
<file path=[Content_Types].xml><?xml version="1.0" encoding="utf-8"?>
<Types xmlns="http://schemas.openxmlformats.org/package/2006/content-types">
  <Default Extension="bin" ContentType="application/vnd.openxmlformats-officedocument.oleObject"/>
  <Default Extension="emf" ContentType="image/x-emf"/>
  <Default Extension="fntdata" ContentType="application/x-fontdata"/>
  <Default Extension="gif" ContentType="image/gif"/>
  <Default Extension="jpeg" ContentType="image/jpeg"/>
  <Default Extension="png" ContentType="image/png"/>
  <Default Extension="rels" ContentType="application/vnd.openxmlformats-package.relationships+xml"/>
  <Default Extension="svg" ContentType="image/svg+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ags/tag1.xml" ContentType="application/vnd.openxmlformats-officedocument.presentationml.tags+xml"/>
  <Override PartName="/ppt/notesSlides/notesSlide1.xml" ContentType="application/vnd.openxmlformats-officedocument.presentationml.notesSlide+xml"/>
  <Override PartName="/ppt/tags/tag2.xml" ContentType="application/vnd.openxmlformats-officedocument.presentationml.tags+xml"/>
  <Override PartName="/ppt/notesSlides/notesSlide2.xml" ContentType="application/vnd.openxmlformats-officedocument.presentationml.notesSlide+xml"/>
  <Override PartName="/ppt/notesSlides/notesSlide3.xml" ContentType="application/vnd.openxmlformats-officedocument.presentationml.notesSlide+xml"/>
  <Override PartName="/ppt/tags/tag3.xml" ContentType="application/vnd.openxmlformats-officedocument.presentationml.tags+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theme/themeOverride1.xml" ContentType="application/vnd.openxmlformats-officedocument.themeOverr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ppt/charts/chart7.xml" ContentType="application/vnd.openxmlformats-officedocument.drawingml.chart+xml"/>
  <Override PartName="/ppt/charts/style7.xml" ContentType="application/vnd.ms-office.chartstyle+xml"/>
  <Override PartName="/ppt/charts/colors7.xml" ContentType="application/vnd.ms-office.chartcolorstyle+xml"/>
  <Override PartName="/ppt/tags/tag4.xml" ContentType="application/vnd.openxmlformats-officedocument.presentationml.tags+xml"/>
  <Override PartName="/ppt/notesSlides/notesSlide15.xml" ContentType="application/vnd.openxmlformats-officedocument.presentationml.notesSlide+xml"/>
  <Override PartName="/ppt/charts/chart8.xml" ContentType="application/vnd.openxmlformats-officedocument.drawingml.chart+xml"/>
  <Override PartName="/ppt/charts/style8.xml" ContentType="application/vnd.ms-office.chartstyle+xml"/>
  <Override PartName="/ppt/charts/colors8.xml" ContentType="application/vnd.ms-office.chartcolorstyle+xml"/>
  <Override PartName="/ppt/tags/tag5.xml" ContentType="application/vnd.openxmlformats-officedocument.presentationml.tags+xml"/>
  <Override PartName="/ppt/notesSlides/notesSlide16.xml" ContentType="application/vnd.openxmlformats-officedocument.presentationml.notesSlide+xml"/>
  <Override PartName="/ppt/charts/chart9.xml" ContentType="application/vnd.openxmlformats-officedocument.drawingml.chart+xml"/>
  <Override PartName="/ppt/charts/style9.xml" ContentType="application/vnd.ms-office.chartstyle+xml"/>
  <Override PartName="/ppt/charts/colors9.xml" ContentType="application/vnd.ms-office.chartcolorstyle+xml"/>
  <Override PartName="/ppt/tags/tag6.xml" ContentType="application/vnd.openxmlformats-officedocument.presentationml.tags+xml"/>
  <Override PartName="/ppt/tags/tag7.xml" ContentType="application/vnd.openxmlformats-officedocument.presentationml.tags+xml"/>
  <Override PartName="/ppt/notesSlides/notesSlide17.xml" ContentType="application/vnd.openxmlformats-officedocument.presentationml.notesSlide+xml"/>
  <Override PartName="/ppt/tags/tag8.xml" ContentType="application/vnd.openxmlformats-officedocument.presentationml.tags+xml"/>
  <Override PartName="/ppt/notesSlides/notesSlide18.xml" ContentType="application/vnd.openxmlformats-officedocument.presentationml.notesSlide+xml"/>
  <Override PartName="/ppt/tags/tag9.xml" ContentType="application/vnd.openxmlformats-officedocument.presentationml.tags+xml"/>
  <Override PartName="/ppt/notesSlides/notesSlide19.xml" ContentType="application/vnd.openxmlformats-officedocument.presentationml.notesSlide+xml"/>
  <Override PartName="/ppt/tags/tag10.xml" ContentType="application/vnd.openxmlformats-officedocument.presentationml.tags+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embedTrueTypeFonts="1" saveSubsetFonts="1">
  <p:sldMasterIdLst>
    <p:sldMasterId id="2147483668" r:id="rId4"/>
  </p:sldMasterIdLst>
  <p:notesMasterIdLst>
    <p:notesMasterId r:id="rId35"/>
  </p:notesMasterIdLst>
  <p:handoutMasterIdLst>
    <p:handoutMasterId r:id="rId36"/>
  </p:handoutMasterIdLst>
  <p:sldIdLst>
    <p:sldId id="1205" r:id="rId5"/>
    <p:sldId id="1169" r:id="rId6"/>
    <p:sldId id="305" r:id="rId7"/>
    <p:sldId id="1172" r:id="rId8"/>
    <p:sldId id="1176" r:id="rId9"/>
    <p:sldId id="1233" r:id="rId10"/>
    <p:sldId id="340" r:id="rId11"/>
    <p:sldId id="1170" r:id="rId12"/>
    <p:sldId id="483" r:id="rId13"/>
    <p:sldId id="1174" r:id="rId14"/>
    <p:sldId id="1175" r:id="rId15"/>
    <p:sldId id="303" r:id="rId16"/>
    <p:sldId id="1178" r:id="rId17"/>
    <p:sldId id="1129" r:id="rId18"/>
    <p:sldId id="1237" r:id="rId19"/>
    <p:sldId id="1132" r:id="rId20"/>
    <p:sldId id="1234" r:id="rId21"/>
    <p:sldId id="1165" r:id="rId22"/>
    <p:sldId id="1235" r:id="rId23"/>
    <p:sldId id="1236" r:id="rId24"/>
    <p:sldId id="1192" r:id="rId25"/>
    <p:sldId id="1227" r:id="rId26"/>
    <p:sldId id="1228" r:id="rId27"/>
    <p:sldId id="1229" r:id="rId28"/>
    <p:sldId id="1230" r:id="rId29"/>
    <p:sldId id="1231" r:id="rId30"/>
    <p:sldId id="1224" r:id="rId31"/>
    <p:sldId id="1225" r:id="rId32"/>
    <p:sldId id="1226" r:id="rId33"/>
    <p:sldId id="1232" r:id="rId34"/>
  </p:sldIdLst>
  <p:sldSz cx="9144000" cy="6858000" type="screen4x3"/>
  <p:notesSz cx="6797675" cy="9926638"/>
  <p:embeddedFontLst>
    <p:embeddedFont>
      <p:font typeface="HGPｺﾞｼｯｸM" panose="020B0600000000000000" pitchFamily="34" charset="-128"/>
      <p:regular r:id="rId37"/>
    </p:embeddedFont>
    <p:embeddedFont>
      <p:font typeface="BIZ UDPゴシック" panose="020B0400000000000000" pitchFamily="34" charset="-128"/>
      <p:regular r:id="rId38"/>
      <p:bold r:id="rId39"/>
    </p:embeddedFont>
    <p:embeddedFont>
      <p:font typeface="HGPｺﾞｼｯｸE" panose="020B0900000000000000" pitchFamily="34" charset="-128"/>
      <p:regular r:id="rId40"/>
    </p:embeddedFont>
    <p:embeddedFont>
      <p:font typeface="HGPｺﾞｼｯｸE" panose="020B0900000000000000" pitchFamily="34" charset="-128"/>
      <p:regular r:id="rId40"/>
    </p:embeddedFont>
    <p:embeddedFont>
      <p:font typeface="HGP創英角ｺﾞｼｯｸUB" panose="020B0900000000000000" pitchFamily="34" charset="-128"/>
      <p:regular r:id="rId41"/>
    </p:embeddedFont>
    <p:embeddedFont>
      <p:font typeface="ＭＳ Ｐゴシック" panose="020B0600070205080204" pitchFamily="34" charset="-128"/>
      <p:regular r:id="rId42"/>
    </p:embeddedFont>
  </p:embeddedFont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表紙" id="{12CF88C6-F616-4938-8DEE-ECDF138A150C}">
          <p14:sldIdLst>
            <p14:sldId id="1205"/>
          </p14:sldIdLst>
        </p14:section>
        <p14:section name="共通" id="{8E79AC90-CA1C-4C07-820D-E19AA4B7D400}">
          <p14:sldIdLst>
            <p14:sldId id="1169"/>
            <p14:sldId id="305"/>
            <p14:sldId id="1172"/>
            <p14:sldId id="1176"/>
            <p14:sldId id="1233"/>
            <p14:sldId id="340"/>
            <p14:sldId id="1170"/>
            <p14:sldId id="483"/>
            <p14:sldId id="1174"/>
            <p14:sldId id="1175"/>
            <p14:sldId id="303"/>
            <p14:sldId id="1178"/>
            <p14:sldId id="1129"/>
            <p14:sldId id="1237"/>
            <p14:sldId id="1132"/>
            <p14:sldId id="1234"/>
            <p14:sldId id="1165"/>
            <p14:sldId id="1235"/>
            <p14:sldId id="1236"/>
            <p14:sldId id="1192"/>
          </p14:sldIdLst>
        </p14:section>
        <p14:section name="京都府独自" id="{9A2E11E4-2F1E-4A3E-BDF4-114C06676EF7}">
          <p14:sldIdLst>
            <p14:sldId id="1227"/>
            <p14:sldId id="1228"/>
            <p14:sldId id="1229"/>
            <p14:sldId id="1230"/>
            <p14:sldId id="1231"/>
          </p14:sldIdLst>
        </p14:section>
        <p14:section name="共通" id="{B67A26A4-17D5-5740-8B2D-5B6FE37C927C}">
          <p14:sldIdLst>
            <p14:sldId id="1224"/>
            <p14:sldId id="1225"/>
          </p14:sldIdLst>
        </p14:section>
        <p14:section name="まとめ" id="{2602654E-622A-F54F-8CA9-2C748CD5D085}">
          <p14:sldIdLst>
            <p14:sldId id="1226"/>
            <p14:sldId id="1232"/>
          </p14:sldIdLst>
        </p14:section>
      </p14:sectionLst>
    </p:ext>
    <p:ext uri="{EFAFB233-063F-42B5-8137-9DF3F51BA10A}">
      <p15:sldGuideLst xmlns:p15="http://schemas.microsoft.com/office/powerpoint/2012/main">
        <p15:guide id="1" orient="horz" userDrawn="1">
          <p15:clr>
            <a:srgbClr val="A4A3A4"/>
          </p15:clr>
        </p15:guide>
        <p15:guide id="2" pos="5760"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2" name="作成者" initials="A" lastIdx="5"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FD638"/>
    <a:srgbClr val="64C083"/>
    <a:srgbClr val="FFD395"/>
    <a:srgbClr val="D6F9DF"/>
    <a:srgbClr val="8EDFA9"/>
    <a:srgbClr val="85C05C"/>
    <a:srgbClr val="FAF3BF"/>
    <a:srgbClr val="CEEBFF"/>
    <a:srgbClr val="BCDFFE"/>
    <a:srgbClr val="E7E5F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2978" autoAdjust="0"/>
    <p:restoredTop sz="92877" autoAdjust="0"/>
  </p:normalViewPr>
  <p:slideViewPr>
    <p:cSldViewPr snapToGrid="0">
      <p:cViewPr varScale="1">
        <p:scale>
          <a:sx n="118" d="100"/>
          <a:sy n="118" d="100"/>
        </p:scale>
        <p:origin x="992" y="192"/>
      </p:cViewPr>
      <p:guideLst>
        <p:guide orient="horz"/>
        <p:guide pos="5760"/>
      </p:guideLst>
    </p:cSldViewPr>
  </p:slideViewPr>
  <p:notesTextViewPr>
    <p:cViewPr>
      <p:scale>
        <a:sx n="1" d="1"/>
        <a:sy n="1" d="1"/>
      </p:scale>
      <p:origin x="0" y="0"/>
    </p:cViewPr>
  </p:notesTextViewPr>
  <p:notesViewPr>
    <p:cSldViewPr snapToGrid="0">
      <p:cViewPr varScale="1">
        <p:scale>
          <a:sx n="47" d="100"/>
          <a:sy n="47" d="100"/>
        </p:scale>
        <p:origin x="2792" y="36"/>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font" Target="fonts/font3.fntdata"/><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font" Target="fonts/font6.fntdata"/><Relationship Id="rId47" Type="http://schemas.openxmlformats.org/officeDocument/2006/relationships/tableStyles" Target="tableStyles.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font" Target="fonts/font1.fntdata"/><Relationship Id="rId40" Type="http://schemas.openxmlformats.org/officeDocument/2006/relationships/font" Target="fonts/font4.fntdata"/><Relationship Id="rId45"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handoutMaster" Target="handoutMasters/handoutMaster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notesMaster" Target="notesMasters/notesMaster1.xml"/><Relationship Id="rId43" Type="http://schemas.openxmlformats.org/officeDocument/2006/relationships/commentAuthors" Target="commentAuthors.xml"/><Relationship Id="rId8" Type="http://schemas.openxmlformats.org/officeDocument/2006/relationships/slide" Target="slides/slide4.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font" Target="fonts/font2.fntdata"/><Relationship Id="rId46" Type="http://schemas.openxmlformats.org/officeDocument/2006/relationships/theme" Target="theme/theme1.xml"/><Relationship Id="rId20" Type="http://schemas.openxmlformats.org/officeDocument/2006/relationships/slide" Target="slides/slide16.xml"/><Relationship Id="rId41" Type="http://schemas.openxmlformats.org/officeDocument/2006/relationships/font" Target="fonts/font5.fntdata"/></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______.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______1.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______2.xlsx"/><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______3.xlsx"/><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3" Type="http://schemas.openxmlformats.org/officeDocument/2006/relationships/themeOverride" Target="../theme/themeOverride1.xml"/><Relationship Id="rId2" Type="http://schemas.microsoft.com/office/2011/relationships/chartColorStyle" Target="colors5.xml"/><Relationship Id="rId1" Type="http://schemas.microsoft.com/office/2011/relationships/chartStyle" Target="style5.xml"/><Relationship Id="rId4" Type="http://schemas.openxmlformats.org/officeDocument/2006/relationships/oleObject" Target="../embeddings/oleObject1.bin"/></Relationships>
</file>

<file path=ppt/charts/_rels/chart6.xml.rels><?xml version="1.0" encoding="UTF-8" standalone="yes"?>
<Relationships xmlns="http://schemas.openxmlformats.org/package/2006/relationships"><Relationship Id="rId3" Type="http://schemas.openxmlformats.org/officeDocument/2006/relationships/package" Target="../embeddings/Microsoft_Excel_______4.xlsx"/><Relationship Id="rId2" Type="http://schemas.microsoft.com/office/2011/relationships/chartColorStyle" Target="colors6.xml"/><Relationship Id="rId1" Type="http://schemas.microsoft.com/office/2011/relationships/chartStyle" Target="style6.xml"/></Relationships>
</file>

<file path=ppt/charts/_rels/chart7.xml.rels><?xml version="1.0" encoding="UTF-8" standalone="yes"?>
<Relationships xmlns="http://schemas.openxmlformats.org/package/2006/relationships"><Relationship Id="rId3" Type="http://schemas.openxmlformats.org/officeDocument/2006/relationships/package" Target="../embeddings/Microsoft_Excel_______5.xlsx"/><Relationship Id="rId2" Type="http://schemas.microsoft.com/office/2011/relationships/chartColorStyle" Target="colors7.xml"/><Relationship Id="rId1" Type="http://schemas.microsoft.com/office/2011/relationships/chartStyle" Target="style7.xml"/></Relationships>
</file>

<file path=ppt/charts/_rels/chart8.xml.rels><?xml version="1.0" encoding="UTF-8" standalone="yes"?>
<Relationships xmlns="http://schemas.openxmlformats.org/package/2006/relationships"><Relationship Id="rId3" Type="http://schemas.openxmlformats.org/officeDocument/2006/relationships/oleObject" Target="file:////Volumes\kajiura%20HD\&#12498;&#12465;&#12441;&#12501;&#12442;&#12525;%20Dropbox\&#12522;&#12486;&#12523;\00_&#21046;&#20316;\202503_&#23567;&#20013;&#23398;&#29983;&#31199;&#31246;&#25945;&#32946;&#25945;&#26448;&#20316;&#25104;\&#21046;&#20316;\&#12463;&#12441;&#12521;&#12501;&#39006;\&#12463;&#12441;&#12521;&#12501;&#12486;&#12441;&#12540;&#12479;&#12414;&#12392;&#12417;.xlsx" TargetMode="External"/><Relationship Id="rId2" Type="http://schemas.microsoft.com/office/2011/relationships/chartColorStyle" Target="colors8.xml"/><Relationship Id="rId1" Type="http://schemas.microsoft.com/office/2011/relationships/chartStyle" Target="style8.xml"/></Relationships>
</file>

<file path=ppt/charts/_rels/chart9.xml.rels><?xml version="1.0" encoding="UTF-8" standalone="yes"?>
<Relationships xmlns="http://schemas.openxmlformats.org/package/2006/relationships"><Relationship Id="rId3" Type="http://schemas.openxmlformats.org/officeDocument/2006/relationships/oleObject" Target="file:////Users/eriiogawa/&#12498;&#12465;&#12441;&#12501;&#12442;&#12525;%20Dropbox/&#12522;&#12486;&#12523;/00_&#21046;&#20316;/202503_&#23567;&#20013;&#23398;&#29983;&#31199;&#31246;&#25945;&#32946;&#25945;&#26448;&#20316;&#25104;/&#21046;&#20316;/&#12463;&#12441;&#12521;&#12501;&#39006;/&#12463;&#12441;&#12521;&#12501;&#12486;&#12441;&#12540;&#12479;&#12414;&#12392;&#12417;.xlsx" TargetMode="External"/><Relationship Id="rId2" Type="http://schemas.microsoft.com/office/2011/relationships/chartColorStyle" Target="colors9.xml"/><Relationship Id="rId1" Type="http://schemas.microsoft.com/office/2011/relationships/chartStyle" Target="style9.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歳入</c:v>
                </c:pt>
              </c:strCache>
            </c:strRef>
          </c:tx>
          <c:spPr>
            <a:ln>
              <a:solidFill>
                <a:srgbClr val="D63636"/>
              </a:solidFill>
            </a:ln>
          </c:spPr>
          <c:dPt>
            <c:idx val="0"/>
            <c:bubble3D val="0"/>
            <c:spPr>
              <a:solidFill>
                <a:srgbClr val="B7CDDA"/>
              </a:solidFill>
              <a:ln w="6350">
                <a:solidFill>
                  <a:schemeClr val="bg1"/>
                </a:solidFill>
              </a:ln>
              <a:effectLst/>
            </c:spPr>
            <c:extLst>
              <c:ext xmlns:c16="http://schemas.microsoft.com/office/drawing/2014/chart" uri="{C3380CC4-5D6E-409C-BE32-E72D297353CC}">
                <c16:uniqueId val="{00000002-98DC-4E53-811C-2513A90EFCF3}"/>
              </c:ext>
            </c:extLst>
          </c:dPt>
          <c:dPt>
            <c:idx val="1"/>
            <c:bubble3D val="0"/>
            <c:spPr>
              <a:solidFill>
                <a:srgbClr val="DBE7ED"/>
              </a:solidFill>
              <a:ln w="6350">
                <a:solidFill>
                  <a:schemeClr val="bg1"/>
                </a:solidFill>
              </a:ln>
              <a:effectLst/>
            </c:spPr>
            <c:extLst>
              <c:ext xmlns:c16="http://schemas.microsoft.com/office/drawing/2014/chart" uri="{C3380CC4-5D6E-409C-BE32-E72D297353CC}">
                <c16:uniqueId val="{00000004-98DC-4E53-811C-2513A90EFCF3}"/>
              </c:ext>
            </c:extLst>
          </c:dPt>
          <c:dPt>
            <c:idx val="2"/>
            <c:bubble3D val="0"/>
            <c:spPr>
              <a:solidFill>
                <a:srgbClr val="5394E3"/>
              </a:solidFill>
              <a:ln w="6350">
                <a:solidFill>
                  <a:schemeClr val="bg1"/>
                </a:solidFill>
              </a:ln>
              <a:effectLst/>
            </c:spPr>
            <c:extLst>
              <c:ext xmlns:c16="http://schemas.microsoft.com/office/drawing/2014/chart" uri="{C3380CC4-5D6E-409C-BE32-E72D297353CC}">
                <c16:uniqueId val="{00000005-98DC-4E53-811C-2513A90EFCF3}"/>
              </c:ext>
            </c:extLst>
          </c:dPt>
          <c:dPt>
            <c:idx val="3"/>
            <c:bubble3D val="0"/>
            <c:spPr>
              <a:solidFill>
                <a:srgbClr val="DBE7ED"/>
              </a:solidFill>
              <a:ln w="6350">
                <a:solidFill>
                  <a:schemeClr val="bg1"/>
                </a:solidFill>
              </a:ln>
              <a:effectLst/>
            </c:spPr>
            <c:extLst>
              <c:ext xmlns:c16="http://schemas.microsoft.com/office/drawing/2014/chart" uri="{C3380CC4-5D6E-409C-BE32-E72D297353CC}">
                <c16:uniqueId val="{00000006-98DC-4E53-811C-2513A90EFCF3}"/>
              </c:ext>
            </c:extLst>
          </c:dPt>
          <c:dPt>
            <c:idx val="4"/>
            <c:bubble3D val="0"/>
            <c:spPr>
              <a:solidFill>
                <a:srgbClr val="B7CDDA"/>
              </a:solidFill>
              <a:ln w="19050">
                <a:noFill/>
              </a:ln>
              <a:effectLst/>
            </c:spPr>
            <c:extLst>
              <c:ext xmlns:c16="http://schemas.microsoft.com/office/drawing/2014/chart" uri="{C3380CC4-5D6E-409C-BE32-E72D297353CC}">
                <c16:uniqueId val="{00000003-98DC-4E53-811C-2513A90EFCF3}"/>
              </c:ext>
            </c:extLst>
          </c:dPt>
          <c:dPt>
            <c:idx val="5"/>
            <c:bubble3D val="0"/>
            <c:spPr>
              <a:noFill/>
              <a:ln w="28575">
                <a:solidFill>
                  <a:srgbClr val="D63636"/>
                </a:solidFill>
                <a:prstDash val="sysDash"/>
              </a:ln>
              <a:effectLst/>
            </c:spPr>
            <c:extLst>
              <c:ext xmlns:c16="http://schemas.microsoft.com/office/drawing/2014/chart" uri="{C3380CC4-5D6E-409C-BE32-E72D297353CC}">
                <c16:uniqueId val="{00000001-98DC-4E53-811C-2513A90EFCF3}"/>
              </c:ext>
            </c:extLst>
          </c:dPt>
          <c:cat>
            <c:strRef>
              <c:f>Sheet1!$A$2:$A$7</c:f>
              <c:strCache>
                <c:ptCount val="6"/>
                <c:pt idx="0">
                  <c:v>所得税</c:v>
                </c:pt>
                <c:pt idx="1">
                  <c:v>法人税</c:v>
                </c:pt>
                <c:pt idx="2">
                  <c:v>消費税</c:v>
                </c:pt>
                <c:pt idx="3">
                  <c:v>その他税収</c:v>
                </c:pt>
                <c:pt idx="4">
                  <c:v>その他収入</c:v>
                </c:pt>
                <c:pt idx="5">
                  <c:v>公債金</c:v>
                </c:pt>
              </c:strCache>
            </c:strRef>
          </c:cat>
          <c:val>
            <c:numRef>
              <c:f>Sheet1!$B$2:$B$7</c:f>
              <c:numCache>
                <c:formatCode>General</c:formatCode>
                <c:ptCount val="6"/>
                <c:pt idx="0">
                  <c:v>19.7</c:v>
                </c:pt>
                <c:pt idx="1">
                  <c:v>16.7</c:v>
                </c:pt>
                <c:pt idx="2">
                  <c:v>21.6</c:v>
                </c:pt>
                <c:pt idx="3">
                  <c:v>9.5</c:v>
                </c:pt>
                <c:pt idx="4">
                  <c:v>7.6</c:v>
                </c:pt>
                <c:pt idx="5">
                  <c:v>24.9</c:v>
                </c:pt>
              </c:numCache>
            </c:numRef>
          </c:val>
          <c:extLst>
            <c:ext xmlns:c16="http://schemas.microsoft.com/office/drawing/2014/chart" uri="{C3380CC4-5D6E-409C-BE32-E72D297353CC}">
              <c16:uniqueId val="{00000000-98DC-4E53-811C-2513A90EFCF3}"/>
            </c:ext>
          </c:extLst>
        </c:ser>
        <c:dLbls>
          <c:showLegendKey val="0"/>
          <c:showVal val="0"/>
          <c:showCatName val="0"/>
          <c:showSerName val="0"/>
          <c:showPercent val="0"/>
          <c:showBubbleSize val="0"/>
          <c:showLeaderLines val="1"/>
        </c:dLbls>
        <c:firstSliceAng val="0"/>
        <c:holeSize val="43"/>
      </c:doughnut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ja-JP"/>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歳出</c:v>
                </c:pt>
              </c:strCache>
            </c:strRef>
          </c:tx>
          <c:spPr>
            <a:ln w="6350">
              <a:solidFill>
                <a:schemeClr val="bg1"/>
              </a:solidFill>
            </a:ln>
          </c:spPr>
          <c:dPt>
            <c:idx val="0"/>
            <c:bubble3D val="0"/>
            <c:spPr>
              <a:solidFill>
                <a:srgbClr val="009E47"/>
              </a:solidFill>
              <a:ln w="6350">
                <a:solidFill>
                  <a:schemeClr val="bg1"/>
                </a:solidFill>
              </a:ln>
              <a:effectLst/>
            </c:spPr>
            <c:extLst>
              <c:ext xmlns:c16="http://schemas.microsoft.com/office/drawing/2014/chart" uri="{C3380CC4-5D6E-409C-BE32-E72D297353CC}">
                <c16:uniqueId val="{00000002-98DC-4E53-811C-2513A90EFCF3}"/>
              </c:ext>
            </c:extLst>
          </c:dPt>
          <c:dPt>
            <c:idx val="1"/>
            <c:bubble3D val="0"/>
            <c:spPr>
              <a:solidFill>
                <a:srgbClr val="EEC92E"/>
              </a:solidFill>
              <a:ln w="6350">
                <a:solidFill>
                  <a:schemeClr val="bg1"/>
                </a:solidFill>
              </a:ln>
              <a:effectLst/>
            </c:spPr>
            <c:extLst>
              <c:ext xmlns:c16="http://schemas.microsoft.com/office/drawing/2014/chart" uri="{C3380CC4-5D6E-409C-BE32-E72D297353CC}">
                <c16:uniqueId val="{00000004-98DC-4E53-811C-2513A90EFCF3}"/>
              </c:ext>
            </c:extLst>
          </c:dPt>
          <c:dPt>
            <c:idx val="2"/>
            <c:bubble3D val="0"/>
            <c:spPr>
              <a:solidFill>
                <a:srgbClr val="A6A6A6"/>
              </a:solidFill>
              <a:ln w="6350">
                <a:solidFill>
                  <a:schemeClr val="bg1"/>
                </a:solidFill>
              </a:ln>
              <a:effectLst/>
            </c:spPr>
            <c:extLst>
              <c:ext xmlns:c16="http://schemas.microsoft.com/office/drawing/2014/chart" uri="{C3380CC4-5D6E-409C-BE32-E72D297353CC}">
                <c16:uniqueId val="{00000005-98DC-4E53-811C-2513A90EFCF3}"/>
              </c:ext>
            </c:extLst>
          </c:dPt>
          <c:dPt>
            <c:idx val="3"/>
            <c:bubble3D val="0"/>
            <c:spPr>
              <a:solidFill>
                <a:srgbClr val="B5B5B6"/>
              </a:solidFill>
              <a:ln w="6350">
                <a:solidFill>
                  <a:schemeClr val="bg1"/>
                </a:solidFill>
              </a:ln>
              <a:effectLst/>
            </c:spPr>
            <c:extLst>
              <c:ext xmlns:c16="http://schemas.microsoft.com/office/drawing/2014/chart" uri="{C3380CC4-5D6E-409C-BE32-E72D297353CC}">
                <c16:uniqueId val="{00000006-98DC-4E53-811C-2513A90EFCF3}"/>
              </c:ext>
            </c:extLst>
          </c:dPt>
          <c:dPt>
            <c:idx val="4"/>
            <c:bubble3D val="0"/>
            <c:spPr>
              <a:solidFill>
                <a:srgbClr val="C9CACA"/>
              </a:solidFill>
              <a:ln w="6350">
                <a:solidFill>
                  <a:schemeClr val="bg1"/>
                </a:solidFill>
              </a:ln>
              <a:effectLst/>
            </c:spPr>
            <c:extLst>
              <c:ext xmlns:c16="http://schemas.microsoft.com/office/drawing/2014/chart" uri="{C3380CC4-5D6E-409C-BE32-E72D297353CC}">
                <c16:uniqueId val="{00000003-98DC-4E53-811C-2513A90EFCF3}"/>
              </c:ext>
            </c:extLst>
          </c:dPt>
          <c:dPt>
            <c:idx val="5"/>
            <c:bubble3D val="0"/>
            <c:spPr>
              <a:solidFill>
                <a:srgbClr val="EAEAEA"/>
              </a:solidFill>
              <a:ln w="6350">
                <a:solidFill>
                  <a:schemeClr val="bg1"/>
                </a:solidFill>
              </a:ln>
              <a:effectLst/>
            </c:spPr>
            <c:extLst>
              <c:ext xmlns:c16="http://schemas.microsoft.com/office/drawing/2014/chart" uri="{C3380CC4-5D6E-409C-BE32-E72D297353CC}">
                <c16:uniqueId val="{00000001-98DC-4E53-811C-2513A90EFCF3}"/>
              </c:ext>
            </c:extLst>
          </c:dPt>
          <c:dPt>
            <c:idx val="6"/>
            <c:bubble3D val="0"/>
            <c:spPr>
              <a:solidFill>
                <a:srgbClr val="EE6E6E"/>
              </a:solidFill>
              <a:ln w="6350">
                <a:solidFill>
                  <a:schemeClr val="bg1"/>
                </a:solidFill>
                <a:prstDash val="sysDash"/>
              </a:ln>
              <a:effectLst/>
            </c:spPr>
            <c:extLst>
              <c:ext xmlns:c16="http://schemas.microsoft.com/office/drawing/2014/chart" uri="{C3380CC4-5D6E-409C-BE32-E72D297353CC}">
                <c16:uniqueId val="{0000000D-3FC0-4ECE-B320-88B986DE3DFE}"/>
              </c:ext>
            </c:extLst>
          </c:dPt>
          <c:cat>
            <c:strRef>
              <c:f>Sheet1!$A$2:$A$8</c:f>
              <c:strCache>
                <c:ptCount val="7"/>
                <c:pt idx="0">
                  <c:v>社会保障</c:v>
                </c:pt>
                <c:pt idx="1">
                  <c:v>地方交付税  交付金等</c:v>
                </c:pt>
                <c:pt idx="2">
                  <c:v>防衛</c:v>
                </c:pt>
                <c:pt idx="3">
                  <c:v>公共事業</c:v>
                </c:pt>
                <c:pt idx="4">
                  <c:v>文教及び
科学振興</c:v>
                </c:pt>
                <c:pt idx="5">
                  <c:v>その他</c:v>
                </c:pt>
                <c:pt idx="6">
                  <c:v>国債費</c:v>
                </c:pt>
              </c:strCache>
            </c:strRef>
          </c:cat>
          <c:val>
            <c:numRef>
              <c:f>Sheet1!$B$2:$B$8</c:f>
              <c:numCache>
                <c:formatCode>General</c:formatCode>
                <c:ptCount val="7"/>
                <c:pt idx="0">
                  <c:v>33.200000000000003</c:v>
                </c:pt>
                <c:pt idx="1">
                  <c:v>16.399999999999999</c:v>
                </c:pt>
                <c:pt idx="2">
                  <c:v>7.5</c:v>
                </c:pt>
                <c:pt idx="3">
                  <c:v>5.3</c:v>
                </c:pt>
                <c:pt idx="4">
                  <c:v>4.9000000000000004</c:v>
                </c:pt>
                <c:pt idx="5">
                  <c:v>8.1999999999999993</c:v>
                </c:pt>
                <c:pt idx="6">
                  <c:v>24.5</c:v>
                </c:pt>
              </c:numCache>
            </c:numRef>
          </c:val>
          <c:extLst>
            <c:ext xmlns:c16="http://schemas.microsoft.com/office/drawing/2014/chart" uri="{C3380CC4-5D6E-409C-BE32-E72D297353CC}">
              <c16:uniqueId val="{00000000-98DC-4E53-811C-2513A90EFCF3}"/>
            </c:ext>
          </c:extLst>
        </c:ser>
        <c:dLbls>
          <c:showLegendKey val="0"/>
          <c:showVal val="0"/>
          <c:showCatName val="0"/>
          <c:showSerName val="0"/>
          <c:showPercent val="0"/>
          <c:showBubbleSize val="0"/>
          <c:showLeaderLines val="1"/>
        </c:dLbls>
        <c:firstSliceAng val="0"/>
        <c:holeSize val="43"/>
      </c:doughnut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ja-JP"/>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8"/>
    </mc:Choice>
    <mc:Fallback>
      <c:style val="8"/>
    </mc:Fallback>
  </mc:AlternateContent>
  <c:chart>
    <c:autoTitleDeleted val="1"/>
    <c:plotArea>
      <c:layout/>
      <c:barChart>
        <c:barDir val="col"/>
        <c:grouping val="stacked"/>
        <c:varyColors val="0"/>
        <c:ser>
          <c:idx val="0"/>
          <c:order val="0"/>
          <c:spPr>
            <a:solidFill>
              <a:srgbClr val="5394E3"/>
            </a:solidFill>
            <a:ln>
              <a:noFill/>
            </a:ln>
            <a:effectLst/>
          </c:spPr>
          <c:invertIfNegative val="0"/>
          <c:val>
            <c:numRef>
              <c:f>Sheet1!$B$2:$B$3</c:f>
              <c:numCache>
                <c:formatCode>General</c:formatCode>
                <c:ptCount val="2"/>
                <c:pt idx="0">
                  <c:v>60.6</c:v>
                </c:pt>
                <c:pt idx="1">
                  <c:v>86.6</c:v>
                </c:pt>
              </c:numCache>
            </c:numRef>
          </c:val>
          <c:extLst>
            <c:ext xmlns:c15="http://schemas.microsoft.com/office/drawing/2012/chart" uri="{02D57815-91ED-43cb-92C2-25804820EDAC}">
              <c15:filteredSeriesTitle>
                <c15:tx>
                  <c:strRef>
                    <c:extLst>
                      <c:ext uri="{02D57815-91ED-43cb-92C2-25804820EDAC}">
                        <c15:formulaRef>
                          <c15:sqref>Sheet1!$B$1</c15:sqref>
                        </c15:formulaRef>
                      </c:ext>
                    </c:extLst>
                    <c:strCache>
                      <c:ptCount val="1"/>
                      <c:pt idx="0">
                        <c:v>系列 1</c:v>
                      </c:pt>
                    </c:strCache>
                  </c:strRef>
                </c15:tx>
              </c15:filteredSeriesTitle>
            </c:ext>
            <c:ext xmlns:c15="http://schemas.microsoft.com/office/drawing/2012/chart" uri="{02D57815-91ED-43cb-92C2-25804820EDAC}">
              <c15:filteredCategoryTitle>
                <c15:cat>
                  <c:numRef>
                    <c:extLst>
                      <c:ext uri="{02D57815-91ED-43cb-92C2-25804820EDAC}">
                        <c15:formulaRef>
                          <c15:sqref>Sheet1!$A$2:$A$3</c15:sqref>
                        </c15:formulaRef>
                      </c:ext>
                    </c:extLst>
                    <c:numCache>
                      <c:formatCode>General</c:formatCode>
                      <c:ptCount val="2"/>
                      <c:pt idx="0">
                        <c:v>1990</c:v>
                      </c:pt>
                      <c:pt idx="1">
                        <c:v>2025</c:v>
                      </c:pt>
                    </c:numCache>
                  </c:numRef>
                </c15:cat>
              </c15:filteredCategoryTitle>
            </c:ext>
            <c:ext xmlns:c16="http://schemas.microsoft.com/office/drawing/2014/chart" uri="{C3380CC4-5D6E-409C-BE32-E72D297353CC}">
              <c16:uniqueId val="{00000000-8178-49FB-89E2-64F2CEE98FFA}"/>
            </c:ext>
          </c:extLst>
        </c:ser>
        <c:ser>
          <c:idx val="1"/>
          <c:order val="1"/>
          <c:spPr>
            <a:noFill/>
            <a:ln w="19050">
              <a:solidFill>
                <a:srgbClr val="EE6E6E"/>
              </a:solidFill>
              <a:prstDash val="sysDash"/>
            </a:ln>
            <a:effectLst/>
          </c:spPr>
          <c:invertIfNegative val="0"/>
          <c:val>
            <c:numRef>
              <c:f>Sheet1!$C$2:$C$3</c:f>
              <c:numCache>
                <c:formatCode>General</c:formatCode>
                <c:ptCount val="2"/>
                <c:pt idx="0">
                  <c:v>5.6</c:v>
                </c:pt>
                <c:pt idx="1">
                  <c:v>28.6</c:v>
                </c:pt>
              </c:numCache>
            </c:numRef>
          </c:val>
          <c:extLst>
            <c:ext xmlns:c15="http://schemas.microsoft.com/office/drawing/2012/chart" uri="{02D57815-91ED-43cb-92C2-25804820EDAC}">
              <c15:filteredSeriesTitle>
                <c15:tx>
                  <c:strRef>
                    <c:extLst>
                      <c:ext uri="{02D57815-91ED-43cb-92C2-25804820EDAC}">
                        <c15:formulaRef>
                          <c15:sqref>Sheet1!$C$1</c15:sqref>
                        </c15:formulaRef>
                      </c:ext>
                    </c:extLst>
                    <c:strCache>
                      <c:ptCount val="1"/>
                      <c:pt idx="0">
                        <c:v>系列 2</c:v>
                      </c:pt>
                    </c:strCache>
                  </c:strRef>
                </c15:tx>
              </c15:filteredSeriesTitle>
            </c:ext>
            <c:ext xmlns:c15="http://schemas.microsoft.com/office/drawing/2012/chart" uri="{02D57815-91ED-43cb-92C2-25804820EDAC}">
              <c15:filteredCategoryTitle>
                <c15:cat>
                  <c:numRef>
                    <c:extLst>
                      <c:ext uri="{02D57815-91ED-43cb-92C2-25804820EDAC}">
                        <c15:formulaRef>
                          <c15:sqref>Sheet1!$A$2:$A$3</c15:sqref>
                        </c15:formulaRef>
                      </c:ext>
                    </c:extLst>
                    <c:numCache>
                      <c:formatCode>General</c:formatCode>
                      <c:ptCount val="2"/>
                      <c:pt idx="0">
                        <c:v>1990</c:v>
                      </c:pt>
                      <c:pt idx="1">
                        <c:v>2025</c:v>
                      </c:pt>
                    </c:numCache>
                  </c:numRef>
                </c15:cat>
              </c15:filteredCategoryTitle>
            </c:ext>
            <c:ext xmlns:c16="http://schemas.microsoft.com/office/drawing/2014/chart" uri="{C3380CC4-5D6E-409C-BE32-E72D297353CC}">
              <c16:uniqueId val="{00000001-8178-49FB-89E2-64F2CEE98FFA}"/>
            </c:ext>
          </c:extLst>
        </c:ser>
        <c:dLbls>
          <c:showLegendKey val="0"/>
          <c:showVal val="0"/>
          <c:showCatName val="0"/>
          <c:showSerName val="0"/>
          <c:showPercent val="0"/>
          <c:showBubbleSize val="0"/>
        </c:dLbls>
        <c:gapWidth val="60"/>
        <c:overlap val="100"/>
        <c:serLines>
          <c:spPr>
            <a:ln w="9525" cap="flat" cmpd="sng" algn="ctr">
              <a:solidFill>
                <a:schemeClr val="tx1">
                  <a:lumMod val="35000"/>
                  <a:lumOff val="65000"/>
                </a:schemeClr>
              </a:solidFill>
              <a:prstDash val="dash"/>
              <a:round/>
            </a:ln>
            <a:effectLst/>
          </c:spPr>
        </c:serLines>
        <c:axId val="834060264"/>
        <c:axId val="834054864"/>
      </c:barChart>
      <c:catAx>
        <c:axId val="834060264"/>
        <c:scaling>
          <c:orientation val="minMax"/>
        </c:scaling>
        <c:delete val="1"/>
        <c:axPos val="b"/>
        <c:numFmt formatCode="General" sourceLinked="1"/>
        <c:majorTickMark val="none"/>
        <c:minorTickMark val="none"/>
        <c:tickLblPos val="nextTo"/>
        <c:crossAx val="834054864"/>
        <c:crosses val="autoZero"/>
        <c:auto val="1"/>
        <c:lblAlgn val="ctr"/>
        <c:lblOffset val="100"/>
        <c:noMultiLvlLbl val="0"/>
      </c:catAx>
      <c:valAx>
        <c:axId val="834054864"/>
        <c:scaling>
          <c:orientation val="minMax"/>
        </c:scaling>
        <c:delete val="1"/>
        <c:axPos val="l"/>
        <c:numFmt formatCode="General" sourceLinked="1"/>
        <c:majorTickMark val="out"/>
        <c:minorTickMark val="none"/>
        <c:tickLblPos val="nextTo"/>
        <c:crossAx val="834060264"/>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ja-JP"/>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3.5272282071202546E-2"/>
          <c:y val="1.9544841269841271E-2"/>
          <c:w val="0.92945543585759494"/>
          <c:h val="0.93990451830266619"/>
        </c:manualLayout>
      </c:layout>
      <c:barChart>
        <c:barDir val="col"/>
        <c:grouping val="stacked"/>
        <c:varyColors val="0"/>
        <c:ser>
          <c:idx val="0"/>
          <c:order val="0"/>
          <c:spPr>
            <a:solidFill>
              <a:srgbClr val="A6A6A6"/>
            </a:solidFill>
            <a:ln>
              <a:noFill/>
            </a:ln>
            <a:effectLst/>
          </c:spPr>
          <c:invertIfNegative val="0"/>
          <c:val>
            <c:numRef>
              <c:f>Sheet1!$B$2:$B$3</c:f>
              <c:numCache>
                <c:formatCode>General</c:formatCode>
                <c:ptCount val="2"/>
                <c:pt idx="0">
                  <c:v>25.1</c:v>
                </c:pt>
                <c:pt idx="1">
                  <c:v>29.8</c:v>
                </c:pt>
              </c:numCache>
            </c:numRef>
          </c:val>
          <c:extLst>
            <c:ext xmlns:c15="http://schemas.microsoft.com/office/drawing/2012/chart" uri="{02D57815-91ED-43cb-92C2-25804820EDAC}">
              <c15:filteredSeriesTitle>
                <c15:tx>
                  <c:strRef>
                    <c:extLst>
                      <c:ext uri="{02D57815-91ED-43cb-92C2-25804820EDAC}">
                        <c15:formulaRef>
                          <c15:sqref>Sheet1!$B$1</c15:sqref>
                        </c15:formulaRef>
                      </c:ext>
                    </c:extLst>
                    <c:strCache>
                      <c:ptCount val="1"/>
                      <c:pt idx="0">
                        <c:v>系列 1</c:v>
                      </c:pt>
                    </c:strCache>
                  </c:strRef>
                </c15:tx>
              </c15:filteredSeriesTitle>
            </c:ext>
            <c:ext xmlns:c15="http://schemas.microsoft.com/office/drawing/2012/chart" uri="{02D57815-91ED-43cb-92C2-25804820EDAC}">
              <c15:filteredCategoryTitle>
                <c15:cat>
                  <c:numRef>
                    <c:extLst>
                      <c:ext uri="{02D57815-91ED-43cb-92C2-25804820EDAC}">
                        <c15:formulaRef>
                          <c15:sqref>Sheet1!$A$2:$A$3</c15:sqref>
                        </c15:formulaRef>
                      </c:ext>
                    </c:extLst>
                    <c:numCache>
                      <c:formatCode>General</c:formatCode>
                      <c:ptCount val="2"/>
                      <c:pt idx="0">
                        <c:v>1990</c:v>
                      </c:pt>
                      <c:pt idx="1">
                        <c:v>2025</c:v>
                      </c:pt>
                    </c:numCache>
                  </c:numRef>
                </c15:cat>
              </c15:filteredCategoryTitle>
            </c:ext>
            <c:ext xmlns:c16="http://schemas.microsoft.com/office/drawing/2014/chart" uri="{C3380CC4-5D6E-409C-BE32-E72D297353CC}">
              <c16:uniqueId val="{00000000-A3B9-46A4-A811-51CB1163067E}"/>
            </c:ext>
          </c:extLst>
        </c:ser>
        <c:ser>
          <c:idx val="1"/>
          <c:order val="1"/>
          <c:spPr>
            <a:solidFill>
              <a:srgbClr val="EAEAEA"/>
            </a:solidFill>
            <a:ln>
              <a:noFill/>
            </a:ln>
            <a:effectLst/>
          </c:spPr>
          <c:invertIfNegative val="0"/>
          <c:val>
            <c:numRef>
              <c:f>Sheet1!$C$2:$C$3</c:f>
              <c:numCache>
                <c:formatCode>General</c:formatCode>
                <c:ptCount val="2"/>
                <c:pt idx="0">
                  <c:v>0</c:v>
                </c:pt>
                <c:pt idx="1">
                  <c:v>0</c:v>
                </c:pt>
              </c:numCache>
            </c:numRef>
          </c:val>
          <c:extLst>
            <c:ext xmlns:c15="http://schemas.microsoft.com/office/drawing/2012/chart" uri="{02D57815-91ED-43cb-92C2-25804820EDAC}">
              <c15:filteredSeriesTitle>
                <c15:tx>
                  <c:strRef>
                    <c:extLst>
                      <c:ext uri="{02D57815-91ED-43cb-92C2-25804820EDAC}">
                        <c15:formulaRef>
                          <c15:sqref>Sheet1!$C$1</c15:sqref>
                        </c15:formulaRef>
                      </c:ext>
                    </c:extLst>
                    <c:strCache>
                      <c:ptCount val="1"/>
                      <c:pt idx="0">
                        <c:v>系列 2</c:v>
                      </c:pt>
                    </c:strCache>
                  </c:strRef>
                </c15:tx>
              </c15:filteredSeriesTitle>
            </c:ext>
            <c:ext xmlns:c15="http://schemas.microsoft.com/office/drawing/2012/chart" uri="{02D57815-91ED-43cb-92C2-25804820EDAC}">
              <c15:filteredCategoryTitle>
                <c15:cat>
                  <c:numRef>
                    <c:extLst>
                      <c:ext uri="{02D57815-91ED-43cb-92C2-25804820EDAC}">
                        <c15:formulaRef>
                          <c15:sqref>Sheet1!$A$2:$A$3</c15:sqref>
                        </c15:formulaRef>
                      </c:ext>
                    </c:extLst>
                    <c:numCache>
                      <c:formatCode>General</c:formatCode>
                      <c:ptCount val="2"/>
                      <c:pt idx="0">
                        <c:v>1990</c:v>
                      </c:pt>
                      <c:pt idx="1">
                        <c:v>2025</c:v>
                      </c:pt>
                    </c:numCache>
                  </c:numRef>
                </c15:cat>
              </c15:filteredCategoryTitle>
            </c:ext>
            <c:ext xmlns:c16="http://schemas.microsoft.com/office/drawing/2014/chart" uri="{C3380CC4-5D6E-409C-BE32-E72D297353CC}">
              <c16:uniqueId val="{00000003-A3B9-46A4-A811-51CB1163067E}"/>
            </c:ext>
          </c:extLst>
        </c:ser>
        <c:ser>
          <c:idx val="2"/>
          <c:order val="2"/>
          <c:spPr>
            <a:solidFill>
              <a:srgbClr val="009E47"/>
            </a:solidFill>
            <a:ln>
              <a:noFill/>
            </a:ln>
            <a:effectLst/>
          </c:spPr>
          <c:invertIfNegative val="0"/>
          <c:val>
            <c:numRef>
              <c:f>Sheet1!$D$2:$D$3</c:f>
              <c:numCache>
                <c:formatCode>General</c:formatCode>
                <c:ptCount val="2"/>
                <c:pt idx="0">
                  <c:v>11.6</c:v>
                </c:pt>
                <c:pt idx="1">
                  <c:v>38.299999999999997</c:v>
                </c:pt>
              </c:numCache>
            </c:numRef>
          </c:val>
          <c:extLst>
            <c:ext xmlns:c15="http://schemas.microsoft.com/office/drawing/2012/chart" uri="{02D57815-91ED-43cb-92C2-25804820EDAC}">
              <c15:filteredSeriesTitle>
                <c15:tx>
                  <c:strRef>
                    <c:extLst>
                      <c:ext uri="{02D57815-91ED-43cb-92C2-25804820EDAC}">
                        <c15:formulaRef>
                          <c15:sqref>Sheet1!$D$1</c15:sqref>
                        </c15:formulaRef>
                      </c:ext>
                    </c:extLst>
                    <c:strCache>
                      <c:ptCount val="1"/>
                      <c:pt idx="0">
                        <c:v>系列 3</c:v>
                      </c:pt>
                    </c:strCache>
                  </c:strRef>
                </c15:tx>
              </c15:filteredSeriesTitle>
            </c:ext>
            <c:ext xmlns:c15="http://schemas.microsoft.com/office/drawing/2012/chart" uri="{02D57815-91ED-43cb-92C2-25804820EDAC}">
              <c15:filteredCategoryTitle>
                <c15:cat>
                  <c:numRef>
                    <c:extLst>
                      <c:ext uri="{02D57815-91ED-43cb-92C2-25804820EDAC}">
                        <c15:formulaRef>
                          <c15:sqref>Sheet1!$A$2:$A$3</c15:sqref>
                        </c15:formulaRef>
                      </c:ext>
                    </c:extLst>
                    <c:numCache>
                      <c:formatCode>General</c:formatCode>
                      <c:ptCount val="2"/>
                      <c:pt idx="0">
                        <c:v>1990</c:v>
                      </c:pt>
                      <c:pt idx="1">
                        <c:v>2025</c:v>
                      </c:pt>
                    </c:numCache>
                  </c:numRef>
                </c15:cat>
              </c15:filteredCategoryTitle>
            </c:ext>
            <c:ext xmlns:c16="http://schemas.microsoft.com/office/drawing/2014/chart" uri="{C3380CC4-5D6E-409C-BE32-E72D297353CC}">
              <c16:uniqueId val="{00000004-A3B9-46A4-A811-51CB1163067E}"/>
            </c:ext>
          </c:extLst>
        </c:ser>
        <c:ser>
          <c:idx val="3"/>
          <c:order val="3"/>
          <c:spPr>
            <a:solidFill>
              <a:srgbClr val="EEC92E"/>
            </a:solidFill>
            <a:ln>
              <a:noFill/>
            </a:ln>
            <a:effectLst/>
          </c:spPr>
          <c:invertIfNegative val="0"/>
          <c:val>
            <c:numRef>
              <c:f>Sheet1!$E$2:$E$3</c:f>
              <c:numCache>
                <c:formatCode>General</c:formatCode>
                <c:ptCount val="2"/>
                <c:pt idx="0">
                  <c:v>15.3</c:v>
                </c:pt>
                <c:pt idx="1">
                  <c:v>18.899999999999999</c:v>
                </c:pt>
              </c:numCache>
            </c:numRef>
          </c:val>
          <c:extLst>
            <c:ext xmlns:c15="http://schemas.microsoft.com/office/drawing/2012/chart" uri="{02D57815-91ED-43cb-92C2-25804820EDAC}">
              <c15:filteredSeriesTitle>
                <c15:tx>
                  <c:strRef>
                    <c:extLst>
                      <c:ext uri="{02D57815-91ED-43cb-92C2-25804820EDAC}">
                        <c15:formulaRef>
                          <c15:sqref>Sheet1!$E$1</c15:sqref>
                        </c15:formulaRef>
                      </c:ext>
                    </c:extLst>
                    <c:strCache>
                      <c:ptCount val="1"/>
                      <c:pt idx="0">
                        <c:v>系列 4</c:v>
                      </c:pt>
                    </c:strCache>
                  </c:strRef>
                </c15:tx>
              </c15:filteredSeriesTitle>
            </c:ext>
            <c:ext xmlns:c15="http://schemas.microsoft.com/office/drawing/2012/chart" uri="{02D57815-91ED-43cb-92C2-25804820EDAC}">
              <c15:filteredCategoryTitle>
                <c15:cat>
                  <c:numRef>
                    <c:extLst>
                      <c:ext uri="{02D57815-91ED-43cb-92C2-25804820EDAC}">
                        <c15:formulaRef>
                          <c15:sqref>Sheet1!$A$2:$A$3</c15:sqref>
                        </c15:formulaRef>
                      </c:ext>
                    </c:extLst>
                    <c:numCache>
                      <c:formatCode>General</c:formatCode>
                      <c:ptCount val="2"/>
                      <c:pt idx="0">
                        <c:v>1990</c:v>
                      </c:pt>
                      <c:pt idx="1">
                        <c:v>2025</c:v>
                      </c:pt>
                    </c:numCache>
                  </c:numRef>
                </c15:cat>
              </c15:filteredCategoryTitle>
            </c:ext>
            <c:ext xmlns:c16="http://schemas.microsoft.com/office/drawing/2014/chart" uri="{C3380CC4-5D6E-409C-BE32-E72D297353CC}">
              <c16:uniqueId val="{00000005-A3B9-46A4-A811-51CB1163067E}"/>
            </c:ext>
          </c:extLst>
        </c:ser>
        <c:ser>
          <c:idx val="4"/>
          <c:order val="4"/>
          <c:spPr>
            <a:solidFill>
              <a:srgbClr val="EE6E6E"/>
            </a:solidFill>
            <a:ln>
              <a:noFill/>
            </a:ln>
            <a:effectLst/>
          </c:spPr>
          <c:invertIfNegative val="0"/>
          <c:val>
            <c:numRef>
              <c:f>Sheet1!$F$2:$F$3</c:f>
              <c:numCache>
                <c:formatCode>General</c:formatCode>
                <c:ptCount val="2"/>
                <c:pt idx="0">
                  <c:v>14.3</c:v>
                </c:pt>
                <c:pt idx="1">
                  <c:v>28.2</c:v>
                </c:pt>
              </c:numCache>
            </c:numRef>
          </c:val>
          <c:extLst>
            <c:ext xmlns:c15="http://schemas.microsoft.com/office/drawing/2012/chart" uri="{02D57815-91ED-43cb-92C2-25804820EDAC}">
              <c15:filteredSeriesTitle>
                <c15:tx>
                  <c:strRef>
                    <c:extLst>
                      <c:ext uri="{02D57815-91ED-43cb-92C2-25804820EDAC}">
                        <c15:formulaRef>
                          <c15:sqref>Sheet1!$F$1</c15:sqref>
                        </c15:formulaRef>
                      </c:ext>
                    </c:extLst>
                    <c:strCache>
                      <c:ptCount val="1"/>
                      <c:pt idx="0">
                        <c:v>系列 5</c:v>
                      </c:pt>
                    </c:strCache>
                  </c:strRef>
                </c15:tx>
              </c15:filteredSeriesTitle>
            </c:ext>
            <c:ext xmlns:c15="http://schemas.microsoft.com/office/drawing/2012/chart" uri="{02D57815-91ED-43cb-92C2-25804820EDAC}">
              <c15:filteredCategoryTitle>
                <c15:cat>
                  <c:numRef>
                    <c:extLst>
                      <c:ext uri="{02D57815-91ED-43cb-92C2-25804820EDAC}">
                        <c15:formulaRef>
                          <c15:sqref>Sheet1!$A$2:$A$3</c15:sqref>
                        </c15:formulaRef>
                      </c:ext>
                    </c:extLst>
                    <c:numCache>
                      <c:formatCode>General</c:formatCode>
                      <c:ptCount val="2"/>
                      <c:pt idx="0">
                        <c:v>1990</c:v>
                      </c:pt>
                      <c:pt idx="1">
                        <c:v>2025</c:v>
                      </c:pt>
                    </c:numCache>
                  </c:numRef>
                </c15:cat>
              </c15:filteredCategoryTitle>
            </c:ext>
            <c:ext xmlns:c16="http://schemas.microsoft.com/office/drawing/2014/chart" uri="{C3380CC4-5D6E-409C-BE32-E72D297353CC}">
              <c16:uniqueId val="{00000006-A3B9-46A4-A811-51CB1163067E}"/>
            </c:ext>
          </c:extLst>
        </c:ser>
        <c:dLbls>
          <c:showLegendKey val="0"/>
          <c:showVal val="0"/>
          <c:showCatName val="0"/>
          <c:showSerName val="0"/>
          <c:showPercent val="0"/>
          <c:showBubbleSize val="0"/>
        </c:dLbls>
        <c:gapWidth val="60"/>
        <c:overlap val="100"/>
        <c:serLines>
          <c:spPr>
            <a:ln w="9525" cap="flat" cmpd="sng" algn="ctr">
              <a:solidFill>
                <a:schemeClr val="tx1">
                  <a:lumMod val="35000"/>
                  <a:lumOff val="65000"/>
                </a:schemeClr>
              </a:solidFill>
              <a:prstDash val="dash"/>
              <a:round/>
            </a:ln>
            <a:effectLst/>
          </c:spPr>
        </c:serLines>
        <c:axId val="834051624"/>
        <c:axId val="834042624"/>
      </c:barChart>
      <c:catAx>
        <c:axId val="834051624"/>
        <c:scaling>
          <c:orientation val="minMax"/>
        </c:scaling>
        <c:delete val="1"/>
        <c:axPos val="b"/>
        <c:numFmt formatCode="General" sourceLinked="1"/>
        <c:majorTickMark val="none"/>
        <c:minorTickMark val="none"/>
        <c:tickLblPos val="nextTo"/>
        <c:crossAx val="834042624"/>
        <c:crosses val="autoZero"/>
        <c:auto val="1"/>
        <c:lblAlgn val="ctr"/>
        <c:lblOffset val="100"/>
        <c:noMultiLvlLbl val="0"/>
      </c:catAx>
      <c:valAx>
        <c:axId val="834042624"/>
        <c:scaling>
          <c:orientation val="minMax"/>
        </c:scaling>
        <c:delete val="1"/>
        <c:axPos val="l"/>
        <c:numFmt formatCode="General" sourceLinked="1"/>
        <c:majorTickMark val="out"/>
        <c:minorTickMark val="none"/>
        <c:tickLblPos val="nextTo"/>
        <c:crossAx val="834051624"/>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ja-JP"/>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8.8625366982760967E-2"/>
          <c:y val="6.4945177808925433E-2"/>
          <c:w val="0.88054353310429279"/>
          <c:h val="0.83406244976279487"/>
        </c:manualLayout>
      </c:layout>
      <c:lineChart>
        <c:grouping val="standard"/>
        <c:varyColors val="0"/>
        <c:ser>
          <c:idx val="0"/>
          <c:order val="0"/>
          <c:spPr>
            <a:ln w="22225" cap="rnd">
              <a:solidFill>
                <a:srgbClr val="EB4F4F"/>
              </a:solidFill>
              <a:round/>
            </a:ln>
            <a:effectLst/>
          </c:spPr>
          <c:marker>
            <c:symbol val="circle"/>
            <c:size val="5"/>
            <c:spPr>
              <a:solidFill>
                <a:srgbClr val="EB4F4F"/>
              </a:solidFill>
              <a:ln w="9525">
                <a:solidFill>
                  <a:srgbClr val="EB4F4F"/>
                </a:solidFill>
              </a:ln>
              <a:effectLst/>
            </c:spPr>
          </c:marker>
          <c:val>
            <c:numRef>
              <c:f>'[230728_デンマーク・スイス入り_【BD】8.【R5.4】02 高齢化率の国際比較（R4人口推計・UN2022）.xlsx]高齢化データ（R5.5）'!$C$67:$C$79</c:f>
              <c:numCache>
                <c:formatCode>0.0_ </c:formatCode>
                <c:ptCount val="13"/>
                <c:pt idx="0">
                  <c:v>12.076595125029325</c:v>
                </c:pt>
                <c:pt idx="1">
                  <c:v>14.555228159592259</c:v>
                </c:pt>
                <c:pt idx="2">
                  <c:v>17.365236436979028</c:v>
                </c:pt>
                <c:pt idx="3">
                  <c:v>20.162325464905141</c:v>
                </c:pt>
                <c:pt idx="4">
                  <c:v>23.024122070640416</c:v>
                </c:pt>
                <c:pt idx="5">
                  <c:v>26.647783154333371</c:v>
                </c:pt>
                <c:pt idx="6">
                  <c:v>28.559764082888083</c:v>
                </c:pt>
                <c:pt idx="7">
                  <c:v>29.635060468700086</c:v>
                </c:pt>
                <c:pt idx="8">
                  <c:v>30.771931881056759</c:v>
                </c:pt>
                <c:pt idx="9">
                  <c:v>32.349547217535132</c:v>
                </c:pt>
                <c:pt idx="10">
                  <c:v>34.815569358405575</c:v>
                </c:pt>
                <c:pt idx="11">
                  <c:v>36.260116247282582</c:v>
                </c:pt>
                <c:pt idx="12">
                  <c:v>37.137804254828445</c:v>
                </c:pt>
              </c:numCache>
            </c:numRef>
          </c:val>
          <c:smooth val="0"/>
          <c:extLst>
            <c:ext xmlns:c15="http://schemas.microsoft.com/office/drawing/2012/chart" uri="{02D57815-91ED-43cb-92C2-25804820EDAC}">
              <c15:filteredSeriesTitle>
                <c15:tx>
                  <c:strRef>
                    <c:extLst>
                      <c:ext uri="{02D57815-91ED-43cb-92C2-25804820EDAC}">
                        <c15:formulaRef>
                          <c15:sqref>'[230728_デンマーク・スイス入り_【BD】8.【R5.4】02 高齢化率の国際比較（R4人口推計・UN2022）.xlsx]高齢化データ（R5.5）'!$C$66</c15:sqref>
                        </c15:formulaRef>
                      </c:ext>
                    </c:extLst>
                    <c:strCache>
                      <c:ptCount val="1"/>
                      <c:pt idx="0">
                        <c:v>日本</c:v>
                      </c:pt>
                    </c:strCache>
                  </c:strRef>
                </c15:tx>
              </c15:filteredSeriesTitle>
            </c:ext>
            <c:ext xmlns:c15="http://schemas.microsoft.com/office/drawing/2012/chart" uri="{02D57815-91ED-43cb-92C2-25804820EDAC}">
              <c15:filteredCategoryTitle>
                <c15:cat>
                  <c:numRef>
                    <c:extLst>
                      <c:ext uri="{02D57815-91ED-43cb-92C2-25804820EDAC}">
                        <c15:formulaRef>
                          <c15:sqref>'[230728_デンマーク・スイス入り_【BD】8.【R5.4】02 高齢化率の国際比較（R4人口推計・UN2022）.xlsx]高齢化データ（R5.5）'!$B$67:$B$79</c15:sqref>
                        </c15:formulaRef>
                      </c:ext>
                    </c:extLst>
                    <c:numCache>
                      <c:formatCode>0_ </c:formatCode>
                      <c:ptCount val="13"/>
                      <c:pt idx="0">
                        <c:v>1990</c:v>
                      </c:pt>
                      <c:pt idx="1">
                        <c:v>1995</c:v>
                      </c:pt>
                      <c:pt idx="2">
                        <c:v>2000</c:v>
                      </c:pt>
                      <c:pt idx="3">
                        <c:v>2005</c:v>
                      </c:pt>
                      <c:pt idx="4">
                        <c:v>2010</c:v>
                      </c:pt>
                      <c:pt idx="5">
                        <c:v>2015</c:v>
                      </c:pt>
                      <c:pt idx="6">
                        <c:v>2020</c:v>
                      </c:pt>
                      <c:pt idx="7">
                        <c:v>2025</c:v>
                      </c:pt>
                      <c:pt idx="8">
                        <c:v>2030</c:v>
                      </c:pt>
                      <c:pt idx="9">
                        <c:v>2035</c:v>
                      </c:pt>
                      <c:pt idx="10">
                        <c:v>2040</c:v>
                      </c:pt>
                      <c:pt idx="11">
                        <c:v>2045</c:v>
                      </c:pt>
                      <c:pt idx="12">
                        <c:v>2050</c:v>
                      </c:pt>
                    </c:numCache>
                  </c:numRef>
                </c15:cat>
              </c15:filteredCategoryTitle>
            </c:ext>
            <c:ext xmlns:c16="http://schemas.microsoft.com/office/drawing/2014/chart" uri="{C3380CC4-5D6E-409C-BE32-E72D297353CC}">
              <c16:uniqueId val="{00000000-0837-4795-93FC-9E2AC958FC1F}"/>
            </c:ext>
          </c:extLst>
        </c:ser>
        <c:ser>
          <c:idx val="1"/>
          <c:order val="1"/>
          <c:spPr>
            <a:ln w="15875" cap="rnd">
              <a:solidFill>
                <a:srgbClr val="EEC92E"/>
              </a:solidFill>
              <a:round/>
            </a:ln>
            <a:effectLst/>
          </c:spPr>
          <c:marker>
            <c:symbol val="star"/>
            <c:size val="5"/>
            <c:spPr>
              <a:noFill/>
              <a:ln w="9525">
                <a:solidFill>
                  <a:srgbClr val="EEC92E"/>
                </a:solidFill>
              </a:ln>
              <a:effectLst/>
            </c:spPr>
          </c:marker>
          <c:val>
            <c:numRef>
              <c:f>'[230728_デンマーク・スイス入り_【BD】8.【R5.4】02 高齢化率の国際比較（R4人口推計・UN2022）.xlsx]高齢化データ（R5.5）'!$D$67:$D$79</c:f>
              <c:numCache>
                <c:formatCode>0.0_ </c:formatCode>
                <c:ptCount val="13"/>
                <c:pt idx="0">
                  <c:v>14.899410100990556</c:v>
                </c:pt>
                <c:pt idx="1">
                  <c:v>15.479100708012075</c:v>
                </c:pt>
                <c:pt idx="2">
                  <c:v>16.432277045633285</c:v>
                </c:pt>
                <c:pt idx="3">
                  <c:v>18.993049169676151</c:v>
                </c:pt>
                <c:pt idx="4">
                  <c:v>20.454498728498177</c:v>
                </c:pt>
                <c:pt idx="5">
                  <c:v>20.950472934986131</c:v>
                </c:pt>
                <c:pt idx="6">
                  <c:v>21.963734408749414</c:v>
                </c:pt>
                <c:pt idx="7">
                  <c:v>23.618258134485515</c:v>
                </c:pt>
                <c:pt idx="8">
                  <c:v>26.388684715732762</c:v>
                </c:pt>
                <c:pt idx="9">
                  <c:v>28.767671958016862</c:v>
                </c:pt>
                <c:pt idx="10">
                  <c:v>29.452510457570312</c:v>
                </c:pt>
                <c:pt idx="11">
                  <c:v>29.868322444475005</c:v>
                </c:pt>
                <c:pt idx="12">
                  <c:v>30.479655280983582</c:v>
                </c:pt>
              </c:numCache>
            </c:numRef>
          </c:val>
          <c:smooth val="0"/>
          <c:extLst>
            <c:ext xmlns:c15="http://schemas.microsoft.com/office/drawing/2012/chart" uri="{02D57815-91ED-43cb-92C2-25804820EDAC}">
              <c15:filteredSeriesTitle>
                <c15:tx>
                  <c:strRef>
                    <c:extLst>
                      <c:ext uri="{02D57815-91ED-43cb-92C2-25804820EDAC}">
                        <c15:formulaRef>
                          <c15:sqref>'[230728_デンマーク・スイス入り_【BD】8.【R5.4】02 高齢化率の国際比較（R4人口推計・UN2022）.xlsx]高齢化データ（R5.5）'!$D$66</c15:sqref>
                        </c15:formulaRef>
                      </c:ext>
                    </c:extLst>
                    <c:strCache>
                      <c:ptCount val="1"/>
                      <c:pt idx="0">
                        <c:v>ドイツ</c:v>
                      </c:pt>
                    </c:strCache>
                  </c:strRef>
                </c15:tx>
              </c15:filteredSeriesTitle>
            </c:ext>
            <c:ext xmlns:c15="http://schemas.microsoft.com/office/drawing/2012/chart" uri="{02D57815-91ED-43cb-92C2-25804820EDAC}">
              <c15:filteredCategoryTitle>
                <c15:cat>
                  <c:numRef>
                    <c:extLst>
                      <c:ext uri="{02D57815-91ED-43cb-92C2-25804820EDAC}">
                        <c15:formulaRef>
                          <c15:sqref>'[230728_デンマーク・スイス入り_【BD】8.【R5.4】02 高齢化率の国際比較（R4人口推計・UN2022）.xlsx]高齢化データ（R5.5）'!$B$67:$B$79</c15:sqref>
                        </c15:formulaRef>
                      </c:ext>
                    </c:extLst>
                    <c:numCache>
                      <c:formatCode>0_ </c:formatCode>
                      <c:ptCount val="13"/>
                      <c:pt idx="0">
                        <c:v>1990</c:v>
                      </c:pt>
                      <c:pt idx="1">
                        <c:v>1995</c:v>
                      </c:pt>
                      <c:pt idx="2">
                        <c:v>2000</c:v>
                      </c:pt>
                      <c:pt idx="3">
                        <c:v>2005</c:v>
                      </c:pt>
                      <c:pt idx="4">
                        <c:v>2010</c:v>
                      </c:pt>
                      <c:pt idx="5">
                        <c:v>2015</c:v>
                      </c:pt>
                      <c:pt idx="6">
                        <c:v>2020</c:v>
                      </c:pt>
                      <c:pt idx="7">
                        <c:v>2025</c:v>
                      </c:pt>
                      <c:pt idx="8">
                        <c:v>2030</c:v>
                      </c:pt>
                      <c:pt idx="9">
                        <c:v>2035</c:v>
                      </c:pt>
                      <c:pt idx="10">
                        <c:v>2040</c:v>
                      </c:pt>
                      <c:pt idx="11">
                        <c:v>2045</c:v>
                      </c:pt>
                      <c:pt idx="12">
                        <c:v>2050</c:v>
                      </c:pt>
                    </c:numCache>
                  </c:numRef>
                </c15:cat>
              </c15:filteredCategoryTitle>
            </c:ext>
            <c:ext xmlns:c16="http://schemas.microsoft.com/office/drawing/2014/chart" uri="{C3380CC4-5D6E-409C-BE32-E72D297353CC}">
              <c16:uniqueId val="{00000001-0837-4795-93FC-9E2AC958FC1F}"/>
            </c:ext>
          </c:extLst>
        </c:ser>
        <c:ser>
          <c:idx val="2"/>
          <c:order val="2"/>
          <c:spPr>
            <a:ln w="15875" cap="rnd">
              <a:solidFill>
                <a:srgbClr val="FF66CC"/>
              </a:solidFill>
              <a:round/>
            </a:ln>
            <a:effectLst/>
          </c:spPr>
          <c:marker>
            <c:symbol val="diamond"/>
            <c:size val="5"/>
            <c:spPr>
              <a:solidFill>
                <a:srgbClr val="FF66CC"/>
              </a:solidFill>
              <a:ln w="9525">
                <a:solidFill>
                  <a:srgbClr val="FF66CC"/>
                </a:solidFill>
              </a:ln>
              <a:effectLst/>
            </c:spPr>
          </c:marker>
          <c:val>
            <c:numRef>
              <c:f>'[230728_デンマーク・スイス入り_【BD】8.【R5.4】02 高齢化率の国際比較（R4人口推計・UN2022）.xlsx]高齢化データ（R5.5）'!$E$67:$E$79</c:f>
              <c:numCache>
                <c:formatCode>0.0_ </c:formatCode>
                <c:ptCount val="13"/>
                <c:pt idx="0">
                  <c:v>14.096354597779298</c:v>
                </c:pt>
                <c:pt idx="1">
                  <c:v>15.25436259065906</c:v>
                </c:pt>
                <c:pt idx="2">
                  <c:v>16.155123697757862</c:v>
                </c:pt>
                <c:pt idx="3">
                  <c:v>16.575830973747106</c:v>
                </c:pt>
                <c:pt idx="4">
                  <c:v>16.98227885862352</c:v>
                </c:pt>
                <c:pt idx="5">
                  <c:v>19.105064461211263</c:v>
                </c:pt>
                <c:pt idx="6">
                  <c:v>21.009547712375479</c:v>
                </c:pt>
                <c:pt idx="7">
                  <c:v>22.685935263662092</c:v>
                </c:pt>
                <c:pt idx="8">
                  <c:v>24.420639880085655</c:v>
                </c:pt>
                <c:pt idx="9">
                  <c:v>25.922711735642579</c:v>
                </c:pt>
                <c:pt idx="10">
                  <c:v>27.249654694840654</c:v>
                </c:pt>
                <c:pt idx="11">
                  <c:v>27.838621311323607</c:v>
                </c:pt>
                <c:pt idx="12">
                  <c:v>28.545646083119113</c:v>
                </c:pt>
              </c:numCache>
            </c:numRef>
          </c:val>
          <c:smooth val="0"/>
          <c:extLst>
            <c:ext xmlns:c15="http://schemas.microsoft.com/office/drawing/2012/chart" uri="{02D57815-91ED-43cb-92C2-25804820EDAC}">
              <c15:filteredSeriesTitle>
                <c15:tx>
                  <c:strRef>
                    <c:extLst>
                      <c:ext uri="{02D57815-91ED-43cb-92C2-25804820EDAC}">
                        <c15:formulaRef>
                          <c15:sqref>'[230728_デンマーク・スイス入り_【BD】8.【R5.4】02 高齢化率の国際比較（R4人口推計・UN2022）.xlsx]高齢化データ（R5.5）'!$E$66</c15:sqref>
                        </c15:formulaRef>
                      </c:ext>
                    </c:extLst>
                    <c:strCache>
                      <c:ptCount val="1"/>
                      <c:pt idx="0">
                        <c:v>フランス</c:v>
                      </c:pt>
                    </c:strCache>
                  </c:strRef>
                </c15:tx>
              </c15:filteredSeriesTitle>
            </c:ext>
            <c:ext xmlns:c15="http://schemas.microsoft.com/office/drawing/2012/chart" uri="{02D57815-91ED-43cb-92C2-25804820EDAC}">
              <c15:filteredCategoryTitle>
                <c15:cat>
                  <c:numRef>
                    <c:extLst>
                      <c:ext uri="{02D57815-91ED-43cb-92C2-25804820EDAC}">
                        <c15:formulaRef>
                          <c15:sqref>'[230728_デンマーク・スイス入り_【BD】8.【R5.4】02 高齢化率の国際比較（R4人口推計・UN2022）.xlsx]高齢化データ（R5.5）'!$B$67:$B$79</c15:sqref>
                        </c15:formulaRef>
                      </c:ext>
                    </c:extLst>
                    <c:numCache>
                      <c:formatCode>0_ </c:formatCode>
                      <c:ptCount val="13"/>
                      <c:pt idx="0">
                        <c:v>1990</c:v>
                      </c:pt>
                      <c:pt idx="1">
                        <c:v>1995</c:v>
                      </c:pt>
                      <c:pt idx="2">
                        <c:v>2000</c:v>
                      </c:pt>
                      <c:pt idx="3">
                        <c:v>2005</c:v>
                      </c:pt>
                      <c:pt idx="4">
                        <c:v>2010</c:v>
                      </c:pt>
                      <c:pt idx="5">
                        <c:v>2015</c:v>
                      </c:pt>
                      <c:pt idx="6">
                        <c:v>2020</c:v>
                      </c:pt>
                      <c:pt idx="7">
                        <c:v>2025</c:v>
                      </c:pt>
                      <c:pt idx="8">
                        <c:v>2030</c:v>
                      </c:pt>
                      <c:pt idx="9">
                        <c:v>2035</c:v>
                      </c:pt>
                      <c:pt idx="10">
                        <c:v>2040</c:v>
                      </c:pt>
                      <c:pt idx="11">
                        <c:v>2045</c:v>
                      </c:pt>
                      <c:pt idx="12">
                        <c:v>2050</c:v>
                      </c:pt>
                    </c:numCache>
                  </c:numRef>
                </c15:cat>
              </c15:filteredCategoryTitle>
            </c:ext>
            <c:ext xmlns:c16="http://schemas.microsoft.com/office/drawing/2014/chart" uri="{C3380CC4-5D6E-409C-BE32-E72D297353CC}">
              <c16:uniqueId val="{00000002-0837-4795-93FC-9E2AC958FC1F}"/>
            </c:ext>
          </c:extLst>
        </c:ser>
        <c:ser>
          <c:idx val="3"/>
          <c:order val="3"/>
          <c:spPr>
            <a:ln w="15875" cap="rnd">
              <a:solidFill>
                <a:srgbClr val="5394E3"/>
              </a:solidFill>
              <a:round/>
            </a:ln>
            <a:effectLst/>
          </c:spPr>
          <c:marker>
            <c:symbol val="triangle"/>
            <c:size val="5"/>
            <c:spPr>
              <a:solidFill>
                <a:srgbClr val="5394E3"/>
              </a:solidFill>
              <a:ln w="9525">
                <a:solidFill>
                  <a:srgbClr val="5394E3"/>
                </a:solidFill>
              </a:ln>
              <a:effectLst/>
            </c:spPr>
          </c:marker>
          <c:val>
            <c:numRef>
              <c:f>'[230728_デンマーク・スイス入り_【BD】8.【R5.4】02 高齢化率の国際比較（R4人口推計・UN2022）.xlsx]高齢化データ（R5.5）'!$F$67:$F$79</c:f>
              <c:numCache>
                <c:formatCode>0.0_ </c:formatCode>
                <c:ptCount val="13"/>
                <c:pt idx="0">
                  <c:v>15.715649289026217</c:v>
                </c:pt>
                <c:pt idx="1">
                  <c:v>15.805484149901078</c:v>
                </c:pt>
                <c:pt idx="2">
                  <c:v>15.718921261290147</c:v>
                </c:pt>
                <c:pt idx="3">
                  <c:v>15.83729454724166</c:v>
                </c:pt>
                <c:pt idx="4">
                  <c:v>16.342941695295483</c:v>
                </c:pt>
                <c:pt idx="5">
                  <c:v>17.798661095415206</c:v>
                </c:pt>
                <c:pt idx="6">
                  <c:v>18.722511900406495</c:v>
                </c:pt>
                <c:pt idx="7">
                  <c:v>20.0860983846792</c:v>
                </c:pt>
                <c:pt idx="8">
                  <c:v>22.024138654329398</c:v>
                </c:pt>
                <c:pt idx="9">
                  <c:v>23.758117689018718</c:v>
                </c:pt>
                <c:pt idx="10">
                  <c:v>24.756827485585173</c:v>
                </c:pt>
                <c:pt idx="11">
                  <c:v>25.290960279454271</c:v>
                </c:pt>
                <c:pt idx="12">
                  <c:v>26.145552793772346</c:v>
                </c:pt>
              </c:numCache>
            </c:numRef>
          </c:val>
          <c:smooth val="0"/>
          <c:extLst>
            <c:ext xmlns:c15="http://schemas.microsoft.com/office/drawing/2012/chart" uri="{02D57815-91ED-43cb-92C2-25804820EDAC}">
              <c15:filteredSeriesTitle>
                <c15:tx>
                  <c:strRef>
                    <c:extLst>
                      <c:ext uri="{02D57815-91ED-43cb-92C2-25804820EDAC}">
                        <c15:formulaRef>
                          <c15:sqref>'[230728_デンマーク・スイス入り_【BD】8.【R5.4】02 高齢化率の国際比較（R4人口推計・UN2022）.xlsx]高齢化データ（R5.5）'!$F$66</c15:sqref>
                        </c15:formulaRef>
                      </c:ext>
                    </c:extLst>
                    <c:strCache>
                      <c:ptCount val="1"/>
                      <c:pt idx="0">
                        <c:v>イギリス</c:v>
                      </c:pt>
                    </c:strCache>
                  </c:strRef>
                </c15:tx>
              </c15:filteredSeriesTitle>
            </c:ext>
            <c:ext xmlns:c15="http://schemas.microsoft.com/office/drawing/2012/chart" uri="{02D57815-91ED-43cb-92C2-25804820EDAC}">
              <c15:filteredCategoryTitle>
                <c15:cat>
                  <c:numRef>
                    <c:extLst>
                      <c:ext uri="{02D57815-91ED-43cb-92C2-25804820EDAC}">
                        <c15:formulaRef>
                          <c15:sqref>'[230728_デンマーク・スイス入り_【BD】8.【R5.4】02 高齢化率の国際比較（R4人口推計・UN2022）.xlsx]高齢化データ（R5.5）'!$B$67:$B$79</c15:sqref>
                        </c15:formulaRef>
                      </c:ext>
                    </c:extLst>
                    <c:numCache>
                      <c:formatCode>0_ </c:formatCode>
                      <c:ptCount val="13"/>
                      <c:pt idx="0">
                        <c:v>1990</c:v>
                      </c:pt>
                      <c:pt idx="1">
                        <c:v>1995</c:v>
                      </c:pt>
                      <c:pt idx="2">
                        <c:v>2000</c:v>
                      </c:pt>
                      <c:pt idx="3">
                        <c:v>2005</c:v>
                      </c:pt>
                      <c:pt idx="4">
                        <c:v>2010</c:v>
                      </c:pt>
                      <c:pt idx="5">
                        <c:v>2015</c:v>
                      </c:pt>
                      <c:pt idx="6">
                        <c:v>2020</c:v>
                      </c:pt>
                      <c:pt idx="7">
                        <c:v>2025</c:v>
                      </c:pt>
                      <c:pt idx="8">
                        <c:v>2030</c:v>
                      </c:pt>
                      <c:pt idx="9">
                        <c:v>2035</c:v>
                      </c:pt>
                      <c:pt idx="10">
                        <c:v>2040</c:v>
                      </c:pt>
                      <c:pt idx="11">
                        <c:v>2045</c:v>
                      </c:pt>
                      <c:pt idx="12">
                        <c:v>2050</c:v>
                      </c:pt>
                    </c:numCache>
                  </c:numRef>
                </c15:cat>
              </c15:filteredCategoryTitle>
            </c:ext>
            <c:ext xmlns:c16="http://schemas.microsoft.com/office/drawing/2014/chart" uri="{C3380CC4-5D6E-409C-BE32-E72D297353CC}">
              <c16:uniqueId val="{00000003-0837-4795-93FC-9E2AC958FC1F}"/>
            </c:ext>
          </c:extLst>
        </c:ser>
        <c:ser>
          <c:idx val="4"/>
          <c:order val="4"/>
          <c:spPr>
            <a:ln w="15875" cap="rnd">
              <a:solidFill>
                <a:srgbClr val="7030A0"/>
              </a:solidFill>
              <a:round/>
            </a:ln>
            <a:effectLst/>
          </c:spPr>
          <c:marker>
            <c:symbol val="square"/>
            <c:size val="4"/>
            <c:spPr>
              <a:solidFill>
                <a:srgbClr val="7030A0"/>
              </a:solidFill>
              <a:ln w="9525">
                <a:solidFill>
                  <a:srgbClr val="7030A0"/>
                </a:solidFill>
              </a:ln>
              <a:effectLst/>
            </c:spPr>
          </c:marker>
          <c:val>
            <c:numRef>
              <c:f>'[230728_デンマーク・スイス入り_【BD】8.【R5.4】02 高齢化率の国際比較（R4人口推計・UN2022）.xlsx]高齢化データ（R5.5）'!$G$67:$G$79</c:f>
              <c:numCache>
                <c:formatCode>0.0_ </c:formatCode>
                <c:ptCount val="13"/>
                <c:pt idx="0">
                  <c:v>12.284476194513232</c:v>
                </c:pt>
                <c:pt idx="1">
                  <c:v>12.543633524096883</c:v>
                </c:pt>
                <c:pt idx="2">
                  <c:v>12.317629643386912</c:v>
                </c:pt>
                <c:pt idx="3">
                  <c:v>12.360162876853249</c:v>
                </c:pt>
                <c:pt idx="4">
                  <c:v>13.02817849743613</c:v>
                </c:pt>
                <c:pt idx="5">
                  <c:v>14.32775409802913</c:v>
                </c:pt>
                <c:pt idx="6">
                  <c:v>16.22340015007978</c:v>
                </c:pt>
                <c:pt idx="7">
                  <c:v>18.543798271777007</c:v>
                </c:pt>
                <c:pt idx="8">
                  <c:v>20.529391787453136</c:v>
                </c:pt>
                <c:pt idx="9">
                  <c:v>21.734878925800103</c:v>
                </c:pt>
                <c:pt idx="10">
                  <c:v>22.425989261176735</c:v>
                </c:pt>
                <c:pt idx="11">
                  <c:v>22.927291659462451</c:v>
                </c:pt>
                <c:pt idx="12">
                  <c:v>23.628123630910192</c:v>
                </c:pt>
              </c:numCache>
            </c:numRef>
          </c:val>
          <c:smooth val="0"/>
          <c:extLst>
            <c:ext xmlns:c15="http://schemas.microsoft.com/office/drawing/2012/chart" uri="{02D57815-91ED-43cb-92C2-25804820EDAC}">
              <c15:filteredSeriesTitle>
                <c15:tx>
                  <c:strRef>
                    <c:extLst>
                      <c:ext uri="{02D57815-91ED-43cb-92C2-25804820EDAC}">
                        <c15:formulaRef>
                          <c15:sqref>'[230728_デンマーク・スイス入り_【BD】8.【R5.4】02 高齢化率の国際比較（R4人口推計・UN2022）.xlsx]高齢化データ（R5.5）'!$G$66</c15:sqref>
                        </c15:formulaRef>
                      </c:ext>
                    </c:extLst>
                    <c:strCache>
                      <c:ptCount val="1"/>
                      <c:pt idx="0">
                        <c:v>アメリカ</c:v>
                      </c:pt>
                    </c:strCache>
                  </c:strRef>
                </c15:tx>
              </c15:filteredSeriesTitle>
            </c:ext>
            <c:ext xmlns:c15="http://schemas.microsoft.com/office/drawing/2012/chart" uri="{02D57815-91ED-43cb-92C2-25804820EDAC}">
              <c15:filteredCategoryTitle>
                <c15:cat>
                  <c:numRef>
                    <c:extLst>
                      <c:ext uri="{02D57815-91ED-43cb-92C2-25804820EDAC}">
                        <c15:formulaRef>
                          <c15:sqref>'[230728_デンマーク・スイス入り_【BD】8.【R5.4】02 高齢化率の国際比較（R4人口推計・UN2022）.xlsx]高齢化データ（R5.5）'!$B$67:$B$79</c15:sqref>
                        </c15:formulaRef>
                      </c:ext>
                    </c:extLst>
                    <c:numCache>
                      <c:formatCode>0_ </c:formatCode>
                      <c:ptCount val="13"/>
                      <c:pt idx="0">
                        <c:v>1990</c:v>
                      </c:pt>
                      <c:pt idx="1">
                        <c:v>1995</c:v>
                      </c:pt>
                      <c:pt idx="2">
                        <c:v>2000</c:v>
                      </c:pt>
                      <c:pt idx="3">
                        <c:v>2005</c:v>
                      </c:pt>
                      <c:pt idx="4">
                        <c:v>2010</c:v>
                      </c:pt>
                      <c:pt idx="5">
                        <c:v>2015</c:v>
                      </c:pt>
                      <c:pt idx="6">
                        <c:v>2020</c:v>
                      </c:pt>
                      <c:pt idx="7">
                        <c:v>2025</c:v>
                      </c:pt>
                      <c:pt idx="8">
                        <c:v>2030</c:v>
                      </c:pt>
                      <c:pt idx="9">
                        <c:v>2035</c:v>
                      </c:pt>
                      <c:pt idx="10">
                        <c:v>2040</c:v>
                      </c:pt>
                      <c:pt idx="11">
                        <c:v>2045</c:v>
                      </c:pt>
                      <c:pt idx="12">
                        <c:v>2050</c:v>
                      </c:pt>
                    </c:numCache>
                  </c:numRef>
                </c15:cat>
              </c15:filteredCategoryTitle>
            </c:ext>
            <c:ext xmlns:c16="http://schemas.microsoft.com/office/drawing/2014/chart" uri="{C3380CC4-5D6E-409C-BE32-E72D297353CC}">
              <c16:uniqueId val="{00000004-0837-4795-93FC-9E2AC958FC1F}"/>
            </c:ext>
          </c:extLst>
        </c:ser>
        <c:dLbls>
          <c:showLegendKey val="0"/>
          <c:showVal val="0"/>
          <c:showCatName val="0"/>
          <c:showSerName val="0"/>
          <c:showPercent val="0"/>
          <c:showBubbleSize val="0"/>
        </c:dLbls>
        <c:marker val="1"/>
        <c:smooth val="0"/>
        <c:axId val="715847792"/>
        <c:axId val="671022976"/>
      </c:lineChart>
      <c:catAx>
        <c:axId val="715847792"/>
        <c:scaling>
          <c:orientation val="minMax"/>
        </c:scaling>
        <c:delete val="0"/>
        <c:axPos val="b"/>
        <c:numFmt formatCode="0_ " sourceLinked="1"/>
        <c:majorTickMark val="out"/>
        <c:minorTickMark val="none"/>
        <c:tickLblPos val="nextTo"/>
        <c:spPr>
          <a:noFill/>
          <a:ln w="9525" cap="flat" cmpd="sng" algn="ctr">
            <a:solidFill>
              <a:sysClr val="windowText" lastClr="000000"/>
            </a:solidFill>
            <a:round/>
          </a:ln>
          <a:effectLst/>
        </c:spPr>
        <c:txPr>
          <a:bodyPr rot="-60000000" spcFirstLastPara="1" vertOverflow="ellipsis" vert="horz" wrap="square" anchor="ctr" anchorCtr="1"/>
          <a:lstStyle/>
          <a:p>
            <a:pPr>
              <a:defRPr sz="900" b="1" i="0" u="none" strike="noStrike" kern="1200" baseline="0">
                <a:noFill/>
                <a:latin typeface="Arial" panose="020B0604020202020204" pitchFamily="34" charset="0"/>
                <a:ea typeface="Meiryo UI" panose="020B0604030504040204" pitchFamily="50" charset="-128"/>
                <a:cs typeface="Arial" panose="020B0604020202020204" pitchFamily="34" charset="0"/>
              </a:defRPr>
            </a:pPr>
            <a:endParaRPr lang="ja-JP"/>
          </a:p>
        </c:txPr>
        <c:crossAx val="671022976"/>
        <c:crosses val="autoZero"/>
        <c:auto val="1"/>
        <c:lblAlgn val="ctr"/>
        <c:lblOffset val="100"/>
        <c:noMultiLvlLbl val="0"/>
      </c:catAx>
      <c:valAx>
        <c:axId val="671022976"/>
        <c:scaling>
          <c:orientation val="minMax"/>
          <c:max val="40"/>
        </c:scaling>
        <c:delete val="0"/>
        <c:axPos val="l"/>
        <c:numFmt formatCode="@" sourceLinked="0"/>
        <c:majorTickMark val="in"/>
        <c:minorTickMark val="none"/>
        <c:tickLblPos val="nextTo"/>
        <c:spPr>
          <a:noFill/>
          <a:ln>
            <a:solidFill>
              <a:sysClr val="windowText" lastClr="000000"/>
            </a:solidFill>
          </a:ln>
          <a:effectLst/>
        </c:spPr>
        <c:txPr>
          <a:bodyPr rot="-60000000" spcFirstLastPara="1" vertOverflow="ellipsis" vert="horz" wrap="square" anchor="ctr" anchorCtr="1"/>
          <a:lstStyle/>
          <a:p>
            <a:pPr>
              <a:defRPr sz="1050" b="1" i="0" u="none" strike="noStrike" kern="1200" baseline="0">
                <a:solidFill>
                  <a:schemeClr val="tx1"/>
                </a:solidFill>
                <a:latin typeface="Arial" panose="020B0604020202020204" pitchFamily="34" charset="0"/>
                <a:ea typeface="Meiryo UI" panose="020B0604030504040204" pitchFamily="50" charset="-128"/>
                <a:cs typeface="Arial" panose="020B0604020202020204" pitchFamily="34" charset="0"/>
              </a:defRPr>
            </a:pPr>
            <a:endParaRPr lang="ja-JP"/>
          </a:p>
        </c:txPr>
        <c:crossAx val="715847792"/>
        <c:crosses val="autoZero"/>
        <c:crossBetween val="between"/>
      </c:valAx>
      <c:spPr>
        <a:solidFill>
          <a:schemeClr val="bg1"/>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ja-JP"/>
    </a:p>
  </c:txPr>
  <c:externalData r:id="rId4">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605681818181818"/>
          <c:y val="4.3109638625640906E-2"/>
          <c:w val="0.79082853535353537"/>
          <c:h val="0.90390519252868773"/>
        </c:manualLayout>
      </c:layout>
      <c:barChart>
        <c:barDir val="col"/>
        <c:grouping val="clustered"/>
        <c:varyColors val="0"/>
        <c:ser>
          <c:idx val="0"/>
          <c:order val="0"/>
          <c:tx>
            <c:strRef>
              <c:f>Sheet1!$B$1</c:f>
              <c:strCache>
                <c:ptCount val="1"/>
                <c:pt idx="0">
                  <c:v>年度末</c:v>
                </c:pt>
              </c:strCache>
            </c:strRef>
          </c:tx>
          <c:spPr>
            <a:solidFill>
              <a:srgbClr val="FF7C80"/>
            </a:solidFill>
            <a:ln>
              <a:noFill/>
            </a:ln>
            <a:effectLst/>
          </c:spPr>
          <c:invertIfNegative val="0"/>
          <c:dPt>
            <c:idx val="59"/>
            <c:invertIfNegative val="0"/>
            <c:bubble3D val="0"/>
            <c:spPr>
              <a:solidFill>
                <a:srgbClr val="FF7C80"/>
              </a:solidFill>
              <a:ln>
                <a:noFill/>
              </a:ln>
              <a:effectLst/>
            </c:spPr>
            <c:extLst>
              <c:ext xmlns:c16="http://schemas.microsoft.com/office/drawing/2014/chart" uri="{C3380CC4-5D6E-409C-BE32-E72D297353CC}">
                <c16:uniqueId val="{00000000-2D90-472F-8E26-03B6E5E92B21}"/>
              </c:ext>
            </c:extLst>
          </c:dPt>
          <c:dPt>
            <c:idx val="60"/>
            <c:invertIfNegative val="0"/>
            <c:bubble3D val="0"/>
            <c:spPr>
              <a:solidFill>
                <a:srgbClr val="FF0000"/>
              </a:solidFill>
              <a:ln>
                <a:noFill/>
              </a:ln>
              <a:effectLst/>
            </c:spPr>
            <c:extLst>
              <c:ext xmlns:c16="http://schemas.microsoft.com/office/drawing/2014/chart" uri="{C3380CC4-5D6E-409C-BE32-E72D297353CC}">
                <c16:uniqueId val="{00000001-90B6-43CD-AB5F-4D60DC429166}"/>
              </c:ext>
            </c:extLst>
          </c:dPt>
          <c:cat>
            <c:numRef>
              <c:f>Sheet1!$A$2:$A$62</c:f>
              <c:numCache>
                <c:formatCode>General</c:formatCode>
                <c:ptCount val="61"/>
                <c:pt idx="0">
                  <c:v>1965</c:v>
                </c:pt>
                <c:pt idx="1">
                  <c:v>1966</c:v>
                </c:pt>
                <c:pt idx="2">
                  <c:v>1967</c:v>
                </c:pt>
                <c:pt idx="3">
                  <c:v>1968</c:v>
                </c:pt>
                <c:pt idx="4">
                  <c:v>1969</c:v>
                </c:pt>
                <c:pt idx="5">
                  <c:v>1970</c:v>
                </c:pt>
                <c:pt idx="6">
                  <c:v>1971</c:v>
                </c:pt>
                <c:pt idx="7">
                  <c:v>1972</c:v>
                </c:pt>
                <c:pt idx="8">
                  <c:v>1973</c:v>
                </c:pt>
                <c:pt idx="9">
                  <c:v>1974</c:v>
                </c:pt>
                <c:pt idx="10">
                  <c:v>1975</c:v>
                </c:pt>
                <c:pt idx="11">
                  <c:v>1976</c:v>
                </c:pt>
                <c:pt idx="12">
                  <c:v>1977</c:v>
                </c:pt>
                <c:pt idx="13">
                  <c:v>1978</c:v>
                </c:pt>
                <c:pt idx="14">
                  <c:v>1979</c:v>
                </c:pt>
                <c:pt idx="15">
                  <c:v>1980</c:v>
                </c:pt>
                <c:pt idx="16">
                  <c:v>1981</c:v>
                </c:pt>
                <c:pt idx="17">
                  <c:v>1982</c:v>
                </c:pt>
                <c:pt idx="18">
                  <c:v>1983</c:v>
                </c:pt>
                <c:pt idx="19">
                  <c:v>1984</c:v>
                </c:pt>
                <c:pt idx="20">
                  <c:v>1985</c:v>
                </c:pt>
                <c:pt idx="21">
                  <c:v>1986</c:v>
                </c:pt>
                <c:pt idx="22">
                  <c:v>1987</c:v>
                </c:pt>
                <c:pt idx="23">
                  <c:v>1988</c:v>
                </c:pt>
                <c:pt idx="24">
                  <c:v>1989</c:v>
                </c:pt>
                <c:pt idx="25">
                  <c:v>1990</c:v>
                </c:pt>
                <c:pt idx="26">
                  <c:v>1991</c:v>
                </c:pt>
                <c:pt idx="27">
                  <c:v>1992</c:v>
                </c:pt>
                <c:pt idx="28">
                  <c:v>1993</c:v>
                </c:pt>
                <c:pt idx="29">
                  <c:v>1994</c:v>
                </c:pt>
                <c:pt idx="30">
                  <c:v>1995</c:v>
                </c:pt>
                <c:pt idx="31">
                  <c:v>1996</c:v>
                </c:pt>
                <c:pt idx="32">
                  <c:v>1997</c:v>
                </c:pt>
                <c:pt idx="33">
                  <c:v>1998</c:v>
                </c:pt>
                <c:pt idx="34">
                  <c:v>1999</c:v>
                </c:pt>
                <c:pt idx="35">
                  <c:v>2000</c:v>
                </c:pt>
                <c:pt idx="36">
                  <c:v>2001</c:v>
                </c:pt>
                <c:pt idx="37">
                  <c:v>2002</c:v>
                </c:pt>
                <c:pt idx="38">
                  <c:v>2003</c:v>
                </c:pt>
                <c:pt idx="39">
                  <c:v>2004</c:v>
                </c:pt>
                <c:pt idx="40">
                  <c:v>2005</c:v>
                </c:pt>
                <c:pt idx="41">
                  <c:v>2006</c:v>
                </c:pt>
                <c:pt idx="42">
                  <c:v>2007</c:v>
                </c:pt>
                <c:pt idx="43">
                  <c:v>2008</c:v>
                </c:pt>
                <c:pt idx="44">
                  <c:v>2009</c:v>
                </c:pt>
                <c:pt idx="45">
                  <c:v>2010</c:v>
                </c:pt>
                <c:pt idx="46">
                  <c:v>2011</c:v>
                </c:pt>
                <c:pt idx="47">
                  <c:v>2012</c:v>
                </c:pt>
                <c:pt idx="48">
                  <c:v>2013</c:v>
                </c:pt>
                <c:pt idx="49">
                  <c:v>2014</c:v>
                </c:pt>
                <c:pt idx="50">
                  <c:v>2015</c:v>
                </c:pt>
                <c:pt idx="51">
                  <c:v>2016</c:v>
                </c:pt>
                <c:pt idx="52">
                  <c:v>2017</c:v>
                </c:pt>
                <c:pt idx="53">
                  <c:v>2018</c:v>
                </c:pt>
                <c:pt idx="54">
                  <c:v>2019</c:v>
                </c:pt>
                <c:pt idx="55">
                  <c:v>2020</c:v>
                </c:pt>
                <c:pt idx="56">
                  <c:v>2021</c:v>
                </c:pt>
                <c:pt idx="57">
                  <c:v>2022</c:v>
                </c:pt>
                <c:pt idx="58">
                  <c:v>2023</c:v>
                </c:pt>
                <c:pt idx="59">
                  <c:v>2024</c:v>
                </c:pt>
                <c:pt idx="60">
                  <c:v>2025</c:v>
                </c:pt>
              </c:numCache>
            </c:numRef>
          </c:cat>
          <c:val>
            <c:numRef>
              <c:f>Sheet1!$B$2:$B$62</c:f>
              <c:numCache>
                <c:formatCode>General</c:formatCode>
                <c:ptCount val="61"/>
                <c:pt idx="0">
                  <c:v>0</c:v>
                </c:pt>
                <c:pt idx="1">
                  <c:v>1</c:v>
                </c:pt>
                <c:pt idx="2">
                  <c:v>2</c:v>
                </c:pt>
                <c:pt idx="3">
                  <c:v>2</c:v>
                </c:pt>
                <c:pt idx="4">
                  <c:v>2</c:v>
                </c:pt>
                <c:pt idx="5">
                  <c:v>3</c:v>
                </c:pt>
                <c:pt idx="6">
                  <c:v>4</c:v>
                </c:pt>
                <c:pt idx="7">
                  <c:v>6</c:v>
                </c:pt>
                <c:pt idx="8">
                  <c:v>8</c:v>
                </c:pt>
                <c:pt idx="9">
                  <c:v>10</c:v>
                </c:pt>
                <c:pt idx="10">
                  <c:v>15</c:v>
                </c:pt>
                <c:pt idx="11">
                  <c:v>22</c:v>
                </c:pt>
                <c:pt idx="12">
                  <c:v>32</c:v>
                </c:pt>
                <c:pt idx="13">
                  <c:v>43</c:v>
                </c:pt>
                <c:pt idx="14">
                  <c:v>56</c:v>
                </c:pt>
                <c:pt idx="15">
                  <c:v>71</c:v>
                </c:pt>
                <c:pt idx="16">
                  <c:v>82</c:v>
                </c:pt>
                <c:pt idx="17">
                  <c:v>96</c:v>
                </c:pt>
                <c:pt idx="18">
                  <c:v>110</c:v>
                </c:pt>
                <c:pt idx="19">
                  <c:v>122</c:v>
                </c:pt>
                <c:pt idx="20">
                  <c:v>134</c:v>
                </c:pt>
                <c:pt idx="21">
                  <c:v>145</c:v>
                </c:pt>
                <c:pt idx="22">
                  <c:v>152</c:v>
                </c:pt>
                <c:pt idx="23">
                  <c:v>157</c:v>
                </c:pt>
                <c:pt idx="24">
                  <c:v>161</c:v>
                </c:pt>
                <c:pt idx="25">
                  <c:v>166</c:v>
                </c:pt>
                <c:pt idx="26">
                  <c:v>172</c:v>
                </c:pt>
                <c:pt idx="27">
                  <c:v>178</c:v>
                </c:pt>
                <c:pt idx="28">
                  <c:v>193</c:v>
                </c:pt>
                <c:pt idx="29">
                  <c:v>207</c:v>
                </c:pt>
                <c:pt idx="30">
                  <c:v>225</c:v>
                </c:pt>
                <c:pt idx="31">
                  <c:v>245</c:v>
                </c:pt>
                <c:pt idx="32">
                  <c:v>258</c:v>
                </c:pt>
                <c:pt idx="33">
                  <c:v>295</c:v>
                </c:pt>
                <c:pt idx="34">
                  <c:v>332</c:v>
                </c:pt>
                <c:pt idx="35">
                  <c:v>368</c:v>
                </c:pt>
                <c:pt idx="36">
                  <c:v>392</c:v>
                </c:pt>
                <c:pt idx="37">
                  <c:v>421</c:v>
                </c:pt>
                <c:pt idx="38">
                  <c:v>457</c:v>
                </c:pt>
                <c:pt idx="39">
                  <c:v>499</c:v>
                </c:pt>
                <c:pt idx="40">
                  <c:v>527</c:v>
                </c:pt>
                <c:pt idx="41">
                  <c:v>532</c:v>
                </c:pt>
                <c:pt idx="42">
                  <c:v>541</c:v>
                </c:pt>
                <c:pt idx="43">
                  <c:v>546</c:v>
                </c:pt>
                <c:pt idx="44">
                  <c:v>594</c:v>
                </c:pt>
                <c:pt idx="45">
                  <c:v>636</c:v>
                </c:pt>
                <c:pt idx="46">
                  <c:v>670</c:v>
                </c:pt>
                <c:pt idx="47">
                  <c:v>705</c:v>
                </c:pt>
                <c:pt idx="48">
                  <c:v>744</c:v>
                </c:pt>
                <c:pt idx="49">
                  <c:v>774</c:v>
                </c:pt>
                <c:pt idx="50">
                  <c:v>805</c:v>
                </c:pt>
                <c:pt idx="51">
                  <c:v>831</c:v>
                </c:pt>
                <c:pt idx="52">
                  <c:v>853</c:v>
                </c:pt>
                <c:pt idx="53">
                  <c:v>874</c:v>
                </c:pt>
                <c:pt idx="54">
                  <c:v>887</c:v>
                </c:pt>
                <c:pt idx="55">
                  <c:v>947</c:v>
                </c:pt>
                <c:pt idx="56">
                  <c:v>991</c:v>
                </c:pt>
                <c:pt idx="57">
                  <c:v>1027</c:v>
                </c:pt>
                <c:pt idx="58">
                  <c:v>1054</c:v>
                </c:pt>
                <c:pt idx="59">
                  <c:v>1104</c:v>
                </c:pt>
                <c:pt idx="60">
                  <c:v>1129</c:v>
                </c:pt>
              </c:numCache>
            </c:numRef>
          </c:val>
          <c:extLst>
            <c:ext xmlns:c16="http://schemas.microsoft.com/office/drawing/2014/chart" uri="{C3380CC4-5D6E-409C-BE32-E72D297353CC}">
              <c16:uniqueId val="{00000000-A622-4FE4-8DA7-C2EFE1B7537E}"/>
            </c:ext>
          </c:extLst>
        </c:ser>
        <c:dLbls>
          <c:showLegendKey val="0"/>
          <c:showVal val="0"/>
          <c:showCatName val="0"/>
          <c:showSerName val="0"/>
          <c:showPercent val="0"/>
          <c:showBubbleSize val="0"/>
        </c:dLbls>
        <c:gapWidth val="0"/>
        <c:axId val="1163601176"/>
        <c:axId val="1163600816"/>
      </c:barChart>
      <c:catAx>
        <c:axId val="1163601176"/>
        <c:scaling>
          <c:orientation val="minMax"/>
        </c:scaling>
        <c:delete val="0"/>
        <c:axPos val="b"/>
        <c:numFmt formatCode="General" sourceLinked="0"/>
        <c:majorTickMark val="out"/>
        <c:minorTickMark val="none"/>
        <c:tickLblPos val="nextTo"/>
        <c:spPr>
          <a:noFill/>
          <a:ln w="9525" cap="flat" cmpd="sng" algn="ctr">
            <a:solidFill>
              <a:schemeClr val="bg1">
                <a:lumMod val="50000"/>
              </a:schemeClr>
            </a:solidFill>
            <a:round/>
          </a:ln>
          <a:effectLst/>
        </c:spPr>
        <c:txPr>
          <a:bodyPr rot="-60000000" spcFirstLastPara="1" vertOverflow="ellipsis" vert="horz" wrap="square" anchor="ctr" anchorCtr="1"/>
          <a:lstStyle/>
          <a:p>
            <a:pPr>
              <a:defRPr sz="600" b="1" i="0" u="none" strike="noStrike" kern="1200" baseline="0">
                <a:solidFill>
                  <a:schemeClr val="tx1"/>
                </a:solidFill>
                <a:latin typeface="+mn-lt"/>
                <a:ea typeface="+mn-ea"/>
                <a:cs typeface="+mn-cs"/>
              </a:defRPr>
            </a:pPr>
            <a:endParaRPr lang="ja-JP"/>
          </a:p>
        </c:txPr>
        <c:crossAx val="1163600816"/>
        <c:crosses val="autoZero"/>
        <c:auto val="1"/>
        <c:lblAlgn val="ctr"/>
        <c:lblOffset val="100"/>
        <c:tickLblSkip val="5"/>
        <c:tickMarkSkip val="1"/>
        <c:noMultiLvlLbl val="0"/>
      </c:catAx>
      <c:valAx>
        <c:axId val="1163600816"/>
        <c:scaling>
          <c:orientation val="minMax"/>
          <c:min val="0"/>
        </c:scaling>
        <c:delete val="0"/>
        <c:axPos val="l"/>
        <c:numFmt formatCode="#,##0_);[Red]\(#,##0\)" sourceLinked="0"/>
        <c:majorTickMark val="out"/>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197" b="1" i="0" u="none" strike="noStrike" kern="1200" baseline="0">
                <a:solidFill>
                  <a:schemeClr val="tx1"/>
                </a:solidFill>
                <a:latin typeface="+mn-lt"/>
                <a:ea typeface="+mn-ea"/>
                <a:cs typeface="+mn-cs"/>
              </a:defRPr>
            </a:pPr>
            <a:endParaRPr lang="ja-JP"/>
          </a:p>
        </c:txPr>
        <c:crossAx val="1163601176"/>
        <c:crosses val="autoZero"/>
        <c:crossBetween val="between"/>
        <c:majorUnit val="100"/>
        <c:minorUnit val="100"/>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ja-JP"/>
    </a:p>
  </c:txPr>
  <c:externalData r:id="rId3">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2472911365564038"/>
          <c:y val="3.2953056165972064E-2"/>
          <c:w val="0.79647751985989612"/>
          <c:h val="0.84618872076094431"/>
        </c:manualLayout>
      </c:layout>
      <c:lineChart>
        <c:grouping val="standard"/>
        <c:varyColors val="0"/>
        <c:ser>
          <c:idx val="0"/>
          <c:order val="0"/>
          <c:tx>
            <c:strRef>
              <c:f>Sheet1!$B$1</c:f>
              <c:strCache>
                <c:ptCount val="1"/>
                <c:pt idx="0">
                  <c:v>日本</c:v>
                </c:pt>
              </c:strCache>
            </c:strRef>
          </c:tx>
          <c:spPr>
            <a:ln w="28575" cap="rnd">
              <a:solidFill>
                <a:srgbClr val="E83030">
                  <a:alpha val="86000"/>
                </a:srgbClr>
              </a:solidFill>
              <a:round/>
            </a:ln>
            <a:effectLst/>
          </c:spPr>
          <c:marker>
            <c:symbol val="circle"/>
            <c:size val="5"/>
            <c:spPr>
              <a:solidFill>
                <a:srgbClr val="E83030"/>
              </a:solidFill>
              <a:ln w="9525">
                <a:solidFill>
                  <a:srgbClr val="E83030"/>
                </a:solidFill>
              </a:ln>
              <a:effectLst/>
            </c:spPr>
          </c:marker>
          <c:dLbls>
            <c:dLbl>
              <c:idx val="12"/>
              <c:layout>
                <c:manualLayout>
                  <c:x val="-6.7466602513946886E-2"/>
                  <c:y val="-5.0927450438320462E-2"/>
                </c:manualLayout>
              </c:layout>
              <c:tx>
                <c:rich>
                  <a:bodyPr/>
                  <a:lstStyle/>
                  <a:p>
                    <a:fld id="{006F54D8-061E-2743-8E26-5E8BF759E177}" type="VALUE">
                      <a:rPr lang="en-US" altLang="ja-JP" b="0" i="0">
                        <a:latin typeface="HGPGothicE" panose="020B0900000000000000" pitchFamily="34" charset="-128"/>
                      </a:rPr>
                      <a:pPr/>
                      <a:t>[値]</a:t>
                    </a:fld>
                    <a:endParaRPr lang="ja-JP" altLang="en-US"/>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2-DBAF-45ED-BD1A-70BE6C470A84}"/>
                </c:ext>
              </c:extLst>
            </c:dLbl>
            <c:dLbl>
              <c:idx val="13"/>
              <c:layout>
                <c:manualLayout>
                  <c:x val="-6.2316846904156065E-2"/>
                  <c:y val="-3.1747214912425568E-2"/>
                </c:manualLayout>
              </c:layout>
              <c:tx>
                <c:rich>
                  <a:bodyPr/>
                  <a:lstStyle/>
                  <a:p>
                    <a:fld id="{79318AC8-672E-1B49-96BF-849A5586E21D}" type="VALUE">
                      <a:rPr lang="en-US" altLang="ja-JP" b="0" i="0">
                        <a:latin typeface="HGPGothicE" panose="020B0900000000000000" pitchFamily="34" charset="-128"/>
                      </a:rPr>
                      <a:pPr/>
                      <a:t>[値]</a:t>
                    </a:fld>
                    <a:endParaRPr lang="ja-JP" altLang="en-US"/>
                  </a:p>
                </c:rich>
              </c:tx>
              <c:dLblPos val="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5-1326-4972-B662-9C3FA696F975}"/>
                </c:ext>
              </c:extLst>
            </c:dLbl>
            <c:dLbl>
              <c:idx val="14"/>
              <c:layout>
                <c:manualLayout>
                  <c:x val="-5.9104234762527422E-2"/>
                  <c:y val="-4.6725876806049206E-2"/>
                </c:manualLayout>
              </c:layout>
              <c:tx>
                <c:rich>
                  <a:bodyPr/>
                  <a:lstStyle/>
                  <a:p>
                    <a:fld id="{1CA9212E-EF37-8C48-9209-E281C39D4F7F}" type="VALUE">
                      <a:rPr lang="en-US" altLang="ja-JP" b="0" i="0">
                        <a:latin typeface="HGPGothicE" panose="020B0900000000000000" pitchFamily="34" charset="-128"/>
                      </a:rPr>
                      <a:pPr/>
                      <a:t>[値]</a:t>
                    </a:fld>
                    <a:endParaRPr lang="ja-JP" altLang="en-US"/>
                  </a:p>
                </c:rich>
              </c:tx>
              <c:dLblPos val="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4-1326-4972-B662-9C3FA696F975}"/>
                </c:ext>
              </c:extLst>
            </c:dLbl>
            <c:dLbl>
              <c:idx val="15"/>
              <c:layout>
                <c:manualLayout>
                  <c:x val="-4.0277586997641236E-3"/>
                  <c:y val="1.2058412535465226E-3"/>
                </c:manualLayout>
              </c:layout>
              <c:tx>
                <c:rich>
                  <a:bodyPr rot="0" spcFirstLastPara="1" vertOverflow="ellipsis" vert="horz" wrap="square" lIns="38100" tIns="19050" rIns="38100" bIns="19050" anchor="ctr" anchorCtr="1">
                    <a:spAutoFit/>
                  </a:bodyPr>
                  <a:lstStyle/>
                  <a:p>
                    <a:pPr>
                      <a:defRPr sz="950" b="1" i="0" u="none" strike="noStrike" kern="1200" baseline="0">
                        <a:solidFill>
                          <a:srgbClr val="E83030"/>
                        </a:solidFill>
                        <a:latin typeface="+mn-lt"/>
                        <a:ea typeface="+mn-ea"/>
                        <a:cs typeface="+mn-cs"/>
                      </a:defRPr>
                    </a:pPr>
                    <a:fld id="{5DCA3275-5897-C64A-9E9C-CA210E02FED0}" type="VALUE">
                      <a:rPr lang="en-US" altLang="ja-JP" b="0" i="0">
                        <a:latin typeface="HGPGothicE" panose="020B0900000000000000" pitchFamily="34" charset="-128"/>
                      </a:rPr>
                      <a:pPr>
                        <a:defRPr sz="950" b="1">
                          <a:solidFill>
                            <a:srgbClr val="E83030"/>
                          </a:solidFill>
                        </a:defRPr>
                      </a:pPr>
                      <a:t>[値]</a:t>
                    </a:fld>
                    <a:endParaRPr lang="ja-JP" altLang="en-US"/>
                  </a:p>
                </c:rich>
              </c:tx>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rgbClr val="E83030"/>
                      </a:solidFill>
                      <a:latin typeface="+mn-lt"/>
                      <a:ea typeface="+mn-ea"/>
                      <a:cs typeface="+mn-cs"/>
                    </a:defRPr>
                  </a:pPr>
                  <a:endParaRPr lang="ja-JP" altLang="en-US"/>
                </a:p>
              </c:txPr>
              <c:dLblPos val="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3-1326-4972-B662-9C3FA696F975}"/>
                </c:ext>
              </c:extLst>
            </c:dLbl>
            <c:dLbl>
              <c:idx val="16"/>
              <c:layout>
                <c:manualLayout>
                  <c:x val="-4.2615012596548454E-3"/>
                  <c:y val="7.1973060109959616E-3"/>
                </c:manualLayout>
              </c:layout>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rgbClr val="E83030"/>
                      </a:solidFill>
                      <a:latin typeface="+mn-lt"/>
                      <a:ea typeface="+mn-ea"/>
                      <a:cs typeface="+mn-cs"/>
                    </a:defRPr>
                  </a:pPr>
                  <a:endParaRPr lang="ja-JP"/>
                </a:p>
              </c:txPr>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1326-4972-B662-9C3FA696F975}"/>
                </c:ext>
              </c:extLst>
            </c:dLbl>
            <c:spPr>
              <a:noFill/>
              <a:ln>
                <a:noFill/>
              </a:ln>
              <a:effectLst/>
            </c:spPr>
            <c:txPr>
              <a:bodyPr rot="0" spcFirstLastPara="1" vertOverflow="ellipsis" vert="horz" wrap="square" lIns="38100" tIns="19050" rIns="38100" bIns="19050" anchor="ctr" anchorCtr="1">
                <a:spAutoFit/>
              </a:bodyPr>
              <a:lstStyle/>
              <a:p>
                <a:pPr>
                  <a:defRPr sz="800" b="1" i="0" u="none" strike="noStrike" kern="1200" baseline="0">
                    <a:solidFill>
                      <a:srgbClr val="E83030"/>
                    </a:solidFill>
                    <a:latin typeface="+mn-lt"/>
                    <a:ea typeface="+mn-ea"/>
                    <a:cs typeface="+mn-cs"/>
                  </a:defRPr>
                </a:pPr>
                <a:endParaRPr lang="ja-JP"/>
              </a:p>
            </c:txPr>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Sheet1!$A$2:$A$17</c:f>
              <c:numCache>
                <c:formatCode>General</c:formatCode>
                <c:ptCount val="16"/>
                <c:pt idx="0">
                  <c:v>2010</c:v>
                </c:pt>
                <c:pt idx="1">
                  <c:v>2011</c:v>
                </c:pt>
                <c:pt idx="2">
                  <c:v>2012</c:v>
                </c:pt>
                <c:pt idx="3">
                  <c:v>2013</c:v>
                </c:pt>
                <c:pt idx="4">
                  <c:v>2014</c:v>
                </c:pt>
                <c:pt idx="5">
                  <c:v>2015</c:v>
                </c:pt>
                <c:pt idx="6">
                  <c:v>2016</c:v>
                </c:pt>
                <c:pt idx="7">
                  <c:v>2017</c:v>
                </c:pt>
                <c:pt idx="8">
                  <c:v>2018</c:v>
                </c:pt>
                <c:pt idx="9">
                  <c:v>2019</c:v>
                </c:pt>
                <c:pt idx="10">
                  <c:v>2020</c:v>
                </c:pt>
                <c:pt idx="11">
                  <c:v>2021</c:v>
                </c:pt>
                <c:pt idx="12">
                  <c:v>2022</c:v>
                </c:pt>
                <c:pt idx="13">
                  <c:v>2023</c:v>
                </c:pt>
                <c:pt idx="14">
                  <c:v>2024</c:v>
                </c:pt>
                <c:pt idx="15">
                  <c:v>2025</c:v>
                </c:pt>
              </c:numCache>
            </c:numRef>
          </c:cat>
          <c:val>
            <c:numRef>
              <c:f>Sheet1!$B$2:$B$17</c:f>
              <c:numCache>
                <c:formatCode>General</c:formatCode>
                <c:ptCount val="16"/>
                <c:pt idx="0">
                  <c:v>205.9</c:v>
                </c:pt>
                <c:pt idx="1">
                  <c:v>219.2</c:v>
                </c:pt>
                <c:pt idx="2">
                  <c:v>226.1</c:v>
                </c:pt>
                <c:pt idx="3">
                  <c:v>229.5</c:v>
                </c:pt>
                <c:pt idx="4">
                  <c:v>233.3</c:v>
                </c:pt>
                <c:pt idx="5">
                  <c:v>228.3</c:v>
                </c:pt>
                <c:pt idx="6">
                  <c:v>232.4</c:v>
                </c:pt>
                <c:pt idx="7">
                  <c:v>231.3</c:v>
                </c:pt>
                <c:pt idx="8">
                  <c:v>232.4</c:v>
                </c:pt>
                <c:pt idx="9">
                  <c:v>236.4</c:v>
                </c:pt>
                <c:pt idx="10">
                  <c:v>258.39999999999998</c:v>
                </c:pt>
                <c:pt idx="11">
                  <c:v>253.7</c:v>
                </c:pt>
                <c:pt idx="12">
                  <c:v>256.3</c:v>
                </c:pt>
                <c:pt idx="13">
                  <c:v>249.7</c:v>
                </c:pt>
                <c:pt idx="14">
                  <c:v>251.2</c:v>
                </c:pt>
                <c:pt idx="15">
                  <c:v>248.7</c:v>
                </c:pt>
              </c:numCache>
            </c:numRef>
          </c:val>
          <c:smooth val="0"/>
          <c:extLst>
            <c:ext xmlns:c16="http://schemas.microsoft.com/office/drawing/2014/chart" uri="{C3380CC4-5D6E-409C-BE32-E72D297353CC}">
              <c16:uniqueId val="{00000000-83C6-4879-8DBF-85215AB243F7}"/>
            </c:ext>
          </c:extLst>
        </c:ser>
        <c:ser>
          <c:idx val="1"/>
          <c:order val="1"/>
          <c:tx>
            <c:strRef>
              <c:f>Sheet1!$C$1</c:f>
              <c:strCache>
                <c:ptCount val="1"/>
                <c:pt idx="0">
                  <c:v>イタリア</c:v>
                </c:pt>
              </c:strCache>
            </c:strRef>
          </c:tx>
          <c:spPr>
            <a:ln w="28575" cap="rnd">
              <a:solidFill>
                <a:srgbClr val="00B050">
                  <a:alpha val="97000"/>
                </a:srgbClr>
              </a:solidFill>
              <a:round/>
            </a:ln>
            <a:effectLst/>
          </c:spPr>
          <c:marker>
            <c:symbol val="circle"/>
            <c:size val="5"/>
            <c:spPr>
              <a:solidFill>
                <a:srgbClr val="00B050"/>
              </a:solidFill>
              <a:ln w="9525">
                <a:solidFill>
                  <a:srgbClr val="00B050"/>
                </a:solidFill>
              </a:ln>
              <a:effectLst/>
            </c:spPr>
          </c:marker>
          <c:dLbls>
            <c:dLbl>
              <c:idx val="15"/>
              <c:layout>
                <c:manualLayout>
                  <c:x val="-3.2126953578069887E-3"/>
                  <c:y val="-9.5863436119191459E-2"/>
                </c:manualLayout>
              </c:layout>
              <c:tx>
                <c:rich>
                  <a:bodyPr rot="0" spcFirstLastPara="1" vertOverflow="ellipsis" vert="horz" wrap="square" lIns="38100" tIns="19050" rIns="38100" bIns="19050" anchor="ctr" anchorCtr="1">
                    <a:spAutoFit/>
                  </a:bodyPr>
                  <a:lstStyle/>
                  <a:p>
                    <a:pPr>
                      <a:defRPr sz="950" b="0" i="0" u="none" strike="noStrike" kern="1200" baseline="0">
                        <a:solidFill>
                          <a:srgbClr val="00B050"/>
                        </a:solidFill>
                        <a:latin typeface="HGPGothicE" panose="020B0900000000000000" pitchFamily="34" charset="-128"/>
                        <a:ea typeface="+mn-ea"/>
                        <a:cs typeface="+mn-cs"/>
                      </a:defRPr>
                    </a:pPr>
                    <a:fld id="{ADEDA3E8-396D-DF43-9915-503793BF50E9}" type="VALUE">
                      <a:rPr lang="en-US" altLang="ja-JP" b="0" i="0">
                        <a:latin typeface="HGPGothicE" panose="020B0900000000000000" pitchFamily="34" charset="-128"/>
                      </a:rPr>
                      <a:pPr>
                        <a:defRPr sz="950">
                          <a:solidFill>
                            <a:srgbClr val="00B050"/>
                          </a:solidFill>
                          <a:latin typeface="HGPGothicE" panose="020B0900000000000000" pitchFamily="34" charset="-128"/>
                        </a:defRPr>
                      </a:pPr>
                      <a:t>[値]</a:t>
                    </a:fld>
                    <a:endParaRPr lang="ja-JP" altLang="en-US"/>
                  </a:p>
                </c:rich>
              </c:tx>
              <c:spPr>
                <a:noFill/>
                <a:ln>
                  <a:noFill/>
                </a:ln>
                <a:effectLst/>
              </c:spPr>
              <c:txPr>
                <a:bodyPr rot="0" spcFirstLastPara="1" vertOverflow="ellipsis" vert="horz" wrap="square" lIns="38100" tIns="19050" rIns="38100" bIns="19050" anchor="ctr" anchorCtr="1">
                  <a:spAutoFit/>
                </a:bodyPr>
                <a:lstStyle/>
                <a:p>
                  <a:pPr>
                    <a:defRPr sz="950" b="0" i="0" u="none" strike="noStrike" kern="1200" baseline="0">
                      <a:solidFill>
                        <a:srgbClr val="00B050"/>
                      </a:solidFill>
                      <a:latin typeface="HGPGothicE" panose="020B0900000000000000" pitchFamily="34" charset="-128"/>
                      <a:ea typeface="+mn-ea"/>
                      <a:cs typeface="+mn-cs"/>
                    </a:defRPr>
                  </a:pPr>
                  <a:endParaRPr lang="ja-JP" altLang="en-US"/>
                </a:p>
              </c:txP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DBAF-45ED-BD1A-70BE6C470A84}"/>
                </c:ext>
              </c:extLst>
            </c:dLbl>
            <c:dLbl>
              <c:idx val="16"/>
              <c:layout>
                <c:manualLayout>
                  <c:x val="2.3374255989083918E-4"/>
                  <c:y val="-8.5266091800562591E-2"/>
                </c:manualLayout>
              </c:layout>
              <c:tx>
                <c:rich>
                  <a:bodyPr rot="0" spcFirstLastPara="1" vertOverflow="ellipsis" vert="horz" wrap="square" lIns="38100" tIns="19050" rIns="38100" bIns="19050" anchor="ctr" anchorCtr="1">
                    <a:spAutoFit/>
                  </a:bodyPr>
                  <a:lstStyle/>
                  <a:p>
                    <a:pPr>
                      <a:defRPr sz="800" b="1" i="0" u="none" strike="noStrike" kern="1200" baseline="0">
                        <a:solidFill>
                          <a:srgbClr val="00B050"/>
                        </a:solidFill>
                        <a:latin typeface="+mn-lt"/>
                        <a:ea typeface="+mn-ea"/>
                        <a:cs typeface="+mn-cs"/>
                      </a:defRPr>
                    </a:pPr>
                    <a:fld id="{0114C03A-2706-4C00-823A-2681DC54D21F}" type="VALUE">
                      <a:rPr lang="en-US" altLang="ja-JP" sz="800">
                        <a:solidFill>
                          <a:srgbClr val="00B050"/>
                        </a:solidFill>
                      </a:rPr>
                      <a:pPr>
                        <a:defRPr sz="800" b="1">
                          <a:solidFill>
                            <a:srgbClr val="00B050"/>
                          </a:solidFill>
                        </a:defRPr>
                      </a:pPr>
                      <a:t>[値]</a:t>
                    </a:fld>
                    <a:endParaRPr lang="ja-JP" altLang="en-US"/>
                  </a:p>
                </c:rich>
              </c:tx>
              <c:spPr>
                <a:noFill/>
                <a:ln>
                  <a:noFill/>
                </a:ln>
                <a:effectLst/>
              </c:spPr>
              <c:txPr>
                <a:bodyPr rot="0" spcFirstLastPara="1" vertOverflow="ellipsis" vert="horz" wrap="square" lIns="38100" tIns="19050" rIns="38100" bIns="19050" anchor="ctr" anchorCtr="1">
                  <a:spAutoFit/>
                </a:bodyPr>
                <a:lstStyle/>
                <a:p>
                  <a:pPr>
                    <a:defRPr sz="800" b="1" i="0" u="none" strike="noStrike" kern="1200" baseline="0">
                      <a:solidFill>
                        <a:srgbClr val="00B050"/>
                      </a:solidFill>
                      <a:latin typeface="+mn-lt"/>
                      <a:ea typeface="+mn-ea"/>
                      <a:cs typeface="+mn-cs"/>
                    </a:defRPr>
                  </a:pPr>
                  <a:endParaRPr lang="ja-JP" altLang="en-US"/>
                </a:p>
              </c:txPr>
              <c:dLblPos val="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6-1326-4972-B662-9C3FA696F975}"/>
                </c:ext>
              </c:extLst>
            </c:dLbl>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rgbClr val="00B050"/>
                    </a:solidFill>
                    <a:latin typeface="+mn-lt"/>
                    <a:ea typeface="+mn-ea"/>
                    <a:cs typeface="+mn-cs"/>
                  </a:defRPr>
                </a:pPr>
                <a:endParaRPr lang="ja-JP"/>
              </a:p>
            </c:txPr>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Sheet1!$A$2:$A$17</c:f>
              <c:numCache>
                <c:formatCode>General</c:formatCode>
                <c:ptCount val="16"/>
                <c:pt idx="0">
                  <c:v>2010</c:v>
                </c:pt>
                <c:pt idx="1">
                  <c:v>2011</c:v>
                </c:pt>
                <c:pt idx="2">
                  <c:v>2012</c:v>
                </c:pt>
                <c:pt idx="3">
                  <c:v>2013</c:v>
                </c:pt>
                <c:pt idx="4">
                  <c:v>2014</c:v>
                </c:pt>
                <c:pt idx="5">
                  <c:v>2015</c:v>
                </c:pt>
                <c:pt idx="6">
                  <c:v>2016</c:v>
                </c:pt>
                <c:pt idx="7">
                  <c:v>2017</c:v>
                </c:pt>
                <c:pt idx="8">
                  <c:v>2018</c:v>
                </c:pt>
                <c:pt idx="9">
                  <c:v>2019</c:v>
                </c:pt>
                <c:pt idx="10">
                  <c:v>2020</c:v>
                </c:pt>
                <c:pt idx="11">
                  <c:v>2021</c:v>
                </c:pt>
                <c:pt idx="12">
                  <c:v>2022</c:v>
                </c:pt>
                <c:pt idx="13">
                  <c:v>2023</c:v>
                </c:pt>
                <c:pt idx="14">
                  <c:v>2024</c:v>
                </c:pt>
                <c:pt idx="15">
                  <c:v>2025</c:v>
                </c:pt>
              </c:numCache>
            </c:numRef>
          </c:cat>
          <c:val>
            <c:numRef>
              <c:f>Sheet1!$C$2:$C$17</c:f>
              <c:numCache>
                <c:formatCode>General</c:formatCode>
                <c:ptCount val="16"/>
                <c:pt idx="0">
                  <c:v>118.7</c:v>
                </c:pt>
                <c:pt idx="1">
                  <c:v>119.1</c:v>
                </c:pt>
                <c:pt idx="2">
                  <c:v>125.8</c:v>
                </c:pt>
                <c:pt idx="3">
                  <c:v>131.80000000000001</c:v>
                </c:pt>
                <c:pt idx="4">
                  <c:v>134.69999999999999</c:v>
                </c:pt>
                <c:pt idx="5">
                  <c:v>134.69999999999999</c:v>
                </c:pt>
                <c:pt idx="6">
                  <c:v>134.1</c:v>
                </c:pt>
                <c:pt idx="7">
                  <c:v>133.6</c:v>
                </c:pt>
                <c:pt idx="8">
                  <c:v>134</c:v>
                </c:pt>
                <c:pt idx="9">
                  <c:v>133.6</c:v>
                </c:pt>
                <c:pt idx="10">
                  <c:v>154.1</c:v>
                </c:pt>
                <c:pt idx="11">
                  <c:v>145.5</c:v>
                </c:pt>
                <c:pt idx="12">
                  <c:v>138.1</c:v>
                </c:pt>
                <c:pt idx="13">
                  <c:v>134.6</c:v>
                </c:pt>
                <c:pt idx="14">
                  <c:v>136.9</c:v>
                </c:pt>
                <c:pt idx="15">
                  <c:v>138.69999999999999</c:v>
                </c:pt>
              </c:numCache>
            </c:numRef>
          </c:val>
          <c:smooth val="0"/>
          <c:extLst>
            <c:ext xmlns:c16="http://schemas.microsoft.com/office/drawing/2014/chart" uri="{C3380CC4-5D6E-409C-BE32-E72D297353CC}">
              <c16:uniqueId val="{00000001-83C6-4879-8DBF-85215AB243F7}"/>
            </c:ext>
          </c:extLst>
        </c:ser>
        <c:ser>
          <c:idx val="2"/>
          <c:order val="2"/>
          <c:tx>
            <c:strRef>
              <c:f>Sheet1!$D$1</c:f>
              <c:strCache>
                <c:ptCount val="1"/>
                <c:pt idx="0">
                  <c:v>米国</c:v>
                </c:pt>
              </c:strCache>
            </c:strRef>
          </c:tx>
          <c:spPr>
            <a:ln w="28575" cap="rnd">
              <a:solidFill>
                <a:srgbClr val="7030A0"/>
              </a:solidFill>
              <a:round/>
            </a:ln>
            <a:effectLst/>
          </c:spPr>
          <c:marker>
            <c:symbol val="circle"/>
            <c:size val="5"/>
            <c:spPr>
              <a:solidFill>
                <a:srgbClr val="7030A0"/>
              </a:solidFill>
              <a:ln w="9525">
                <a:solidFill>
                  <a:srgbClr val="7030A0"/>
                </a:solidFill>
              </a:ln>
              <a:effectLst/>
            </c:spPr>
          </c:marker>
          <c:dLbls>
            <c:dLbl>
              <c:idx val="15"/>
              <c:layout>
                <c:manualLayout>
                  <c:x val="0"/>
                  <c:y val="-5.6918915195769929E-2"/>
                </c:manualLayout>
              </c:layout>
              <c:tx>
                <c:rich>
                  <a:bodyPr rot="0" spcFirstLastPara="1" vertOverflow="ellipsis" vert="horz" wrap="square" lIns="38100" tIns="19050" rIns="38100" bIns="19050" anchor="ctr" anchorCtr="1">
                    <a:spAutoFit/>
                  </a:bodyPr>
                  <a:lstStyle/>
                  <a:p>
                    <a:pPr>
                      <a:defRPr sz="950" b="0" i="0" u="none" strike="noStrike" kern="1200" baseline="0">
                        <a:solidFill>
                          <a:srgbClr val="70309F"/>
                        </a:solidFill>
                        <a:latin typeface="HGPGothicE" panose="020B0900000000000000" pitchFamily="34" charset="-128"/>
                        <a:ea typeface="+mn-ea"/>
                        <a:cs typeface="+mn-cs"/>
                      </a:defRPr>
                    </a:pPr>
                    <a:fld id="{C7EFDEC4-2A33-EF47-8C1C-9D830996BCD4}" type="VALUE">
                      <a:rPr lang="en-US" altLang="ja-JP" b="0" i="0">
                        <a:latin typeface="HGPGothicE" panose="020B0900000000000000" pitchFamily="34" charset="-128"/>
                      </a:rPr>
                      <a:pPr>
                        <a:defRPr sz="950">
                          <a:solidFill>
                            <a:srgbClr val="70309F"/>
                          </a:solidFill>
                          <a:latin typeface="HGPGothicE" panose="020B0900000000000000" pitchFamily="34" charset="-128"/>
                        </a:defRPr>
                      </a:pPr>
                      <a:t>[値]</a:t>
                    </a:fld>
                    <a:endParaRPr lang="ja-JP" altLang="en-US"/>
                  </a:p>
                </c:rich>
              </c:tx>
              <c:spPr>
                <a:noFill/>
                <a:ln>
                  <a:noFill/>
                </a:ln>
                <a:effectLst/>
              </c:spPr>
              <c:txPr>
                <a:bodyPr rot="0" spcFirstLastPara="1" vertOverflow="ellipsis" vert="horz" wrap="square" lIns="38100" tIns="19050" rIns="38100" bIns="19050" anchor="ctr" anchorCtr="1">
                  <a:spAutoFit/>
                </a:bodyPr>
                <a:lstStyle/>
                <a:p>
                  <a:pPr>
                    <a:defRPr sz="950" b="0" i="0" u="none" strike="noStrike" kern="1200" baseline="0">
                      <a:solidFill>
                        <a:srgbClr val="70309F"/>
                      </a:solidFill>
                      <a:latin typeface="HGPGothicE" panose="020B0900000000000000" pitchFamily="34" charset="-128"/>
                      <a:ea typeface="+mn-ea"/>
                      <a:cs typeface="+mn-cs"/>
                    </a:defRPr>
                  </a:pPr>
                  <a:endParaRPr lang="ja-JP" altLang="en-US"/>
                </a:p>
              </c:txP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3-DBAF-45ED-BD1A-70BE6C470A84}"/>
                </c:ext>
              </c:extLst>
            </c:dLbl>
            <c:dLbl>
              <c:idx val="16"/>
              <c:layout>
                <c:manualLayout>
                  <c:x val="0"/>
                  <c:y val="-4.9317303255865738E-2"/>
                </c:manualLayout>
              </c:layout>
              <c:tx>
                <c:rich>
                  <a:bodyPr rot="0" spcFirstLastPara="1" vertOverflow="ellipsis" vert="horz" wrap="square" lIns="38100" tIns="19050" rIns="38100" bIns="19050" anchor="ctr" anchorCtr="1">
                    <a:spAutoFit/>
                  </a:bodyPr>
                  <a:lstStyle/>
                  <a:p>
                    <a:pPr>
                      <a:defRPr sz="800" b="0" i="0" u="none" strike="noStrike" kern="1200" baseline="0">
                        <a:solidFill>
                          <a:schemeClr val="tx1">
                            <a:lumMod val="75000"/>
                            <a:lumOff val="25000"/>
                          </a:schemeClr>
                        </a:solidFill>
                        <a:latin typeface="+mn-lt"/>
                        <a:ea typeface="+mn-ea"/>
                        <a:cs typeface="+mn-cs"/>
                      </a:defRPr>
                    </a:pPr>
                    <a:fld id="{C4ADD3A2-DF78-4801-9D1F-7317EC8BA0CA}" type="VALUE">
                      <a:rPr lang="en-US" altLang="ja-JP" sz="800" b="1" i="0" u="none" strike="noStrike" kern="1200" baseline="0">
                        <a:solidFill>
                          <a:srgbClr val="7030A0"/>
                        </a:solidFill>
                        <a:latin typeface="+mn-lt"/>
                        <a:ea typeface="+mn-ea"/>
                        <a:cs typeface="+mn-cs"/>
                      </a:rPr>
                      <a:pPr>
                        <a:defRPr sz="800"/>
                      </a:pPr>
                      <a:t>[値]</a:t>
                    </a:fld>
                    <a:endParaRPr lang="ja-JP" altLang="en-US"/>
                  </a:p>
                </c:rich>
              </c:tx>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lumMod val="75000"/>
                          <a:lumOff val="25000"/>
                        </a:schemeClr>
                      </a:solidFill>
                      <a:latin typeface="+mn-lt"/>
                      <a:ea typeface="+mn-ea"/>
                      <a:cs typeface="+mn-cs"/>
                    </a:defRPr>
                  </a:pPr>
                  <a:endParaRPr lang="ja-JP" altLang="en-US"/>
                </a:p>
              </c:txPr>
              <c:dLblPos val="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7-1326-4972-B662-9C3FA696F975}"/>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ja-JP"/>
              </a:p>
            </c:txPr>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Sheet1!$A$2:$A$17</c:f>
              <c:numCache>
                <c:formatCode>General</c:formatCode>
                <c:ptCount val="16"/>
                <c:pt idx="0">
                  <c:v>2010</c:v>
                </c:pt>
                <c:pt idx="1">
                  <c:v>2011</c:v>
                </c:pt>
                <c:pt idx="2">
                  <c:v>2012</c:v>
                </c:pt>
                <c:pt idx="3">
                  <c:v>2013</c:v>
                </c:pt>
                <c:pt idx="4">
                  <c:v>2014</c:v>
                </c:pt>
                <c:pt idx="5">
                  <c:v>2015</c:v>
                </c:pt>
                <c:pt idx="6">
                  <c:v>2016</c:v>
                </c:pt>
                <c:pt idx="7">
                  <c:v>2017</c:v>
                </c:pt>
                <c:pt idx="8">
                  <c:v>2018</c:v>
                </c:pt>
                <c:pt idx="9">
                  <c:v>2019</c:v>
                </c:pt>
                <c:pt idx="10">
                  <c:v>2020</c:v>
                </c:pt>
                <c:pt idx="11">
                  <c:v>2021</c:v>
                </c:pt>
                <c:pt idx="12">
                  <c:v>2022</c:v>
                </c:pt>
                <c:pt idx="13">
                  <c:v>2023</c:v>
                </c:pt>
                <c:pt idx="14">
                  <c:v>2024</c:v>
                </c:pt>
                <c:pt idx="15">
                  <c:v>2025</c:v>
                </c:pt>
              </c:numCache>
            </c:numRef>
          </c:cat>
          <c:val>
            <c:numRef>
              <c:f>Sheet1!$D$2:$D$17</c:f>
              <c:numCache>
                <c:formatCode>General</c:formatCode>
                <c:ptCount val="16"/>
                <c:pt idx="0">
                  <c:v>95.2</c:v>
                </c:pt>
                <c:pt idx="1">
                  <c:v>99.5</c:v>
                </c:pt>
                <c:pt idx="2">
                  <c:v>103.1</c:v>
                </c:pt>
                <c:pt idx="3">
                  <c:v>104.3</c:v>
                </c:pt>
                <c:pt idx="4">
                  <c:v>104.2</c:v>
                </c:pt>
                <c:pt idx="5">
                  <c:v>104.7</c:v>
                </c:pt>
                <c:pt idx="6">
                  <c:v>106.6</c:v>
                </c:pt>
                <c:pt idx="7">
                  <c:v>105.5</c:v>
                </c:pt>
                <c:pt idx="8">
                  <c:v>106.8</c:v>
                </c:pt>
                <c:pt idx="9">
                  <c:v>108</c:v>
                </c:pt>
                <c:pt idx="10">
                  <c:v>131.80000000000001</c:v>
                </c:pt>
                <c:pt idx="11">
                  <c:v>124.5</c:v>
                </c:pt>
                <c:pt idx="12">
                  <c:v>118.6</c:v>
                </c:pt>
                <c:pt idx="13">
                  <c:v>118.7</c:v>
                </c:pt>
                <c:pt idx="14">
                  <c:v>121</c:v>
                </c:pt>
                <c:pt idx="15">
                  <c:v>124.1</c:v>
                </c:pt>
              </c:numCache>
            </c:numRef>
          </c:val>
          <c:smooth val="0"/>
          <c:extLst>
            <c:ext xmlns:c16="http://schemas.microsoft.com/office/drawing/2014/chart" uri="{C3380CC4-5D6E-409C-BE32-E72D297353CC}">
              <c16:uniqueId val="{00000002-83C6-4879-8DBF-85215AB243F7}"/>
            </c:ext>
          </c:extLst>
        </c:ser>
        <c:ser>
          <c:idx val="3"/>
          <c:order val="3"/>
          <c:tx>
            <c:strRef>
              <c:f>Sheet1!$E$1</c:f>
              <c:strCache>
                <c:ptCount val="1"/>
                <c:pt idx="0">
                  <c:v>フランス</c:v>
                </c:pt>
              </c:strCache>
            </c:strRef>
          </c:tx>
          <c:spPr>
            <a:ln w="28575" cap="rnd">
              <a:solidFill>
                <a:srgbClr val="FF66CC"/>
              </a:solidFill>
              <a:round/>
            </a:ln>
            <a:effectLst/>
          </c:spPr>
          <c:marker>
            <c:symbol val="circle"/>
            <c:size val="5"/>
            <c:spPr>
              <a:solidFill>
                <a:srgbClr val="FF66CC"/>
              </a:solidFill>
              <a:ln w="9525">
                <a:solidFill>
                  <a:srgbClr val="FF66CC"/>
                </a:solidFill>
              </a:ln>
              <a:effectLst/>
            </c:spPr>
          </c:marker>
          <c:dPt>
            <c:idx val="16"/>
            <c:marker>
              <c:symbol val="circle"/>
              <c:size val="5"/>
              <c:spPr>
                <a:solidFill>
                  <a:srgbClr val="FF66CC"/>
                </a:solidFill>
                <a:ln w="9525">
                  <a:solidFill>
                    <a:srgbClr val="FF66CC"/>
                  </a:solidFill>
                </a:ln>
                <a:effectLst/>
              </c:spPr>
            </c:marker>
            <c:bubble3D val="0"/>
            <c:spPr>
              <a:ln w="28575" cap="rnd">
                <a:solidFill>
                  <a:srgbClr val="FF66CC"/>
                </a:solidFill>
                <a:round/>
              </a:ln>
              <a:effectLst/>
            </c:spPr>
            <c:extLst>
              <c:ext xmlns:c16="http://schemas.microsoft.com/office/drawing/2014/chart" uri="{C3380CC4-5D6E-409C-BE32-E72D297353CC}">
                <c16:uniqueId val="{00000007-83C6-4879-8DBF-85215AB243F7}"/>
              </c:ext>
            </c:extLst>
          </c:dPt>
          <c:dLbls>
            <c:dLbl>
              <c:idx val="15"/>
              <c:layout>
                <c:manualLayout>
                  <c:x val="0"/>
                  <c:y val="-8.9871971361741992E-3"/>
                </c:manualLayout>
              </c:layout>
              <c:tx>
                <c:rich>
                  <a:bodyPr rot="0" spcFirstLastPara="1" vertOverflow="ellipsis" vert="horz" wrap="square" lIns="38100" tIns="19050" rIns="38100" bIns="19050" anchor="ctr" anchorCtr="1">
                    <a:spAutoFit/>
                  </a:bodyPr>
                  <a:lstStyle/>
                  <a:p>
                    <a:pPr>
                      <a:defRPr sz="950" b="0" i="0" u="none" strike="noStrike" kern="1200" baseline="0">
                        <a:solidFill>
                          <a:srgbClr val="FF66CC"/>
                        </a:solidFill>
                        <a:latin typeface="HGPGothicE" panose="020B0900000000000000" pitchFamily="34" charset="-128"/>
                        <a:ea typeface="+mn-ea"/>
                        <a:cs typeface="+mn-cs"/>
                      </a:defRPr>
                    </a:pPr>
                    <a:fld id="{F65006F0-6ACF-E647-87AB-24F91F48B5B6}" type="VALUE">
                      <a:rPr lang="en-US" altLang="ja-JP" b="0" i="0">
                        <a:latin typeface="HGPGothicE" panose="020B0900000000000000" pitchFamily="34" charset="-128"/>
                      </a:rPr>
                      <a:pPr>
                        <a:defRPr sz="950">
                          <a:solidFill>
                            <a:srgbClr val="FF66CC"/>
                          </a:solidFill>
                          <a:latin typeface="HGPGothicE" panose="020B0900000000000000" pitchFamily="34" charset="-128"/>
                        </a:defRPr>
                      </a:pPr>
                      <a:t>[値]</a:t>
                    </a:fld>
                    <a:endParaRPr lang="ja-JP" altLang="en-US"/>
                  </a:p>
                </c:rich>
              </c:tx>
              <c:spPr>
                <a:noFill/>
                <a:ln>
                  <a:noFill/>
                </a:ln>
                <a:effectLst/>
              </c:spPr>
              <c:txPr>
                <a:bodyPr rot="0" spcFirstLastPara="1" vertOverflow="ellipsis" vert="horz" wrap="square" lIns="38100" tIns="19050" rIns="38100" bIns="19050" anchor="ctr" anchorCtr="1">
                  <a:spAutoFit/>
                </a:bodyPr>
                <a:lstStyle/>
                <a:p>
                  <a:pPr>
                    <a:defRPr sz="950" b="0" i="0" u="none" strike="noStrike" kern="1200" baseline="0">
                      <a:solidFill>
                        <a:srgbClr val="FF66CC"/>
                      </a:solidFill>
                      <a:latin typeface="HGPGothicE" panose="020B0900000000000000" pitchFamily="34" charset="-128"/>
                      <a:ea typeface="+mn-ea"/>
                      <a:cs typeface="+mn-cs"/>
                    </a:defRPr>
                  </a:pPr>
                  <a:endParaRPr lang="ja-JP" altLang="en-US"/>
                </a:p>
              </c:txP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4-DBAF-45ED-BD1A-70BE6C470A84}"/>
                </c:ext>
              </c:extLst>
            </c:dLbl>
            <c:dLbl>
              <c:idx val="16"/>
              <c:layout>
                <c:manualLayout>
                  <c:x val="2.3374255989083918E-4"/>
                  <c:y val="-2.235571184734314E-2"/>
                </c:manualLayout>
              </c:layout>
              <c:tx>
                <c:rich>
                  <a:bodyPr rot="0" spcFirstLastPara="1" vertOverflow="ellipsis" vert="horz" wrap="square" lIns="38100" tIns="19050" rIns="38100" bIns="19050" anchor="ctr" anchorCtr="1">
                    <a:spAutoFit/>
                  </a:bodyPr>
                  <a:lstStyle/>
                  <a:p>
                    <a:pPr>
                      <a:defRPr sz="800" b="0" i="0" u="none" strike="noStrike" kern="1200" baseline="0">
                        <a:solidFill>
                          <a:schemeClr val="tx1">
                            <a:lumMod val="75000"/>
                            <a:lumOff val="25000"/>
                          </a:schemeClr>
                        </a:solidFill>
                        <a:latin typeface="+mn-lt"/>
                        <a:ea typeface="+mn-ea"/>
                        <a:cs typeface="+mn-cs"/>
                      </a:defRPr>
                    </a:pPr>
                    <a:fld id="{CAA1C9DC-3E2F-4BEA-A247-757F7FE23787}" type="VALUE">
                      <a:rPr lang="en-US" altLang="ja-JP" sz="800" b="1" i="0" u="none" strike="noStrike" kern="1200" baseline="0">
                        <a:solidFill>
                          <a:srgbClr val="FF66CC"/>
                        </a:solidFill>
                        <a:latin typeface="+mn-lt"/>
                        <a:ea typeface="+mn-ea"/>
                        <a:cs typeface="+mn-cs"/>
                      </a:rPr>
                      <a:pPr>
                        <a:defRPr sz="800"/>
                      </a:pPr>
                      <a:t>[値]</a:t>
                    </a:fld>
                    <a:endParaRPr lang="ja-JP" altLang="en-US"/>
                  </a:p>
                </c:rich>
              </c:tx>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lumMod val="75000"/>
                          <a:lumOff val="25000"/>
                        </a:schemeClr>
                      </a:solidFill>
                      <a:latin typeface="+mn-lt"/>
                      <a:ea typeface="+mn-ea"/>
                      <a:cs typeface="+mn-cs"/>
                    </a:defRPr>
                  </a:pPr>
                  <a:endParaRPr lang="ja-JP" altLang="en-US"/>
                </a:p>
              </c:txPr>
              <c:dLblPos val="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7-83C6-4879-8DBF-85215AB243F7}"/>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ja-JP"/>
              </a:p>
            </c:txPr>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Sheet1!$A$2:$A$17</c:f>
              <c:numCache>
                <c:formatCode>General</c:formatCode>
                <c:ptCount val="16"/>
                <c:pt idx="0">
                  <c:v>2010</c:v>
                </c:pt>
                <c:pt idx="1">
                  <c:v>2011</c:v>
                </c:pt>
                <c:pt idx="2">
                  <c:v>2012</c:v>
                </c:pt>
                <c:pt idx="3">
                  <c:v>2013</c:v>
                </c:pt>
                <c:pt idx="4">
                  <c:v>2014</c:v>
                </c:pt>
                <c:pt idx="5">
                  <c:v>2015</c:v>
                </c:pt>
                <c:pt idx="6">
                  <c:v>2016</c:v>
                </c:pt>
                <c:pt idx="7">
                  <c:v>2017</c:v>
                </c:pt>
                <c:pt idx="8">
                  <c:v>2018</c:v>
                </c:pt>
                <c:pt idx="9">
                  <c:v>2019</c:v>
                </c:pt>
                <c:pt idx="10">
                  <c:v>2020</c:v>
                </c:pt>
                <c:pt idx="11">
                  <c:v>2021</c:v>
                </c:pt>
                <c:pt idx="12">
                  <c:v>2022</c:v>
                </c:pt>
                <c:pt idx="13">
                  <c:v>2023</c:v>
                </c:pt>
                <c:pt idx="14">
                  <c:v>2024</c:v>
                </c:pt>
                <c:pt idx="15">
                  <c:v>2025</c:v>
                </c:pt>
              </c:numCache>
            </c:numRef>
          </c:cat>
          <c:val>
            <c:numRef>
              <c:f>Sheet1!$E$2:$E$17</c:f>
              <c:numCache>
                <c:formatCode>General</c:formatCode>
                <c:ptCount val="16"/>
                <c:pt idx="0">
                  <c:v>85.2</c:v>
                </c:pt>
                <c:pt idx="1">
                  <c:v>87.7</c:v>
                </c:pt>
                <c:pt idx="2">
                  <c:v>90.6</c:v>
                </c:pt>
                <c:pt idx="3">
                  <c:v>93.3</c:v>
                </c:pt>
                <c:pt idx="4">
                  <c:v>94.7</c:v>
                </c:pt>
                <c:pt idx="5">
                  <c:v>95.5</c:v>
                </c:pt>
                <c:pt idx="6">
                  <c:v>98.1</c:v>
                </c:pt>
                <c:pt idx="7">
                  <c:v>98.4</c:v>
                </c:pt>
                <c:pt idx="8">
                  <c:v>98.1</c:v>
                </c:pt>
                <c:pt idx="9">
                  <c:v>97.6</c:v>
                </c:pt>
                <c:pt idx="10">
                  <c:v>114.6</c:v>
                </c:pt>
                <c:pt idx="11">
                  <c:v>112.6</c:v>
                </c:pt>
                <c:pt idx="12">
                  <c:v>111.1</c:v>
                </c:pt>
                <c:pt idx="13">
                  <c:v>109.9</c:v>
                </c:pt>
                <c:pt idx="14">
                  <c:v>112.3</c:v>
                </c:pt>
                <c:pt idx="15">
                  <c:v>115.3</c:v>
                </c:pt>
              </c:numCache>
            </c:numRef>
          </c:val>
          <c:smooth val="0"/>
          <c:extLst>
            <c:ext xmlns:c16="http://schemas.microsoft.com/office/drawing/2014/chart" uri="{C3380CC4-5D6E-409C-BE32-E72D297353CC}">
              <c16:uniqueId val="{00000003-83C6-4879-8DBF-85215AB243F7}"/>
            </c:ext>
          </c:extLst>
        </c:ser>
        <c:ser>
          <c:idx val="4"/>
          <c:order val="4"/>
          <c:tx>
            <c:strRef>
              <c:f>Sheet1!$F$1</c:f>
              <c:strCache>
                <c:ptCount val="1"/>
                <c:pt idx="0">
                  <c:v>英国</c:v>
                </c:pt>
              </c:strCache>
            </c:strRef>
          </c:tx>
          <c:spPr>
            <a:ln w="28575" cap="rnd">
              <a:solidFill>
                <a:srgbClr val="0070C0"/>
              </a:solidFill>
              <a:round/>
            </a:ln>
            <a:effectLst/>
          </c:spPr>
          <c:marker>
            <c:symbol val="circle"/>
            <c:size val="5"/>
            <c:spPr>
              <a:solidFill>
                <a:srgbClr val="0070C0"/>
              </a:solidFill>
              <a:ln w="9525">
                <a:solidFill>
                  <a:srgbClr val="0070C0"/>
                </a:solidFill>
              </a:ln>
              <a:effectLst/>
            </c:spPr>
          </c:marker>
          <c:dLbls>
            <c:dLbl>
              <c:idx val="15"/>
              <c:layout>
                <c:manualLayout>
                  <c:x val="0"/>
                  <c:y val="3.2953056165972064E-2"/>
                </c:manualLayout>
              </c:layout>
              <c:tx>
                <c:rich>
                  <a:bodyPr rot="0" spcFirstLastPara="1" vertOverflow="ellipsis" vert="horz" wrap="square" lIns="38100" tIns="19050" rIns="38100" bIns="19050" anchor="ctr" anchorCtr="1">
                    <a:spAutoFit/>
                  </a:bodyPr>
                  <a:lstStyle/>
                  <a:p>
                    <a:pPr>
                      <a:defRPr sz="950" b="1" i="0" u="none" strike="noStrike" kern="1200" baseline="0">
                        <a:solidFill>
                          <a:srgbClr val="0070C0"/>
                        </a:solidFill>
                        <a:latin typeface="+mn-lt"/>
                        <a:ea typeface="+mn-ea"/>
                        <a:cs typeface="+mn-cs"/>
                      </a:defRPr>
                    </a:pPr>
                    <a:fld id="{D6E3EB3B-1854-2D44-A3F9-EA16C00730CB}" type="VALUE">
                      <a:rPr lang="en-US" altLang="ja-JP" b="0" i="0">
                        <a:latin typeface="HGPGothicE" panose="020B0900000000000000" pitchFamily="34" charset="-128"/>
                      </a:rPr>
                      <a:pPr>
                        <a:defRPr sz="950" b="1">
                          <a:solidFill>
                            <a:srgbClr val="0070C0"/>
                          </a:solidFill>
                        </a:defRPr>
                      </a:pPr>
                      <a:t>[値]</a:t>
                    </a:fld>
                    <a:endParaRPr lang="ja-JP" altLang="en-US"/>
                  </a:p>
                </c:rich>
              </c:tx>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rgbClr val="0070C0"/>
                      </a:solidFill>
                      <a:latin typeface="+mn-lt"/>
                      <a:ea typeface="+mn-ea"/>
                      <a:cs typeface="+mn-cs"/>
                    </a:defRPr>
                  </a:pPr>
                  <a:endParaRPr lang="ja-JP" altLang="en-US"/>
                </a:p>
              </c:txP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5-DBAF-45ED-BD1A-70BE6C470A84}"/>
                </c:ext>
              </c:extLst>
            </c:dLbl>
            <c:dLbl>
              <c:idx val="16"/>
              <c:layout>
                <c:manualLayout>
                  <c:x val="-1.6465696129106843E-3"/>
                  <c:y val="4.0150362176968053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8-1326-4972-B662-9C3FA696F975}"/>
                </c:ext>
              </c:extLst>
            </c:dLbl>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lumMod val="75000"/>
                        <a:lumOff val="25000"/>
                      </a:schemeClr>
                    </a:solidFill>
                    <a:latin typeface="+mn-lt"/>
                    <a:ea typeface="+mn-ea"/>
                    <a:cs typeface="+mn-cs"/>
                  </a:defRPr>
                </a:pPr>
                <a:endParaRPr lang="ja-JP"/>
              </a:p>
            </c:txPr>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Sheet1!$A$2:$A$17</c:f>
              <c:numCache>
                <c:formatCode>General</c:formatCode>
                <c:ptCount val="16"/>
                <c:pt idx="0">
                  <c:v>2010</c:v>
                </c:pt>
                <c:pt idx="1">
                  <c:v>2011</c:v>
                </c:pt>
                <c:pt idx="2">
                  <c:v>2012</c:v>
                </c:pt>
                <c:pt idx="3">
                  <c:v>2013</c:v>
                </c:pt>
                <c:pt idx="4">
                  <c:v>2014</c:v>
                </c:pt>
                <c:pt idx="5">
                  <c:v>2015</c:v>
                </c:pt>
                <c:pt idx="6">
                  <c:v>2016</c:v>
                </c:pt>
                <c:pt idx="7">
                  <c:v>2017</c:v>
                </c:pt>
                <c:pt idx="8">
                  <c:v>2018</c:v>
                </c:pt>
                <c:pt idx="9">
                  <c:v>2019</c:v>
                </c:pt>
                <c:pt idx="10">
                  <c:v>2020</c:v>
                </c:pt>
                <c:pt idx="11">
                  <c:v>2021</c:v>
                </c:pt>
                <c:pt idx="12">
                  <c:v>2022</c:v>
                </c:pt>
                <c:pt idx="13">
                  <c:v>2023</c:v>
                </c:pt>
                <c:pt idx="14">
                  <c:v>2024</c:v>
                </c:pt>
                <c:pt idx="15">
                  <c:v>2025</c:v>
                </c:pt>
              </c:numCache>
            </c:numRef>
          </c:cat>
          <c:val>
            <c:numRef>
              <c:f>Sheet1!$F$2:$F$17</c:f>
              <c:numCache>
                <c:formatCode>General</c:formatCode>
                <c:ptCount val="16"/>
                <c:pt idx="0">
                  <c:v>75.900000000000006</c:v>
                </c:pt>
                <c:pt idx="1">
                  <c:v>81.400000000000006</c:v>
                </c:pt>
                <c:pt idx="2">
                  <c:v>84.5</c:v>
                </c:pt>
                <c:pt idx="3">
                  <c:v>85.3</c:v>
                </c:pt>
                <c:pt idx="4">
                  <c:v>87.1</c:v>
                </c:pt>
                <c:pt idx="5">
                  <c:v>87.9</c:v>
                </c:pt>
                <c:pt idx="6">
                  <c:v>87.8</c:v>
                </c:pt>
                <c:pt idx="7">
                  <c:v>86.7</c:v>
                </c:pt>
                <c:pt idx="8">
                  <c:v>86.3</c:v>
                </c:pt>
                <c:pt idx="9">
                  <c:v>85.7</c:v>
                </c:pt>
                <c:pt idx="10">
                  <c:v>105.8</c:v>
                </c:pt>
                <c:pt idx="11">
                  <c:v>105.1</c:v>
                </c:pt>
                <c:pt idx="12">
                  <c:v>99.6</c:v>
                </c:pt>
                <c:pt idx="13">
                  <c:v>100</c:v>
                </c:pt>
                <c:pt idx="14">
                  <c:v>101.8</c:v>
                </c:pt>
                <c:pt idx="15">
                  <c:v>103.8</c:v>
                </c:pt>
              </c:numCache>
            </c:numRef>
          </c:val>
          <c:smooth val="0"/>
          <c:extLst>
            <c:ext xmlns:c16="http://schemas.microsoft.com/office/drawing/2014/chart" uri="{C3380CC4-5D6E-409C-BE32-E72D297353CC}">
              <c16:uniqueId val="{00000004-83C6-4879-8DBF-85215AB243F7}"/>
            </c:ext>
          </c:extLst>
        </c:ser>
        <c:ser>
          <c:idx val="5"/>
          <c:order val="5"/>
          <c:tx>
            <c:strRef>
              <c:f>Sheet1!$G$1</c:f>
              <c:strCache>
                <c:ptCount val="1"/>
                <c:pt idx="0">
                  <c:v>カナダ</c:v>
                </c:pt>
              </c:strCache>
            </c:strRef>
          </c:tx>
          <c:spPr>
            <a:ln w="28575" cap="rnd">
              <a:solidFill>
                <a:srgbClr val="9B4D0D"/>
              </a:solidFill>
              <a:round/>
            </a:ln>
            <a:effectLst/>
          </c:spPr>
          <c:marker>
            <c:symbol val="circle"/>
            <c:size val="5"/>
            <c:spPr>
              <a:solidFill>
                <a:srgbClr val="9B4D0D"/>
              </a:solidFill>
              <a:ln w="9525">
                <a:solidFill>
                  <a:srgbClr val="9B4D0D"/>
                </a:solidFill>
              </a:ln>
              <a:effectLst/>
            </c:spPr>
          </c:marker>
          <c:dLbls>
            <c:dLbl>
              <c:idx val="15"/>
              <c:layout>
                <c:manualLayout>
                  <c:x val="0"/>
                  <c:y val="0.10485063325536566"/>
                </c:manualLayout>
              </c:layout>
              <c:tx>
                <c:rich>
                  <a:bodyPr rot="0" spcFirstLastPara="1" vertOverflow="ellipsis" vert="horz" wrap="square" lIns="38100" tIns="19050" rIns="38100" bIns="19050" anchor="ctr" anchorCtr="1">
                    <a:spAutoFit/>
                  </a:bodyPr>
                  <a:lstStyle/>
                  <a:p>
                    <a:pPr>
                      <a:defRPr sz="950" b="0" i="0" u="none" strike="noStrike" kern="1200" baseline="0">
                        <a:solidFill>
                          <a:srgbClr val="9B4D0D"/>
                        </a:solidFill>
                        <a:latin typeface="HGPGothicE" panose="020B0900000000000000" pitchFamily="34" charset="-128"/>
                        <a:ea typeface="+mn-ea"/>
                        <a:cs typeface="+mn-cs"/>
                      </a:defRPr>
                    </a:pPr>
                    <a:fld id="{7F429644-C827-C545-B3A8-0C59DCCC5B58}" type="VALUE">
                      <a:rPr lang="en-US" altLang="ja-JP" b="0" i="0">
                        <a:latin typeface="HGPGothicE" panose="020B0900000000000000" pitchFamily="34" charset="-128"/>
                      </a:rPr>
                      <a:pPr>
                        <a:defRPr sz="950">
                          <a:solidFill>
                            <a:srgbClr val="9B4D0D"/>
                          </a:solidFill>
                          <a:latin typeface="HGPGothicE" panose="020B0900000000000000" pitchFamily="34" charset="-128"/>
                        </a:defRPr>
                      </a:pPr>
                      <a:t>[値]</a:t>
                    </a:fld>
                    <a:endParaRPr lang="ja-JP" altLang="en-US"/>
                  </a:p>
                </c:rich>
              </c:tx>
              <c:spPr>
                <a:noFill/>
                <a:ln>
                  <a:noFill/>
                </a:ln>
                <a:effectLst/>
              </c:spPr>
              <c:txPr>
                <a:bodyPr rot="0" spcFirstLastPara="1" vertOverflow="ellipsis" vert="horz" wrap="square" lIns="38100" tIns="19050" rIns="38100" bIns="19050" anchor="ctr" anchorCtr="1">
                  <a:spAutoFit/>
                </a:bodyPr>
                <a:lstStyle/>
                <a:p>
                  <a:pPr>
                    <a:defRPr sz="950" b="0" i="0" u="none" strike="noStrike" kern="1200" baseline="0">
                      <a:solidFill>
                        <a:srgbClr val="9B4D0D"/>
                      </a:solidFill>
                      <a:latin typeface="HGPGothicE" panose="020B0900000000000000" pitchFamily="34" charset="-128"/>
                      <a:ea typeface="+mn-ea"/>
                      <a:cs typeface="+mn-cs"/>
                    </a:defRPr>
                  </a:pPr>
                  <a:endParaRPr lang="ja-JP" altLang="en-US"/>
                </a:p>
              </c:txP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6-DBAF-45ED-BD1A-70BE6C470A84}"/>
                </c:ext>
              </c:extLst>
            </c:dLbl>
            <c:dLbl>
              <c:idx val="16"/>
              <c:layout>
                <c:manualLayout>
                  <c:x val="4.9860020080610826E-4"/>
                  <c:y val="0.10521012114081263"/>
                </c:manualLayout>
              </c:layout>
              <c:tx>
                <c:rich>
                  <a:bodyPr/>
                  <a:lstStyle/>
                  <a:p>
                    <a:fld id="{DA0754AA-C518-4C2F-94F9-11AE9D9B6A76}" type="VALUE">
                      <a:rPr lang="en-US" altLang="ja-JP" sz="800" b="1" i="0" u="none" strike="noStrike" kern="1200" baseline="0">
                        <a:solidFill>
                          <a:srgbClr val="9B4D0D"/>
                        </a:solidFill>
                        <a:latin typeface="+mn-lt"/>
                        <a:ea typeface="+mn-ea"/>
                        <a:cs typeface="+mn-cs"/>
                      </a:rPr>
                      <a:pPr/>
                      <a:t>[値]</a:t>
                    </a:fld>
                    <a:endParaRPr lang="ja-JP" altLang="en-US"/>
                  </a:p>
                </c:rich>
              </c:tx>
              <c:dLblPos val="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9-1326-4972-B662-9C3FA696F975}"/>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ja-JP"/>
              </a:p>
            </c:txPr>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Sheet1!$A$2:$A$17</c:f>
              <c:numCache>
                <c:formatCode>General</c:formatCode>
                <c:ptCount val="16"/>
                <c:pt idx="0">
                  <c:v>2010</c:v>
                </c:pt>
                <c:pt idx="1">
                  <c:v>2011</c:v>
                </c:pt>
                <c:pt idx="2">
                  <c:v>2012</c:v>
                </c:pt>
                <c:pt idx="3">
                  <c:v>2013</c:v>
                </c:pt>
                <c:pt idx="4">
                  <c:v>2014</c:v>
                </c:pt>
                <c:pt idx="5">
                  <c:v>2015</c:v>
                </c:pt>
                <c:pt idx="6">
                  <c:v>2016</c:v>
                </c:pt>
                <c:pt idx="7">
                  <c:v>2017</c:v>
                </c:pt>
                <c:pt idx="8">
                  <c:v>2018</c:v>
                </c:pt>
                <c:pt idx="9">
                  <c:v>2019</c:v>
                </c:pt>
                <c:pt idx="10">
                  <c:v>2020</c:v>
                </c:pt>
                <c:pt idx="11">
                  <c:v>2021</c:v>
                </c:pt>
                <c:pt idx="12">
                  <c:v>2022</c:v>
                </c:pt>
                <c:pt idx="13">
                  <c:v>2023</c:v>
                </c:pt>
                <c:pt idx="14">
                  <c:v>2024</c:v>
                </c:pt>
                <c:pt idx="15">
                  <c:v>2025</c:v>
                </c:pt>
              </c:numCache>
            </c:numRef>
          </c:cat>
          <c:val>
            <c:numRef>
              <c:f>Sheet1!$G$2:$G$17</c:f>
              <c:numCache>
                <c:formatCode>General</c:formatCode>
                <c:ptCount val="16"/>
                <c:pt idx="0">
                  <c:v>84</c:v>
                </c:pt>
                <c:pt idx="1">
                  <c:v>84.3</c:v>
                </c:pt>
                <c:pt idx="2">
                  <c:v>87.2</c:v>
                </c:pt>
                <c:pt idx="3">
                  <c:v>87.6</c:v>
                </c:pt>
                <c:pt idx="4">
                  <c:v>85.5</c:v>
                </c:pt>
                <c:pt idx="5">
                  <c:v>92</c:v>
                </c:pt>
                <c:pt idx="6">
                  <c:v>92.4</c:v>
                </c:pt>
                <c:pt idx="7">
                  <c:v>90.9</c:v>
                </c:pt>
                <c:pt idx="8">
                  <c:v>90.8</c:v>
                </c:pt>
                <c:pt idx="9">
                  <c:v>90.2</c:v>
                </c:pt>
                <c:pt idx="10">
                  <c:v>118.2</c:v>
                </c:pt>
                <c:pt idx="11">
                  <c:v>113.5</c:v>
                </c:pt>
                <c:pt idx="12">
                  <c:v>107.4</c:v>
                </c:pt>
                <c:pt idx="13">
                  <c:v>107.5</c:v>
                </c:pt>
                <c:pt idx="14">
                  <c:v>106.1</c:v>
                </c:pt>
                <c:pt idx="15">
                  <c:v>103.2</c:v>
                </c:pt>
              </c:numCache>
            </c:numRef>
          </c:val>
          <c:smooth val="0"/>
          <c:extLst>
            <c:ext xmlns:c16="http://schemas.microsoft.com/office/drawing/2014/chart" uri="{C3380CC4-5D6E-409C-BE32-E72D297353CC}">
              <c16:uniqueId val="{00000005-83C6-4879-8DBF-85215AB243F7}"/>
            </c:ext>
          </c:extLst>
        </c:ser>
        <c:ser>
          <c:idx val="6"/>
          <c:order val="6"/>
          <c:tx>
            <c:strRef>
              <c:f>Sheet1!$H$1</c:f>
              <c:strCache>
                <c:ptCount val="1"/>
                <c:pt idx="0">
                  <c:v>ドイツ</c:v>
                </c:pt>
              </c:strCache>
            </c:strRef>
          </c:tx>
          <c:spPr>
            <a:ln w="28575" cap="rnd">
              <a:solidFill>
                <a:srgbClr val="E4B212"/>
              </a:solidFill>
              <a:round/>
            </a:ln>
            <a:effectLst/>
          </c:spPr>
          <c:marker>
            <c:symbol val="circle"/>
            <c:size val="5"/>
            <c:spPr>
              <a:solidFill>
                <a:srgbClr val="E4B212"/>
              </a:solidFill>
              <a:ln w="9525">
                <a:solidFill>
                  <a:srgbClr val="E4B212"/>
                </a:solidFill>
              </a:ln>
              <a:effectLst/>
            </c:spPr>
          </c:marker>
          <c:dLbls>
            <c:dLbl>
              <c:idx val="15"/>
              <c:layout>
                <c:manualLayout>
                  <c:x val="3.2126953578069887E-3"/>
                  <c:y val="6.2910379953219395E-2"/>
                </c:manualLayout>
              </c:layout>
              <c:tx>
                <c:rich>
                  <a:bodyPr rot="0" spcFirstLastPara="1" vertOverflow="ellipsis" vert="horz" wrap="square" lIns="38100" tIns="19050" rIns="38100" bIns="19050" anchor="ctr" anchorCtr="1">
                    <a:spAutoFit/>
                  </a:bodyPr>
                  <a:lstStyle/>
                  <a:p>
                    <a:pPr>
                      <a:defRPr sz="950" b="0" i="0" u="none" strike="noStrike" kern="1200" baseline="0">
                        <a:solidFill>
                          <a:srgbClr val="E4B212"/>
                        </a:solidFill>
                        <a:latin typeface="HGPGothicE" panose="020B0900000000000000" pitchFamily="34" charset="-128"/>
                        <a:ea typeface="+mn-ea"/>
                        <a:cs typeface="+mn-cs"/>
                      </a:defRPr>
                    </a:pPr>
                    <a:fld id="{B68F3E83-0F92-EE4B-849D-33F34796B0CB}" type="VALUE">
                      <a:rPr lang="en-US" altLang="ja-JP" b="0" i="0">
                        <a:latin typeface="HGPGothicE" panose="020B0900000000000000" pitchFamily="34" charset="-128"/>
                      </a:rPr>
                      <a:pPr>
                        <a:defRPr sz="950">
                          <a:solidFill>
                            <a:srgbClr val="E4B212"/>
                          </a:solidFill>
                          <a:latin typeface="HGPGothicE" panose="020B0900000000000000" pitchFamily="34" charset="-128"/>
                        </a:defRPr>
                      </a:pPr>
                      <a:t>[値]</a:t>
                    </a:fld>
                    <a:endParaRPr lang="ja-JP" altLang="en-US"/>
                  </a:p>
                </c:rich>
              </c:tx>
              <c:spPr>
                <a:noFill/>
                <a:ln>
                  <a:noFill/>
                </a:ln>
                <a:effectLst/>
              </c:spPr>
              <c:txPr>
                <a:bodyPr rot="0" spcFirstLastPara="1" vertOverflow="ellipsis" vert="horz" wrap="square" lIns="38100" tIns="19050" rIns="38100" bIns="19050" anchor="ctr" anchorCtr="1">
                  <a:spAutoFit/>
                </a:bodyPr>
                <a:lstStyle/>
                <a:p>
                  <a:pPr>
                    <a:defRPr sz="950" b="0" i="0" u="none" strike="noStrike" kern="1200" baseline="0">
                      <a:solidFill>
                        <a:srgbClr val="E4B212"/>
                      </a:solidFill>
                      <a:latin typeface="HGPGothicE" panose="020B0900000000000000" pitchFamily="34" charset="-128"/>
                      <a:ea typeface="+mn-ea"/>
                      <a:cs typeface="+mn-cs"/>
                    </a:defRPr>
                  </a:pPr>
                  <a:endParaRPr lang="ja-JP" altLang="en-US"/>
                </a:p>
              </c:txP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7-DBAF-45ED-BD1A-70BE6C470A84}"/>
                </c:ext>
              </c:extLst>
            </c:dLbl>
            <c:dLbl>
              <c:idx val="16"/>
              <c:layout>
                <c:manualLayout>
                  <c:x val="1.5235259103880607E-2"/>
                  <c:y val="6.6265600217391099E-2"/>
                </c:manualLayout>
              </c:layout>
              <c:tx>
                <c:rich>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fld id="{D021BD91-89C6-4337-9E94-5CBFB37B6ED6}" type="VALUE">
                      <a:rPr lang="en-US" altLang="ja-JP" sz="800" b="1" i="0" u="none" strike="noStrike" kern="1200" baseline="0">
                        <a:solidFill>
                          <a:srgbClr val="E4B212"/>
                        </a:solidFill>
                        <a:latin typeface="+mn-lt"/>
                        <a:ea typeface="+mn-ea"/>
                        <a:cs typeface="+mn-cs"/>
                      </a:rPr>
                      <a:pPr>
                        <a:defRPr/>
                      </a:pPr>
                      <a:t>[値]</a:t>
                    </a:fld>
                    <a:endParaRPr lang="ja-JP" altLang="en-US"/>
                  </a:p>
                </c:rich>
              </c:tx>
              <c:numFmt formatCode="#,##0.0_);[Red]\(#,##0.0\)" sourceLinked="0"/>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ja-JP" altLang="en-US"/>
                </a:p>
              </c:txPr>
              <c:dLblPos val="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A-1326-4972-B662-9C3FA696F975}"/>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ja-JP"/>
              </a:p>
            </c:txPr>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Sheet1!$A$2:$A$17</c:f>
              <c:numCache>
                <c:formatCode>General</c:formatCode>
                <c:ptCount val="16"/>
                <c:pt idx="0">
                  <c:v>2010</c:v>
                </c:pt>
                <c:pt idx="1">
                  <c:v>2011</c:v>
                </c:pt>
                <c:pt idx="2">
                  <c:v>2012</c:v>
                </c:pt>
                <c:pt idx="3">
                  <c:v>2013</c:v>
                </c:pt>
                <c:pt idx="4">
                  <c:v>2014</c:v>
                </c:pt>
                <c:pt idx="5">
                  <c:v>2015</c:v>
                </c:pt>
                <c:pt idx="6">
                  <c:v>2016</c:v>
                </c:pt>
                <c:pt idx="7">
                  <c:v>2017</c:v>
                </c:pt>
                <c:pt idx="8">
                  <c:v>2018</c:v>
                </c:pt>
                <c:pt idx="9">
                  <c:v>2019</c:v>
                </c:pt>
                <c:pt idx="10">
                  <c:v>2020</c:v>
                </c:pt>
                <c:pt idx="11">
                  <c:v>2021</c:v>
                </c:pt>
                <c:pt idx="12">
                  <c:v>2022</c:v>
                </c:pt>
                <c:pt idx="13">
                  <c:v>2023</c:v>
                </c:pt>
                <c:pt idx="14">
                  <c:v>2024</c:v>
                </c:pt>
                <c:pt idx="15">
                  <c:v>2025</c:v>
                </c:pt>
              </c:numCache>
            </c:numRef>
          </c:cat>
          <c:val>
            <c:numRef>
              <c:f>Sheet1!$H$2:$H$17</c:f>
              <c:numCache>
                <c:formatCode>General</c:formatCode>
                <c:ptCount val="16"/>
                <c:pt idx="0">
                  <c:v>80.400000000000006</c:v>
                </c:pt>
                <c:pt idx="1">
                  <c:v>77.8</c:v>
                </c:pt>
                <c:pt idx="2">
                  <c:v>79.2</c:v>
                </c:pt>
                <c:pt idx="3">
                  <c:v>76.8</c:v>
                </c:pt>
                <c:pt idx="4">
                  <c:v>73.8</c:v>
                </c:pt>
                <c:pt idx="5">
                  <c:v>70.599999999999994</c:v>
                </c:pt>
                <c:pt idx="6">
                  <c:v>67.599999999999994</c:v>
                </c:pt>
                <c:pt idx="7">
                  <c:v>64</c:v>
                </c:pt>
                <c:pt idx="8">
                  <c:v>60.7</c:v>
                </c:pt>
                <c:pt idx="9">
                  <c:v>58.6</c:v>
                </c:pt>
                <c:pt idx="10">
                  <c:v>67.900000000000006</c:v>
                </c:pt>
                <c:pt idx="11">
                  <c:v>67.900000000000006</c:v>
                </c:pt>
                <c:pt idx="12">
                  <c:v>64.8</c:v>
                </c:pt>
                <c:pt idx="13">
                  <c:v>62.7</c:v>
                </c:pt>
                <c:pt idx="14">
                  <c:v>62.7</c:v>
                </c:pt>
                <c:pt idx="15">
                  <c:v>62.1</c:v>
                </c:pt>
              </c:numCache>
            </c:numRef>
          </c:val>
          <c:smooth val="0"/>
          <c:extLst>
            <c:ext xmlns:c16="http://schemas.microsoft.com/office/drawing/2014/chart" uri="{C3380CC4-5D6E-409C-BE32-E72D297353CC}">
              <c16:uniqueId val="{00000006-83C6-4879-8DBF-85215AB243F7}"/>
            </c:ext>
          </c:extLst>
        </c:ser>
        <c:dLbls>
          <c:showLegendKey val="0"/>
          <c:showVal val="0"/>
          <c:showCatName val="0"/>
          <c:showSerName val="0"/>
          <c:showPercent val="0"/>
          <c:showBubbleSize val="0"/>
        </c:dLbls>
        <c:marker val="1"/>
        <c:smooth val="0"/>
        <c:axId val="704673200"/>
        <c:axId val="704673560"/>
      </c:lineChart>
      <c:catAx>
        <c:axId val="70467320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600" b="1" i="0" u="none" strike="noStrike" kern="1200" baseline="0">
                <a:solidFill>
                  <a:schemeClr val="tx1"/>
                </a:solidFill>
                <a:latin typeface="+mn-lt"/>
                <a:ea typeface="+mn-ea"/>
                <a:cs typeface="+mn-cs"/>
              </a:defRPr>
            </a:pPr>
            <a:endParaRPr lang="ja-JP"/>
          </a:p>
        </c:txPr>
        <c:crossAx val="704673560"/>
        <c:crosses val="autoZero"/>
        <c:auto val="1"/>
        <c:lblAlgn val="ctr"/>
        <c:lblOffset val="100"/>
        <c:noMultiLvlLbl val="0"/>
      </c:catAx>
      <c:valAx>
        <c:axId val="704673560"/>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1" i="0" u="none" strike="noStrike" kern="1200" baseline="0">
                <a:solidFill>
                  <a:schemeClr val="tx1"/>
                </a:solidFill>
                <a:latin typeface="+mn-lt"/>
                <a:ea typeface="+mn-ea"/>
                <a:cs typeface="+mn-cs"/>
              </a:defRPr>
            </a:pPr>
            <a:endParaRPr lang="ja-JP"/>
          </a:p>
        </c:txPr>
        <c:crossAx val="704673200"/>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ja-JP"/>
    </a:p>
  </c:txPr>
  <c:externalData r:id="rId3">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dPt>
            <c:idx val="0"/>
            <c:bubble3D val="0"/>
            <c:spPr>
              <a:solidFill>
                <a:srgbClr val="F89322"/>
              </a:solidFill>
              <a:ln w="19050">
                <a:solidFill>
                  <a:schemeClr val="lt1"/>
                </a:solidFill>
              </a:ln>
              <a:effectLst/>
            </c:spPr>
            <c:extLst>
              <c:ext xmlns:c16="http://schemas.microsoft.com/office/drawing/2014/chart" uri="{C3380CC4-5D6E-409C-BE32-E72D297353CC}">
                <c16:uniqueId val="{00000001-C089-2B44-A259-BA4CE2B2F4C7}"/>
              </c:ext>
            </c:extLst>
          </c:dPt>
          <c:dPt>
            <c:idx val="1"/>
            <c:bubble3D val="0"/>
            <c:spPr>
              <a:solidFill>
                <a:schemeClr val="accent2">
                  <a:lumMod val="60000"/>
                  <a:lumOff val="40000"/>
                </a:schemeClr>
              </a:solidFill>
              <a:ln w="19050">
                <a:solidFill>
                  <a:schemeClr val="lt1"/>
                </a:solidFill>
              </a:ln>
              <a:effectLst/>
            </c:spPr>
            <c:extLst>
              <c:ext xmlns:c16="http://schemas.microsoft.com/office/drawing/2014/chart" uri="{C3380CC4-5D6E-409C-BE32-E72D297353CC}">
                <c16:uniqueId val="{00000003-C089-2B44-A259-BA4CE2B2F4C7}"/>
              </c:ext>
            </c:extLst>
          </c:dPt>
          <c:dPt>
            <c:idx val="2"/>
            <c:bubble3D val="0"/>
            <c:spPr>
              <a:solidFill>
                <a:srgbClr val="79BEFD"/>
              </a:solidFill>
              <a:ln w="19050">
                <a:solidFill>
                  <a:schemeClr val="lt1"/>
                </a:solidFill>
              </a:ln>
              <a:effectLst/>
            </c:spPr>
            <c:extLst>
              <c:ext xmlns:c16="http://schemas.microsoft.com/office/drawing/2014/chart" uri="{C3380CC4-5D6E-409C-BE32-E72D297353CC}">
                <c16:uniqueId val="{00000005-C089-2B44-A259-BA4CE2B2F4C7}"/>
              </c:ext>
            </c:extLst>
          </c:dPt>
          <c:dPt>
            <c:idx val="3"/>
            <c:bubble3D val="0"/>
            <c:spPr>
              <a:solidFill>
                <a:srgbClr val="BCDFFE"/>
              </a:solidFill>
              <a:ln w="19050">
                <a:solidFill>
                  <a:schemeClr val="lt1"/>
                </a:solidFill>
              </a:ln>
              <a:effectLst/>
            </c:spPr>
            <c:extLst>
              <c:ext xmlns:c16="http://schemas.microsoft.com/office/drawing/2014/chart" uri="{C3380CC4-5D6E-409C-BE32-E72D297353CC}">
                <c16:uniqueId val="{00000007-C089-2B44-A259-BA4CE2B2F4C7}"/>
              </c:ext>
            </c:extLst>
          </c:dPt>
          <c:dPt>
            <c:idx val="4"/>
            <c:bubble3D val="0"/>
            <c:spPr>
              <a:solidFill>
                <a:srgbClr val="369EFD"/>
              </a:solidFill>
              <a:ln w="19050">
                <a:solidFill>
                  <a:schemeClr val="lt1"/>
                </a:solidFill>
              </a:ln>
              <a:effectLst/>
            </c:spPr>
            <c:extLst>
              <c:ext xmlns:c16="http://schemas.microsoft.com/office/drawing/2014/chart" uri="{C3380CC4-5D6E-409C-BE32-E72D297353CC}">
                <c16:uniqueId val="{00000009-C089-2B44-A259-BA4CE2B2F4C7}"/>
              </c:ext>
            </c:extLst>
          </c:dPt>
          <c:dPt>
            <c:idx val="5"/>
            <c:bubble3D val="0"/>
            <c:spPr>
              <a:solidFill>
                <a:schemeClr val="bg2">
                  <a:lumMod val="50000"/>
                </a:schemeClr>
              </a:solidFill>
              <a:ln w="19050">
                <a:solidFill>
                  <a:schemeClr val="lt1"/>
                </a:solidFill>
              </a:ln>
              <a:effectLst/>
            </c:spPr>
            <c:extLst>
              <c:ext xmlns:c16="http://schemas.microsoft.com/office/drawing/2014/chart" uri="{C3380CC4-5D6E-409C-BE32-E72D297353CC}">
                <c16:uniqueId val="{0000000B-C089-2B44-A259-BA4CE2B2F4C7}"/>
              </c:ext>
            </c:extLst>
          </c:dPt>
          <c:dPt>
            <c:idx val="6"/>
            <c:bubble3D val="0"/>
            <c:spPr>
              <a:solidFill>
                <a:schemeClr val="accent1">
                  <a:lumMod val="60000"/>
                </a:schemeClr>
              </a:solidFill>
              <a:ln w="19050">
                <a:solidFill>
                  <a:schemeClr val="lt1"/>
                </a:solidFill>
              </a:ln>
              <a:effectLst/>
            </c:spPr>
            <c:extLst>
              <c:ext xmlns:c16="http://schemas.microsoft.com/office/drawing/2014/chart" uri="{C3380CC4-5D6E-409C-BE32-E72D297353CC}">
                <c16:uniqueId val="{0000000D-C089-2B44-A259-BA4CE2B2F4C7}"/>
              </c:ext>
            </c:extLst>
          </c:dPt>
          <c:dPt>
            <c:idx val="7"/>
            <c:bubble3D val="0"/>
            <c:spPr>
              <a:solidFill>
                <a:schemeClr val="bg2">
                  <a:lumMod val="75000"/>
                </a:schemeClr>
              </a:solidFill>
              <a:ln w="19050">
                <a:solidFill>
                  <a:schemeClr val="lt1"/>
                </a:solidFill>
              </a:ln>
              <a:effectLst/>
            </c:spPr>
            <c:extLst>
              <c:ext xmlns:c16="http://schemas.microsoft.com/office/drawing/2014/chart" uri="{C3380CC4-5D6E-409C-BE32-E72D297353CC}">
                <c16:uniqueId val="{0000000F-C089-2B44-A259-BA4CE2B2F4C7}"/>
              </c:ext>
            </c:extLst>
          </c:dPt>
          <c:dPt>
            <c:idx val="8"/>
            <c:bubble3D val="0"/>
            <c:spPr>
              <a:solidFill>
                <a:srgbClr val="005AAC"/>
              </a:solidFill>
              <a:ln w="19050">
                <a:solidFill>
                  <a:schemeClr val="lt1"/>
                </a:solidFill>
              </a:ln>
              <a:effectLst/>
            </c:spPr>
            <c:extLst>
              <c:ext xmlns:c16="http://schemas.microsoft.com/office/drawing/2014/chart" uri="{C3380CC4-5D6E-409C-BE32-E72D297353CC}">
                <c16:uniqueId val="{00000011-C089-2B44-A259-BA4CE2B2F4C7}"/>
              </c:ext>
            </c:extLst>
          </c:dPt>
          <c:val>
            <c:numRef>
              <c:f>中学校!$B$36:$B$44</c:f>
              <c:numCache>
                <c:formatCode>General</c:formatCode>
                <c:ptCount val="9"/>
                <c:pt idx="0">
                  <c:v>2970</c:v>
                </c:pt>
                <c:pt idx="1">
                  <c:v>1287</c:v>
                </c:pt>
                <c:pt idx="2">
                  <c:v>1880</c:v>
                </c:pt>
                <c:pt idx="3">
                  <c:v>686</c:v>
                </c:pt>
                <c:pt idx="4">
                  <c:v>733</c:v>
                </c:pt>
                <c:pt idx="5">
                  <c:v>111</c:v>
                </c:pt>
                <c:pt idx="6">
                  <c:v>299</c:v>
                </c:pt>
                <c:pt idx="7">
                  <c:v>1664</c:v>
                </c:pt>
                <c:pt idx="8">
                  <c:v>669</c:v>
                </c:pt>
              </c:numCache>
            </c:numRef>
          </c:val>
          <c:extLst>
            <c:ext xmlns:c16="http://schemas.microsoft.com/office/drawing/2014/chart" uri="{C3380CC4-5D6E-409C-BE32-E72D297353CC}">
              <c16:uniqueId val="{00000012-C089-2B44-A259-BA4CE2B2F4C7}"/>
            </c:ext>
          </c:extLst>
        </c:ser>
        <c:dLbls>
          <c:showLegendKey val="0"/>
          <c:showVal val="0"/>
          <c:showCatName val="0"/>
          <c:showSerName val="0"/>
          <c:showPercent val="0"/>
          <c:showBubbleSize val="0"/>
          <c:showLeaderLines val="1"/>
        </c:dLbls>
        <c:firstSliceAng val="0"/>
      </c:pie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ja-JP"/>
    </a:p>
  </c:txPr>
  <c:externalData r:id="rId3">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dPt>
            <c:idx val="0"/>
            <c:bubble3D val="0"/>
            <c:spPr>
              <a:solidFill>
                <a:schemeClr val="accent4"/>
              </a:solidFill>
              <a:ln w="19050">
                <a:solidFill>
                  <a:schemeClr val="lt1"/>
                </a:solidFill>
              </a:ln>
              <a:effectLst/>
            </c:spPr>
            <c:extLst>
              <c:ext xmlns:c16="http://schemas.microsoft.com/office/drawing/2014/chart" uri="{C3380CC4-5D6E-409C-BE32-E72D297353CC}">
                <c16:uniqueId val="{00000001-CCB8-5C40-BCAD-079B8300563E}"/>
              </c:ext>
            </c:extLst>
          </c:dPt>
          <c:dPt>
            <c:idx val="1"/>
            <c:bubble3D val="0"/>
            <c:spPr>
              <a:solidFill>
                <a:schemeClr val="accent2">
                  <a:lumMod val="75000"/>
                </a:schemeClr>
              </a:solidFill>
              <a:ln w="19050">
                <a:solidFill>
                  <a:schemeClr val="lt1"/>
                </a:solidFill>
              </a:ln>
              <a:effectLst/>
            </c:spPr>
            <c:extLst>
              <c:ext xmlns:c16="http://schemas.microsoft.com/office/drawing/2014/chart" uri="{C3380CC4-5D6E-409C-BE32-E72D297353CC}">
                <c16:uniqueId val="{00000003-CCB8-5C40-BCAD-079B8300563E}"/>
              </c:ext>
            </c:extLst>
          </c:dPt>
          <c:dPt>
            <c:idx val="2"/>
            <c:bubble3D val="0"/>
            <c:spPr>
              <a:solidFill>
                <a:schemeClr val="accent6">
                  <a:lumMod val="75000"/>
                </a:schemeClr>
              </a:solidFill>
              <a:ln w="19050">
                <a:solidFill>
                  <a:schemeClr val="lt1"/>
                </a:solidFill>
              </a:ln>
              <a:effectLst/>
            </c:spPr>
            <c:extLst>
              <c:ext xmlns:c16="http://schemas.microsoft.com/office/drawing/2014/chart" uri="{C3380CC4-5D6E-409C-BE32-E72D297353CC}">
                <c16:uniqueId val="{00000005-CCB8-5C40-BCAD-079B8300563E}"/>
              </c:ext>
            </c:extLst>
          </c:dPt>
          <c:dPt>
            <c:idx val="3"/>
            <c:bubble3D val="0"/>
            <c:spPr>
              <a:solidFill>
                <a:schemeClr val="accent3"/>
              </a:solidFill>
              <a:ln w="19050">
                <a:solidFill>
                  <a:schemeClr val="lt1"/>
                </a:solidFill>
              </a:ln>
              <a:effectLst/>
            </c:spPr>
            <c:extLst>
              <c:ext xmlns:c16="http://schemas.microsoft.com/office/drawing/2014/chart" uri="{C3380CC4-5D6E-409C-BE32-E72D297353CC}">
                <c16:uniqueId val="{00000007-CCB8-5C40-BCAD-079B8300563E}"/>
              </c:ext>
            </c:extLst>
          </c:dPt>
          <c:dPt>
            <c:idx val="4"/>
            <c:bubble3D val="0"/>
            <c:spPr>
              <a:solidFill>
                <a:schemeClr val="accent1"/>
              </a:solidFill>
              <a:ln w="19050">
                <a:solidFill>
                  <a:schemeClr val="lt1"/>
                </a:solidFill>
              </a:ln>
              <a:effectLst/>
            </c:spPr>
            <c:extLst>
              <c:ext xmlns:c16="http://schemas.microsoft.com/office/drawing/2014/chart" uri="{C3380CC4-5D6E-409C-BE32-E72D297353CC}">
                <c16:uniqueId val="{00000009-CCB8-5C40-BCAD-079B8300563E}"/>
              </c:ext>
            </c:extLst>
          </c:dPt>
          <c:dPt>
            <c:idx val="5"/>
            <c:bubble3D val="0"/>
            <c:spPr>
              <a:solidFill>
                <a:schemeClr val="accent6"/>
              </a:solidFill>
              <a:ln w="19050">
                <a:solidFill>
                  <a:schemeClr val="lt1"/>
                </a:solidFill>
              </a:ln>
              <a:effectLst/>
            </c:spPr>
            <c:extLst>
              <c:ext xmlns:c16="http://schemas.microsoft.com/office/drawing/2014/chart" uri="{C3380CC4-5D6E-409C-BE32-E72D297353CC}">
                <c16:uniqueId val="{0000000B-CCB8-5C40-BCAD-079B8300563E}"/>
              </c:ext>
            </c:extLst>
          </c:dPt>
          <c:dPt>
            <c:idx val="6"/>
            <c:bubble3D val="0"/>
            <c:spPr>
              <a:solidFill>
                <a:schemeClr val="accent6">
                  <a:lumMod val="20000"/>
                  <a:lumOff val="80000"/>
                </a:schemeClr>
              </a:solidFill>
              <a:ln w="19050">
                <a:solidFill>
                  <a:schemeClr val="lt1"/>
                </a:solidFill>
              </a:ln>
              <a:effectLst/>
            </c:spPr>
            <c:extLst>
              <c:ext xmlns:c16="http://schemas.microsoft.com/office/drawing/2014/chart" uri="{C3380CC4-5D6E-409C-BE32-E72D297353CC}">
                <c16:uniqueId val="{0000000D-CCB8-5C40-BCAD-079B8300563E}"/>
              </c:ext>
            </c:extLst>
          </c:dPt>
          <c:dPt>
            <c:idx val="7"/>
            <c:bubble3D val="0"/>
            <c:spPr>
              <a:solidFill>
                <a:schemeClr val="tx2">
                  <a:lumMod val="20000"/>
                  <a:lumOff val="80000"/>
                </a:schemeClr>
              </a:solidFill>
              <a:ln w="19050">
                <a:solidFill>
                  <a:schemeClr val="lt1"/>
                </a:solidFill>
              </a:ln>
              <a:effectLst/>
            </c:spPr>
            <c:extLst>
              <c:ext xmlns:c16="http://schemas.microsoft.com/office/drawing/2014/chart" uri="{C3380CC4-5D6E-409C-BE32-E72D297353CC}">
                <c16:uniqueId val="{0000000F-CCB8-5C40-BCAD-079B8300563E}"/>
              </c:ext>
            </c:extLst>
          </c:dPt>
          <c:dPt>
            <c:idx val="8"/>
            <c:bubble3D val="0"/>
            <c:spPr>
              <a:solidFill>
                <a:schemeClr val="tx2"/>
              </a:solidFill>
              <a:ln w="19050">
                <a:solidFill>
                  <a:schemeClr val="lt1"/>
                </a:solidFill>
              </a:ln>
              <a:effectLst/>
            </c:spPr>
            <c:extLst>
              <c:ext xmlns:c16="http://schemas.microsoft.com/office/drawing/2014/chart" uri="{C3380CC4-5D6E-409C-BE32-E72D297353CC}">
                <c16:uniqueId val="{00000011-CCB8-5C40-BCAD-079B8300563E}"/>
              </c:ext>
            </c:extLst>
          </c:dPt>
          <c:dPt>
            <c:idx val="9"/>
            <c:bubble3D val="0"/>
            <c:spPr>
              <a:solidFill>
                <a:schemeClr val="accent4">
                  <a:lumMod val="60000"/>
                </a:schemeClr>
              </a:solidFill>
              <a:ln w="19050">
                <a:solidFill>
                  <a:schemeClr val="lt1"/>
                </a:solidFill>
              </a:ln>
              <a:effectLst/>
            </c:spPr>
            <c:extLst>
              <c:ext xmlns:c16="http://schemas.microsoft.com/office/drawing/2014/chart" uri="{C3380CC4-5D6E-409C-BE32-E72D297353CC}">
                <c16:uniqueId val="{00000013-CCB8-5C40-BCAD-079B8300563E}"/>
              </c:ext>
            </c:extLst>
          </c:dPt>
          <c:dPt>
            <c:idx val="10"/>
            <c:bubble3D val="0"/>
            <c:spPr>
              <a:solidFill>
                <a:schemeClr val="accent5">
                  <a:lumMod val="60000"/>
                </a:schemeClr>
              </a:solidFill>
              <a:ln w="19050">
                <a:solidFill>
                  <a:schemeClr val="lt1"/>
                </a:solidFill>
              </a:ln>
              <a:effectLst/>
            </c:spPr>
            <c:extLst>
              <c:ext xmlns:c16="http://schemas.microsoft.com/office/drawing/2014/chart" uri="{C3380CC4-5D6E-409C-BE32-E72D297353CC}">
                <c16:uniqueId val="{00000015-CCB8-5C40-BCAD-079B8300563E}"/>
              </c:ext>
            </c:extLst>
          </c:dPt>
          <c:dPt>
            <c:idx val="11"/>
            <c:bubble3D val="0"/>
            <c:spPr>
              <a:solidFill>
                <a:schemeClr val="accent6">
                  <a:lumMod val="60000"/>
                </a:schemeClr>
              </a:solidFill>
              <a:ln w="19050">
                <a:solidFill>
                  <a:schemeClr val="lt1"/>
                </a:solidFill>
              </a:ln>
              <a:effectLst/>
            </c:spPr>
            <c:extLst>
              <c:ext xmlns:c16="http://schemas.microsoft.com/office/drawing/2014/chart" uri="{C3380CC4-5D6E-409C-BE32-E72D297353CC}">
                <c16:uniqueId val="{00000017-CCB8-5C40-BCAD-079B8300563E}"/>
              </c:ext>
            </c:extLst>
          </c:dPt>
          <c:dPt>
            <c:idx val="12"/>
            <c:bubble3D val="0"/>
            <c:spPr>
              <a:solidFill>
                <a:schemeClr val="accent1">
                  <a:lumMod val="80000"/>
                  <a:lumOff val="20000"/>
                </a:schemeClr>
              </a:solidFill>
              <a:ln w="19050">
                <a:solidFill>
                  <a:schemeClr val="lt1"/>
                </a:solidFill>
              </a:ln>
              <a:effectLst/>
            </c:spPr>
            <c:extLst>
              <c:ext xmlns:c16="http://schemas.microsoft.com/office/drawing/2014/chart" uri="{C3380CC4-5D6E-409C-BE32-E72D297353CC}">
                <c16:uniqueId val="{00000019-CCB8-5C40-BCAD-079B8300563E}"/>
              </c:ext>
            </c:extLst>
          </c:dPt>
          <c:dPt>
            <c:idx val="13"/>
            <c:bubble3D val="0"/>
            <c:spPr>
              <a:solidFill>
                <a:schemeClr val="accent2">
                  <a:lumMod val="80000"/>
                  <a:lumOff val="20000"/>
                </a:schemeClr>
              </a:solidFill>
              <a:ln w="19050">
                <a:solidFill>
                  <a:schemeClr val="lt1"/>
                </a:solidFill>
              </a:ln>
              <a:effectLst/>
            </c:spPr>
            <c:extLst>
              <c:ext xmlns:c16="http://schemas.microsoft.com/office/drawing/2014/chart" uri="{C3380CC4-5D6E-409C-BE32-E72D297353CC}">
                <c16:uniqueId val="{0000001B-CCB8-5C40-BCAD-079B8300563E}"/>
              </c:ext>
            </c:extLst>
          </c:dPt>
          <c:val>
            <c:numRef>
              <c:f>中学校!$G$36:$G$49</c:f>
              <c:numCache>
                <c:formatCode>General</c:formatCode>
                <c:ptCount val="14"/>
                <c:pt idx="0">
                  <c:v>1867</c:v>
                </c:pt>
                <c:pt idx="1">
                  <c:v>1841</c:v>
                </c:pt>
                <c:pt idx="2">
                  <c:v>1602</c:v>
                </c:pt>
                <c:pt idx="3">
                  <c:v>1342</c:v>
                </c:pt>
                <c:pt idx="4">
                  <c:v>1224</c:v>
                </c:pt>
                <c:pt idx="5">
                  <c:v>841</c:v>
                </c:pt>
                <c:pt idx="6">
                  <c:v>680</c:v>
                </c:pt>
                <c:pt idx="7">
                  <c:v>457</c:v>
                </c:pt>
                <c:pt idx="8">
                  <c:v>429</c:v>
                </c:pt>
              </c:numCache>
            </c:numRef>
          </c:val>
          <c:extLst>
            <c:ext xmlns:c16="http://schemas.microsoft.com/office/drawing/2014/chart" uri="{C3380CC4-5D6E-409C-BE32-E72D297353CC}">
              <c16:uniqueId val="{0000001C-CCB8-5C40-BCAD-079B8300563E}"/>
            </c:ext>
          </c:extLst>
        </c:ser>
        <c:dLbls>
          <c:showLegendKey val="0"/>
          <c:showVal val="0"/>
          <c:showCatName val="0"/>
          <c:showSerName val="0"/>
          <c:showPercent val="0"/>
          <c:showBubbleSize val="0"/>
          <c:showLeaderLines val="1"/>
        </c:dLbls>
        <c:firstSliceAng val="0"/>
      </c:pie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ja-JP"/>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withinLinearReversed" id="26">
  <a:schemeClr val="accent6"/>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332">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9.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a:extLst>
              <a:ext uri="{FF2B5EF4-FFF2-40B4-BE49-F238E27FC236}">
                <a16:creationId xmlns:a16="http://schemas.microsoft.com/office/drawing/2014/main" id="{FA755CBD-867A-8C17-1F84-A472A4E7FC5A}"/>
              </a:ext>
            </a:extLst>
          </p:cNvPr>
          <p:cNvSpPr>
            <a:spLocks noGrp="1"/>
          </p:cNvSpPr>
          <p:nvPr>
            <p:ph type="hdr" sz="quarter"/>
          </p:nvPr>
        </p:nvSpPr>
        <p:spPr>
          <a:xfrm>
            <a:off x="0" y="0"/>
            <a:ext cx="2945660" cy="498056"/>
          </a:xfrm>
          <a:prstGeom prst="rect">
            <a:avLst/>
          </a:prstGeom>
        </p:spPr>
        <p:txBody>
          <a:bodyPr vert="horz" lIns="92108" tIns="46054" rIns="92108" bIns="46054" rtlCol="0"/>
          <a:lstStyle>
            <a:lvl1pPr algn="l">
              <a:defRPr sz="1200"/>
            </a:lvl1pPr>
          </a:lstStyle>
          <a:p>
            <a:endParaRPr kumimoji="1" lang="ja-JP" altLang="en-US" dirty="0">
              <a:latin typeface="Arial" panose="020B0604020202020204" pitchFamily="34" charset="0"/>
              <a:cs typeface="Arial" panose="020B0604020202020204" pitchFamily="34" charset="0"/>
            </a:endParaRPr>
          </a:p>
        </p:txBody>
      </p:sp>
      <p:sp>
        <p:nvSpPr>
          <p:cNvPr id="3" name="日付プレースホルダー 2">
            <a:extLst>
              <a:ext uri="{FF2B5EF4-FFF2-40B4-BE49-F238E27FC236}">
                <a16:creationId xmlns:a16="http://schemas.microsoft.com/office/drawing/2014/main" id="{56B7BE75-7D93-B609-A6CF-5D09FBF07C0A}"/>
              </a:ext>
            </a:extLst>
          </p:cNvPr>
          <p:cNvSpPr>
            <a:spLocks noGrp="1"/>
          </p:cNvSpPr>
          <p:nvPr>
            <p:ph type="dt" sz="quarter" idx="1"/>
          </p:nvPr>
        </p:nvSpPr>
        <p:spPr>
          <a:xfrm>
            <a:off x="3850442" y="0"/>
            <a:ext cx="2945660" cy="498056"/>
          </a:xfrm>
          <a:prstGeom prst="rect">
            <a:avLst/>
          </a:prstGeom>
        </p:spPr>
        <p:txBody>
          <a:bodyPr vert="horz" lIns="92108" tIns="46054" rIns="92108" bIns="46054" rtlCol="0"/>
          <a:lstStyle>
            <a:lvl1pPr algn="r">
              <a:defRPr sz="1200"/>
            </a:lvl1pPr>
          </a:lstStyle>
          <a:p>
            <a:fld id="{277EEE18-1C25-4E7B-A9BB-6C403591A6E6}" type="datetimeFigureOut">
              <a:rPr kumimoji="1" lang="ja-JP" altLang="en-US" smtClean="0">
                <a:latin typeface="Arial" panose="020B0604020202020204" pitchFamily="34" charset="0"/>
                <a:cs typeface="Arial" panose="020B0604020202020204" pitchFamily="34" charset="0"/>
              </a:rPr>
              <a:t>2025/6/8</a:t>
            </a:fld>
            <a:endParaRPr kumimoji="1" lang="ja-JP" altLang="en-US" dirty="0">
              <a:latin typeface="Arial" panose="020B0604020202020204" pitchFamily="34" charset="0"/>
              <a:cs typeface="Arial" panose="020B0604020202020204" pitchFamily="34" charset="0"/>
            </a:endParaRPr>
          </a:p>
        </p:txBody>
      </p:sp>
      <p:sp>
        <p:nvSpPr>
          <p:cNvPr id="4" name="フッター プレースホルダー 3">
            <a:extLst>
              <a:ext uri="{FF2B5EF4-FFF2-40B4-BE49-F238E27FC236}">
                <a16:creationId xmlns:a16="http://schemas.microsoft.com/office/drawing/2014/main" id="{E0CAB21F-778E-206F-9C54-6E324A99C601}"/>
              </a:ext>
            </a:extLst>
          </p:cNvPr>
          <p:cNvSpPr>
            <a:spLocks noGrp="1"/>
          </p:cNvSpPr>
          <p:nvPr>
            <p:ph type="ftr" sz="quarter" idx="2"/>
          </p:nvPr>
        </p:nvSpPr>
        <p:spPr>
          <a:xfrm>
            <a:off x="0" y="9428584"/>
            <a:ext cx="2945660" cy="498055"/>
          </a:xfrm>
          <a:prstGeom prst="rect">
            <a:avLst/>
          </a:prstGeom>
        </p:spPr>
        <p:txBody>
          <a:bodyPr vert="horz" lIns="92108" tIns="46054" rIns="92108" bIns="46054" rtlCol="0" anchor="b"/>
          <a:lstStyle>
            <a:lvl1pPr algn="l">
              <a:defRPr sz="1200"/>
            </a:lvl1pPr>
          </a:lstStyle>
          <a:p>
            <a:endParaRPr kumimoji="1" lang="ja-JP" altLang="en-US">
              <a:latin typeface="Arial" panose="020B0604020202020204" pitchFamily="34" charset="0"/>
              <a:cs typeface="Arial" panose="020B0604020202020204" pitchFamily="34" charset="0"/>
            </a:endParaRPr>
          </a:p>
        </p:txBody>
      </p:sp>
      <p:sp>
        <p:nvSpPr>
          <p:cNvPr id="5" name="スライド番号プレースホルダー 4">
            <a:extLst>
              <a:ext uri="{FF2B5EF4-FFF2-40B4-BE49-F238E27FC236}">
                <a16:creationId xmlns:a16="http://schemas.microsoft.com/office/drawing/2014/main" id="{66B82D84-8246-56DD-B4D5-4C5E7364BC16}"/>
              </a:ext>
            </a:extLst>
          </p:cNvPr>
          <p:cNvSpPr>
            <a:spLocks noGrp="1"/>
          </p:cNvSpPr>
          <p:nvPr>
            <p:ph type="sldNum" sz="quarter" idx="3"/>
          </p:nvPr>
        </p:nvSpPr>
        <p:spPr>
          <a:xfrm>
            <a:off x="3850442" y="9428584"/>
            <a:ext cx="2945660" cy="498055"/>
          </a:xfrm>
          <a:prstGeom prst="rect">
            <a:avLst/>
          </a:prstGeom>
        </p:spPr>
        <p:txBody>
          <a:bodyPr vert="horz" lIns="92108" tIns="46054" rIns="92108" bIns="46054" rtlCol="0" anchor="b"/>
          <a:lstStyle>
            <a:lvl1pPr algn="r">
              <a:defRPr sz="1200"/>
            </a:lvl1pPr>
          </a:lstStyle>
          <a:p>
            <a:fld id="{94A59A06-C165-4EF6-BFFB-58789231A595}" type="slidenum">
              <a:rPr kumimoji="1" lang="ja-JP" altLang="en-US" smtClean="0">
                <a:latin typeface="Arial" panose="020B0604020202020204" pitchFamily="34" charset="0"/>
                <a:cs typeface="Arial" panose="020B0604020202020204" pitchFamily="34" charset="0"/>
              </a:rPr>
              <a:t>‹#›</a:t>
            </a:fld>
            <a:endParaRPr kumimoji="1" lang="ja-JP" altLang="en-US">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81061113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45660" cy="498056"/>
          </a:xfrm>
          <a:prstGeom prst="rect">
            <a:avLst/>
          </a:prstGeom>
        </p:spPr>
        <p:txBody>
          <a:bodyPr vert="horz" lIns="92108" tIns="46054" rIns="92108" bIns="46054" rtlCol="0"/>
          <a:lstStyle>
            <a:lvl1pPr algn="l">
              <a:defRPr sz="1200">
                <a:latin typeface="HGPｺﾞｼｯｸE" panose="020B0900000000000000" pitchFamily="50" charset="-128"/>
                <a:ea typeface="HGPｺﾞｼｯｸE" panose="020B0900000000000000" pitchFamily="50" charset="-128"/>
              </a:defRPr>
            </a:lvl1pPr>
          </a:lstStyle>
          <a:p>
            <a:endParaRPr kumimoji="1" lang="ja-JP" altLang="en-US" dirty="0"/>
          </a:p>
        </p:txBody>
      </p:sp>
      <p:sp>
        <p:nvSpPr>
          <p:cNvPr id="3" name="日付プレースホルダー 2"/>
          <p:cNvSpPr>
            <a:spLocks noGrp="1"/>
          </p:cNvSpPr>
          <p:nvPr>
            <p:ph type="dt" idx="1"/>
          </p:nvPr>
        </p:nvSpPr>
        <p:spPr>
          <a:xfrm>
            <a:off x="3850442" y="0"/>
            <a:ext cx="2945660" cy="498056"/>
          </a:xfrm>
          <a:prstGeom prst="rect">
            <a:avLst/>
          </a:prstGeom>
        </p:spPr>
        <p:txBody>
          <a:bodyPr vert="horz" lIns="92108" tIns="46054" rIns="92108" bIns="46054" rtlCol="0"/>
          <a:lstStyle>
            <a:lvl1pPr algn="r">
              <a:defRPr sz="1200">
                <a:latin typeface="HGPｺﾞｼｯｸE" panose="020B0900000000000000" pitchFamily="50" charset="-128"/>
                <a:ea typeface="HGPｺﾞｼｯｸE" panose="020B0900000000000000" pitchFamily="50" charset="-128"/>
              </a:defRPr>
            </a:lvl1pPr>
          </a:lstStyle>
          <a:p>
            <a:fld id="{F206DF94-7F3B-4F0E-AE01-70F6763788F1}" type="datetimeFigureOut">
              <a:rPr kumimoji="1" lang="ja-JP" altLang="en-US" smtClean="0"/>
              <a:pPr/>
              <a:t>2025/6/8</a:t>
            </a:fld>
            <a:endParaRPr kumimoji="1" lang="ja-JP" altLang="en-US" dirty="0"/>
          </a:p>
        </p:txBody>
      </p:sp>
      <p:sp>
        <p:nvSpPr>
          <p:cNvPr id="4" name="スライド イメージ プレースホルダー 3"/>
          <p:cNvSpPr>
            <a:spLocks noGrp="1" noRot="1" noChangeAspect="1"/>
          </p:cNvSpPr>
          <p:nvPr>
            <p:ph type="sldImg" idx="2"/>
          </p:nvPr>
        </p:nvSpPr>
        <p:spPr>
          <a:xfrm>
            <a:off x="1165225" y="1241425"/>
            <a:ext cx="4467225" cy="3349625"/>
          </a:xfrm>
          <a:prstGeom prst="rect">
            <a:avLst/>
          </a:prstGeom>
          <a:noFill/>
          <a:ln w="12700">
            <a:solidFill>
              <a:prstClr val="black"/>
            </a:solidFill>
          </a:ln>
        </p:spPr>
        <p:txBody>
          <a:bodyPr vert="horz" lIns="92108" tIns="46054" rIns="92108" bIns="46054" rtlCol="0" anchor="ctr"/>
          <a:lstStyle/>
          <a:p>
            <a:endParaRPr lang="ja-JP" altLang="en-US" dirty="0"/>
          </a:p>
        </p:txBody>
      </p:sp>
      <p:sp>
        <p:nvSpPr>
          <p:cNvPr id="5" name="ノート プレースホルダー 4"/>
          <p:cNvSpPr>
            <a:spLocks noGrp="1"/>
          </p:cNvSpPr>
          <p:nvPr>
            <p:ph type="body" sz="quarter" idx="3"/>
          </p:nvPr>
        </p:nvSpPr>
        <p:spPr>
          <a:xfrm>
            <a:off x="679768" y="4777195"/>
            <a:ext cx="5438140" cy="3908614"/>
          </a:xfrm>
          <a:prstGeom prst="rect">
            <a:avLst/>
          </a:prstGeom>
        </p:spPr>
        <p:txBody>
          <a:bodyPr vert="horz" lIns="92108" tIns="46054" rIns="92108" bIns="46054" rtlCol="0"/>
          <a:lstStyle/>
          <a:p>
            <a:pPr lvl="0"/>
            <a:r>
              <a:rPr kumimoji="1" lang="ja-JP" altLang="en-US" dirty="0"/>
              <a:t>マスター テキストの書式設定</a:t>
            </a:r>
          </a:p>
          <a:p>
            <a:pPr lvl="1"/>
            <a:r>
              <a:rPr kumimoji="1" lang="ja-JP" altLang="en-US" dirty="0"/>
              <a:t>第 </a:t>
            </a:r>
            <a:r>
              <a:rPr kumimoji="1" lang="en-US" altLang="ja-JP" dirty="0"/>
              <a:t>2 </a:t>
            </a:r>
            <a:r>
              <a:rPr kumimoji="1" lang="ja-JP" altLang="en-US" dirty="0"/>
              <a:t>レベル</a:t>
            </a:r>
          </a:p>
          <a:p>
            <a:pPr lvl="2"/>
            <a:r>
              <a:rPr kumimoji="1" lang="ja-JP" altLang="en-US" dirty="0"/>
              <a:t>第 </a:t>
            </a:r>
            <a:r>
              <a:rPr kumimoji="1" lang="en-US" altLang="ja-JP" dirty="0"/>
              <a:t>3 </a:t>
            </a:r>
            <a:r>
              <a:rPr kumimoji="1" lang="ja-JP" altLang="en-US" dirty="0"/>
              <a:t>レベル</a:t>
            </a:r>
          </a:p>
          <a:p>
            <a:pPr lvl="3"/>
            <a:r>
              <a:rPr kumimoji="1" lang="ja-JP" altLang="en-US" dirty="0"/>
              <a:t>第 </a:t>
            </a:r>
            <a:r>
              <a:rPr kumimoji="1" lang="en-US" altLang="ja-JP" dirty="0"/>
              <a:t>4 </a:t>
            </a:r>
            <a:r>
              <a:rPr kumimoji="1" lang="ja-JP" altLang="en-US" dirty="0"/>
              <a:t>レベル</a:t>
            </a:r>
          </a:p>
          <a:p>
            <a:pPr lvl="4"/>
            <a:r>
              <a:rPr kumimoji="1" lang="ja-JP" altLang="en-US" dirty="0"/>
              <a:t>第 </a:t>
            </a:r>
            <a:r>
              <a:rPr kumimoji="1" lang="en-US" altLang="ja-JP" dirty="0"/>
              <a:t>5 </a:t>
            </a:r>
            <a:r>
              <a:rPr kumimoji="1" lang="ja-JP" altLang="en-US" dirty="0"/>
              <a:t>レベル</a:t>
            </a:r>
          </a:p>
        </p:txBody>
      </p:sp>
      <p:sp>
        <p:nvSpPr>
          <p:cNvPr id="6" name="フッター プレースホルダー 5"/>
          <p:cNvSpPr>
            <a:spLocks noGrp="1"/>
          </p:cNvSpPr>
          <p:nvPr>
            <p:ph type="ftr" sz="quarter" idx="4"/>
          </p:nvPr>
        </p:nvSpPr>
        <p:spPr>
          <a:xfrm>
            <a:off x="0" y="9428584"/>
            <a:ext cx="2945660" cy="498055"/>
          </a:xfrm>
          <a:prstGeom prst="rect">
            <a:avLst/>
          </a:prstGeom>
        </p:spPr>
        <p:txBody>
          <a:bodyPr vert="horz" lIns="92108" tIns="46054" rIns="92108" bIns="46054" rtlCol="0" anchor="b"/>
          <a:lstStyle>
            <a:lvl1pPr algn="l">
              <a:defRPr sz="1200">
                <a:latin typeface="HGPｺﾞｼｯｸE" panose="020B0900000000000000" pitchFamily="50" charset="-128"/>
                <a:ea typeface="HGPｺﾞｼｯｸE" panose="020B0900000000000000" pitchFamily="50" charset="-128"/>
              </a:defRPr>
            </a:lvl1pPr>
          </a:lstStyle>
          <a:p>
            <a:endParaRPr kumimoji="1" lang="ja-JP" altLang="en-US" dirty="0"/>
          </a:p>
        </p:txBody>
      </p:sp>
      <p:sp>
        <p:nvSpPr>
          <p:cNvPr id="7" name="スライド番号プレースホルダー 6"/>
          <p:cNvSpPr>
            <a:spLocks noGrp="1"/>
          </p:cNvSpPr>
          <p:nvPr>
            <p:ph type="sldNum" sz="quarter" idx="5"/>
          </p:nvPr>
        </p:nvSpPr>
        <p:spPr>
          <a:xfrm>
            <a:off x="3850442" y="9428584"/>
            <a:ext cx="2945660" cy="498055"/>
          </a:xfrm>
          <a:prstGeom prst="rect">
            <a:avLst/>
          </a:prstGeom>
        </p:spPr>
        <p:txBody>
          <a:bodyPr vert="horz" lIns="92108" tIns="46054" rIns="92108" bIns="46054" rtlCol="0" anchor="b"/>
          <a:lstStyle>
            <a:lvl1pPr algn="r">
              <a:defRPr sz="1200">
                <a:latin typeface="HGPｺﾞｼｯｸE" panose="020B0900000000000000" pitchFamily="50" charset="-128"/>
                <a:ea typeface="HGPｺﾞｼｯｸE" panose="020B0900000000000000" pitchFamily="50" charset="-128"/>
              </a:defRPr>
            </a:lvl1pPr>
          </a:lstStyle>
          <a:p>
            <a:fld id="{FE82EA10-0265-43DC-8CCF-1CA193DC6686}" type="slidenum">
              <a:rPr kumimoji="1" lang="ja-JP" altLang="en-US" smtClean="0"/>
              <a:pPr/>
              <a:t>‹#›</a:t>
            </a:fld>
            <a:endParaRPr kumimoji="1" lang="ja-JP" altLang="en-US" dirty="0"/>
          </a:p>
        </p:txBody>
      </p:sp>
    </p:spTree>
    <p:extLst>
      <p:ext uri="{BB962C8B-B14F-4D97-AF65-F5344CB8AC3E}">
        <p14:creationId xmlns:p14="http://schemas.microsoft.com/office/powerpoint/2010/main" val="2681714696"/>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HGPｺﾞｼｯｸE" panose="020B0900000000000000" pitchFamily="50" charset="-128"/>
        <a:ea typeface="HGPｺﾞｼｯｸE" panose="020B0900000000000000" pitchFamily="50" charset="-128"/>
        <a:cs typeface="+mn-cs"/>
      </a:defRPr>
    </a:lvl1pPr>
    <a:lvl2pPr marL="457200" algn="l" defTabSz="914400" rtl="0" eaLnBrk="1" latinLnBrk="0" hangingPunct="1">
      <a:defRPr kumimoji="1" sz="1200" kern="1200">
        <a:solidFill>
          <a:schemeClr val="tx1"/>
        </a:solidFill>
        <a:latin typeface="HGPｺﾞｼｯｸE" panose="020B0900000000000000" pitchFamily="50" charset="-128"/>
        <a:ea typeface="HGPｺﾞｼｯｸE" panose="020B0900000000000000" pitchFamily="50" charset="-128"/>
        <a:cs typeface="+mn-cs"/>
      </a:defRPr>
    </a:lvl2pPr>
    <a:lvl3pPr marL="914400" algn="l" defTabSz="914400" rtl="0" eaLnBrk="1" latinLnBrk="0" hangingPunct="1">
      <a:defRPr kumimoji="1" sz="1200" kern="1200">
        <a:solidFill>
          <a:schemeClr val="tx1"/>
        </a:solidFill>
        <a:latin typeface="HGPｺﾞｼｯｸE" panose="020B0900000000000000" pitchFamily="50" charset="-128"/>
        <a:ea typeface="HGPｺﾞｼｯｸE" panose="020B0900000000000000" pitchFamily="50" charset="-128"/>
        <a:cs typeface="+mn-cs"/>
      </a:defRPr>
    </a:lvl3pPr>
    <a:lvl4pPr marL="1371600" algn="l" defTabSz="914400" rtl="0" eaLnBrk="1" latinLnBrk="0" hangingPunct="1">
      <a:defRPr kumimoji="1" sz="1200" kern="1200">
        <a:solidFill>
          <a:schemeClr val="tx1"/>
        </a:solidFill>
        <a:latin typeface="HGPｺﾞｼｯｸE" panose="020B0900000000000000" pitchFamily="50" charset="-128"/>
        <a:ea typeface="HGPｺﾞｼｯｸE" panose="020B0900000000000000" pitchFamily="50" charset="-128"/>
        <a:cs typeface="+mn-cs"/>
      </a:defRPr>
    </a:lvl4pPr>
    <a:lvl5pPr marL="1828800" algn="l" defTabSz="914400" rtl="0" eaLnBrk="1" latinLnBrk="0" hangingPunct="1">
      <a:defRPr kumimoji="1" sz="1200" kern="1200">
        <a:solidFill>
          <a:schemeClr val="tx1"/>
        </a:solidFill>
        <a:latin typeface="HGPｺﾞｼｯｸE" panose="020B0900000000000000" pitchFamily="50" charset="-128"/>
        <a:ea typeface="HGPｺﾞｼｯｸE" panose="020B0900000000000000" pitchFamily="50" charset="-128"/>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pPr>
              <a:defRPr/>
            </a:pPr>
            <a:fld id="{DEFA9A01-71A4-435A-A68E-07DBF33220B8}" type="slidenum">
              <a:rPr lang="en-US" altLang="ja-JP" smtClean="0"/>
              <a:pPr>
                <a:defRPr/>
              </a:pPr>
              <a:t>2</a:t>
            </a:fld>
            <a:endParaRPr lang="en-US" altLang="ja-JP"/>
          </a:p>
        </p:txBody>
      </p:sp>
    </p:spTree>
    <p:extLst>
      <p:ext uri="{BB962C8B-B14F-4D97-AF65-F5344CB8AC3E}">
        <p14:creationId xmlns:p14="http://schemas.microsoft.com/office/powerpoint/2010/main" val="175135644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6E7ED90-73B2-698E-A721-ABF6E2312049}"/>
            </a:ext>
          </a:extLst>
        </p:cNvPr>
        <p:cNvGrpSpPr/>
        <p:nvPr/>
      </p:nvGrpSpPr>
      <p:grpSpPr>
        <a:xfrm>
          <a:off x="0" y="0"/>
          <a:ext cx="0" cy="0"/>
          <a:chOff x="0" y="0"/>
          <a:chExt cx="0" cy="0"/>
        </a:xfrm>
      </p:grpSpPr>
      <p:sp>
        <p:nvSpPr>
          <p:cNvPr id="2" name="スライド イメージ プレースホルダー 1">
            <a:extLst>
              <a:ext uri="{FF2B5EF4-FFF2-40B4-BE49-F238E27FC236}">
                <a16:creationId xmlns:a16="http://schemas.microsoft.com/office/drawing/2014/main" id="{544340AA-D3ED-7A2A-69A7-2A23ED9CA48E}"/>
              </a:ext>
            </a:extLst>
          </p:cNvPr>
          <p:cNvSpPr>
            <a:spLocks noGrp="1" noRot="1" noChangeAspect="1"/>
          </p:cNvSpPr>
          <p:nvPr>
            <p:ph type="sldImg"/>
          </p:nvPr>
        </p:nvSpPr>
        <p:spPr/>
      </p:sp>
      <p:sp>
        <p:nvSpPr>
          <p:cNvPr id="3" name="ノート プレースホルダー 2">
            <a:extLst>
              <a:ext uri="{FF2B5EF4-FFF2-40B4-BE49-F238E27FC236}">
                <a16:creationId xmlns:a16="http://schemas.microsoft.com/office/drawing/2014/main" id="{D5697904-C892-22E9-5574-0550B4770B66}"/>
              </a:ext>
            </a:extLst>
          </p:cNvPr>
          <p:cNvSpPr>
            <a:spLocks noGrp="1"/>
          </p:cNvSpPr>
          <p:nvPr>
            <p:ph type="body" idx="1"/>
          </p:nvPr>
        </p:nvSpPr>
        <p:spPr/>
        <p:txBody>
          <a:bodyPr/>
          <a:lstStyle/>
          <a:p>
            <a:endParaRPr kumimoji="1" lang="ja-JP" altLang="en-US" dirty="0"/>
          </a:p>
        </p:txBody>
      </p:sp>
      <p:sp>
        <p:nvSpPr>
          <p:cNvPr id="4" name="スライド番号プレースホルダー 3">
            <a:extLst>
              <a:ext uri="{FF2B5EF4-FFF2-40B4-BE49-F238E27FC236}">
                <a16:creationId xmlns:a16="http://schemas.microsoft.com/office/drawing/2014/main" id="{BE63CA74-AD9C-767E-6857-B8645E95641D}"/>
              </a:ext>
            </a:extLst>
          </p:cNvPr>
          <p:cNvSpPr>
            <a:spLocks noGrp="1"/>
          </p:cNvSpPr>
          <p:nvPr>
            <p:ph type="sldNum" sz="quarter" idx="5"/>
          </p:nvPr>
        </p:nvSpPr>
        <p:spPr/>
        <p:txBody>
          <a:bodyPr/>
          <a:lstStyle/>
          <a:p>
            <a:pPr>
              <a:defRPr/>
            </a:pPr>
            <a:fld id="{DEFA9A01-71A4-435A-A68E-07DBF33220B8}" type="slidenum">
              <a:rPr lang="en-US" altLang="ja-JP" smtClean="0"/>
              <a:pPr>
                <a:defRPr/>
              </a:pPr>
              <a:t>17</a:t>
            </a:fld>
            <a:endParaRPr lang="en-US" altLang="ja-JP"/>
          </a:p>
        </p:txBody>
      </p:sp>
    </p:spTree>
    <p:extLst>
      <p:ext uri="{BB962C8B-B14F-4D97-AF65-F5344CB8AC3E}">
        <p14:creationId xmlns:p14="http://schemas.microsoft.com/office/powerpoint/2010/main" val="15581339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pPr defTabSz="912769">
              <a:defRPr/>
            </a:pPr>
            <a:fld id="{A8676293-4F36-4916-A6F1-B94D1E49EEF1}" type="slidenum">
              <a:rPr lang="ja-JP" altLang="en-US">
                <a:solidFill>
                  <a:prstClr val="black"/>
                </a:solidFill>
                <a:ea typeface="ＭＳ Ｐゴシック" panose="020B0600070205080204" pitchFamily="50" charset="-128"/>
              </a:rPr>
              <a:pPr defTabSz="912769">
                <a:defRPr/>
              </a:pPr>
              <a:t>18</a:t>
            </a:fld>
            <a:endParaRPr lang="ja-JP" altLang="en-US" dirty="0">
              <a:solidFill>
                <a:prstClr val="black"/>
              </a:solidFill>
              <a:ea typeface="ＭＳ Ｐゴシック" panose="020B0600070205080204" pitchFamily="50" charset="-128"/>
            </a:endParaRPr>
          </a:p>
        </p:txBody>
      </p:sp>
    </p:spTree>
    <p:extLst>
      <p:ext uri="{BB962C8B-B14F-4D97-AF65-F5344CB8AC3E}">
        <p14:creationId xmlns:p14="http://schemas.microsoft.com/office/powerpoint/2010/main" val="370995851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629E140-B2C8-C5F8-8213-0B12B4C4DD08}"/>
            </a:ext>
          </a:extLst>
        </p:cNvPr>
        <p:cNvGrpSpPr/>
        <p:nvPr/>
      </p:nvGrpSpPr>
      <p:grpSpPr>
        <a:xfrm>
          <a:off x="0" y="0"/>
          <a:ext cx="0" cy="0"/>
          <a:chOff x="0" y="0"/>
          <a:chExt cx="0" cy="0"/>
        </a:xfrm>
      </p:grpSpPr>
      <p:sp>
        <p:nvSpPr>
          <p:cNvPr id="2" name="スライド イメージ プレースホルダー 1">
            <a:extLst>
              <a:ext uri="{FF2B5EF4-FFF2-40B4-BE49-F238E27FC236}">
                <a16:creationId xmlns:a16="http://schemas.microsoft.com/office/drawing/2014/main" id="{5E1398C6-DF53-3557-F0A4-F776C58FCCE5}"/>
              </a:ext>
            </a:extLst>
          </p:cNvPr>
          <p:cNvSpPr>
            <a:spLocks noGrp="1" noRot="1" noChangeAspect="1"/>
          </p:cNvSpPr>
          <p:nvPr>
            <p:ph type="sldImg"/>
          </p:nvPr>
        </p:nvSpPr>
        <p:spPr/>
      </p:sp>
      <p:sp>
        <p:nvSpPr>
          <p:cNvPr id="3" name="ノート プレースホルダー 2">
            <a:extLst>
              <a:ext uri="{FF2B5EF4-FFF2-40B4-BE49-F238E27FC236}">
                <a16:creationId xmlns:a16="http://schemas.microsoft.com/office/drawing/2014/main" id="{9821C598-42A7-2026-39F1-2871D5C8EA38}"/>
              </a:ext>
            </a:extLst>
          </p:cNvPr>
          <p:cNvSpPr>
            <a:spLocks noGrp="1"/>
          </p:cNvSpPr>
          <p:nvPr>
            <p:ph type="body" idx="1"/>
          </p:nvPr>
        </p:nvSpPr>
        <p:spPr/>
        <p:txBody>
          <a:bodyPr/>
          <a:lstStyle/>
          <a:p>
            <a:endParaRPr kumimoji="1" lang="ja-JP" altLang="en-US"/>
          </a:p>
        </p:txBody>
      </p:sp>
      <p:sp>
        <p:nvSpPr>
          <p:cNvPr id="4" name="スライド番号プレースホルダー 3">
            <a:extLst>
              <a:ext uri="{FF2B5EF4-FFF2-40B4-BE49-F238E27FC236}">
                <a16:creationId xmlns:a16="http://schemas.microsoft.com/office/drawing/2014/main" id="{376EAB0D-8E86-0159-4479-C1C8BD559465}"/>
              </a:ext>
            </a:extLst>
          </p:cNvPr>
          <p:cNvSpPr>
            <a:spLocks noGrp="1"/>
          </p:cNvSpPr>
          <p:nvPr>
            <p:ph type="sldNum" sz="quarter" idx="5"/>
          </p:nvPr>
        </p:nvSpPr>
        <p:spPr/>
        <p:txBody>
          <a:bodyPr/>
          <a:lstStyle/>
          <a:p>
            <a:pPr defTabSz="912769">
              <a:defRPr/>
            </a:pPr>
            <a:fld id="{A8676293-4F36-4916-A6F1-B94D1E49EEF1}" type="slidenum">
              <a:rPr lang="ja-JP" altLang="en-US">
                <a:solidFill>
                  <a:prstClr val="black"/>
                </a:solidFill>
                <a:ea typeface="ＭＳ Ｐゴシック" panose="020B0600070205080204" pitchFamily="50" charset="-128"/>
              </a:rPr>
              <a:pPr defTabSz="912769">
                <a:defRPr/>
              </a:pPr>
              <a:t>19</a:t>
            </a:fld>
            <a:endParaRPr lang="ja-JP" altLang="en-US" dirty="0">
              <a:solidFill>
                <a:prstClr val="black"/>
              </a:solidFill>
              <a:ea typeface="ＭＳ Ｐゴシック" panose="020B0600070205080204" pitchFamily="50" charset="-128"/>
            </a:endParaRPr>
          </a:p>
        </p:txBody>
      </p:sp>
    </p:spTree>
    <p:extLst>
      <p:ext uri="{BB962C8B-B14F-4D97-AF65-F5344CB8AC3E}">
        <p14:creationId xmlns:p14="http://schemas.microsoft.com/office/powerpoint/2010/main" val="170736008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pPr defTabSz="912769">
              <a:defRPr/>
            </a:pPr>
            <a:fld id="{A8676293-4F36-4916-A6F1-B94D1E49EEF1}" type="slidenum">
              <a:rPr lang="ja-JP" altLang="en-US">
                <a:solidFill>
                  <a:prstClr val="black"/>
                </a:solidFill>
                <a:ea typeface="ＭＳ Ｐゴシック" panose="020B0600070205080204" pitchFamily="50" charset="-128"/>
              </a:rPr>
              <a:pPr defTabSz="912769">
                <a:defRPr/>
              </a:pPr>
              <a:t>20</a:t>
            </a:fld>
            <a:endParaRPr lang="ja-JP" altLang="en-US" dirty="0">
              <a:solidFill>
                <a:prstClr val="black"/>
              </a:solidFill>
              <a:ea typeface="ＭＳ Ｐゴシック" panose="020B0600070205080204" pitchFamily="50" charset="-128"/>
            </a:endParaRPr>
          </a:p>
        </p:txBody>
      </p:sp>
    </p:spTree>
    <p:extLst>
      <p:ext uri="{BB962C8B-B14F-4D97-AF65-F5344CB8AC3E}">
        <p14:creationId xmlns:p14="http://schemas.microsoft.com/office/powerpoint/2010/main" val="315229699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661ED4B-F46D-6327-B59C-B140EB078208}"/>
            </a:ext>
          </a:extLst>
        </p:cNvPr>
        <p:cNvGrpSpPr/>
        <p:nvPr/>
      </p:nvGrpSpPr>
      <p:grpSpPr>
        <a:xfrm>
          <a:off x="0" y="0"/>
          <a:ext cx="0" cy="0"/>
          <a:chOff x="0" y="0"/>
          <a:chExt cx="0" cy="0"/>
        </a:xfrm>
      </p:grpSpPr>
      <p:sp>
        <p:nvSpPr>
          <p:cNvPr id="2" name="スライド イメージ プレースホルダー 1">
            <a:extLst>
              <a:ext uri="{FF2B5EF4-FFF2-40B4-BE49-F238E27FC236}">
                <a16:creationId xmlns:a16="http://schemas.microsoft.com/office/drawing/2014/main" id="{0C8FF32C-EB6E-85E3-8E7F-38A5A9FC20D6}"/>
              </a:ext>
            </a:extLst>
          </p:cNvPr>
          <p:cNvSpPr>
            <a:spLocks noGrp="1" noRot="1" noChangeAspect="1"/>
          </p:cNvSpPr>
          <p:nvPr>
            <p:ph type="sldImg"/>
          </p:nvPr>
        </p:nvSpPr>
        <p:spPr/>
      </p:sp>
      <p:sp>
        <p:nvSpPr>
          <p:cNvPr id="3" name="ノート プレースホルダー 2">
            <a:extLst>
              <a:ext uri="{FF2B5EF4-FFF2-40B4-BE49-F238E27FC236}">
                <a16:creationId xmlns:a16="http://schemas.microsoft.com/office/drawing/2014/main" id="{B98620B8-EC3B-184E-00BF-1D5D5FBC291F}"/>
              </a:ext>
            </a:extLst>
          </p:cNvPr>
          <p:cNvSpPr>
            <a:spLocks noGrp="1"/>
          </p:cNvSpPr>
          <p:nvPr>
            <p:ph type="body" idx="1"/>
          </p:nvPr>
        </p:nvSpPr>
        <p:spPr/>
        <p:txBody>
          <a:bodyPr/>
          <a:lstStyle/>
          <a:p>
            <a:endParaRPr kumimoji="1" lang="ja-JP" altLang="en-US" dirty="0"/>
          </a:p>
        </p:txBody>
      </p:sp>
      <p:sp>
        <p:nvSpPr>
          <p:cNvPr id="4" name="スライド番号プレースホルダー 3">
            <a:extLst>
              <a:ext uri="{FF2B5EF4-FFF2-40B4-BE49-F238E27FC236}">
                <a16:creationId xmlns:a16="http://schemas.microsoft.com/office/drawing/2014/main" id="{FC171AF3-E9FE-86CF-A533-CE8BA0151BC8}"/>
              </a:ext>
            </a:extLst>
          </p:cNvPr>
          <p:cNvSpPr>
            <a:spLocks noGrp="1"/>
          </p:cNvSpPr>
          <p:nvPr>
            <p:ph type="sldNum" sz="quarter" idx="5"/>
          </p:nvPr>
        </p:nvSpPr>
        <p:spPr/>
        <p:txBody>
          <a:bodyPr/>
          <a:lstStyle/>
          <a:p>
            <a:pPr defTabSz="912769">
              <a:defRPr/>
            </a:pPr>
            <a:fld id="{A8676293-4F36-4916-A6F1-B94D1E49EEF1}" type="slidenum">
              <a:rPr lang="ja-JP" altLang="en-US">
                <a:solidFill>
                  <a:prstClr val="black"/>
                </a:solidFill>
                <a:ea typeface="ＭＳ Ｐゴシック" panose="020B0600070205080204" pitchFamily="50" charset="-128"/>
              </a:rPr>
              <a:pPr defTabSz="912769">
                <a:defRPr/>
              </a:pPr>
              <a:t>21</a:t>
            </a:fld>
            <a:endParaRPr lang="ja-JP" altLang="en-US" dirty="0">
              <a:solidFill>
                <a:prstClr val="black"/>
              </a:solidFill>
              <a:ea typeface="ＭＳ Ｐゴシック" panose="020B0600070205080204" pitchFamily="50" charset="-128"/>
            </a:endParaRPr>
          </a:p>
        </p:txBody>
      </p:sp>
    </p:spTree>
    <p:extLst>
      <p:ext uri="{BB962C8B-B14F-4D97-AF65-F5344CB8AC3E}">
        <p14:creationId xmlns:p14="http://schemas.microsoft.com/office/powerpoint/2010/main" val="414548683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6F6AD64-88D9-3910-8FDB-11D3FDE0B864}"/>
            </a:ext>
          </a:extLst>
        </p:cNvPr>
        <p:cNvGrpSpPr/>
        <p:nvPr/>
      </p:nvGrpSpPr>
      <p:grpSpPr>
        <a:xfrm>
          <a:off x="0" y="0"/>
          <a:ext cx="0" cy="0"/>
          <a:chOff x="0" y="0"/>
          <a:chExt cx="0" cy="0"/>
        </a:xfrm>
      </p:grpSpPr>
      <p:sp>
        <p:nvSpPr>
          <p:cNvPr id="2" name="スライド イメージ プレースホルダー 1">
            <a:extLst>
              <a:ext uri="{FF2B5EF4-FFF2-40B4-BE49-F238E27FC236}">
                <a16:creationId xmlns:a16="http://schemas.microsoft.com/office/drawing/2014/main" id="{56F8FAFE-F7AB-00F9-3FBA-AFC0F4AE8915}"/>
              </a:ext>
            </a:extLst>
          </p:cNvPr>
          <p:cNvSpPr>
            <a:spLocks noGrp="1" noRot="1" noChangeAspect="1"/>
          </p:cNvSpPr>
          <p:nvPr>
            <p:ph type="sldImg"/>
          </p:nvPr>
        </p:nvSpPr>
        <p:spPr/>
      </p:sp>
      <p:sp>
        <p:nvSpPr>
          <p:cNvPr id="3" name="ノート プレースホルダー 2">
            <a:extLst>
              <a:ext uri="{FF2B5EF4-FFF2-40B4-BE49-F238E27FC236}">
                <a16:creationId xmlns:a16="http://schemas.microsoft.com/office/drawing/2014/main" id="{D10074D2-825B-16F7-8A34-72DF4A398DE8}"/>
              </a:ext>
            </a:extLst>
          </p:cNvPr>
          <p:cNvSpPr>
            <a:spLocks noGrp="1"/>
          </p:cNvSpPr>
          <p:nvPr>
            <p:ph type="body" idx="1"/>
          </p:nvPr>
        </p:nvSpPr>
        <p:spPr/>
        <p:txBody>
          <a:bodyPr/>
          <a:lstStyle/>
          <a:p>
            <a:endParaRPr kumimoji="1" lang="ja-JP" altLang="en-US" dirty="0"/>
          </a:p>
        </p:txBody>
      </p:sp>
      <p:sp>
        <p:nvSpPr>
          <p:cNvPr id="4" name="スライド番号プレースホルダー 3">
            <a:extLst>
              <a:ext uri="{FF2B5EF4-FFF2-40B4-BE49-F238E27FC236}">
                <a16:creationId xmlns:a16="http://schemas.microsoft.com/office/drawing/2014/main" id="{77B17925-9205-3B7E-3C3A-9E0FAA306535}"/>
              </a:ext>
            </a:extLst>
          </p:cNvPr>
          <p:cNvSpPr>
            <a:spLocks noGrp="1"/>
          </p:cNvSpPr>
          <p:nvPr>
            <p:ph type="sldNum" sz="quarter" idx="5"/>
          </p:nvPr>
        </p:nvSpPr>
        <p:spPr/>
        <p:txBody>
          <a:bodyPr/>
          <a:lstStyle/>
          <a:p>
            <a:pPr>
              <a:defRPr/>
            </a:pPr>
            <a:fld id="{DEFA9A01-71A4-435A-A68E-07DBF33220B8}" type="slidenum">
              <a:rPr lang="en-US" altLang="ja-JP" smtClean="0"/>
              <a:pPr>
                <a:defRPr/>
              </a:pPr>
              <a:t>22</a:t>
            </a:fld>
            <a:endParaRPr lang="en-US" altLang="ja-JP"/>
          </a:p>
        </p:txBody>
      </p:sp>
    </p:spTree>
    <p:extLst>
      <p:ext uri="{BB962C8B-B14F-4D97-AF65-F5344CB8AC3E}">
        <p14:creationId xmlns:p14="http://schemas.microsoft.com/office/powerpoint/2010/main" val="219833046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3AE5DE1-A0D8-2E3A-44C3-3A97A80081B4}"/>
            </a:ext>
          </a:extLst>
        </p:cNvPr>
        <p:cNvGrpSpPr/>
        <p:nvPr/>
      </p:nvGrpSpPr>
      <p:grpSpPr>
        <a:xfrm>
          <a:off x="0" y="0"/>
          <a:ext cx="0" cy="0"/>
          <a:chOff x="0" y="0"/>
          <a:chExt cx="0" cy="0"/>
        </a:xfrm>
      </p:grpSpPr>
      <p:sp>
        <p:nvSpPr>
          <p:cNvPr id="2" name="スライド イメージ プレースホルダー 1">
            <a:extLst>
              <a:ext uri="{FF2B5EF4-FFF2-40B4-BE49-F238E27FC236}">
                <a16:creationId xmlns:a16="http://schemas.microsoft.com/office/drawing/2014/main" id="{DE330D1D-930F-EB3D-0294-A54239E086F7}"/>
              </a:ext>
            </a:extLst>
          </p:cNvPr>
          <p:cNvSpPr>
            <a:spLocks noGrp="1" noRot="1" noChangeAspect="1"/>
          </p:cNvSpPr>
          <p:nvPr>
            <p:ph type="sldImg"/>
          </p:nvPr>
        </p:nvSpPr>
        <p:spPr/>
      </p:sp>
      <p:sp>
        <p:nvSpPr>
          <p:cNvPr id="3" name="ノート プレースホルダー 2">
            <a:extLst>
              <a:ext uri="{FF2B5EF4-FFF2-40B4-BE49-F238E27FC236}">
                <a16:creationId xmlns:a16="http://schemas.microsoft.com/office/drawing/2014/main" id="{276C076D-5394-C3DF-021C-EE74F29025EA}"/>
              </a:ext>
            </a:extLst>
          </p:cNvPr>
          <p:cNvSpPr>
            <a:spLocks noGrp="1"/>
          </p:cNvSpPr>
          <p:nvPr>
            <p:ph type="body" idx="1"/>
          </p:nvPr>
        </p:nvSpPr>
        <p:spPr/>
        <p:txBody>
          <a:bodyPr/>
          <a:lstStyle/>
          <a:p>
            <a:endParaRPr kumimoji="1" lang="ja-JP" altLang="en-US" dirty="0"/>
          </a:p>
        </p:txBody>
      </p:sp>
      <p:sp>
        <p:nvSpPr>
          <p:cNvPr id="4" name="スライド番号プレースホルダー 3">
            <a:extLst>
              <a:ext uri="{FF2B5EF4-FFF2-40B4-BE49-F238E27FC236}">
                <a16:creationId xmlns:a16="http://schemas.microsoft.com/office/drawing/2014/main" id="{1D734977-89AA-75CA-245A-995CC161DFB9}"/>
              </a:ext>
            </a:extLst>
          </p:cNvPr>
          <p:cNvSpPr>
            <a:spLocks noGrp="1"/>
          </p:cNvSpPr>
          <p:nvPr>
            <p:ph type="sldNum" sz="quarter" idx="5"/>
          </p:nvPr>
        </p:nvSpPr>
        <p:spPr/>
        <p:txBody>
          <a:bodyPr/>
          <a:lstStyle/>
          <a:p>
            <a:pPr>
              <a:defRPr/>
            </a:pPr>
            <a:fld id="{DEFA9A01-71A4-435A-A68E-07DBF33220B8}" type="slidenum">
              <a:rPr lang="en-US" altLang="ja-JP" smtClean="0"/>
              <a:pPr>
                <a:defRPr/>
              </a:pPr>
              <a:t>23</a:t>
            </a:fld>
            <a:endParaRPr lang="en-US" altLang="ja-JP"/>
          </a:p>
        </p:txBody>
      </p:sp>
    </p:spTree>
    <p:extLst>
      <p:ext uri="{BB962C8B-B14F-4D97-AF65-F5344CB8AC3E}">
        <p14:creationId xmlns:p14="http://schemas.microsoft.com/office/powerpoint/2010/main" val="380019218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pPr>
              <a:defRPr/>
            </a:pPr>
            <a:fld id="{DEFA9A01-71A4-435A-A68E-07DBF33220B8}" type="slidenum">
              <a:rPr lang="en-US" altLang="ja-JP" smtClean="0"/>
              <a:pPr>
                <a:defRPr/>
              </a:pPr>
              <a:t>25</a:t>
            </a:fld>
            <a:endParaRPr lang="en-US" altLang="ja-JP"/>
          </a:p>
        </p:txBody>
      </p:sp>
    </p:spTree>
    <p:extLst>
      <p:ext uri="{BB962C8B-B14F-4D97-AF65-F5344CB8AC3E}">
        <p14:creationId xmlns:p14="http://schemas.microsoft.com/office/powerpoint/2010/main" val="310403142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latin typeface="+mn-ea"/>
              <a:ea typeface="+mn-ea"/>
            </a:endParaRPr>
          </a:p>
        </p:txBody>
      </p:sp>
      <p:sp>
        <p:nvSpPr>
          <p:cNvPr id="4" name="スライド番号プレースホルダー 3"/>
          <p:cNvSpPr>
            <a:spLocks noGrp="1"/>
          </p:cNvSpPr>
          <p:nvPr>
            <p:ph type="sldNum" sz="quarter" idx="5"/>
          </p:nvPr>
        </p:nvSpPr>
        <p:spPr/>
        <p:txBody>
          <a:bodyPr/>
          <a:lstStyle/>
          <a:p>
            <a:pPr>
              <a:defRPr/>
            </a:pPr>
            <a:fld id="{DEFA9A01-71A4-435A-A68E-07DBF33220B8}" type="slidenum">
              <a:rPr lang="en-US" altLang="ja-JP" smtClean="0"/>
              <a:pPr>
                <a:defRPr/>
              </a:pPr>
              <a:t>26</a:t>
            </a:fld>
            <a:endParaRPr lang="en-US" altLang="ja-JP"/>
          </a:p>
        </p:txBody>
      </p:sp>
    </p:spTree>
    <p:extLst>
      <p:ext uri="{BB962C8B-B14F-4D97-AF65-F5344CB8AC3E}">
        <p14:creationId xmlns:p14="http://schemas.microsoft.com/office/powerpoint/2010/main" val="334808046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pPr>
              <a:defRPr/>
            </a:pPr>
            <a:fld id="{DEFA9A01-71A4-435A-A68E-07DBF33220B8}" type="slidenum">
              <a:rPr lang="en-US" altLang="ja-JP" smtClean="0"/>
              <a:pPr>
                <a:defRPr/>
              </a:pPr>
              <a:t>27</a:t>
            </a:fld>
            <a:endParaRPr lang="en-US" altLang="ja-JP"/>
          </a:p>
        </p:txBody>
      </p:sp>
    </p:spTree>
    <p:extLst>
      <p:ext uri="{BB962C8B-B14F-4D97-AF65-F5344CB8AC3E}">
        <p14:creationId xmlns:p14="http://schemas.microsoft.com/office/powerpoint/2010/main" val="310403142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pPr>
              <a:defRPr/>
            </a:pPr>
            <a:fld id="{DEFA9A01-71A4-435A-A68E-07DBF33220B8}" type="slidenum">
              <a:rPr lang="en-US" altLang="ja-JP" smtClean="0"/>
              <a:pPr>
                <a:defRPr/>
              </a:pPr>
              <a:t>4</a:t>
            </a:fld>
            <a:endParaRPr lang="en-US" altLang="ja-JP"/>
          </a:p>
        </p:txBody>
      </p:sp>
    </p:spTree>
    <p:extLst>
      <p:ext uri="{BB962C8B-B14F-4D97-AF65-F5344CB8AC3E}">
        <p14:creationId xmlns:p14="http://schemas.microsoft.com/office/powerpoint/2010/main" val="235339746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pPr>
              <a:defRPr/>
            </a:pPr>
            <a:fld id="{DEFA9A01-71A4-435A-A68E-07DBF33220B8}" type="slidenum">
              <a:rPr lang="en-US" altLang="ja-JP" smtClean="0"/>
              <a:pPr>
                <a:defRPr/>
              </a:pPr>
              <a:t>28</a:t>
            </a:fld>
            <a:endParaRPr lang="en-US" altLang="ja-JP"/>
          </a:p>
        </p:txBody>
      </p:sp>
    </p:spTree>
    <p:extLst>
      <p:ext uri="{BB962C8B-B14F-4D97-AF65-F5344CB8AC3E}">
        <p14:creationId xmlns:p14="http://schemas.microsoft.com/office/powerpoint/2010/main" val="116909893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5" name="ノート プレースホルダー 4"/>
          <p:cNvSpPr>
            <a:spLocks noGrp="1"/>
          </p:cNvSpPr>
          <p:nvPr>
            <p:ph type="body" sz="quarter" idx="11"/>
          </p:nvPr>
        </p:nvSpPr>
        <p:spPr/>
        <p:txBody>
          <a:bodyPr/>
          <a:lstStyle/>
          <a:p>
            <a:endParaRPr kumimoji="1" lang="ja-JP" altLang="en-US"/>
          </a:p>
        </p:txBody>
      </p:sp>
    </p:spTree>
    <p:extLst>
      <p:ext uri="{BB962C8B-B14F-4D97-AF65-F5344CB8AC3E}">
        <p14:creationId xmlns:p14="http://schemas.microsoft.com/office/powerpoint/2010/main" val="183071574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pPr>
              <a:defRPr/>
            </a:pPr>
            <a:fld id="{DEFA9A01-71A4-435A-A68E-07DBF33220B8}" type="slidenum">
              <a:rPr lang="en-US" altLang="ja-JP" smtClean="0"/>
              <a:pPr>
                <a:defRPr/>
              </a:pPr>
              <a:t>30</a:t>
            </a:fld>
            <a:endParaRPr lang="en-US" altLang="ja-JP"/>
          </a:p>
        </p:txBody>
      </p:sp>
    </p:spTree>
    <p:extLst>
      <p:ext uri="{BB962C8B-B14F-4D97-AF65-F5344CB8AC3E}">
        <p14:creationId xmlns:p14="http://schemas.microsoft.com/office/powerpoint/2010/main" val="140515033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FE82EA10-0265-43DC-8CCF-1CA193DC6686}" type="slidenum">
              <a:rPr kumimoji="1" lang="ja-JP" altLang="en-US" smtClean="0"/>
              <a:pPr/>
              <a:t>6</a:t>
            </a:fld>
            <a:endParaRPr kumimoji="1" lang="ja-JP" altLang="en-US" dirty="0"/>
          </a:p>
        </p:txBody>
      </p:sp>
    </p:spTree>
    <p:extLst>
      <p:ext uri="{BB962C8B-B14F-4D97-AF65-F5344CB8AC3E}">
        <p14:creationId xmlns:p14="http://schemas.microsoft.com/office/powerpoint/2010/main" val="348703223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5" name="ノート プレースホルダー 2"/>
          <p:cNvSpPr>
            <a:spLocks noGrp="1"/>
          </p:cNvSpPr>
          <p:nvPr>
            <p:ph type="body" idx="1"/>
          </p:nvPr>
        </p:nvSpPr>
        <p:spPr/>
        <p:txBody>
          <a:bodyPr/>
          <a:lstStyle/>
          <a:p>
            <a:endParaRPr lang="ja-JP" altLang="en-US" dirty="0"/>
          </a:p>
        </p:txBody>
      </p:sp>
      <p:sp>
        <p:nvSpPr>
          <p:cNvPr id="3" name="スライド イメージ プレースホルダー 2">
            <a:extLst>
              <a:ext uri="{FF2B5EF4-FFF2-40B4-BE49-F238E27FC236}">
                <a16:creationId xmlns:a16="http://schemas.microsoft.com/office/drawing/2014/main" id="{E12CB9BC-DF21-4E69-B57F-9DBFAF380EE1}"/>
              </a:ext>
            </a:extLst>
          </p:cNvPr>
          <p:cNvSpPr>
            <a:spLocks noGrp="1" noRot="1" noChangeAspect="1"/>
          </p:cNvSpPr>
          <p:nvPr>
            <p:ph type="sldImg"/>
          </p:nvPr>
        </p:nvSpPr>
        <p:spPr>
          <a:xfrm>
            <a:off x="750888" y="596900"/>
            <a:ext cx="5495925" cy="4121150"/>
          </a:xfrm>
        </p:spPr>
      </p:sp>
      <p:sp>
        <p:nvSpPr>
          <p:cNvPr id="7" name="スライド番号プレースホルダー 3">
            <a:extLst>
              <a:ext uri="{FF2B5EF4-FFF2-40B4-BE49-F238E27FC236}">
                <a16:creationId xmlns:a16="http://schemas.microsoft.com/office/drawing/2014/main" id="{6A33C5A6-D996-4231-93BB-8C67575CC319}"/>
              </a:ext>
            </a:extLst>
          </p:cNvPr>
          <p:cNvSpPr>
            <a:spLocks noGrp="1"/>
          </p:cNvSpPr>
          <p:nvPr>
            <p:ph type="sldNum" sz="quarter" idx="5"/>
          </p:nvPr>
        </p:nvSpPr>
        <p:spPr>
          <a:xfrm>
            <a:off x="3959422" y="10440468"/>
            <a:ext cx="3027208" cy="550057"/>
          </a:xfrm>
        </p:spPr>
        <p:txBody>
          <a:bodyPr/>
          <a:lstStyle/>
          <a:p>
            <a:pPr defTabSz="456426">
              <a:defRPr/>
            </a:pPr>
            <a:fld id="{4374078C-8597-4BCE-AD2D-AB8AAB46821F}" type="slidenum">
              <a:rPr lang="ja-JP" altLang="en-US" sz="1100">
                <a:solidFill>
                  <a:prstClr val="black"/>
                </a:solidFill>
              </a:rPr>
              <a:pPr defTabSz="456426">
                <a:defRPr/>
              </a:pPr>
              <a:t>9</a:t>
            </a:fld>
            <a:endParaRPr lang="en-US" altLang="ja-JP" sz="1100" dirty="0">
              <a:solidFill>
                <a:prstClr val="black"/>
              </a:solidFill>
            </a:endParaRPr>
          </a:p>
        </p:txBody>
      </p:sp>
    </p:spTree>
    <p:extLst>
      <p:ext uri="{BB962C8B-B14F-4D97-AF65-F5344CB8AC3E}">
        <p14:creationId xmlns:p14="http://schemas.microsoft.com/office/powerpoint/2010/main" val="99579203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pPr>
              <a:defRPr/>
            </a:pPr>
            <a:fld id="{DEFA9A01-71A4-435A-A68E-07DBF33220B8}" type="slidenum">
              <a:rPr lang="en-US" altLang="ja-JP" smtClean="0"/>
              <a:pPr>
                <a:defRPr/>
              </a:pPr>
              <a:t>12</a:t>
            </a:fld>
            <a:endParaRPr lang="en-US" altLang="ja-JP"/>
          </a:p>
        </p:txBody>
      </p:sp>
    </p:spTree>
    <p:extLst>
      <p:ext uri="{BB962C8B-B14F-4D97-AF65-F5344CB8AC3E}">
        <p14:creationId xmlns:p14="http://schemas.microsoft.com/office/powerpoint/2010/main" val="282496171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0EB34A9-B420-D6E3-78CA-88341DF8576D}"/>
            </a:ext>
          </a:extLst>
        </p:cNvPr>
        <p:cNvGrpSpPr/>
        <p:nvPr/>
      </p:nvGrpSpPr>
      <p:grpSpPr>
        <a:xfrm>
          <a:off x="0" y="0"/>
          <a:ext cx="0" cy="0"/>
          <a:chOff x="0" y="0"/>
          <a:chExt cx="0" cy="0"/>
        </a:xfrm>
      </p:grpSpPr>
      <p:sp>
        <p:nvSpPr>
          <p:cNvPr id="13315" name="ノート プレースホルダー 2">
            <a:extLst>
              <a:ext uri="{FF2B5EF4-FFF2-40B4-BE49-F238E27FC236}">
                <a16:creationId xmlns:a16="http://schemas.microsoft.com/office/drawing/2014/main" id="{C88CEF45-2EBA-095B-CB47-B0F16FC30967}"/>
              </a:ext>
            </a:extLst>
          </p:cNvPr>
          <p:cNvSpPr>
            <a:spLocks noGrp="1"/>
          </p:cNvSpPr>
          <p:nvPr>
            <p:ph type="body" idx="1"/>
          </p:nvPr>
        </p:nvSpPr>
        <p:spPr/>
        <p:txBody>
          <a:bodyPr/>
          <a:lstStyle/>
          <a:p>
            <a:endParaRPr lang="ja-JP" altLang="en-US" dirty="0"/>
          </a:p>
        </p:txBody>
      </p:sp>
      <p:sp>
        <p:nvSpPr>
          <p:cNvPr id="3" name="スライド イメージ プレースホルダー 2">
            <a:extLst>
              <a:ext uri="{FF2B5EF4-FFF2-40B4-BE49-F238E27FC236}">
                <a16:creationId xmlns:a16="http://schemas.microsoft.com/office/drawing/2014/main" id="{31BA0D3E-ED9C-1578-31DF-A483382F8BD8}"/>
              </a:ext>
            </a:extLst>
          </p:cNvPr>
          <p:cNvSpPr>
            <a:spLocks noGrp="1" noRot="1" noChangeAspect="1"/>
          </p:cNvSpPr>
          <p:nvPr>
            <p:ph type="sldImg"/>
          </p:nvPr>
        </p:nvSpPr>
        <p:spPr>
          <a:xfrm>
            <a:off x="750888" y="596900"/>
            <a:ext cx="5495925" cy="4121150"/>
          </a:xfrm>
        </p:spPr>
      </p:sp>
      <p:sp>
        <p:nvSpPr>
          <p:cNvPr id="7" name="スライド番号プレースホルダー 3">
            <a:extLst>
              <a:ext uri="{FF2B5EF4-FFF2-40B4-BE49-F238E27FC236}">
                <a16:creationId xmlns:a16="http://schemas.microsoft.com/office/drawing/2014/main" id="{BF5F7A29-7382-B2CE-7814-1F787ED7509F}"/>
              </a:ext>
            </a:extLst>
          </p:cNvPr>
          <p:cNvSpPr>
            <a:spLocks noGrp="1"/>
          </p:cNvSpPr>
          <p:nvPr>
            <p:ph type="sldNum" sz="quarter" idx="5"/>
          </p:nvPr>
        </p:nvSpPr>
        <p:spPr>
          <a:xfrm>
            <a:off x="3959422" y="10440468"/>
            <a:ext cx="3027208" cy="550057"/>
          </a:xfrm>
        </p:spPr>
        <p:txBody>
          <a:bodyPr/>
          <a:lstStyle/>
          <a:p>
            <a:pPr defTabSz="456426">
              <a:defRPr/>
            </a:pPr>
            <a:fld id="{4374078C-8597-4BCE-AD2D-AB8AAB46821F}" type="slidenum">
              <a:rPr lang="ja-JP" altLang="en-US" sz="1100">
                <a:solidFill>
                  <a:prstClr val="black"/>
                </a:solidFill>
              </a:rPr>
              <a:pPr defTabSz="456426">
                <a:defRPr/>
              </a:pPr>
              <a:t>13</a:t>
            </a:fld>
            <a:endParaRPr lang="en-US" altLang="ja-JP" sz="1100" dirty="0">
              <a:solidFill>
                <a:prstClr val="black"/>
              </a:solidFill>
            </a:endParaRPr>
          </a:p>
        </p:txBody>
      </p:sp>
    </p:spTree>
    <p:extLst>
      <p:ext uri="{BB962C8B-B14F-4D97-AF65-F5344CB8AC3E}">
        <p14:creationId xmlns:p14="http://schemas.microsoft.com/office/powerpoint/2010/main" val="70632683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pPr>
              <a:defRPr/>
            </a:pPr>
            <a:fld id="{DEFA9A01-71A4-435A-A68E-07DBF33220B8}" type="slidenum">
              <a:rPr lang="en-US" altLang="ja-JP" smtClean="0"/>
              <a:pPr>
                <a:defRPr/>
              </a:pPr>
              <a:t>14</a:t>
            </a:fld>
            <a:endParaRPr lang="en-US" altLang="ja-JP"/>
          </a:p>
        </p:txBody>
      </p:sp>
    </p:spTree>
    <p:extLst>
      <p:ext uri="{BB962C8B-B14F-4D97-AF65-F5344CB8AC3E}">
        <p14:creationId xmlns:p14="http://schemas.microsoft.com/office/powerpoint/2010/main" val="289964674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1CC4B2F-6438-F4C8-A9AF-5063F08421AF}"/>
            </a:ext>
          </a:extLst>
        </p:cNvPr>
        <p:cNvGrpSpPr/>
        <p:nvPr/>
      </p:nvGrpSpPr>
      <p:grpSpPr>
        <a:xfrm>
          <a:off x="0" y="0"/>
          <a:ext cx="0" cy="0"/>
          <a:chOff x="0" y="0"/>
          <a:chExt cx="0" cy="0"/>
        </a:xfrm>
      </p:grpSpPr>
      <p:sp>
        <p:nvSpPr>
          <p:cNvPr id="2" name="スライド イメージ プレースホルダー 1">
            <a:extLst>
              <a:ext uri="{FF2B5EF4-FFF2-40B4-BE49-F238E27FC236}">
                <a16:creationId xmlns:a16="http://schemas.microsoft.com/office/drawing/2014/main" id="{BAF017A9-1C27-5631-B6DA-62ECEADB5059}"/>
              </a:ext>
            </a:extLst>
          </p:cNvPr>
          <p:cNvSpPr>
            <a:spLocks noGrp="1" noRot="1" noChangeAspect="1"/>
          </p:cNvSpPr>
          <p:nvPr>
            <p:ph type="sldImg"/>
          </p:nvPr>
        </p:nvSpPr>
        <p:spPr/>
      </p:sp>
      <p:sp>
        <p:nvSpPr>
          <p:cNvPr id="3" name="ノート プレースホルダー 2">
            <a:extLst>
              <a:ext uri="{FF2B5EF4-FFF2-40B4-BE49-F238E27FC236}">
                <a16:creationId xmlns:a16="http://schemas.microsoft.com/office/drawing/2014/main" id="{4045E26F-F98C-E5AE-7DD8-AD1813EAE376}"/>
              </a:ext>
            </a:extLst>
          </p:cNvPr>
          <p:cNvSpPr>
            <a:spLocks noGrp="1"/>
          </p:cNvSpPr>
          <p:nvPr>
            <p:ph type="body" idx="1"/>
          </p:nvPr>
        </p:nvSpPr>
        <p:spPr/>
        <p:txBody>
          <a:bodyPr/>
          <a:lstStyle/>
          <a:p>
            <a:endParaRPr kumimoji="1" lang="ja-JP" altLang="en-US" dirty="0"/>
          </a:p>
        </p:txBody>
      </p:sp>
      <p:sp>
        <p:nvSpPr>
          <p:cNvPr id="4" name="スライド番号プレースホルダー 3">
            <a:extLst>
              <a:ext uri="{FF2B5EF4-FFF2-40B4-BE49-F238E27FC236}">
                <a16:creationId xmlns:a16="http://schemas.microsoft.com/office/drawing/2014/main" id="{A8B3846E-F927-FC9E-B28F-20A0C1940402}"/>
              </a:ext>
            </a:extLst>
          </p:cNvPr>
          <p:cNvSpPr>
            <a:spLocks noGrp="1"/>
          </p:cNvSpPr>
          <p:nvPr>
            <p:ph type="sldNum" sz="quarter" idx="5"/>
          </p:nvPr>
        </p:nvSpPr>
        <p:spPr/>
        <p:txBody>
          <a:bodyPr/>
          <a:lstStyle/>
          <a:p>
            <a:pPr>
              <a:defRPr/>
            </a:pPr>
            <a:fld id="{DEFA9A01-71A4-435A-A68E-07DBF33220B8}" type="slidenum">
              <a:rPr lang="en-US" altLang="ja-JP" smtClean="0"/>
              <a:pPr>
                <a:defRPr/>
              </a:pPr>
              <a:t>15</a:t>
            </a:fld>
            <a:endParaRPr lang="en-US" altLang="ja-JP"/>
          </a:p>
        </p:txBody>
      </p:sp>
    </p:spTree>
    <p:extLst>
      <p:ext uri="{BB962C8B-B14F-4D97-AF65-F5344CB8AC3E}">
        <p14:creationId xmlns:p14="http://schemas.microsoft.com/office/powerpoint/2010/main" val="55804234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pPr>
              <a:defRPr/>
            </a:pPr>
            <a:fld id="{DEFA9A01-71A4-435A-A68E-07DBF33220B8}" type="slidenum">
              <a:rPr lang="en-US" altLang="ja-JP" smtClean="0"/>
              <a:pPr>
                <a:defRPr/>
              </a:pPr>
              <a:t>16</a:t>
            </a:fld>
            <a:endParaRPr lang="en-US" altLang="ja-JP"/>
          </a:p>
        </p:txBody>
      </p:sp>
    </p:spTree>
    <p:extLst>
      <p:ext uri="{BB962C8B-B14F-4D97-AF65-F5344CB8AC3E}">
        <p14:creationId xmlns:p14="http://schemas.microsoft.com/office/powerpoint/2010/main" val="411965099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hyperlink" Target="https://www.nta.go.jp/taxes/kids/index.htm" TargetMode="External"/><Relationship Id="rId1" Type="http://schemas.openxmlformats.org/officeDocument/2006/relationships/slideMaster" Target="../slideMasters/slideMaster1.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hyperlink" Target="https://www.nta.go.jp/taxes/kids/index.htm" TargetMode="External"/><Relationship Id="rId1" Type="http://schemas.openxmlformats.org/officeDocument/2006/relationships/slideMaster" Target="../slideMasters/slideMaster1.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タイトル スライド">
    <p:spTree>
      <p:nvGrpSpPr>
        <p:cNvPr id="1" name=""/>
        <p:cNvGrpSpPr/>
        <p:nvPr/>
      </p:nvGrpSpPr>
      <p:grpSpPr>
        <a:xfrm>
          <a:off x="0" y="0"/>
          <a:ext cx="0" cy="0"/>
          <a:chOff x="0" y="0"/>
          <a:chExt cx="0" cy="0"/>
        </a:xfrm>
      </p:grpSpPr>
    </p:spTree>
    <p:extLst>
      <p:ext uri="{BB962C8B-B14F-4D97-AF65-F5344CB8AC3E}">
        <p14:creationId xmlns:p14="http://schemas.microsoft.com/office/powerpoint/2010/main" val="423518168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1_タイトル スライド">
    <p:spTree>
      <p:nvGrpSpPr>
        <p:cNvPr id="1" name=""/>
        <p:cNvGrpSpPr/>
        <p:nvPr/>
      </p:nvGrpSpPr>
      <p:grpSpPr>
        <a:xfrm>
          <a:off x="0" y="0"/>
          <a:ext cx="0" cy="0"/>
          <a:chOff x="0" y="0"/>
          <a:chExt cx="0" cy="0"/>
        </a:xfrm>
      </p:grpSpPr>
    </p:spTree>
    <p:extLst>
      <p:ext uri="{BB962C8B-B14F-4D97-AF65-F5344CB8AC3E}">
        <p14:creationId xmlns:p14="http://schemas.microsoft.com/office/powerpoint/2010/main" val="269301971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6_白紙">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624509166"/>
      </p:ext>
    </p:extLst>
  </p:cSld>
  <p:clrMapOvr>
    <a:masterClrMapping/>
  </p:clrMapOvr>
  <p:extLst>
    <p:ext uri="{DCECCB84-F9BA-43D5-87BE-67443E8EF086}">
      <p15:sldGuideLst xmlns:p15="http://schemas.microsoft.com/office/powerpoint/2012/main">
        <p15:guide id="1" orient="horz">
          <p15:clr>
            <a:srgbClr val="FBAE40"/>
          </p15:clr>
        </p15:guide>
        <p15:guide id="2" pos="5760">
          <p15:clr>
            <a:srgbClr val="FBAE40"/>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7_白紙">
    <p:spTree>
      <p:nvGrpSpPr>
        <p:cNvPr id="1" name=""/>
        <p:cNvGrpSpPr/>
        <p:nvPr/>
      </p:nvGrpSpPr>
      <p:grpSpPr>
        <a:xfrm>
          <a:off x="0" y="0"/>
          <a:ext cx="0" cy="0"/>
          <a:chOff x="0" y="0"/>
          <a:chExt cx="0" cy="0"/>
        </a:xfrm>
      </p:grpSpPr>
      <p:sp>
        <p:nvSpPr>
          <p:cNvPr id="35" name="正方形/長方形 34">
            <a:extLst>
              <a:ext uri="{FF2B5EF4-FFF2-40B4-BE49-F238E27FC236}">
                <a16:creationId xmlns:a16="http://schemas.microsoft.com/office/drawing/2014/main" id="{CD411C34-C508-20E5-335D-D87BDB805E0C}"/>
              </a:ext>
            </a:extLst>
          </p:cNvPr>
          <p:cNvSpPr/>
          <p:nvPr userDrawn="1"/>
        </p:nvSpPr>
        <p:spPr bwMode="auto">
          <a:xfrm>
            <a:off x="5772274" y="1541748"/>
            <a:ext cx="3047876" cy="1877632"/>
          </a:xfrm>
          <a:prstGeom prst="rect">
            <a:avLst/>
          </a:prstGeom>
          <a:solidFill>
            <a:schemeClr val="bg1">
              <a:lumMod val="95000"/>
            </a:schemeClr>
          </a:solidFill>
          <a:ln w="6350" cap="flat" cmpd="sng" algn="ctr">
            <a:noFill/>
            <a:prstDash val="solid"/>
            <a:round/>
            <a:headEnd type="none" w="med" len="med"/>
            <a:tailEnd type="none" w="med" len="med"/>
          </a:ln>
          <a:effectLst/>
        </p:spPr>
        <p:txBody>
          <a:bodyPr vert="horz" wrap="square" lIns="91440" tIns="90000" rIns="91440" bIns="45720" numCol="1" rtlCol="0" anchor="t" anchorCtr="0" compatLnSpc="1">
            <a:prstTxWarp prst="textNoShape">
              <a:avLst/>
            </a:prstTxWarp>
          </a:bodyPr>
          <a:lstStyle/>
          <a:p>
            <a:pPr marL="0" marR="0" indent="0" algn="l" defTabSz="914400" rtl="0" eaLnBrk="0" fontAlgn="base" latinLnBrk="0" hangingPunct="0">
              <a:lnSpc>
                <a:spcPct val="114000"/>
              </a:lnSpc>
              <a:spcBef>
                <a:spcPct val="0"/>
              </a:spcBef>
              <a:spcAft>
                <a:spcPct val="0"/>
              </a:spcAft>
              <a:buClrTx/>
              <a:buSzTx/>
              <a:buFontTx/>
              <a:buNone/>
              <a:tabLst/>
            </a:pPr>
            <a:endParaRPr kumimoji="1" lang="ja-JP" altLang="en-US" sz="1100" kern="1200" dirty="0">
              <a:solidFill>
                <a:schemeClr val="tx1"/>
              </a:solidFill>
              <a:latin typeface="+mn-ea"/>
              <a:ea typeface="+mn-ea"/>
              <a:cs typeface="+mn-cs"/>
            </a:endParaRPr>
          </a:p>
        </p:txBody>
      </p:sp>
      <p:sp>
        <p:nvSpPr>
          <p:cNvPr id="6" name="正方形/長方形 5">
            <a:extLst>
              <a:ext uri="{FF2B5EF4-FFF2-40B4-BE49-F238E27FC236}">
                <a16:creationId xmlns:a16="http://schemas.microsoft.com/office/drawing/2014/main" id="{E85256BC-6200-EBDC-5473-473F5F1DD958}"/>
              </a:ext>
            </a:extLst>
          </p:cNvPr>
          <p:cNvSpPr/>
          <p:nvPr userDrawn="1"/>
        </p:nvSpPr>
        <p:spPr bwMode="auto">
          <a:xfrm>
            <a:off x="-1" y="705417"/>
            <a:ext cx="9144001" cy="58673"/>
          </a:xfrm>
          <a:prstGeom prst="rect">
            <a:avLst/>
          </a:prstGeom>
          <a:solidFill>
            <a:srgbClr val="005BAD"/>
          </a:solidFill>
          <a:ln w="635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1" lang="ja-JP" altLang="en-US" sz="2400" b="0" i="0" u="none" strike="noStrike" kern="1200" cap="none" spc="0" normalizeH="0" baseline="0" noProof="0" dirty="0">
              <a:ln>
                <a:noFill/>
              </a:ln>
              <a:solidFill>
                <a:srgbClr val="000000"/>
              </a:solidFill>
              <a:effectLst/>
              <a:uLnTx/>
              <a:uFillTx/>
              <a:latin typeface="+mj-ea"/>
              <a:ea typeface="+mj-ea"/>
              <a:cs typeface="+mn-cs"/>
            </a:endParaRPr>
          </a:p>
        </p:txBody>
      </p:sp>
      <p:sp>
        <p:nvSpPr>
          <p:cNvPr id="4" name="スライド番号プレースホルダー 3">
            <a:extLst>
              <a:ext uri="{FF2B5EF4-FFF2-40B4-BE49-F238E27FC236}">
                <a16:creationId xmlns:a16="http://schemas.microsoft.com/office/drawing/2014/main" id="{A1170B6F-62EF-45E6-90A2-A04CCA34EECB}"/>
              </a:ext>
            </a:extLst>
          </p:cNvPr>
          <p:cNvSpPr>
            <a:spLocks noGrp="1"/>
          </p:cNvSpPr>
          <p:nvPr>
            <p:ph type="sldNum" sz="quarter" idx="12"/>
          </p:nvPr>
        </p:nvSpPr>
        <p:spPr>
          <a:xfrm>
            <a:off x="8769893" y="6443281"/>
            <a:ext cx="374107" cy="298426"/>
          </a:xfrm>
          <a:prstGeom prst="rect">
            <a:avLst/>
          </a:prstGeom>
        </p:spPr>
        <p:txBody>
          <a:bodyPr wrap="none" anchor="ctr" anchorCtr="0"/>
          <a:lstStyle>
            <a:lvl1pPr algn="ctr">
              <a:defRPr sz="1200" b="1">
                <a:latin typeface="Arial" panose="020B0604020202020204" pitchFamily="34" charset="0"/>
                <a:ea typeface="HGP創英角ｺﾞｼｯｸUB" panose="020B0900000000000000" pitchFamily="50" charset="-128"/>
                <a:cs typeface="Arial" panose="020B0604020202020204" pitchFamily="34" charset="0"/>
              </a:defRPr>
            </a:lvl1pPr>
          </a:lstStyle>
          <a:p>
            <a:pPr>
              <a:defRPr/>
            </a:pPr>
            <a:fld id="{40E3B949-1179-4387-B307-F356BE6486A4}" type="slidenum">
              <a:rPr lang="en-US" altLang="ja-JP" smtClean="0"/>
              <a:pPr>
                <a:defRPr/>
              </a:pPr>
              <a:t>‹#›</a:t>
            </a:fld>
            <a:endParaRPr lang="en-US" altLang="ja-JP" dirty="0"/>
          </a:p>
        </p:txBody>
      </p:sp>
      <p:sp>
        <p:nvSpPr>
          <p:cNvPr id="9" name="正方形/長方形 8">
            <a:extLst>
              <a:ext uri="{FF2B5EF4-FFF2-40B4-BE49-F238E27FC236}">
                <a16:creationId xmlns:a16="http://schemas.microsoft.com/office/drawing/2014/main" id="{1AF0A3EF-5E57-F941-0BFF-1E4FB21C4A0D}"/>
              </a:ext>
            </a:extLst>
          </p:cNvPr>
          <p:cNvSpPr/>
          <p:nvPr userDrawn="1"/>
        </p:nvSpPr>
        <p:spPr bwMode="auto">
          <a:xfrm>
            <a:off x="323851" y="1257115"/>
            <a:ext cx="831439" cy="226871"/>
          </a:xfrm>
          <a:prstGeom prst="rect">
            <a:avLst/>
          </a:prstGeom>
          <a:noFill/>
          <a:ln w="19050" cap="flat" cmpd="sng" algn="ctr">
            <a:solidFill>
              <a:schemeClr val="tx1">
                <a:lumMod val="85000"/>
                <a:lumOff val="15000"/>
              </a:schemeClr>
            </a:solidFill>
            <a:prstDash val="solid"/>
            <a:round/>
            <a:headEnd type="none" w="med" len="med"/>
            <a:tailEnd type="none" w="med" len="med"/>
          </a:ln>
          <a:effectLst/>
        </p:spPr>
        <p:txBody>
          <a:bodyPr vert="horz" wrap="square" lIns="72000" tIns="36000" rIns="72000" bIns="3600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1" lang="ja-JP" altLang="en-US" sz="1300" b="0" i="0" u="none" strike="noStrike" cap="none" normalizeH="0" baseline="0" dirty="0">
                <a:ln>
                  <a:noFill/>
                </a:ln>
                <a:effectLst/>
                <a:latin typeface="+mn-ea"/>
                <a:ea typeface="+mn-ea"/>
              </a:rPr>
              <a:t>前提条件</a:t>
            </a:r>
          </a:p>
        </p:txBody>
      </p:sp>
      <p:sp>
        <p:nvSpPr>
          <p:cNvPr id="10" name="正方形/長方形 9">
            <a:extLst>
              <a:ext uri="{FF2B5EF4-FFF2-40B4-BE49-F238E27FC236}">
                <a16:creationId xmlns:a16="http://schemas.microsoft.com/office/drawing/2014/main" id="{5FC5F758-8BE0-9B7E-6837-818F7F95F160}"/>
              </a:ext>
            </a:extLst>
          </p:cNvPr>
          <p:cNvSpPr/>
          <p:nvPr userDrawn="1"/>
        </p:nvSpPr>
        <p:spPr bwMode="auto">
          <a:xfrm>
            <a:off x="323851" y="3614858"/>
            <a:ext cx="1337309" cy="226800"/>
          </a:xfrm>
          <a:prstGeom prst="rect">
            <a:avLst/>
          </a:prstGeom>
          <a:noFill/>
          <a:ln w="19050" cap="flat" cmpd="sng" algn="ctr">
            <a:solidFill>
              <a:srgbClr val="005BAD"/>
            </a:solidFill>
            <a:prstDash val="solid"/>
            <a:round/>
            <a:headEnd type="none" w="med" len="med"/>
            <a:tailEnd type="none" w="med" len="med"/>
          </a:ln>
          <a:effectLst/>
        </p:spPr>
        <p:txBody>
          <a:bodyPr vert="horz" wrap="square" lIns="72000" tIns="36000" rIns="72000" bIns="3600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1" lang="ja-JP" altLang="en-US" sz="1300" b="0" i="0" u="none" strike="noStrike" cap="none" normalizeH="0" baseline="0" dirty="0">
                <a:ln>
                  <a:noFill/>
                </a:ln>
                <a:solidFill>
                  <a:srgbClr val="005BAD"/>
                </a:solidFill>
                <a:effectLst/>
                <a:latin typeface="+mn-ea"/>
                <a:ea typeface="+mn-ea"/>
              </a:rPr>
              <a:t>討議</a:t>
            </a:r>
            <a:r>
              <a:rPr kumimoji="1" lang="ja-JP" altLang="en-US" sz="1300" b="0" i="0" u="none" strike="noStrike" cap="none" normalizeH="0" baseline="0" dirty="0">
                <a:ln>
                  <a:noFill/>
                </a:ln>
                <a:effectLst/>
                <a:latin typeface="+mn-ea"/>
                <a:ea typeface="+mn-ea"/>
              </a:rPr>
              <a:t>　パターン２</a:t>
            </a:r>
          </a:p>
        </p:txBody>
      </p:sp>
      <p:sp>
        <p:nvSpPr>
          <p:cNvPr id="7" name="正方形/長方形 6">
            <a:extLst>
              <a:ext uri="{FF2B5EF4-FFF2-40B4-BE49-F238E27FC236}">
                <a16:creationId xmlns:a16="http://schemas.microsoft.com/office/drawing/2014/main" id="{66D8D3E2-48D8-A0F2-30BA-B99C1C3F5806}"/>
              </a:ext>
            </a:extLst>
          </p:cNvPr>
          <p:cNvSpPr/>
          <p:nvPr userDrawn="1"/>
        </p:nvSpPr>
        <p:spPr bwMode="auto">
          <a:xfrm>
            <a:off x="324417" y="1541748"/>
            <a:ext cx="3455491" cy="1877632"/>
          </a:xfrm>
          <a:prstGeom prst="rect">
            <a:avLst/>
          </a:prstGeom>
          <a:solidFill>
            <a:schemeClr val="bg1">
              <a:lumMod val="95000"/>
            </a:schemeClr>
          </a:solidFill>
          <a:ln w="635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l" defTabSz="914400" rtl="0" eaLnBrk="0" fontAlgn="base" latinLnBrk="0" hangingPunct="0">
              <a:lnSpc>
                <a:spcPct val="114000"/>
              </a:lnSpc>
              <a:spcBef>
                <a:spcPct val="0"/>
              </a:spcBef>
              <a:spcAft>
                <a:spcPct val="0"/>
              </a:spcAft>
              <a:buClrTx/>
              <a:buSzTx/>
              <a:buFontTx/>
              <a:buNone/>
              <a:tabLst/>
            </a:pPr>
            <a:r>
              <a:rPr kumimoji="1" lang="ja-JP" altLang="en-US" sz="1100" kern="1200" dirty="0">
                <a:solidFill>
                  <a:schemeClr val="tx1"/>
                </a:solidFill>
                <a:latin typeface="+mn-ea"/>
                <a:ea typeface="+mn-ea"/>
                <a:cs typeface="+mn-cs"/>
              </a:rPr>
              <a:t>みなさんはメタバタウンの住人です。</a:t>
            </a:r>
            <a:endParaRPr kumimoji="1" lang="en-US" altLang="ja-JP" sz="1100" kern="1200" dirty="0">
              <a:solidFill>
                <a:schemeClr val="tx1"/>
              </a:solidFill>
              <a:latin typeface="+mn-ea"/>
              <a:ea typeface="+mn-ea"/>
              <a:cs typeface="+mn-cs"/>
            </a:endParaRPr>
          </a:p>
          <a:p>
            <a:pPr marL="0" marR="0" indent="0" algn="l" defTabSz="914400" rtl="0" eaLnBrk="0" fontAlgn="base" latinLnBrk="0" hangingPunct="0">
              <a:lnSpc>
                <a:spcPct val="114000"/>
              </a:lnSpc>
              <a:spcBef>
                <a:spcPct val="0"/>
              </a:spcBef>
              <a:spcAft>
                <a:spcPct val="0"/>
              </a:spcAft>
              <a:buClrTx/>
              <a:buSzTx/>
              <a:buFontTx/>
              <a:buNone/>
              <a:tabLst/>
            </a:pPr>
            <a:r>
              <a:rPr kumimoji="1" lang="ja-JP" altLang="en-US" sz="1100" kern="1200" dirty="0">
                <a:solidFill>
                  <a:schemeClr val="tx1"/>
                </a:solidFill>
                <a:latin typeface="+mn-ea"/>
                <a:ea typeface="+mn-ea"/>
                <a:cs typeface="+mn-cs"/>
              </a:rPr>
              <a:t>メタバタウンには家が４軒あり、町の真ん中を町が管理する川が流れています。</a:t>
            </a:r>
          </a:p>
          <a:p>
            <a:pPr marL="0" marR="0" indent="0" algn="l" defTabSz="914400" rtl="0" eaLnBrk="0" fontAlgn="base" latinLnBrk="0" hangingPunct="0">
              <a:lnSpc>
                <a:spcPct val="114000"/>
              </a:lnSpc>
              <a:spcBef>
                <a:spcPct val="0"/>
              </a:spcBef>
              <a:spcAft>
                <a:spcPct val="0"/>
              </a:spcAft>
              <a:buClrTx/>
              <a:buSzTx/>
              <a:buFontTx/>
              <a:buNone/>
              <a:tabLst/>
            </a:pPr>
            <a:r>
              <a:rPr kumimoji="1" lang="ja-JP" altLang="en-US" sz="1100" kern="1200" dirty="0">
                <a:solidFill>
                  <a:schemeClr val="tx1"/>
                </a:solidFill>
                <a:latin typeface="+mn-ea"/>
                <a:ea typeface="+mn-ea"/>
                <a:cs typeface="+mn-cs"/>
              </a:rPr>
              <a:t>行き来には渡し船を使っていますが、</a:t>
            </a:r>
            <a:endParaRPr kumimoji="1" lang="en-US" altLang="ja-JP" sz="1100" kern="1200" dirty="0">
              <a:solidFill>
                <a:schemeClr val="tx1"/>
              </a:solidFill>
              <a:latin typeface="+mn-ea"/>
              <a:ea typeface="+mn-ea"/>
              <a:cs typeface="+mn-cs"/>
            </a:endParaRPr>
          </a:p>
          <a:p>
            <a:pPr marL="0" marR="0" indent="0" algn="l" defTabSz="914400" rtl="0" eaLnBrk="0" fontAlgn="base" latinLnBrk="0" hangingPunct="0">
              <a:lnSpc>
                <a:spcPct val="114000"/>
              </a:lnSpc>
              <a:spcBef>
                <a:spcPct val="0"/>
              </a:spcBef>
              <a:spcAft>
                <a:spcPct val="0"/>
              </a:spcAft>
              <a:buClrTx/>
              <a:buSzTx/>
              <a:buFontTx/>
              <a:buNone/>
              <a:tabLst/>
            </a:pPr>
            <a:r>
              <a:rPr kumimoji="1" lang="ja-JP" altLang="en-US" sz="1100" kern="1200" dirty="0">
                <a:solidFill>
                  <a:schemeClr val="tx1"/>
                </a:solidFill>
                <a:latin typeface="+mn-ea"/>
                <a:ea typeface="+mn-ea"/>
                <a:cs typeface="+mn-cs"/>
              </a:rPr>
              <a:t>雨で増水すると運航できず不便でした。</a:t>
            </a:r>
          </a:p>
          <a:p>
            <a:pPr marL="0" marR="0" indent="0" algn="l" defTabSz="914400" rtl="0" eaLnBrk="0" fontAlgn="base" latinLnBrk="0" hangingPunct="0">
              <a:lnSpc>
                <a:spcPct val="114000"/>
              </a:lnSpc>
              <a:spcBef>
                <a:spcPct val="0"/>
              </a:spcBef>
              <a:spcAft>
                <a:spcPct val="0"/>
              </a:spcAft>
              <a:buClrTx/>
              <a:buSzTx/>
              <a:buFontTx/>
              <a:buNone/>
              <a:tabLst/>
            </a:pPr>
            <a:r>
              <a:rPr kumimoji="1" lang="ja-JP" altLang="en-US" sz="1100" kern="1200" dirty="0">
                <a:solidFill>
                  <a:schemeClr val="tx1"/>
                </a:solidFill>
                <a:latin typeface="+mn-ea"/>
                <a:ea typeface="+mn-ea"/>
                <a:cs typeface="+mn-cs"/>
              </a:rPr>
              <a:t>今回、</a:t>
            </a:r>
            <a:r>
              <a:rPr kumimoji="1" lang="ja-JP" altLang="en-US" sz="1100" kern="1200" dirty="0">
                <a:solidFill>
                  <a:srgbClr val="C00000"/>
                </a:solidFill>
                <a:latin typeface="+mn-ea"/>
                <a:ea typeface="+mn-ea"/>
                <a:cs typeface="+mn-cs"/>
              </a:rPr>
              <a:t> メタバタウンの全ての住人の希望 </a:t>
            </a:r>
            <a:r>
              <a:rPr kumimoji="1" lang="ja-JP" altLang="en-US" sz="1100" kern="1200" dirty="0">
                <a:solidFill>
                  <a:schemeClr val="tx1"/>
                </a:solidFill>
                <a:latin typeface="+mn-ea"/>
                <a:ea typeface="+mn-ea"/>
                <a:cs typeface="+mn-cs"/>
              </a:rPr>
              <a:t>により</a:t>
            </a:r>
            <a:endParaRPr kumimoji="1" lang="en-US" altLang="ja-JP" sz="1100" kern="1200" dirty="0">
              <a:solidFill>
                <a:schemeClr val="tx1"/>
              </a:solidFill>
              <a:latin typeface="+mn-ea"/>
              <a:ea typeface="+mn-ea"/>
              <a:cs typeface="+mn-cs"/>
            </a:endParaRPr>
          </a:p>
          <a:p>
            <a:pPr marL="0" marR="0" indent="0" algn="l" defTabSz="914400" rtl="0" eaLnBrk="0" fontAlgn="base" latinLnBrk="0" hangingPunct="0">
              <a:lnSpc>
                <a:spcPct val="114000"/>
              </a:lnSpc>
              <a:spcBef>
                <a:spcPct val="0"/>
              </a:spcBef>
              <a:spcAft>
                <a:spcPct val="0"/>
              </a:spcAft>
              <a:buClrTx/>
              <a:buSzTx/>
              <a:buFontTx/>
              <a:buNone/>
              <a:tabLst/>
            </a:pPr>
            <a:r>
              <a:rPr kumimoji="1" lang="ja-JP" altLang="en-US" sz="1100" kern="1200" dirty="0">
                <a:solidFill>
                  <a:schemeClr val="tx1"/>
                </a:solidFill>
                <a:latin typeface="+mn-ea"/>
                <a:ea typeface="+mn-ea"/>
                <a:cs typeface="+mn-cs"/>
              </a:rPr>
              <a:t>橋を建設することになりました。</a:t>
            </a:r>
          </a:p>
          <a:p>
            <a:pPr marL="0" marR="0" indent="0" algn="l" defTabSz="914400" rtl="0" eaLnBrk="0" fontAlgn="base" latinLnBrk="0" hangingPunct="0">
              <a:lnSpc>
                <a:spcPct val="114000"/>
              </a:lnSpc>
              <a:spcBef>
                <a:spcPct val="0"/>
              </a:spcBef>
              <a:spcAft>
                <a:spcPct val="0"/>
              </a:spcAft>
              <a:buClrTx/>
              <a:buSzTx/>
              <a:buFontTx/>
              <a:buNone/>
              <a:tabLst/>
            </a:pPr>
            <a:r>
              <a:rPr kumimoji="1" lang="ja-JP" altLang="en-US" sz="1100" kern="1200" dirty="0">
                <a:solidFill>
                  <a:schemeClr val="tx1"/>
                </a:solidFill>
                <a:latin typeface="+mn-ea"/>
                <a:ea typeface="+mn-ea"/>
                <a:cs typeface="+mn-cs"/>
              </a:rPr>
              <a:t>橋の建設費用は</a:t>
            </a:r>
            <a:r>
              <a:rPr kumimoji="1" lang="en-US" altLang="ja-JP" sz="1100" kern="1200" dirty="0">
                <a:solidFill>
                  <a:schemeClr val="tx1"/>
                </a:solidFill>
                <a:latin typeface="+mn-ea"/>
                <a:ea typeface="+mn-ea"/>
                <a:cs typeface="+mn-cs"/>
              </a:rPr>
              <a:t>400</a:t>
            </a:r>
            <a:r>
              <a:rPr kumimoji="1" lang="ja-JP" altLang="en-US" sz="1100" kern="1200" dirty="0">
                <a:solidFill>
                  <a:schemeClr val="tx1"/>
                </a:solidFill>
                <a:latin typeface="+mn-ea"/>
                <a:ea typeface="+mn-ea"/>
                <a:cs typeface="+mn-cs"/>
              </a:rPr>
              <a:t>万円です。</a:t>
            </a:r>
            <a:endParaRPr kumimoji="1" lang="en-US" altLang="ja-JP" sz="1100" kern="1200" dirty="0">
              <a:solidFill>
                <a:schemeClr val="tx1"/>
              </a:solidFill>
              <a:latin typeface="+mn-ea"/>
              <a:ea typeface="+mn-ea"/>
              <a:cs typeface="+mn-cs"/>
            </a:endParaRPr>
          </a:p>
          <a:p>
            <a:pPr marL="0" marR="0" indent="0" algn="l" defTabSz="914400" rtl="0" eaLnBrk="0" fontAlgn="base" latinLnBrk="0" hangingPunct="0">
              <a:lnSpc>
                <a:spcPct val="114000"/>
              </a:lnSpc>
              <a:spcBef>
                <a:spcPct val="0"/>
              </a:spcBef>
              <a:spcAft>
                <a:spcPct val="0"/>
              </a:spcAft>
              <a:buClrTx/>
              <a:buSzTx/>
              <a:buFontTx/>
              <a:buNone/>
              <a:tabLst/>
            </a:pPr>
            <a:r>
              <a:rPr kumimoji="1" lang="ja-JP" altLang="en-US" sz="1100" kern="1200" dirty="0">
                <a:solidFill>
                  <a:schemeClr val="tx1"/>
                </a:solidFill>
                <a:latin typeface="+mn-ea"/>
                <a:ea typeface="+mn-ea"/>
                <a:cs typeface="+mn-cs"/>
              </a:rPr>
              <a:t>どのように負担すればいいと思いますか。</a:t>
            </a:r>
          </a:p>
        </p:txBody>
      </p:sp>
      <p:sp>
        <p:nvSpPr>
          <p:cNvPr id="11" name="正方形/長方形 10">
            <a:extLst>
              <a:ext uri="{FF2B5EF4-FFF2-40B4-BE49-F238E27FC236}">
                <a16:creationId xmlns:a16="http://schemas.microsoft.com/office/drawing/2014/main" id="{28AF1350-8E12-4B20-8DDD-CC0234552D7B}"/>
              </a:ext>
            </a:extLst>
          </p:cNvPr>
          <p:cNvSpPr/>
          <p:nvPr userDrawn="1"/>
        </p:nvSpPr>
        <p:spPr bwMode="auto">
          <a:xfrm>
            <a:off x="811530" y="2583495"/>
            <a:ext cx="2000250" cy="177756"/>
          </a:xfrm>
          <a:prstGeom prst="rect">
            <a:avLst/>
          </a:prstGeom>
          <a:noFill/>
          <a:ln w="12700" cap="flat" cmpd="sng" algn="ctr">
            <a:solidFill>
              <a:srgbClr val="C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ja-JP" altLang="en-US" sz="2400" b="0" i="0" u="none" strike="noStrike" cap="none" normalizeH="0" baseline="0" dirty="0">
              <a:ln>
                <a:noFill/>
              </a:ln>
              <a:solidFill>
                <a:schemeClr val="tx1"/>
              </a:solidFill>
              <a:effectLst/>
              <a:latin typeface="+mn-ea"/>
              <a:ea typeface="+mn-ea"/>
            </a:endParaRPr>
          </a:p>
        </p:txBody>
      </p:sp>
      <p:sp>
        <p:nvSpPr>
          <p:cNvPr id="16" name="正方形/長方形 15">
            <a:extLst>
              <a:ext uri="{FF2B5EF4-FFF2-40B4-BE49-F238E27FC236}">
                <a16:creationId xmlns:a16="http://schemas.microsoft.com/office/drawing/2014/main" id="{FD842687-0D0E-A5AD-ACCD-D81186D29464}"/>
              </a:ext>
            </a:extLst>
          </p:cNvPr>
          <p:cNvSpPr/>
          <p:nvPr userDrawn="1"/>
        </p:nvSpPr>
        <p:spPr bwMode="auto">
          <a:xfrm>
            <a:off x="324417" y="3888724"/>
            <a:ext cx="2829091" cy="2831493"/>
          </a:xfrm>
          <a:prstGeom prst="rect">
            <a:avLst/>
          </a:prstGeom>
          <a:solidFill>
            <a:srgbClr val="EBFAFF"/>
          </a:solidFill>
          <a:ln w="635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l" defTabSz="914400" rtl="0" eaLnBrk="0" fontAlgn="base" latinLnBrk="0" hangingPunct="0">
              <a:lnSpc>
                <a:spcPct val="114000"/>
              </a:lnSpc>
              <a:spcBef>
                <a:spcPct val="0"/>
              </a:spcBef>
              <a:spcAft>
                <a:spcPct val="0"/>
              </a:spcAft>
              <a:buClrTx/>
              <a:buSzTx/>
              <a:buFontTx/>
              <a:buNone/>
              <a:tabLst/>
            </a:pPr>
            <a:endParaRPr kumimoji="1" lang="ja-JP" altLang="en-US" sz="1100" kern="1200" dirty="0">
              <a:solidFill>
                <a:schemeClr val="tx1"/>
              </a:solidFill>
              <a:latin typeface="+mn-ea"/>
              <a:ea typeface="+mn-ea"/>
              <a:cs typeface="+mn-cs"/>
            </a:endParaRPr>
          </a:p>
        </p:txBody>
      </p:sp>
      <p:sp>
        <p:nvSpPr>
          <p:cNvPr id="19" name="正方形/長方形 18">
            <a:extLst>
              <a:ext uri="{FF2B5EF4-FFF2-40B4-BE49-F238E27FC236}">
                <a16:creationId xmlns:a16="http://schemas.microsoft.com/office/drawing/2014/main" id="{EEB2D6A2-4F48-66F8-0FD2-FA266D30EC64}"/>
              </a:ext>
            </a:extLst>
          </p:cNvPr>
          <p:cNvSpPr/>
          <p:nvPr userDrawn="1"/>
        </p:nvSpPr>
        <p:spPr bwMode="auto">
          <a:xfrm>
            <a:off x="3928374" y="1541748"/>
            <a:ext cx="1843900" cy="1877632"/>
          </a:xfrm>
          <a:prstGeom prst="rect">
            <a:avLst/>
          </a:prstGeom>
          <a:solidFill>
            <a:schemeClr val="bg1">
              <a:lumMod val="95000"/>
            </a:schemeClr>
          </a:solidFill>
          <a:ln w="6350" cap="flat" cmpd="sng" algn="ctr">
            <a:noFill/>
            <a:prstDash val="solid"/>
            <a:round/>
            <a:headEnd type="none" w="med" len="med"/>
            <a:tailEnd type="none" w="med" len="med"/>
          </a:ln>
          <a:effectLst/>
        </p:spPr>
        <p:txBody>
          <a:bodyPr vert="horz" wrap="square" lIns="91440" tIns="90000" rIns="91440" bIns="45720" numCol="1" rtlCol="0" anchor="t" anchorCtr="0" compatLnSpc="1">
            <a:prstTxWarp prst="textNoShape">
              <a:avLst/>
            </a:prstTxWarp>
          </a:bodyPr>
          <a:lstStyle/>
          <a:p>
            <a:pPr marL="0" marR="0" indent="0" algn="l" defTabSz="914400" rtl="0" eaLnBrk="0" fontAlgn="base" latinLnBrk="0" hangingPunct="0">
              <a:lnSpc>
                <a:spcPct val="114000"/>
              </a:lnSpc>
              <a:spcBef>
                <a:spcPct val="0"/>
              </a:spcBef>
              <a:spcAft>
                <a:spcPct val="0"/>
              </a:spcAft>
              <a:buClrTx/>
              <a:buSzTx/>
              <a:buFontTx/>
              <a:buNone/>
              <a:tabLst/>
            </a:pPr>
            <a:r>
              <a:rPr kumimoji="1" lang="ja-JP" altLang="en-US" sz="1100" kern="1200" dirty="0">
                <a:solidFill>
                  <a:schemeClr val="tx1"/>
                </a:solidFill>
                <a:latin typeface="+mn-ea"/>
                <a:ea typeface="+mn-ea"/>
                <a:cs typeface="+mn-cs"/>
              </a:rPr>
              <a:t>各家の家族構成・所得金額・使用回数が同じ場合</a:t>
            </a:r>
            <a:endParaRPr kumimoji="1" lang="en-US" altLang="ja-JP" sz="1100" kern="1200" dirty="0">
              <a:solidFill>
                <a:schemeClr val="tx1"/>
              </a:solidFill>
              <a:latin typeface="+mn-ea"/>
              <a:ea typeface="+mn-ea"/>
              <a:cs typeface="+mn-cs"/>
            </a:endParaRPr>
          </a:p>
          <a:p>
            <a:pPr marL="0" marR="0" indent="0" algn="l" defTabSz="914400" rtl="0" eaLnBrk="0" fontAlgn="base" latinLnBrk="0" hangingPunct="0">
              <a:lnSpc>
                <a:spcPct val="114000"/>
              </a:lnSpc>
              <a:spcBef>
                <a:spcPct val="0"/>
              </a:spcBef>
              <a:spcAft>
                <a:spcPct val="0"/>
              </a:spcAft>
              <a:buClrTx/>
              <a:buSzTx/>
              <a:buFontTx/>
              <a:buNone/>
              <a:tabLst/>
            </a:pPr>
            <a:endParaRPr kumimoji="1" lang="en-US" altLang="ja-JP" sz="1100" kern="1200" dirty="0">
              <a:solidFill>
                <a:schemeClr val="tx1"/>
              </a:solidFill>
              <a:latin typeface="+mn-ea"/>
              <a:ea typeface="+mn-ea"/>
              <a:cs typeface="+mn-cs"/>
            </a:endParaRPr>
          </a:p>
          <a:p>
            <a:pPr marL="171450" marR="0" indent="-171450" algn="l" defTabSz="914400" rtl="0" eaLnBrk="0" fontAlgn="base" latinLnBrk="0" hangingPunct="0">
              <a:lnSpc>
                <a:spcPct val="114000"/>
              </a:lnSpc>
              <a:spcBef>
                <a:spcPct val="0"/>
              </a:spcBef>
              <a:spcAft>
                <a:spcPct val="0"/>
              </a:spcAft>
              <a:buClrTx/>
              <a:buSzTx/>
              <a:buFont typeface="Wingdings" panose="05000000000000000000" pitchFamily="2" charset="2"/>
              <a:buChar char="l"/>
              <a:tabLst/>
            </a:pPr>
            <a:r>
              <a:rPr kumimoji="1" lang="ja-JP" altLang="en-US" sz="1100" b="1" kern="1200" dirty="0">
                <a:solidFill>
                  <a:schemeClr val="tx1"/>
                </a:solidFill>
                <a:latin typeface="+mn-ea"/>
                <a:ea typeface="+mn-ea"/>
                <a:cs typeface="+mn-cs"/>
              </a:rPr>
              <a:t>ヒント</a:t>
            </a:r>
            <a:endParaRPr kumimoji="1" lang="en-US" altLang="ja-JP" sz="1100" b="1" kern="1200" dirty="0">
              <a:solidFill>
                <a:schemeClr val="tx1"/>
              </a:solidFill>
              <a:latin typeface="+mn-ea"/>
              <a:ea typeface="+mn-ea"/>
              <a:cs typeface="+mn-cs"/>
            </a:endParaRPr>
          </a:p>
          <a:p>
            <a:pPr marL="0" marR="0" indent="0" algn="l" defTabSz="914400" rtl="0" eaLnBrk="0" fontAlgn="base" latinLnBrk="0" hangingPunct="0">
              <a:lnSpc>
                <a:spcPct val="114000"/>
              </a:lnSpc>
              <a:spcBef>
                <a:spcPct val="0"/>
              </a:spcBef>
              <a:spcAft>
                <a:spcPct val="0"/>
              </a:spcAft>
              <a:buClrTx/>
              <a:buSzTx/>
              <a:buFont typeface="Wingdings" panose="05000000000000000000" pitchFamily="2" charset="2"/>
              <a:buNone/>
              <a:tabLst/>
            </a:pPr>
            <a:r>
              <a:rPr kumimoji="1" lang="ja-JP" altLang="en-US" sz="1100" kern="1200" dirty="0">
                <a:solidFill>
                  <a:schemeClr val="tx1"/>
                </a:solidFill>
                <a:latin typeface="+mn-ea"/>
                <a:ea typeface="+mn-ea"/>
                <a:cs typeface="+mn-cs"/>
              </a:rPr>
              <a:t>    ４軒とも同じ条件だから、</a:t>
            </a:r>
            <a:endParaRPr kumimoji="1" lang="en-US" altLang="ja-JP" sz="1100" kern="1200" dirty="0">
              <a:solidFill>
                <a:schemeClr val="tx1"/>
              </a:solidFill>
              <a:latin typeface="+mn-ea"/>
              <a:ea typeface="+mn-ea"/>
              <a:cs typeface="+mn-cs"/>
            </a:endParaRPr>
          </a:p>
          <a:p>
            <a:pPr marL="0" marR="0" indent="0" algn="l" defTabSz="914400" rtl="0" eaLnBrk="0" fontAlgn="base" latinLnBrk="0" hangingPunct="0">
              <a:lnSpc>
                <a:spcPct val="114000"/>
              </a:lnSpc>
              <a:spcBef>
                <a:spcPct val="0"/>
              </a:spcBef>
              <a:spcAft>
                <a:spcPct val="0"/>
              </a:spcAft>
              <a:buClrTx/>
              <a:buSzTx/>
              <a:buFont typeface="Wingdings" panose="05000000000000000000" pitchFamily="2" charset="2"/>
              <a:buNone/>
              <a:tabLst/>
            </a:pPr>
            <a:r>
              <a:rPr kumimoji="1" lang="en-US" altLang="ja-JP" sz="1100" kern="1200" dirty="0">
                <a:solidFill>
                  <a:schemeClr val="tx1"/>
                </a:solidFill>
                <a:latin typeface="+mn-ea"/>
                <a:ea typeface="+mn-ea"/>
                <a:cs typeface="+mn-cs"/>
              </a:rPr>
              <a:t>    </a:t>
            </a:r>
            <a:r>
              <a:rPr kumimoji="1" lang="ja-JP" altLang="en-US" sz="1100" kern="1200" dirty="0">
                <a:solidFill>
                  <a:schemeClr val="tx1"/>
                </a:solidFill>
                <a:latin typeface="+mn-ea"/>
                <a:ea typeface="+mn-ea"/>
                <a:cs typeface="+mn-cs"/>
              </a:rPr>
              <a:t>公平に負担すると</a:t>
            </a:r>
            <a:r>
              <a:rPr kumimoji="1" lang="en-US" altLang="ja-JP" sz="1100" kern="1200" dirty="0">
                <a:solidFill>
                  <a:schemeClr val="tx1"/>
                </a:solidFill>
                <a:latin typeface="+mn-ea"/>
                <a:ea typeface="+mn-ea"/>
                <a:cs typeface="+mn-cs"/>
              </a:rPr>
              <a:t>…</a:t>
            </a:r>
            <a:endParaRPr kumimoji="1" lang="ja-JP" altLang="en-US" sz="1100" kern="1200" dirty="0">
              <a:solidFill>
                <a:schemeClr val="tx1"/>
              </a:solidFill>
              <a:latin typeface="+mn-ea"/>
              <a:ea typeface="+mn-ea"/>
              <a:cs typeface="+mn-cs"/>
            </a:endParaRPr>
          </a:p>
        </p:txBody>
      </p:sp>
      <p:graphicFrame>
        <p:nvGraphicFramePr>
          <p:cNvPr id="13" name="表 12">
            <a:extLst>
              <a:ext uri="{FF2B5EF4-FFF2-40B4-BE49-F238E27FC236}">
                <a16:creationId xmlns:a16="http://schemas.microsoft.com/office/drawing/2014/main" id="{658EDF74-866D-FAC0-246F-6CEEBA622E9A}"/>
              </a:ext>
            </a:extLst>
          </p:cNvPr>
          <p:cNvGraphicFramePr>
            <a:graphicFrameLocks noGrp="1"/>
          </p:cNvGraphicFramePr>
          <p:nvPr userDrawn="1">
            <p:extLst>
              <p:ext uri="{D42A27DB-BD31-4B8C-83A1-F6EECF244321}">
                <p14:modId xmlns:p14="http://schemas.microsoft.com/office/powerpoint/2010/main" val="3223460442"/>
              </p:ext>
            </p:extLst>
          </p:nvPr>
        </p:nvGraphicFramePr>
        <p:xfrm>
          <a:off x="3153508" y="3900331"/>
          <a:ext cx="5666851" cy="2822410"/>
        </p:xfrm>
        <a:graphic>
          <a:graphicData uri="http://schemas.openxmlformats.org/drawingml/2006/table">
            <a:tbl>
              <a:tblPr firstRow="1" bandRow="1">
                <a:effectLst/>
                <a:tableStyleId>{775DCB02-9BB8-47FD-8907-85C794F793BA}</a:tableStyleId>
              </a:tblPr>
              <a:tblGrid>
                <a:gridCol w="942177">
                  <a:extLst>
                    <a:ext uri="{9D8B030D-6E8A-4147-A177-3AD203B41FA5}">
                      <a16:colId xmlns:a16="http://schemas.microsoft.com/office/drawing/2014/main" val="869972413"/>
                    </a:ext>
                  </a:extLst>
                </a:gridCol>
                <a:gridCol w="897396">
                  <a:extLst>
                    <a:ext uri="{9D8B030D-6E8A-4147-A177-3AD203B41FA5}">
                      <a16:colId xmlns:a16="http://schemas.microsoft.com/office/drawing/2014/main" val="817503841"/>
                    </a:ext>
                  </a:extLst>
                </a:gridCol>
                <a:gridCol w="1216347">
                  <a:extLst>
                    <a:ext uri="{9D8B030D-6E8A-4147-A177-3AD203B41FA5}">
                      <a16:colId xmlns:a16="http://schemas.microsoft.com/office/drawing/2014/main" val="1686783455"/>
                    </a:ext>
                  </a:extLst>
                </a:gridCol>
                <a:gridCol w="1277960">
                  <a:extLst>
                    <a:ext uri="{9D8B030D-6E8A-4147-A177-3AD203B41FA5}">
                      <a16:colId xmlns:a16="http://schemas.microsoft.com/office/drawing/2014/main" val="4080317083"/>
                    </a:ext>
                  </a:extLst>
                </a:gridCol>
                <a:gridCol w="1332971">
                  <a:extLst>
                    <a:ext uri="{9D8B030D-6E8A-4147-A177-3AD203B41FA5}">
                      <a16:colId xmlns:a16="http://schemas.microsoft.com/office/drawing/2014/main" val="659529276"/>
                    </a:ext>
                  </a:extLst>
                </a:gridCol>
              </a:tblGrid>
              <a:tr h="482220">
                <a:tc>
                  <a:txBody>
                    <a:bodyPr/>
                    <a:lstStyle/>
                    <a:p>
                      <a:pPr algn="ctr"/>
                      <a:endParaRPr kumimoji="1" lang="ja-JP" altLang="en-US" sz="1400" b="0" dirty="0">
                        <a:solidFill>
                          <a:schemeClr val="bg1"/>
                        </a:solidFill>
                        <a:effectLst/>
                      </a:endParaRPr>
                    </a:p>
                  </a:txBody>
                  <a:tcPr anchor="ctr">
                    <a:lnL w="12700" cap="flat" cmpd="sng" algn="ctr">
                      <a:solidFill>
                        <a:schemeClr val="bg1"/>
                      </a:solidFill>
                      <a:prstDash val="solid"/>
                      <a:round/>
                      <a:headEnd type="none" w="med" len="med"/>
                      <a:tailEnd type="none" w="med" len="med"/>
                    </a:lnL>
                    <a:lnR w="12700" cap="flat" cmpd="sng" algn="ctr">
                      <a:solidFill>
                        <a:srgbClr val="005BAD"/>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rgbClr val="005BAD"/>
                      </a:solidFill>
                      <a:prstDash val="solid"/>
                      <a:round/>
                      <a:headEnd type="none" w="med" len="med"/>
                      <a:tailEnd type="none" w="med" len="med"/>
                    </a:lnB>
                    <a:solidFill>
                      <a:srgbClr val="EBFAFF"/>
                    </a:solidFill>
                  </a:tcPr>
                </a:tc>
                <a:tc>
                  <a:txBody>
                    <a:bodyPr/>
                    <a:lstStyle/>
                    <a:p>
                      <a:pPr algn="ctr"/>
                      <a:r>
                        <a:rPr kumimoji="1" lang="ja-JP" altLang="en-US" sz="1400" b="1" dirty="0">
                          <a:solidFill>
                            <a:schemeClr val="bg1"/>
                          </a:solidFill>
                          <a:effectLst/>
                        </a:rPr>
                        <a:t>家族</a:t>
                      </a:r>
                    </a:p>
                  </a:txBody>
                  <a:tcPr anchor="ctr">
                    <a:lnL w="12700" cap="flat" cmpd="sng" algn="ctr">
                      <a:solidFill>
                        <a:srgbClr val="005BAD"/>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rgbClr val="005BAD"/>
                      </a:solidFill>
                      <a:prstDash val="solid"/>
                      <a:round/>
                      <a:headEnd type="none" w="med" len="med"/>
                      <a:tailEnd type="none" w="med" len="med"/>
                    </a:lnT>
                    <a:lnB w="12700" cap="flat" cmpd="sng" algn="ctr">
                      <a:solidFill>
                        <a:srgbClr val="005BAD"/>
                      </a:solidFill>
                      <a:prstDash val="solid"/>
                      <a:round/>
                      <a:headEnd type="none" w="med" len="med"/>
                      <a:tailEnd type="none" w="med" len="med"/>
                    </a:lnB>
                    <a:solidFill>
                      <a:srgbClr val="005BAD"/>
                    </a:solidFill>
                  </a:tcPr>
                </a:tc>
                <a:tc>
                  <a:txBody>
                    <a:bodyPr/>
                    <a:lstStyle/>
                    <a:p>
                      <a:pPr algn="ctr"/>
                      <a:r>
                        <a:rPr kumimoji="1" lang="ja-JP" altLang="en-US" sz="1400" dirty="0">
                          <a:effectLst/>
                        </a:rPr>
                        <a:t>所得金額</a:t>
                      </a:r>
                      <a:endParaRPr kumimoji="1" lang="ja-JP" altLang="en-US" sz="1100" b="0" kern="1200" dirty="0">
                        <a:solidFill>
                          <a:schemeClr val="bg1"/>
                        </a:solidFill>
                        <a:effectLst/>
                        <a:latin typeface="+mn-lt"/>
                        <a:ea typeface="+mn-ea"/>
                        <a:cs typeface="+mn-cs"/>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rgbClr val="005BAD"/>
                      </a:solidFill>
                      <a:prstDash val="solid"/>
                      <a:round/>
                      <a:headEnd type="none" w="med" len="med"/>
                      <a:tailEnd type="none" w="med" len="med"/>
                    </a:lnT>
                    <a:lnB w="12700" cap="flat" cmpd="sng" algn="ctr">
                      <a:solidFill>
                        <a:srgbClr val="005BAD"/>
                      </a:solidFill>
                      <a:prstDash val="solid"/>
                      <a:round/>
                      <a:headEnd type="none" w="med" len="med"/>
                      <a:tailEnd type="none" w="med" len="med"/>
                    </a:lnB>
                    <a:solidFill>
                      <a:srgbClr val="005BAD"/>
                    </a:solidFill>
                  </a:tcPr>
                </a:tc>
                <a:tc>
                  <a:txBody>
                    <a:bodyPr/>
                    <a:lstStyle/>
                    <a:p>
                      <a:pPr algn="ctr"/>
                      <a:r>
                        <a:rPr kumimoji="1" lang="ja-JP" altLang="en-US" sz="1400" dirty="0">
                          <a:effectLst/>
                        </a:rPr>
                        <a:t>使用回数</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rgbClr val="005BAD"/>
                      </a:solidFill>
                      <a:prstDash val="solid"/>
                      <a:round/>
                      <a:headEnd type="none" w="med" len="med"/>
                      <a:tailEnd type="none" w="med" len="med"/>
                    </a:lnT>
                    <a:lnB w="12700" cap="flat" cmpd="sng" algn="ctr">
                      <a:solidFill>
                        <a:srgbClr val="005BAD"/>
                      </a:solidFill>
                      <a:prstDash val="solid"/>
                      <a:round/>
                      <a:headEnd type="none" w="med" len="med"/>
                      <a:tailEnd type="none" w="med" len="med"/>
                    </a:lnB>
                    <a:solidFill>
                      <a:srgbClr val="005BAD"/>
                    </a:solidFill>
                  </a:tcPr>
                </a:tc>
                <a:tc>
                  <a:txBody>
                    <a:bodyPr/>
                    <a:lstStyle/>
                    <a:p>
                      <a:pPr algn="ctr"/>
                      <a:r>
                        <a:rPr kumimoji="1" lang="ja-JP" altLang="en-US" sz="1400" dirty="0">
                          <a:effectLst/>
                        </a:rPr>
                        <a:t>負担金額</a:t>
                      </a:r>
                    </a:p>
                  </a:txBody>
                  <a:tcPr anchor="ctr">
                    <a:lnL w="12700" cap="flat" cmpd="sng" algn="ctr">
                      <a:solidFill>
                        <a:schemeClr val="bg1"/>
                      </a:solidFill>
                      <a:prstDash val="solid"/>
                      <a:round/>
                      <a:headEnd type="none" w="med" len="med"/>
                      <a:tailEnd type="none" w="med" len="med"/>
                    </a:lnL>
                    <a:lnR w="12700" cap="flat" cmpd="sng" algn="ctr">
                      <a:solidFill>
                        <a:srgbClr val="005BAD"/>
                      </a:solidFill>
                      <a:prstDash val="solid"/>
                      <a:round/>
                      <a:headEnd type="none" w="med" len="med"/>
                      <a:tailEnd type="none" w="med" len="med"/>
                    </a:lnR>
                    <a:lnT w="12700" cap="flat" cmpd="sng" algn="ctr">
                      <a:solidFill>
                        <a:srgbClr val="005BAD"/>
                      </a:solidFill>
                      <a:prstDash val="solid"/>
                      <a:round/>
                      <a:headEnd type="none" w="med" len="med"/>
                      <a:tailEnd type="none" w="med" len="med"/>
                    </a:lnT>
                    <a:lnB w="12700" cap="flat" cmpd="sng" algn="ctr">
                      <a:solidFill>
                        <a:srgbClr val="005BAD"/>
                      </a:solidFill>
                      <a:prstDash val="solid"/>
                      <a:round/>
                      <a:headEnd type="none" w="med" len="med"/>
                      <a:tailEnd type="none" w="med" len="med"/>
                    </a:lnB>
                    <a:solidFill>
                      <a:srgbClr val="005BAD"/>
                    </a:solidFill>
                  </a:tcPr>
                </a:tc>
                <a:extLst>
                  <a:ext uri="{0D108BD9-81ED-4DB2-BD59-A6C34878D82A}">
                    <a16:rowId xmlns:a16="http://schemas.microsoft.com/office/drawing/2014/main" val="2135456254"/>
                  </a:ext>
                </a:extLst>
              </a:tr>
              <a:tr h="468038">
                <a:tc>
                  <a:txBody>
                    <a:bodyPr/>
                    <a:lstStyle/>
                    <a:p>
                      <a:pPr algn="ctr"/>
                      <a:r>
                        <a:rPr kumimoji="1" lang="ja-JP" altLang="en-US" sz="1200" b="1" dirty="0">
                          <a:effectLst/>
                          <a:latin typeface="HGPｺﾞｼｯｸM" panose="020B0600000000000000" pitchFamily="50" charset="-128"/>
                          <a:ea typeface="HGPｺﾞｼｯｸM" panose="020B0600000000000000" pitchFamily="50" charset="-128"/>
                        </a:rPr>
                        <a:t>Ａ家</a:t>
                      </a:r>
                    </a:p>
                  </a:txBody>
                  <a:tcPr anchor="ctr">
                    <a:lnL w="12700" cap="flat" cmpd="sng" algn="ctr">
                      <a:solidFill>
                        <a:srgbClr val="005BAD"/>
                      </a:solidFill>
                      <a:prstDash val="solid"/>
                      <a:round/>
                      <a:headEnd type="none" w="med" len="med"/>
                      <a:tailEnd type="none" w="med" len="med"/>
                    </a:lnL>
                    <a:lnR w="12700" cap="flat" cmpd="sng" algn="ctr">
                      <a:solidFill>
                        <a:srgbClr val="005BAD"/>
                      </a:solidFill>
                      <a:prstDash val="solid"/>
                      <a:round/>
                      <a:headEnd type="none" w="med" len="med"/>
                      <a:tailEnd type="none" w="med" len="med"/>
                    </a:lnR>
                    <a:lnT w="12700" cap="flat" cmpd="sng" algn="ctr">
                      <a:solidFill>
                        <a:srgbClr val="005BAD"/>
                      </a:solidFill>
                      <a:prstDash val="solid"/>
                      <a:round/>
                      <a:headEnd type="none" w="med" len="med"/>
                      <a:tailEnd type="none" w="med" len="med"/>
                    </a:lnT>
                    <a:lnB w="12700" cap="flat" cmpd="sng" algn="ctr">
                      <a:solidFill>
                        <a:srgbClr val="005BAD"/>
                      </a:solidFill>
                      <a:prstDash val="solid"/>
                      <a:round/>
                      <a:headEnd type="none" w="med" len="med"/>
                      <a:tailEnd type="none" w="med" len="med"/>
                    </a:lnB>
                    <a:solidFill>
                      <a:schemeClr val="bg1"/>
                    </a:solidFill>
                  </a:tcPr>
                </a:tc>
                <a:tc>
                  <a:txBody>
                    <a:bodyPr/>
                    <a:lstStyle/>
                    <a:p>
                      <a:pPr algn="ctr"/>
                      <a:r>
                        <a:rPr kumimoji="1" lang="ja-JP" altLang="en-US" sz="1200" b="1" dirty="0">
                          <a:effectLst/>
                          <a:latin typeface="HGPｺﾞｼｯｸM" panose="020B0600000000000000" pitchFamily="50" charset="-128"/>
                          <a:ea typeface="HGPｺﾞｼｯｸM" panose="020B0600000000000000" pitchFamily="50" charset="-128"/>
                        </a:rPr>
                        <a:t>４人</a:t>
                      </a:r>
                    </a:p>
                  </a:txBody>
                  <a:tcPr anchor="ctr">
                    <a:lnL w="12700" cap="flat" cmpd="sng" algn="ctr">
                      <a:solidFill>
                        <a:srgbClr val="005BAD"/>
                      </a:solidFill>
                      <a:prstDash val="solid"/>
                      <a:round/>
                      <a:headEnd type="none" w="med" len="med"/>
                      <a:tailEnd type="none" w="med" len="med"/>
                    </a:lnL>
                    <a:lnR w="12700" cap="flat" cmpd="sng" algn="ctr">
                      <a:solidFill>
                        <a:srgbClr val="005BAD"/>
                      </a:solidFill>
                      <a:prstDash val="solid"/>
                      <a:round/>
                      <a:headEnd type="none" w="med" len="med"/>
                      <a:tailEnd type="none" w="med" len="med"/>
                    </a:lnR>
                    <a:lnT w="12700" cap="flat" cmpd="sng" algn="ctr">
                      <a:solidFill>
                        <a:srgbClr val="005BAD"/>
                      </a:solidFill>
                      <a:prstDash val="solid"/>
                      <a:round/>
                      <a:headEnd type="none" w="med" len="med"/>
                      <a:tailEnd type="none" w="med" len="med"/>
                    </a:lnT>
                    <a:lnB w="12700" cap="flat" cmpd="sng" algn="ctr">
                      <a:solidFill>
                        <a:srgbClr val="005BAD"/>
                      </a:solidFill>
                      <a:prstDash val="solid"/>
                      <a:round/>
                      <a:headEnd type="none" w="med" len="med"/>
                      <a:tailEnd type="none" w="med" len="med"/>
                    </a:lnB>
                    <a:solidFill>
                      <a:schemeClr val="bg1"/>
                    </a:solidFill>
                  </a:tcPr>
                </a:tc>
                <a:tc>
                  <a:txBody>
                    <a:bodyPr/>
                    <a:lstStyle/>
                    <a:p>
                      <a:pPr algn="ctr"/>
                      <a:r>
                        <a:rPr kumimoji="1" lang="en-US" altLang="ja-JP" sz="1200" b="1" dirty="0">
                          <a:effectLst/>
                          <a:latin typeface="HGPｺﾞｼｯｸM" panose="020B0600000000000000" pitchFamily="50" charset="-128"/>
                          <a:ea typeface="HGPｺﾞｼｯｸM" panose="020B0600000000000000" pitchFamily="50" charset="-128"/>
                        </a:rPr>
                        <a:t>1,000</a:t>
                      </a:r>
                      <a:r>
                        <a:rPr kumimoji="1" lang="ja-JP" altLang="en-US" sz="1200" b="1" dirty="0">
                          <a:effectLst/>
                          <a:latin typeface="HGPｺﾞｼｯｸM" panose="020B0600000000000000" pitchFamily="50" charset="-128"/>
                          <a:ea typeface="HGPｺﾞｼｯｸM" panose="020B0600000000000000" pitchFamily="50" charset="-128"/>
                        </a:rPr>
                        <a:t>万円</a:t>
                      </a:r>
                    </a:p>
                  </a:txBody>
                  <a:tcPr anchor="ctr">
                    <a:lnL w="12700" cap="flat" cmpd="sng" algn="ctr">
                      <a:solidFill>
                        <a:srgbClr val="005BAD"/>
                      </a:solidFill>
                      <a:prstDash val="solid"/>
                      <a:round/>
                      <a:headEnd type="none" w="med" len="med"/>
                      <a:tailEnd type="none" w="med" len="med"/>
                    </a:lnL>
                    <a:lnR w="12700" cap="flat" cmpd="sng" algn="ctr">
                      <a:solidFill>
                        <a:srgbClr val="005BAD"/>
                      </a:solidFill>
                      <a:prstDash val="solid"/>
                      <a:round/>
                      <a:headEnd type="none" w="med" len="med"/>
                      <a:tailEnd type="none" w="med" len="med"/>
                    </a:lnR>
                    <a:lnT w="12700" cap="flat" cmpd="sng" algn="ctr">
                      <a:solidFill>
                        <a:srgbClr val="005BAD"/>
                      </a:solidFill>
                      <a:prstDash val="solid"/>
                      <a:round/>
                      <a:headEnd type="none" w="med" len="med"/>
                      <a:tailEnd type="none" w="med" len="med"/>
                    </a:lnT>
                    <a:lnB w="12700" cap="flat" cmpd="sng" algn="ctr">
                      <a:solidFill>
                        <a:srgbClr val="005BAD"/>
                      </a:solidFill>
                      <a:prstDash val="solid"/>
                      <a:round/>
                      <a:headEnd type="none" w="med" len="med"/>
                      <a:tailEnd type="none" w="med" len="med"/>
                    </a:lnB>
                    <a:solidFill>
                      <a:schemeClr val="bg1"/>
                    </a:solidFill>
                  </a:tcPr>
                </a:tc>
                <a:tc>
                  <a:txBody>
                    <a:bodyPr/>
                    <a:lstStyle/>
                    <a:p>
                      <a:pPr algn="ctr"/>
                      <a:r>
                        <a:rPr kumimoji="1" lang="ja-JP" altLang="en-US" sz="1200" b="1" dirty="0">
                          <a:effectLst/>
                          <a:latin typeface="HGPｺﾞｼｯｸM" panose="020B0600000000000000" pitchFamily="50" charset="-128"/>
                          <a:ea typeface="HGPｺﾞｼｯｸM" panose="020B0600000000000000" pitchFamily="50" charset="-128"/>
                        </a:rPr>
                        <a:t>月１</a:t>
                      </a:r>
                      <a:r>
                        <a:rPr kumimoji="1" lang="en-US" altLang="ja-JP" sz="1200" b="1" dirty="0">
                          <a:effectLst/>
                          <a:latin typeface="HGPｺﾞｼｯｸM" panose="020B0600000000000000" pitchFamily="50" charset="-128"/>
                          <a:ea typeface="HGPｺﾞｼｯｸM" panose="020B0600000000000000" pitchFamily="50" charset="-128"/>
                        </a:rPr>
                        <a:t>0</a:t>
                      </a:r>
                      <a:r>
                        <a:rPr kumimoji="1" lang="ja-JP" altLang="en-US" sz="1200" b="1" dirty="0">
                          <a:effectLst/>
                          <a:latin typeface="HGPｺﾞｼｯｸM" panose="020B0600000000000000" pitchFamily="50" charset="-128"/>
                          <a:ea typeface="HGPｺﾞｼｯｸM" panose="020B0600000000000000" pitchFamily="50" charset="-128"/>
                        </a:rPr>
                        <a:t>回</a:t>
                      </a:r>
                    </a:p>
                  </a:txBody>
                  <a:tcPr anchor="ctr">
                    <a:lnL w="12700" cap="flat" cmpd="sng" algn="ctr">
                      <a:solidFill>
                        <a:srgbClr val="005BAD"/>
                      </a:solidFill>
                      <a:prstDash val="solid"/>
                      <a:round/>
                      <a:headEnd type="none" w="med" len="med"/>
                      <a:tailEnd type="none" w="med" len="med"/>
                    </a:lnL>
                    <a:lnR w="12700" cap="flat" cmpd="sng" algn="ctr">
                      <a:solidFill>
                        <a:srgbClr val="005BAD"/>
                      </a:solidFill>
                      <a:prstDash val="solid"/>
                      <a:round/>
                      <a:headEnd type="none" w="med" len="med"/>
                      <a:tailEnd type="none" w="med" len="med"/>
                    </a:lnR>
                    <a:lnT w="12700" cap="flat" cmpd="sng" algn="ctr">
                      <a:solidFill>
                        <a:srgbClr val="005BAD"/>
                      </a:solidFill>
                      <a:prstDash val="solid"/>
                      <a:round/>
                      <a:headEnd type="none" w="med" len="med"/>
                      <a:tailEnd type="none" w="med" len="med"/>
                    </a:lnT>
                    <a:lnB w="12700" cap="flat" cmpd="sng" algn="ctr">
                      <a:solidFill>
                        <a:srgbClr val="005BAD"/>
                      </a:solidFill>
                      <a:prstDash val="solid"/>
                      <a:round/>
                      <a:headEnd type="none" w="med" len="med"/>
                      <a:tailEnd type="none" w="med" len="med"/>
                    </a:lnB>
                    <a:solidFill>
                      <a:schemeClr val="bg1"/>
                    </a:solidFill>
                  </a:tcPr>
                </a:tc>
                <a:tc>
                  <a:txBody>
                    <a:bodyPr/>
                    <a:lstStyle/>
                    <a:p>
                      <a:pPr algn="r"/>
                      <a:r>
                        <a:rPr kumimoji="1" lang="ja-JP" altLang="en-US" sz="1200" b="1" dirty="0">
                          <a:effectLst/>
                          <a:latin typeface="HGPｺﾞｼｯｸM" panose="020B0600000000000000" pitchFamily="50" charset="-128"/>
                          <a:ea typeface="HGPｺﾞｼｯｸM" panose="020B0600000000000000" pitchFamily="50" charset="-128"/>
                        </a:rPr>
                        <a:t>万円</a:t>
                      </a:r>
                    </a:p>
                  </a:txBody>
                  <a:tcPr anchor="ctr">
                    <a:lnL w="12700" cap="flat" cmpd="sng" algn="ctr">
                      <a:solidFill>
                        <a:srgbClr val="005BAD"/>
                      </a:solidFill>
                      <a:prstDash val="solid"/>
                      <a:round/>
                      <a:headEnd type="none" w="med" len="med"/>
                      <a:tailEnd type="none" w="med" len="med"/>
                    </a:lnL>
                    <a:lnR w="12700" cap="flat" cmpd="sng" algn="ctr">
                      <a:solidFill>
                        <a:srgbClr val="005BAD"/>
                      </a:solidFill>
                      <a:prstDash val="solid"/>
                      <a:round/>
                      <a:headEnd type="none" w="med" len="med"/>
                      <a:tailEnd type="none" w="med" len="med"/>
                    </a:lnR>
                    <a:lnT w="12700" cap="flat" cmpd="sng" algn="ctr">
                      <a:solidFill>
                        <a:srgbClr val="005BAD"/>
                      </a:solidFill>
                      <a:prstDash val="solid"/>
                      <a:round/>
                      <a:headEnd type="none" w="med" len="med"/>
                      <a:tailEnd type="none" w="med" len="med"/>
                    </a:lnT>
                    <a:lnB w="12700" cap="flat" cmpd="sng" algn="ctr">
                      <a:solidFill>
                        <a:srgbClr val="005BAD"/>
                      </a:solidFill>
                      <a:prstDash val="solid"/>
                      <a:round/>
                      <a:headEnd type="none" w="med" len="med"/>
                      <a:tailEnd type="none" w="med" len="med"/>
                    </a:lnB>
                    <a:solidFill>
                      <a:srgbClr val="EBFFFC"/>
                    </a:solidFill>
                  </a:tcPr>
                </a:tc>
                <a:extLst>
                  <a:ext uri="{0D108BD9-81ED-4DB2-BD59-A6C34878D82A}">
                    <a16:rowId xmlns:a16="http://schemas.microsoft.com/office/drawing/2014/main" val="240521073"/>
                  </a:ext>
                </a:extLst>
              </a:tr>
              <a:tr h="468038">
                <a:tc>
                  <a:txBody>
                    <a:bodyPr/>
                    <a:lstStyle/>
                    <a:p>
                      <a:pPr algn="ctr"/>
                      <a:r>
                        <a:rPr kumimoji="1" lang="ja-JP" altLang="en-US" sz="1200" b="1" dirty="0">
                          <a:effectLst/>
                          <a:latin typeface="HGPｺﾞｼｯｸM" panose="020B0600000000000000" pitchFamily="50" charset="-128"/>
                          <a:ea typeface="HGPｺﾞｼｯｸM" panose="020B0600000000000000" pitchFamily="50" charset="-128"/>
                        </a:rPr>
                        <a:t>Ｂ家</a:t>
                      </a:r>
                    </a:p>
                  </a:txBody>
                  <a:tcPr anchor="ctr">
                    <a:lnL w="12700" cap="flat" cmpd="sng" algn="ctr">
                      <a:solidFill>
                        <a:srgbClr val="005BAD"/>
                      </a:solidFill>
                      <a:prstDash val="solid"/>
                      <a:round/>
                      <a:headEnd type="none" w="med" len="med"/>
                      <a:tailEnd type="none" w="med" len="med"/>
                    </a:lnL>
                    <a:lnR w="12700" cap="flat" cmpd="sng" algn="ctr">
                      <a:solidFill>
                        <a:srgbClr val="005BAD"/>
                      </a:solidFill>
                      <a:prstDash val="solid"/>
                      <a:round/>
                      <a:headEnd type="none" w="med" len="med"/>
                      <a:tailEnd type="none" w="med" len="med"/>
                    </a:lnR>
                    <a:lnT w="12700" cap="flat" cmpd="sng" algn="ctr">
                      <a:solidFill>
                        <a:srgbClr val="005BAD"/>
                      </a:solidFill>
                      <a:prstDash val="solid"/>
                      <a:round/>
                      <a:headEnd type="none" w="med" len="med"/>
                      <a:tailEnd type="none" w="med" len="med"/>
                    </a:lnT>
                    <a:lnB w="12700" cap="flat" cmpd="sng" algn="ctr">
                      <a:solidFill>
                        <a:srgbClr val="005BAD"/>
                      </a:solidFill>
                      <a:prstDash val="solid"/>
                      <a:round/>
                      <a:headEnd type="none" w="med" len="med"/>
                      <a:tailEnd type="none" w="med" len="med"/>
                    </a:lnB>
                    <a:solidFill>
                      <a:schemeClr val="bg1"/>
                    </a:solidFill>
                  </a:tcPr>
                </a:tc>
                <a:tc>
                  <a:txBody>
                    <a:bodyPr/>
                    <a:lstStyle/>
                    <a:p>
                      <a:pPr algn="ctr"/>
                      <a:r>
                        <a:rPr kumimoji="1" lang="ja-JP" altLang="en-US" sz="1200" b="1" dirty="0">
                          <a:effectLst/>
                          <a:latin typeface="HGPｺﾞｼｯｸM" panose="020B0600000000000000" pitchFamily="50" charset="-128"/>
                          <a:ea typeface="HGPｺﾞｼｯｸM" panose="020B0600000000000000" pitchFamily="50" charset="-128"/>
                        </a:rPr>
                        <a:t>４人</a:t>
                      </a:r>
                    </a:p>
                  </a:txBody>
                  <a:tcPr anchor="ctr">
                    <a:lnL w="12700" cap="flat" cmpd="sng" algn="ctr">
                      <a:solidFill>
                        <a:srgbClr val="005BAD"/>
                      </a:solidFill>
                      <a:prstDash val="solid"/>
                      <a:round/>
                      <a:headEnd type="none" w="med" len="med"/>
                      <a:tailEnd type="none" w="med" len="med"/>
                    </a:lnL>
                    <a:lnR w="12700" cap="flat" cmpd="sng" algn="ctr">
                      <a:solidFill>
                        <a:srgbClr val="005BAD"/>
                      </a:solidFill>
                      <a:prstDash val="solid"/>
                      <a:round/>
                      <a:headEnd type="none" w="med" len="med"/>
                      <a:tailEnd type="none" w="med" len="med"/>
                    </a:lnR>
                    <a:lnT w="12700" cap="flat" cmpd="sng" algn="ctr">
                      <a:solidFill>
                        <a:srgbClr val="005BAD"/>
                      </a:solidFill>
                      <a:prstDash val="solid"/>
                      <a:round/>
                      <a:headEnd type="none" w="med" len="med"/>
                      <a:tailEnd type="none" w="med" len="med"/>
                    </a:lnT>
                    <a:lnB w="12700" cap="flat" cmpd="sng" algn="ctr">
                      <a:solidFill>
                        <a:srgbClr val="005BAD"/>
                      </a:solidFill>
                      <a:prstDash val="solid"/>
                      <a:round/>
                      <a:headEnd type="none" w="med" len="med"/>
                      <a:tailEnd type="none" w="med" len="med"/>
                    </a:lnB>
                    <a:solidFill>
                      <a:schemeClr val="bg1"/>
                    </a:solidFill>
                  </a:tcPr>
                </a:tc>
                <a:tc>
                  <a:txBody>
                    <a:bodyPr/>
                    <a:lstStyle/>
                    <a:p>
                      <a:pPr algn="ctr"/>
                      <a:r>
                        <a:rPr kumimoji="1" lang="en-US" altLang="ja-JP" sz="1200" b="1" dirty="0">
                          <a:effectLst/>
                          <a:latin typeface="HGPｺﾞｼｯｸM" panose="020B0600000000000000" pitchFamily="50" charset="-128"/>
                          <a:ea typeface="HGPｺﾞｼｯｸM" panose="020B0600000000000000" pitchFamily="50" charset="-128"/>
                        </a:rPr>
                        <a:t>600</a:t>
                      </a:r>
                      <a:r>
                        <a:rPr kumimoji="1" lang="ja-JP" altLang="en-US" sz="1200" b="1" dirty="0">
                          <a:effectLst/>
                          <a:latin typeface="HGPｺﾞｼｯｸM" panose="020B0600000000000000" pitchFamily="50" charset="-128"/>
                          <a:ea typeface="HGPｺﾞｼｯｸM" panose="020B0600000000000000" pitchFamily="50" charset="-128"/>
                        </a:rPr>
                        <a:t>万円</a:t>
                      </a:r>
                    </a:p>
                  </a:txBody>
                  <a:tcPr anchor="ctr">
                    <a:lnL w="12700" cap="flat" cmpd="sng" algn="ctr">
                      <a:solidFill>
                        <a:srgbClr val="005BAD"/>
                      </a:solidFill>
                      <a:prstDash val="solid"/>
                      <a:round/>
                      <a:headEnd type="none" w="med" len="med"/>
                      <a:tailEnd type="none" w="med" len="med"/>
                    </a:lnL>
                    <a:lnR w="12700" cap="flat" cmpd="sng" algn="ctr">
                      <a:solidFill>
                        <a:srgbClr val="005BAD"/>
                      </a:solidFill>
                      <a:prstDash val="solid"/>
                      <a:round/>
                      <a:headEnd type="none" w="med" len="med"/>
                      <a:tailEnd type="none" w="med" len="med"/>
                    </a:lnR>
                    <a:lnT w="12700" cap="flat" cmpd="sng" algn="ctr">
                      <a:solidFill>
                        <a:srgbClr val="005BAD"/>
                      </a:solidFill>
                      <a:prstDash val="solid"/>
                      <a:round/>
                      <a:headEnd type="none" w="med" len="med"/>
                      <a:tailEnd type="none" w="med" len="med"/>
                    </a:lnT>
                    <a:lnB w="12700" cap="flat" cmpd="sng" algn="ctr">
                      <a:solidFill>
                        <a:srgbClr val="005BAD"/>
                      </a:solidFill>
                      <a:prstDash val="solid"/>
                      <a:round/>
                      <a:headEnd type="none" w="med" len="med"/>
                      <a:tailEnd type="none" w="med" len="med"/>
                    </a:lnB>
                    <a:solidFill>
                      <a:schemeClr val="bg1"/>
                    </a:solidFill>
                  </a:tcPr>
                </a:tc>
                <a:tc>
                  <a:txBody>
                    <a:bodyPr/>
                    <a:lstStyle/>
                    <a:p>
                      <a:pPr algn="ctr"/>
                      <a:r>
                        <a:rPr kumimoji="1" lang="ja-JP" altLang="en-US" sz="1200" b="1" dirty="0">
                          <a:effectLst/>
                          <a:latin typeface="HGPｺﾞｼｯｸM" panose="020B0600000000000000" pitchFamily="50" charset="-128"/>
                          <a:ea typeface="HGPｺﾞｼｯｸM" panose="020B0600000000000000" pitchFamily="50" charset="-128"/>
                        </a:rPr>
                        <a:t>月</a:t>
                      </a:r>
                      <a:r>
                        <a:rPr kumimoji="1" lang="en-US" altLang="ja-JP" sz="1200" b="1" dirty="0">
                          <a:effectLst/>
                          <a:latin typeface="HGPｺﾞｼｯｸM" panose="020B0600000000000000" pitchFamily="50" charset="-128"/>
                          <a:ea typeface="HGPｺﾞｼｯｸM" panose="020B0600000000000000" pitchFamily="50" charset="-128"/>
                        </a:rPr>
                        <a:t>10</a:t>
                      </a:r>
                      <a:r>
                        <a:rPr kumimoji="1" lang="ja-JP" altLang="en-US" sz="1200" b="1" dirty="0">
                          <a:effectLst/>
                          <a:latin typeface="HGPｺﾞｼｯｸM" panose="020B0600000000000000" pitchFamily="50" charset="-128"/>
                          <a:ea typeface="HGPｺﾞｼｯｸM" panose="020B0600000000000000" pitchFamily="50" charset="-128"/>
                        </a:rPr>
                        <a:t>回</a:t>
                      </a:r>
                    </a:p>
                  </a:txBody>
                  <a:tcPr anchor="ctr">
                    <a:lnL w="12700" cap="flat" cmpd="sng" algn="ctr">
                      <a:solidFill>
                        <a:srgbClr val="005BAD"/>
                      </a:solidFill>
                      <a:prstDash val="solid"/>
                      <a:round/>
                      <a:headEnd type="none" w="med" len="med"/>
                      <a:tailEnd type="none" w="med" len="med"/>
                    </a:lnL>
                    <a:lnR w="12700" cap="flat" cmpd="sng" algn="ctr">
                      <a:solidFill>
                        <a:srgbClr val="005BAD"/>
                      </a:solidFill>
                      <a:prstDash val="solid"/>
                      <a:round/>
                      <a:headEnd type="none" w="med" len="med"/>
                      <a:tailEnd type="none" w="med" len="med"/>
                    </a:lnR>
                    <a:lnT w="12700" cap="flat" cmpd="sng" algn="ctr">
                      <a:solidFill>
                        <a:srgbClr val="005BAD"/>
                      </a:solidFill>
                      <a:prstDash val="solid"/>
                      <a:round/>
                      <a:headEnd type="none" w="med" len="med"/>
                      <a:tailEnd type="none" w="med" len="med"/>
                    </a:lnT>
                    <a:lnB w="12700" cap="flat" cmpd="sng" algn="ctr">
                      <a:solidFill>
                        <a:srgbClr val="005BAD"/>
                      </a:solidFill>
                      <a:prstDash val="solid"/>
                      <a:round/>
                      <a:headEnd type="none" w="med" len="med"/>
                      <a:tailEnd type="none" w="med" len="med"/>
                    </a:lnB>
                    <a:solidFill>
                      <a:schemeClr val="bg1"/>
                    </a:solidFill>
                  </a:tcPr>
                </a:tc>
                <a:tc>
                  <a:txBody>
                    <a:bodyPr/>
                    <a:lstStyle/>
                    <a:p>
                      <a:pPr algn="r"/>
                      <a:r>
                        <a:rPr kumimoji="1" lang="ja-JP" altLang="en-US" sz="1200" b="1" dirty="0">
                          <a:effectLst/>
                          <a:latin typeface="HGPｺﾞｼｯｸM" panose="020B0600000000000000" pitchFamily="50" charset="-128"/>
                          <a:ea typeface="HGPｺﾞｼｯｸM" panose="020B0600000000000000" pitchFamily="50" charset="-128"/>
                        </a:rPr>
                        <a:t>万円</a:t>
                      </a:r>
                    </a:p>
                  </a:txBody>
                  <a:tcPr anchor="ctr">
                    <a:lnL w="12700" cap="flat" cmpd="sng" algn="ctr">
                      <a:solidFill>
                        <a:srgbClr val="005BAD"/>
                      </a:solidFill>
                      <a:prstDash val="solid"/>
                      <a:round/>
                      <a:headEnd type="none" w="med" len="med"/>
                      <a:tailEnd type="none" w="med" len="med"/>
                    </a:lnL>
                    <a:lnR w="12700" cap="flat" cmpd="sng" algn="ctr">
                      <a:solidFill>
                        <a:srgbClr val="005BAD"/>
                      </a:solidFill>
                      <a:prstDash val="solid"/>
                      <a:round/>
                      <a:headEnd type="none" w="med" len="med"/>
                      <a:tailEnd type="none" w="med" len="med"/>
                    </a:lnR>
                    <a:lnT w="12700" cap="flat" cmpd="sng" algn="ctr">
                      <a:solidFill>
                        <a:srgbClr val="005BAD"/>
                      </a:solidFill>
                      <a:prstDash val="solid"/>
                      <a:round/>
                      <a:headEnd type="none" w="med" len="med"/>
                      <a:tailEnd type="none" w="med" len="med"/>
                    </a:lnT>
                    <a:lnB w="12700" cap="flat" cmpd="sng" algn="ctr">
                      <a:solidFill>
                        <a:srgbClr val="005BAD"/>
                      </a:solidFill>
                      <a:prstDash val="solid"/>
                      <a:round/>
                      <a:headEnd type="none" w="med" len="med"/>
                      <a:tailEnd type="none" w="med" len="med"/>
                    </a:lnB>
                    <a:solidFill>
                      <a:srgbClr val="EBFFFC"/>
                    </a:solidFill>
                  </a:tcPr>
                </a:tc>
                <a:extLst>
                  <a:ext uri="{0D108BD9-81ED-4DB2-BD59-A6C34878D82A}">
                    <a16:rowId xmlns:a16="http://schemas.microsoft.com/office/drawing/2014/main" val="1196817260"/>
                  </a:ext>
                </a:extLst>
              </a:tr>
              <a:tr h="468038">
                <a:tc>
                  <a:txBody>
                    <a:bodyPr/>
                    <a:lstStyle/>
                    <a:p>
                      <a:pPr algn="ctr"/>
                      <a:r>
                        <a:rPr kumimoji="1" lang="ja-JP" altLang="en-US" sz="1200" b="1" dirty="0">
                          <a:effectLst/>
                          <a:latin typeface="HGPｺﾞｼｯｸM" panose="020B0600000000000000" pitchFamily="50" charset="-128"/>
                          <a:ea typeface="HGPｺﾞｼｯｸM" panose="020B0600000000000000" pitchFamily="50" charset="-128"/>
                        </a:rPr>
                        <a:t>Ｃ家</a:t>
                      </a:r>
                    </a:p>
                  </a:txBody>
                  <a:tcPr anchor="ctr">
                    <a:lnL w="12700" cap="flat" cmpd="sng" algn="ctr">
                      <a:solidFill>
                        <a:srgbClr val="005BAD"/>
                      </a:solidFill>
                      <a:prstDash val="solid"/>
                      <a:round/>
                      <a:headEnd type="none" w="med" len="med"/>
                      <a:tailEnd type="none" w="med" len="med"/>
                    </a:lnL>
                    <a:lnR w="12700" cap="flat" cmpd="sng" algn="ctr">
                      <a:solidFill>
                        <a:srgbClr val="005BAD"/>
                      </a:solidFill>
                      <a:prstDash val="solid"/>
                      <a:round/>
                      <a:headEnd type="none" w="med" len="med"/>
                      <a:tailEnd type="none" w="med" len="med"/>
                    </a:lnR>
                    <a:lnT w="12700" cap="flat" cmpd="sng" algn="ctr">
                      <a:solidFill>
                        <a:srgbClr val="005BAD"/>
                      </a:solidFill>
                      <a:prstDash val="solid"/>
                      <a:round/>
                      <a:headEnd type="none" w="med" len="med"/>
                      <a:tailEnd type="none" w="med" len="med"/>
                    </a:lnT>
                    <a:lnB w="12700" cap="flat" cmpd="sng" algn="ctr">
                      <a:solidFill>
                        <a:srgbClr val="005BAD"/>
                      </a:solidFill>
                      <a:prstDash val="solid"/>
                      <a:round/>
                      <a:headEnd type="none" w="med" len="med"/>
                      <a:tailEnd type="none" w="med" len="med"/>
                    </a:lnB>
                    <a:solidFill>
                      <a:schemeClr val="bg1"/>
                    </a:solidFill>
                  </a:tcPr>
                </a:tc>
                <a:tc>
                  <a:txBody>
                    <a:bodyPr/>
                    <a:lstStyle/>
                    <a:p>
                      <a:pPr algn="ctr"/>
                      <a:r>
                        <a:rPr kumimoji="1" lang="ja-JP" altLang="en-US" sz="1200" b="1" dirty="0">
                          <a:effectLst/>
                          <a:latin typeface="HGPｺﾞｼｯｸM" panose="020B0600000000000000" pitchFamily="50" charset="-128"/>
                          <a:ea typeface="HGPｺﾞｼｯｸM" panose="020B0600000000000000" pitchFamily="50" charset="-128"/>
                        </a:rPr>
                        <a:t>４人</a:t>
                      </a:r>
                    </a:p>
                  </a:txBody>
                  <a:tcPr anchor="ctr">
                    <a:lnL w="12700" cap="flat" cmpd="sng" algn="ctr">
                      <a:solidFill>
                        <a:srgbClr val="005BAD"/>
                      </a:solidFill>
                      <a:prstDash val="solid"/>
                      <a:round/>
                      <a:headEnd type="none" w="med" len="med"/>
                      <a:tailEnd type="none" w="med" len="med"/>
                    </a:lnL>
                    <a:lnR w="12700" cap="flat" cmpd="sng" algn="ctr">
                      <a:solidFill>
                        <a:srgbClr val="005BAD"/>
                      </a:solidFill>
                      <a:prstDash val="solid"/>
                      <a:round/>
                      <a:headEnd type="none" w="med" len="med"/>
                      <a:tailEnd type="none" w="med" len="med"/>
                    </a:lnR>
                    <a:lnT w="12700" cap="flat" cmpd="sng" algn="ctr">
                      <a:solidFill>
                        <a:srgbClr val="005BAD"/>
                      </a:solidFill>
                      <a:prstDash val="solid"/>
                      <a:round/>
                      <a:headEnd type="none" w="med" len="med"/>
                      <a:tailEnd type="none" w="med" len="med"/>
                    </a:lnT>
                    <a:lnB w="12700" cap="flat" cmpd="sng" algn="ctr">
                      <a:solidFill>
                        <a:srgbClr val="005BAD"/>
                      </a:solidFill>
                      <a:prstDash val="solid"/>
                      <a:round/>
                      <a:headEnd type="none" w="med" len="med"/>
                      <a:tailEnd type="none" w="med" len="med"/>
                    </a:lnB>
                    <a:solidFill>
                      <a:schemeClr val="bg1"/>
                    </a:solidFill>
                  </a:tcPr>
                </a:tc>
                <a:tc>
                  <a:txBody>
                    <a:bodyPr/>
                    <a:lstStyle/>
                    <a:p>
                      <a:pPr algn="ctr"/>
                      <a:r>
                        <a:rPr kumimoji="1" lang="en-US" altLang="ja-JP" sz="1200" b="1" dirty="0">
                          <a:effectLst/>
                          <a:latin typeface="HGPｺﾞｼｯｸM" panose="020B0600000000000000" pitchFamily="50" charset="-128"/>
                          <a:ea typeface="HGPｺﾞｼｯｸM" panose="020B0600000000000000" pitchFamily="50" charset="-128"/>
                        </a:rPr>
                        <a:t>300</a:t>
                      </a:r>
                      <a:r>
                        <a:rPr kumimoji="1" lang="ja-JP" altLang="en-US" sz="1200" b="1" dirty="0">
                          <a:effectLst/>
                          <a:latin typeface="HGPｺﾞｼｯｸM" panose="020B0600000000000000" pitchFamily="50" charset="-128"/>
                          <a:ea typeface="HGPｺﾞｼｯｸM" panose="020B0600000000000000" pitchFamily="50" charset="-128"/>
                        </a:rPr>
                        <a:t>万円</a:t>
                      </a:r>
                    </a:p>
                  </a:txBody>
                  <a:tcPr anchor="ctr">
                    <a:lnL w="12700" cap="flat" cmpd="sng" algn="ctr">
                      <a:solidFill>
                        <a:srgbClr val="005BAD"/>
                      </a:solidFill>
                      <a:prstDash val="solid"/>
                      <a:round/>
                      <a:headEnd type="none" w="med" len="med"/>
                      <a:tailEnd type="none" w="med" len="med"/>
                    </a:lnL>
                    <a:lnR w="12700" cap="flat" cmpd="sng" algn="ctr">
                      <a:solidFill>
                        <a:srgbClr val="005BAD"/>
                      </a:solidFill>
                      <a:prstDash val="solid"/>
                      <a:round/>
                      <a:headEnd type="none" w="med" len="med"/>
                      <a:tailEnd type="none" w="med" len="med"/>
                    </a:lnR>
                    <a:lnT w="12700" cap="flat" cmpd="sng" algn="ctr">
                      <a:solidFill>
                        <a:srgbClr val="005BAD"/>
                      </a:solidFill>
                      <a:prstDash val="solid"/>
                      <a:round/>
                      <a:headEnd type="none" w="med" len="med"/>
                      <a:tailEnd type="none" w="med" len="med"/>
                    </a:lnT>
                    <a:lnB w="12700" cap="flat" cmpd="sng" algn="ctr">
                      <a:solidFill>
                        <a:srgbClr val="005BAD"/>
                      </a:solidFill>
                      <a:prstDash val="solid"/>
                      <a:round/>
                      <a:headEnd type="none" w="med" len="med"/>
                      <a:tailEnd type="none" w="med" len="med"/>
                    </a:lnB>
                    <a:solidFill>
                      <a:schemeClr val="bg1"/>
                    </a:solidFill>
                  </a:tcPr>
                </a:tc>
                <a:tc>
                  <a:txBody>
                    <a:bodyPr/>
                    <a:lstStyle/>
                    <a:p>
                      <a:pPr algn="ctr"/>
                      <a:r>
                        <a:rPr kumimoji="1" lang="ja-JP" altLang="en-US" sz="1200" b="1" dirty="0">
                          <a:effectLst/>
                          <a:latin typeface="HGPｺﾞｼｯｸM" panose="020B0600000000000000" pitchFamily="50" charset="-128"/>
                          <a:ea typeface="HGPｺﾞｼｯｸM" panose="020B0600000000000000" pitchFamily="50" charset="-128"/>
                        </a:rPr>
                        <a:t>月</a:t>
                      </a:r>
                      <a:r>
                        <a:rPr kumimoji="1" lang="en-US" altLang="ja-JP" sz="1200" b="1" dirty="0">
                          <a:effectLst/>
                          <a:latin typeface="HGPｺﾞｼｯｸM" panose="020B0600000000000000" pitchFamily="50" charset="-128"/>
                          <a:ea typeface="HGPｺﾞｼｯｸM" panose="020B0600000000000000" pitchFamily="50" charset="-128"/>
                        </a:rPr>
                        <a:t>10</a:t>
                      </a:r>
                      <a:r>
                        <a:rPr kumimoji="1" lang="ja-JP" altLang="en-US" sz="1200" b="1" dirty="0">
                          <a:effectLst/>
                          <a:latin typeface="HGPｺﾞｼｯｸM" panose="020B0600000000000000" pitchFamily="50" charset="-128"/>
                          <a:ea typeface="HGPｺﾞｼｯｸM" panose="020B0600000000000000" pitchFamily="50" charset="-128"/>
                        </a:rPr>
                        <a:t>回</a:t>
                      </a:r>
                    </a:p>
                  </a:txBody>
                  <a:tcPr anchor="ctr">
                    <a:lnL w="12700" cap="flat" cmpd="sng" algn="ctr">
                      <a:solidFill>
                        <a:srgbClr val="005BAD"/>
                      </a:solidFill>
                      <a:prstDash val="solid"/>
                      <a:round/>
                      <a:headEnd type="none" w="med" len="med"/>
                      <a:tailEnd type="none" w="med" len="med"/>
                    </a:lnL>
                    <a:lnR w="12700" cap="flat" cmpd="sng" algn="ctr">
                      <a:solidFill>
                        <a:srgbClr val="005BAD"/>
                      </a:solidFill>
                      <a:prstDash val="solid"/>
                      <a:round/>
                      <a:headEnd type="none" w="med" len="med"/>
                      <a:tailEnd type="none" w="med" len="med"/>
                    </a:lnR>
                    <a:lnT w="12700" cap="flat" cmpd="sng" algn="ctr">
                      <a:solidFill>
                        <a:srgbClr val="005BAD"/>
                      </a:solidFill>
                      <a:prstDash val="solid"/>
                      <a:round/>
                      <a:headEnd type="none" w="med" len="med"/>
                      <a:tailEnd type="none" w="med" len="med"/>
                    </a:lnT>
                    <a:lnB w="12700" cap="flat" cmpd="sng" algn="ctr">
                      <a:solidFill>
                        <a:srgbClr val="005BAD"/>
                      </a:solidFill>
                      <a:prstDash val="solid"/>
                      <a:round/>
                      <a:headEnd type="none" w="med" len="med"/>
                      <a:tailEnd type="none" w="med" len="med"/>
                    </a:lnB>
                    <a:solidFill>
                      <a:schemeClr val="bg1"/>
                    </a:solidFill>
                  </a:tcPr>
                </a:tc>
                <a:tc>
                  <a:txBody>
                    <a:bodyPr/>
                    <a:lstStyle/>
                    <a:p>
                      <a:pPr algn="r"/>
                      <a:r>
                        <a:rPr kumimoji="1" lang="ja-JP" altLang="en-US" sz="1200" b="1" dirty="0">
                          <a:effectLst/>
                          <a:latin typeface="HGPｺﾞｼｯｸM" panose="020B0600000000000000" pitchFamily="50" charset="-128"/>
                          <a:ea typeface="HGPｺﾞｼｯｸM" panose="020B0600000000000000" pitchFamily="50" charset="-128"/>
                        </a:rPr>
                        <a:t>万円</a:t>
                      </a:r>
                    </a:p>
                  </a:txBody>
                  <a:tcPr anchor="ctr">
                    <a:lnL w="12700" cap="flat" cmpd="sng" algn="ctr">
                      <a:solidFill>
                        <a:srgbClr val="005BAD"/>
                      </a:solidFill>
                      <a:prstDash val="solid"/>
                      <a:round/>
                      <a:headEnd type="none" w="med" len="med"/>
                      <a:tailEnd type="none" w="med" len="med"/>
                    </a:lnL>
                    <a:lnR w="12700" cap="flat" cmpd="sng" algn="ctr">
                      <a:solidFill>
                        <a:srgbClr val="005BAD"/>
                      </a:solidFill>
                      <a:prstDash val="solid"/>
                      <a:round/>
                      <a:headEnd type="none" w="med" len="med"/>
                      <a:tailEnd type="none" w="med" len="med"/>
                    </a:lnR>
                    <a:lnT w="12700" cap="flat" cmpd="sng" algn="ctr">
                      <a:solidFill>
                        <a:srgbClr val="005BAD"/>
                      </a:solidFill>
                      <a:prstDash val="solid"/>
                      <a:round/>
                      <a:headEnd type="none" w="med" len="med"/>
                      <a:tailEnd type="none" w="med" len="med"/>
                    </a:lnT>
                    <a:lnB w="12700" cap="flat" cmpd="sng" algn="ctr">
                      <a:solidFill>
                        <a:srgbClr val="005BAD"/>
                      </a:solidFill>
                      <a:prstDash val="solid"/>
                      <a:round/>
                      <a:headEnd type="none" w="med" len="med"/>
                      <a:tailEnd type="none" w="med" len="med"/>
                    </a:lnB>
                    <a:solidFill>
                      <a:srgbClr val="EBFFFC"/>
                    </a:solidFill>
                  </a:tcPr>
                </a:tc>
                <a:extLst>
                  <a:ext uri="{0D108BD9-81ED-4DB2-BD59-A6C34878D82A}">
                    <a16:rowId xmlns:a16="http://schemas.microsoft.com/office/drawing/2014/main" val="585846679"/>
                  </a:ext>
                </a:extLst>
              </a:tr>
              <a:tr h="468038">
                <a:tc>
                  <a:txBody>
                    <a:bodyPr/>
                    <a:lstStyle/>
                    <a:p>
                      <a:pPr algn="ctr"/>
                      <a:r>
                        <a:rPr kumimoji="1" lang="ja-JP" altLang="en-US" sz="1200" b="1" dirty="0">
                          <a:effectLst/>
                          <a:latin typeface="HGPｺﾞｼｯｸM" panose="020B0600000000000000" pitchFamily="50" charset="-128"/>
                          <a:ea typeface="HGPｺﾞｼｯｸM" panose="020B0600000000000000" pitchFamily="50" charset="-128"/>
                        </a:rPr>
                        <a:t>Ｄ家</a:t>
                      </a:r>
                    </a:p>
                  </a:txBody>
                  <a:tcPr anchor="ctr">
                    <a:lnL w="12700" cap="flat" cmpd="sng" algn="ctr">
                      <a:solidFill>
                        <a:srgbClr val="005BAD"/>
                      </a:solidFill>
                      <a:prstDash val="solid"/>
                      <a:round/>
                      <a:headEnd type="none" w="med" len="med"/>
                      <a:tailEnd type="none" w="med" len="med"/>
                    </a:lnL>
                    <a:lnR w="12700" cap="flat" cmpd="sng" algn="ctr">
                      <a:solidFill>
                        <a:srgbClr val="005BAD"/>
                      </a:solidFill>
                      <a:prstDash val="solid"/>
                      <a:round/>
                      <a:headEnd type="none" w="med" len="med"/>
                      <a:tailEnd type="none" w="med" len="med"/>
                    </a:lnR>
                    <a:lnT w="12700" cap="flat" cmpd="sng" algn="ctr">
                      <a:solidFill>
                        <a:srgbClr val="005BAD"/>
                      </a:solidFill>
                      <a:prstDash val="solid"/>
                      <a:round/>
                      <a:headEnd type="none" w="med" len="med"/>
                      <a:tailEnd type="none" w="med" len="med"/>
                    </a:lnT>
                    <a:lnB w="12700" cap="flat" cmpd="sng" algn="ctr">
                      <a:solidFill>
                        <a:srgbClr val="005BAD"/>
                      </a:solidFill>
                      <a:prstDash val="solid"/>
                      <a:round/>
                      <a:headEnd type="none" w="med" len="med"/>
                      <a:tailEnd type="none" w="med" len="med"/>
                    </a:lnB>
                    <a:solidFill>
                      <a:schemeClr val="bg1"/>
                    </a:solidFill>
                  </a:tcPr>
                </a:tc>
                <a:tc>
                  <a:txBody>
                    <a:bodyPr/>
                    <a:lstStyle/>
                    <a:p>
                      <a:pPr algn="ctr"/>
                      <a:r>
                        <a:rPr kumimoji="1" lang="ja-JP" altLang="en-US" sz="1200" b="1" dirty="0">
                          <a:effectLst/>
                          <a:latin typeface="HGPｺﾞｼｯｸM" panose="020B0600000000000000" pitchFamily="50" charset="-128"/>
                          <a:ea typeface="HGPｺﾞｼｯｸM" panose="020B0600000000000000" pitchFamily="50" charset="-128"/>
                        </a:rPr>
                        <a:t>４人</a:t>
                      </a:r>
                    </a:p>
                  </a:txBody>
                  <a:tcPr anchor="ctr">
                    <a:lnL w="12700" cap="flat" cmpd="sng" algn="ctr">
                      <a:solidFill>
                        <a:srgbClr val="005BAD"/>
                      </a:solidFill>
                      <a:prstDash val="solid"/>
                      <a:round/>
                      <a:headEnd type="none" w="med" len="med"/>
                      <a:tailEnd type="none" w="med" len="med"/>
                    </a:lnL>
                    <a:lnR w="12700" cap="flat" cmpd="sng" algn="ctr">
                      <a:solidFill>
                        <a:srgbClr val="005BAD"/>
                      </a:solidFill>
                      <a:prstDash val="solid"/>
                      <a:round/>
                      <a:headEnd type="none" w="med" len="med"/>
                      <a:tailEnd type="none" w="med" len="med"/>
                    </a:lnR>
                    <a:lnT w="12700" cap="flat" cmpd="sng" algn="ctr">
                      <a:solidFill>
                        <a:srgbClr val="005BAD"/>
                      </a:solidFill>
                      <a:prstDash val="solid"/>
                      <a:round/>
                      <a:headEnd type="none" w="med" len="med"/>
                      <a:tailEnd type="none" w="med" len="med"/>
                    </a:lnT>
                    <a:lnB w="12700" cap="flat" cmpd="sng" algn="ctr">
                      <a:solidFill>
                        <a:srgbClr val="005BAD"/>
                      </a:solidFill>
                      <a:prstDash val="solid"/>
                      <a:round/>
                      <a:headEnd type="none" w="med" len="med"/>
                      <a:tailEnd type="none" w="med" len="med"/>
                    </a:lnB>
                    <a:solidFill>
                      <a:schemeClr val="bg1"/>
                    </a:solidFill>
                  </a:tcPr>
                </a:tc>
                <a:tc>
                  <a:txBody>
                    <a:bodyPr/>
                    <a:lstStyle/>
                    <a:p>
                      <a:pPr algn="ctr"/>
                      <a:r>
                        <a:rPr kumimoji="1" lang="en-US" altLang="ja-JP" sz="1200" b="1" dirty="0">
                          <a:effectLst/>
                          <a:latin typeface="HGPｺﾞｼｯｸM" panose="020B0600000000000000" pitchFamily="50" charset="-128"/>
                          <a:ea typeface="HGPｺﾞｼｯｸM" panose="020B0600000000000000" pitchFamily="50" charset="-128"/>
                        </a:rPr>
                        <a:t>100</a:t>
                      </a:r>
                      <a:r>
                        <a:rPr kumimoji="1" lang="ja-JP" altLang="en-US" sz="1200" b="1" dirty="0">
                          <a:effectLst/>
                          <a:latin typeface="HGPｺﾞｼｯｸM" panose="020B0600000000000000" pitchFamily="50" charset="-128"/>
                          <a:ea typeface="HGPｺﾞｼｯｸM" panose="020B0600000000000000" pitchFamily="50" charset="-128"/>
                        </a:rPr>
                        <a:t>万円</a:t>
                      </a:r>
                    </a:p>
                  </a:txBody>
                  <a:tcPr anchor="ctr">
                    <a:lnL w="12700" cap="flat" cmpd="sng" algn="ctr">
                      <a:solidFill>
                        <a:srgbClr val="005BAD"/>
                      </a:solidFill>
                      <a:prstDash val="solid"/>
                      <a:round/>
                      <a:headEnd type="none" w="med" len="med"/>
                      <a:tailEnd type="none" w="med" len="med"/>
                    </a:lnL>
                    <a:lnR w="12700" cap="flat" cmpd="sng" algn="ctr">
                      <a:solidFill>
                        <a:srgbClr val="005BAD"/>
                      </a:solidFill>
                      <a:prstDash val="solid"/>
                      <a:round/>
                      <a:headEnd type="none" w="med" len="med"/>
                      <a:tailEnd type="none" w="med" len="med"/>
                    </a:lnR>
                    <a:lnT w="12700" cap="flat" cmpd="sng" algn="ctr">
                      <a:solidFill>
                        <a:srgbClr val="005BAD"/>
                      </a:solidFill>
                      <a:prstDash val="solid"/>
                      <a:round/>
                      <a:headEnd type="none" w="med" len="med"/>
                      <a:tailEnd type="none" w="med" len="med"/>
                    </a:lnT>
                    <a:lnB w="12700" cap="flat" cmpd="sng" algn="ctr">
                      <a:solidFill>
                        <a:srgbClr val="005BAD"/>
                      </a:solidFill>
                      <a:prstDash val="solid"/>
                      <a:round/>
                      <a:headEnd type="none" w="med" len="med"/>
                      <a:tailEnd type="none" w="med" len="med"/>
                    </a:lnB>
                    <a:solidFill>
                      <a:schemeClr val="bg1"/>
                    </a:solidFill>
                  </a:tcPr>
                </a:tc>
                <a:tc>
                  <a:txBody>
                    <a:bodyPr/>
                    <a:lstStyle/>
                    <a:p>
                      <a:pPr algn="ctr"/>
                      <a:r>
                        <a:rPr kumimoji="1" lang="ja-JP" altLang="en-US" sz="1200" b="1" dirty="0">
                          <a:effectLst/>
                          <a:latin typeface="HGPｺﾞｼｯｸM" panose="020B0600000000000000" pitchFamily="50" charset="-128"/>
                          <a:ea typeface="HGPｺﾞｼｯｸM" panose="020B0600000000000000" pitchFamily="50" charset="-128"/>
                        </a:rPr>
                        <a:t>月１</a:t>
                      </a:r>
                      <a:r>
                        <a:rPr kumimoji="1" lang="en-US" altLang="ja-JP" sz="1200" b="1" dirty="0">
                          <a:effectLst/>
                          <a:latin typeface="HGPｺﾞｼｯｸM" panose="020B0600000000000000" pitchFamily="50" charset="-128"/>
                          <a:ea typeface="HGPｺﾞｼｯｸM" panose="020B0600000000000000" pitchFamily="50" charset="-128"/>
                        </a:rPr>
                        <a:t>0</a:t>
                      </a:r>
                      <a:r>
                        <a:rPr kumimoji="1" lang="ja-JP" altLang="en-US" sz="1200" b="1" dirty="0">
                          <a:effectLst/>
                          <a:latin typeface="HGPｺﾞｼｯｸM" panose="020B0600000000000000" pitchFamily="50" charset="-128"/>
                          <a:ea typeface="HGPｺﾞｼｯｸM" panose="020B0600000000000000" pitchFamily="50" charset="-128"/>
                        </a:rPr>
                        <a:t>回</a:t>
                      </a:r>
                    </a:p>
                  </a:txBody>
                  <a:tcPr anchor="ctr">
                    <a:lnL w="12700" cap="flat" cmpd="sng" algn="ctr">
                      <a:solidFill>
                        <a:srgbClr val="005BAD"/>
                      </a:solidFill>
                      <a:prstDash val="solid"/>
                      <a:round/>
                      <a:headEnd type="none" w="med" len="med"/>
                      <a:tailEnd type="none" w="med" len="med"/>
                    </a:lnL>
                    <a:lnR w="12700" cap="flat" cmpd="sng" algn="ctr">
                      <a:solidFill>
                        <a:srgbClr val="005BAD"/>
                      </a:solidFill>
                      <a:prstDash val="solid"/>
                      <a:round/>
                      <a:headEnd type="none" w="med" len="med"/>
                      <a:tailEnd type="none" w="med" len="med"/>
                    </a:lnR>
                    <a:lnT w="12700" cap="flat" cmpd="sng" algn="ctr">
                      <a:solidFill>
                        <a:srgbClr val="005BAD"/>
                      </a:solidFill>
                      <a:prstDash val="solid"/>
                      <a:round/>
                      <a:headEnd type="none" w="med" len="med"/>
                      <a:tailEnd type="none" w="med" len="med"/>
                    </a:lnT>
                    <a:lnB w="12700" cap="flat" cmpd="sng" algn="ctr">
                      <a:solidFill>
                        <a:srgbClr val="005BAD"/>
                      </a:solidFill>
                      <a:prstDash val="solid"/>
                      <a:round/>
                      <a:headEnd type="none" w="med" len="med"/>
                      <a:tailEnd type="none" w="med" len="med"/>
                    </a:lnB>
                    <a:solidFill>
                      <a:schemeClr val="bg1"/>
                    </a:solidFill>
                  </a:tcPr>
                </a:tc>
                <a:tc>
                  <a:txBody>
                    <a:bodyPr/>
                    <a:lstStyle/>
                    <a:p>
                      <a:pPr algn="r"/>
                      <a:r>
                        <a:rPr kumimoji="1" lang="ja-JP" altLang="en-US" sz="1200" b="1" dirty="0">
                          <a:effectLst/>
                          <a:latin typeface="HGPｺﾞｼｯｸM" panose="020B0600000000000000" pitchFamily="50" charset="-128"/>
                          <a:ea typeface="HGPｺﾞｼｯｸM" panose="020B0600000000000000" pitchFamily="50" charset="-128"/>
                        </a:rPr>
                        <a:t>万円</a:t>
                      </a:r>
                    </a:p>
                  </a:txBody>
                  <a:tcPr anchor="ctr">
                    <a:lnL w="12700" cap="flat" cmpd="sng" algn="ctr">
                      <a:solidFill>
                        <a:srgbClr val="005BAD"/>
                      </a:solidFill>
                      <a:prstDash val="solid"/>
                      <a:round/>
                      <a:headEnd type="none" w="med" len="med"/>
                      <a:tailEnd type="none" w="med" len="med"/>
                    </a:lnL>
                    <a:lnR w="12700" cap="flat" cmpd="sng" algn="ctr">
                      <a:solidFill>
                        <a:srgbClr val="005BAD"/>
                      </a:solidFill>
                      <a:prstDash val="solid"/>
                      <a:round/>
                      <a:headEnd type="none" w="med" len="med"/>
                      <a:tailEnd type="none" w="med" len="med"/>
                    </a:lnR>
                    <a:lnT w="12700" cap="flat" cmpd="sng" algn="ctr">
                      <a:solidFill>
                        <a:srgbClr val="005BAD"/>
                      </a:solidFill>
                      <a:prstDash val="solid"/>
                      <a:round/>
                      <a:headEnd type="none" w="med" len="med"/>
                      <a:tailEnd type="none" w="med" len="med"/>
                    </a:lnT>
                    <a:lnB w="12700" cap="flat" cmpd="sng" algn="ctr">
                      <a:solidFill>
                        <a:srgbClr val="005BAD"/>
                      </a:solidFill>
                      <a:prstDash val="solid"/>
                      <a:round/>
                      <a:headEnd type="none" w="med" len="med"/>
                      <a:tailEnd type="none" w="med" len="med"/>
                    </a:lnB>
                    <a:solidFill>
                      <a:srgbClr val="EBFFFC"/>
                    </a:solidFill>
                  </a:tcPr>
                </a:tc>
                <a:extLst>
                  <a:ext uri="{0D108BD9-81ED-4DB2-BD59-A6C34878D82A}">
                    <a16:rowId xmlns:a16="http://schemas.microsoft.com/office/drawing/2014/main" val="4268042463"/>
                  </a:ext>
                </a:extLst>
              </a:tr>
              <a:tr h="468038">
                <a:tc gridSpan="4">
                  <a:txBody>
                    <a:bodyPr/>
                    <a:lstStyle/>
                    <a:p>
                      <a:pPr algn="ctr"/>
                      <a:r>
                        <a:rPr kumimoji="1" lang="ja-JP" altLang="en-US" sz="1200" b="1" dirty="0">
                          <a:effectLst/>
                          <a:latin typeface="HGPｺﾞｼｯｸM" panose="020B0600000000000000" pitchFamily="50" charset="-128"/>
                          <a:ea typeface="HGPｺﾞｼｯｸM" panose="020B0600000000000000" pitchFamily="50" charset="-128"/>
                        </a:rPr>
                        <a:t>合計</a:t>
                      </a:r>
                    </a:p>
                  </a:txBody>
                  <a:tcPr anchor="ctr">
                    <a:lnL w="12700" cap="flat" cmpd="sng" algn="ctr">
                      <a:solidFill>
                        <a:srgbClr val="005BAD"/>
                      </a:solidFill>
                      <a:prstDash val="solid"/>
                      <a:round/>
                      <a:headEnd type="none" w="med" len="med"/>
                      <a:tailEnd type="none" w="med" len="med"/>
                    </a:lnL>
                    <a:lnR w="12700" cap="flat" cmpd="sng" algn="ctr">
                      <a:solidFill>
                        <a:srgbClr val="005BAD"/>
                      </a:solidFill>
                      <a:prstDash val="solid"/>
                      <a:round/>
                      <a:headEnd type="none" w="med" len="med"/>
                      <a:tailEnd type="none" w="med" len="med"/>
                    </a:lnR>
                    <a:lnT w="12700" cap="flat" cmpd="sng" algn="ctr">
                      <a:solidFill>
                        <a:srgbClr val="005BAD"/>
                      </a:solidFill>
                      <a:prstDash val="solid"/>
                      <a:round/>
                      <a:headEnd type="none" w="med" len="med"/>
                      <a:tailEnd type="none" w="med" len="med"/>
                    </a:lnT>
                    <a:lnB w="12700" cap="flat" cmpd="sng" algn="ctr">
                      <a:solidFill>
                        <a:srgbClr val="005BAD"/>
                      </a:solidFill>
                      <a:prstDash val="solid"/>
                      <a:round/>
                      <a:headEnd type="none" w="med" len="med"/>
                      <a:tailEnd type="none" w="med" len="med"/>
                    </a:lnB>
                    <a:solidFill>
                      <a:srgbClr val="CEEEFE"/>
                    </a:solidFill>
                  </a:tcPr>
                </a:tc>
                <a:tc hMerge="1">
                  <a:txBody>
                    <a:bodyPr/>
                    <a:lstStyle/>
                    <a:p>
                      <a:endParaRPr/>
                    </a:p>
                  </a:txBody>
                  <a:tcPr anchor="ctr">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endParaRPr/>
                    </a:p>
                  </a:txBody>
                  <a:tcPr anchor="ctr">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endParaRPr dirty="0"/>
                    </a:p>
                  </a:txBody>
                  <a:tcPr anchor="ctr">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a:r>
                        <a:rPr kumimoji="1" lang="en-US" altLang="ja-JP" sz="1200" b="1" dirty="0">
                          <a:effectLst/>
                          <a:latin typeface="HGPｺﾞｼｯｸM" panose="020B0600000000000000" pitchFamily="50" charset="-128"/>
                          <a:ea typeface="HGPｺﾞｼｯｸM" panose="020B0600000000000000" pitchFamily="50" charset="-128"/>
                        </a:rPr>
                        <a:t>400</a:t>
                      </a:r>
                      <a:r>
                        <a:rPr kumimoji="1" lang="ja-JP" altLang="en-US" sz="1200" b="1" dirty="0">
                          <a:effectLst/>
                          <a:latin typeface="HGPｺﾞｼｯｸM" panose="020B0600000000000000" pitchFamily="50" charset="-128"/>
                          <a:ea typeface="HGPｺﾞｼｯｸM" panose="020B0600000000000000" pitchFamily="50" charset="-128"/>
                        </a:rPr>
                        <a:t>万円</a:t>
                      </a:r>
                    </a:p>
                  </a:txBody>
                  <a:tcPr anchor="ctr">
                    <a:lnL w="12700" cap="flat" cmpd="sng" algn="ctr">
                      <a:solidFill>
                        <a:srgbClr val="005BAD"/>
                      </a:solidFill>
                      <a:prstDash val="solid"/>
                      <a:round/>
                      <a:headEnd type="none" w="med" len="med"/>
                      <a:tailEnd type="none" w="med" len="med"/>
                    </a:lnL>
                    <a:lnR w="12700" cap="flat" cmpd="sng" algn="ctr">
                      <a:solidFill>
                        <a:srgbClr val="005BAD"/>
                      </a:solidFill>
                      <a:prstDash val="solid"/>
                      <a:round/>
                      <a:headEnd type="none" w="med" len="med"/>
                      <a:tailEnd type="none" w="med" len="med"/>
                    </a:lnR>
                    <a:lnT w="12700" cap="flat" cmpd="sng" algn="ctr">
                      <a:solidFill>
                        <a:srgbClr val="005BAD"/>
                      </a:solidFill>
                      <a:prstDash val="solid"/>
                      <a:round/>
                      <a:headEnd type="none" w="med" len="med"/>
                      <a:tailEnd type="none" w="med" len="med"/>
                    </a:lnT>
                    <a:lnB w="12700" cap="flat" cmpd="sng" algn="ctr">
                      <a:solidFill>
                        <a:srgbClr val="005BAD"/>
                      </a:solidFill>
                      <a:prstDash val="solid"/>
                      <a:round/>
                      <a:headEnd type="none" w="med" len="med"/>
                      <a:tailEnd type="none" w="med" len="med"/>
                    </a:lnB>
                    <a:solidFill>
                      <a:srgbClr val="CEEEFE"/>
                    </a:solidFill>
                  </a:tcPr>
                </a:tc>
                <a:extLst>
                  <a:ext uri="{0D108BD9-81ED-4DB2-BD59-A6C34878D82A}">
                    <a16:rowId xmlns:a16="http://schemas.microsoft.com/office/drawing/2014/main" val="3152522239"/>
                  </a:ext>
                </a:extLst>
              </a:tr>
            </a:tbl>
          </a:graphicData>
        </a:graphic>
      </p:graphicFrame>
      <p:sp>
        <p:nvSpPr>
          <p:cNvPr id="40" name="正方形/長方形 39">
            <a:extLst>
              <a:ext uri="{FF2B5EF4-FFF2-40B4-BE49-F238E27FC236}">
                <a16:creationId xmlns:a16="http://schemas.microsoft.com/office/drawing/2014/main" id="{B7A6DFF8-6BE9-7586-B646-8DCACE5DDAD3}"/>
              </a:ext>
            </a:extLst>
          </p:cNvPr>
          <p:cNvSpPr/>
          <p:nvPr userDrawn="1"/>
        </p:nvSpPr>
        <p:spPr bwMode="auto">
          <a:xfrm>
            <a:off x="323642" y="4528158"/>
            <a:ext cx="3455491" cy="621034"/>
          </a:xfrm>
          <a:prstGeom prst="rect">
            <a:avLst/>
          </a:prstGeom>
          <a:noFill/>
          <a:ln w="635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171450" marR="0" indent="-171450" algn="l" defTabSz="914400" rtl="0" eaLnBrk="0" fontAlgn="base" latinLnBrk="0" hangingPunct="0">
              <a:lnSpc>
                <a:spcPct val="114000"/>
              </a:lnSpc>
              <a:spcBef>
                <a:spcPct val="0"/>
              </a:spcBef>
              <a:spcAft>
                <a:spcPct val="0"/>
              </a:spcAft>
              <a:buClrTx/>
              <a:buSzTx/>
              <a:buFont typeface="Wingdings" panose="05000000000000000000" pitchFamily="2" charset="2"/>
              <a:buChar char="l"/>
              <a:tabLst/>
            </a:pPr>
            <a:r>
              <a:rPr kumimoji="1" lang="ja-JP" altLang="en-US" sz="1400" kern="1200" dirty="0">
                <a:solidFill>
                  <a:srgbClr val="005BAD"/>
                </a:solidFill>
                <a:latin typeface="+mn-ea"/>
                <a:ea typeface="+mn-ea"/>
                <a:cs typeface="+mn-cs"/>
              </a:rPr>
              <a:t>ヒント</a:t>
            </a:r>
          </a:p>
          <a:p>
            <a:pPr marL="0" marR="0" indent="0" algn="l" defTabSz="914400" rtl="0" eaLnBrk="0" fontAlgn="base" latinLnBrk="0" hangingPunct="0">
              <a:lnSpc>
                <a:spcPct val="114000"/>
              </a:lnSpc>
              <a:spcBef>
                <a:spcPct val="0"/>
              </a:spcBef>
              <a:spcAft>
                <a:spcPct val="0"/>
              </a:spcAft>
              <a:buClrTx/>
              <a:buSzTx/>
              <a:buFont typeface="Wingdings" panose="05000000000000000000" pitchFamily="2" charset="2"/>
              <a:buNone/>
              <a:tabLst/>
            </a:pPr>
            <a:r>
              <a:rPr kumimoji="1" lang="ja-JP" altLang="en-US" sz="1200" kern="1200" dirty="0">
                <a:solidFill>
                  <a:schemeClr val="tx1"/>
                </a:solidFill>
                <a:latin typeface="+mn-ea"/>
                <a:ea typeface="+mn-ea"/>
                <a:cs typeface="+mn-cs"/>
              </a:rPr>
              <a:t>   所得金額によって</a:t>
            </a:r>
            <a:endParaRPr kumimoji="1" lang="en-US" altLang="ja-JP" sz="1200" kern="1200" dirty="0">
              <a:solidFill>
                <a:schemeClr val="tx1"/>
              </a:solidFill>
              <a:latin typeface="+mn-ea"/>
              <a:ea typeface="+mn-ea"/>
              <a:cs typeface="+mn-cs"/>
            </a:endParaRPr>
          </a:p>
          <a:p>
            <a:pPr marL="0" marR="0" indent="0" algn="l" defTabSz="914400" rtl="0" eaLnBrk="0" fontAlgn="base" latinLnBrk="0" hangingPunct="0">
              <a:lnSpc>
                <a:spcPct val="114000"/>
              </a:lnSpc>
              <a:spcBef>
                <a:spcPct val="0"/>
              </a:spcBef>
              <a:spcAft>
                <a:spcPct val="0"/>
              </a:spcAft>
              <a:buClrTx/>
              <a:buSzTx/>
              <a:buFont typeface="Wingdings" panose="05000000000000000000" pitchFamily="2" charset="2"/>
              <a:buNone/>
              <a:tabLst/>
            </a:pPr>
            <a:r>
              <a:rPr kumimoji="1" lang="en-US" altLang="ja-JP" sz="1200" kern="1200" dirty="0">
                <a:solidFill>
                  <a:schemeClr val="tx1"/>
                </a:solidFill>
                <a:latin typeface="+mn-ea"/>
                <a:ea typeface="+mn-ea"/>
                <a:cs typeface="+mn-cs"/>
              </a:rPr>
              <a:t>   </a:t>
            </a:r>
            <a:r>
              <a:rPr kumimoji="1" lang="ja-JP" altLang="en-US" sz="1200" kern="1200" dirty="0">
                <a:solidFill>
                  <a:schemeClr val="tx1"/>
                </a:solidFill>
                <a:latin typeface="+mn-ea"/>
                <a:ea typeface="+mn-ea"/>
                <a:cs typeface="+mn-cs"/>
              </a:rPr>
              <a:t>負担する金額を変えてみよう</a:t>
            </a:r>
          </a:p>
        </p:txBody>
      </p:sp>
      <p:sp>
        <p:nvSpPr>
          <p:cNvPr id="36" name="テキスト プレースホルダー 17">
            <a:extLst>
              <a:ext uri="{FF2B5EF4-FFF2-40B4-BE49-F238E27FC236}">
                <a16:creationId xmlns:a16="http://schemas.microsoft.com/office/drawing/2014/main" id="{3B108D23-4885-8FD5-E963-138DEB863952}"/>
              </a:ext>
            </a:extLst>
          </p:cNvPr>
          <p:cNvSpPr>
            <a:spLocks noGrp="1"/>
          </p:cNvSpPr>
          <p:nvPr>
            <p:ph type="body" sz="quarter" idx="30" hasCustomPrompt="1"/>
          </p:nvPr>
        </p:nvSpPr>
        <p:spPr>
          <a:xfrm>
            <a:off x="7538605" y="4527951"/>
            <a:ext cx="866053" cy="184946"/>
          </a:xfrm>
          <a:prstGeom prst="rect">
            <a:avLst/>
          </a:prstGeom>
        </p:spPr>
        <p:txBody>
          <a:bodyPr lIns="36000" rIns="36000" anchor="ctr" anchorCtr="0"/>
          <a:lstStyle>
            <a:lvl1pPr marL="0" indent="0" algn="r">
              <a:buNone/>
              <a:defRPr sz="1200"/>
            </a:lvl1pPr>
            <a:lvl2pPr>
              <a:defRPr sz="1000"/>
            </a:lvl2pPr>
            <a:lvl3pPr>
              <a:defRPr sz="1000"/>
            </a:lvl3pPr>
            <a:lvl4pPr>
              <a:defRPr sz="1000"/>
            </a:lvl4pPr>
            <a:lvl5pPr>
              <a:defRPr sz="1000"/>
            </a:lvl5pPr>
          </a:lstStyle>
          <a:p>
            <a:pPr lvl="0"/>
            <a:r>
              <a:rPr kumimoji="1" lang="ja-JP" altLang="en-US" dirty="0"/>
              <a:t>答えを入力</a:t>
            </a:r>
          </a:p>
        </p:txBody>
      </p:sp>
      <p:sp>
        <p:nvSpPr>
          <p:cNvPr id="41" name="テキスト プレースホルダー 17">
            <a:extLst>
              <a:ext uri="{FF2B5EF4-FFF2-40B4-BE49-F238E27FC236}">
                <a16:creationId xmlns:a16="http://schemas.microsoft.com/office/drawing/2014/main" id="{9C344413-02E5-2378-0724-971D05FE6747}"/>
              </a:ext>
            </a:extLst>
          </p:cNvPr>
          <p:cNvSpPr>
            <a:spLocks noGrp="1"/>
          </p:cNvSpPr>
          <p:nvPr>
            <p:ph type="body" sz="quarter" idx="38" hasCustomPrompt="1"/>
          </p:nvPr>
        </p:nvSpPr>
        <p:spPr>
          <a:xfrm>
            <a:off x="7538605" y="5008902"/>
            <a:ext cx="866053" cy="184946"/>
          </a:xfrm>
          <a:prstGeom prst="rect">
            <a:avLst/>
          </a:prstGeom>
        </p:spPr>
        <p:txBody>
          <a:bodyPr lIns="36000" rIns="36000" anchor="ctr" anchorCtr="0"/>
          <a:lstStyle>
            <a:lvl1pPr marL="0" indent="0" algn="r">
              <a:buNone/>
              <a:defRPr sz="1200"/>
            </a:lvl1pPr>
            <a:lvl2pPr>
              <a:defRPr sz="1000"/>
            </a:lvl2pPr>
            <a:lvl3pPr>
              <a:defRPr sz="1000"/>
            </a:lvl3pPr>
            <a:lvl4pPr>
              <a:defRPr sz="1000"/>
            </a:lvl4pPr>
            <a:lvl5pPr>
              <a:defRPr sz="1000"/>
            </a:lvl5pPr>
          </a:lstStyle>
          <a:p>
            <a:pPr lvl="0"/>
            <a:r>
              <a:rPr kumimoji="1" lang="ja-JP" altLang="en-US" dirty="0"/>
              <a:t>答えを入力</a:t>
            </a:r>
          </a:p>
        </p:txBody>
      </p:sp>
      <p:sp>
        <p:nvSpPr>
          <p:cNvPr id="47" name="テキスト プレースホルダー 17">
            <a:extLst>
              <a:ext uri="{FF2B5EF4-FFF2-40B4-BE49-F238E27FC236}">
                <a16:creationId xmlns:a16="http://schemas.microsoft.com/office/drawing/2014/main" id="{7256BFC3-1325-7CC9-C6AC-1BAE444EA065}"/>
              </a:ext>
            </a:extLst>
          </p:cNvPr>
          <p:cNvSpPr>
            <a:spLocks noGrp="1"/>
          </p:cNvSpPr>
          <p:nvPr>
            <p:ph type="body" sz="quarter" idx="39" hasCustomPrompt="1"/>
          </p:nvPr>
        </p:nvSpPr>
        <p:spPr>
          <a:xfrm>
            <a:off x="7538605" y="5473678"/>
            <a:ext cx="866053" cy="184946"/>
          </a:xfrm>
          <a:prstGeom prst="rect">
            <a:avLst/>
          </a:prstGeom>
        </p:spPr>
        <p:txBody>
          <a:bodyPr lIns="36000" rIns="36000" anchor="ctr" anchorCtr="0"/>
          <a:lstStyle>
            <a:lvl1pPr marL="0" indent="0" algn="r">
              <a:buNone/>
              <a:defRPr sz="1200"/>
            </a:lvl1pPr>
            <a:lvl2pPr>
              <a:defRPr sz="1000"/>
            </a:lvl2pPr>
            <a:lvl3pPr>
              <a:defRPr sz="1000"/>
            </a:lvl3pPr>
            <a:lvl4pPr>
              <a:defRPr sz="1000"/>
            </a:lvl4pPr>
            <a:lvl5pPr>
              <a:defRPr sz="1000"/>
            </a:lvl5pPr>
          </a:lstStyle>
          <a:p>
            <a:pPr lvl="0"/>
            <a:r>
              <a:rPr kumimoji="1" lang="ja-JP" altLang="en-US" dirty="0"/>
              <a:t>答えを入力</a:t>
            </a:r>
          </a:p>
        </p:txBody>
      </p:sp>
      <p:sp>
        <p:nvSpPr>
          <p:cNvPr id="48" name="テキスト プレースホルダー 17">
            <a:extLst>
              <a:ext uri="{FF2B5EF4-FFF2-40B4-BE49-F238E27FC236}">
                <a16:creationId xmlns:a16="http://schemas.microsoft.com/office/drawing/2014/main" id="{CE7042D9-6040-3AA9-554F-7C053A4AD00E}"/>
              </a:ext>
            </a:extLst>
          </p:cNvPr>
          <p:cNvSpPr>
            <a:spLocks noGrp="1"/>
          </p:cNvSpPr>
          <p:nvPr>
            <p:ph type="body" sz="quarter" idx="40" hasCustomPrompt="1"/>
          </p:nvPr>
        </p:nvSpPr>
        <p:spPr>
          <a:xfrm>
            <a:off x="7538605" y="5943649"/>
            <a:ext cx="866053" cy="184946"/>
          </a:xfrm>
          <a:prstGeom prst="rect">
            <a:avLst/>
          </a:prstGeom>
        </p:spPr>
        <p:txBody>
          <a:bodyPr lIns="36000" rIns="36000" anchor="ctr" anchorCtr="0"/>
          <a:lstStyle>
            <a:lvl1pPr marL="0" indent="0" algn="r">
              <a:buNone/>
              <a:defRPr sz="1200"/>
            </a:lvl1pPr>
            <a:lvl2pPr>
              <a:defRPr sz="1000"/>
            </a:lvl2pPr>
            <a:lvl3pPr>
              <a:defRPr sz="1000"/>
            </a:lvl3pPr>
            <a:lvl4pPr>
              <a:defRPr sz="1000"/>
            </a:lvl4pPr>
            <a:lvl5pPr>
              <a:defRPr sz="1000"/>
            </a:lvl5pPr>
          </a:lstStyle>
          <a:p>
            <a:pPr lvl="0"/>
            <a:r>
              <a:rPr kumimoji="1" lang="ja-JP" altLang="en-US" dirty="0"/>
              <a:t>答えを入力</a:t>
            </a:r>
          </a:p>
        </p:txBody>
      </p:sp>
      <p:sp>
        <p:nvSpPr>
          <p:cNvPr id="17" name="正方形/長方形 16">
            <a:extLst>
              <a:ext uri="{FF2B5EF4-FFF2-40B4-BE49-F238E27FC236}">
                <a16:creationId xmlns:a16="http://schemas.microsoft.com/office/drawing/2014/main" id="{3270C151-A5BE-9BD5-F5A7-0FE8BFA14B05}"/>
              </a:ext>
            </a:extLst>
          </p:cNvPr>
          <p:cNvSpPr/>
          <p:nvPr userDrawn="1"/>
        </p:nvSpPr>
        <p:spPr bwMode="auto">
          <a:xfrm>
            <a:off x="323642" y="4007150"/>
            <a:ext cx="3667513" cy="267884"/>
          </a:xfrm>
          <a:prstGeom prst="rect">
            <a:avLst/>
          </a:prstGeom>
          <a:noFill/>
          <a:ln w="635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l" defTabSz="914400" rtl="0" eaLnBrk="0" fontAlgn="base" latinLnBrk="0" hangingPunct="0">
              <a:lnSpc>
                <a:spcPct val="114000"/>
              </a:lnSpc>
              <a:spcBef>
                <a:spcPct val="0"/>
              </a:spcBef>
              <a:spcAft>
                <a:spcPct val="0"/>
              </a:spcAft>
              <a:buClrTx/>
              <a:buSzTx/>
              <a:buFontTx/>
              <a:buNone/>
              <a:tabLst/>
            </a:pPr>
            <a:r>
              <a:rPr kumimoji="1" lang="ja-JP" altLang="en-US" sz="1600" kern="1200" dirty="0">
                <a:solidFill>
                  <a:srgbClr val="005BAD"/>
                </a:solidFill>
                <a:latin typeface="+mn-ea"/>
                <a:ea typeface="+mn-ea"/>
                <a:cs typeface="+mn-cs"/>
              </a:rPr>
              <a:t>各家の所得金額</a:t>
            </a:r>
            <a:r>
              <a:rPr kumimoji="1" lang="ja-JP" altLang="en-US" sz="1400" kern="1200" dirty="0">
                <a:solidFill>
                  <a:srgbClr val="005BAD"/>
                </a:solidFill>
                <a:latin typeface="+mn-ea"/>
                <a:ea typeface="+mn-ea"/>
                <a:cs typeface="+mn-cs"/>
              </a:rPr>
              <a:t>（もうけ）</a:t>
            </a:r>
            <a:r>
              <a:rPr kumimoji="1" lang="ja-JP" altLang="en-US" sz="1600" kern="1200" dirty="0">
                <a:solidFill>
                  <a:srgbClr val="005BAD"/>
                </a:solidFill>
                <a:latin typeface="+mn-ea"/>
                <a:ea typeface="+mn-ea"/>
                <a:cs typeface="+mn-cs"/>
              </a:rPr>
              <a:t>が異なる場合</a:t>
            </a:r>
          </a:p>
        </p:txBody>
      </p:sp>
      <p:grpSp>
        <p:nvGrpSpPr>
          <p:cNvPr id="53" name="グループ化 52">
            <a:extLst>
              <a:ext uri="{FF2B5EF4-FFF2-40B4-BE49-F238E27FC236}">
                <a16:creationId xmlns:a16="http://schemas.microsoft.com/office/drawing/2014/main" id="{EBC346CD-F974-A886-B805-712D065C1AD7}"/>
              </a:ext>
            </a:extLst>
          </p:cNvPr>
          <p:cNvGrpSpPr/>
          <p:nvPr userDrawn="1"/>
        </p:nvGrpSpPr>
        <p:grpSpPr>
          <a:xfrm>
            <a:off x="727310" y="5444694"/>
            <a:ext cx="2220900" cy="1141426"/>
            <a:chOff x="608967" y="5456726"/>
            <a:chExt cx="2220900" cy="1141426"/>
          </a:xfrm>
        </p:grpSpPr>
        <p:pic>
          <p:nvPicPr>
            <p:cNvPr id="50" name="図 49">
              <a:extLst>
                <a:ext uri="{FF2B5EF4-FFF2-40B4-BE49-F238E27FC236}">
                  <a16:creationId xmlns:a16="http://schemas.microsoft.com/office/drawing/2014/main" id="{C6154DD8-4C81-1A7C-C051-97E2AC38F450}"/>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t="-298"/>
            <a:stretch/>
          </p:blipFill>
          <p:spPr>
            <a:xfrm>
              <a:off x="608967" y="5456726"/>
              <a:ext cx="1797166" cy="1091837"/>
            </a:xfrm>
            <a:prstGeom prst="rect">
              <a:avLst/>
            </a:prstGeom>
            <a:ln w="15875">
              <a:solidFill>
                <a:srgbClr val="005BAD"/>
              </a:solidFill>
            </a:ln>
          </p:spPr>
        </p:pic>
        <p:sp>
          <p:nvSpPr>
            <p:cNvPr id="51" name="楕円 50">
              <a:extLst>
                <a:ext uri="{FF2B5EF4-FFF2-40B4-BE49-F238E27FC236}">
                  <a16:creationId xmlns:a16="http://schemas.microsoft.com/office/drawing/2014/main" id="{48839757-B02E-4715-046D-A42728E30655}"/>
                </a:ext>
              </a:extLst>
            </p:cNvPr>
            <p:cNvSpPr/>
            <p:nvPr userDrawn="1"/>
          </p:nvSpPr>
          <p:spPr bwMode="auto">
            <a:xfrm>
              <a:off x="2111222" y="5879507"/>
              <a:ext cx="718645" cy="718645"/>
            </a:xfrm>
            <a:prstGeom prst="ellipse">
              <a:avLst/>
            </a:prstGeom>
            <a:solidFill>
              <a:srgbClr val="005BAD"/>
            </a:solidFill>
            <a:ln w="22225" cap="flat" cmpd="sng" algn="ctr">
              <a:solidFill>
                <a:srgbClr val="EBFAFF"/>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ja-JP" altLang="en-US" sz="2400" b="0" i="0" u="none" strike="noStrike" cap="none" normalizeH="0" baseline="0" dirty="0">
                <a:ln>
                  <a:noFill/>
                </a:ln>
                <a:solidFill>
                  <a:schemeClr val="tx1"/>
                </a:solidFill>
                <a:effectLst/>
                <a:latin typeface="+mn-ea"/>
                <a:ea typeface="+mn-ea"/>
              </a:endParaRPr>
            </a:p>
          </p:txBody>
        </p:sp>
        <p:sp>
          <p:nvSpPr>
            <p:cNvPr id="52" name="テキスト ボックス 51">
              <a:extLst>
                <a:ext uri="{FF2B5EF4-FFF2-40B4-BE49-F238E27FC236}">
                  <a16:creationId xmlns:a16="http://schemas.microsoft.com/office/drawing/2014/main" id="{4E886911-018A-F460-89F0-5D42C08B28CB}"/>
                </a:ext>
              </a:extLst>
            </p:cNvPr>
            <p:cNvSpPr txBox="1"/>
            <p:nvPr userDrawn="1"/>
          </p:nvSpPr>
          <p:spPr>
            <a:xfrm>
              <a:off x="2144173" y="5977219"/>
              <a:ext cx="652743" cy="523220"/>
            </a:xfrm>
            <a:prstGeom prst="rect">
              <a:avLst/>
            </a:prstGeom>
            <a:noFill/>
          </p:spPr>
          <p:txBody>
            <a:bodyPr wrap="none" rtlCol="0">
              <a:spAutoFit/>
            </a:bodyPr>
            <a:lstStyle/>
            <a:p>
              <a:r>
                <a:rPr kumimoji="1" lang="ja-JP" altLang="en-US" sz="1400" kern="1200" dirty="0">
                  <a:solidFill>
                    <a:srgbClr val="EBFFFC"/>
                  </a:solidFill>
                  <a:latin typeface="+mn-ea"/>
                  <a:ea typeface="+mn-ea"/>
                  <a:cs typeface="+mn-cs"/>
                </a:rPr>
                <a:t>メタバ</a:t>
              </a:r>
              <a:endParaRPr kumimoji="1" lang="en-US" altLang="ja-JP" sz="1400" kern="1200" dirty="0">
                <a:solidFill>
                  <a:srgbClr val="EBFFFC"/>
                </a:solidFill>
                <a:latin typeface="+mn-ea"/>
                <a:ea typeface="+mn-ea"/>
                <a:cs typeface="+mn-cs"/>
              </a:endParaRPr>
            </a:p>
            <a:p>
              <a:r>
                <a:rPr kumimoji="1" lang="ja-JP" altLang="en-US" sz="1400" kern="1200" dirty="0">
                  <a:solidFill>
                    <a:srgbClr val="EBFFFC"/>
                  </a:solidFill>
                  <a:latin typeface="+mn-ea"/>
                  <a:ea typeface="+mn-ea"/>
                  <a:cs typeface="+mn-cs"/>
                </a:rPr>
                <a:t>タウン</a:t>
              </a:r>
            </a:p>
          </p:txBody>
        </p:sp>
      </p:grpSp>
      <p:sp>
        <p:nvSpPr>
          <p:cNvPr id="54" name="正方形/長方形 53">
            <a:extLst>
              <a:ext uri="{FF2B5EF4-FFF2-40B4-BE49-F238E27FC236}">
                <a16:creationId xmlns:a16="http://schemas.microsoft.com/office/drawing/2014/main" id="{584D2F6C-09FA-2F5A-DE99-79F2ABF555EB}"/>
              </a:ext>
            </a:extLst>
          </p:cNvPr>
          <p:cNvSpPr/>
          <p:nvPr userDrawn="1"/>
        </p:nvSpPr>
        <p:spPr bwMode="auto">
          <a:xfrm>
            <a:off x="3928374" y="1257115"/>
            <a:ext cx="1332646" cy="226871"/>
          </a:xfrm>
          <a:prstGeom prst="rect">
            <a:avLst/>
          </a:prstGeom>
          <a:noFill/>
          <a:ln w="19050" cap="flat" cmpd="sng" algn="ctr">
            <a:solidFill>
              <a:schemeClr val="tx1">
                <a:lumMod val="85000"/>
                <a:lumOff val="15000"/>
              </a:schemeClr>
            </a:solidFill>
            <a:prstDash val="solid"/>
            <a:round/>
            <a:headEnd type="none" w="med" len="med"/>
            <a:tailEnd type="none" w="med" len="med"/>
          </a:ln>
          <a:effectLst/>
        </p:spPr>
        <p:txBody>
          <a:bodyPr vert="horz" wrap="square" lIns="72000" tIns="36000" rIns="72000" bIns="3600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1" lang="ja-JP" altLang="en-US" sz="1300" b="0" i="0" u="none" strike="noStrike" cap="none" normalizeH="0" baseline="0" dirty="0">
                <a:ln>
                  <a:noFill/>
                </a:ln>
                <a:effectLst/>
                <a:latin typeface="+mn-ea"/>
                <a:ea typeface="+mn-ea"/>
              </a:rPr>
              <a:t>パターン１</a:t>
            </a:r>
            <a:r>
              <a:rPr kumimoji="1" lang="ja-JP" altLang="en-US" sz="1200" b="0" i="0" u="none" strike="noStrike" cap="none" normalizeH="0" baseline="0" dirty="0">
                <a:ln>
                  <a:noFill/>
                </a:ln>
                <a:effectLst/>
                <a:latin typeface="+mn-ea"/>
                <a:ea typeface="+mn-ea"/>
              </a:rPr>
              <a:t>（参考）</a:t>
            </a:r>
            <a:endParaRPr kumimoji="1" lang="ja-JP" altLang="en-US" sz="1300" b="0" i="0" u="none" strike="noStrike" cap="none" normalizeH="0" baseline="0" dirty="0">
              <a:ln>
                <a:noFill/>
              </a:ln>
              <a:effectLst/>
              <a:latin typeface="+mn-ea"/>
              <a:ea typeface="+mn-ea"/>
            </a:endParaRPr>
          </a:p>
        </p:txBody>
      </p:sp>
      <p:graphicFrame>
        <p:nvGraphicFramePr>
          <p:cNvPr id="2" name="表 1">
            <a:extLst>
              <a:ext uri="{FF2B5EF4-FFF2-40B4-BE49-F238E27FC236}">
                <a16:creationId xmlns:a16="http://schemas.microsoft.com/office/drawing/2014/main" id="{151A3B7C-8F55-7733-585C-64BC50482133}"/>
              </a:ext>
            </a:extLst>
          </p:cNvPr>
          <p:cNvGraphicFramePr>
            <a:graphicFrameLocks noGrp="1"/>
          </p:cNvGraphicFramePr>
          <p:nvPr userDrawn="1">
            <p:extLst>
              <p:ext uri="{D42A27DB-BD31-4B8C-83A1-F6EECF244321}">
                <p14:modId xmlns:p14="http://schemas.microsoft.com/office/powerpoint/2010/main" val="716099249"/>
              </p:ext>
            </p:extLst>
          </p:nvPr>
        </p:nvGraphicFramePr>
        <p:xfrm>
          <a:off x="5772274" y="1541747"/>
          <a:ext cx="3048083" cy="1742332"/>
        </p:xfrm>
        <a:graphic>
          <a:graphicData uri="http://schemas.openxmlformats.org/drawingml/2006/table">
            <a:tbl>
              <a:tblPr firstRow="1" bandRow="1">
                <a:effectLst/>
                <a:tableStyleId>{775DCB02-9BB8-47FD-8907-85C794F793BA}</a:tableStyleId>
              </a:tblPr>
              <a:tblGrid>
                <a:gridCol w="506778">
                  <a:extLst>
                    <a:ext uri="{9D8B030D-6E8A-4147-A177-3AD203B41FA5}">
                      <a16:colId xmlns:a16="http://schemas.microsoft.com/office/drawing/2014/main" val="869972413"/>
                    </a:ext>
                  </a:extLst>
                </a:gridCol>
                <a:gridCol w="482691">
                  <a:extLst>
                    <a:ext uri="{9D8B030D-6E8A-4147-A177-3AD203B41FA5}">
                      <a16:colId xmlns:a16="http://schemas.microsoft.com/office/drawing/2014/main" val="817503841"/>
                    </a:ext>
                  </a:extLst>
                </a:gridCol>
                <a:gridCol w="654248">
                  <a:extLst>
                    <a:ext uri="{9D8B030D-6E8A-4147-A177-3AD203B41FA5}">
                      <a16:colId xmlns:a16="http://schemas.microsoft.com/office/drawing/2014/main" val="1686783455"/>
                    </a:ext>
                  </a:extLst>
                </a:gridCol>
                <a:gridCol w="687387">
                  <a:extLst>
                    <a:ext uri="{9D8B030D-6E8A-4147-A177-3AD203B41FA5}">
                      <a16:colId xmlns:a16="http://schemas.microsoft.com/office/drawing/2014/main" val="4080317083"/>
                    </a:ext>
                  </a:extLst>
                </a:gridCol>
                <a:gridCol w="716979">
                  <a:extLst>
                    <a:ext uri="{9D8B030D-6E8A-4147-A177-3AD203B41FA5}">
                      <a16:colId xmlns:a16="http://schemas.microsoft.com/office/drawing/2014/main" val="659529276"/>
                    </a:ext>
                  </a:extLst>
                </a:gridCol>
              </a:tblGrid>
              <a:tr h="361732">
                <a:tc>
                  <a:txBody>
                    <a:bodyPr/>
                    <a:lstStyle/>
                    <a:p>
                      <a:pPr algn="ctr"/>
                      <a:endParaRPr kumimoji="1" lang="ja-JP" altLang="en-US" sz="900" b="0" dirty="0">
                        <a:solidFill>
                          <a:schemeClr val="bg1"/>
                        </a:solidFill>
                        <a:effectLst/>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2F2F2"/>
                    </a:solidFill>
                  </a:tcPr>
                </a:tc>
                <a:tc>
                  <a:txBody>
                    <a:bodyPr/>
                    <a:lstStyle/>
                    <a:p>
                      <a:pPr algn="ctr"/>
                      <a:r>
                        <a:rPr kumimoji="1" lang="ja-JP" altLang="en-US" sz="900" b="1" dirty="0">
                          <a:solidFill>
                            <a:schemeClr val="bg1"/>
                          </a:solidFill>
                          <a:effectLst/>
                        </a:rPr>
                        <a:t>家族</a:t>
                      </a:r>
                    </a:p>
                  </a:txBody>
                  <a:tcPr anchor="ctr">
                    <a:lnL w="12700" cap="flat" cmpd="sng" algn="ctr">
                      <a:solidFill>
                        <a:schemeClr val="tx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50000"/>
                      </a:schemeClr>
                    </a:solidFill>
                  </a:tcPr>
                </a:tc>
                <a:tc>
                  <a:txBody>
                    <a:bodyPr/>
                    <a:lstStyle/>
                    <a:p>
                      <a:pPr algn="ctr"/>
                      <a:r>
                        <a:rPr kumimoji="1" lang="ja-JP" altLang="en-US" sz="900" dirty="0">
                          <a:effectLst/>
                        </a:rPr>
                        <a:t>所得金額</a:t>
                      </a:r>
                      <a:endParaRPr kumimoji="1" lang="ja-JP" altLang="en-US" sz="700" b="0" kern="1200" dirty="0">
                        <a:solidFill>
                          <a:schemeClr val="bg1"/>
                        </a:solidFill>
                        <a:effectLst/>
                        <a:latin typeface="+mn-lt"/>
                        <a:ea typeface="+mn-ea"/>
                        <a:cs typeface="+mn-cs"/>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50000"/>
                      </a:schemeClr>
                    </a:solidFill>
                  </a:tcPr>
                </a:tc>
                <a:tc>
                  <a:txBody>
                    <a:bodyPr/>
                    <a:lstStyle/>
                    <a:p>
                      <a:pPr algn="ctr"/>
                      <a:r>
                        <a:rPr kumimoji="1" lang="ja-JP" altLang="en-US" sz="900" dirty="0">
                          <a:effectLst/>
                        </a:rPr>
                        <a:t>使用回数</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50000"/>
                      </a:schemeClr>
                    </a:solidFill>
                  </a:tcPr>
                </a:tc>
                <a:tc>
                  <a:txBody>
                    <a:bodyPr/>
                    <a:lstStyle/>
                    <a:p>
                      <a:pPr algn="ctr"/>
                      <a:r>
                        <a:rPr kumimoji="1" lang="ja-JP" altLang="en-US" sz="900" dirty="0">
                          <a:effectLst/>
                        </a:rPr>
                        <a:t>負担金額</a:t>
                      </a:r>
                    </a:p>
                  </a:txBody>
                  <a:tcPr anchor="ctr">
                    <a:lnL w="12700" cap="flat" cmpd="sng" algn="ctr">
                      <a:solidFill>
                        <a:schemeClr val="bg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50000"/>
                      </a:schemeClr>
                    </a:solidFill>
                  </a:tcPr>
                </a:tc>
                <a:extLst>
                  <a:ext uri="{0D108BD9-81ED-4DB2-BD59-A6C34878D82A}">
                    <a16:rowId xmlns:a16="http://schemas.microsoft.com/office/drawing/2014/main" val="2135456254"/>
                  </a:ext>
                </a:extLst>
              </a:tr>
              <a:tr h="288000">
                <a:tc>
                  <a:txBody>
                    <a:bodyPr/>
                    <a:lstStyle/>
                    <a:p>
                      <a:pPr algn="ctr"/>
                      <a:r>
                        <a:rPr kumimoji="1" lang="ja-JP" altLang="en-US" sz="900" b="1" dirty="0">
                          <a:effectLst/>
                          <a:latin typeface="HGPｺﾞｼｯｸM" panose="020B0600000000000000" pitchFamily="50" charset="-128"/>
                          <a:ea typeface="HGPｺﾞｼｯｸM" panose="020B0600000000000000" pitchFamily="50" charset="-128"/>
                        </a:rPr>
                        <a:t>Ａ家</a:t>
                      </a:r>
                    </a:p>
                  </a:txBody>
                  <a:tcPr anchor="ctr">
                    <a:lnL w="127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kumimoji="1" lang="ja-JP" altLang="en-US" sz="900" b="1" dirty="0">
                          <a:effectLst/>
                          <a:latin typeface="HGPｺﾞｼｯｸM" panose="020B0600000000000000" pitchFamily="50" charset="-128"/>
                          <a:ea typeface="HGPｺﾞｼｯｸM" panose="020B0600000000000000" pitchFamily="50" charset="-128"/>
                        </a:rPr>
                        <a:t>４人</a:t>
                      </a:r>
                    </a:p>
                  </a:txBody>
                  <a:tcPr anchor="ctr">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kumimoji="1" lang="en-US" altLang="ja-JP" sz="900" b="1" dirty="0">
                          <a:effectLst/>
                          <a:latin typeface="HGPｺﾞｼｯｸM" panose="020B0600000000000000" pitchFamily="50" charset="-128"/>
                          <a:ea typeface="HGPｺﾞｼｯｸM" panose="020B0600000000000000" pitchFamily="50" charset="-128"/>
                        </a:rPr>
                        <a:t>500</a:t>
                      </a:r>
                      <a:r>
                        <a:rPr kumimoji="1" lang="ja-JP" altLang="en-US" sz="900" b="1" dirty="0">
                          <a:effectLst/>
                          <a:latin typeface="HGPｺﾞｼｯｸM" panose="020B0600000000000000" pitchFamily="50" charset="-128"/>
                          <a:ea typeface="HGPｺﾞｼｯｸM" panose="020B0600000000000000" pitchFamily="50" charset="-128"/>
                        </a:rPr>
                        <a:t>万円</a:t>
                      </a:r>
                    </a:p>
                  </a:txBody>
                  <a:tcPr anchor="ctr">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kumimoji="1" lang="ja-JP" altLang="en-US" sz="900" b="1" dirty="0">
                          <a:effectLst/>
                          <a:latin typeface="HGPｺﾞｼｯｸM" panose="020B0600000000000000" pitchFamily="50" charset="-128"/>
                          <a:ea typeface="HGPｺﾞｼｯｸM" panose="020B0600000000000000" pitchFamily="50" charset="-128"/>
                        </a:rPr>
                        <a:t>月</a:t>
                      </a:r>
                      <a:r>
                        <a:rPr kumimoji="1" lang="en-US" altLang="ja-JP" sz="900" b="1" dirty="0">
                          <a:effectLst/>
                          <a:latin typeface="HGPｺﾞｼｯｸM" panose="020B0600000000000000" pitchFamily="50" charset="-128"/>
                          <a:ea typeface="HGPｺﾞｼｯｸM" panose="020B0600000000000000" pitchFamily="50" charset="-128"/>
                        </a:rPr>
                        <a:t>10</a:t>
                      </a:r>
                      <a:r>
                        <a:rPr kumimoji="1" lang="ja-JP" altLang="en-US" sz="900" b="1" dirty="0">
                          <a:effectLst/>
                          <a:latin typeface="HGPｺﾞｼｯｸM" panose="020B0600000000000000" pitchFamily="50" charset="-128"/>
                          <a:ea typeface="HGPｺﾞｼｯｸM" panose="020B0600000000000000" pitchFamily="50" charset="-128"/>
                        </a:rPr>
                        <a:t>回</a:t>
                      </a:r>
                    </a:p>
                  </a:txBody>
                  <a:tcPr anchor="ctr">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kumimoji="1" lang="en-US" altLang="ja-JP" sz="900" b="1" dirty="0">
                          <a:effectLst/>
                          <a:latin typeface="HGPｺﾞｼｯｸM" panose="020B0600000000000000" pitchFamily="50" charset="-128"/>
                          <a:ea typeface="HGPｺﾞｼｯｸM" panose="020B0600000000000000" pitchFamily="50" charset="-128"/>
                        </a:rPr>
                        <a:t>100</a:t>
                      </a:r>
                      <a:r>
                        <a:rPr kumimoji="1" lang="ja-JP" altLang="en-US" sz="900" b="1" dirty="0">
                          <a:effectLst/>
                          <a:latin typeface="HGPｺﾞｼｯｸM" panose="020B0600000000000000" pitchFamily="50" charset="-128"/>
                          <a:ea typeface="HGPｺﾞｼｯｸM" panose="020B0600000000000000" pitchFamily="50" charset="-128"/>
                        </a:rPr>
                        <a:t>万円</a:t>
                      </a:r>
                    </a:p>
                  </a:txBody>
                  <a:tcPr anchor="ctr">
                    <a:lnL w="9525" cap="flat" cmpd="sng" algn="ctr">
                      <a:solidFill>
                        <a:schemeClr val="tx1"/>
                      </a:solidFill>
                      <a:prstDash val="sysDash"/>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40521073"/>
                  </a:ext>
                </a:extLst>
              </a:tr>
              <a:tr h="288000">
                <a:tc>
                  <a:txBody>
                    <a:bodyPr/>
                    <a:lstStyle/>
                    <a:p>
                      <a:pPr algn="ctr"/>
                      <a:r>
                        <a:rPr kumimoji="1" lang="ja-JP" altLang="en-US" sz="900" b="1" dirty="0">
                          <a:effectLst/>
                          <a:latin typeface="HGPｺﾞｼｯｸM" panose="020B0600000000000000" pitchFamily="50" charset="-128"/>
                          <a:ea typeface="HGPｺﾞｼｯｸM" panose="020B0600000000000000" pitchFamily="50" charset="-128"/>
                        </a:rPr>
                        <a:t>Ｂ家</a:t>
                      </a:r>
                    </a:p>
                  </a:txBody>
                  <a:tcPr anchor="ctr">
                    <a:lnL w="127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kumimoji="1" lang="ja-JP" altLang="en-US" sz="900" b="1" dirty="0">
                          <a:effectLst/>
                          <a:latin typeface="HGPｺﾞｼｯｸM" panose="020B0600000000000000" pitchFamily="50" charset="-128"/>
                          <a:ea typeface="HGPｺﾞｼｯｸM" panose="020B0600000000000000" pitchFamily="50" charset="-128"/>
                        </a:rPr>
                        <a:t>４人</a:t>
                      </a:r>
                    </a:p>
                  </a:txBody>
                  <a:tcPr anchor="ctr">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kumimoji="1" lang="en-US" altLang="ja-JP" sz="900" b="1" dirty="0">
                          <a:effectLst/>
                          <a:latin typeface="HGPｺﾞｼｯｸM" panose="020B0600000000000000" pitchFamily="50" charset="-128"/>
                          <a:ea typeface="HGPｺﾞｼｯｸM" panose="020B0600000000000000" pitchFamily="50" charset="-128"/>
                        </a:rPr>
                        <a:t>500</a:t>
                      </a:r>
                      <a:r>
                        <a:rPr kumimoji="1" lang="ja-JP" altLang="en-US" sz="900" b="1" dirty="0">
                          <a:effectLst/>
                          <a:latin typeface="HGPｺﾞｼｯｸM" panose="020B0600000000000000" pitchFamily="50" charset="-128"/>
                          <a:ea typeface="HGPｺﾞｼｯｸM" panose="020B0600000000000000" pitchFamily="50" charset="-128"/>
                        </a:rPr>
                        <a:t>万円</a:t>
                      </a:r>
                    </a:p>
                  </a:txBody>
                  <a:tcPr anchor="ctr">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kumimoji="1" lang="ja-JP" altLang="en-US" sz="900" b="1" dirty="0">
                          <a:effectLst/>
                          <a:latin typeface="HGPｺﾞｼｯｸM" panose="020B0600000000000000" pitchFamily="50" charset="-128"/>
                          <a:ea typeface="HGPｺﾞｼｯｸM" panose="020B0600000000000000" pitchFamily="50" charset="-128"/>
                        </a:rPr>
                        <a:t>月</a:t>
                      </a:r>
                      <a:r>
                        <a:rPr kumimoji="1" lang="en-US" altLang="ja-JP" sz="900" b="1" dirty="0">
                          <a:effectLst/>
                          <a:latin typeface="HGPｺﾞｼｯｸM" panose="020B0600000000000000" pitchFamily="50" charset="-128"/>
                          <a:ea typeface="HGPｺﾞｼｯｸM" panose="020B0600000000000000" pitchFamily="50" charset="-128"/>
                        </a:rPr>
                        <a:t>10</a:t>
                      </a:r>
                      <a:r>
                        <a:rPr kumimoji="1" lang="ja-JP" altLang="en-US" sz="900" b="1" dirty="0">
                          <a:effectLst/>
                          <a:latin typeface="HGPｺﾞｼｯｸM" panose="020B0600000000000000" pitchFamily="50" charset="-128"/>
                          <a:ea typeface="HGPｺﾞｼｯｸM" panose="020B0600000000000000" pitchFamily="50" charset="-128"/>
                        </a:rPr>
                        <a:t>回</a:t>
                      </a:r>
                    </a:p>
                  </a:txBody>
                  <a:tcPr anchor="ctr">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kumimoji="1" lang="en-US" altLang="ja-JP" sz="900" b="1" dirty="0">
                          <a:effectLst/>
                          <a:latin typeface="HGPｺﾞｼｯｸM" panose="020B0600000000000000" pitchFamily="50" charset="-128"/>
                          <a:ea typeface="HGPｺﾞｼｯｸM" panose="020B0600000000000000" pitchFamily="50" charset="-128"/>
                        </a:rPr>
                        <a:t>100</a:t>
                      </a:r>
                      <a:r>
                        <a:rPr kumimoji="1" lang="ja-JP" altLang="en-US" sz="900" b="1" dirty="0">
                          <a:effectLst/>
                          <a:latin typeface="HGPｺﾞｼｯｸM" panose="020B0600000000000000" pitchFamily="50" charset="-128"/>
                          <a:ea typeface="HGPｺﾞｼｯｸM" panose="020B0600000000000000" pitchFamily="50" charset="-128"/>
                        </a:rPr>
                        <a:t>万円</a:t>
                      </a:r>
                    </a:p>
                  </a:txBody>
                  <a:tcPr anchor="ctr">
                    <a:lnL w="9525" cap="flat" cmpd="sng" algn="ctr">
                      <a:solidFill>
                        <a:schemeClr val="tx1"/>
                      </a:solidFill>
                      <a:prstDash val="sysDash"/>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196817260"/>
                  </a:ext>
                </a:extLst>
              </a:tr>
              <a:tr h="288000">
                <a:tc>
                  <a:txBody>
                    <a:bodyPr/>
                    <a:lstStyle/>
                    <a:p>
                      <a:pPr algn="ctr"/>
                      <a:r>
                        <a:rPr kumimoji="1" lang="ja-JP" altLang="en-US" sz="900" b="1" dirty="0">
                          <a:effectLst/>
                          <a:latin typeface="HGPｺﾞｼｯｸM" panose="020B0600000000000000" pitchFamily="50" charset="-128"/>
                          <a:ea typeface="HGPｺﾞｼｯｸM" panose="020B0600000000000000" pitchFamily="50" charset="-128"/>
                        </a:rPr>
                        <a:t>Ｃ家</a:t>
                      </a:r>
                    </a:p>
                  </a:txBody>
                  <a:tcPr anchor="ctr">
                    <a:lnL w="127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kumimoji="1" lang="ja-JP" altLang="en-US" sz="900" b="1" dirty="0">
                          <a:effectLst/>
                          <a:latin typeface="HGPｺﾞｼｯｸM" panose="020B0600000000000000" pitchFamily="50" charset="-128"/>
                          <a:ea typeface="HGPｺﾞｼｯｸM" panose="020B0600000000000000" pitchFamily="50" charset="-128"/>
                        </a:rPr>
                        <a:t>４人</a:t>
                      </a:r>
                    </a:p>
                  </a:txBody>
                  <a:tcPr anchor="ctr">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kumimoji="1" lang="en-US" altLang="ja-JP" sz="900" b="1" dirty="0">
                          <a:effectLst/>
                          <a:latin typeface="HGPｺﾞｼｯｸM" panose="020B0600000000000000" pitchFamily="50" charset="-128"/>
                          <a:ea typeface="HGPｺﾞｼｯｸM" panose="020B0600000000000000" pitchFamily="50" charset="-128"/>
                        </a:rPr>
                        <a:t>500</a:t>
                      </a:r>
                      <a:r>
                        <a:rPr kumimoji="1" lang="ja-JP" altLang="en-US" sz="900" b="1" dirty="0">
                          <a:effectLst/>
                          <a:latin typeface="HGPｺﾞｼｯｸM" panose="020B0600000000000000" pitchFamily="50" charset="-128"/>
                          <a:ea typeface="HGPｺﾞｼｯｸM" panose="020B0600000000000000" pitchFamily="50" charset="-128"/>
                        </a:rPr>
                        <a:t>万円</a:t>
                      </a:r>
                    </a:p>
                  </a:txBody>
                  <a:tcPr anchor="ctr">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kumimoji="1" lang="ja-JP" altLang="en-US" sz="900" b="1" dirty="0">
                          <a:effectLst/>
                          <a:latin typeface="HGPｺﾞｼｯｸM" panose="020B0600000000000000" pitchFamily="50" charset="-128"/>
                          <a:ea typeface="HGPｺﾞｼｯｸM" panose="020B0600000000000000" pitchFamily="50" charset="-128"/>
                        </a:rPr>
                        <a:t>月</a:t>
                      </a:r>
                      <a:r>
                        <a:rPr kumimoji="1" lang="en-US" altLang="ja-JP" sz="900" b="1" dirty="0">
                          <a:effectLst/>
                          <a:latin typeface="HGPｺﾞｼｯｸM" panose="020B0600000000000000" pitchFamily="50" charset="-128"/>
                          <a:ea typeface="HGPｺﾞｼｯｸM" panose="020B0600000000000000" pitchFamily="50" charset="-128"/>
                        </a:rPr>
                        <a:t>10</a:t>
                      </a:r>
                      <a:r>
                        <a:rPr kumimoji="1" lang="ja-JP" altLang="en-US" sz="900" b="1" dirty="0">
                          <a:effectLst/>
                          <a:latin typeface="HGPｺﾞｼｯｸM" panose="020B0600000000000000" pitchFamily="50" charset="-128"/>
                          <a:ea typeface="HGPｺﾞｼｯｸM" panose="020B0600000000000000" pitchFamily="50" charset="-128"/>
                        </a:rPr>
                        <a:t>回</a:t>
                      </a:r>
                    </a:p>
                  </a:txBody>
                  <a:tcPr anchor="ctr">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kumimoji="1" lang="en-US" altLang="ja-JP" sz="900" b="1" dirty="0">
                          <a:effectLst/>
                          <a:latin typeface="HGPｺﾞｼｯｸM" panose="020B0600000000000000" pitchFamily="50" charset="-128"/>
                          <a:ea typeface="HGPｺﾞｼｯｸM" panose="020B0600000000000000" pitchFamily="50" charset="-128"/>
                        </a:rPr>
                        <a:t>100</a:t>
                      </a:r>
                      <a:r>
                        <a:rPr kumimoji="1" lang="ja-JP" altLang="en-US" sz="900" b="1" dirty="0">
                          <a:effectLst/>
                          <a:latin typeface="HGPｺﾞｼｯｸM" panose="020B0600000000000000" pitchFamily="50" charset="-128"/>
                          <a:ea typeface="HGPｺﾞｼｯｸM" panose="020B0600000000000000" pitchFamily="50" charset="-128"/>
                        </a:rPr>
                        <a:t>万円</a:t>
                      </a:r>
                    </a:p>
                  </a:txBody>
                  <a:tcPr anchor="ctr">
                    <a:lnL w="9525" cap="flat" cmpd="sng" algn="ctr">
                      <a:solidFill>
                        <a:schemeClr val="tx1"/>
                      </a:solidFill>
                      <a:prstDash val="sysDash"/>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585846679"/>
                  </a:ext>
                </a:extLst>
              </a:tr>
              <a:tr h="288000">
                <a:tc>
                  <a:txBody>
                    <a:bodyPr/>
                    <a:lstStyle/>
                    <a:p>
                      <a:pPr algn="ctr"/>
                      <a:r>
                        <a:rPr kumimoji="1" lang="ja-JP" altLang="en-US" sz="900" b="1" dirty="0">
                          <a:effectLst/>
                          <a:latin typeface="HGPｺﾞｼｯｸM" panose="020B0600000000000000" pitchFamily="50" charset="-128"/>
                          <a:ea typeface="HGPｺﾞｼｯｸM" panose="020B0600000000000000" pitchFamily="50" charset="-128"/>
                        </a:rPr>
                        <a:t>Ｄ家</a:t>
                      </a:r>
                    </a:p>
                  </a:txBody>
                  <a:tcPr anchor="ctr">
                    <a:lnL w="127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kumimoji="1" lang="ja-JP" altLang="en-US" sz="900" b="1" dirty="0">
                          <a:effectLst/>
                          <a:latin typeface="HGPｺﾞｼｯｸM" panose="020B0600000000000000" pitchFamily="50" charset="-128"/>
                          <a:ea typeface="HGPｺﾞｼｯｸM" panose="020B0600000000000000" pitchFamily="50" charset="-128"/>
                        </a:rPr>
                        <a:t>４人</a:t>
                      </a:r>
                    </a:p>
                  </a:txBody>
                  <a:tcPr anchor="ctr">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kumimoji="1" lang="en-US" altLang="ja-JP" sz="900" b="1" dirty="0">
                          <a:effectLst/>
                          <a:latin typeface="HGPｺﾞｼｯｸM" panose="020B0600000000000000" pitchFamily="50" charset="-128"/>
                          <a:ea typeface="HGPｺﾞｼｯｸM" panose="020B0600000000000000" pitchFamily="50" charset="-128"/>
                        </a:rPr>
                        <a:t>500</a:t>
                      </a:r>
                      <a:r>
                        <a:rPr kumimoji="1" lang="ja-JP" altLang="en-US" sz="900" b="1" dirty="0">
                          <a:effectLst/>
                          <a:latin typeface="HGPｺﾞｼｯｸM" panose="020B0600000000000000" pitchFamily="50" charset="-128"/>
                          <a:ea typeface="HGPｺﾞｼｯｸM" panose="020B0600000000000000" pitchFamily="50" charset="-128"/>
                        </a:rPr>
                        <a:t>万円</a:t>
                      </a:r>
                    </a:p>
                  </a:txBody>
                  <a:tcPr anchor="ctr">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kumimoji="1" lang="ja-JP" altLang="en-US" sz="900" b="1" dirty="0">
                          <a:effectLst/>
                          <a:latin typeface="HGPｺﾞｼｯｸM" panose="020B0600000000000000" pitchFamily="50" charset="-128"/>
                          <a:ea typeface="HGPｺﾞｼｯｸM" panose="020B0600000000000000" pitchFamily="50" charset="-128"/>
                        </a:rPr>
                        <a:t>月</a:t>
                      </a:r>
                      <a:r>
                        <a:rPr kumimoji="1" lang="en-US" altLang="ja-JP" sz="900" b="1" dirty="0">
                          <a:effectLst/>
                          <a:latin typeface="HGPｺﾞｼｯｸM" panose="020B0600000000000000" pitchFamily="50" charset="-128"/>
                          <a:ea typeface="HGPｺﾞｼｯｸM" panose="020B0600000000000000" pitchFamily="50" charset="-128"/>
                        </a:rPr>
                        <a:t>10</a:t>
                      </a:r>
                      <a:r>
                        <a:rPr kumimoji="1" lang="ja-JP" altLang="en-US" sz="900" b="1" dirty="0">
                          <a:effectLst/>
                          <a:latin typeface="HGPｺﾞｼｯｸM" panose="020B0600000000000000" pitchFamily="50" charset="-128"/>
                          <a:ea typeface="HGPｺﾞｼｯｸM" panose="020B0600000000000000" pitchFamily="50" charset="-128"/>
                        </a:rPr>
                        <a:t>回</a:t>
                      </a:r>
                    </a:p>
                  </a:txBody>
                  <a:tcPr anchor="ctr">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kumimoji="1" lang="en-US" altLang="ja-JP" sz="900" b="1" dirty="0">
                          <a:effectLst/>
                          <a:latin typeface="HGPｺﾞｼｯｸM" panose="020B0600000000000000" pitchFamily="50" charset="-128"/>
                          <a:ea typeface="HGPｺﾞｼｯｸM" panose="020B0600000000000000" pitchFamily="50" charset="-128"/>
                        </a:rPr>
                        <a:t>100</a:t>
                      </a:r>
                      <a:r>
                        <a:rPr kumimoji="1" lang="ja-JP" altLang="en-US" sz="900" b="1" dirty="0">
                          <a:effectLst/>
                          <a:latin typeface="HGPｺﾞｼｯｸM" panose="020B0600000000000000" pitchFamily="50" charset="-128"/>
                          <a:ea typeface="HGPｺﾞｼｯｸM" panose="020B0600000000000000" pitchFamily="50" charset="-128"/>
                        </a:rPr>
                        <a:t>万円</a:t>
                      </a:r>
                    </a:p>
                  </a:txBody>
                  <a:tcPr anchor="ctr">
                    <a:lnL w="9525" cap="flat" cmpd="sng" algn="ctr">
                      <a:solidFill>
                        <a:schemeClr val="tx1"/>
                      </a:solidFill>
                      <a:prstDash val="sysDash"/>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4268042463"/>
                  </a:ext>
                </a:extLst>
              </a:tr>
              <a:tr h="0">
                <a:tc gridSpan="4">
                  <a:txBody>
                    <a:bodyPr/>
                    <a:lstStyle/>
                    <a:p>
                      <a:pPr algn="ctr"/>
                      <a:r>
                        <a:rPr kumimoji="1" lang="ja-JP" altLang="en-US" sz="900" b="1" dirty="0">
                          <a:effectLst/>
                          <a:latin typeface="HGPｺﾞｼｯｸM" panose="020B0600000000000000" pitchFamily="50" charset="-128"/>
                          <a:ea typeface="HGPｺﾞｼｯｸM" panose="020B0600000000000000" pitchFamily="50" charset="-128"/>
                        </a:rPr>
                        <a:t>合計</a:t>
                      </a:r>
                    </a:p>
                  </a:txBody>
                  <a:tcPr anchor="ctr">
                    <a:lnL w="127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endParaRPr/>
                    </a:p>
                  </a:txBody>
                  <a:tcPr anchor="ctr">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endParaRPr/>
                    </a:p>
                  </a:txBody>
                  <a:tcPr anchor="ctr">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endParaRPr dirty="0"/>
                    </a:p>
                  </a:txBody>
                  <a:tcPr anchor="ctr">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kumimoji="1" lang="en-US" altLang="ja-JP" sz="900" b="1" dirty="0">
                          <a:effectLst/>
                          <a:latin typeface="HGPｺﾞｼｯｸM" panose="020B0600000000000000" pitchFamily="50" charset="-128"/>
                          <a:ea typeface="HGPｺﾞｼｯｸM" panose="020B0600000000000000" pitchFamily="50" charset="-128"/>
                        </a:rPr>
                        <a:t>400</a:t>
                      </a:r>
                      <a:r>
                        <a:rPr kumimoji="1" lang="ja-JP" altLang="en-US" sz="900" b="1" dirty="0">
                          <a:effectLst/>
                          <a:latin typeface="HGPｺﾞｼｯｸM" panose="020B0600000000000000" pitchFamily="50" charset="-128"/>
                          <a:ea typeface="HGPｺﾞｼｯｸM" panose="020B0600000000000000" pitchFamily="50" charset="-128"/>
                        </a:rPr>
                        <a:t>万円</a:t>
                      </a:r>
                    </a:p>
                  </a:txBody>
                  <a:tcPr anchor="ctr">
                    <a:lnL w="9525" cap="flat" cmpd="sng" algn="ctr">
                      <a:solidFill>
                        <a:schemeClr val="tx1"/>
                      </a:solidFill>
                      <a:prstDash val="sysDash"/>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152522239"/>
                  </a:ext>
                </a:extLst>
              </a:tr>
            </a:tbl>
          </a:graphicData>
        </a:graphic>
      </p:graphicFrame>
    </p:spTree>
    <p:extLst>
      <p:ext uri="{BB962C8B-B14F-4D97-AF65-F5344CB8AC3E}">
        <p14:creationId xmlns:p14="http://schemas.microsoft.com/office/powerpoint/2010/main" val="2311587455"/>
      </p:ext>
    </p:extLst>
  </p:cSld>
  <p:clrMapOvr>
    <a:masterClrMapping/>
  </p:clrMapOvr>
  <p:extLst>
    <p:ext uri="{DCECCB84-F9BA-43D5-87BE-67443E8EF086}">
      <p15:sldGuideLst xmlns:p15="http://schemas.microsoft.com/office/powerpoint/2012/main">
        <p15:guide id="4" orient="horz" pos="4224">
          <p15:clr>
            <a:srgbClr val="FBAE40"/>
          </p15:clr>
        </p15:guide>
        <p15:guide id="5" pos="5760">
          <p15:clr>
            <a:srgbClr val="FBAE40"/>
          </p15:clr>
        </p15:guide>
        <p15:guide id="9" orient="horz">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8_白紙">
    <p:spTree>
      <p:nvGrpSpPr>
        <p:cNvPr id="1" name=""/>
        <p:cNvGrpSpPr/>
        <p:nvPr/>
      </p:nvGrpSpPr>
      <p:grpSpPr>
        <a:xfrm>
          <a:off x="0" y="0"/>
          <a:ext cx="0" cy="0"/>
          <a:chOff x="0" y="0"/>
          <a:chExt cx="0" cy="0"/>
        </a:xfrm>
      </p:grpSpPr>
      <p:sp>
        <p:nvSpPr>
          <p:cNvPr id="35" name="正方形/長方形 34">
            <a:extLst>
              <a:ext uri="{FF2B5EF4-FFF2-40B4-BE49-F238E27FC236}">
                <a16:creationId xmlns:a16="http://schemas.microsoft.com/office/drawing/2014/main" id="{CD411C34-C508-20E5-335D-D87BDB805E0C}"/>
              </a:ext>
            </a:extLst>
          </p:cNvPr>
          <p:cNvSpPr/>
          <p:nvPr userDrawn="1"/>
        </p:nvSpPr>
        <p:spPr bwMode="auto">
          <a:xfrm>
            <a:off x="5772274" y="1541748"/>
            <a:ext cx="3047876" cy="1877632"/>
          </a:xfrm>
          <a:prstGeom prst="rect">
            <a:avLst/>
          </a:prstGeom>
          <a:solidFill>
            <a:schemeClr val="bg1">
              <a:lumMod val="95000"/>
            </a:schemeClr>
          </a:solidFill>
          <a:ln w="6350" cap="flat" cmpd="sng" algn="ctr">
            <a:noFill/>
            <a:prstDash val="solid"/>
            <a:round/>
            <a:headEnd type="none" w="med" len="med"/>
            <a:tailEnd type="none" w="med" len="med"/>
          </a:ln>
          <a:effectLst/>
        </p:spPr>
        <p:txBody>
          <a:bodyPr vert="horz" wrap="square" lIns="91440" tIns="90000" rIns="91440" bIns="45720" numCol="1" rtlCol="0" anchor="t" anchorCtr="0" compatLnSpc="1">
            <a:prstTxWarp prst="textNoShape">
              <a:avLst/>
            </a:prstTxWarp>
          </a:bodyPr>
          <a:lstStyle/>
          <a:p>
            <a:pPr marL="0" marR="0" indent="0" algn="l" defTabSz="914400" rtl="0" eaLnBrk="0" fontAlgn="base" latinLnBrk="0" hangingPunct="0">
              <a:lnSpc>
                <a:spcPct val="114000"/>
              </a:lnSpc>
              <a:spcBef>
                <a:spcPct val="0"/>
              </a:spcBef>
              <a:spcAft>
                <a:spcPct val="0"/>
              </a:spcAft>
              <a:buClrTx/>
              <a:buSzTx/>
              <a:buFontTx/>
              <a:buNone/>
              <a:tabLst/>
            </a:pPr>
            <a:endParaRPr kumimoji="1" lang="ja-JP" altLang="en-US" sz="1100" kern="1200" dirty="0">
              <a:solidFill>
                <a:schemeClr val="tx1"/>
              </a:solidFill>
              <a:latin typeface="+mn-ea"/>
              <a:ea typeface="+mn-ea"/>
              <a:cs typeface="+mn-cs"/>
            </a:endParaRPr>
          </a:p>
        </p:txBody>
      </p:sp>
      <p:sp>
        <p:nvSpPr>
          <p:cNvPr id="6" name="正方形/長方形 5">
            <a:extLst>
              <a:ext uri="{FF2B5EF4-FFF2-40B4-BE49-F238E27FC236}">
                <a16:creationId xmlns:a16="http://schemas.microsoft.com/office/drawing/2014/main" id="{E85256BC-6200-EBDC-5473-473F5F1DD958}"/>
              </a:ext>
            </a:extLst>
          </p:cNvPr>
          <p:cNvSpPr/>
          <p:nvPr userDrawn="1"/>
        </p:nvSpPr>
        <p:spPr bwMode="auto">
          <a:xfrm>
            <a:off x="-1" y="705417"/>
            <a:ext cx="9144001" cy="58673"/>
          </a:xfrm>
          <a:prstGeom prst="rect">
            <a:avLst/>
          </a:prstGeom>
          <a:solidFill>
            <a:srgbClr val="005BAD"/>
          </a:solidFill>
          <a:ln w="635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1" lang="ja-JP" altLang="en-US" sz="2400" b="0" i="0" u="none" strike="noStrike" kern="1200" cap="none" spc="0" normalizeH="0" baseline="0" noProof="0" dirty="0">
              <a:ln>
                <a:noFill/>
              </a:ln>
              <a:solidFill>
                <a:srgbClr val="000000"/>
              </a:solidFill>
              <a:effectLst/>
              <a:uLnTx/>
              <a:uFillTx/>
              <a:latin typeface="+mn-ea"/>
              <a:ea typeface="+mn-ea"/>
              <a:cs typeface="+mn-cs"/>
            </a:endParaRPr>
          </a:p>
        </p:txBody>
      </p:sp>
      <p:sp>
        <p:nvSpPr>
          <p:cNvPr id="4" name="スライド番号プレースホルダー 3">
            <a:extLst>
              <a:ext uri="{FF2B5EF4-FFF2-40B4-BE49-F238E27FC236}">
                <a16:creationId xmlns:a16="http://schemas.microsoft.com/office/drawing/2014/main" id="{A1170B6F-62EF-45E6-90A2-A04CCA34EECB}"/>
              </a:ext>
            </a:extLst>
          </p:cNvPr>
          <p:cNvSpPr>
            <a:spLocks noGrp="1"/>
          </p:cNvSpPr>
          <p:nvPr>
            <p:ph type="sldNum" sz="quarter" idx="12"/>
          </p:nvPr>
        </p:nvSpPr>
        <p:spPr>
          <a:xfrm>
            <a:off x="8769893" y="6443281"/>
            <a:ext cx="374107" cy="298426"/>
          </a:xfrm>
          <a:prstGeom prst="rect">
            <a:avLst/>
          </a:prstGeom>
        </p:spPr>
        <p:txBody>
          <a:bodyPr wrap="none" anchor="ctr" anchorCtr="0"/>
          <a:lstStyle>
            <a:lvl1pPr algn="ctr">
              <a:defRPr sz="1200" b="1">
                <a:latin typeface="Arial" panose="020B0604020202020204" pitchFamily="34" charset="0"/>
                <a:ea typeface="HGP創英角ｺﾞｼｯｸUB" panose="020B0900000000000000" pitchFamily="50" charset="-128"/>
                <a:cs typeface="Arial" panose="020B0604020202020204" pitchFamily="34" charset="0"/>
              </a:defRPr>
            </a:lvl1pPr>
          </a:lstStyle>
          <a:p>
            <a:pPr>
              <a:defRPr/>
            </a:pPr>
            <a:fld id="{40E3B949-1179-4387-B307-F356BE6486A4}" type="slidenum">
              <a:rPr lang="en-US" altLang="ja-JP" smtClean="0"/>
              <a:pPr>
                <a:defRPr/>
              </a:pPr>
              <a:t>‹#›</a:t>
            </a:fld>
            <a:endParaRPr lang="en-US" altLang="ja-JP" dirty="0"/>
          </a:p>
        </p:txBody>
      </p:sp>
      <p:sp>
        <p:nvSpPr>
          <p:cNvPr id="9" name="正方形/長方形 8">
            <a:extLst>
              <a:ext uri="{FF2B5EF4-FFF2-40B4-BE49-F238E27FC236}">
                <a16:creationId xmlns:a16="http://schemas.microsoft.com/office/drawing/2014/main" id="{1AF0A3EF-5E57-F941-0BFF-1E4FB21C4A0D}"/>
              </a:ext>
            </a:extLst>
          </p:cNvPr>
          <p:cNvSpPr/>
          <p:nvPr userDrawn="1"/>
        </p:nvSpPr>
        <p:spPr bwMode="auto">
          <a:xfrm>
            <a:off x="323851" y="1257115"/>
            <a:ext cx="831439" cy="226871"/>
          </a:xfrm>
          <a:prstGeom prst="rect">
            <a:avLst/>
          </a:prstGeom>
          <a:noFill/>
          <a:ln w="19050" cap="flat" cmpd="sng" algn="ctr">
            <a:solidFill>
              <a:schemeClr val="tx1">
                <a:lumMod val="85000"/>
                <a:lumOff val="15000"/>
              </a:schemeClr>
            </a:solidFill>
            <a:prstDash val="solid"/>
            <a:round/>
            <a:headEnd type="none" w="med" len="med"/>
            <a:tailEnd type="none" w="med" len="med"/>
          </a:ln>
          <a:effectLst/>
        </p:spPr>
        <p:txBody>
          <a:bodyPr vert="horz" wrap="square" lIns="72000" tIns="36000" rIns="72000" bIns="3600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1" lang="ja-JP" altLang="en-US" sz="1300" b="0" i="0" u="none" strike="noStrike" cap="none" normalizeH="0" baseline="0" dirty="0">
                <a:ln>
                  <a:noFill/>
                </a:ln>
                <a:effectLst/>
                <a:latin typeface="+mn-ea"/>
                <a:ea typeface="+mn-ea"/>
              </a:rPr>
              <a:t>前提条件</a:t>
            </a:r>
          </a:p>
        </p:txBody>
      </p:sp>
      <p:sp>
        <p:nvSpPr>
          <p:cNvPr id="10" name="正方形/長方形 9">
            <a:extLst>
              <a:ext uri="{FF2B5EF4-FFF2-40B4-BE49-F238E27FC236}">
                <a16:creationId xmlns:a16="http://schemas.microsoft.com/office/drawing/2014/main" id="{5FC5F758-8BE0-9B7E-6837-818F7F95F160}"/>
              </a:ext>
            </a:extLst>
          </p:cNvPr>
          <p:cNvSpPr/>
          <p:nvPr userDrawn="1"/>
        </p:nvSpPr>
        <p:spPr bwMode="auto">
          <a:xfrm>
            <a:off x="323852" y="3614858"/>
            <a:ext cx="2829658" cy="226800"/>
          </a:xfrm>
          <a:prstGeom prst="rect">
            <a:avLst/>
          </a:prstGeom>
          <a:noFill/>
          <a:ln w="19050" cap="flat" cmpd="sng" algn="ctr">
            <a:solidFill>
              <a:srgbClr val="005BAD"/>
            </a:solidFill>
            <a:prstDash val="solid"/>
            <a:round/>
            <a:headEnd type="none" w="med" len="med"/>
            <a:tailEnd type="none" w="med" len="med"/>
          </a:ln>
          <a:effectLst/>
        </p:spPr>
        <p:txBody>
          <a:bodyPr vert="horz" wrap="square" lIns="72000" tIns="36000" rIns="72000" bIns="3600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1" lang="ja-JP" altLang="en-US" sz="1300" b="0" i="0" u="none" strike="noStrike" cap="none" normalizeH="0" baseline="0" dirty="0">
                <a:ln>
                  <a:noFill/>
                </a:ln>
                <a:solidFill>
                  <a:srgbClr val="005BAD"/>
                </a:solidFill>
                <a:effectLst/>
                <a:latin typeface="+mn-ea"/>
                <a:ea typeface="+mn-ea"/>
              </a:rPr>
              <a:t>討議</a:t>
            </a:r>
            <a:r>
              <a:rPr kumimoji="1" lang="ja-JP" altLang="en-US" sz="1300" b="0" i="0" u="none" strike="noStrike" cap="none" normalizeH="0" baseline="0" dirty="0">
                <a:ln>
                  <a:noFill/>
                </a:ln>
                <a:effectLst/>
                <a:latin typeface="+mn-ea"/>
                <a:ea typeface="+mn-ea"/>
              </a:rPr>
              <a:t>　パターン３　</a:t>
            </a:r>
            <a:r>
              <a:rPr kumimoji="1" lang="en-US" altLang="ja-JP" sz="1300" b="0" i="0" u="none" strike="noStrike" cap="none" normalizeH="0" baseline="0" dirty="0">
                <a:ln>
                  <a:noFill/>
                </a:ln>
                <a:effectLst/>
                <a:latin typeface="+mn-ea"/>
                <a:ea typeface="+mn-ea"/>
              </a:rPr>
              <a:t>※</a:t>
            </a:r>
            <a:r>
              <a:rPr kumimoji="1" lang="ja-JP" altLang="en-US" sz="1300" b="0" i="0" u="none" strike="noStrike" cap="none" normalizeH="0" baseline="0" dirty="0">
                <a:ln>
                  <a:noFill/>
                </a:ln>
                <a:effectLst/>
                <a:latin typeface="+mn-ea"/>
                <a:ea typeface="+mn-ea"/>
              </a:rPr>
              <a:t>グループ発表あり</a:t>
            </a:r>
          </a:p>
        </p:txBody>
      </p:sp>
      <p:sp>
        <p:nvSpPr>
          <p:cNvPr id="7" name="正方形/長方形 6">
            <a:extLst>
              <a:ext uri="{FF2B5EF4-FFF2-40B4-BE49-F238E27FC236}">
                <a16:creationId xmlns:a16="http://schemas.microsoft.com/office/drawing/2014/main" id="{66D8D3E2-48D8-A0F2-30BA-B99C1C3F5806}"/>
              </a:ext>
            </a:extLst>
          </p:cNvPr>
          <p:cNvSpPr/>
          <p:nvPr userDrawn="1"/>
        </p:nvSpPr>
        <p:spPr bwMode="auto">
          <a:xfrm>
            <a:off x="324417" y="1541748"/>
            <a:ext cx="3455491" cy="1877632"/>
          </a:xfrm>
          <a:prstGeom prst="rect">
            <a:avLst/>
          </a:prstGeom>
          <a:solidFill>
            <a:schemeClr val="bg1">
              <a:lumMod val="95000"/>
            </a:schemeClr>
          </a:solidFill>
          <a:ln w="635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l" defTabSz="914400" rtl="0" eaLnBrk="0" fontAlgn="base" latinLnBrk="0" hangingPunct="0">
              <a:lnSpc>
                <a:spcPct val="114000"/>
              </a:lnSpc>
              <a:spcBef>
                <a:spcPct val="0"/>
              </a:spcBef>
              <a:spcAft>
                <a:spcPct val="0"/>
              </a:spcAft>
              <a:buClrTx/>
              <a:buSzTx/>
              <a:buFontTx/>
              <a:buNone/>
              <a:tabLst/>
            </a:pPr>
            <a:r>
              <a:rPr kumimoji="1" lang="ja-JP" altLang="en-US" sz="1100" kern="1200" dirty="0">
                <a:solidFill>
                  <a:schemeClr val="tx1"/>
                </a:solidFill>
                <a:latin typeface="+mn-ea"/>
                <a:ea typeface="+mn-ea"/>
                <a:cs typeface="+mn-cs"/>
              </a:rPr>
              <a:t>みなさんはメタバタウンの住人です。</a:t>
            </a:r>
            <a:endParaRPr kumimoji="1" lang="en-US" altLang="ja-JP" sz="1100" kern="1200" dirty="0">
              <a:solidFill>
                <a:schemeClr val="tx1"/>
              </a:solidFill>
              <a:latin typeface="+mn-ea"/>
              <a:ea typeface="+mn-ea"/>
              <a:cs typeface="+mn-cs"/>
            </a:endParaRPr>
          </a:p>
          <a:p>
            <a:pPr marL="0" marR="0" indent="0" algn="l" defTabSz="914400" rtl="0" eaLnBrk="0" fontAlgn="base" latinLnBrk="0" hangingPunct="0">
              <a:lnSpc>
                <a:spcPct val="114000"/>
              </a:lnSpc>
              <a:spcBef>
                <a:spcPct val="0"/>
              </a:spcBef>
              <a:spcAft>
                <a:spcPct val="0"/>
              </a:spcAft>
              <a:buClrTx/>
              <a:buSzTx/>
              <a:buFontTx/>
              <a:buNone/>
              <a:tabLst/>
            </a:pPr>
            <a:r>
              <a:rPr kumimoji="1" lang="ja-JP" altLang="en-US" sz="1100" kern="1200" dirty="0">
                <a:solidFill>
                  <a:schemeClr val="tx1"/>
                </a:solidFill>
                <a:latin typeface="+mn-ea"/>
                <a:ea typeface="+mn-ea"/>
                <a:cs typeface="+mn-cs"/>
              </a:rPr>
              <a:t>メタバタウンには家が４軒あり、町の真ん中を町が管理する川が流れています。</a:t>
            </a:r>
          </a:p>
          <a:p>
            <a:pPr marL="0" marR="0" indent="0" algn="l" defTabSz="914400" rtl="0" eaLnBrk="0" fontAlgn="base" latinLnBrk="0" hangingPunct="0">
              <a:lnSpc>
                <a:spcPct val="114000"/>
              </a:lnSpc>
              <a:spcBef>
                <a:spcPct val="0"/>
              </a:spcBef>
              <a:spcAft>
                <a:spcPct val="0"/>
              </a:spcAft>
              <a:buClrTx/>
              <a:buSzTx/>
              <a:buFontTx/>
              <a:buNone/>
              <a:tabLst/>
            </a:pPr>
            <a:r>
              <a:rPr kumimoji="1" lang="ja-JP" altLang="en-US" sz="1100" kern="1200" dirty="0">
                <a:solidFill>
                  <a:schemeClr val="tx1"/>
                </a:solidFill>
                <a:latin typeface="+mn-ea"/>
                <a:ea typeface="+mn-ea"/>
                <a:cs typeface="+mn-cs"/>
              </a:rPr>
              <a:t>行き来には渡し船を使っていますが、</a:t>
            </a:r>
            <a:endParaRPr kumimoji="1" lang="en-US" altLang="ja-JP" sz="1100" kern="1200" dirty="0">
              <a:solidFill>
                <a:schemeClr val="tx1"/>
              </a:solidFill>
              <a:latin typeface="+mn-ea"/>
              <a:ea typeface="+mn-ea"/>
              <a:cs typeface="+mn-cs"/>
            </a:endParaRPr>
          </a:p>
          <a:p>
            <a:pPr marL="0" marR="0" indent="0" algn="l" defTabSz="914400" rtl="0" eaLnBrk="0" fontAlgn="base" latinLnBrk="0" hangingPunct="0">
              <a:lnSpc>
                <a:spcPct val="114000"/>
              </a:lnSpc>
              <a:spcBef>
                <a:spcPct val="0"/>
              </a:spcBef>
              <a:spcAft>
                <a:spcPct val="0"/>
              </a:spcAft>
              <a:buClrTx/>
              <a:buSzTx/>
              <a:buFontTx/>
              <a:buNone/>
              <a:tabLst/>
            </a:pPr>
            <a:r>
              <a:rPr kumimoji="1" lang="ja-JP" altLang="en-US" sz="1100" kern="1200" dirty="0">
                <a:solidFill>
                  <a:schemeClr val="tx1"/>
                </a:solidFill>
                <a:latin typeface="+mn-ea"/>
                <a:ea typeface="+mn-ea"/>
                <a:cs typeface="+mn-cs"/>
              </a:rPr>
              <a:t>雨で増水すると運航できず不便でした。</a:t>
            </a:r>
          </a:p>
          <a:p>
            <a:pPr marL="0" marR="0" indent="0" algn="l" defTabSz="914400" rtl="0" eaLnBrk="0" fontAlgn="base" latinLnBrk="0" hangingPunct="0">
              <a:lnSpc>
                <a:spcPct val="114000"/>
              </a:lnSpc>
              <a:spcBef>
                <a:spcPct val="0"/>
              </a:spcBef>
              <a:spcAft>
                <a:spcPct val="0"/>
              </a:spcAft>
              <a:buClrTx/>
              <a:buSzTx/>
              <a:buFontTx/>
              <a:buNone/>
              <a:tabLst/>
            </a:pPr>
            <a:r>
              <a:rPr kumimoji="1" lang="ja-JP" altLang="en-US" sz="1100" kern="1200" dirty="0">
                <a:solidFill>
                  <a:schemeClr val="tx1"/>
                </a:solidFill>
                <a:latin typeface="+mn-ea"/>
                <a:ea typeface="+mn-ea"/>
                <a:cs typeface="+mn-cs"/>
              </a:rPr>
              <a:t>今回、</a:t>
            </a:r>
            <a:r>
              <a:rPr kumimoji="1" lang="ja-JP" altLang="en-US" sz="1100" kern="1200" dirty="0">
                <a:solidFill>
                  <a:srgbClr val="C00000"/>
                </a:solidFill>
                <a:latin typeface="+mn-ea"/>
                <a:ea typeface="+mn-ea"/>
                <a:cs typeface="+mn-cs"/>
              </a:rPr>
              <a:t> メタバタウンの全ての住人の希望 </a:t>
            </a:r>
            <a:r>
              <a:rPr kumimoji="1" lang="ja-JP" altLang="en-US" sz="1100" kern="1200" dirty="0">
                <a:solidFill>
                  <a:schemeClr val="tx1"/>
                </a:solidFill>
                <a:latin typeface="+mn-ea"/>
                <a:ea typeface="+mn-ea"/>
                <a:cs typeface="+mn-cs"/>
              </a:rPr>
              <a:t>により</a:t>
            </a:r>
            <a:endParaRPr kumimoji="1" lang="en-US" altLang="ja-JP" sz="1100" kern="1200" dirty="0">
              <a:solidFill>
                <a:schemeClr val="tx1"/>
              </a:solidFill>
              <a:latin typeface="+mn-ea"/>
              <a:ea typeface="+mn-ea"/>
              <a:cs typeface="+mn-cs"/>
            </a:endParaRPr>
          </a:p>
          <a:p>
            <a:pPr marL="0" marR="0" indent="0" algn="l" defTabSz="914400" rtl="0" eaLnBrk="0" fontAlgn="base" latinLnBrk="0" hangingPunct="0">
              <a:lnSpc>
                <a:spcPct val="114000"/>
              </a:lnSpc>
              <a:spcBef>
                <a:spcPct val="0"/>
              </a:spcBef>
              <a:spcAft>
                <a:spcPct val="0"/>
              </a:spcAft>
              <a:buClrTx/>
              <a:buSzTx/>
              <a:buFontTx/>
              <a:buNone/>
              <a:tabLst/>
            </a:pPr>
            <a:r>
              <a:rPr kumimoji="1" lang="ja-JP" altLang="en-US" sz="1100" kern="1200" dirty="0">
                <a:solidFill>
                  <a:schemeClr val="tx1"/>
                </a:solidFill>
                <a:latin typeface="+mn-ea"/>
                <a:ea typeface="+mn-ea"/>
                <a:cs typeface="+mn-cs"/>
              </a:rPr>
              <a:t>橋を建設することになりました。</a:t>
            </a:r>
          </a:p>
          <a:p>
            <a:pPr marL="0" marR="0" indent="0" algn="l" defTabSz="914400" rtl="0" eaLnBrk="0" fontAlgn="base" latinLnBrk="0" hangingPunct="0">
              <a:lnSpc>
                <a:spcPct val="114000"/>
              </a:lnSpc>
              <a:spcBef>
                <a:spcPct val="0"/>
              </a:spcBef>
              <a:spcAft>
                <a:spcPct val="0"/>
              </a:spcAft>
              <a:buClrTx/>
              <a:buSzTx/>
              <a:buFontTx/>
              <a:buNone/>
              <a:tabLst/>
            </a:pPr>
            <a:r>
              <a:rPr kumimoji="1" lang="ja-JP" altLang="en-US" sz="1100" kern="1200" dirty="0">
                <a:solidFill>
                  <a:schemeClr val="tx1"/>
                </a:solidFill>
                <a:latin typeface="+mn-ea"/>
                <a:ea typeface="+mn-ea"/>
                <a:cs typeface="+mn-cs"/>
              </a:rPr>
              <a:t>橋の建設費用は</a:t>
            </a:r>
            <a:r>
              <a:rPr kumimoji="1" lang="en-US" altLang="ja-JP" sz="1100" kern="1200" dirty="0">
                <a:solidFill>
                  <a:schemeClr val="tx1"/>
                </a:solidFill>
                <a:latin typeface="+mn-ea"/>
                <a:ea typeface="+mn-ea"/>
                <a:cs typeface="+mn-cs"/>
              </a:rPr>
              <a:t>400</a:t>
            </a:r>
            <a:r>
              <a:rPr kumimoji="1" lang="ja-JP" altLang="en-US" sz="1100" kern="1200" dirty="0">
                <a:solidFill>
                  <a:schemeClr val="tx1"/>
                </a:solidFill>
                <a:latin typeface="+mn-ea"/>
                <a:ea typeface="+mn-ea"/>
                <a:cs typeface="+mn-cs"/>
              </a:rPr>
              <a:t>万円です。</a:t>
            </a:r>
            <a:endParaRPr kumimoji="1" lang="en-US" altLang="ja-JP" sz="1100" kern="1200" dirty="0">
              <a:solidFill>
                <a:schemeClr val="tx1"/>
              </a:solidFill>
              <a:latin typeface="+mn-ea"/>
              <a:ea typeface="+mn-ea"/>
              <a:cs typeface="+mn-cs"/>
            </a:endParaRPr>
          </a:p>
          <a:p>
            <a:pPr marL="0" marR="0" indent="0" algn="l" defTabSz="914400" rtl="0" eaLnBrk="0" fontAlgn="base" latinLnBrk="0" hangingPunct="0">
              <a:lnSpc>
                <a:spcPct val="114000"/>
              </a:lnSpc>
              <a:spcBef>
                <a:spcPct val="0"/>
              </a:spcBef>
              <a:spcAft>
                <a:spcPct val="0"/>
              </a:spcAft>
              <a:buClrTx/>
              <a:buSzTx/>
              <a:buFontTx/>
              <a:buNone/>
              <a:tabLst/>
            </a:pPr>
            <a:r>
              <a:rPr kumimoji="1" lang="ja-JP" altLang="en-US" sz="1100" kern="1200" dirty="0">
                <a:solidFill>
                  <a:schemeClr val="tx1"/>
                </a:solidFill>
                <a:latin typeface="+mn-ea"/>
                <a:ea typeface="+mn-ea"/>
                <a:cs typeface="+mn-cs"/>
              </a:rPr>
              <a:t>どのように負担すればいいと思いますか。</a:t>
            </a:r>
          </a:p>
        </p:txBody>
      </p:sp>
      <p:sp>
        <p:nvSpPr>
          <p:cNvPr id="11" name="正方形/長方形 10">
            <a:extLst>
              <a:ext uri="{FF2B5EF4-FFF2-40B4-BE49-F238E27FC236}">
                <a16:creationId xmlns:a16="http://schemas.microsoft.com/office/drawing/2014/main" id="{28AF1350-8E12-4B20-8DDD-CC0234552D7B}"/>
              </a:ext>
            </a:extLst>
          </p:cNvPr>
          <p:cNvSpPr/>
          <p:nvPr userDrawn="1"/>
        </p:nvSpPr>
        <p:spPr bwMode="auto">
          <a:xfrm>
            <a:off x="811530" y="2583495"/>
            <a:ext cx="2000250" cy="177756"/>
          </a:xfrm>
          <a:prstGeom prst="rect">
            <a:avLst/>
          </a:prstGeom>
          <a:noFill/>
          <a:ln w="12700" cap="flat" cmpd="sng" algn="ctr">
            <a:solidFill>
              <a:srgbClr val="C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ja-JP" altLang="en-US" sz="2400" b="0" i="0" u="none" strike="noStrike" cap="none" normalizeH="0" baseline="0" dirty="0">
              <a:ln>
                <a:noFill/>
              </a:ln>
              <a:solidFill>
                <a:schemeClr val="tx1"/>
              </a:solidFill>
              <a:effectLst/>
              <a:latin typeface="+mn-ea"/>
              <a:ea typeface="+mn-ea"/>
            </a:endParaRPr>
          </a:p>
        </p:txBody>
      </p:sp>
      <p:sp>
        <p:nvSpPr>
          <p:cNvPr id="16" name="正方形/長方形 15">
            <a:extLst>
              <a:ext uri="{FF2B5EF4-FFF2-40B4-BE49-F238E27FC236}">
                <a16:creationId xmlns:a16="http://schemas.microsoft.com/office/drawing/2014/main" id="{FD842687-0D0E-A5AD-ACCD-D81186D29464}"/>
              </a:ext>
            </a:extLst>
          </p:cNvPr>
          <p:cNvSpPr>
            <a:spLocks noGrp="1" noRot="1" noMove="1" noResize="1" noEditPoints="1" noAdjustHandles="1" noChangeArrowheads="1" noChangeShapeType="1"/>
          </p:cNvSpPr>
          <p:nvPr userDrawn="1"/>
        </p:nvSpPr>
        <p:spPr bwMode="auto">
          <a:xfrm>
            <a:off x="324417" y="3888724"/>
            <a:ext cx="8495733" cy="2831493"/>
          </a:xfrm>
          <a:prstGeom prst="rect">
            <a:avLst/>
          </a:prstGeom>
          <a:solidFill>
            <a:srgbClr val="EBFAFF"/>
          </a:solidFill>
          <a:ln w="635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l" defTabSz="914400" rtl="0" eaLnBrk="0" fontAlgn="base" latinLnBrk="0" hangingPunct="0">
              <a:lnSpc>
                <a:spcPct val="114000"/>
              </a:lnSpc>
              <a:spcBef>
                <a:spcPct val="0"/>
              </a:spcBef>
              <a:spcAft>
                <a:spcPct val="0"/>
              </a:spcAft>
              <a:buClrTx/>
              <a:buSzTx/>
              <a:buFontTx/>
              <a:buNone/>
              <a:tabLst/>
            </a:pPr>
            <a:endParaRPr kumimoji="1" lang="ja-JP" altLang="en-US" sz="1100" kern="1200" dirty="0">
              <a:solidFill>
                <a:schemeClr val="tx1"/>
              </a:solidFill>
              <a:latin typeface="+mn-ea"/>
              <a:ea typeface="+mn-ea"/>
              <a:cs typeface="+mn-cs"/>
            </a:endParaRPr>
          </a:p>
        </p:txBody>
      </p:sp>
      <p:sp>
        <p:nvSpPr>
          <p:cNvPr id="19" name="正方形/長方形 18">
            <a:extLst>
              <a:ext uri="{FF2B5EF4-FFF2-40B4-BE49-F238E27FC236}">
                <a16:creationId xmlns:a16="http://schemas.microsoft.com/office/drawing/2014/main" id="{EEB2D6A2-4F48-66F8-0FD2-FA266D30EC64}"/>
              </a:ext>
            </a:extLst>
          </p:cNvPr>
          <p:cNvSpPr/>
          <p:nvPr userDrawn="1"/>
        </p:nvSpPr>
        <p:spPr bwMode="auto">
          <a:xfrm>
            <a:off x="3928374" y="1541748"/>
            <a:ext cx="1843900" cy="1877632"/>
          </a:xfrm>
          <a:prstGeom prst="rect">
            <a:avLst/>
          </a:prstGeom>
          <a:solidFill>
            <a:schemeClr val="bg1">
              <a:lumMod val="95000"/>
            </a:schemeClr>
          </a:solidFill>
          <a:ln w="6350" cap="flat" cmpd="sng" algn="ctr">
            <a:noFill/>
            <a:prstDash val="solid"/>
            <a:round/>
            <a:headEnd type="none" w="med" len="med"/>
            <a:tailEnd type="none" w="med" len="med"/>
          </a:ln>
          <a:effectLst/>
        </p:spPr>
        <p:txBody>
          <a:bodyPr vert="horz" wrap="square" lIns="91440" tIns="90000" rIns="91440" bIns="45720" numCol="1" rtlCol="0" anchor="t" anchorCtr="0" compatLnSpc="1">
            <a:prstTxWarp prst="textNoShape">
              <a:avLst/>
            </a:prstTxWarp>
          </a:bodyPr>
          <a:lstStyle/>
          <a:p>
            <a:pPr marL="0" marR="0" indent="0" algn="l" defTabSz="914400" rtl="0" eaLnBrk="0" fontAlgn="base" latinLnBrk="0" hangingPunct="0">
              <a:lnSpc>
                <a:spcPct val="114000"/>
              </a:lnSpc>
              <a:spcBef>
                <a:spcPct val="0"/>
              </a:spcBef>
              <a:spcAft>
                <a:spcPct val="0"/>
              </a:spcAft>
              <a:buClrTx/>
              <a:buSzTx/>
              <a:buFontTx/>
              <a:buNone/>
              <a:tabLst/>
            </a:pPr>
            <a:r>
              <a:rPr kumimoji="1" lang="ja-JP" altLang="en-US" sz="1100" kern="1200" dirty="0">
                <a:solidFill>
                  <a:schemeClr val="tx1"/>
                </a:solidFill>
                <a:latin typeface="+mn-ea"/>
                <a:ea typeface="+mn-ea"/>
                <a:cs typeface="+mn-cs"/>
              </a:rPr>
              <a:t>各家の家族構成・所得金額・使用回数が同じ場合</a:t>
            </a:r>
            <a:endParaRPr kumimoji="1" lang="en-US" altLang="ja-JP" sz="1100" kern="1200" dirty="0">
              <a:solidFill>
                <a:schemeClr val="tx1"/>
              </a:solidFill>
              <a:latin typeface="+mn-ea"/>
              <a:ea typeface="+mn-ea"/>
              <a:cs typeface="+mn-cs"/>
            </a:endParaRPr>
          </a:p>
          <a:p>
            <a:pPr marL="0" marR="0" indent="0" algn="l" defTabSz="914400" rtl="0" eaLnBrk="0" fontAlgn="base" latinLnBrk="0" hangingPunct="0">
              <a:lnSpc>
                <a:spcPct val="114000"/>
              </a:lnSpc>
              <a:spcBef>
                <a:spcPct val="0"/>
              </a:spcBef>
              <a:spcAft>
                <a:spcPct val="0"/>
              </a:spcAft>
              <a:buClrTx/>
              <a:buSzTx/>
              <a:buFontTx/>
              <a:buNone/>
              <a:tabLst/>
            </a:pPr>
            <a:endParaRPr kumimoji="1" lang="en-US" altLang="ja-JP" sz="1100" kern="1200" dirty="0">
              <a:solidFill>
                <a:schemeClr val="tx1"/>
              </a:solidFill>
              <a:latin typeface="+mn-ea"/>
              <a:ea typeface="+mn-ea"/>
              <a:cs typeface="+mn-cs"/>
            </a:endParaRPr>
          </a:p>
          <a:p>
            <a:pPr marL="171450" marR="0" indent="-171450" algn="l" defTabSz="914400" rtl="0" eaLnBrk="0" fontAlgn="base" latinLnBrk="0" hangingPunct="0">
              <a:lnSpc>
                <a:spcPct val="114000"/>
              </a:lnSpc>
              <a:spcBef>
                <a:spcPct val="0"/>
              </a:spcBef>
              <a:spcAft>
                <a:spcPct val="0"/>
              </a:spcAft>
              <a:buClrTx/>
              <a:buSzTx/>
              <a:buFont typeface="Wingdings" panose="05000000000000000000" pitchFamily="2" charset="2"/>
              <a:buChar char="l"/>
              <a:tabLst/>
            </a:pPr>
            <a:r>
              <a:rPr kumimoji="1" lang="ja-JP" altLang="en-US" sz="1100" b="1" kern="1200" dirty="0">
                <a:solidFill>
                  <a:schemeClr val="tx1"/>
                </a:solidFill>
                <a:latin typeface="+mn-ea"/>
                <a:ea typeface="+mn-ea"/>
                <a:cs typeface="+mn-cs"/>
              </a:rPr>
              <a:t>ヒント</a:t>
            </a:r>
            <a:endParaRPr kumimoji="1" lang="en-US" altLang="ja-JP" sz="1100" b="1" kern="1200" dirty="0">
              <a:solidFill>
                <a:schemeClr val="tx1"/>
              </a:solidFill>
              <a:latin typeface="+mn-ea"/>
              <a:ea typeface="+mn-ea"/>
              <a:cs typeface="+mn-cs"/>
            </a:endParaRPr>
          </a:p>
          <a:p>
            <a:pPr marL="0" marR="0" indent="0" algn="l" defTabSz="914400" rtl="0" eaLnBrk="0" fontAlgn="base" latinLnBrk="0" hangingPunct="0">
              <a:lnSpc>
                <a:spcPct val="114000"/>
              </a:lnSpc>
              <a:spcBef>
                <a:spcPct val="0"/>
              </a:spcBef>
              <a:spcAft>
                <a:spcPct val="0"/>
              </a:spcAft>
              <a:buClrTx/>
              <a:buSzTx/>
              <a:buFont typeface="Wingdings" panose="05000000000000000000" pitchFamily="2" charset="2"/>
              <a:buNone/>
              <a:tabLst/>
            </a:pPr>
            <a:r>
              <a:rPr kumimoji="1" lang="ja-JP" altLang="en-US" sz="1100" kern="1200" dirty="0">
                <a:solidFill>
                  <a:schemeClr val="tx1"/>
                </a:solidFill>
                <a:latin typeface="+mn-ea"/>
                <a:ea typeface="+mn-ea"/>
                <a:cs typeface="+mn-cs"/>
              </a:rPr>
              <a:t>    ４軒とも同じ条件だから、</a:t>
            </a:r>
            <a:endParaRPr kumimoji="1" lang="en-US" altLang="ja-JP" sz="1100" kern="1200" dirty="0">
              <a:solidFill>
                <a:schemeClr val="tx1"/>
              </a:solidFill>
              <a:latin typeface="+mn-ea"/>
              <a:ea typeface="+mn-ea"/>
              <a:cs typeface="+mn-cs"/>
            </a:endParaRPr>
          </a:p>
          <a:p>
            <a:pPr marL="0" marR="0" indent="0" algn="l" defTabSz="914400" rtl="0" eaLnBrk="0" fontAlgn="base" latinLnBrk="0" hangingPunct="0">
              <a:lnSpc>
                <a:spcPct val="114000"/>
              </a:lnSpc>
              <a:spcBef>
                <a:spcPct val="0"/>
              </a:spcBef>
              <a:spcAft>
                <a:spcPct val="0"/>
              </a:spcAft>
              <a:buClrTx/>
              <a:buSzTx/>
              <a:buFont typeface="Wingdings" panose="05000000000000000000" pitchFamily="2" charset="2"/>
              <a:buNone/>
              <a:tabLst/>
            </a:pPr>
            <a:r>
              <a:rPr kumimoji="1" lang="en-US" altLang="ja-JP" sz="1100" kern="1200" dirty="0">
                <a:solidFill>
                  <a:schemeClr val="tx1"/>
                </a:solidFill>
                <a:latin typeface="+mn-ea"/>
                <a:ea typeface="+mn-ea"/>
                <a:cs typeface="+mn-cs"/>
              </a:rPr>
              <a:t>    </a:t>
            </a:r>
            <a:r>
              <a:rPr kumimoji="1" lang="ja-JP" altLang="en-US" sz="1100" kern="1200" dirty="0">
                <a:solidFill>
                  <a:schemeClr val="tx1"/>
                </a:solidFill>
                <a:latin typeface="+mn-ea"/>
                <a:ea typeface="+mn-ea"/>
                <a:cs typeface="+mn-cs"/>
              </a:rPr>
              <a:t>公平に負担すると</a:t>
            </a:r>
            <a:r>
              <a:rPr kumimoji="1" lang="en-US" altLang="ja-JP" sz="1100" kern="1200" dirty="0">
                <a:solidFill>
                  <a:schemeClr val="tx1"/>
                </a:solidFill>
                <a:latin typeface="+mn-ea"/>
                <a:ea typeface="+mn-ea"/>
                <a:cs typeface="+mn-cs"/>
              </a:rPr>
              <a:t>…</a:t>
            </a:r>
            <a:endParaRPr kumimoji="1" lang="ja-JP" altLang="en-US" sz="1100" kern="1200" dirty="0">
              <a:solidFill>
                <a:schemeClr val="tx1"/>
              </a:solidFill>
              <a:latin typeface="+mn-ea"/>
              <a:ea typeface="+mn-ea"/>
              <a:cs typeface="+mn-cs"/>
            </a:endParaRPr>
          </a:p>
        </p:txBody>
      </p:sp>
      <p:graphicFrame>
        <p:nvGraphicFramePr>
          <p:cNvPr id="13" name="表 12">
            <a:extLst>
              <a:ext uri="{FF2B5EF4-FFF2-40B4-BE49-F238E27FC236}">
                <a16:creationId xmlns:a16="http://schemas.microsoft.com/office/drawing/2014/main" id="{658EDF74-866D-FAC0-246F-6CEEBA622E9A}"/>
              </a:ext>
            </a:extLst>
          </p:cNvPr>
          <p:cNvGraphicFramePr>
            <a:graphicFrameLocks noGrp="1"/>
          </p:cNvGraphicFramePr>
          <p:nvPr userDrawn="1">
            <p:extLst>
              <p:ext uri="{D42A27DB-BD31-4B8C-83A1-F6EECF244321}">
                <p14:modId xmlns:p14="http://schemas.microsoft.com/office/powerpoint/2010/main" val="2624550714"/>
              </p:ext>
            </p:extLst>
          </p:nvPr>
        </p:nvGraphicFramePr>
        <p:xfrm>
          <a:off x="3009451" y="3900331"/>
          <a:ext cx="3877259" cy="2822410"/>
        </p:xfrm>
        <a:graphic>
          <a:graphicData uri="http://schemas.openxmlformats.org/drawingml/2006/table">
            <a:tbl>
              <a:tblPr firstRow="1" bandRow="1">
                <a:effectLst/>
                <a:tableStyleId>{775DCB02-9BB8-47FD-8907-85C794F793BA}</a:tableStyleId>
              </a:tblPr>
              <a:tblGrid>
                <a:gridCol w="487756">
                  <a:extLst>
                    <a:ext uri="{9D8B030D-6E8A-4147-A177-3AD203B41FA5}">
                      <a16:colId xmlns:a16="http://schemas.microsoft.com/office/drawing/2014/main" val="869972413"/>
                    </a:ext>
                  </a:extLst>
                </a:gridCol>
                <a:gridCol w="487756">
                  <a:extLst>
                    <a:ext uri="{9D8B030D-6E8A-4147-A177-3AD203B41FA5}">
                      <a16:colId xmlns:a16="http://schemas.microsoft.com/office/drawing/2014/main" val="817503841"/>
                    </a:ext>
                  </a:extLst>
                </a:gridCol>
                <a:gridCol w="826634">
                  <a:extLst>
                    <a:ext uri="{9D8B030D-6E8A-4147-A177-3AD203B41FA5}">
                      <a16:colId xmlns:a16="http://schemas.microsoft.com/office/drawing/2014/main" val="1686783455"/>
                    </a:ext>
                  </a:extLst>
                </a:gridCol>
                <a:gridCol w="826634">
                  <a:extLst>
                    <a:ext uri="{9D8B030D-6E8A-4147-A177-3AD203B41FA5}">
                      <a16:colId xmlns:a16="http://schemas.microsoft.com/office/drawing/2014/main" val="4080317083"/>
                    </a:ext>
                  </a:extLst>
                </a:gridCol>
                <a:gridCol w="1248479">
                  <a:extLst>
                    <a:ext uri="{9D8B030D-6E8A-4147-A177-3AD203B41FA5}">
                      <a16:colId xmlns:a16="http://schemas.microsoft.com/office/drawing/2014/main" val="659529276"/>
                    </a:ext>
                  </a:extLst>
                </a:gridCol>
              </a:tblGrid>
              <a:tr h="482220">
                <a:tc>
                  <a:txBody>
                    <a:bodyPr/>
                    <a:lstStyle/>
                    <a:p>
                      <a:pPr algn="ctr"/>
                      <a:endParaRPr kumimoji="1" lang="ja-JP" altLang="en-US" sz="1050" b="0" dirty="0">
                        <a:solidFill>
                          <a:schemeClr val="bg1"/>
                        </a:solidFill>
                        <a:effectLst/>
                      </a:endParaRPr>
                    </a:p>
                  </a:txBody>
                  <a:tcPr anchor="ctr">
                    <a:lnL w="12700" cap="flat" cmpd="sng" algn="ctr">
                      <a:solidFill>
                        <a:schemeClr val="bg1"/>
                      </a:solidFill>
                      <a:prstDash val="solid"/>
                      <a:round/>
                      <a:headEnd type="none" w="med" len="med"/>
                      <a:tailEnd type="none" w="med" len="med"/>
                    </a:lnL>
                    <a:lnR w="12700" cap="flat" cmpd="sng" algn="ctr">
                      <a:solidFill>
                        <a:srgbClr val="005BAD"/>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rgbClr val="005BAD"/>
                      </a:solidFill>
                      <a:prstDash val="solid"/>
                      <a:round/>
                      <a:headEnd type="none" w="med" len="med"/>
                      <a:tailEnd type="none" w="med" len="med"/>
                    </a:lnB>
                    <a:solidFill>
                      <a:srgbClr val="EBFAFF"/>
                    </a:solidFill>
                  </a:tcPr>
                </a:tc>
                <a:tc>
                  <a:txBody>
                    <a:bodyPr/>
                    <a:lstStyle/>
                    <a:p>
                      <a:pPr algn="ctr"/>
                      <a:r>
                        <a:rPr kumimoji="1" lang="ja-JP" altLang="en-US" sz="1050" b="1" dirty="0">
                          <a:solidFill>
                            <a:schemeClr val="bg1"/>
                          </a:solidFill>
                          <a:effectLst/>
                        </a:rPr>
                        <a:t>家族</a:t>
                      </a:r>
                    </a:p>
                  </a:txBody>
                  <a:tcPr anchor="ctr">
                    <a:lnL w="12700" cap="flat" cmpd="sng" algn="ctr">
                      <a:solidFill>
                        <a:srgbClr val="005BAD"/>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rgbClr val="005BAD"/>
                      </a:solidFill>
                      <a:prstDash val="solid"/>
                      <a:round/>
                      <a:headEnd type="none" w="med" len="med"/>
                      <a:tailEnd type="none" w="med" len="med"/>
                    </a:lnT>
                    <a:lnB w="12700" cap="flat" cmpd="sng" algn="ctr">
                      <a:solidFill>
                        <a:srgbClr val="005BAD"/>
                      </a:solidFill>
                      <a:prstDash val="solid"/>
                      <a:round/>
                      <a:headEnd type="none" w="med" len="med"/>
                      <a:tailEnd type="none" w="med" len="med"/>
                    </a:lnB>
                    <a:solidFill>
                      <a:srgbClr val="005BAD"/>
                    </a:solidFill>
                  </a:tcPr>
                </a:tc>
                <a:tc>
                  <a:txBody>
                    <a:bodyPr/>
                    <a:lstStyle/>
                    <a:p>
                      <a:pPr algn="ctr"/>
                      <a:r>
                        <a:rPr kumimoji="1" lang="ja-JP" altLang="en-US" sz="1050" b="1" dirty="0">
                          <a:effectLst/>
                        </a:rPr>
                        <a:t>所得金額</a:t>
                      </a:r>
                      <a:endParaRPr kumimoji="1" lang="ja-JP" altLang="en-US" sz="900" b="1" kern="1200" dirty="0">
                        <a:solidFill>
                          <a:schemeClr val="bg1"/>
                        </a:solidFill>
                        <a:effectLst/>
                        <a:latin typeface="+mn-lt"/>
                        <a:ea typeface="+mn-ea"/>
                        <a:cs typeface="+mn-cs"/>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rgbClr val="005BAD"/>
                      </a:solidFill>
                      <a:prstDash val="solid"/>
                      <a:round/>
                      <a:headEnd type="none" w="med" len="med"/>
                      <a:tailEnd type="none" w="med" len="med"/>
                    </a:lnT>
                    <a:lnB w="12700" cap="flat" cmpd="sng" algn="ctr">
                      <a:solidFill>
                        <a:srgbClr val="005BAD"/>
                      </a:solidFill>
                      <a:prstDash val="solid"/>
                      <a:round/>
                      <a:headEnd type="none" w="med" len="med"/>
                      <a:tailEnd type="none" w="med" len="med"/>
                    </a:lnB>
                    <a:solidFill>
                      <a:srgbClr val="005BAD"/>
                    </a:solidFill>
                  </a:tcPr>
                </a:tc>
                <a:tc>
                  <a:txBody>
                    <a:bodyPr/>
                    <a:lstStyle/>
                    <a:p>
                      <a:pPr algn="ctr"/>
                      <a:r>
                        <a:rPr kumimoji="1" lang="ja-JP" altLang="en-US" sz="1050" b="1" dirty="0">
                          <a:effectLst/>
                        </a:rPr>
                        <a:t>使用回数</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rgbClr val="005BAD"/>
                      </a:solidFill>
                      <a:prstDash val="solid"/>
                      <a:round/>
                      <a:headEnd type="none" w="med" len="med"/>
                      <a:tailEnd type="none" w="med" len="med"/>
                    </a:lnT>
                    <a:lnB w="12700" cap="flat" cmpd="sng" algn="ctr">
                      <a:solidFill>
                        <a:srgbClr val="005BAD"/>
                      </a:solidFill>
                      <a:prstDash val="solid"/>
                      <a:round/>
                      <a:headEnd type="none" w="med" len="med"/>
                      <a:tailEnd type="none" w="med" len="med"/>
                    </a:lnB>
                    <a:solidFill>
                      <a:srgbClr val="005BAD"/>
                    </a:solidFill>
                  </a:tcPr>
                </a:tc>
                <a:tc>
                  <a:txBody>
                    <a:bodyPr/>
                    <a:lstStyle/>
                    <a:p>
                      <a:pPr algn="ctr"/>
                      <a:r>
                        <a:rPr kumimoji="1" lang="ja-JP" altLang="en-US" sz="1050" b="1" dirty="0">
                          <a:effectLst/>
                        </a:rPr>
                        <a:t>負担金額</a:t>
                      </a:r>
                    </a:p>
                  </a:txBody>
                  <a:tcPr anchor="ctr">
                    <a:lnL w="12700" cap="flat" cmpd="sng" algn="ctr">
                      <a:solidFill>
                        <a:schemeClr val="bg1"/>
                      </a:solidFill>
                      <a:prstDash val="solid"/>
                      <a:round/>
                      <a:headEnd type="none" w="med" len="med"/>
                      <a:tailEnd type="none" w="med" len="med"/>
                    </a:lnL>
                    <a:lnR w="12700" cap="flat" cmpd="sng" algn="ctr">
                      <a:solidFill>
                        <a:srgbClr val="005BAD"/>
                      </a:solidFill>
                      <a:prstDash val="solid"/>
                      <a:round/>
                      <a:headEnd type="none" w="med" len="med"/>
                      <a:tailEnd type="none" w="med" len="med"/>
                    </a:lnR>
                    <a:lnT w="12700" cap="flat" cmpd="sng" algn="ctr">
                      <a:solidFill>
                        <a:srgbClr val="005BAD"/>
                      </a:solidFill>
                      <a:prstDash val="solid"/>
                      <a:round/>
                      <a:headEnd type="none" w="med" len="med"/>
                      <a:tailEnd type="none" w="med" len="med"/>
                    </a:lnT>
                    <a:lnB w="12700" cap="flat" cmpd="sng" algn="ctr">
                      <a:solidFill>
                        <a:srgbClr val="005BAD"/>
                      </a:solidFill>
                      <a:prstDash val="solid"/>
                      <a:round/>
                      <a:headEnd type="none" w="med" len="med"/>
                      <a:tailEnd type="none" w="med" len="med"/>
                    </a:lnB>
                    <a:solidFill>
                      <a:srgbClr val="005BAD"/>
                    </a:solidFill>
                  </a:tcPr>
                </a:tc>
                <a:extLst>
                  <a:ext uri="{0D108BD9-81ED-4DB2-BD59-A6C34878D82A}">
                    <a16:rowId xmlns:a16="http://schemas.microsoft.com/office/drawing/2014/main" val="2135456254"/>
                  </a:ext>
                </a:extLst>
              </a:tr>
              <a:tr h="468038">
                <a:tc>
                  <a:txBody>
                    <a:bodyPr/>
                    <a:lstStyle/>
                    <a:p>
                      <a:pPr algn="ctr"/>
                      <a:r>
                        <a:rPr kumimoji="1" lang="ja-JP" altLang="en-US" sz="1000" b="1" dirty="0">
                          <a:effectLst/>
                          <a:latin typeface="HGPｺﾞｼｯｸM" panose="020B0600000000000000" pitchFamily="50" charset="-128"/>
                          <a:ea typeface="HGPｺﾞｼｯｸM" panose="020B0600000000000000" pitchFamily="50" charset="-128"/>
                        </a:rPr>
                        <a:t>Ａ家</a:t>
                      </a:r>
                    </a:p>
                  </a:txBody>
                  <a:tcPr anchor="ctr">
                    <a:lnL w="12700" cap="flat" cmpd="sng" algn="ctr">
                      <a:solidFill>
                        <a:srgbClr val="005BAD"/>
                      </a:solidFill>
                      <a:prstDash val="solid"/>
                      <a:round/>
                      <a:headEnd type="none" w="med" len="med"/>
                      <a:tailEnd type="none" w="med" len="med"/>
                    </a:lnL>
                    <a:lnR w="12700" cap="flat" cmpd="sng" algn="ctr">
                      <a:solidFill>
                        <a:srgbClr val="005BAD"/>
                      </a:solidFill>
                      <a:prstDash val="solid"/>
                      <a:round/>
                      <a:headEnd type="none" w="med" len="med"/>
                      <a:tailEnd type="none" w="med" len="med"/>
                    </a:lnR>
                    <a:lnT w="12700" cap="flat" cmpd="sng" algn="ctr">
                      <a:solidFill>
                        <a:srgbClr val="005BAD"/>
                      </a:solidFill>
                      <a:prstDash val="solid"/>
                      <a:round/>
                      <a:headEnd type="none" w="med" len="med"/>
                      <a:tailEnd type="none" w="med" len="med"/>
                    </a:lnT>
                    <a:lnB w="12700" cap="flat" cmpd="sng" algn="ctr">
                      <a:solidFill>
                        <a:srgbClr val="005BAD"/>
                      </a:solidFill>
                      <a:prstDash val="solid"/>
                      <a:round/>
                      <a:headEnd type="none" w="med" len="med"/>
                      <a:tailEnd type="none" w="med" len="med"/>
                    </a:lnB>
                    <a:solidFill>
                      <a:schemeClr val="bg1"/>
                    </a:solidFill>
                  </a:tcPr>
                </a:tc>
                <a:tc>
                  <a:txBody>
                    <a:bodyPr/>
                    <a:lstStyle/>
                    <a:p>
                      <a:pPr algn="ctr"/>
                      <a:r>
                        <a:rPr kumimoji="1" lang="ja-JP" altLang="en-US" sz="1000" b="1" dirty="0">
                          <a:effectLst/>
                          <a:latin typeface="HGPｺﾞｼｯｸM" panose="020B0600000000000000" pitchFamily="50" charset="-128"/>
                          <a:ea typeface="HGPｺﾞｼｯｸM" panose="020B0600000000000000" pitchFamily="50" charset="-128"/>
                        </a:rPr>
                        <a:t>４人</a:t>
                      </a:r>
                    </a:p>
                  </a:txBody>
                  <a:tcPr anchor="ctr">
                    <a:lnL w="12700" cap="flat" cmpd="sng" algn="ctr">
                      <a:solidFill>
                        <a:srgbClr val="005BAD"/>
                      </a:solidFill>
                      <a:prstDash val="solid"/>
                      <a:round/>
                      <a:headEnd type="none" w="med" len="med"/>
                      <a:tailEnd type="none" w="med" len="med"/>
                    </a:lnL>
                    <a:lnR w="12700" cap="flat" cmpd="sng" algn="ctr">
                      <a:solidFill>
                        <a:srgbClr val="005BAD"/>
                      </a:solidFill>
                      <a:prstDash val="solid"/>
                      <a:round/>
                      <a:headEnd type="none" w="med" len="med"/>
                      <a:tailEnd type="none" w="med" len="med"/>
                    </a:lnR>
                    <a:lnT w="12700" cap="flat" cmpd="sng" algn="ctr">
                      <a:solidFill>
                        <a:srgbClr val="005BAD"/>
                      </a:solidFill>
                      <a:prstDash val="solid"/>
                      <a:round/>
                      <a:headEnd type="none" w="med" len="med"/>
                      <a:tailEnd type="none" w="med" len="med"/>
                    </a:lnT>
                    <a:lnB w="12700" cap="flat" cmpd="sng" algn="ctr">
                      <a:solidFill>
                        <a:srgbClr val="005BAD"/>
                      </a:solidFill>
                      <a:prstDash val="solid"/>
                      <a:round/>
                      <a:headEnd type="none" w="med" len="med"/>
                      <a:tailEnd type="none" w="med" len="med"/>
                    </a:lnB>
                    <a:solidFill>
                      <a:schemeClr val="bg1"/>
                    </a:solidFill>
                  </a:tcPr>
                </a:tc>
                <a:tc>
                  <a:txBody>
                    <a:bodyPr/>
                    <a:lstStyle/>
                    <a:p>
                      <a:pPr algn="ctr"/>
                      <a:r>
                        <a:rPr kumimoji="1" lang="en-US" altLang="ja-JP" sz="1000" b="1" dirty="0">
                          <a:effectLst/>
                          <a:latin typeface="HGPｺﾞｼｯｸM" panose="020B0600000000000000" pitchFamily="50" charset="-128"/>
                          <a:ea typeface="HGPｺﾞｼｯｸM" panose="020B0600000000000000" pitchFamily="50" charset="-128"/>
                        </a:rPr>
                        <a:t>1,000</a:t>
                      </a:r>
                      <a:r>
                        <a:rPr kumimoji="1" lang="ja-JP" altLang="en-US" sz="1000" b="1" dirty="0">
                          <a:effectLst/>
                          <a:latin typeface="HGPｺﾞｼｯｸM" panose="020B0600000000000000" pitchFamily="50" charset="-128"/>
                          <a:ea typeface="HGPｺﾞｼｯｸM" panose="020B0600000000000000" pitchFamily="50" charset="-128"/>
                        </a:rPr>
                        <a:t>万円</a:t>
                      </a:r>
                    </a:p>
                  </a:txBody>
                  <a:tcPr anchor="ctr">
                    <a:lnL w="12700" cap="flat" cmpd="sng" algn="ctr">
                      <a:solidFill>
                        <a:srgbClr val="005BAD"/>
                      </a:solidFill>
                      <a:prstDash val="solid"/>
                      <a:round/>
                      <a:headEnd type="none" w="med" len="med"/>
                      <a:tailEnd type="none" w="med" len="med"/>
                    </a:lnL>
                    <a:lnR w="12700" cap="flat" cmpd="sng" algn="ctr">
                      <a:solidFill>
                        <a:srgbClr val="005BAD"/>
                      </a:solidFill>
                      <a:prstDash val="solid"/>
                      <a:round/>
                      <a:headEnd type="none" w="med" len="med"/>
                      <a:tailEnd type="none" w="med" len="med"/>
                    </a:lnR>
                    <a:lnT w="12700" cap="flat" cmpd="sng" algn="ctr">
                      <a:solidFill>
                        <a:srgbClr val="005BAD"/>
                      </a:solidFill>
                      <a:prstDash val="solid"/>
                      <a:round/>
                      <a:headEnd type="none" w="med" len="med"/>
                      <a:tailEnd type="none" w="med" len="med"/>
                    </a:lnT>
                    <a:lnB w="12700" cap="flat" cmpd="sng" algn="ctr">
                      <a:solidFill>
                        <a:srgbClr val="005BAD"/>
                      </a:solidFill>
                      <a:prstDash val="solid"/>
                      <a:round/>
                      <a:headEnd type="none" w="med" len="med"/>
                      <a:tailEnd type="none" w="med" len="med"/>
                    </a:lnB>
                    <a:solidFill>
                      <a:schemeClr val="bg1"/>
                    </a:solidFill>
                  </a:tcPr>
                </a:tc>
                <a:tc>
                  <a:txBody>
                    <a:bodyPr/>
                    <a:lstStyle/>
                    <a:p>
                      <a:pPr algn="ctr"/>
                      <a:r>
                        <a:rPr kumimoji="1" lang="ja-JP" altLang="en-US" sz="1000" b="1" dirty="0">
                          <a:effectLst/>
                          <a:latin typeface="HGPｺﾞｼｯｸM" panose="020B0600000000000000" pitchFamily="50" charset="-128"/>
                          <a:ea typeface="HGPｺﾞｼｯｸM" panose="020B0600000000000000" pitchFamily="50" charset="-128"/>
                        </a:rPr>
                        <a:t>月</a:t>
                      </a:r>
                      <a:r>
                        <a:rPr kumimoji="1" lang="en-US" altLang="ja-JP" sz="1000" b="1" dirty="0">
                          <a:effectLst/>
                          <a:latin typeface="HGPｺﾞｼｯｸM" panose="020B0600000000000000" pitchFamily="50" charset="-128"/>
                          <a:ea typeface="HGPｺﾞｼｯｸM" panose="020B0600000000000000" pitchFamily="50" charset="-128"/>
                        </a:rPr>
                        <a:t>0</a:t>
                      </a:r>
                      <a:r>
                        <a:rPr kumimoji="1" lang="ja-JP" altLang="en-US" sz="1000" b="1" dirty="0">
                          <a:effectLst/>
                          <a:latin typeface="HGPｺﾞｼｯｸM" panose="020B0600000000000000" pitchFamily="50" charset="-128"/>
                          <a:ea typeface="HGPｺﾞｼｯｸM" panose="020B0600000000000000" pitchFamily="50" charset="-128"/>
                        </a:rPr>
                        <a:t>回</a:t>
                      </a:r>
                    </a:p>
                  </a:txBody>
                  <a:tcPr anchor="ctr">
                    <a:lnL w="12700" cap="flat" cmpd="sng" algn="ctr">
                      <a:solidFill>
                        <a:srgbClr val="005BAD"/>
                      </a:solidFill>
                      <a:prstDash val="solid"/>
                      <a:round/>
                      <a:headEnd type="none" w="med" len="med"/>
                      <a:tailEnd type="none" w="med" len="med"/>
                    </a:lnL>
                    <a:lnR w="12700" cap="flat" cmpd="sng" algn="ctr">
                      <a:solidFill>
                        <a:srgbClr val="005BAD"/>
                      </a:solidFill>
                      <a:prstDash val="solid"/>
                      <a:round/>
                      <a:headEnd type="none" w="med" len="med"/>
                      <a:tailEnd type="none" w="med" len="med"/>
                    </a:lnR>
                    <a:lnT w="12700" cap="flat" cmpd="sng" algn="ctr">
                      <a:solidFill>
                        <a:srgbClr val="005BAD"/>
                      </a:solidFill>
                      <a:prstDash val="solid"/>
                      <a:round/>
                      <a:headEnd type="none" w="med" len="med"/>
                      <a:tailEnd type="none" w="med" len="med"/>
                    </a:lnT>
                    <a:lnB w="12700" cap="flat" cmpd="sng" algn="ctr">
                      <a:solidFill>
                        <a:srgbClr val="005BAD"/>
                      </a:solidFill>
                      <a:prstDash val="solid"/>
                      <a:round/>
                      <a:headEnd type="none" w="med" len="med"/>
                      <a:tailEnd type="none" w="med" len="med"/>
                    </a:lnB>
                    <a:solidFill>
                      <a:schemeClr val="bg1"/>
                    </a:solidFill>
                  </a:tcPr>
                </a:tc>
                <a:tc>
                  <a:txBody>
                    <a:bodyPr/>
                    <a:lstStyle/>
                    <a:p>
                      <a:pPr algn="r"/>
                      <a:r>
                        <a:rPr kumimoji="1" lang="ja-JP" altLang="en-US" sz="1000" b="1" dirty="0">
                          <a:effectLst/>
                          <a:latin typeface="HGPｺﾞｼｯｸM" panose="020B0600000000000000" pitchFamily="50" charset="-128"/>
                          <a:ea typeface="HGPｺﾞｼｯｸM" panose="020B0600000000000000" pitchFamily="50" charset="-128"/>
                        </a:rPr>
                        <a:t>万円</a:t>
                      </a:r>
                    </a:p>
                  </a:txBody>
                  <a:tcPr anchor="ctr">
                    <a:lnL w="12700" cap="flat" cmpd="sng" algn="ctr">
                      <a:solidFill>
                        <a:srgbClr val="005BAD"/>
                      </a:solidFill>
                      <a:prstDash val="solid"/>
                      <a:round/>
                      <a:headEnd type="none" w="med" len="med"/>
                      <a:tailEnd type="none" w="med" len="med"/>
                    </a:lnL>
                    <a:lnR w="12700" cap="flat" cmpd="sng" algn="ctr">
                      <a:solidFill>
                        <a:srgbClr val="005BAD"/>
                      </a:solidFill>
                      <a:prstDash val="solid"/>
                      <a:round/>
                      <a:headEnd type="none" w="med" len="med"/>
                      <a:tailEnd type="none" w="med" len="med"/>
                    </a:lnR>
                    <a:lnT w="12700" cap="flat" cmpd="sng" algn="ctr">
                      <a:solidFill>
                        <a:srgbClr val="005BAD"/>
                      </a:solidFill>
                      <a:prstDash val="solid"/>
                      <a:round/>
                      <a:headEnd type="none" w="med" len="med"/>
                      <a:tailEnd type="none" w="med" len="med"/>
                    </a:lnT>
                    <a:lnB w="12700" cap="flat" cmpd="sng" algn="ctr">
                      <a:solidFill>
                        <a:srgbClr val="005BAD"/>
                      </a:solidFill>
                      <a:prstDash val="solid"/>
                      <a:round/>
                      <a:headEnd type="none" w="med" len="med"/>
                      <a:tailEnd type="none" w="med" len="med"/>
                    </a:lnB>
                    <a:solidFill>
                      <a:srgbClr val="EBFFFC"/>
                    </a:solidFill>
                  </a:tcPr>
                </a:tc>
                <a:extLst>
                  <a:ext uri="{0D108BD9-81ED-4DB2-BD59-A6C34878D82A}">
                    <a16:rowId xmlns:a16="http://schemas.microsoft.com/office/drawing/2014/main" val="240521073"/>
                  </a:ext>
                </a:extLst>
              </a:tr>
              <a:tr h="468038">
                <a:tc>
                  <a:txBody>
                    <a:bodyPr/>
                    <a:lstStyle/>
                    <a:p>
                      <a:pPr algn="ctr"/>
                      <a:r>
                        <a:rPr kumimoji="1" lang="ja-JP" altLang="en-US" sz="1000" b="1" dirty="0">
                          <a:effectLst/>
                          <a:latin typeface="HGPｺﾞｼｯｸM" panose="020B0600000000000000" pitchFamily="50" charset="-128"/>
                          <a:ea typeface="HGPｺﾞｼｯｸM" panose="020B0600000000000000" pitchFamily="50" charset="-128"/>
                        </a:rPr>
                        <a:t>Ｂ家</a:t>
                      </a:r>
                    </a:p>
                  </a:txBody>
                  <a:tcPr anchor="ctr">
                    <a:lnL w="12700" cap="flat" cmpd="sng" algn="ctr">
                      <a:solidFill>
                        <a:srgbClr val="005BAD"/>
                      </a:solidFill>
                      <a:prstDash val="solid"/>
                      <a:round/>
                      <a:headEnd type="none" w="med" len="med"/>
                      <a:tailEnd type="none" w="med" len="med"/>
                    </a:lnL>
                    <a:lnR w="12700" cap="flat" cmpd="sng" algn="ctr">
                      <a:solidFill>
                        <a:srgbClr val="005BAD"/>
                      </a:solidFill>
                      <a:prstDash val="solid"/>
                      <a:round/>
                      <a:headEnd type="none" w="med" len="med"/>
                      <a:tailEnd type="none" w="med" len="med"/>
                    </a:lnR>
                    <a:lnT w="12700" cap="flat" cmpd="sng" algn="ctr">
                      <a:solidFill>
                        <a:srgbClr val="005BAD"/>
                      </a:solidFill>
                      <a:prstDash val="solid"/>
                      <a:round/>
                      <a:headEnd type="none" w="med" len="med"/>
                      <a:tailEnd type="none" w="med" len="med"/>
                    </a:lnT>
                    <a:lnB w="12700" cap="flat" cmpd="sng" algn="ctr">
                      <a:solidFill>
                        <a:srgbClr val="005BAD"/>
                      </a:solidFill>
                      <a:prstDash val="solid"/>
                      <a:round/>
                      <a:headEnd type="none" w="med" len="med"/>
                      <a:tailEnd type="none" w="med" len="med"/>
                    </a:lnB>
                    <a:solidFill>
                      <a:schemeClr val="bg1"/>
                    </a:solidFill>
                  </a:tcPr>
                </a:tc>
                <a:tc>
                  <a:txBody>
                    <a:bodyPr/>
                    <a:lstStyle/>
                    <a:p>
                      <a:pPr algn="ctr"/>
                      <a:r>
                        <a:rPr kumimoji="1" lang="ja-JP" altLang="en-US" sz="1000" b="1" dirty="0">
                          <a:effectLst/>
                          <a:latin typeface="HGPｺﾞｼｯｸM" panose="020B0600000000000000" pitchFamily="50" charset="-128"/>
                          <a:ea typeface="HGPｺﾞｼｯｸM" panose="020B0600000000000000" pitchFamily="50" charset="-128"/>
                        </a:rPr>
                        <a:t>４人</a:t>
                      </a:r>
                    </a:p>
                  </a:txBody>
                  <a:tcPr anchor="ctr">
                    <a:lnL w="12700" cap="flat" cmpd="sng" algn="ctr">
                      <a:solidFill>
                        <a:srgbClr val="005BAD"/>
                      </a:solidFill>
                      <a:prstDash val="solid"/>
                      <a:round/>
                      <a:headEnd type="none" w="med" len="med"/>
                      <a:tailEnd type="none" w="med" len="med"/>
                    </a:lnL>
                    <a:lnR w="12700" cap="flat" cmpd="sng" algn="ctr">
                      <a:solidFill>
                        <a:srgbClr val="005BAD"/>
                      </a:solidFill>
                      <a:prstDash val="solid"/>
                      <a:round/>
                      <a:headEnd type="none" w="med" len="med"/>
                      <a:tailEnd type="none" w="med" len="med"/>
                    </a:lnR>
                    <a:lnT w="12700" cap="flat" cmpd="sng" algn="ctr">
                      <a:solidFill>
                        <a:srgbClr val="005BAD"/>
                      </a:solidFill>
                      <a:prstDash val="solid"/>
                      <a:round/>
                      <a:headEnd type="none" w="med" len="med"/>
                      <a:tailEnd type="none" w="med" len="med"/>
                    </a:lnT>
                    <a:lnB w="12700" cap="flat" cmpd="sng" algn="ctr">
                      <a:solidFill>
                        <a:srgbClr val="005BAD"/>
                      </a:solidFill>
                      <a:prstDash val="solid"/>
                      <a:round/>
                      <a:headEnd type="none" w="med" len="med"/>
                      <a:tailEnd type="none" w="med" len="med"/>
                    </a:lnB>
                    <a:solidFill>
                      <a:schemeClr val="bg1"/>
                    </a:solidFill>
                  </a:tcPr>
                </a:tc>
                <a:tc>
                  <a:txBody>
                    <a:bodyPr/>
                    <a:lstStyle/>
                    <a:p>
                      <a:pPr algn="ctr"/>
                      <a:r>
                        <a:rPr kumimoji="1" lang="en-US" altLang="ja-JP" sz="1000" b="1" dirty="0">
                          <a:effectLst/>
                          <a:latin typeface="HGPｺﾞｼｯｸM" panose="020B0600000000000000" pitchFamily="50" charset="-128"/>
                          <a:ea typeface="HGPｺﾞｼｯｸM" panose="020B0600000000000000" pitchFamily="50" charset="-128"/>
                        </a:rPr>
                        <a:t>600</a:t>
                      </a:r>
                      <a:r>
                        <a:rPr kumimoji="1" lang="ja-JP" altLang="en-US" sz="1000" b="1" dirty="0">
                          <a:effectLst/>
                          <a:latin typeface="HGPｺﾞｼｯｸM" panose="020B0600000000000000" pitchFamily="50" charset="-128"/>
                          <a:ea typeface="HGPｺﾞｼｯｸM" panose="020B0600000000000000" pitchFamily="50" charset="-128"/>
                        </a:rPr>
                        <a:t>万円</a:t>
                      </a:r>
                    </a:p>
                  </a:txBody>
                  <a:tcPr anchor="ctr">
                    <a:lnL w="12700" cap="flat" cmpd="sng" algn="ctr">
                      <a:solidFill>
                        <a:srgbClr val="005BAD"/>
                      </a:solidFill>
                      <a:prstDash val="solid"/>
                      <a:round/>
                      <a:headEnd type="none" w="med" len="med"/>
                      <a:tailEnd type="none" w="med" len="med"/>
                    </a:lnL>
                    <a:lnR w="12700" cap="flat" cmpd="sng" algn="ctr">
                      <a:solidFill>
                        <a:srgbClr val="005BAD"/>
                      </a:solidFill>
                      <a:prstDash val="solid"/>
                      <a:round/>
                      <a:headEnd type="none" w="med" len="med"/>
                      <a:tailEnd type="none" w="med" len="med"/>
                    </a:lnR>
                    <a:lnT w="12700" cap="flat" cmpd="sng" algn="ctr">
                      <a:solidFill>
                        <a:srgbClr val="005BAD"/>
                      </a:solidFill>
                      <a:prstDash val="solid"/>
                      <a:round/>
                      <a:headEnd type="none" w="med" len="med"/>
                      <a:tailEnd type="none" w="med" len="med"/>
                    </a:lnT>
                    <a:lnB w="12700" cap="flat" cmpd="sng" algn="ctr">
                      <a:solidFill>
                        <a:srgbClr val="005BAD"/>
                      </a:solidFill>
                      <a:prstDash val="solid"/>
                      <a:round/>
                      <a:headEnd type="none" w="med" len="med"/>
                      <a:tailEnd type="none" w="med" len="med"/>
                    </a:lnB>
                    <a:solidFill>
                      <a:schemeClr val="bg1"/>
                    </a:solidFill>
                  </a:tcPr>
                </a:tc>
                <a:tc>
                  <a:txBody>
                    <a:bodyPr/>
                    <a:lstStyle/>
                    <a:p>
                      <a:pPr algn="ctr"/>
                      <a:r>
                        <a:rPr kumimoji="1" lang="ja-JP" altLang="en-US" sz="1000" b="1" dirty="0">
                          <a:effectLst/>
                          <a:latin typeface="HGPｺﾞｼｯｸM" panose="020B0600000000000000" pitchFamily="50" charset="-128"/>
                          <a:ea typeface="HGPｺﾞｼｯｸM" panose="020B0600000000000000" pitchFamily="50" charset="-128"/>
                        </a:rPr>
                        <a:t>月</a:t>
                      </a:r>
                      <a:r>
                        <a:rPr kumimoji="1" lang="en-US" altLang="ja-JP" sz="1000" b="1" dirty="0">
                          <a:effectLst/>
                          <a:latin typeface="HGPｺﾞｼｯｸM" panose="020B0600000000000000" pitchFamily="50" charset="-128"/>
                          <a:ea typeface="HGPｺﾞｼｯｸM" panose="020B0600000000000000" pitchFamily="50" charset="-128"/>
                        </a:rPr>
                        <a:t>10</a:t>
                      </a:r>
                      <a:r>
                        <a:rPr kumimoji="1" lang="ja-JP" altLang="en-US" sz="1000" b="1" dirty="0">
                          <a:effectLst/>
                          <a:latin typeface="HGPｺﾞｼｯｸM" panose="020B0600000000000000" pitchFamily="50" charset="-128"/>
                          <a:ea typeface="HGPｺﾞｼｯｸM" panose="020B0600000000000000" pitchFamily="50" charset="-128"/>
                        </a:rPr>
                        <a:t>回</a:t>
                      </a:r>
                    </a:p>
                  </a:txBody>
                  <a:tcPr anchor="ctr">
                    <a:lnL w="12700" cap="flat" cmpd="sng" algn="ctr">
                      <a:solidFill>
                        <a:srgbClr val="005BAD"/>
                      </a:solidFill>
                      <a:prstDash val="solid"/>
                      <a:round/>
                      <a:headEnd type="none" w="med" len="med"/>
                      <a:tailEnd type="none" w="med" len="med"/>
                    </a:lnL>
                    <a:lnR w="12700" cap="flat" cmpd="sng" algn="ctr">
                      <a:solidFill>
                        <a:srgbClr val="005BAD"/>
                      </a:solidFill>
                      <a:prstDash val="solid"/>
                      <a:round/>
                      <a:headEnd type="none" w="med" len="med"/>
                      <a:tailEnd type="none" w="med" len="med"/>
                    </a:lnR>
                    <a:lnT w="12700" cap="flat" cmpd="sng" algn="ctr">
                      <a:solidFill>
                        <a:srgbClr val="005BAD"/>
                      </a:solidFill>
                      <a:prstDash val="solid"/>
                      <a:round/>
                      <a:headEnd type="none" w="med" len="med"/>
                      <a:tailEnd type="none" w="med" len="med"/>
                    </a:lnT>
                    <a:lnB w="12700" cap="flat" cmpd="sng" algn="ctr">
                      <a:solidFill>
                        <a:srgbClr val="005BAD"/>
                      </a:solidFill>
                      <a:prstDash val="solid"/>
                      <a:round/>
                      <a:headEnd type="none" w="med" len="med"/>
                      <a:tailEnd type="none" w="med" len="med"/>
                    </a:lnB>
                    <a:solidFill>
                      <a:schemeClr val="bg1"/>
                    </a:solidFill>
                  </a:tcPr>
                </a:tc>
                <a:tc>
                  <a:txBody>
                    <a:bodyPr/>
                    <a:lstStyle/>
                    <a:p>
                      <a:pPr algn="r"/>
                      <a:r>
                        <a:rPr kumimoji="1" lang="ja-JP" altLang="en-US" sz="1000" b="1" dirty="0">
                          <a:effectLst/>
                          <a:latin typeface="HGPｺﾞｼｯｸM" panose="020B0600000000000000" pitchFamily="50" charset="-128"/>
                          <a:ea typeface="HGPｺﾞｼｯｸM" panose="020B0600000000000000" pitchFamily="50" charset="-128"/>
                        </a:rPr>
                        <a:t>万円</a:t>
                      </a:r>
                    </a:p>
                  </a:txBody>
                  <a:tcPr anchor="ctr">
                    <a:lnL w="12700" cap="flat" cmpd="sng" algn="ctr">
                      <a:solidFill>
                        <a:srgbClr val="005BAD"/>
                      </a:solidFill>
                      <a:prstDash val="solid"/>
                      <a:round/>
                      <a:headEnd type="none" w="med" len="med"/>
                      <a:tailEnd type="none" w="med" len="med"/>
                    </a:lnL>
                    <a:lnR w="12700" cap="flat" cmpd="sng" algn="ctr">
                      <a:solidFill>
                        <a:srgbClr val="005BAD"/>
                      </a:solidFill>
                      <a:prstDash val="solid"/>
                      <a:round/>
                      <a:headEnd type="none" w="med" len="med"/>
                      <a:tailEnd type="none" w="med" len="med"/>
                    </a:lnR>
                    <a:lnT w="12700" cap="flat" cmpd="sng" algn="ctr">
                      <a:solidFill>
                        <a:srgbClr val="005BAD"/>
                      </a:solidFill>
                      <a:prstDash val="solid"/>
                      <a:round/>
                      <a:headEnd type="none" w="med" len="med"/>
                      <a:tailEnd type="none" w="med" len="med"/>
                    </a:lnT>
                    <a:lnB w="12700" cap="flat" cmpd="sng" algn="ctr">
                      <a:solidFill>
                        <a:srgbClr val="005BAD"/>
                      </a:solidFill>
                      <a:prstDash val="solid"/>
                      <a:round/>
                      <a:headEnd type="none" w="med" len="med"/>
                      <a:tailEnd type="none" w="med" len="med"/>
                    </a:lnB>
                    <a:solidFill>
                      <a:srgbClr val="EBFFFC"/>
                    </a:solidFill>
                  </a:tcPr>
                </a:tc>
                <a:extLst>
                  <a:ext uri="{0D108BD9-81ED-4DB2-BD59-A6C34878D82A}">
                    <a16:rowId xmlns:a16="http://schemas.microsoft.com/office/drawing/2014/main" val="1196817260"/>
                  </a:ext>
                </a:extLst>
              </a:tr>
              <a:tr h="468038">
                <a:tc>
                  <a:txBody>
                    <a:bodyPr/>
                    <a:lstStyle/>
                    <a:p>
                      <a:pPr algn="ctr"/>
                      <a:r>
                        <a:rPr kumimoji="1" lang="ja-JP" altLang="en-US" sz="1000" b="1" dirty="0">
                          <a:effectLst/>
                          <a:latin typeface="HGPｺﾞｼｯｸM" panose="020B0600000000000000" pitchFamily="50" charset="-128"/>
                          <a:ea typeface="HGPｺﾞｼｯｸM" panose="020B0600000000000000" pitchFamily="50" charset="-128"/>
                        </a:rPr>
                        <a:t>Ｃ家</a:t>
                      </a:r>
                    </a:p>
                  </a:txBody>
                  <a:tcPr anchor="ctr">
                    <a:lnL w="12700" cap="flat" cmpd="sng" algn="ctr">
                      <a:solidFill>
                        <a:srgbClr val="005BAD"/>
                      </a:solidFill>
                      <a:prstDash val="solid"/>
                      <a:round/>
                      <a:headEnd type="none" w="med" len="med"/>
                      <a:tailEnd type="none" w="med" len="med"/>
                    </a:lnL>
                    <a:lnR w="12700" cap="flat" cmpd="sng" algn="ctr">
                      <a:solidFill>
                        <a:srgbClr val="005BAD"/>
                      </a:solidFill>
                      <a:prstDash val="solid"/>
                      <a:round/>
                      <a:headEnd type="none" w="med" len="med"/>
                      <a:tailEnd type="none" w="med" len="med"/>
                    </a:lnR>
                    <a:lnT w="12700" cap="flat" cmpd="sng" algn="ctr">
                      <a:solidFill>
                        <a:srgbClr val="005BAD"/>
                      </a:solidFill>
                      <a:prstDash val="solid"/>
                      <a:round/>
                      <a:headEnd type="none" w="med" len="med"/>
                      <a:tailEnd type="none" w="med" len="med"/>
                    </a:lnT>
                    <a:lnB w="12700" cap="flat" cmpd="sng" algn="ctr">
                      <a:solidFill>
                        <a:srgbClr val="005BAD"/>
                      </a:solidFill>
                      <a:prstDash val="solid"/>
                      <a:round/>
                      <a:headEnd type="none" w="med" len="med"/>
                      <a:tailEnd type="none" w="med" len="med"/>
                    </a:lnB>
                    <a:solidFill>
                      <a:schemeClr val="bg1"/>
                    </a:solidFill>
                  </a:tcPr>
                </a:tc>
                <a:tc>
                  <a:txBody>
                    <a:bodyPr/>
                    <a:lstStyle/>
                    <a:p>
                      <a:pPr algn="ctr"/>
                      <a:r>
                        <a:rPr kumimoji="1" lang="ja-JP" altLang="en-US" sz="1000" b="1" dirty="0">
                          <a:effectLst/>
                          <a:latin typeface="HGPｺﾞｼｯｸM" panose="020B0600000000000000" pitchFamily="50" charset="-128"/>
                          <a:ea typeface="HGPｺﾞｼｯｸM" panose="020B0600000000000000" pitchFamily="50" charset="-128"/>
                        </a:rPr>
                        <a:t>４人</a:t>
                      </a:r>
                    </a:p>
                  </a:txBody>
                  <a:tcPr anchor="ctr">
                    <a:lnL w="12700" cap="flat" cmpd="sng" algn="ctr">
                      <a:solidFill>
                        <a:srgbClr val="005BAD"/>
                      </a:solidFill>
                      <a:prstDash val="solid"/>
                      <a:round/>
                      <a:headEnd type="none" w="med" len="med"/>
                      <a:tailEnd type="none" w="med" len="med"/>
                    </a:lnL>
                    <a:lnR w="12700" cap="flat" cmpd="sng" algn="ctr">
                      <a:solidFill>
                        <a:srgbClr val="005BAD"/>
                      </a:solidFill>
                      <a:prstDash val="solid"/>
                      <a:round/>
                      <a:headEnd type="none" w="med" len="med"/>
                      <a:tailEnd type="none" w="med" len="med"/>
                    </a:lnR>
                    <a:lnT w="12700" cap="flat" cmpd="sng" algn="ctr">
                      <a:solidFill>
                        <a:srgbClr val="005BAD"/>
                      </a:solidFill>
                      <a:prstDash val="solid"/>
                      <a:round/>
                      <a:headEnd type="none" w="med" len="med"/>
                      <a:tailEnd type="none" w="med" len="med"/>
                    </a:lnT>
                    <a:lnB w="12700" cap="flat" cmpd="sng" algn="ctr">
                      <a:solidFill>
                        <a:srgbClr val="005BAD"/>
                      </a:solidFill>
                      <a:prstDash val="solid"/>
                      <a:round/>
                      <a:headEnd type="none" w="med" len="med"/>
                      <a:tailEnd type="none" w="med" len="med"/>
                    </a:lnB>
                    <a:solidFill>
                      <a:schemeClr val="bg1"/>
                    </a:solidFill>
                  </a:tcPr>
                </a:tc>
                <a:tc>
                  <a:txBody>
                    <a:bodyPr/>
                    <a:lstStyle/>
                    <a:p>
                      <a:pPr algn="ctr"/>
                      <a:r>
                        <a:rPr kumimoji="1" lang="en-US" altLang="ja-JP" sz="1000" b="1" dirty="0">
                          <a:effectLst/>
                          <a:latin typeface="HGPｺﾞｼｯｸM" panose="020B0600000000000000" pitchFamily="50" charset="-128"/>
                          <a:ea typeface="HGPｺﾞｼｯｸM" panose="020B0600000000000000" pitchFamily="50" charset="-128"/>
                        </a:rPr>
                        <a:t>300</a:t>
                      </a:r>
                      <a:r>
                        <a:rPr kumimoji="1" lang="ja-JP" altLang="en-US" sz="1000" b="1" dirty="0">
                          <a:effectLst/>
                          <a:latin typeface="HGPｺﾞｼｯｸM" panose="020B0600000000000000" pitchFamily="50" charset="-128"/>
                          <a:ea typeface="HGPｺﾞｼｯｸM" panose="020B0600000000000000" pitchFamily="50" charset="-128"/>
                        </a:rPr>
                        <a:t>万円</a:t>
                      </a:r>
                    </a:p>
                  </a:txBody>
                  <a:tcPr anchor="ctr">
                    <a:lnL w="12700" cap="flat" cmpd="sng" algn="ctr">
                      <a:solidFill>
                        <a:srgbClr val="005BAD"/>
                      </a:solidFill>
                      <a:prstDash val="solid"/>
                      <a:round/>
                      <a:headEnd type="none" w="med" len="med"/>
                      <a:tailEnd type="none" w="med" len="med"/>
                    </a:lnL>
                    <a:lnR w="12700" cap="flat" cmpd="sng" algn="ctr">
                      <a:solidFill>
                        <a:srgbClr val="005BAD"/>
                      </a:solidFill>
                      <a:prstDash val="solid"/>
                      <a:round/>
                      <a:headEnd type="none" w="med" len="med"/>
                      <a:tailEnd type="none" w="med" len="med"/>
                    </a:lnR>
                    <a:lnT w="12700" cap="flat" cmpd="sng" algn="ctr">
                      <a:solidFill>
                        <a:srgbClr val="005BAD"/>
                      </a:solidFill>
                      <a:prstDash val="solid"/>
                      <a:round/>
                      <a:headEnd type="none" w="med" len="med"/>
                      <a:tailEnd type="none" w="med" len="med"/>
                    </a:lnT>
                    <a:lnB w="12700" cap="flat" cmpd="sng" algn="ctr">
                      <a:solidFill>
                        <a:srgbClr val="005BAD"/>
                      </a:solidFill>
                      <a:prstDash val="solid"/>
                      <a:round/>
                      <a:headEnd type="none" w="med" len="med"/>
                      <a:tailEnd type="none" w="med" len="med"/>
                    </a:lnB>
                    <a:solidFill>
                      <a:schemeClr val="bg1"/>
                    </a:solidFill>
                  </a:tcPr>
                </a:tc>
                <a:tc>
                  <a:txBody>
                    <a:bodyPr/>
                    <a:lstStyle/>
                    <a:p>
                      <a:pPr algn="ctr"/>
                      <a:r>
                        <a:rPr kumimoji="1" lang="ja-JP" altLang="en-US" sz="1000" b="1" dirty="0">
                          <a:effectLst/>
                          <a:latin typeface="HGPｺﾞｼｯｸM" panose="020B0600000000000000" pitchFamily="50" charset="-128"/>
                          <a:ea typeface="HGPｺﾞｼｯｸM" panose="020B0600000000000000" pitchFamily="50" charset="-128"/>
                        </a:rPr>
                        <a:t>月</a:t>
                      </a:r>
                      <a:r>
                        <a:rPr kumimoji="1" lang="en-US" altLang="ja-JP" sz="1000" b="1" dirty="0">
                          <a:effectLst/>
                          <a:latin typeface="HGPｺﾞｼｯｸM" panose="020B0600000000000000" pitchFamily="50" charset="-128"/>
                          <a:ea typeface="HGPｺﾞｼｯｸM" panose="020B0600000000000000" pitchFamily="50" charset="-128"/>
                        </a:rPr>
                        <a:t>10</a:t>
                      </a:r>
                      <a:r>
                        <a:rPr kumimoji="1" lang="ja-JP" altLang="en-US" sz="1000" b="1" dirty="0">
                          <a:effectLst/>
                          <a:latin typeface="HGPｺﾞｼｯｸM" panose="020B0600000000000000" pitchFamily="50" charset="-128"/>
                          <a:ea typeface="HGPｺﾞｼｯｸM" panose="020B0600000000000000" pitchFamily="50" charset="-128"/>
                        </a:rPr>
                        <a:t>回</a:t>
                      </a:r>
                    </a:p>
                  </a:txBody>
                  <a:tcPr anchor="ctr">
                    <a:lnL w="12700" cap="flat" cmpd="sng" algn="ctr">
                      <a:solidFill>
                        <a:srgbClr val="005BAD"/>
                      </a:solidFill>
                      <a:prstDash val="solid"/>
                      <a:round/>
                      <a:headEnd type="none" w="med" len="med"/>
                      <a:tailEnd type="none" w="med" len="med"/>
                    </a:lnL>
                    <a:lnR w="12700" cap="flat" cmpd="sng" algn="ctr">
                      <a:solidFill>
                        <a:srgbClr val="005BAD"/>
                      </a:solidFill>
                      <a:prstDash val="solid"/>
                      <a:round/>
                      <a:headEnd type="none" w="med" len="med"/>
                      <a:tailEnd type="none" w="med" len="med"/>
                    </a:lnR>
                    <a:lnT w="12700" cap="flat" cmpd="sng" algn="ctr">
                      <a:solidFill>
                        <a:srgbClr val="005BAD"/>
                      </a:solidFill>
                      <a:prstDash val="solid"/>
                      <a:round/>
                      <a:headEnd type="none" w="med" len="med"/>
                      <a:tailEnd type="none" w="med" len="med"/>
                    </a:lnT>
                    <a:lnB w="12700" cap="flat" cmpd="sng" algn="ctr">
                      <a:solidFill>
                        <a:srgbClr val="005BAD"/>
                      </a:solidFill>
                      <a:prstDash val="solid"/>
                      <a:round/>
                      <a:headEnd type="none" w="med" len="med"/>
                      <a:tailEnd type="none" w="med" len="med"/>
                    </a:lnB>
                    <a:solidFill>
                      <a:schemeClr val="bg1"/>
                    </a:solidFill>
                  </a:tcPr>
                </a:tc>
                <a:tc>
                  <a:txBody>
                    <a:bodyPr/>
                    <a:lstStyle/>
                    <a:p>
                      <a:pPr algn="r"/>
                      <a:r>
                        <a:rPr kumimoji="1" lang="ja-JP" altLang="en-US" sz="1000" b="1" dirty="0">
                          <a:effectLst/>
                          <a:latin typeface="HGPｺﾞｼｯｸM" panose="020B0600000000000000" pitchFamily="50" charset="-128"/>
                          <a:ea typeface="HGPｺﾞｼｯｸM" panose="020B0600000000000000" pitchFamily="50" charset="-128"/>
                        </a:rPr>
                        <a:t>万円</a:t>
                      </a:r>
                    </a:p>
                  </a:txBody>
                  <a:tcPr anchor="ctr">
                    <a:lnL w="12700" cap="flat" cmpd="sng" algn="ctr">
                      <a:solidFill>
                        <a:srgbClr val="005BAD"/>
                      </a:solidFill>
                      <a:prstDash val="solid"/>
                      <a:round/>
                      <a:headEnd type="none" w="med" len="med"/>
                      <a:tailEnd type="none" w="med" len="med"/>
                    </a:lnL>
                    <a:lnR w="12700" cap="flat" cmpd="sng" algn="ctr">
                      <a:solidFill>
                        <a:srgbClr val="005BAD"/>
                      </a:solidFill>
                      <a:prstDash val="solid"/>
                      <a:round/>
                      <a:headEnd type="none" w="med" len="med"/>
                      <a:tailEnd type="none" w="med" len="med"/>
                    </a:lnR>
                    <a:lnT w="12700" cap="flat" cmpd="sng" algn="ctr">
                      <a:solidFill>
                        <a:srgbClr val="005BAD"/>
                      </a:solidFill>
                      <a:prstDash val="solid"/>
                      <a:round/>
                      <a:headEnd type="none" w="med" len="med"/>
                      <a:tailEnd type="none" w="med" len="med"/>
                    </a:lnT>
                    <a:lnB w="12700" cap="flat" cmpd="sng" algn="ctr">
                      <a:solidFill>
                        <a:srgbClr val="005BAD"/>
                      </a:solidFill>
                      <a:prstDash val="solid"/>
                      <a:round/>
                      <a:headEnd type="none" w="med" len="med"/>
                      <a:tailEnd type="none" w="med" len="med"/>
                    </a:lnB>
                    <a:solidFill>
                      <a:srgbClr val="EBFFFC"/>
                    </a:solidFill>
                  </a:tcPr>
                </a:tc>
                <a:extLst>
                  <a:ext uri="{0D108BD9-81ED-4DB2-BD59-A6C34878D82A}">
                    <a16:rowId xmlns:a16="http://schemas.microsoft.com/office/drawing/2014/main" val="585846679"/>
                  </a:ext>
                </a:extLst>
              </a:tr>
              <a:tr h="468038">
                <a:tc>
                  <a:txBody>
                    <a:bodyPr/>
                    <a:lstStyle/>
                    <a:p>
                      <a:pPr algn="ctr"/>
                      <a:r>
                        <a:rPr kumimoji="1" lang="ja-JP" altLang="en-US" sz="1000" b="1" dirty="0">
                          <a:effectLst/>
                          <a:latin typeface="HGPｺﾞｼｯｸM" panose="020B0600000000000000" pitchFamily="50" charset="-128"/>
                          <a:ea typeface="HGPｺﾞｼｯｸM" panose="020B0600000000000000" pitchFamily="50" charset="-128"/>
                        </a:rPr>
                        <a:t>Ｄ家</a:t>
                      </a:r>
                    </a:p>
                  </a:txBody>
                  <a:tcPr anchor="ctr">
                    <a:lnL w="12700" cap="flat" cmpd="sng" algn="ctr">
                      <a:solidFill>
                        <a:srgbClr val="005BAD"/>
                      </a:solidFill>
                      <a:prstDash val="solid"/>
                      <a:round/>
                      <a:headEnd type="none" w="med" len="med"/>
                      <a:tailEnd type="none" w="med" len="med"/>
                    </a:lnL>
                    <a:lnR w="12700" cap="flat" cmpd="sng" algn="ctr">
                      <a:solidFill>
                        <a:srgbClr val="005BAD"/>
                      </a:solidFill>
                      <a:prstDash val="solid"/>
                      <a:round/>
                      <a:headEnd type="none" w="med" len="med"/>
                      <a:tailEnd type="none" w="med" len="med"/>
                    </a:lnR>
                    <a:lnT w="12700" cap="flat" cmpd="sng" algn="ctr">
                      <a:solidFill>
                        <a:srgbClr val="005BAD"/>
                      </a:solidFill>
                      <a:prstDash val="solid"/>
                      <a:round/>
                      <a:headEnd type="none" w="med" len="med"/>
                      <a:tailEnd type="none" w="med" len="med"/>
                    </a:lnT>
                    <a:lnB w="12700" cap="flat" cmpd="sng" algn="ctr">
                      <a:solidFill>
                        <a:srgbClr val="005BAD"/>
                      </a:solidFill>
                      <a:prstDash val="solid"/>
                      <a:round/>
                      <a:headEnd type="none" w="med" len="med"/>
                      <a:tailEnd type="none" w="med" len="med"/>
                    </a:lnB>
                    <a:solidFill>
                      <a:schemeClr val="bg1"/>
                    </a:solidFill>
                  </a:tcPr>
                </a:tc>
                <a:tc>
                  <a:txBody>
                    <a:bodyPr/>
                    <a:lstStyle/>
                    <a:p>
                      <a:pPr algn="ctr"/>
                      <a:r>
                        <a:rPr kumimoji="1" lang="ja-JP" altLang="en-US" sz="1000" b="1" dirty="0">
                          <a:effectLst/>
                          <a:latin typeface="HGPｺﾞｼｯｸM" panose="020B0600000000000000" pitchFamily="50" charset="-128"/>
                          <a:ea typeface="HGPｺﾞｼｯｸM" panose="020B0600000000000000" pitchFamily="50" charset="-128"/>
                        </a:rPr>
                        <a:t>４人</a:t>
                      </a:r>
                    </a:p>
                  </a:txBody>
                  <a:tcPr anchor="ctr">
                    <a:lnL w="12700" cap="flat" cmpd="sng" algn="ctr">
                      <a:solidFill>
                        <a:srgbClr val="005BAD"/>
                      </a:solidFill>
                      <a:prstDash val="solid"/>
                      <a:round/>
                      <a:headEnd type="none" w="med" len="med"/>
                      <a:tailEnd type="none" w="med" len="med"/>
                    </a:lnL>
                    <a:lnR w="12700" cap="flat" cmpd="sng" algn="ctr">
                      <a:solidFill>
                        <a:srgbClr val="005BAD"/>
                      </a:solidFill>
                      <a:prstDash val="solid"/>
                      <a:round/>
                      <a:headEnd type="none" w="med" len="med"/>
                      <a:tailEnd type="none" w="med" len="med"/>
                    </a:lnR>
                    <a:lnT w="12700" cap="flat" cmpd="sng" algn="ctr">
                      <a:solidFill>
                        <a:srgbClr val="005BAD"/>
                      </a:solidFill>
                      <a:prstDash val="solid"/>
                      <a:round/>
                      <a:headEnd type="none" w="med" len="med"/>
                      <a:tailEnd type="none" w="med" len="med"/>
                    </a:lnT>
                    <a:lnB w="12700" cap="flat" cmpd="sng" algn="ctr">
                      <a:solidFill>
                        <a:srgbClr val="005BAD"/>
                      </a:solidFill>
                      <a:prstDash val="solid"/>
                      <a:round/>
                      <a:headEnd type="none" w="med" len="med"/>
                      <a:tailEnd type="none" w="med" len="med"/>
                    </a:lnB>
                    <a:solidFill>
                      <a:schemeClr val="bg1"/>
                    </a:solidFill>
                  </a:tcPr>
                </a:tc>
                <a:tc>
                  <a:txBody>
                    <a:bodyPr/>
                    <a:lstStyle/>
                    <a:p>
                      <a:pPr algn="ctr"/>
                      <a:r>
                        <a:rPr kumimoji="1" lang="en-US" altLang="ja-JP" sz="1000" b="1" dirty="0">
                          <a:effectLst/>
                          <a:latin typeface="HGPｺﾞｼｯｸM" panose="020B0600000000000000" pitchFamily="50" charset="-128"/>
                          <a:ea typeface="HGPｺﾞｼｯｸM" panose="020B0600000000000000" pitchFamily="50" charset="-128"/>
                        </a:rPr>
                        <a:t>100</a:t>
                      </a:r>
                      <a:r>
                        <a:rPr kumimoji="1" lang="ja-JP" altLang="en-US" sz="1000" b="1" dirty="0">
                          <a:effectLst/>
                          <a:latin typeface="HGPｺﾞｼｯｸM" panose="020B0600000000000000" pitchFamily="50" charset="-128"/>
                          <a:ea typeface="HGPｺﾞｼｯｸM" panose="020B0600000000000000" pitchFamily="50" charset="-128"/>
                        </a:rPr>
                        <a:t>万円</a:t>
                      </a:r>
                    </a:p>
                  </a:txBody>
                  <a:tcPr anchor="ctr">
                    <a:lnL w="12700" cap="flat" cmpd="sng" algn="ctr">
                      <a:solidFill>
                        <a:srgbClr val="005BAD"/>
                      </a:solidFill>
                      <a:prstDash val="solid"/>
                      <a:round/>
                      <a:headEnd type="none" w="med" len="med"/>
                      <a:tailEnd type="none" w="med" len="med"/>
                    </a:lnL>
                    <a:lnR w="12700" cap="flat" cmpd="sng" algn="ctr">
                      <a:solidFill>
                        <a:srgbClr val="005BAD"/>
                      </a:solidFill>
                      <a:prstDash val="solid"/>
                      <a:round/>
                      <a:headEnd type="none" w="med" len="med"/>
                      <a:tailEnd type="none" w="med" len="med"/>
                    </a:lnR>
                    <a:lnT w="12700" cap="flat" cmpd="sng" algn="ctr">
                      <a:solidFill>
                        <a:srgbClr val="005BAD"/>
                      </a:solidFill>
                      <a:prstDash val="solid"/>
                      <a:round/>
                      <a:headEnd type="none" w="med" len="med"/>
                      <a:tailEnd type="none" w="med" len="med"/>
                    </a:lnT>
                    <a:lnB w="12700" cap="flat" cmpd="sng" algn="ctr">
                      <a:solidFill>
                        <a:srgbClr val="005BAD"/>
                      </a:solidFill>
                      <a:prstDash val="solid"/>
                      <a:round/>
                      <a:headEnd type="none" w="med" len="med"/>
                      <a:tailEnd type="none" w="med" len="med"/>
                    </a:lnB>
                    <a:solidFill>
                      <a:schemeClr val="bg1"/>
                    </a:solidFill>
                  </a:tcPr>
                </a:tc>
                <a:tc>
                  <a:txBody>
                    <a:bodyPr/>
                    <a:lstStyle/>
                    <a:p>
                      <a:pPr algn="ctr"/>
                      <a:r>
                        <a:rPr kumimoji="1" lang="ja-JP" altLang="en-US" sz="1000" b="1" dirty="0">
                          <a:effectLst/>
                          <a:latin typeface="HGPｺﾞｼｯｸM" panose="020B0600000000000000" pitchFamily="50" charset="-128"/>
                          <a:ea typeface="HGPｺﾞｼｯｸM" panose="020B0600000000000000" pitchFamily="50" charset="-128"/>
                        </a:rPr>
                        <a:t>月</a:t>
                      </a:r>
                      <a:r>
                        <a:rPr kumimoji="1" lang="en-US" altLang="ja-JP" sz="1000" b="1" dirty="0">
                          <a:effectLst/>
                          <a:latin typeface="HGPｺﾞｼｯｸM" panose="020B0600000000000000" pitchFamily="50" charset="-128"/>
                          <a:ea typeface="HGPｺﾞｼｯｸM" panose="020B0600000000000000" pitchFamily="50" charset="-128"/>
                        </a:rPr>
                        <a:t>20</a:t>
                      </a:r>
                      <a:r>
                        <a:rPr kumimoji="1" lang="ja-JP" altLang="en-US" sz="1000" b="1" dirty="0">
                          <a:effectLst/>
                          <a:latin typeface="HGPｺﾞｼｯｸM" panose="020B0600000000000000" pitchFamily="50" charset="-128"/>
                          <a:ea typeface="HGPｺﾞｼｯｸM" panose="020B0600000000000000" pitchFamily="50" charset="-128"/>
                        </a:rPr>
                        <a:t>回</a:t>
                      </a:r>
                    </a:p>
                  </a:txBody>
                  <a:tcPr anchor="ctr">
                    <a:lnL w="12700" cap="flat" cmpd="sng" algn="ctr">
                      <a:solidFill>
                        <a:srgbClr val="005BAD"/>
                      </a:solidFill>
                      <a:prstDash val="solid"/>
                      <a:round/>
                      <a:headEnd type="none" w="med" len="med"/>
                      <a:tailEnd type="none" w="med" len="med"/>
                    </a:lnL>
                    <a:lnR w="12700" cap="flat" cmpd="sng" algn="ctr">
                      <a:solidFill>
                        <a:srgbClr val="005BAD"/>
                      </a:solidFill>
                      <a:prstDash val="solid"/>
                      <a:round/>
                      <a:headEnd type="none" w="med" len="med"/>
                      <a:tailEnd type="none" w="med" len="med"/>
                    </a:lnR>
                    <a:lnT w="12700" cap="flat" cmpd="sng" algn="ctr">
                      <a:solidFill>
                        <a:srgbClr val="005BAD"/>
                      </a:solidFill>
                      <a:prstDash val="solid"/>
                      <a:round/>
                      <a:headEnd type="none" w="med" len="med"/>
                      <a:tailEnd type="none" w="med" len="med"/>
                    </a:lnT>
                    <a:lnB w="12700" cap="flat" cmpd="sng" algn="ctr">
                      <a:solidFill>
                        <a:srgbClr val="005BAD"/>
                      </a:solidFill>
                      <a:prstDash val="solid"/>
                      <a:round/>
                      <a:headEnd type="none" w="med" len="med"/>
                      <a:tailEnd type="none" w="med" len="med"/>
                    </a:lnB>
                    <a:solidFill>
                      <a:schemeClr val="bg1"/>
                    </a:solidFill>
                  </a:tcPr>
                </a:tc>
                <a:tc>
                  <a:txBody>
                    <a:bodyPr/>
                    <a:lstStyle/>
                    <a:p>
                      <a:pPr algn="r"/>
                      <a:r>
                        <a:rPr kumimoji="1" lang="ja-JP" altLang="en-US" sz="1000" b="1" dirty="0">
                          <a:effectLst/>
                          <a:latin typeface="HGPｺﾞｼｯｸM" panose="020B0600000000000000" pitchFamily="50" charset="-128"/>
                          <a:ea typeface="HGPｺﾞｼｯｸM" panose="020B0600000000000000" pitchFamily="50" charset="-128"/>
                        </a:rPr>
                        <a:t>万円</a:t>
                      </a:r>
                    </a:p>
                  </a:txBody>
                  <a:tcPr anchor="ctr">
                    <a:lnL w="12700" cap="flat" cmpd="sng" algn="ctr">
                      <a:solidFill>
                        <a:srgbClr val="005BAD"/>
                      </a:solidFill>
                      <a:prstDash val="solid"/>
                      <a:round/>
                      <a:headEnd type="none" w="med" len="med"/>
                      <a:tailEnd type="none" w="med" len="med"/>
                    </a:lnL>
                    <a:lnR w="12700" cap="flat" cmpd="sng" algn="ctr">
                      <a:solidFill>
                        <a:srgbClr val="005BAD"/>
                      </a:solidFill>
                      <a:prstDash val="solid"/>
                      <a:round/>
                      <a:headEnd type="none" w="med" len="med"/>
                      <a:tailEnd type="none" w="med" len="med"/>
                    </a:lnR>
                    <a:lnT w="12700" cap="flat" cmpd="sng" algn="ctr">
                      <a:solidFill>
                        <a:srgbClr val="005BAD"/>
                      </a:solidFill>
                      <a:prstDash val="solid"/>
                      <a:round/>
                      <a:headEnd type="none" w="med" len="med"/>
                      <a:tailEnd type="none" w="med" len="med"/>
                    </a:lnT>
                    <a:lnB w="12700" cap="flat" cmpd="sng" algn="ctr">
                      <a:solidFill>
                        <a:srgbClr val="005BAD"/>
                      </a:solidFill>
                      <a:prstDash val="solid"/>
                      <a:round/>
                      <a:headEnd type="none" w="med" len="med"/>
                      <a:tailEnd type="none" w="med" len="med"/>
                    </a:lnB>
                    <a:solidFill>
                      <a:srgbClr val="EBFFFC"/>
                    </a:solidFill>
                  </a:tcPr>
                </a:tc>
                <a:extLst>
                  <a:ext uri="{0D108BD9-81ED-4DB2-BD59-A6C34878D82A}">
                    <a16:rowId xmlns:a16="http://schemas.microsoft.com/office/drawing/2014/main" val="4268042463"/>
                  </a:ext>
                </a:extLst>
              </a:tr>
              <a:tr h="468038">
                <a:tc gridSpan="4">
                  <a:txBody>
                    <a:bodyPr/>
                    <a:lstStyle/>
                    <a:p>
                      <a:pPr algn="ctr"/>
                      <a:r>
                        <a:rPr kumimoji="1" lang="ja-JP" altLang="en-US" sz="1000" b="1" dirty="0">
                          <a:effectLst/>
                          <a:latin typeface="HGPｺﾞｼｯｸM" panose="020B0600000000000000" pitchFamily="50" charset="-128"/>
                          <a:ea typeface="HGPｺﾞｼｯｸM" panose="020B0600000000000000" pitchFamily="50" charset="-128"/>
                        </a:rPr>
                        <a:t>合計</a:t>
                      </a:r>
                    </a:p>
                  </a:txBody>
                  <a:tcPr anchor="ctr">
                    <a:lnL w="12700" cap="flat" cmpd="sng" algn="ctr">
                      <a:solidFill>
                        <a:srgbClr val="005BAD"/>
                      </a:solidFill>
                      <a:prstDash val="solid"/>
                      <a:round/>
                      <a:headEnd type="none" w="med" len="med"/>
                      <a:tailEnd type="none" w="med" len="med"/>
                    </a:lnL>
                    <a:lnR w="12700" cap="flat" cmpd="sng" algn="ctr">
                      <a:solidFill>
                        <a:srgbClr val="005BAD"/>
                      </a:solidFill>
                      <a:prstDash val="solid"/>
                      <a:round/>
                      <a:headEnd type="none" w="med" len="med"/>
                      <a:tailEnd type="none" w="med" len="med"/>
                    </a:lnR>
                    <a:lnT w="12700" cap="flat" cmpd="sng" algn="ctr">
                      <a:solidFill>
                        <a:srgbClr val="005BAD"/>
                      </a:solidFill>
                      <a:prstDash val="solid"/>
                      <a:round/>
                      <a:headEnd type="none" w="med" len="med"/>
                      <a:tailEnd type="none" w="med" len="med"/>
                    </a:lnT>
                    <a:lnB w="12700" cap="flat" cmpd="sng" algn="ctr">
                      <a:solidFill>
                        <a:srgbClr val="005BAD"/>
                      </a:solidFill>
                      <a:prstDash val="solid"/>
                      <a:round/>
                      <a:headEnd type="none" w="med" len="med"/>
                      <a:tailEnd type="none" w="med" len="med"/>
                    </a:lnB>
                    <a:solidFill>
                      <a:srgbClr val="CEEEFE"/>
                    </a:solidFill>
                  </a:tcPr>
                </a:tc>
                <a:tc hMerge="1">
                  <a:txBody>
                    <a:bodyPr/>
                    <a:lstStyle/>
                    <a:p>
                      <a:endParaRPr/>
                    </a:p>
                  </a:txBody>
                  <a:tcPr anchor="ctr">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endParaRPr/>
                    </a:p>
                  </a:txBody>
                  <a:tcPr anchor="ctr">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endParaRPr dirty="0"/>
                    </a:p>
                  </a:txBody>
                  <a:tcPr anchor="ctr">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a:r>
                        <a:rPr kumimoji="1" lang="en-US" altLang="ja-JP" sz="1000" b="1" dirty="0">
                          <a:effectLst/>
                          <a:latin typeface="HGPｺﾞｼｯｸM" panose="020B0600000000000000" pitchFamily="50" charset="-128"/>
                          <a:ea typeface="HGPｺﾞｼｯｸM" panose="020B0600000000000000" pitchFamily="50" charset="-128"/>
                        </a:rPr>
                        <a:t>400</a:t>
                      </a:r>
                      <a:r>
                        <a:rPr kumimoji="1" lang="ja-JP" altLang="en-US" sz="1000" b="1" dirty="0">
                          <a:effectLst/>
                          <a:latin typeface="HGPｺﾞｼｯｸM" panose="020B0600000000000000" pitchFamily="50" charset="-128"/>
                          <a:ea typeface="HGPｺﾞｼｯｸM" panose="020B0600000000000000" pitchFamily="50" charset="-128"/>
                        </a:rPr>
                        <a:t>万円</a:t>
                      </a:r>
                    </a:p>
                  </a:txBody>
                  <a:tcPr anchor="ctr">
                    <a:lnL w="12700" cap="flat" cmpd="sng" algn="ctr">
                      <a:solidFill>
                        <a:srgbClr val="005BAD"/>
                      </a:solidFill>
                      <a:prstDash val="solid"/>
                      <a:round/>
                      <a:headEnd type="none" w="med" len="med"/>
                      <a:tailEnd type="none" w="med" len="med"/>
                    </a:lnL>
                    <a:lnR w="12700" cap="flat" cmpd="sng" algn="ctr">
                      <a:solidFill>
                        <a:srgbClr val="005BAD"/>
                      </a:solidFill>
                      <a:prstDash val="solid"/>
                      <a:round/>
                      <a:headEnd type="none" w="med" len="med"/>
                      <a:tailEnd type="none" w="med" len="med"/>
                    </a:lnR>
                    <a:lnT w="12700" cap="flat" cmpd="sng" algn="ctr">
                      <a:solidFill>
                        <a:srgbClr val="005BAD"/>
                      </a:solidFill>
                      <a:prstDash val="solid"/>
                      <a:round/>
                      <a:headEnd type="none" w="med" len="med"/>
                      <a:tailEnd type="none" w="med" len="med"/>
                    </a:lnT>
                    <a:lnB w="12700" cap="flat" cmpd="sng" algn="ctr">
                      <a:solidFill>
                        <a:srgbClr val="005BAD"/>
                      </a:solidFill>
                      <a:prstDash val="solid"/>
                      <a:round/>
                      <a:headEnd type="none" w="med" len="med"/>
                      <a:tailEnd type="none" w="med" len="med"/>
                    </a:lnB>
                    <a:solidFill>
                      <a:srgbClr val="CEEEFE"/>
                    </a:solidFill>
                  </a:tcPr>
                </a:tc>
                <a:extLst>
                  <a:ext uri="{0D108BD9-81ED-4DB2-BD59-A6C34878D82A}">
                    <a16:rowId xmlns:a16="http://schemas.microsoft.com/office/drawing/2014/main" val="3152522239"/>
                  </a:ext>
                </a:extLst>
              </a:tr>
            </a:tbl>
          </a:graphicData>
        </a:graphic>
      </p:graphicFrame>
      <p:sp>
        <p:nvSpPr>
          <p:cNvPr id="40" name="正方形/長方形 39">
            <a:extLst>
              <a:ext uri="{FF2B5EF4-FFF2-40B4-BE49-F238E27FC236}">
                <a16:creationId xmlns:a16="http://schemas.microsoft.com/office/drawing/2014/main" id="{B7A6DFF8-6BE9-7586-B646-8DCACE5DDAD3}"/>
              </a:ext>
            </a:extLst>
          </p:cNvPr>
          <p:cNvSpPr/>
          <p:nvPr userDrawn="1"/>
        </p:nvSpPr>
        <p:spPr bwMode="auto">
          <a:xfrm>
            <a:off x="323642" y="5376928"/>
            <a:ext cx="3455491" cy="621034"/>
          </a:xfrm>
          <a:prstGeom prst="rect">
            <a:avLst/>
          </a:prstGeom>
          <a:noFill/>
          <a:ln w="635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171450" marR="0" indent="-171450" algn="l" defTabSz="914400" rtl="0" eaLnBrk="0" fontAlgn="base" latinLnBrk="0" hangingPunct="0">
              <a:lnSpc>
                <a:spcPct val="114000"/>
              </a:lnSpc>
              <a:spcBef>
                <a:spcPct val="0"/>
              </a:spcBef>
              <a:spcAft>
                <a:spcPct val="0"/>
              </a:spcAft>
              <a:buClrTx/>
              <a:buSzTx/>
              <a:buFont typeface="Wingdings" panose="05000000000000000000" pitchFamily="2" charset="2"/>
              <a:buChar char="l"/>
              <a:tabLst/>
            </a:pPr>
            <a:r>
              <a:rPr kumimoji="1" lang="ja-JP" altLang="en-US" sz="1400" kern="1200" dirty="0">
                <a:solidFill>
                  <a:srgbClr val="005BAD"/>
                </a:solidFill>
                <a:latin typeface="+mn-ea"/>
                <a:ea typeface="+mn-ea"/>
                <a:cs typeface="+mn-cs"/>
              </a:rPr>
              <a:t>ヒント</a:t>
            </a:r>
          </a:p>
          <a:p>
            <a:pPr marL="0" marR="0" indent="0" algn="l" defTabSz="914400" rtl="0" eaLnBrk="0" fontAlgn="base" latinLnBrk="0" hangingPunct="0">
              <a:lnSpc>
                <a:spcPct val="114000"/>
              </a:lnSpc>
              <a:spcBef>
                <a:spcPct val="0"/>
              </a:spcBef>
              <a:spcAft>
                <a:spcPct val="0"/>
              </a:spcAft>
              <a:buClrTx/>
              <a:buSzTx/>
              <a:buFont typeface="Wingdings" panose="05000000000000000000" pitchFamily="2" charset="2"/>
              <a:buNone/>
              <a:tabLst/>
            </a:pPr>
            <a:r>
              <a:rPr kumimoji="1" lang="ja-JP" altLang="en-US" sz="1200" kern="1200" dirty="0">
                <a:solidFill>
                  <a:schemeClr val="tx1"/>
                </a:solidFill>
                <a:latin typeface="+mn-ea"/>
                <a:ea typeface="+mn-ea"/>
                <a:cs typeface="+mn-cs"/>
              </a:rPr>
              <a:t>  </a:t>
            </a:r>
            <a:r>
              <a:rPr kumimoji="1" lang="ja-JP" altLang="en-US" sz="1200" kern="0" spc="100" baseline="0" dirty="0">
                <a:solidFill>
                  <a:schemeClr val="tx1"/>
                </a:solidFill>
                <a:latin typeface="+mn-ea"/>
                <a:ea typeface="+mn-ea"/>
                <a:cs typeface="+mn-cs"/>
              </a:rPr>
              <a:t> </a:t>
            </a:r>
            <a:r>
              <a:rPr kumimoji="1" lang="ja-JP" altLang="en-US" sz="1200" kern="1200" dirty="0">
                <a:solidFill>
                  <a:schemeClr val="tx1"/>
                </a:solidFill>
                <a:latin typeface="+mn-ea"/>
                <a:ea typeface="+mn-ea"/>
                <a:cs typeface="+mn-cs"/>
              </a:rPr>
              <a:t>いくつかの負担方法を組み合わせる</a:t>
            </a:r>
            <a:endParaRPr kumimoji="1" lang="en-US" altLang="ja-JP" sz="1200" kern="1200" dirty="0">
              <a:solidFill>
                <a:schemeClr val="tx1"/>
              </a:solidFill>
              <a:latin typeface="+mn-ea"/>
              <a:ea typeface="+mn-ea"/>
              <a:cs typeface="+mn-cs"/>
            </a:endParaRPr>
          </a:p>
          <a:p>
            <a:pPr marL="0" marR="0" indent="0" algn="l" defTabSz="914400" rtl="0" eaLnBrk="0" fontAlgn="base" latinLnBrk="0" hangingPunct="0">
              <a:lnSpc>
                <a:spcPct val="114000"/>
              </a:lnSpc>
              <a:spcBef>
                <a:spcPct val="0"/>
              </a:spcBef>
              <a:spcAft>
                <a:spcPct val="0"/>
              </a:spcAft>
              <a:buClrTx/>
              <a:buSzTx/>
              <a:buFont typeface="Wingdings" panose="05000000000000000000" pitchFamily="2" charset="2"/>
              <a:buNone/>
              <a:tabLst/>
            </a:pPr>
            <a:r>
              <a:rPr kumimoji="1" lang="en-US" altLang="ja-JP" sz="1200" kern="1200" dirty="0">
                <a:solidFill>
                  <a:schemeClr val="tx1"/>
                </a:solidFill>
                <a:latin typeface="+mn-ea"/>
                <a:ea typeface="+mn-ea"/>
                <a:cs typeface="+mn-cs"/>
              </a:rPr>
              <a:t>   </a:t>
            </a:r>
            <a:r>
              <a:rPr kumimoji="1" lang="ja-JP" altLang="en-US" sz="1200" kern="1200" dirty="0">
                <a:solidFill>
                  <a:schemeClr val="tx1"/>
                </a:solidFill>
                <a:latin typeface="+mn-ea"/>
                <a:ea typeface="+mn-ea"/>
                <a:cs typeface="+mn-cs"/>
              </a:rPr>
              <a:t>方法も考えてみよう！</a:t>
            </a:r>
          </a:p>
        </p:txBody>
      </p:sp>
      <p:sp>
        <p:nvSpPr>
          <p:cNvPr id="36" name="テキスト プレースホルダー 17">
            <a:extLst>
              <a:ext uri="{FF2B5EF4-FFF2-40B4-BE49-F238E27FC236}">
                <a16:creationId xmlns:a16="http://schemas.microsoft.com/office/drawing/2014/main" id="{3B108D23-4885-8FD5-E963-138DEB863952}"/>
              </a:ext>
            </a:extLst>
          </p:cNvPr>
          <p:cNvSpPr>
            <a:spLocks noGrp="1"/>
          </p:cNvSpPr>
          <p:nvPr>
            <p:ph type="body" sz="quarter" idx="30" hasCustomPrompt="1"/>
          </p:nvPr>
        </p:nvSpPr>
        <p:spPr>
          <a:xfrm>
            <a:off x="5660000" y="4520800"/>
            <a:ext cx="866053" cy="184946"/>
          </a:xfrm>
          <a:prstGeom prst="rect">
            <a:avLst/>
          </a:prstGeom>
        </p:spPr>
        <p:txBody>
          <a:bodyPr lIns="36000" rIns="36000" anchor="ctr" anchorCtr="0"/>
          <a:lstStyle>
            <a:lvl1pPr marL="0" indent="0" algn="r">
              <a:buNone/>
              <a:defRPr sz="1200"/>
            </a:lvl1pPr>
            <a:lvl2pPr>
              <a:defRPr sz="1000"/>
            </a:lvl2pPr>
            <a:lvl3pPr>
              <a:defRPr sz="1000"/>
            </a:lvl3pPr>
            <a:lvl4pPr>
              <a:defRPr sz="1000"/>
            </a:lvl4pPr>
            <a:lvl5pPr>
              <a:defRPr sz="1000"/>
            </a:lvl5pPr>
          </a:lstStyle>
          <a:p>
            <a:pPr lvl="0"/>
            <a:r>
              <a:rPr kumimoji="1" lang="ja-JP" altLang="en-US" dirty="0"/>
              <a:t>答えを入力</a:t>
            </a:r>
          </a:p>
        </p:txBody>
      </p:sp>
      <p:sp>
        <p:nvSpPr>
          <p:cNvPr id="41" name="テキスト プレースホルダー 17">
            <a:extLst>
              <a:ext uri="{FF2B5EF4-FFF2-40B4-BE49-F238E27FC236}">
                <a16:creationId xmlns:a16="http://schemas.microsoft.com/office/drawing/2014/main" id="{9C344413-02E5-2378-0724-971D05FE6747}"/>
              </a:ext>
            </a:extLst>
          </p:cNvPr>
          <p:cNvSpPr>
            <a:spLocks noGrp="1"/>
          </p:cNvSpPr>
          <p:nvPr>
            <p:ph type="body" sz="quarter" idx="38" hasCustomPrompt="1"/>
          </p:nvPr>
        </p:nvSpPr>
        <p:spPr>
          <a:xfrm>
            <a:off x="5660000" y="5001751"/>
            <a:ext cx="866053" cy="184946"/>
          </a:xfrm>
          <a:prstGeom prst="rect">
            <a:avLst/>
          </a:prstGeom>
        </p:spPr>
        <p:txBody>
          <a:bodyPr lIns="36000" rIns="36000" anchor="ctr" anchorCtr="0"/>
          <a:lstStyle>
            <a:lvl1pPr marL="0" indent="0" algn="r">
              <a:buNone/>
              <a:defRPr sz="1200"/>
            </a:lvl1pPr>
            <a:lvl2pPr>
              <a:defRPr sz="1000"/>
            </a:lvl2pPr>
            <a:lvl3pPr>
              <a:defRPr sz="1000"/>
            </a:lvl3pPr>
            <a:lvl4pPr>
              <a:defRPr sz="1000"/>
            </a:lvl4pPr>
            <a:lvl5pPr>
              <a:defRPr sz="1000"/>
            </a:lvl5pPr>
          </a:lstStyle>
          <a:p>
            <a:pPr lvl="0"/>
            <a:r>
              <a:rPr kumimoji="1" lang="ja-JP" altLang="en-US" dirty="0"/>
              <a:t>答えを入力</a:t>
            </a:r>
          </a:p>
        </p:txBody>
      </p:sp>
      <p:sp>
        <p:nvSpPr>
          <p:cNvPr id="47" name="テキスト プレースホルダー 17">
            <a:extLst>
              <a:ext uri="{FF2B5EF4-FFF2-40B4-BE49-F238E27FC236}">
                <a16:creationId xmlns:a16="http://schemas.microsoft.com/office/drawing/2014/main" id="{7256BFC3-1325-7CC9-C6AC-1BAE444EA065}"/>
              </a:ext>
            </a:extLst>
          </p:cNvPr>
          <p:cNvSpPr>
            <a:spLocks noGrp="1"/>
          </p:cNvSpPr>
          <p:nvPr>
            <p:ph type="body" sz="quarter" idx="39" hasCustomPrompt="1"/>
          </p:nvPr>
        </p:nvSpPr>
        <p:spPr>
          <a:xfrm>
            <a:off x="5660000" y="5466527"/>
            <a:ext cx="866053" cy="184946"/>
          </a:xfrm>
          <a:prstGeom prst="rect">
            <a:avLst/>
          </a:prstGeom>
        </p:spPr>
        <p:txBody>
          <a:bodyPr lIns="36000" rIns="36000" anchor="ctr" anchorCtr="0"/>
          <a:lstStyle>
            <a:lvl1pPr marL="0" indent="0" algn="r">
              <a:buNone/>
              <a:defRPr sz="1200"/>
            </a:lvl1pPr>
            <a:lvl2pPr>
              <a:defRPr sz="1000"/>
            </a:lvl2pPr>
            <a:lvl3pPr>
              <a:defRPr sz="1000"/>
            </a:lvl3pPr>
            <a:lvl4pPr>
              <a:defRPr sz="1000"/>
            </a:lvl4pPr>
            <a:lvl5pPr>
              <a:defRPr sz="1000"/>
            </a:lvl5pPr>
          </a:lstStyle>
          <a:p>
            <a:pPr lvl="0"/>
            <a:r>
              <a:rPr kumimoji="1" lang="ja-JP" altLang="en-US" dirty="0"/>
              <a:t>答えを入力</a:t>
            </a:r>
          </a:p>
        </p:txBody>
      </p:sp>
      <p:sp>
        <p:nvSpPr>
          <p:cNvPr id="48" name="テキスト プレースホルダー 17">
            <a:extLst>
              <a:ext uri="{FF2B5EF4-FFF2-40B4-BE49-F238E27FC236}">
                <a16:creationId xmlns:a16="http://schemas.microsoft.com/office/drawing/2014/main" id="{CE7042D9-6040-3AA9-554F-7C053A4AD00E}"/>
              </a:ext>
            </a:extLst>
          </p:cNvPr>
          <p:cNvSpPr>
            <a:spLocks noGrp="1"/>
          </p:cNvSpPr>
          <p:nvPr>
            <p:ph type="body" sz="quarter" idx="40" hasCustomPrompt="1"/>
          </p:nvPr>
        </p:nvSpPr>
        <p:spPr>
          <a:xfrm>
            <a:off x="5660000" y="5936498"/>
            <a:ext cx="866053" cy="184946"/>
          </a:xfrm>
          <a:prstGeom prst="rect">
            <a:avLst/>
          </a:prstGeom>
        </p:spPr>
        <p:txBody>
          <a:bodyPr lIns="36000" rIns="36000" anchor="ctr" anchorCtr="0"/>
          <a:lstStyle>
            <a:lvl1pPr marL="0" indent="0" algn="r">
              <a:buNone/>
              <a:defRPr sz="1200"/>
            </a:lvl1pPr>
            <a:lvl2pPr>
              <a:defRPr sz="1000"/>
            </a:lvl2pPr>
            <a:lvl3pPr>
              <a:defRPr sz="1000"/>
            </a:lvl3pPr>
            <a:lvl4pPr>
              <a:defRPr sz="1000"/>
            </a:lvl4pPr>
            <a:lvl5pPr>
              <a:defRPr sz="1000"/>
            </a:lvl5pPr>
          </a:lstStyle>
          <a:p>
            <a:pPr lvl="0"/>
            <a:r>
              <a:rPr kumimoji="1" lang="ja-JP" altLang="en-US" dirty="0"/>
              <a:t>答えを入力</a:t>
            </a:r>
          </a:p>
        </p:txBody>
      </p:sp>
      <p:sp>
        <p:nvSpPr>
          <p:cNvPr id="17" name="正方形/長方形 16">
            <a:extLst>
              <a:ext uri="{FF2B5EF4-FFF2-40B4-BE49-F238E27FC236}">
                <a16:creationId xmlns:a16="http://schemas.microsoft.com/office/drawing/2014/main" id="{3270C151-A5BE-9BD5-F5A7-0FE8BFA14B05}"/>
              </a:ext>
            </a:extLst>
          </p:cNvPr>
          <p:cNvSpPr/>
          <p:nvPr userDrawn="1"/>
        </p:nvSpPr>
        <p:spPr bwMode="auto">
          <a:xfrm>
            <a:off x="323642" y="4022517"/>
            <a:ext cx="3667513" cy="518485"/>
          </a:xfrm>
          <a:prstGeom prst="rect">
            <a:avLst/>
          </a:prstGeom>
          <a:noFill/>
          <a:ln w="635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l" defTabSz="914400" rtl="0" eaLnBrk="0" fontAlgn="base" latinLnBrk="0" hangingPunct="0">
              <a:lnSpc>
                <a:spcPct val="114000"/>
              </a:lnSpc>
              <a:spcBef>
                <a:spcPct val="0"/>
              </a:spcBef>
              <a:spcAft>
                <a:spcPct val="0"/>
              </a:spcAft>
              <a:buClrTx/>
              <a:buSzTx/>
              <a:buFontTx/>
              <a:buNone/>
              <a:tabLst/>
            </a:pPr>
            <a:r>
              <a:rPr kumimoji="1" lang="ja-JP" altLang="en-US" sz="1600" kern="1200" dirty="0">
                <a:solidFill>
                  <a:srgbClr val="005BAD"/>
                </a:solidFill>
                <a:latin typeface="+mn-ea"/>
                <a:ea typeface="+mn-ea"/>
                <a:cs typeface="+mn-cs"/>
              </a:rPr>
              <a:t>各家の所得金額</a:t>
            </a:r>
            <a:r>
              <a:rPr kumimoji="1" lang="ja-JP" altLang="en-US" sz="1400" kern="1200" dirty="0">
                <a:solidFill>
                  <a:srgbClr val="005BAD"/>
                </a:solidFill>
                <a:latin typeface="+mn-ea"/>
                <a:ea typeface="+mn-ea"/>
                <a:cs typeface="+mn-cs"/>
              </a:rPr>
              <a:t>（もうけ）</a:t>
            </a:r>
            <a:r>
              <a:rPr kumimoji="1" lang="ja-JP" altLang="en-US" sz="1600" kern="1200" dirty="0">
                <a:solidFill>
                  <a:srgbClr val="005BAD"/>
                </a:solidFill>
                <a:latin typeface="+mn-ea"/>
                <a:ea typeface="+mn-ea"/>
                <a:cs typeface="+mn-cs"/>
              </a:rPr>
              <a:t>と</a:t>
            </a:r>
            <a:endParaRPr kumimoji="1" lang="en-US" altLang="ja-JP" sz="1600" kern="1200" dirty="0">
              <a:solidFill>
                <a:srgbClr val="005BAD"/>
              </a:solidFill>
              <a:latin typeface="+mn-ea"/>
              <a:ea typeface="+mn-ea"/>
              <a:cs typeface="+mn-cs"/>
            </a:endParaRPr>
          </a:p>
          <a:p>
            <a:pPr marL="0" marR="0" indent="0" algn="l" defTabSz="914400" rtl="0" eaLnBrk="0" fontAlgn="base" latinLnBrk="0" hangingPunct="0">
              <a:lnSpc>
                <a:spcPct val="114000"/>
              </a:lnSpc>
              <a:spcBef>
                <a:spcPct val="0"/>
              </a:spcBef>
              <a:spcAft>
                <a:spcPct val="0"/>
              </a:spcAft>
              <a:buClrTx/>
              <a:buSzTx/>
              <a:buFontTx/>
              <a:buNone/>
              <a:tabLst/>
            </a:pPr>
            <a:r>
              <a:rPr kumimoji="1" lang="ja-JP" altLang="en-US" sz="1600" kern="1200" dirty="0">
                <a:solidFill>
                  <a:srgbClr val="005BAD"/>
                </a:solidFill>
                <a:latin typeface="+mn-ea"/>
                <a:ea typeface="+mn-ea"/>
                <a:cs typeface="+mn-cs"/>
              </a:rPr>
              <a:t>橋の使用回数が異なる場合</a:t>
            </a:r>
          </a:p>
        </p:txBody>
      </p:sp>
      <p:sp>
        <p:nvSpPr>
          <p:cNvPr id="54" name="正方形/長方形 53">
            <a:extLst>
              <a:ext uri="{FF2B5EF4-FFF2-40B4-BE49-F238E27FC236}">
                <a16:creationId xmlns:a16="http://schemas.microsoft.com/office/drawing/2014/main" id="{584D2F6C-09FA-2F5A-DE99-79F2ABF555EB}"/>
              </a:ext>
            </a:extLst>
          </p:cNvPr>
          <p:cNvSpPr/>
          <p:nvPr userDrawn="1"/>
        </p:nvSpPr>
        <p:spPr bwMode="auto">
          <a:xfrm>
            <a:off x="3928374" y="1257115"/>
            <a:ext cx="1332646" cy="226871"/>
          </a:xfrm>
          <a:prstGeom prst="rect">
            <a:avLst/>
          </a:prstGeom>
          <a:noFill/>
          <a:ln w="19050" cap="flat" cmpd="sng" algn="ctr">
            <a:solidFill>
              <a:schemeClr val="tx1">
                <a:lumMod val="85000"/>
                <a:lumOff val="15000"/>
              </a:schemeClr>
            </a:solidFill>
            <a:prstDash val="solid"/>
            <a:round/>
            <a:headEnd type="none" w="med" len="med"/>
            <a:tailEnd type="none" w="med" len="med"/>
          </a:ln>
          <a:effectLst/>
        </p:spPr>
        <p:txBody>
          <a:bodyPr vert="horz" wrap="square" lIns="72000" tIns="36000" rIns="72000" bIns="3600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1" lang="ja-JP" altLang="en-US" sz="1300" b="0" i="0" u="none" strike="noStrike" cap="none" normalizeH="0" baseline="0" dirty="0">
                <a:ln>
                  <a:noFill/>
                </a:ln>
                <a:effectLst/>
                <a:latin typeface="+mn-ea"/>
                <a:ea typeface="+mn-ea"/>
              </a:rPr>
              <a:t>パターン１</a:t>
            </a:r>
            <a:r>
              <a:rPr kumimoji="1" lang="ja-JP" altLang="en-US" sz="1200" b="0" i="0" u="none" strike="noStrike" cap="none" normalizeH="0" baseline="0" dirty="0">
                <a:ln>
                  <a:noFill/>
                </a:ln>
                <a:effectLst/>
                <a:latin typeface="+mn-ea"/>
                <a:ea typeface="+mn-ea"/>
              </a:rPr>
              <a:t>（参考）</a:t>
            </a:r>
            <a:endParaRPr kumimoji="1" lang="ja-JP" altLang="en-US" sz="1300" b="0" i="0" u="none" strike="noStrike" cap="none" normalizeH="0" baseline="0" dirty="0">
              <a:ln>
                <a:noFill/>
              </a:ln>
              <a:effectLst/>
              <a:latin typeface="+mn-ea"/>
              <a:ea typeface="+mn-ea"/>
            </a:endParaRPr>
          </a:p>
        </p:txBody>
      </p:sp>
      <p:sp>
        <p:nvSpPr>
          <p:cNvPr id="3" name="正方形/長方形 2">
            <a:extLst>
              <a:ext uri="{FF2B5EF4-FFF2-40B4-BE49-F238E27FC236}">
                <a16:creationId xmlns:a16="http://schemas.microsoft.com/office/drawing/2014/main" id="{C2A7D9CD-3A65-F245-CFB7-0C7697457671}"/>
              </a:ext>
            </a:extLst>
          </p:cNvPr>
          <p:cNvSpPr/>
          <p:nvPr userDrawn="1"/>
        </p:nvSpPr>
        <p:spPr bwMode="auto">
          <a:xfrm>
            <a:off x="323642" y="4576465"/>
            <a:ext cx="3455491" cy="621034"/>
          </a:xfrm>
          <a:prstGeom prst="rect">
            <a:avLst/>
          </a:prstGeom>
          <a:noFill/>
          <a:ln w="635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l" defTabSz="914400" rtl="0" eaLnBrk="0" fontAlgn="base" latinLnBrk="0" hangingPunct="0">
              <a:lnSpc>
                <a:spcPct val="114000"/>
              </a:lnSpc>
              <a:spcBef>
                <a:spcPct val="0"/>
              </a:spcBef>
              <a:spcAft>
                <a:spcPct val="0"/>
              </a:spcAft>
              <a:buClrTx/>
              <a:buSzTx/>
              <a:buFont typeface="Wingdings" panose="05000000000000000000" pitchFamily="2" charset="2"/>
              <a:buNone/>
              <a:tabLst/>
            </a:pPr>
            <a:r>
              <a:rPr kumimoji="1" lang="en-US" altLang="ja-JP" sz="1050" kern="1200" dirty="0">
                <a:solidFill>
                  <a:srgbClr val="005BAD"/>
                </a:solidFill>
                <a:latin typeface="+mn-ea"/>
                <a:ea typeface="+mn-ea"/>
                <a:cs typeface="+mn-cs"/>
              </a:rPr>
              <a:t>※</a:t>
            </a:r>
            <a:r>
              <a:rPr kumimoji="1" lang="ja-JP" altLang="en-US" sz="1050" kern="1200" dirty="0">
                <a:solidFill>
                  <a:srgbClr val="005BAD"/>
                </a:solidFill>
                <a:latin typeface="+mn-ea"/>
                <a:ea typeface="+mn-ea"/>
                <a:cs typeface="+mn-cs"/>
              </a:rPr>
              <a:t>グループの意見を集約し、「負担金額」を</a:t>
            </a:r>
            <a:endParaRPr kumimoji="1" lang="en-US" altLang="ja-JP" sz="1050" kern="1200" dirty="0">
              <a:solidFill>
                <a:srgbClr val="005BAD"/>
              </a:solidFill>
              <a:latin typeface="+mn-ea"/>
              <a:ea typeface="+mn-ea"/>
              <a:cs typeface="+mn-cs"/>
            </a:endParaRPr>
          </a:p>
          <a:p>
            <a:pPr marL="0" marR="0" indent="0" algn="l" defTabSz="914400" rtl="0" eaLnBrk="0" fontAlgn="base" latinLnBrk="0" hangingPunct="0">
              <a:lnSpc>
                <a:spcPct val="114000"/>
              </a:lnSpc>
              <a:spcBef>
                <a:spcPct val="0"/>
              </a:spcBef>
              <a:spcAft>
                <a:spcPct val="0"/>
              </a:spcAft>
              <a:buClrTx/>
              <a:buSzTx/>
              <a:buFont typeface="Wingdings" panose="05000000000000000000" pitchFamily="2" charset="2"/>
              <a:buNone/>
              <a:tabLst/>
            </a:pPr>
            <a:r>
              <a:rPr kumimoji="1" lang="en-US" altLang="ja-JP" sz="1050" kern="1200" dirty="0">
                <a:solidFill>
                  <a:srgbClr val="005BAD"/>
                </a:solidFill>
                <a:latin typeface="+mn-ea"/>
                <a:ea typeface="+mn-ea"/>
                <a:cs typeface="+mn-cs"/>
              </a:rPr>
              <a:t>   </a:t>
            </a:r>
            <a:r>
              <a:rPr kumimoji="1" lang="ja-JP" altLang="en-US" sz="1050" kern="1200" dirty="0">
                <a:solidFill>
                  <a:srgbClr val="005BAD"/>
                </a:solidFill>
                <a:latin typeface="+mn-ea"/>
                <a:ea typeface="+mn-ea"/>
                <a:cs typeface="+mn-cs"/>
              </a:rPr>
              <a:t>記入しましょう！</a:t>
            </a:r>
          </a:p>
        </p:txBody>
      </p:sp>
      <p:sp>
        <p:nvSpPr>
          <p:cNvPr id="5" name="正方形/長方形 4">
            <a:extLst>
              <a:ext uri="{FF2B5EF4-FFF2-40B4-BE49-F238E27FC236}">
                <a16:creationId xmlns:a16="http://schemas.microsoft.com/office/drawing/2014/main" id="{0F33369F-ADD8-7FAA-6349-4A359085C381}"/>
              </a:ext>
            </a:extLst>
          </p:cNvPr>
          <p:cNvSpPr/>
          <p:nvPr userDrawn="1"/>
        </p:nvSpPr>
        <p:spPr bwMode="auto">
          <a:xfrm>
            <a:off x="6940632" y="3944289"/>
            <a:ext cx="1879518" cy="621034"/>
          </a:xfrm>
          <a:prstGeom prst="rect">
            <a:avLst/>
          </a:prstGeom>
          <a:noFill/>
          <a:ln w="635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l" defTabSz="914400" rtl="0" eaLnBrk="0" fontAlgn="base" latinLnBrk="0" hangingPunct="0">
              <a:lnSpc>
                <a:spcPct val="114000"/>
              </a:lnSpc>
              <a:spcBef>
                <a:spcPct val="0"/>
              </a:spcBef>
              <a:spcAft>
                <a:spcPct val="0"/>
              </a:spcAft>
              <a:buClrTx/>
              <a:buSzTx/>
              <a:buFont typeface="Wingdings" panose="05000000000000000000" pitchFamily="2" charset="2"/>
              <a:buNone/>
              <a:tabLst/>
            </a:pPr>
            <a:r>
              <a:rPr kumimoji="1" lang="en-US" altLang="ja-JP" sz="900" kern="1200" dirty="0">
                <a:solidFill>
                  <a:srgbClr val="005BAD"/>
                </a:solidFill>
                <a:latin typeface="+mn-ea"/>
                <a:ea typeface="+mn-ea"/>
                <a:cs typeface="+mn-cs"/>
              </a:rPr>
              <a:t>※</a:t>
            </a:r>
            <a:r>
              <a:rPr kumimoji="1" lang="ja-JP" altLang="en-US" sz="900" kern="1200" dirty="0">
                <a:solidFill>
                  <a:srgbClr val="005BAD"/>
                </a:solidFill>
                <a:latin typeface="+mn-ea"/>
                <a:ea typeface="+mn-ea"/>
                <a:cs typeface="+mn-cs"/>
              </a:rPr>
              <a:t>グループでは、どの要素をどれくらい重要視しますか？下の図のどの辺りに位置するか★を動かしてみましょう！</a:t>
            </a:r>
          </a:p>
        </p:txBody>
      </p:sp>
      <p:grpSp>
        <p:nvGrpSpPr>
          <p:cNvPr id="15" name="グループ化 14">
            <a:extLst>
              <a:ext uri="{FF2B5EF4-FFF2-40B4-BE49-F238E27FC236}">
                <a16:creationId xmlns:a16="http://schemas.microsoft.com/office/drawing/2014/main" id="{E8BE1582-D7F3-9C43-2E1F-B930AAEF4268}"/>
              </a:ext>
            </a:extLst>
          </p:cNvPr>
          <p:cNvGrpSpPr/>
          <p:nvPr userDrawn="1"/>
        </p:nvGrpSpPr>
        <p:grpSpPr>
          <a:xfrm>
            <a:off x="7088512" y="4832765"/>
            <a:ext cx="1529836" cy="1529836"/>
            <a:chOff x="7088512" y="4886555"/>
            <a:chExt cx="1529836" cy="1529836"/>
          </a:xfrm>
        </p:grpSpPr>
        <p:sp>
          <p:nvSpPr>
            <p:cNvPr id="8" name="楕円 7">
              <a:extLst>
                <a:ext uri="{FF2B5EF4-FFF2-40B4-BE49-F238E27FC236}">
                  <a16:creationId xmlns:a16="http://schemas.microsoft.com/office/drawing/2014/main" id="{BADBE819-CC75-29C1-9E9D-CDF3CDC16F97}"/>
                </a:ext>
              </a:extLst>
            </p:cNvPr>
            <p:cNvSpPr/>
            <p:nvPr userDrawn="1"/>
          </p:nvSpPr>
          <p:spPr bwMode="auto">
            <a:xfrm>
              <a:off x="7660654" y="5458697"/>
              <a:ext cx="385552" cy="385552"/>
            </a:xfrm>
            <a:prstGeom prst="ellipse">
              <a:avLst/>
            </a:prstGeom>
            <a:noFill/>
            <a:ln w="6350" cap="flat" cmpd="sng" algn="ctr">
              <a:solidFill>
                <a:srgbClr val="005BAD"/>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ja-JP" altLang="en-US" sz="2400" b="0" i="0" u="none" strike="noStrike" cap="none" normalizeH="0" baseline="0" dirty="0">
                <a:ln>
                  <a:noFill/>
                </a:ln>
                <a:solidFill>
                  <a:schemeClr val="tx1"/>
                </a:solidFill>
                <a:effectLst/>
                <a:latin typeface="+mn-ea"/>
                <a:ea typeface="+mn-ea"/>
              </a:endParaRPr>
            </a:p>
          </p:txBody>
        </p:sp>
        <p:sp>
          <p:nvSpPr>
            <p:cNvPr id="12" name="楕円 11">
              <a:extLst>
                <a:ext uri="{FF2B5EF4-FFF2-40B4-BE49-F238E27FC236}">
                  <a16:creationId xmlns:a16="http://schemas.microsoft.com/office/drawing/2014/main" id="{52F01952-3351-FA15-A5F0-05EB5EAAF8CD}"/>
                </a:ext>
              </a:extLst>
            </p:cNvPr>
            <p:cNvSpPr/>
            <p:nvPr userDrawn="1"/>
          </p:nvSpPr>
          <p:spPr bwMode="auto">
            <a:xfrm>
              <a:off x="7355624" y="5153667"/>
              <a:ext cx="995613" cy="995613"/>
            </a:xfrm>
            <a:prstGeom prst="ellipse">
              <a:avLst/>
            </a:prstGeom>
            <a:noFill/>
            <a:ln w="6350" cap="flat" cmpd="sng" algn="ctr">
              <a:solidFill>
                <a:srgbClr val="005BAD"/>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ja-JP" altLang="en-US" sz="2400" b="0" i="0" u="none" strike="noStrike" cap="none" normalizeH="0" baseline="0" dirty="0">
                <a:ln>
                  <a:noFill/>
                </a:ln>
                <a:solidFill>
                  <a:schemeClr val="tx1"/>
                </a:solidFill>
                <a:effectLst/>
                <a:latin typeface="+mn-ea"/>
                <a:ea typeface="+mn-ea"/>
              </a:endParaRPr>
            </a:p>
          </p:txBody>
        </p:sp>
        <p:sp>
          <p:nvSpPr>
            <p:cNvPr id="14" name="楕円 13">
              <a:extLst>
                <a:ext uri="{FF2B5EF4-FFF2-40B4-BE49-F238E27FC236}">
                  <a16:creationId xmlns:a16="http://schemas.microsoft.com/office/drawing/2014/main" id="{3A94C8BF-60D0-E94B-DF5F-8E98CF5C37A3}"/>
                </a:ext>
              </a:extLst>
            </p:cNvPr>
            <p:cNvSpPr/>
            <p:nvPr userDrawn="1"/>
          </p:nvSpPr>
          <p:spPr bwMode="auto">
            <a:xfrm>
              <a:off x="7088512" y="4886555"/>
              <a:ext cx="1529836" cy="1529836"/>
            </a:xfrm>
            <a:prstGeom prst="ellipse">
              <a:avLst/>
            </a:prstGeom>
            <a:noFill/>
            <a:ln w="6350" cap="flat" cmpd="sng" algn="ctr">
              <a:solidFill>
                <a:srgbClr val="005BAD"/>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ja-JP" altLang="en-US" sz="2400" b="0" i="0" u="none" strike="noStrike" cap="none" normalizeH="0" baseline="0" dirty="0">
                <a:ln>
                  <a:noFill/>
                </a:ln>
                <a:solidFill>
                  <a:schemeClr val="tx1"/>
                </a:solidFill>
                <a:effectLst/>
                <a:latin typeface="+mn-ea"/>
                <a:ea typeface="+mn-ea"/>
              </a:endParaRPr>
            </a:p>
          </p:txBody>
        </p:sp>
      </p:grpSp>
      <p:sp>
        <p:nvSpPr>
          <p:cNvPr id="24" name="グラフィックス 20">
            <a:extLst>
              <a:ext uri="{FF2B5EF4-FFF2-40B4-BE49-F238E27FC236}">
                <a16:creationId xmlns:a16="http://schemas.microsoft.com/office/drawing/2014/main" id="{07D10A3D-6EAC-E7DD-B00C-DB3350866F70}"/>
              </a:ext>
            </a:extLst>
          </p:cNvPr>
          <p:cNvSpPr/>
          <p:nvPr userDrawn="1"/>
        </p:nvSpPr>
        <p:spPr>
          <a:xfrm rot="2623897" flipH="1">
            <a:off x="8041477" y="4872020"/>
            <a:ext cx="213421" cy="870789"/>
          </a:xfrm>
          <a:custGeom>
            <a:avLst/>
            <a:gdLst>
              <a:gd name="connsiteX0" fmla="*/ 477774 w 635031"/>
              <a:gd name="connsiteY0" fmla="*/ 549783 h 2826162"/>
              <a:gd name="connsiteX1" fmla="*/ 635032 w 635031"/>
              <a:gd name="connsiteY1" fmla="*/ 549783 h 2826162"/>
              <a:gd name="connsiteX2" fmla="*/ 317468 w 635031"/>
              <a:gd name="connsiteY2" fmla="*/ 0 h 2826162"/>
              <a:gd name="connsiteX3" fmla="*/ 0 w 635031"/>
              <a:gd name="connsiteY3" fmla="*/ 549783 h 2826162"/>
              <a:gd name="connsiteX4" fmla="*/ 157163 w 635031"/>
              <a:gd name="connsiteY4" fmla="*/ 549783 h 2826162"/>
              <a:gd name="connsiteX5" fmla="*/ 317468 w 635031"/>
              <a:gd name="connsiteY5" fmla="*/ 2826163 h 2826162"/>
              <a:gd name="connsiteX6" fmla="*/ 477774 w 635031"/>
              <a:gd name="connsiteY6" fmla="*/ 549783 h 28261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35031" h="2826162">
                <a:moveTo>
                  <a:pt x="477774" y="549783"/>
                </a:moveTo>
                <a:lnTo>
                  <a:pt x="635032" y="549783"/>
                </a:lnTo>
                <a:lnTo>
                  <a:pt x="317468" y="0"/>
                </a:lnTo>
                <a:lnTo>
                  <a:pt x="0" y="549783"/>
                </a:lnTo>
                <a:lnTo>
                  <a:pt x="157163" y="549783"/>
                </a:lnTo>
                <a:lnTo>
                  <a:pt x="317468" y="2826163"/>
                </a:lnTo>
                <a:lnTo>
                  <a:pt x="477774" y="549783"/>
                </a:lnTo>
                <a:close/>
              </a:path>
            </a:pathLst>
          </a:custGeom>
          <a:gradFill>
            <a:gsLst>
              <a:gs pos="0">
                <a:srgbClr val="005BAD"/>
              </a:gs>
              <a:gs pos="100000">
                <a:srgbClr val="005BAD">
                  <a:alpha val="0"/>
                </a:srgbClr>
              </a:gs>
            </a:gsLst>
            <a:lin ang="5400000" scaled="1"/>
          </a:gradFill>
          <a:ln w="0"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endParaRPr lang="ja-JP" altLang="en-US" dirty="0">
              <a:latin typeface="HGPｺﾞｼｯｸE" panose="020B0900000000000000" pitchFamily="50" charset="-128"/>
            </a:endParaRPr>
          </a:p>
        </p:txBody>
      </p:sp>
      <p:sp>
        <p:nvSpPr>
          <p:cNvPr id="26" name="正方形/長方形 25">
            <a:extLst>
              <a:ext uri="{FF2B5EF4-FFF2-40B4-BE49-F238E27FC236}">
                <a16:creationId xmlns:a16="http://schemas.microsoft.com/office/drawing/2014/main" id="{FD90C96A-43DC-9E17-1EF8-84840B71E1D0}"/>
              </a:ext>
            </a:extLst>
          </p:cNvPr>
          <p:cNvSpPr/>
          <p:nvPr userDrawn="1"/>
        </p:nvSpPr>
        <p:spPr bwMode="auto">
          <a:xfrm>
            <a:off x="6932817" y="4690493"/>
            <a:ext cx="662892" cy="139748"/>
          </a:xfrm>
          <a:prstGeom prst="rect">
            <a:avLst/>
          </a:prstGeom>
          <a:noFill/>
          <a:ln w="6350" cap="flat" cmpd="sng" algn="ctr">
            <a:solidFill>
              <a:srgbClr val="005BAD"/>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14000"/>
              </a:lnSpc>
              <a:spcBef>
                <a:spcPct val="0"/>
              </a:spcBef>
              <a:spcAft>
                <a:spcPct val="0"/>
              </a:spcAft>
              <a:buClrTx/>
              <a:buSzTx/>
              <a:buFont typeface="Wingdings" panose="05000000000000000000" pitchFamily="2" charset="2"/>
              <a:buNone/>
              <a:tabLst/>
            </a:pPr>
            <a:r>
              <a:rPr kumimoji="1" lang="ja-JP" altLang="en-US" sz="900" kern="1200" dirty="0">
                <a:solidFill>
                  <a:srgbClr val="005BAD"/>
                </a:solidFill>
                <a:latin typeface="+mn-ea"/>
                <a:ea typeface="+mn-ea"/>
                <a:cs typeface="+mn-cs"/>
              </a:rPr>
              <a:t>所得金額</a:t>
            </a:r>
          </a:p>
        </p:txBody>
      </p:sp>
      <p:sp>
        <p:nvSpPr>
          <p:cNvPr id="27" name="正方形/長方形 26">
            <a:extLst>
              <a:ext uri="{FF2B5EF4-FFF2-40B4-BE49-F238E27FC236}">
                <a16:creationId xmlns:a16="http://schemas.microsoft.com/office/drawing/2014/main" id="{6D7B25B4-297A-AE33-4F79-2A43C8DD36E5}"/>
              </a:ext>
            </a:extLst>
          </p:cNvPr>
          <p:cNvSpPr/>
          <p:nvPr userDrawn="1"/>
        </p:nvSpPr>
        <p:spPr bwMode="auto">
          <a:xfrm>
            <a:off x="8117381" y="4690493"/>
            <a:ext cx="662892" cy="139748"/>
          </a:xfrm>
          <a:prstGeom prst="rect">
            <a:avLst/>
          </a:prstGeom>
          <a:noFill/>
          <a:ln w="6350" cap="flat" cmpd="sng" algn="ctr">
            <a:solidFill>
              <a:srgbClr val="005BAD"/>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14000"/>
              </a:lnSpc>
              <a:spcBef>
                <a:spcPct val="0"/>
              </a:spcBef>
              <a:spcAft>
                <a:spcPct val="0"/>
              </a:spcAft>
              <a:buClrTx/>
              <a:buSzTx/>
              <a:buFont typeface="Wingdings" panose="05000000000000000000" pitchFamily="2" charset="2"/>
              <a:buNone/>
              <a:tabLst/>
            </a:pPr>
            <a:r>
              <a:rPr kumimoji="1" lang="ja-JP" altLang="en-US" sz="900" kern="1200" dirty="0">
                <a:solidFill>
                  <a:srgbClr val="005BAD"/>
                </a:solidFill>
                <a:latin typeface="+mn-ea"/>
                <a:ea typeface="+mn-ea"/>
                <a:cs typeface="+mn-cs"/>
              </a:rPr>
              <a:t>使用回数</a:t>
            </a:r>
          </a:p>
        </p:txBody>
      </p:sp>
      <p:sp>
        <p:nvSpPr>
          <p:cNvPr id="28" name="正方形/長方形 27">
            <a:extLst>
              <a:ext uri="{FF2B5EF4-FFF2-40B4-BE49-F238E27FC236}">
                <a16:creationId xmlns:a16="http://schemas.microsoft.com/office/drawing/2014/main" id="{5A0567D8-B174-B567-2EC2-96C071DCDE13}"/>
              </a:ext>
            </a:extLst>
          </p:cNvPr>
          <p:cNvSpPr/>
          <p:nvPr userDrawn="1"/>
        </p:nvSpPr>
        <p:spPr bwMode="auto">
          <a:xfrm>
            <a:off x="7410353" y="6532801"/>
            <a:ext cx="886151" cy="139748"/>
          </a:xfrm>
          <a:prstGeom prst="rect">
            <a:avLst/>
          </a:prstGeom>
          <a:noFill/>
          <a:ln w="6350" cap="flat" cmpd="sng" algn="ctr">
            <a:solidFill>
              <a:srgbClr val="005BAD"/>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14000"/>
              </a:lnSpc>
              <a:spcBef>
                <a:spcPct val="0"/>
              </a:spcBef>
              <a:spcAft>
                <a:spcPct val="0"/>
              </a:spcAft>
              <a:buClrTx/>
              <a:buSzTx/>
              <a:buFont typeface="Wingdings" panose="05000000000000000000" pitchFamily="2" charset="2"/>
              <a:buNone/>
              <a:tabLst/>
            </a:pPr>
            <a:r>
              <a:rPr kumimoji="1" lang="ja-JP" altLang="en-US" sz="900" kern="1200" dirty="0">
                <a:solidFill>
                  <a:srgbClr val="005BAD"/>
                </a:solidFill>
                <a:latin typeface="+mn-ea"/>
                <a:ea typeface="+mn-ea"/>
                <a:cs typeface="+mn-cs"/>
              </a:rPr>
              <a:t>その他の要素</a:t>
            </a:r>
          </a:p>
        </p:txBody>
      </p:sp>
      <p:sp>
        <p:nvSpPr>
          <p:cNvPr id="29" name="グラフィックス 20">
            <a:extLst>
              <a:ext uri="{FF2B5EF4-FFF2-40B4-BE49-F238E27FC236}">
                <a16:creationId xmlns:a16="http://schemas.microsoft.com/office/drawing/2014/main" id="{952EDD80-E7B5-776C-BAE4-689F7EDEDC0B}"/>
              </a:ext>
            </a:extLst>
          </p:cNvPr>
          <p:cNvSpPr/>
          <p:nvPr userDrawn="1"/>
        </p:nvSpPr>
        <p:spPr>
          <a:xfrm rot="18997644">
            <a:off x="7453042" y="4863784"/>
            <a:ext cx="213421" cy="870789"/>
          </a:xfrm>
          <a:custGeom>
            <a:avLst/>
            <a:gdLst>
              <a:gd name="connsiteX0" fmla="*/ 477774 w 635031"/>
              <a:gd name="connsiteY0" fmla="*/ 549783 h 2826162"/>
              <a:gd name="connsiteX1" fmla="*/ 635032 w 635031"/>
              <a:gd name="connsiteY1" fmla="*/ 549783 h 2826162"/>
              <a:gd name="connsiteX2" fmla="*/ 317468 w 635031"/>
              <a:gd name="connsiteY2" fmla="*/ 0 h 2826162"/>
              <a:gd name="connsiteX3" fmla="*/ 0 w 635031"/>
              <a:gd name="connsiteY3" fmla="*/ 549783 h 2826162"/>
              <a:gd name="connsiteX4" fmla="*/ 157163 w 635031"/>
              <a:gd name="connsiteY4" fmla="*/ 549783 h 2826162"/>
              <a:gd name="connsiteX5" fmla="*/ 317468 w 635031"/>
              <a:gd name="connsiteY5" fmla="*/ 2826163 h 2826162"/>
              <a:gd name="connsiteX6" fmla="*/ 477774 w 635031"/>
              <a:gd name="connsiteY6" fmla="*/ 549783 h 28261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35031" h="2826162">
                <a:moveTo>
                  <a:pt x="477774" y="549783"/>
                </a:moveTo>
                <a:lnTo>
                  <a:pt x="635032" y="549783"/>
                </a:lnTo>
                <a:lnTo>
                  <a:pt x="317468" y="0"/>
                </a:lnTo>
                <a:lnTo>
                  <a:pt x="0" y="549783"/>
                </a:lnTo>
                <a:lnTo>
                  <a:pt x="157163" y="549783"/>
                </a:lnTo>
                <a:lnTo>
                  <a:pt x="317468" y="2826163"/>
                </a:lnTo>
                <a:lnTo>
                  <a:pt x="477774" y="549783"/>
                </a:lnTo>
                <a:close/>
              </a:path>
            </a:pathLst>
          </a:custGeom>
          <a:gradFill>
            <a:gsLst>
              <a:gs pos="0">
                <a:srgbClr val="005BAD"/>
              </a:gs>
              <a:gs pos="100000">
                <a:srgbClr val="005BAD">
                  <a:alpha val="0"/>
                </a:srgbClr>
              </a:gs>
            </a:gsLst>
            <a:lin ang="5400000" scaled="1"/>
          </a:gradFill>
          <a:ln w="0"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endParaRPr lang="ja-JP" altLang="en-US" dirty="0">
              <a:latin typeface="HGPｺﾞｼｯｸE" panose="020B0900000000000000" pitchFamily="50" charset="-128"/>
            </a:endParaRPr>
          </a:p>
        </p:txBody>
      </p:sp>
      <p:sp>
        <p:nvSpPr>
          <p:cNvPr id="30" name="グラフィックス 20">
            <a:extLst>
              <a:ext uri="{FF2B5EF4-FFF2-40B4-BE49-F238E27FC236}">
                <a16:creationId xmlns:a16="http://schemas.microsoft.com/office/drawing/2014/main" id="{390148F2-7619-8329-DF1B-DC018D456A52}"/>
              </a:ext>
            </a:extLst>
          </p:cNvPr>
          <p:cNvSpPr/>
          <p:nvPr userDrawn="1"/>
        </p:nvSpPr>
        <p:spPr>
          <a:xfrm rot="10800000">
            <a:off x="7746719" y="5568453"/>
            <a:ext cx="213421" cy="870789"/>
          </a:xfrm>
          <a:custGeom>
            <a:avLst/>
            <a:gdLst>
              <a:gd name="connsiteX0" fmla="*/ 477774 w 635031"/>
              <a:gd name="connsiteY0" fmla="*/ 549783 h 2826162"/>
              <a:gd name="connsiteX1" fmla="*/ 635032 w 635031"/>
              <a:gd name="connsiteY1" fmla="*/ 549783 h 2826162"/>
              <a:gd name="connsiteX2" fmla="*/ 317468 w 635031"/>
              <a:gd name="connsiteY2" fmla="*/ 0 h 2826162"/>
              <a:gd name="connsiteX3" fmla="*/ 0 w 635031"/>
              <a:gd name="connsiteY3" fmla="*/ 549783 h 2826162"/>
              <a:gd name="connsiteX4" fmla="*/ 157163 w 635031"/>
              <a:gd name="connsiteY4" fmla="*/ 549783 h 2826162"/>
              <a:gd name="connsiteX5" fmla="*/ 317468 w 635031"/>
              <a:gd name="connsiteY5" fmla="*/ 2826163 h 2826162"/>
              <a:gd name="connsiteX6" fmla="*/ 477774 w 635031"/>
              <a:gd name="connsiteY6" fmla="*/ 549783 h 28261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35031" h="2826162">
                <a:moveTo>
                  <a:pt x="477774" y="549783"/>
                </a:moveTo>
                <a:lnTo>
                  <a:pt x="635032" y="549783"/>
                </a:lnTo>
                <a:lnTo>
                  <a:pt x="317468" y="0"/>
                </a:lnTo>
                <a:lnTo>
                  <a:pt x="0" y="549783"/>
                </a:lnTo>
                <a:lnTo>
                  <a:pt x="157163" y="549783"/>
                </a:lnTo>
                <a:lnTo>
                  <a:pt x="317468" y="2826163"/>
                </a:lnTo>
                <a:lnTo>
                  <a:pt x="477774" y="549783"/>
                </a:lnTo>
                <a:close/>
              </a:path>
            </a:pathLst>
          </a:custGeom>
          <a:gradFill>
            <a:gsLst>
              <a:gs pos="0">
                <a:srgbClr val="005BAD"/>
              </a:gs>
              <a:gs pos="100000">
                <a:srgbClr val="005BAD">
                  <a:alpha val="0"/>
                </a:srgbClr>
              </a:gs>
            </a:gsLst>
            <a:lin ang="5400000" scaled="1"/>
          </a:gradFill>
          <a:ln w="0"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endParaRPr lang="ja-JP" altLang="en-US" dirty="0">
              <a:latin typeface="HGPｺﾞｼｯｸE" panose="020B0900000000000000" pitchFamily="50" charset="-128"/>
            </a:endParaRPr>
          </a:p>
        </p:txBody>
      </p:sp>
      <p:sp>
        <p:nvSpPr>
          <p:cNvPr id="2" name="楕円 1">
            <a:extLst>
              <a:ext uri="{FF2B5EF4-FFF2-40B4-BE49-F238E27FC236}">
                <a16:creationId xmlns:a16="http://schemas.microsoft.com/office/drawing/2014/main" id="{0F55EEED-C642-16FF-5301-195D42F9BB01}"/>
              </a:ext>
            </a:extLst>
          </p:cNvPr>
          <p:cNvSpPr/>
          <p:nvPr userDrawn="1"/>
        </p:nvSpPr>
        <p:spPr bwMode="auto">
          <a:xfrm>
            <a:off x="7797217" y="5541470"/>
            <a:ext cx="112426" cy="112426"/>
          </a:xfrm>
          <a:prstGeom prst="ellipse">
            <a:avLst/>
          </a:prstGeom>
          <a:solidFill>
            <a:srgbClr val="005BAD">
              <a:alpha val="70000"/>
            </a:srgbClr>
          </a:solidFill>
          <a:ln w="635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ja-JP" altLang="en-US" sz="2400" b="0" i="0" u="none" strike="noStrike" cap="none" normalizeH="0" baseline="0" dirty="0">
              <a:ln>
                <a:noFill/>
              </a:ln>
              <a:solidFill>
                <a:srgbClr val="FFC000"/>
              </a:solidFill>
              <a:effectLst/>
              <a:latin typeface="+mn-ea"/>
              <a:ea typeface="+mn-ea"/>
            </a:endParaRPr>
          </a:p>
        </p:txBody>
      </p:sp>
      <p:graphicFrame>
        <p:nvGraphicFramePr>
          <p:cNvPr id="20" name="表 19">
            <a:extLst>
              <a:ext uri="{FF2B5EF4-FFF2-40B4-BE49-F238E27FC236}">
                <a16:creationId xmlns:a16="http://schemas.microsoft.com/office/drawing/2014/main" id="{0A8D534C-B688-82F6-74DE-DEA9D26162C6}"/>
              </a:ext>
            </a:extLst>
          </p:cNvPr>
          <p:cNvGraphicFramePr>
            <a:graphicFrameLocks noGrp="1"/>
          </p:cNvGraphicFramePr>
          <p:nvPr userDrawn="1">
            <p:extLst>
              <p:ext uri="{D42A27DB-BD31-4B8C-83A1-F6EECF244321}">
                <p14:modId xmlns:p14="http://schemas.microsoft.com/office/powerpoint/2010/main" val="3932754292"/>
              </p:ext>
            </p:extLst>
          </p:nvPr>
        </p:nvGraphicFramePr>
        <p:xfrm>
          <a:off x="5772274" y="1541747"/>
          <a:ext cx="3048083" cy="1742332"/>
        </p:xfrm>
        <a:graphic>
          <a:graphicData uri="http://schemas.openxmlformats.org/drawingml/2006/table">
            <a:tbl>
              <a:tblPr firstRow="1" bandRow="1">
                <a:effectLst/>
                <a:tableStyleId>{775DCB02-9BB8-47FD-8907-85C794F793BA}</a:tableStyleId>
              </a:tblPr>
              <a:tblGrid>
                <a:gridCol w="506778">
                  <a:extLst>
                    <a:ext uri="{9D8B030D-6E8A-4147-A177-3AD203B41FA5}">
                      <a16:colId xmlns:a16="http://schemas.microsoft.com/office/drawing/2014/main" val="869972413"/>
                    </a:ext>
                  </a:extLst>
                </a:gridCol>
                <a:gridCol w="482691">
                  <a:extLst>
                    <a:ext uri="{9D8B030D-6E8A-4147-A177-3AD203B41FA5}">
                      <a16:colId xmlns:a16="http://schemas.microsoft.com/office/drawing/2014/main" val="817503841"/>
                    </a:ext>
                  </a:extLst>
                </a:gridCol>
                <a:gridCol w="654248">
                  <a:extLst>
                    <a:ext uri="{9D8B030D-6E8A-4147-A177-3AD203B41FA5}">
                      <a16:colId xmlns:a16="http://schemas.microsoft.com/office/drawing/2014/main" val="1686783455"/>
                    </a:ext>
                  </a:extLst>
                </a:gridCol>
                <a:gridCol w="687387">
                  <a:extLst>
                    <a:ext uri="{9D8B030D-6E8A-4147-A177-3AD203B41FA5}">
                      <a16:colId xmlns:a16="http://schemas.microsoft.com/office/drawing/2014/main" val="4080317083"/>
                    </a:ext>
                  </a:extLst>
                </a:gridCol>
                <a:gridCol w="716979">
                  <a:extLst>
                    <a:ext uri="{9D8B030D-6E8A-4147-A177-3AD203B41FA5}">
                      <a16:colId xmlns:a16="http://schemas.microsoft.com/office/drawing/2014/main" val="659529276"/>
                    </a:ext>
                  </a:extLst>
                </a:gridCol>
              </a:tblGrid>
              <a:tr h="361732">
                <a:tc>
                  <a:txBody>
                    <a:bodyPr/>
                    <a:lstStyle/>
                    <a:p>
                      <a:pPr algn="ctr"/>
                      <a:endParaRPr kumimoji="1" lang="ja-JP" altLang="en-US" sz="900" b="0" dirty="0">
                        <a:solidFill>
                          <a:schemeClr val="bg1"/>
                        </a:solidFill>
                        <a:effectLst/>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2F2F2"/>
                    </a:solidFill>
                  </a:tcPr>
                </a:tc>
                <a:tc>
                  <a:txBody>
                    <a:bodyPr/>
                    <a:lstStyle/>
                    <a:p>
                      <a:pPr algn="ctr"/>
                      <a:r>
                        <a:rPr kumimoji="1" lang="ja-JP" altLang="en-US" sz="900" b="1" dirty="0">
                          <a:solidFill>
                            <a:schemeClr val="bg1"/>
                          </a:solidFill>
                          <a:effectLst/>
                        </a:rPr>
                        <a:t>家族</a:t>
                      </a:r>
                    </a:p>
                  </a:txBody>
                  <a:tcPr anchor="ctr">
                    <a:lnL w="12700" cap="flat" cmpd="sng" algn="ctr">
                      <a:solidFill>
                        <a:schemeClr val="tx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50000"/>
                      </a:schemeClr>
                    </a:solidFill>
                  </a:tcPr>
                </a:tc>
                <a:tc>
                  <a:txBody>
                    <a:bodyPr/>
                    <a:lstStyle/>
                    <a:p>
                      <a:pPr algn="ctr"/>
                      <a:r>
                        <a:rPr kumimoji="1" lang="ja-JP" altLang="en-US" sz="900" dirty="0">
                          <a:effectLst/>
                        </a:rPr>
                        <a:t>所得金額</a:t>
                      </a:r>
                      <a:endParaRPr kumimoji="1" lang="ja-JP" altLang="en-US" sz="700" b="0" kern="1200" dirty="0">
                        <a:solidFill>
                          <a:schemeClr val="bg1"/>
                        </a:solidFill>
                        <a:effectLst/>
                        <a:latin typeface="+mn-lt"/>
                        <a:ea typeface="+mn-ea"/>
                        <a:cs typeface="+mn-cs"/>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50000"/>
                      </a:schemeClr>
                    </a:solidFill>
                  </a:tcPr>
                </a:tc>
                <a:tc>
                  <a:txBody>
                    <a:bodyPr/>
                    <a:lstStyle/>
                    <a:p>
                      <a:pPr algn="ctr"/>
                      <a:r>
                        <a:rPr kumimoji="1" lang="ja-JP" altLang="en-US" sz="900" dirty="0">
                          <a:effectLst/>
                        </a:rPr>
                        <a:t>使用回数</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50000"/>
                      </a:schemeClr>
                    </a:solidFill>
                  </a:tcPr>
                </a:tc>
                <a:tc>
                  <a:txBody>
                    <a:bodyPr/>
                    <a:lstStyle/>
                    <a:p>
                      <a:pPr algn="ctr"/>
                      <a:r>
                        <a:rPr kumimoji="1" lang="ja-JP" altLang="en-US" sz="900" dirty="0">
                          <a:effectLst/>
                        </a:rPr>
                        <a:t>負担金額</a:t>
                      </a:r>
                    </a:p>
                  </a:txBody>
                  <a:tcPr anchor="ctr">
                    <a:lnL w="12700" cap="flat" cmpd="sng" algn="ctr">
                      <a:solidFill>
                        <a:schemeClr val="bg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50000"/>
                      </a:schemeClr>
                    </a:solidFill>
                  </a:tcPr>
                </a:tc>
                <a:extLst>
                  <a:ext uri="{0D108BD9-81ED-4DB2-BD59-A6C34878D82A}">
                    <a16:rowId xmlns:a16="http://schemas.microsoft.com/office/drawing/2014/main" val="2135456254"/>
                  </a:ext>
                </a:extLst>
              </a:tr>
              <a:tr h="288000">
                <a:tc>
                  <a:txBody>
                    <a:bodyPr/>
                    <a:lstStyle/>
                    <a:p>
                      <a:pPr algn="ctr"/>
                      <a:r>
                        <a:rPr kumimoji="1" lang="ja-JP" altLang="en-US" sz="900" b="1" dirty="0">
                          <a:effectLst/>
                          <a:latin typeface="HGPｺﾞｼｯｸM" panose="020B0600000000000000" pitchFamily="50" charset="-128"/>
                          <a:ea typeface="HGPｺﾞｼｯｸM" panose="020B0600000000000000" pitchFamily="50" charset="-128"/>
                        </a:rPr>
                        <a:t>Ａ家</a:t>
                      </a:r>
                    </a:p>
                  </a:txBody>
                  <a:tcPr anchor="ctr">
                    <a:lnL w="127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kumimoji="1" lang="ja-JP" altLang="en-US" sz="900" b="1" dirty="0">
                          <a:effectLst/>
                          <a:latin typeface="HGPｺﾞｼｯｸM" panose="020B0600000000000000" pitchFamily="50" charset="-128"/>
                          <a:ea typeface="HGPｺﾞｼｯｸM" panose="020B0600000000000000" pitchFamily="50" charset="-128"/>
                        </a:rPr>
                        <a:t>４人</a:t>
                      </a:r>
                    </a:p>
                  </a:txBody>
                  <a:tcPr anchor="ctr">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kumimoji="1" lang="en-US" altLang="ja-JP" sz="900" b="1" dirty="0">
                          <a:effectLst/>
                          <a:latin typeface="HGPｺﾞｼｯｸM" panose="020B0600000000000000" pitchFamily="50" charset="-128"/>
                          <a:ea typeface="HGPｺﾞｼｯｸM" panose="020B0600000000000000" pitchFamily="50" charset="-128"/>
                        </a:rPr>
                        <a:t>500</a:t>
                      </a:r>
                      <a:r>
                        <a:rPr kumimoji="1" lang="ja-JP" altLang="en-US" sz="900" b="1" dirty="0">
                          <a:effectLst/>
                          <a:latin typeface="HGPｺﾞｼｯｸM" panose="020B0600000000000000" pitchFamily="50" charset="-128"/>
                          <a:ea typeface="HGPｺﾞｼｯｸM" panose="020B0600000000000000" pitchFamily="50" charset="-128"/>
                        </a:rPr>
                        <a:t>万円</a:t>
                      </a:r>
                    </a:p>
                  </a:txBody>
                  <a:tcPr anchor="ctr">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kumimoji="1" lang="ja-JP" altLang="en-US" sz="900" b="1" dirty="0">
                          <a:effectLst/>
                          <a:latin typeface="HGPｺﾞｼｯｸM" panose="020B0600000000000000" pitchFamily="50" charset="-128"/>
                          <a:ea typeface="HGPｺﾞｼｯｸM" panose="020B0600000000000000" pitchFamily="50" charset="-128"/>
                        </a:rPr>
                        <a:t>月</a:t>
                      </a:r>
                      <a:r>
                        <a:rPr kumimoji="1" lang="en-US" altLang="ja-JP" sz="900" b="1" dirty="0">
                          <a:effectLst/>
                          <a:latin typeface="HGPｺﾞｼｯｸM" panose="020B0600000000000000" pitchFamily="50" charset="-128"/>
                          <a:ea typeface="HGPｺﾞｼｯｸM" panose="020B0600000000000000" pitchFamily="50" charset="-128"/>
                        </a:rPr>
                        <a:t>10</a:t>
                      </a:r>
                      <a:r>
                        <a:rPr kumimoji="1" lang="ja-JP" altLang="en-US" sz="900" b="1" dirty="0">
                          <a:effectLst/>
                          <a:latin typeface="HGPｺﾞｼｯｸM" panose="020B0600000000000000" pitchFamily="50" charset="-128"/>
                          <a:ea typeface="HGPｺﾞｼｯｸM" panose="020B0600000000000000" pitchFamily="50" charset="-128"/>
                        </a:rPr>
                        <a:t>回</a:t>
                      </a:r>
                    </a:p>
                  </a:txBody>
                  <a:tcPr anchor="ctr">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kumimoji="1" lang="en-US" altLang="ja-JP" sz="900" b="1" dirty="0">
                          <a:effectLst/>
                          <a:latin typeface="HGPｺﾞｼｯｸM" panose="020B0600000000000000" pitchFamily="50" charset="-128"/>
                          <a:ea typeface="HGPｺﾞｼｯｸM" panose="020B0600000000000000" pitchFamily="50" charset="-128"/>
                        </a:rPr>
                        <a:t>100</a:t>
                      </a:r>
                      <a:r>
                        <a:rPr kumimoji="1" lang="ja-JP" altLang="en-US" sz="900" b="1" dirty="0">
                          <a:effectLst/>
                          <a:latin typeface="HGPｺﾞｼｯｸM" panose="020B0600000000000000" pitchFamily="50" charset="-128"/>
                          <a:ea typeface="HGPｺﾞｼｯｸM" panose="020B0600000000000000" pitchFamily="50" charset="-128"/>
                        </a:rPr>
                        <a:t>万円</a:t>
                      </a:r>
                    </a:p>
                  </a:txBody>
                  <a:tcPr anchor="ctr">
                    <a:lnL w="9525" cap="flat" cmpd="sng" algn="ctr">
                      <a:solidFill>
                        <a:schemeClr val="tx1"/>
                      </a:solidFill>
                      <a:prstDash val="sysDash"/>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40521073"/>
                  </a:ext>
                </a:extLst>
              </a:tr>
              <a:tr h="288000">
                <a:tc>
                  <a:txBody>
                    <a:bodyPr/>
                    <a:lstStyle/>
                    <a:p>
                      <a:pPr algn="ctr"/>
                      <a:r>
                        <a:rPr kumimoji="1" lang="ja-JP" altLang="en-US" sz="900" b="1" dirty="0">
                          <a:effectLst/>
                          <a:latin typeface="HGPｺﾞｼｯｸM" panose="020B0600000000000000" pitchFamily="50" charset="-128"/>
                          <a:ea typeface="HGPｺﾞｼｯｸM" panose="020B0600000000000000" pitchFamily="50" charset="-128"/>
                        </a:rPr>
                        <a:t>Ｂ家</a:t>
                      </a:r>
                    </a:p>
                  </a:txBody>
                  <a:tcPr anchor="ctr">
                    <a:lnL w="127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kumimoji="1" lang="ja-JP" altLang="en-US" sz="900" b="1" dirty="0">
                          <a:effectLst/>
                          <a:latin typeface="HGPｺﾞｼｯｸM" panose="020B0600000000000000" pitchFamily="50" charset="-128"/>
                          <a:ea typeface="HGPｺﾞｼｯｸM" panose="020B0600000000000000" pitchFamily="50" charset="-128"/>
                        </a:rPr>
                        <a:t>４人</a:t>
                      </a:r>
                    </a:p>
                  </a:txBody>
                  <a:tcPr anchor="ctr">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kumimoji="1" lang="en-US" altLang="ja-JP" sz="900" b="1" dirty="0">
                          <a:effectLst/>
                          <a:latin typeface="HGPｺﾞｼｯｸM" panose="020B0600000000000000" pitchFamily="50" charset="-128"/>
                          <a:ea typeface="HGPｺﾞｼｯｸM" panose="020B0600000000000000" pitchFamily="50" charset="-128"/>
                        </a:rPr>
                        <a:t>500</a:t>
                      </a:r>
                      <a:r>
                        <a:rPr kumimoji="1" lang="ja-JP" altLang="en-US" sz="900" b="1" dirty="0">
                          <a:effectLst/>
                          <a:latin typeface="HGPｺﾞｼｯｸM" panose="020B0600000000000000" pitchFamily="50" charset="-128"/>
                          <a:ea typeface="HGPｺﾞｼｯｸM" panose="020B0600000000000000" pitchFamily="50" charset="-128"/>
                        </a:rPr>
                        <a:t>万円</a:t>
                      </a:r>
                    </a:p>
                  </a:txBody>
                  <a:tcPr anchor="ctr">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kumimoji="1" lang="ja-JP" altLang="en-US" sz="900" b="1" dirty="0">
                          <a:effectLst/>
                          <a:latin typeface="HGPｺﾞｼｯｸM" panose="020B0600000000000000" pitchFamily="50" charset="-128"/>
                          <a:ea typeface="HGPｺﾞｼｯｸM" panose="020B0600000000000000" pitchFamily="50" charset="-128"/>
                        </a:rPr>
                        <a:t>月</a:t>
                      </a:r>
                      <a:r>
                        <a:rPr kumimoji="1" lang="en-US" altLang="ja-JP" sz="900" b="1" dirty="0">
                          <a:effectLst/>
                          <a:latin typeface="HGPｺﾞｼｯｸM" panose="020B0600000000000000" pitchFamily="50" charset="-128"/>
                          <a:ea typeface="HGPｺﾞｼｯｸM" panose="020B0600000000000000" pitchFamily="50" charset="-128"/>
                        </a:rPr>
                        <a:t>10</a:t>
                      </a:r>
                      <a:r>
                        <a:rPr kumimoji="1" lang="ja-JP" altLang="en-US" sz="900" b="1" dirty="0">
                          <a:effectLst/>
                          <a:latin typeface="HGPｺﾞｼｯｸM" panose="020B0600000000000000" pitchFamily="50" charset="-128"/>
                          <a:ea typeface="HGPｺﾞｼｯｸM" panose="020B0600000000000000" pitchFamily="50" charset="-128"/>
                        </a:rPr>
                        <a:t>回</a:t>
                      </a:r>
                    </a:p>
                  </a:txBody>
                  <a:tcPr anchor="ctr">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kumimoji="1" lang="en-US" altLang="ja-JP" sz="900" b="1" dirty="0">
                          <a:effectLst/>
                          <a:latin typeface="HGPｺﾞｼｯｸM" panose="020B0600000000000000" pitchFamily="50" charset="-128"/>
                          <a:ea typeface="HGPｺﾞｼｯｸM" panose="020B0600000000000000" pitchFamily="50" charset="-128"/>
                        </a:rPr>
                        <a:t>100</a:t>
                      </a:r>
                      <a:r>
                        <a:rPr kumimoji="1" lang="ja-JP" altLang="en-US" sz="900" b="1" dirty="0">
                          <a:effectLst/>
                          <a:latin typeface="HGPｺﾞｼｯｸM" panose="020B0600000000000000" pitchFamily="50" charset="-128"/>
                          <a:ea typeface="HGPｺﾞｼｯｸM" panose="020B0600000000000000" pitchFamily="50" charset="-128"/>
                        </a:rPr>
                        <a:t>万円</a:t>
                      </a:r>
                    </a:p>
                  </a:txBody>
                  <a:tcPr anchor="ctr">
                    <a:lnL w="9525" cap="flat" cmpd="sng" algn="ctr">
                      <a:solidFill>
                        <a:schemeClr val="tx1"/>
                      </a:solidFill>
                      <a:prstDash val="sysDash"/>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196817260"/>
                  </a:ext>
                </a:extLst>
              </a:tr>
              <a:tr h="288000">
                <a:tc>
                  <a:txBody>
                    <a:bodyPr/>
                    <a:lstStyle/>
                    <a:p>
                      <a:pPr algn="ctr"/>
                      <a:r>
                        <a:rPr kumimoji="1" lang="ja-JP" altLang="en-US" sz="900" b="1" dirty="0">
                          <a:effectLst/>
                          <a:latin typeface="HGPｺﾞｼｯｸM" panose="020B0600000000000000" pitchFamily="50" charset="-128"/>
                          <a:ea typeface="HGPｺﾞｼｯｸM" panose="020B0600000000000000" pitchFamily="50" charset="-128"/>
                        </a:rPr>
                        <a:t>Ｃ家</a:t>
                      </a:r>
                    </a:p>
                  </a:txBody>
                  <a:tcPr anchor="ctr">
                    <a:lnL w="127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kumimoji="1" lang="ja-JP" altLang="en-US" sz="900" b="1" dirty="0">
                          <a:effectLst/>
                          <a:latin typeface="HGPｺﾞｼｯｸM" panose="020B0600000000000000" pitchFamily="50" charset="-128"/>
                          <a:ea typeface="HGPｺﾞｼｯｸM" panose="020B0600000000000000" pitchFamily="50" charset="-128"/>
                        </a:rPr>
                        <a:t>４人</a:t>
                      </a:r>
                    </a:p>
                  </a:txBody>
                  <a:tcPr anchor="ctr">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kumimoji="1" lang="en-US" altLang="ja-JP" sz="900" b="1" dirty="0">
                          <a:effectLst/>
                          <a:latin typeface="HGPｺﾞｼｯｸM" panose="020B0600000000000000" pitchFamily="50" charset="-128"/>
                          <a:ea typeface="HGPｺﾞｼｯｸM" panose="020B0600000000000000" pitchFamily="50" charset="-128"/>
                        </a:rPr>
                        <a:t>500</a:t>
                      </a:r>
                      <a:r>
                        <a:rPr kumimoji="1" lang="ja-JP" altLang="en-US" sz="900" b="1" dirty="0">
                          <a:effectLst/>
                          <a:latin typeface="HGPｺﾞｼｯｸM" panose="020B0600000000000000" pitchFamily="50" charset="-128"/>
                          <a:ea typeface="HGPｺﾞｼｯｸM" panose="020B0600000000000000" pitchFamily="50" charset="-128"/>
                        </a:rPr>
                        <a:t>万円</a:t>
                      </a:r>
                    </a:p>
                  </a:txBody>
                  <a:tcPr anchor="ctr">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kumimoji="1" lang="ja-JP" altLang="en-US" sz="900" b="1" dirty="0">
                          <a:effectLst/>
                          <a:latin typeface="HGPｺﾞｼｯｸM" panose="020B0600000000000000" pitchFamily="50" charset="-128"/>
                          <a:ea typeface="HGPｺﾞｼｯｸM" panose="020B0600000000000000" pitchFamily="50" charset="-128"/>
                        </a:rPr>
                        <a:t>月</a:t>
                      </a:r>
                      <a:r>
                        <a:rPr kumimoji="1" lang="en-US" altLang="ja-JP" sz="900" b="1" dirty="0">
                          <a:effectLst/>
                          <a:latin typeface="HGPｺﾞｼｯｸM" panose="020B0600000000000000" pitchFamily="50" charset="-128"/>
                          <a:ea typeface="HGPｺﾞｼｯｸM" panose="020B0600000000000000" pitchFamily="50" charset="-128"/>
                        </a:rPr>
                        <a:t>10</a:t>
                      </a:r>
                      <a:r>
                        <a:rPr kumimoji="1" lang="ja-JP" altLang="en-US" sz="900" b="1" dirty="0">
                          <a:effectLst/>
                          <a:latin typeface="HGPｺﾞｼｯｸM" panose="020B0600000000000000" pitchFamily="50" charset="-128"/>
                          <a:ea typeface="HGPｺﾞｼｯｸM" panose="020B0600000000000000" pitchFamily="50" charset="-128"/>
                        </a:rPr>
                        <a:t>回</a:t>
                      </a:r>
                    </a:p>
                  </a:txBody>
                  <a:tcPr anchor="ctr">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kumimoji="1" lang="en-US" altLang="ja-JP" sz="900" b="1" dirty="0">
                          <a:effectLst/>
                          <a:latin typeface="HGPｺﾞｼｯｸM" panose="020B0600000000000000" pitchFamily="50" charset="-128"/>
                          <a:ea typeface="HGPｺﾞｼｯｸM" panose="020B0600000000000000" pitchFamily="50" charset="-128"/>
                        </a:rPr>
                        <a:t>100</a:t>
                      </a:r>
                      <a:r>
                        <a:rPr kumimoji="1" lang="ja-JP" altLang="en-US" sz="900" b="1" dirty="0">
                          <a:effectLst/>
                          <a:latin typeface="HGPｺﾞｼｯｸM" panose="020B0600000000000000" pitchFamily="50" charset="-128"/>
                          <a:ea typeface="HGPｺﾞｼｯｸM" panose="020B0600000000000000" pitchFamily="50" charset="-128"/>
                        </a:rPr>
                        <a:t>万円</a:t>
                      </a:r>
                    </a:p>
                  </a:txBody>
                  <a:tcPr anchor="ctr">
                    <a:lnL w="9525" cap="flat" cmpd="sng" algn="ctr">
                      <a:solidFill>
                        <a:schemeClr val="tx1"/>
                      </a:solidFill>
                      <a:prstDash val="sysDash"/>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585846679"/>
                  </a:ext>
                </a:extLst>
              </a:tr>
              <a:tr h="288000">
                <a:tc>
                  <a:txBody>
                    <a:bodyPr/>
                    <a:lstStyle/>
                    <a:p>
                      <a:pPr algn="ctr"/>
                      <a:r>
                        <a:rPr kumimoji="1" lang="ja-JP" altLang="en-US" sz="900" b="1" dirty="0">
                          <a:effectLst/>
                          <a:latin typeface="HGPｺﾞｼｯｸM" panose="020B0600000000000000" pitchFamily="50" charset="-128"/>
                          <a:ea typeface="HGPｺﾞｼｯｸM" panose="020B0600000000000000" pitchFamily="50" charset="-128"/>
                        </a:rPr>
                        <a:t>Ｄ家</a:t>
                      </a:r>
                    </a:p>
                  </a:txBody>
                  <a:tcPr anchor="ctr">
                    <a:lnL w="127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kumimoji="1" lang="ja-JP" altLang="en-US" sz="900" b="1" dirty="0">
                          <a:effectLst/>
                          <a:latin typeface="HGPｺﾞｼｯｸM" panose="020B0600000000000000" pitchFamily="50" charset="-128"/>
                          <a:ea typeface="HGPｺﾞｼｯｸM" panose="020B0600000000000000" pitchFamily="50" charset="-128"/>
                        </a:rPr>
                        <a:t>４人</a:t>
                      </a:r>
                    </a:p>
                  </a:txBody>
                  <a:tcPr anchor="ctr">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kumimoji="1" lang="en-US" altLang="ja-JP" sz="900" b="1" dirty="0">
                          <a:effectLst/>
                          <a:latin typeface="HGPｺﾞｼｯｸM" panose="020B0600000000000000" pitchFamily="50" charset="-128"/>
                          <a:ea typeface="HGPｺﾞｼｯｸM" panose="020B0600000000000000" pitchFamily="50" charset="-128"/>
                        </a:rPr>
                        <a:t>500</a:t>
                      </a:r>
                      <a:r>
                        <a:rPr kumimoji="1" lang="ja-JP" altLang="en-US" sz="900" b="1" dirty="0">
                          <a:effectLst/>
                          <a:latin typeface="HGPｺﾞｼｯｸM" panose="020B0600000000000000" pitchFamily="50" charset="-128"/>
                          <a:ea typeface="HGPｺﾞｼｯｸM" panose="020B0600000000000000" pitchFamily="50" charset="-128"/>
                        </a:rPr>
                        <a:t>万円</a:t>
                      </a:r>
                    </a:p>
                  </a:txBody>
                  <a:tcPr anchor="ctr">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kumimoji="1" lang="ja-JP" altLang="en-US" sz="900" b="1" dirty="0">
                          <a:effectLst/>
                          <a:latin typeface="HGPｺﾞｼｯｸM" panose="020B0600000000000000" pitchFamily="50" charset="-128"/>
                          <a:ea typeface="HGPｺﾞｼｯｸM" panose="020B0600000000000000" pitchFamily="50" charset="-128"/>
                        </a:rPr>
                        <a:t>月</a:t>
                      </a:r>
                      <a:r>
                        <a:rPr kumimoji="1" lang="en-US" altLang="ja-JP" sz="900" b="1" dirty="0">
                          <a:effectLst/>
                          <a:latin typeface="HGPｺﾞｼｯｸM" panose="020B0600000000000000" pitchFamily="50" charset="-128"/>
                          <a:ea typeface="HGPｺﾞｼｯｸM" panose="020B0600000000000000" pitchFamily="50" charset="-128"/>
                        </a:rPr>
                        <a:t>10</a:t>
                      </a:r>
                      <a:r>
                        <a:rPr kumimoji="1" lang="ja-JP" altLang="en-US" sz="900" b="1" dirty="0">
                          <a:effectLst/>
                          <a:latin typeface="HGPｺﾞｼｯｸM" panose="020B0600000000000000" pitchFamily="50" charset="-128"/>
                          <a:ea typeface="HGPｺﾞｼｯｸM" panose="020B0600000000000000" pitchFamily="50" charset="-128"/>
                        </a:rPr>
                        <a:t>回</a:t>
                      </a:r>
                    </a:p>
                  </a:txBody>
                  <a:tcPr anchor="ctr">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kumimoji="1" lang="en-US" altLang="ja-JP" sz="900" b="1" dirty="0">
                          <a:effectLst/>
                          <a:latin typeface="HGPｺﾞｼｯｸM" panose="020B0600000000000000" pitchFamily="50" charset="-128"/>
                          <a:ea typeface="HGPｺﾞｼｯｸM" panose="020B0600000000000000" pitchFamily="50" charset="-128"/>
                        </a:rPr>
                        <a:t>100</a:t>
                      </a:r>
                      <a:r>
                        <a:rPr kumimoji="1" lang="ja-JP" altLang="en-US" sz="900" b="1" dirty="0">
                          <a:effectLst/>
                          <a:latin typeface="HGPｺﾞｼｯｸM" panose="020B0600000000000000" pitchFamily="50" charset="-128"/>
                          <a:ea typeface="HGPｺﾞｼｯｸM" panose="020B0600000000000000" pitchFamily="50" charset="-128"/>
                        </a:rPr>
                        <a:t>万円</a:t>
                      </a:r>
                    </a:p>
                  </a:txBody>
                  <a:tcPr anchor="ctr">
                    <a:lnL w="9525" cap="flat" cmpd="sng" algn="ctr">
                      <a:solidFill>
                        <a:schemeClr val="tx1"/>
                      </a:solidFill>
                      <a:prstDash val="sysDash"/>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4268042463"/>
                  </a:ext>
                </a:extLst>
              </a:tr>
              <a:tr h="0">
                <a:tc gridSpan="4">
                  <a:txBody>
                    <a:bodyPr/>
                    <a:lstStyle/>
                    <a:p>
                      <a:pPr algn="ctr"/>
                      <a:r>
                        <a:rPr kumimoji="1" lang="ja-JP" altLang="en-US" sz="900" b="1" dirty="0">
                          <a:effectLst/>
                          <a:latin typeface="HGPｺﾞｼｯｸM" panose="020B0600000000000000" pitchFamily="50" charset="-128"/>
                          <a:ea typeface="HGPｺﾞｼｯｸM" panose="020B0600000000000000" pitchFamily="50" charset="-128"/>
                        </a:rPr>
                        <a:t>合計</a:t>
                      </a:r>
                    </a:p>
                  </a:txBody>
                  <a:tcPr anchor="ctr">
                    <a:lnL w="127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endParaRPr/>
                    </a:p>
                  </a:txBody>
                  <a:tcPr anchor="ctr">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endParaRPr/>
                    </a:p>
                  </a:txBody>
                  <a:tcPr anchor="ctr">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endParaRPr dirty="0"/>
                    </a:p>
                  </a:txBody>
                  <a:tcPr anchor="ctr">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kumimoji="1" lang="en-US" altLang="ja-JP" sz="900" b="1" dirty="0">
                          <a:effectLst/>
                          <a:latin typeface="HGPｺﾞｼｯｸM" panose="020B0600000000000000" pitchFamily="50" charset="-128"/>
                          <a:ea typeface="HGPｺﾞｼｯｸM" panose="020B0600000000000000" pitchFamily="50" charset="-128"/>
                        </a:rPr>
                        <a:t>400</a:t>
                      </a:r>
                      <a:r>
                        <a:rPr kumimoji="1" lang="ja-JP" altLang="en-US" sz="900" b="1" dirty="0">
                          <a:effectLst/>
                          <a:latin typeface="HGPｺﾞｼｯｸM" panose="020B0600000000000000" pitchFamily="50" charset="-128"/>
                          <a:ea typeface="HGPｺﾞｼｯｸM" panose="020B0600000000000000" pitchFamily="50" charset="-128"/>
                        </a:rPr>
                        <a:t>万円</a:t>
                      </a:r>
                    </a:p>
                  </a:txBody>
                  <a:tcPr anchor="ctr">
                    <a:lnL w="9525" cap="flat" cmpd="sng" algn="ctr">
                      <a:solidFill>
                        <a:schemeClr val="tx1"/>
                      </a:solidFill>
                      <a:prstDash val="sysDash"/>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152522239"/>
                  </a:ext>
                </a:extLst>
              </a:tr>
            </a:tbl>
          </a:graphicData>
        </a:graphic>
      </p:graphicFrame>
    </p:spTree>
    <p:extLst>
      <p:ext uri="{BB962C8B-B14F-4D97-AF65-F5344CB8AC3E}">
        <p14:creationId xmlns:p14="http://schemas.microsoft.com/office/powerpoint/2010/main" val="723582103"/>
      </p:ext>
    </p:extLst>
  </p:cSld>
  <p:clrMapOvr>
    <a:masterClrMapping/>
  </p:clrMapOvr>
  <p:extLst>
    <p:ext uri="{DCECCB84-F9BA-43D5-87BE-67443E8EF086}">
      <p15:sldGuideLst xmlns:p15="http://schemas.microsoft.com/office/powerpoint/2012/main">
        <p15:guide id="4" orient="horz">
          <p15:clr>
            <a:srgbClr val="FBAE40"/>
          </p15:clr>
        </p15:guide>
        <p15:guide id="5" pos="5760">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2_ユーザー設定レイアウト">
    <p:spTree>
      <p:nvGrpSpPr>
        <p:cNvPr id="1" name=""/>
        <p:cNvGrpSpPr/>
        <p:nvPr/>
      </p:nvGrpSpPr>
      <p:grpSpPr>
        <a:xfrm>
          <a:off x="0" y="0"/>
          <a:ext cx="0" cy="0"/>
          <a:chOff x="0" y="0"/>
          <a:chExt cx="0" cy="0"/>
        </a:xfrm>
      </p:grpSpPr>
      <p:grpSp>
        <p:nvGrpSpPr>
          <p:cNvPr id="3" name="グループ化 2">
            <a:extLst>
              <a:ext uri="{FF2B5EF4-FFF2-40B4-BE49-F238E27FC236}">
                <a16:creationId xmlns:a16="http://schemas.microsoft.com/office/drawing/2014/main" id="{B880D74A-2F04-4453-9349-C1D2BD58DE17}"/>
              </a:ext>
            </a:extLst>
          </p:cNvPr>
          <p:cNvGrpSpPr/>
          <p:nvPr userDrawn="1"/>
        </p:nvGrpSpPr>
        <p:grpSpPr>
          <a:xfrm>
            <a:off x="190151" y="174626"/>
            <a:ext cx="8763698" cy="1561095"/>
            <a:chOff x="322211" y="6410880"/>
            <a:chExt cx="8532000" cy="374400"/>
          </a:xfrm>
        </p:grpSpPr>
        <p:sp>
          <p:nvSpPr>
            <p:cNvPr id="4" name="正方形/長方形 3">
              <a:extLst>
                <a:ext uri="{FF2B5EF4-FFF2-40B4-BE49-F238E27FC236}">
                  <a16:creationId xmlns:a16="http://schemas.microsoft.com/office/drawing/2014/main" id="{98AD1B1C-C368-4CA5-A0A3-F7E176FFAE7F}"/>
                </a:ext>
              </a:extLst>
            </p:cNvPr>
            <p:cNvSpPr/>
            <p:nvPr/>
          </p:nvSpPr>
          <p:spPr bwMode="auto">
            <a:xfrm>
              <a:off x="322211" y="6410880"/>
              <a:ext cx="8532000" cy="374400"/>
            </a:xfrm>
            <a:prstGeom prst="rect">
              <a:avLst/>
            </a:prstGeom>
            <a:noFill/>
            <a:ln w="22225" cap="flat" cmpd="sng" algn="ctr">
              <a:solidFill>
                <a:srgbClr val="005BAD"/>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ja-JP" altLang="en-US" sz="2400" b="0" i="0" u="none" strike="noStrike" cap="none" normalizeH="0" baseline="0" dirty="0">
                <a:ln>
                  <a:noFill/>
                </a:ln>
                <a:solidFill>
                  <a:schemeClr val="tx1"/>
                </a:solidFill>
                <a:effectLst/>
                <a:latin typeface="+mn-ea"/>
              </a:endParaRPr>
            </a:p>
          </p:txBody>
        </p:sp>
        <p:sp>
          <p:nvSpPr>
            <p:cNvPr id="5" name="正方形/長方形 4">
              <a:extLst>
                <a:ext uri="{FF2B5EF4-FFF2-40B4-BE49-F238E27FC236}">
                  <a16:creationId xmlns:a16="http://schemas.microsoft.com/office/drawing/2014/main" id="{7D088CD5-0FDA-464F-B3D6-C7CA9D243376}"/>
                </a:ext>
              </a:extLst>
            </p:cNvPr>
            <p:cNvSpPr/>
            <p:nvPr/>
          </p:nvSpPr>
          <p:spPr bwMode="auto">
            <a:xfrm>
              <a:off x="322212" y="6449705"/>
              <a:ext cx="8531999" cy="296751"/>
            </a:xfrm>
            <a:prstGeom prst="rect">
              <a:avLst/>
            </a:prstGeom>
            <a:solidFill>
              <a:srgbClr val="CCECFF">
                <a:alpha val="30000"/>
              </a:srgbClr>
            </a:solidFill>
            <a:ln w="6350" cap="flat" cmpd="sng" algn="ctr">
              <a:solidFill>
                <a:srgbClr val="005BAD"/>
              </a:solidFill>
              <a:prstDash val="dash"/>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ja-JP" altLang="en-US" sz="2400" b="0" i="0" u="none" strike="noStrike" cap="none" normalizeH="0" baseline="0" dirty="0">
                <a:ln>
                  <a:noFill/>
                </a:ln>
                <a:solidFill>
                  <a:schemeClr val="tx1"/>
                </a:solidFill>
                <a:effectLst/>
                <a:latin typeface="+mn-ea"/>
              </a:endParaRPr>
            </a:p>
          </p:txBody>
        </p:sp>
      </p:grpSp>
      <p:sp>
        <p:nvSpPr>
          <p:cNvPr id="6" name="テキスト ボックス 5">
            <a:extLst>
              <a:ext uri="{FF2B5EF4-FFF2-40B4-BE49-F238E27FC236}">
                <a16:creationId xmlns:a16="http://schemas.microsoft.com/office/drawing/2014/main" id="{21CBEC8D-EC3D-456E-AC4E-0CF71D49567F}"/>
              </a:ext>
            </a:extLst>
          </p:cNvPr>
          <p:cNvSpPr txBox="1"/>
          <p:nvPr userDrawn="1"/>
        </p:nvSpPr>
        <p:spPr>
          <a:xfrm>
            <a:off x="1713954" y="1030698"/>
            <a:ext cx="5716093" cy="307777"/>
          </a:xfrm>
          <a:prstGeom prst="rect">
            <a:avLst/>
          </a:prstGeom>
          <a:noFill/>
        </p:spPr>
        <p:txBody>
          <a:bodyPr wrap="square" rtlCol="0">
            <a:spAutoFit/>
          </a:bodyPr>
          <a:lstStyle/>
          <a:p>
            <a:r>
              <a:rPr kumimoji="1" lang="ja-JP" altLang="en-US" sz="1400" b="1" dirty="0">
                <a:solidFill>
                  <a:srgbClr val="005BAD"/>
                </a:solidFill>
                <a:latin typeface="ＭＳ Ｐゴシック" panose="020B0600070205080204" pitchFamily="50" charset="-128"/>
                <a:ea typeface="ＭＳ Ｐゴシック" panose="020B0600070205080204" pitchFamily="50" charset="-128"/>
              </a:rPr>
              <a:t>税の学習コーナー  </a:t>
            </a:r>
            <a:r>
              <a:rPr kumimoji="1" lang="en-US" altLang="ja-JP" sz="1400" dirty="0">
                <a:latin typeface="Arial" panose="020B0604020202020204" pitchFamily="34" charset="0"/>
                <a:cs typeface="Arial" panose="020B0604020202020204" pitchFamily="34" charset="0"/>
                <a:hlinkClick r:id="rId2">
                  <a:extLst>
                    <a:ext uri="{A12FA001-AC4F-418D-AE19-62706E023703}">
                      <ahyp:hlinkClr xmlns:ahyp="http://schemas.microsoft.com/office/drawing/2018/hyperlinkcolor" val="tx"/>
                    </a:ext>
                  </a:extLst>
                </a:hlinkClick>
              </a:rPr>
              <a:t>https://www.nta.go.jp/taxes/kids/index.htm</a:t>
            </a:r>
            <a:endParaRPr kumimoji="1" lang="en-US" altLang="ja-JP" sz="1400" dirty="0">
              <a:latin typeface="Arial" panose="020B0604020202020204" pitchFamily="34" charset="0"/>
              <a:cs typeface="Arial" panose="020B0604020202020204" pitchFamily="34" charset="0"/>
            </a:endParaRPr>
          </a:p>
        </p:txBody>
      </p:sp>
      <p:sp>
        <p:nvSpPr>
          <p:cNvPr id="7" name="Text Box 12">
            <a:extLst>
              <a:ext uri="{FF2B5EF4-FFF2-40B4-BE49-F238E27FC236}">
                <a16:creationId xmlns:a16="http://schemas.microsoft.com/office/drawing/2014/main" id="{78428D88-34A4-4AF5-9DA0-D90D2C05F33D}"/>
              </a:ext>
            </a:extLst>
          </p:cNvPr>
          <p:cNvSpPr txBox="1">
            <a:spLocks noChangeArrowheads="1"/>
          </p:cNvSpPr>
          <p:nvPr userDrawn="1"/>
        </p:nvSpPr>
        <p:spPr bwMode="auto">
          <a:xfrm>
            <a:off x="398422" y="320055"/>
            <a:ext cx="8347157" cy="3842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lnSpc>
                <a:spcPct val="130000"/>
              </a:lnSpc>
              <a:spcBef>
                <a:spcPct val="0"/>
              </a:spcBef>
              <a:buNone/>
            </a:pPr>
            <a:r>
              <a:rPr lang="ja-JP" altLang="en-US" sz="1700" dirty="0">
                <a:solidFill>
                  <a:srgbClr val="005BAD"/>
                </a:solidFill>
                <a:latin typeface="HGPｺﾞｼｯｸE" panose="020B0900000000000000" pitchFamily="50" charset="-128"/>
                <a:ea typeface="HGPｺﾞｼｯｸE" panose="020B0900000000000000" pitchFamily="50" charset="-128"/>
              </a:rPr>
              <a:t>税金について、もっと詳しく知りたい人は、国税庁ホームページの「税の学習コーナー」へ</a:t>
            </a:r>
          </a:p>
        </p:txBody>
      </p:sp>
      <p:pic>
        <p:nvPicPr>
          <p:cNvPr id="8" name="図 7">
            <a:extLst>
              <a:ext uri="{FF2B5EF4-FFF2-40B4-BE49-F238E27FC236}">
                <a16:creationId xmlns:a16="http://schemas.microsoft.com/office/drawing/2014/main" id="{1B368F36-B3C6-4A6E-A5EB-B20855DD7CA7}"/>
              </a:ext>
            </a:extLst>
          </p:cNvPr>
          <p:cNvPicPr>
            <a:picLocks noChangeAspect="1"/>
          </p:cNvPicPr>
          <p:nvPr userDrawn="1"/>
        </p:nvPicPr>
        <p:blipFill>
          <a:blip r:embed="rId3"/>
          <a:stretch>
            <a:fillRect/>
          </a:stretch>
        </p:blipFill>
        <p:spPr>
          <a:xfrm>
            <a:off x="7194942" y="878938"/>
            <a:ext cx="606279" cy="602069"/>
          </a:xfrm>
          <a:prstGeom prst="rect">
            <a:avLst/>
          </a:prstGeom>
        </p:spPr>
      </p:pic>
      <p:grpSp>
        <p:nvGrpSpPr>
          <p:cNvPr id="9" name="グループ化 8">
            <a:extLst>
              <a:ext uri="{FF2B5EF4-FFF2-40B4-BE49-F238E27FC236}">
                <a16:creationId xmlns:a16="http://schemas.microsoft.com/office/drawing/2014/main" id="{C4EBE130-13B2-4CDA-A249-33130D79A785}"/>
              </a:ext>
            </a:extLst>
          </p:cNvPr>
          <p:cNvGrpSpPr/>
          <p:nvPr userDrawn="1"/>
        </p:nvGrpSpPr>
        <p:grpSpPr>
          <a:xfrm>
            <a:off x="1913394" y="1844211"/>
            <a:ext cx="4817349" cy="2726253"/>
            <a:chOff x="408221" y="1492804"/>
            <a:chExt cx="7986515" cy="4703715"/>
          </a:xfrm>
        </p:grpSpPr>
        <p:grpSp>
          <p:nvGrpSpPr>
            <p:cNvPr id="10" name="グループ化 9">
              <a:extLst>
                <a:ext uri="{FF2B5EF4-FFF2-40B4-BE49-F238E27FC236}">
                  <a16:creationId xmlns:a16="http://schemas.microsoft.com/office/drawing/2014/main" id="{08729E7B-26B8-4ED0-970C-9E30E2D0C7BC}"/>
                </a:ext>
              </a:extLst>
            </p:cNvPr>
            <p:cNvGrpSpPr/>
            <p:nvPr/>
          </p:nvGrpSpPr>
          <p:grpSpPr>
            <a:xfrm>
              <a:off x="408221" y="4787785"/>
              <a:ext cx="2006355" cy="1408734"/>
              <a:chOff x="276126" y="4999439"/>
              <a:chExt cx="2070467" cy="1453749"/>
            </a:xfrm>
          </p:grpSpPr>
          <p:pic>
            <p:nvPicPr>
              <p:cNvPr id="14" name="図 13" descr="コンピュータ が含まれている画像&#10;&#10;自動的に生成された説明">
                <a:extLst>
                  <a:ext uri="{FF2B5EF4-FFF2-40B4-BE49-F238E27FC236}">
                    <a16:creationId xmlns:a16="http://schemas.microsoft.com/office/drawing/2014/main" id="{E388252C-2217-47FC-9338-EDF9B724BC56}"/>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76126" y="4999439"/>
                <a:ext cx="2070467" cy="1453749"/>
              </a:xfrm>
              <a:prstGeom prst="rect">
                <a:avLst/>
              </a:prstGeom>
            </p:spPr>
          </p:pic>
          <p:pic>
            <p:nvPicPr>
              <p:cNvPr id="15" name="図 14">
                <a:extLst>
                  <a:ext uri="{FF2B5EF4-FFF2-40B4-BE49-F238E27FC236}">
                    <a16:creationId xmlns:a16="http://schemas.microsoft.com/office/drawing/2014/main" id="{C733740A-B503-4CF6-AB13-C126AD90886E}"/>
                  </a:ext>
                </a:extLst>
              </p:cNvPr>
              <p:cNvPicPr>
                <a:picLocks noChangeAspect="1"/>
              </p:cNvPicPr>
              <p:nvPr/>
            </p:nvPicPr>
            <p:blipFill>
              <a:blip r:embed="rId5"/>
              <a:stretch>
                <a:fillRect/>
              </a:stretch>
            </p:blipFill>
            <p:spPr>
              <a:xfrm>
                <a:off x="1217079" y="5450114"/>
                <a:ext cx="548824" cy="413743"/>
              </a:xfrm>
              <a:prstGeom prst="rect">
                <a:avLst/>
              </a:prstGeom>
              <a:ln w="28575">
                <a:noFill/>
              </a:ln>
            </p:spPr>
          </p:pic>
        </p:grpSp>
        <p:grpSp>
          <p:nvGrpSpPr>
            <p:cNvPr id="11" name="グループ化 10">
              <a:extLst>
                <a:ext uri="{FF2B5EF4-FFF2-40B4-BE49-F238E27FC236}">
                  <a16:creationId xmlns:a16="http://schemas.microsoft.com/office/drawing/2014/main" id="{D884296C-0EAC-4FE4-8746-502D2F68B8A1}"/>
                </a:ext>
              </a:extLst>
            </p:cNvPr>
            <p:cNvGrpSpPr/>
            <p:nvPr/>
          </p:nvGrpSpPr>
          <p:grpSpPr>
            <a:xfrm>
              <a:off x="1332596" y="1492804"/>
              <a:ext cx="7062140" cy="4473133"/>
              <a:chOff x="1222872" y="1553378"/>
              <a:chExt cx="7287805" cy="4616068"/>
            </a:xfrm>
          </p:grpSpPr>
          <p:sp>
            <p:nvSpPr>
              <p:cNvPr id="12" name="フリーフォーム: 図形 11">
                <a:extLst>
                  <a:ext uri="{FF2B5EF4-FFF2-40B4-BE49-F238E27FC236}">
                    <a16:creationId xmlns:a16="http://schemas.microsoft.com/office/drawing/2014/main" id="{BDE659F0-C4AD-4331-BBA3-A5F8CA472322}"/>
                  </a:ext>
                </a:extLst>
              </p:cNvPr>
              <p:cNvSpPr/>
              <p:nvPr/>
            </p:nvSpPr>
            <p:spPr bwMode="auto">
              <a:xfrm>
                <a:off x="1222872" y="1553378"/>
                <a:ext cx="1575412" cy="4616068"/>
              </a:xfrm>
              <a:custGeom>
                <a:avLst/>
                <a:gdLst>
                  <a:gd name="connsiteX0" fmla="*/ 1553379 w 1575412"/>
                  <a:gd name="connsiteY0" fmla="*/ 0 h 4616068"/>
                  <a:gd name="connsiteX1" fmla="*/ 0 w 1575412"/>
                  <a:gd name="connsiteY1" fmla="*/ 3888955 h 4616068"/>
                  <a:gd name="connsiteX2" fmla="*/ 0 w 1575412"/>
                  <a:gd name="connsiteY2" fmla="*/ 4318612 h 4616068"/>
                  <a:gd name="connsiteX3" fmla="*/ 550844 w 1575412"/>
                  <a:gd name="connsiteY3" fmla="*/ 4329629 h 4616068"/>
                  <a:gd name="connsiteX4" fmla="*/ 1575412 w 1575412"/>
                  <a:gd name="connsiteY4" fmla="*/ 4616068 h 4616068"/>
                  <a:gd name="connsiteX5" fmla="*/ 1553379 w 1575412"/>
                  <a:gd name="connsiteY5" fmla="*/ 66102 h 4616068"/>
                  <a:gd name="connsiteX6" fmla="*/ 1553379 w 1575412"/>
                  <a:gd name="connsiteY6" fmla="*/ 0 h 46160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75412" h="4616068">
                    <a:moveTo>
                      <a:pt x="1553379" y="0"/>
                    </a:moveTo>
                    <a:lnTo>
                      <a:pt x="0" y="3888955"/>
                    </a:lnTo>
                    <a:lnTo>
                      <a:pt x="0" y="4318612"/>
                    </a:lnTo>
                    <a:lnTo>
                      <a:pt x="550844" y="4329629"/>
                    </a:lnTo>
                    <a:lnTo>
                      <a:pt x="1575412" y="4616068"/>
                    </a:lnTo>
                    <a:lnTo>
                      <a:pt x="1553379" y="66102"/>
                    </a:lnTo>
                    <a:lnTo>
                      <a:pt x="1553379" y="0"/>
                    </a:lnTo>
                    <a:close/>
                  </a:path>
                </a:pathLst>
              </a:custGeom>
              <a:solidFill>
                <a:srgbClr val="AFF0FF">
                  <a:alpha val="40000"/>
                </a:srgbClr>
              </a:solidFill>
              <a:ln w="635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ja-JP" altLang="en-US" sz="2400" b="0" i="0" u="none" strike="noStrike" cap="none" normalizeH="0" baseline="0" dirty="0">
                  <a:ln>
                    <a:noFill/>
                  </a:ln>
                  <a:solidFill>
                    <a:schemeClr val="tx1"/>
                  </a:solidFill>
                  <a:effectLst/>
                  <a:latin typeface="+mn-ea"/>
                </a:endParaRPr>
              </a:p>
            </p:txBody>
          </p:sp>
          <p:pic>
            <p:nvPicPr>
              <p:cNvPr id="13" name="図 12">
                <a:extLst>
                  <a:ext uri="{FF2B5EF4-FFF2-40B4-BE49-F238E27FC236}">
                    <a16:creationId xmlns:a16="http://schemas.microsoft.com/office/drawing/2014/main" id="{23D6C638-B1C6-4F7E-97FC-B5DD425876E4}"/>
                  </a:ext>
                </a:extLst>
              </p:cNvPr>
              <p:cNvPicPr>
                <a:picLocks noChangeAspect="1"/>
              </p:cNvPicPr>
              <p:nvPr/>
            </p:nvPicPr>
            <p:blipFill>
              <a:blip r:embed="rId5"/>
              <a:stretch>
                <a:fillRect/>
              </a:stretch>
            </p:blipFill>
            <p:spPr>
              <a:xfrm>
                <a:off x="2787268" y="1841812"/>
                <a:ext cx="5723409" cy="4314729"/>
              </a:xfrm>
              <a:prstGeom prst="rect">
                <a:avLst/>
              </a:prstGeom>
              <a:ln w="28575">
                <a:solidFill>
                  <a:schemeClr val="tx1"/>
                </a:solidFill>
              </a:ln>
            </p:spPr>
          </p:pic>
        </p:grpSp>
      </p:grpSp>
      <p:grpSp>
        <p:nvGrpSpPr>
          <p:cNvPr id="21" name="グループ化 20">
            <a:extLst>
              <a:ext uri="{FF2B5EF4-FFF2-40B4-BE49-F238E27FC236}">
                <a16:creationId xmlns:a16="http://schemas.microsoft.com/office/drawing/2014/main" id="{F3D8D57A-E542-4A68-B467-7A45B8AB5840}"/>
              </a:ext>
            </a:extLst>
          </p:cNvPr>
          <p:cNvGrpSpPr/>
          <p:nvPr userDrawn="1"/>
        </p:nvGrpSpPr>
        <p:grpSpPr>
          <a:xfrm>
            <a:off x="270035" y="5387799"/>
            <a:ext cx="8427919" cy="948362"/>
            <a:chOff x="358041" y="5712022"/>
            <a:chExt cx="8427919" cy="948362"/>
          </a:xfrm>
        </p:grpSpPr>
        <p:sp>
          <p:nvSpPr>
            <p:cNvPr id="16" name="テキスト ボックス 15">
              <a:extLst>
                <a:ext uri="{FF2B5EF4-FFF2-40B4-BE49-F238E27FC236}">
                  <a16:creationId xmlns:a16="http://schemas.microsoft.com/office/drawing/2014/main" id="{36564F05-E0B1-43AB-B345-29E93A4DAD41}"/>
                </a:ext>
              </a:extLst>
            </p:cNvPr>
            <p:cNvSpPr txBox="1"/>
            <p:nvPr userDrawn="1"/>
          </p:nvSpPr>
          <p:spPr>
            <a:xfrm>
              <a:off x="443521" y="5736521"/>
              <a:ext cx="3966554" cy="288147"/>
            </a:xfrm>
            <a:prstGeom prst="rect">
              <a:avLst/>
            </a:prstGeom>
            <a:noFill/>
          </p:spPr>
          <p:txBody>
            <a:bodyPr vert="horz" wrap="square" tIns="36000" bIns="36000" rtlCol="0">
              <a:spAutoFit/>
            </a:bodyPr>
            <a:lstStyle/>
            <a:p>
              <a:pPr algn="l"/>
              <a:r>
                <a:rPr lang="ja-JP" altLang="en-US" sz="1400" spc="-10" dirty="0">
                  <a:solidFill>
                    <a:schemeClr val="tx1"/>
                  </a:solidFill>
                  <a:latin typeface="BIZ UDPゴシック" panose="020B0400000000000000" pitchFamily="50" charset="-128"/>
                  <a:ea typeface="BIZ UDPゴシック" panose="020B0400000000000000" pitchFamily="50" charset="-128"/>
                </a:rPr>
                <a:t>（編集・発行） 京都府租税教育推進連絡協議会</a:t>
              </a:r>
              <a:endParaRPr lang="en-US" altLang="ja-JP" sz="1400" spc="-10" dirty="0">
                <a:solidFill>
                  <a:schemeClr val="tx1"/>
                </a:solidFill>
                <a:latin typeface="BIZ UDPゴシック" panose="020B0400000000000000" pitchFamily="50" charset="-128"/>
                <a:ea typeface="BIZ UDPゴシック" panose="020B0400000000000000" pitchFamily="50" charset="-128"/>
              </a:endParaRPr>
            </a:p>
          </p:txBody>
        </p:sp>
        <p:sp>
          <p:nvSpPr>
            <p:cNvPr id="17" name="テキスト ボックス 16">
              <a:extLst>
                <a:ext uri="{FF2B5EF4-FFF2-40B4-BE49-F238E27FC236}">
                  <a16:creationId xmlns:a16="http://schemas.microsoft.com/office/drawing/2014/main" id="{2AFBF715-CB9A-4A81-A042-833127108978}"/>
                </a:ext>
              </a:extLst>
            </p:cNvPr>
            <p:cNvSpPr txBox="1"/>
            <p:nvPr userDrawn="1"/>
          </p:nvSpPr>
          <p:spPr>
            <a:xfrm>
              <a:off x="1367446" y="6022535"/>
              <a:ext cx="6433775" cy="257369"/>
            </a:xfrm>
            <a:prstGeom prst="rect">
              <a:avLst/>
            </a:prstGeom>
            <a:noFill/>
          </p:spPr>
          <p:txBody>
            <a:bodyPr vert="horz" wrap="square" tIns="36000" bIns="36000" rtlCol="0">
              <a:spAutoFit/>
            </a:bodyPr>
            <a:lstStyle/>
            <a:p>
              <a:pPr algn="l"/>
              <a:r>
                <a:rPr lang="ja-JP" altLang="en-US" sz="1200" spc="-10" dirty="0">
                  <a:solidFill>
                    <a:schemeClr val="tx1"/>
                  </a:solidFill>
                  <a:latin typeface="BIZ UDPゴシック" panose="020B0400000000000000" pitchFamily="50" charset="-128"/>
                  <a:ea typeface="BIZ UDPゴシック" panose="020B0400000000000000" pitchFamily="50" charset="-128"/>
                </a:rPr>
                <a:t>　</a:t>
              </a:r>
              <a:r>
                <a:rPr lang="zh-CN" altLang="en-US" sz="1200" spc="-10" dirty="0">
                  <a:solidFill>
                    <a:schemeClr val="tx1"/>
                  </a:solidFill>
                  <a:latin typeface="BIZ UDPゴシック" panose="020B0400000000000000" pitchFamily="50" charset="-128"/>
                  <a:ea typeface="BIZ UDPゴシック" panose="020B0400000000000000" pitchFamily="50" charset="-128"/>
                </a:rPr>
                <a:t>〒</a:t>
              </a:r>
              <a:r>
                <a:rPr lang="en-US" altLang="zh-CN" sz="1200" spc="-10" dirty="0">
                  <a:solidFill>
                    <a:schemeClr val="tx1"/>
                  </a:solidFill>
                  <a:latin typeface="BIZ UDPゴシック" panose="020B0400000000000000" pitchFamily="50" charset="-128"/>
                  <a:ea typeface="BIZ UDPゴシック" panose="020B0400000000000000" pitchFamily="50" charset="-128"/>
                </a:rPr>
                <a:t>602-8555</a:t>
              </a:r>
              <a:r>
                <a:rPr lang="zh-CN" altLang="en-US" sz="1200" spc="-10" dirty="0">
                  <a:solidFill>
                    <a:schemeClr val="tx1"/>
                  </a:solidFill>
                  <a:latin typeface="BIZ UDPゴシック" panose="020B0400000000000000" pitchFamily="50" charset="-128"/>
                  <a:ea typeface="BIZ UDPゴシック" panose="020B0400000000000000" pitchFamily="50" charset="-128"/>
                </a:rPr>
                <a:t>　京都市上京区一条通西洞院東入元真如堂町</a:t>
              </a:r>
              <a:r>
                <a:rPr lang="en-US" altLang="zh-CN" sz="1200" spc="-10" dirty="0">
                  <a:solidFill>
                    <a:schemeClr val="tx1"/>
                  </a:solidFill>
                  <a:latin typeface="BIZ UDPゴシック" panose="020B0400000000000000" pitchFamily="50" charset="-128"/>
                  <a:ea typeface="BIZ UDPゴシック" panose="020B0400000000000000" pitchFamily="50" charset="-128"/>
                </a:rPr>
                <a:t>358</a:t>
              </a:r>
              <a:r>
                <a:rPr lang="ja-JP" altLang="en-US" sz="1200" spc="-10" dirty="0">
                  <a:solidFill>
                    <a:schemeClr val="tx1"/>
                  </a:solidFill>
                  <a:latin typeface="BIZ UDPゴシック" panose="020B0400000000000000" pitchFamily="50" charset="-128"/>
                  <a:ea typeface="BIZ UDPゴシック" panose="020B0400000000000000" pitchFamily="50" charset="-128"/>
                </a:rPr>
                <a:t>　上京税務署内</a:t>
              </a:r>
              <a:endParaRPr lang="en-US" altLang="ja-JP" sz="1200" spc="-10" dirty="0">
                <a:solidFill>
                  <a:schemeClr val="tx1"/>
                </a:solidFill>
                <a:latin typeface="BIZ UDPゴシック" panose="020B0400000000000000" pitchFamily="50" charset="-128"/>
                <a:ea typeface="BIZ UDPゴシック" panose="020B0400000000000000" pitchFamily="50" charset="-128"/>
              </a:endParaRPr>
            </a:p>
          </p:txBody>
        </p:sp>
        <p:cxnSp>
          <p:nvCxnSpPr>
            <p:cNvPr id="18" name="直線コネクタ 17">
              <a:extLst>
                <a:ext uri="{FF2B5EF4-FFF2-40B4-BE49-F238E27FC236}">
                  <a16:creationId xmlns:a16="http://schemas.microsoft.com/office/drawing/2014/main" id="{A5C10CF3-BE13-4EFF-BA34-54E6251FF16A}"/>
                </a:ext>
              </a:extLst>
            </p:cNvPr>
            <p:cNvCxnSpPr>
              <a:cxnSpLocks/>
            </p:cNvCxnSpPr>
            <p:nvPr userDrawn="1"/>
          </p:nvCxnSpPr>
          <p:spPr>
            <a:xfrm>
              <a:off x="358041" y="5712022"/>
              <a:ext cx="8427919" cy="0"/>
            </a:xfrm>
            <a:prstGeom prst="line">
              <a:avLst/>
            </a:prstGeom>
            <a:ln w="25400" cmpd="dbl">
              <a:solidFill>
                <a:srgbClr val="005BAD"/>
              </a:solidFill>
            </a:ln>
          </p:spPr>
          <p:style>
            <a:lnRef idx="2">
              <a:schemeClr val="accent1"/>
            </a:lnRef>
            <a:fillRef idx="0">
              <a:schemeClr val="accent1"/>
            </a:fillRef>
            <a:effectRef idx="1">
              <a:schemeClr val="accent1"/>
            </a:effectRef>
            <a:fontRef idx="minor">
              <a:schemeClr val="tx1"/>
            </a:fontRef>
          </p:style>
        </p:cxnSp>
        <p:sp>
          <p:nvSpPr>
            <p:cNvPr id="20" name="テキスト ボックス 19">
              <a:extLst>
                <a:ext uri="{FF2B5EF4-FFF2-40B4-BE49-F238E27FC236}">
                  <a16:creationId xmlns:a16="http://schemas.microsoft.com/office/drawing/2014/main" id="{7043FB30-706C-4CED-B18C-45E202AC8F7A}"/>
                </a:ext>
              </a:extLst>
            </p:cNvPr>
            <p:cNvSpPr txBox="1"/>
            <p:nvPr userDrawn="1"/>
          </p:nvSpPr>
          <p:spPr>
            <a:xfrm>
              <a:off x="1489378" y="6279904"/>
              <a:ext cx="5940669" cy="380480"/>
            </a:xfrm>
            <a:prstGeom prst="rect">
              <a:avLst/>
            </a:prstGeom>
            <a:noFill/>
          </p:spPr>
          <p:txBody>
            <a:bodyPr vert="horz" wrap="square" tIns="36000" bIns="36000" rtlCol="0">
              <a:spAutoFit/>
            </a:bodyPr>
            <a:lstStyle/>
            <a:p>
              <a:pPr algn="l"/>
              <a:r>
                <a:rPr lang="ja-JP" altLang="en-US" sz="1000" spc="-10" dirty="0">
                  <a:solidFill>
                    <a:schemeClr val="tx1"/>
                  </a:solidFill>
                  <a:latin typeface="BIZ UDPゴシック" panose="020B0400000000000000" pitchFamily="50" charset="-128"/>
                  <a:ea typeface="BIZ UDPゴシック" panose="020B0400000000000000" pitchFamily="50" charset="-128"/>
                </a:rPr>
                <a:t>京都府租税教育推進連絡協議会は、京都府内の教育委員会や小学校・中学校・高等学校の教育関係者と、国・府・市町村の税務関係者が協力して、租税教育の推進を図るために設けられた組織です。</a:t>
              </a:r>
              <a:endParaRPr lang="en-US" altLang="ja-JP" sz="1000" spc="-10" dirty="0">
                <a:solidFill>
                  <a:schemeClr val="tx1"/>
                </a:solidFill>
                <a:latin typeface="BIZ UDPゴシック" panose="020B0400000000000000" pitchFamily="50" charset="-128"/>
                <a:ea typeface="BIZ UDPゴシック" panose="020B0400000000000000" pitchFamily="50" charset="-128"/>
              </a:endParaRPr>
            </a:p>
          </p:txBody>
        </p:sp>
        <p:pic>
          <p:nvPicPr>
            <p:cNvPr id="19" name="図 18">
              <a:extLst>
                <a:ext uri="{FF2B5EF4-FFF2-40B4-BE49-F238E27FC236}">
                  <a16:creationId xmlns:a16="http://schemas.microsoft.com/office/drawing/2014/main" id="{1E343769-7DFA-4965-8F3A-AD5AE2A3616D}"/>
                </a:ext>
              </a:extLst>
            </p:cNvPr>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7707606" y="5840523"/>
              <a:ext cx="819861" cy="819861"/>
            </a:xfrm>
            <a:prstGeom prst="rect">
              <a:avLst/>
            </a:prstGeom>
          </p:spPr>
        </p:pic>
      </p:grpSp>
      <p:sp>
        <p:nvSpPr>
          <p:cNvPr id="22" name="正方形/長方形 21">
            <a:extLst>
              <a:ext uri="{FF2B5EF4-FFF2-40B4-BE49-F238E27FC236}">
                <a16:creationId xmlns:a16="http://schemas.microsoft.com/office/drawing/2014/main" id="{3C317CA3-B422-44A2-A48B-DF86A3522565}"/>
              </a:ext>
            </a:extLst>
          </p:cNvPr>
          <p:cNvSpPr/>
          <p:nvPr userDrawn="1"/>
        </p:nvSpPr>
        <p:spPr bwMode="auto">
          <a:xfrm>
            <a:off x="0" y="4582713"/>
            <a:ext cx="9144000" cy="710808"/>
          </a:xfrm>
          <a:prstGeom prst="rect">
            <a:avLst/>
          </a:prstGeom>
          <a:solidFill>
            <a:srgbClr val="F0F9FF"/>
          </a:solidFill>
          <a:ln w="6350" cap="flat" cmpd="sng" algn="ctr">
            <a:noFill/>
            <a:prstDash val="solid"/>
            <a:round/>
            <a:headEnd type="none" w="med" len="med"/>
            <a:tailEnd type="none" w="med" len="med"/>
          </a:ln>
          <a:effectLst/>
        </p:spPr>
        <p:txBody>
          <a:bodyPr vert="horz" wrap="square" lIns="91440" tIns="0" rIns="91440" bIns="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r>
              <a:rPr kumimoji="1" lang="ja-JP" altLang="en-US" sz="1050" b="1" i="0" u="none" strike="noStrike" cap="none" normalizeH="0" baseline="0" dirty="0">
                <a:ln>
                  <a:noFill/>
                </a:ln>
                <a:solidFill>
                  <a:srgbClr val="005BAD"/>
                </a:solidFill>
                <a:effectLst/>
                <a:latin typeface="HGPｺﾞｼｯｸE" panose="020B0900000000000000" pitchFamily="50" charset="-128"/>
                <a:ea typeface="HGPｺﾞｼｯｸE" panose="020B0900000000000000" pitchFamily="50" charset="-128"/>
              </a:rPr>
              <a:t>　［</a:t>
            </a:r>
            <a:r>
              <a:rPr kumimoji="1" lang="en-US" altLang="ja-JP" sz="1050" b="1" i="0" u="none" strike="noStrike" cap="none" normalizeH="0" baseline="0" dirty="0">
                <a:ln>
                  <a:noFill/>
                </a:ln>
                <a:solidFill>
                  <a:srgbClr val="005BAD"/>
                </a:solidFill>
                <a:effectLst/>
                <a:latin typeface="HGPｺﾞｼｯｸE" panose="020B0900000000000000" pitchFamily="50" charset="-128"/>
                <a:ea typeface="HGPｺﾞｼｯｸE" panose="020B0900000000000000" pitchFamily="50" charset="-128"/>
              </a:rPr>
              <a:t>P27</a:t>
            </a:r>
            <a:r>
              <a:rPr kumimoji="1" lang="ja-JP" altLang="en-US" sz="1050" b="1" i="0" u="none" strike="noStrike" cap="none" normalizeH="0" baseline="0" dirty="0">
                <a:ln>
                  <a:noFill/>
                </a:ln>
                <a:solidFill>
                  <a:srgbClr val="005BAD"/>
                </a:solidFill>
                <a:effectLst/>
                <a:latin typeface="HGPｺﾞｼｯｸE" panose="020B0900000000000000" pitchFamily="50" charset="-128"/>
                <a:ea typeface="HGPｺﾞｼｯｸE" panose="020B0900000000000000" pitchFamily="50" charset="-128"/>
              </a:rPr>
              <a:t>・</a:t>
            </a:r>
            <a:r>
              <a:rPr kumimoji="1" lang="en-US" altLang="ja-JP" sz="1050" b="1" i="0" u="none" strike="noStrike" cap="none" normalizeH="0" baseline="0" dirty="0">
                <a:ln>
                  <a:noFill/>
                </a:ln>
                <a:solidFill>
                  <a:srgbClr val="005BAD"/>
                </a:solidFill>
                <a:effectLst/>
                <a:latin typeface="HGPｺﾞｼｯｸE" panose="020B0900000000000000" pitchFamily="50" charset="-128"/>
                <a:ea typeface="HGPｺﾞｼｯｸE" panose="020B0900000000000000" pitchFamily="50" charset="-128"/>
              </a:rPr>
              <a:t>28</a:t>
            </a:r>
            <a:r>
              <a:rPr kumimoji="1" lang="ja-JP" altLang="en-US" sz="1050" b="1" i="0" u="none" strike="noStrike" cap="none" normalizeH="0" baseline="0" dirty="0">
                <a:ln>
                  <a:noFill/>
                </a:ln>
                <a:solidFill>
                  <a:srgbClr val="005BAD"/>
                </a:solidFill>
                <a:effectLst/>
                <a:latin typeface="HGPｺﾞｼｯｸE" panose="020B0900000000000000" pitchFamily="50" charset="-128"/>
                <a:ea typeface="HGPｺﾞｼｯｸE" panose="020B0900000000000000" pitchFamily="50" charset="-128"/>
              </a:rPr>
              <a:t>の答え］</a:t>
            </a:r>
            <a:endParaRPr kumimoji="1" lang="en-US" altLang="ja-JP" sz="1050" b="1" i="0" u="none" strike="noStrike" cap="none" normalizeH="0" baseline="0" dirty="0">
              <a:ln>
                <a:noFill/>
              </a:ln>
              <a:solidFill>
                <a:srgbClr val="005BAD"/>
              </a:solidFill>
              <a:effectLst/>
              <a:latin typeface="HGPｺﾞｼｯｸE" panose="020B0900000000000000" pitchFamily="50" charset="-128"/>
              <a:ea typeface="HGPｺﾞｼｯｸE" panose="020B0900000000000000" pitchFamily="50" charset="-128"/>
            </a:endParaRPr>
          </a:p>
          <a:p>
            <a:pPr marL="0" marR="0" indent="0" algn="l" defTabSz="914400" rtl="0" eaLnBrk="1" fontAlgn="base" latinLnBrk="0" hangingPunct="1">
              <a:lnSpc>
                <a:spcPct val="100000"/>
              </a:lnSpc>
              <a:spcBef>
                <a:spcPct val="0"/>
              </a:spcBef>
              <a:spcAft>
                <a:spcPct val="0"/>
              </a:spcAft>
              <a:buClrTx/>
              <a:buSzTx/>
              <a:buFontTx/>
              <a:buNone/>
              <a:tabLst/>
            </a:pPr>
            <a:r>
              <a:rPr kumimoji="1" lang="ja-JP" altLang="en-US" sz="1050" b="0" i="0" u="none" strike="noStrike" cap="none" normalizeH="0" baseline="0" dirty="0">
                <a:ln>
                  <a:noFill/>
                </a:ln>
                <a:solidFill>
                  <a:srgbClr val="005BAD"/>
                </a:solidFill>
                <a:effectLst/>
                <a:latin typeface="HGPｺﾞｼｯｸE" panose="020B0900000000000000" pitchFamily="50" charset="-128"/>
                <a:ea typeface="HGPｺﾞｼｯｸE" panose="020B0900000000000000" pitchFamily="50" charset="-128"/>
              </a:rPr>
              <a:t>　　</a:t>
            </a:r>
            <a:r>
              <a:rPr kumimoji="1" lang="ja-JP" altLang="en-US" sz="1050" b="1" i="0" u="none" strike="noStrike" cap="none" normalizeH="0" baseline="0" dirty="0">
                <a:ln>
                  <a:noFill/>
                </a:ln>
                <a:solidFill>
                  <a:srgbClr val="005BAD"/>
                </a:solidFill>
                <a:effectLst/>
                <a:latin typeface="HGPｺﾞｼｯｸE" panose="020B0900000000000000" pitchFamily="50" charset="-128"/>
                <a:ea typeface="HGPｺﾞｼｯｸE" panose="020B0900000000000000" pitchFamily="50" charset="-128"/>
              </a:rPr>
              <a:t>穴埋め問題 </a:t>
            </a:r>
            <a:r>
              <a:rPr kumimoji="1" lang="en-US" altLang="ja-JP" sz="1050" b="0" i="0" u="none" strike="noStrike" cap="none" normalizeH="0" baseline="0" dirty="0">
                <a:ln>
                  <a:noFill/>
                </a:ln>
                <a:solidFill>
                  <a:srgbClr val="005BAD"/>
                </a:solidFill>
                <a:effectLst/>
                <a:latin typeface="HGPｺﾞｼｯｸE" panose="020B0900000000000000" pitchFamily="50" charset="-128"/>
                <a:ea typeface="HGPｺﾞｼｯｸE" panose="020B0900000000000000" pitchFamily="50" charset="-128"/>
              </a:rPr>
              <a:t>… </a:t>
            </a:r>
            <a:r>
              <a:rPr kumimoji="1" lang="ja-JP" altLang="en-US" sz="1050" b="1" i="0" u="none" strike="noStrike" cap="none" normalizeH="0" baseline="0" dirty="0">
                <a:ln>
                  <a:noFill/>
                </a:ln>
                <a:solidFill>
                  <a:srgbClr val="005BAD"/>
                </a:solidFill>
                <a:effectLst/>
                <a:latin typeface="HGPｺﾞｼｯｸE" panose="020B0900000000000000" pitchFamily="50" charset="-128"/>
                <a:ea typeface="HGPｺﾞｼｯｸE" panose="020B0900000000000000" pitchFamily="50" charset="-128"/>
              </a:rPr>
              <a:t>［問１］ </a:t>
            </a:r>
            <a:r>
              <a:rPr kumimoji="1" lang="ja-JP" altLang="en-US" sz="1050" b="0" i="0" u="none" strike="noStrike" cap="none" normalizeH="0" baseline="0" dirty="0">
                <a:ln>
                  <a:noFill/>
                </a:ln>
                <a:solidFill>
                  <a:srgbClr val="005BAD"/>
                </a:solidFill>
                <a:effectLst/>
                <a:latin typeface="HGPｺﾞｼｯｸE" panose="020B0900000000000000" pitchFamily="50" charset="-128"/>
                <a:ea typeface="HGPｺﾞｼｯｸE" panose="020B0900000000000000" pitchFamily="50" charset="-128"/>
              </a:rPr>
              <a:t>①納税</a:t>
            </a:r>
            <a:r>
              <a:rPr kumimoji="1" lang="ja-JP" altLang="en-US" sz="1050" dirty="0">
                <a:solidFill>
                  <a:srgbClr val="005BAD"/>
                </a:solidFill>
                <a:latin typeface="HGPｺﾞｼｯｸE" panose="020B0900000000000000" pitchFamily="50" charset="-128"/>
                <a:ea typeface="HGPｺﾞｼｯｸE" panose="020B0900000000000000" pitchFamily="50" charset="-128"/>
              </a:rPr>
              <a:t>　</a:t>
            </a:r>
            <a:r>
              <a:rPr kumimoji="1" lang="ja-JP" altLang="en-US" sz="1050" b="1" dirty="0">
                <a:solidFill>
                  <a:srgbClr val="005BAD"/>
                </a:solidFill>
                <a:latin typeface="HGPｺﾞｼｯｸE" panose="020B0900000000000000" pitchFamily="50" charset="-128"/>
                <a:ea typeface="HGPｺﾞｼｯｸE" panose="020B0900000000000000" pitchFamily="50" charset="-128"/>
              </a:rPr>
              <a:t>［問２］ </a:t>
            </a:r>
            <a:r>
              <a:rPr kumimoji="1" lang="ja-JP" altLang="en-US" sz="1050" b="0" i="0" u="none" strike="noStrike" cap="none" normalizeH="0" baseline="0" dirty="0">
                <a:ln>
                  <a:noFill/>
                </a:ln>
                <a:solidFill>
                  <a:srgbClr val="005BAD"/>
                </a:solidFill>
                <a:effectLst/>
                <a:latin typeface="HGPｺﾞｼｯｸE" panose="020B0900000000000000" pitchFamily="50" charset="-128"/>
                <a:ea typeface="HGPｺﾞｼｯｸE" panose="020B0900000000000000" pitchFamily="50" charset="-128"/>
              </a:rPr>
              <a:t>②水平</a:t>
            </a:r>
            <a:r>
              <a:rPr kumimoji="1" lang="ja-JP" altLang="en-US" sz="1050" dirty="0">
                <a:solidFill>
                  <a:srgbClr val="005BAD"/>
                </a:solidFill>
                <a:latin typeface="HGPｺﾞｼｯｸE" panose="020B0900000000000000" pitchFamily="50" charset="-128"/>
                <a:ea typeface="HGPｺﾞｼｯｸE" panose="020B0900000000000000" pitchFamily="50" charset="-128"/>
              </a:rPr>
              <a:t>　</a:t>
            </a:r>
            <a:r>
              <a:rPr kumimoji="1" lang="ja-JP" altLang="en-US" sz="1050" b="0" i="0" u="none" strike="noStrike" cap="none" normalizeH="0" baseline="0" dirty="0">
                <a:ln>
                  <a:noFill/>
                </a:ln>
                <a:solidFill>
                  <a:srgbClr val="005BAD"/>
                </a:solidFill>
                <a:effectLst/>
                <a:latin typeface="HGPｺﾞｼｯｸE" panose="020B0900000000000000" pitchFamily="50" charset="-128"/>
                <a:ea typeface="HGPｺﾞｼｯｸE" panose="020B0900000000000000" pitchFamily="50" charset="-128"/>
              </a:rPr>
              <a:t>③垂直</a:t>
            </a:r>
            <a:r>
              <a:rPr kumimoji="1" lang="ja-JP" altLang="en-US" sz="1050" dirty="0">
                <a:solidFill>
                  <a:srgbClr val="005BAD"/>
                </a:solidFill>
                <a:latin typeface="HGPｺﾞｼｯｸE" panose="020B0900000000000000" pitchFamily="50" charset="-128"/>
                <a:ea typeface="HGPｺﾞｼｯｸE" panose="020B0900000000000000" pitchFamily="50" charset="-128"/>
              </a:rPr>
              <a:t>　</a:t>
            </a:r>
            <a:r>
              <a:rPr kumimoji="1" lang="ja-JP" altLang="en-US" sz="1050" b="1" dirty="0">
                <a:solidFill>
                  <a:srgbClr val="005BAD"/>
                </a:solidFill>
                <a:latin typeface="HGPｺﾞｼｯｸE" panose="020B0900000000000000" pitchFamily="50" charset="-128"/>
                <a:ea typeface="HGPｺﾞｼｯｸE" panose="020B0900000000000000" pitchFamily="50" charset="-128"/>
              </a:rPr>
              <a:t>［問３］ </a:t>
            </a:r>
            <a:r>
              <a:rPr kumimoji="1" lang="ja-JP" altLang="en-US" sz="1050" b="0" i="0" u="none" strike="noStrike" cap="none" normalizeH="0" baseline="0" dirty="0">
                <a:ln>
                  <a:noFill/>
                </a:ln>
                <a:solidFill>
                  <a:srgbClr val="005BAD"/>
                </a:solidFill>
                <a:effectLst/>
                <a:latin typeface="HGPｺﾞｼｯｸE" panose="020B0900000000000000" pitchFamily="50" charset="-128"/>
                <a:ea typeface="HGPｺﾞｼｯｸE" panose="020B0900000000000000" pitchFamily="50" charset="-128"/>
              </a:rPr>
              <a:t>④国民</a:t>
            </a:r>
            <a:r>
              <a:rPr kumimoji="1" lang="ja-JP" altLang="en-US" sz="1050" dirty="0">
                <a:solidFill>
                  <a:srgbClr val="005BAD"/>
                </a:solidFill>
                <a:latin typeface="HGPｺﾞｼｯｸE" panose="020B0900000000000000" pitchFamily="50" charset="-128"/>
                <a:ea typeface="HGPｺﾞｼｯｸE" panose="020B0900000000000000" pitchFamily="50" charset="-128"/>
              </a:rPr>
              <a:t>　</a:t>
            </a:r>
            <a:r>
              <a:rPr kumimoji="1" lang="ja-JP" altLang="en-US" sz="1050" b="0" i="0" u="none" strike="noStrike" cap="none" normalizeH="0" baseline="0" dirty="0">
                <a:ln>
                  <a:noFill/>
                </a:ln>
                <a:solidFill>
                  <a:srgbClr val="005BAD"/>
                </a:solidFill>
                <a:effectLst/>
                <a:latin typeface="HGPｺﾞｼｯｸE" panose="020B0900000000000000" pitchFamily="50" charset="-128"/>
                <a:ea typeface="HGPｺﾞｼｯｸE" panose="020B0900000000000000" pitchFamily="50" charset="-128"/>
              </a:rPr>
              <a:t>⑤国会議員</a:t>
            </a:r>
            <a:r>
              <a:rPr kumimoji="1" lang="ja-JP" altLang="en-US" sz="1050" dirty="0">
                <a:solidFill>
                  <a:srgbClr val="005BAD"/>
                </a:solidFill>
                <a:latin typeface="HGPｺﾞｼｯｸE" panose="020B0900000000000000" pitchFamily="50" charset="-128"/>
                <a:ea typeface="HGPｺﾞｼｯｸE" panose="020B0900000000000000" pitchFamily="50" charset="-128"/>
              </a:rPr>
              <a:t>　</a:t>
            </a:r>
            <a:r>
              <a:rPr kumimoji="1" lang="ja-JP" altLang="en-US" sz="1050" b="1" dirty="0">
                <a:solidFill>
                  <a:srgbClr val="005BAD"/>
                </a:solidFill>
                <a:latin typeface="HGPｺﾞｼｯｸE" panose="020B0900000000000000" pitchFamily="50" charset="-128"/>
                <a:ea typeface="HGPｺﾞｼｯｸE" panose="020B0900000000000000" pitchFamily="50" charset="-128"/>
              </a:rPr>
              <a:t>［問４］ </a:t>
            </a:r>
            <a:r>
              <a:rPr kumimoji="1" lang="ja-JP" altLang="en-US" sz="1050" b="0" i="0" u="none" strike="noStrike" cap="none" normalizeH="0" baseline="0" dirty="0">
                <a:ln>
                  <a:noFill/>
                </a:ln>
                <a:solidFill>
                  <a:srgbClr val="005BAD"/>
                </a:solidFill>
                <a:effectLst/>
                <a:latin typeface="HGPｺﾞｼｯｸE" panose="020B0900000000000000" pitchFamily="50" charset="-128"/>
                <a:ea typeface="HGPｺﾞｼｯｸE" panose="020B0900000000000000" pitchFamily="50" charset="-128"/>
              </a:rPr>
              <a:t>⑥社会保障関係　⑦国債　⑧税収　⑨公債金（借金）</a:t>
            </a:r>
            <a:r>
              <a:rPr kumimoji="1" lang="ja-JP" altLang="en-US" sz="1050" dirty="0">
                <a:solidFill>
                  <a:srgbClr val="005BAD"/>
                </a:solidFill>
                <a:latin typeface="HGPｺﾞｼｯｸE" panose="020B0900000000000000" pitchFamily="50" charset="-128"/>
                <a:ea typeface="HGPｺﾞｼｯｸE" panose="020B0900000000000000" pitchFamily="50" charset="-128"/>
              </a:rPr>
              <a:t>　</a:t>
            </a:r>
            <a:endParaRPr kumimoji="1" lang="en-US" altLang="ja-JP" sz="1050" dirty="0">
              <a:solidFill>
                <a:srgbClr val="005BAD"/>
              </a:solidFill>
              <a:latin typeface="HGPｺﾞｼｯｸE" panose="020B0900000000000000" pitchFamily="50" charset="-128"/>
              <a:ea typeface="HGPｺﾞｼｯｸE" panose="020B0900000000000000" pitchFamily="50" charset="-128"/>
            </a:endParaRPr>
          </a:p>
          <a:p>
            <a:pPr marL="0" marR="0" indent="0" algn="l" defTabSz="914400" rtl="0" eaLnBrk="1" fontAlgn="base" latinLnBrk="0" hangingPunct="1">
              <a:lnSpc>
                <a:spcPct val="100000"/>
              </a:lnSpc>
              <a:spcBef>
                <a:spcPct val="0"/>
              </a:spcBef>
              <a:spcAft>
                <a:spcPct val="0"/>
              </a:spcAft>
              <a:buClrTx/>
              <a:buSzTx/>
              <a:buFontTx/>
              <a:buNone/>
              <a:tabLst/>
            </a:pPr>
            <a:r>
              <a:rPr kumimoji="1" lang="ja-JP" altLang="en-US" sz="1050" dirty="0">
                <a:solidFill>
                  <a:srgbClr val="005BAD"/>
                </a:solidFill>
                <a:latin typeface="HGPｺﾞｼｯｸE" panose="020B0900000000000000" pitchFamily="50" charset="-128"/>
                <a:ea typeface="HGPｺﾞｼｯｸE" panose="020B0900000000000000" pitchFamily="50" charset="-128"/>
              </a:rPr>
              <a:t>　　　　　　　　　　　　</a:t>
            </a:r>
            <a:r>
              <a:rPr kumimoji="1" lang="ja-JP" altLang="en-US" sz="1050" b="1" dirty="0">
                <a:solidFill>
                  <a:srgbClr val="005BAD"/>
                </a:solidFill>
                <a:latin typeface="HGPｺﾞｼｯｸE" panose="020B0900000000000000" pitchFamily="50" charset="-128"/>
                <a:ea typeface="HGPｺﾞｼｯｸE" panose="020B0900000000000000" pitchFamily="50" charset="-128"/>
              </a:rPr>
              <a:t>［問５］ </a:t>
            </a:r>
            <a:r>
              <a:rPr kumimoji="1" lang="ja-JP" altLang="en-US" sz="1050" b="0" i="0" u="none" strike="noStrike" cap="none" normalizeH="0" baseline="0" dirty="0">
                <a:ln>
                  <a:noFill/>
                </a:ln>
                <a:solidFill>
                  <a:srgbClr val="005BAD"/>
                </a:solidFill>
                <a:effectLst/>
                <a:latin typeface="HGPｺﾞｼｯｸE" panose="020B0900000000000000" pitchFamily="50" charset="-128"/>
                <a:ea typeface="HGPｺﾞｼｯｸE" panose="020B0900000000000000" pitchFamily="50" charset="-128"/>
              </a:rPr>
              <a:t>⑩ ⑪道府県民税、事業税など（Ｐ３参照）</a:t>
            </a:r>
            <a:endParaRPr kumimoji="1" lang="en-US" altLang="ja-JP" sz="1050" b="0" i="0" u="none" strike="noStrike" cap="none" normalizeH="0" baseline="0" dirty="0">
              <a:ln>
                <a:noFill/>
              </a:ln>
              <a:solidFill>
                <a:srgbClr val="005BAD"/>
              </a:solidFill>
              <a:effectLst/>
              <a:latin typeface="HGPｺﾞｼｯｸE" panose="020B0900000000000000" pitchFamily="50" charset="-128"/>
              <a:ea typeface="HGPｺﾞｼｯｸE" panose="020B0900000000000000" pitchFamily="50" charset="-128"/>
            </a:endParaRPr>
          </a:p>
          <a:p>
            <a:pPr marL="0" marR="0" indent="0" algn="l" defTabSz="914400" rtl="0" eaLnBrk="1" fontAlgn="base" latinLnBrk="0" hangingPunct="1">
              <a:lnSpc>
                <a:spcPct val="100000"/>
              </a:lnSpc>
              <a:spcBef>
                <a:spcPct val="0"/>
              </a:spcBef>
              <a:spcAft>
                <a:spcPct val="0"/>
              </a:spcAft>
              <a:buClrTx/>
              <a:buSzTx/>
              <a:buFontTx/>
              <a:buNone/>
              <a:tabLst/>
            </a:pPr>
            <a:r>
              <a:rPr kumimoji="1" lang="ja-JP" altLang="en-US" sz="1050" b="0" i="0" u="none" strike="noStrike" cap="none" normalizeH="0" baseline="0" dirty="0">
                <a:ln>
                  <a:noFill/>
                </a:ln>
                <a:solidFill>
                  <a:srgbClr val="005BAD"/>
                </a:solidFill>
                <a:effectLst/>
                <a:latin typeface="HGPｺﾞｼｯｸE" panose="020B0900000000000000" pitchFamily="50" charset="-128"/>
                <a:ea typeface="HGPｺﾞｼｯｸE" panose="020B0900000000000000" pitchFamily="50" charset="-128"/>
              </a:rPr>
              <a:t>　　</a:t>
            </a:r>
            <a:r>
              <a:rPr kumimoji="1" lang="ja-JP" altLang="en-US" sz="1050" b="1" i="0" u="none" strike="noStrike" cap="none" normalizeH="0" baseline="0" dirty="0">
                <a:ln>
                  <a:noFill/>
                </a:ln>
                <a:solidFill>
                  <a:srgbClr val="005BAD"/>
                </a:solidFill>
                <a:effectLst/>
                <a:latin typeface="HGPｺﾞｼｯｸE" panose="020B0900000000000000" pitchFamily="50" charset="-128"/>
                <a:ea typeface="HGPｺﾞｼｯｸE" panose="020B0900000000000000" pitchFamily="50" charset="-128"/>
              </a:rPr>
              <a:t>クイズ</a:t>
            </a:r>
            <a:r>
              <a:rPr kumimoji="1" lang="ja-JP" altLang="en-US" sz="1050" b="0" i="0" u="none" strike="noStrike" cap="none" normalizeH="0" baseline="0" dirty="0">
                <a:ln>
                  <a:noFill/>
                </a:ln>
                <a:solidFill>
                  <a:srgbClr val="005BAD"/>
                </a:solidFill>
                <a:effectLst/>
                <a:latin typeface="HGPｺﾞｼｯｸE" panose="020B0900000000000000" pitchFamily="50" charset="-128"/>
                <a:ea typeface="HGPｺﾞｼｯｸE" panose="020B0900000000000000" pitchFamily="50" charset="-128"/>
              </a:rPr>
              <a:t> </a:t>
            </a:r>
            <a:r>
              <a:rPr kumimoji="1" lang="en-US" altLang="ja-JP" sz="1050" b="0" i="0" u="none" strike="noStrike" cap="none" normalizeH="0" baseline="0" dirty="0">
                <a:ln>
                  <a:noFill/>
                </a:ln>
                <a:solidFill>
                  <a:srgbClr val="005BAD"/>
                </a:solidFill>
                <a:effectLst/>
                <a:latin typeface="HGPｺﾞｼｯｸE" panose="020B0900000000000000" pitchFamily="50" charset="-128"/>
                <a:ea typeface="HGPｺﾞｼｯｸE" panose="020B0900000000000000" pitchFamily="50" charset="-128"/>
              </a:rPr>
              <a:t>…</a:t>
            </a:r>
            <a:r>
              <a:rPr kumimoji="1" lang="ja-JP" altLang="en-US" sz="1050" b="0" i="0" u="none" strike="noStrike" cap="none" normalizeH="0" baseline="0" dirty="0">
                <a:ln>
                  <a:noFill/>
                </a:ln>
                <a:solidFill>
                  <a:srgbClr val="005BAD"/>
                </a:solidFill>
                <a:effectLst/>
                <a:latin typeface="HGPｺﾞｼｯｸE" panose="020B0900000000000000" pitchFamily="50" charset="-128"/>
                <a:ea typeface="HGPｺﾞｼｯｸE" panose="020B0900000000000000" pitchFamily="50" charset="-128"/>
              </a:rPr>
              <a:t> </a:t>
            </a:r>
            <a:r>
              <a:rPr kumimoji="1" lang="ja-JP" altLang="en-US" sz="1050" b="1" i="0" u="none" strike="noStrike" cap="none" normalizeH="0" baseline="0" dirty="0">
                <a:ln>
                  <a:noFill/>
                </a:ln>
                <a:solidFill>
                  <a:srgbClr val="005BAD"/>
                </a:solidFill>
                <a:effectLst/>
                <a:latin typeface="HGPｺﾞｼｯｸE" panose="020B0900000000000000" pitchFamily="50" charset="-128"/>
                <a:ea typeface="HGPｺﾞｼｯｸE" panose="020B0900000000000000" pitchFamily="50" charset="-128"/>
              </a:rPr>
              <a:t>［問１］ </a:t>
            </a:r>
            <a:r>
              <a:rPr kumimoji="1" lang="ja-JP" altLang="en-US" sz="1050" b="0" i="0" u="none" strike="noStrike" cap="none" normalizeH="0" baseline="0" dirty="0">
                <a:ln>
                  <a:noFill/>
                </a:ln>
                <a:solidFill>
                  <a:srgbClr val="005BAD"/>
                </a:solidFill>
                <a:effectLst/>
                <a:latin typeface="HGPｺﾞｼｯｸE" panose="020B0900000000000000" pitchFamily="50" charset="-128"/>
                <a:ea typeface="HGPｺﾞｼｯｸE" panose="020B0900000000000000" pitchFamily="50" charset="-128"/>
              </a:rPr>
              <a:t>②約</a:t>
            </a:r>
            <a:r>
              <a:rPr kumimoji="1" lang="en-US" altLang="ja-JP" sz="1050" b="0" i="0" u="none" strike="noStrike" cap="none" normalizeH="0" baseline="0" dirty="0">
                <a:ln>
                  <a:noFill/>
                </a:ln>
                <a:solidFill>
                  <a:srgbClr val="005BAD"/>
                </a:solidFill>
                <a:effectLst/>
                <a:latin typeface="HGPｺﾞｼｯｸE" panose="020B0900000000000000" pitchFamily="50" charset="-128"/>
                <a:ea typeface="HGPｺﾞｼｯｸE" panose="020B0900000000000000" pitchFamily="50" charset="-128"/>
              </a:rPr>
              <a:t>50</a:t>
            </a:r>
            <a:r>
              <a:rPr kumimoji="1" lang="ja-JP" altLang="en-US" sz="1050" b="0" i="0" u="none" strike="noStrike" cap="none" normalizeH="0" baseline="0" dirty="0">
                <a:ln>
                  <a:noFill/>
                </a:ln>
                <a:solidFill>
                  <a:srgbClr val="005BAD"/>
                </a:solidFill>
                <a:effectLst/>
                <a:latin typeface="HGPｺﾞｼｯｸE" panose="020B0900000000000000" pitchFamily="50" charset="-128"/>
                <a:ea typeface="HGPｺﾞｼｯｸE" panose="020B0900000000000000" pitchFamily="50" charset="-128"/>
              </a:rPr>
              <a:t>種類　</a:t>
            </a:r>
            <a:r>
              <a:rPr kumimoji="1" lang="ja-JP" altLang="en-US" sz="1050" b="1" i="0" u="none" strike="noStrike" cap="none" normalizeH="0" baseline="0" dirty="0">
                <a:ln>
                  <a:noFill/>
                </a:ln>
                <a:solidFill>
                  <a:srgbClr val="005BAD"/>
                </a:solidFill>
                <a:effectLst/>
                <a:latin typeface="HGPｺﾞｼｯｸE" panose="020B0900000000000000" pitchFamily="50" charset="-128"/>
                <a:ea typeface="HGPｺﾞｼｯｸE" panose="020B0900000000000000" pitchFamily="50" charset="-128"/>
              </a:rPr>
              <a:t>［問２］ </a:t>
            </a:r>
            <a:r>
              <a:rPr kumimoji="1" lang="ja-JP" altLang="en-US" sz="1050" b="0" i="0" u="none" strike="noStrike" cap="none" normalizeH="0" baseline="0" dirty="0">
                <a:ln>
                  <a:noFill/>
                </a:ln>
                <a:solidFill>
                  <a:srgbClr val="005BAD"/>
                </a:solidFill>
                <a:effectLst/>
                <a:latin typeface="HGPｺﾞｼｯｸE" panose="020B0900000000000000" pitchFamily="50" charset="-128"/>
                <a:ea typeface="HGPｺﾞｼｯｸE" panose="020B0900000000000000" pitchFamily="50" charset="-128"/>
              </a:rPr>
              <a:t>③クイズの懸賞金　</a:t>
            </a:r>
            <a:r>
              <a:rPr kumimoji="1" lang="ja-JP" altLang="en-US" sz="1050" b="1" i="0" u="none" strike="noStrike" cap="none" normalizeH="0" baseline="0" dirty="0">
                <a:ln>
                  <a:noFill/>
                </a:ln>
                <a:solidFill>
                  <a:srgbClr val="005BAD"/>
                </a:solidFill>
                <a:effectLst/>
                <a:latin typeface="HGPｺﾞｼｯｸE" panose="020B0900000000000000" pitchFamily="50" charset="-128"/>
                <a:ea typeface="HGPｺﾞｼｯｸE" panose="020B0900000000000000" pitchFamily="50" charset="-128"/>
              </a:rPr>
              <a:t>［問３］ </a:t>
            </a:r>
            <a:r>
              <a:rPr kumimoji="1" lang="ja-JP" altLang="en-US" sz="1050" b="0" i="0" u="none" strike="noStrike" cap="none" normalizeH="0" baseline="0" dirty="0">
                <a:ln>
                  <a:noFill/>
                </a:ln>
                <a:solidFill>
                  <a:srgbClr val="005BAD"/>
                </a:solidFill>
                <a:effectLst/>
                <a:latin typeface="HGPｺﾞｼｯｸE" panose="020B0900000000000000" pitchFamily="50" charset="-128"/>
                <a:ea typeface="HGPｺﾞｼｯｸE" panose="020B0900000000000000" pitchFamily="50" charset="-128"/>
              </a:rPr>
              <a:t>②スペードのエース　</a:t>
            </a:r>
            <a:r>
              <a:rPr kumimoji="1" lang="ja-JP" altLang="en-US" sz="1050" b="1" i="0" u="none" strike="noStrike" cap="none" normalizeH="0" baseline="0" dirty="0">
                <a:ln>
                  <a:noFill/>
                </a:ln>
                <a:solidFill>
                  <a:srgbClr val="005BAD"/>
                </a:solidFill>
                <a:effectLst/>
                <a:latin typeface="HGPｺﾞｼｯｸE" panose="020B0900000000000000" pitchFamily="50" charset="-128"/>
                <a:ea typeface="HGPｺﾞｼｯｸE" panose="020B0900000000000000" pitchFamily="50" charset="-128"/>
              </a:rPr>
              <a:t>［問４］ </a:t>
            </a:r>
            <a:r>
              <a:rPr kumimoji="1" lang="ja-JP" altLang="en-US" sz="1050" b="0" i="0" u="none" strike="noStrike" cap="none" normalizeH="0" baseline="0" dirty="0">
                <a:ln>
                  <a:noFill/>
                </a:ln>
                <a:solidFill>
                  <a:srgbClr val="005BAD"/>
                </a:solidFill>
                <a:effectLst/>
                <a:latin typeface="HGPｺﾞｼｯｸE" panose="020B0900000000000000" pitchFamily="50" charset="-128"/>
                <a:ea typeface="HGPｺﾞｼｯｸE" panose="020B0900000000000000" pitchFamily="50" charset="-128"/>
              </a:rPr>
              <a:t>③国会　</a:t>
            </a:r>
            <a:r>
              <a:rPr kumimoji="1" lang="ja-JP" altLang="en-US" sz="1050" b="1" i="0" u="none" strike="noStrike" cap="none" normalizeH="0" baseline="0" dirty="0">
                <a:ln>
                  <a:noFill/>
                </a:ln>
                <a:solidFill>
                  <a:srgbClr val="005BAD"/>
                </a:solidFill>
                <a:effectLst/>
                <a:latin typeface="HGPｺﾞｼｯｸE" panose="020B0900000000000000" pitchFamily="50" charset="-128"/>
                <a:ea typeface="HGPｺﾞｼｯｸE" panose="020B0900000000000000" pitchFamily="50" charset="-128"/>
              </a:rPr>
              <a:t>［問５］ </a:t>
            </a:r>
            <a:r>
              <a:rPr kumimoji="1" lang="ja-JP" altLang="en-US" sz="1050" b="0" i="0" u="none" strike="noStrike" cap="none" normalizeH="0" baseline="0" dirty="0">
                <a:ln>
                  <a:noFill/>
                </a:ln>
                <a:solidFill>
                  <a:srgbClr val="005BAD"/>
                </a:solidFill>
                <a:effectLst/>
                <a:latin typeface="HGPｺﾞｼｯｸE" panose="020B0900000000000000" pitchFamily="50" charset="-128"/>
                <a:ea typeface="HGPｺﾞｼｯｸE" panose="020B0900000000000000" pitchFamily="50" charset="-128"/>
              </a:rPr>
              <a:t>②かえる税</a:t>
            </a:r>
          </a:p>
        </p:txBody>
      </p:sp>
    </p:spTree>
    <p:extLst>
      <p:ext uri="{BB962C8B-B14F-4D97-AF65-F5344CB8AC3E}">
        <p14:creationId xmlns:p14="http://schemas.microsoft.com/office/powerpoint/2010/main" val="306865159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blank" preserve="1">
  <p:cSld name="1_白紙">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730113121"/>
      </p:ext>
    </p:extLst>
  </p:cSld>
  <p:clrMapOvr>
    <a:masterClrMapping/>
  </p:clrMapOvr>
  <p:extLst>
    <p:ext uri="{DCECCB84-F9BA-43D5-87BE-67443E8EF086}">
      <p15:sldGuideLst xmlns:p15="http://schemas.microsoft.com/office/powerpoint/2012/main">
        <p15:guide id="1" orient="horz">
          <p15:clr>
            <a:srgbClr val="FBAE40"/>
          </p15:clr>
        </p15:guide>
        <p15:guide id="2" pos="5760">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type="blank" preserve="1">
  <p:cSld name="3_白紙">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正方形/長方形 1">
            <a:extLst>
              <a:ext uri="{FF2B5EF4-FFF2-40B4-BE49-F238E27FC236}">
                <a16:creationId xmlns:a16="http://schemas.microsoft.com/office/drawing/2014/main" id="{811C7DCC-4FAD-47DB-8349-CABC8B0CD50F}"/>
              </a:ext>
            </a:extLst>
          </p:cNvPr>
          <p:cNvSpPr/>
          <p:nvPr/>
        </p:nvSpPr>
        <p:spPr>
          <a:xfrm>
            <a:off x="0" y="6572250"/>
            <a:ext cx="9144000" cy="285750"/>
          </a:xfrm>
          <a:prstGeom prst="rect">
            <a:avLst/>
          </a:prstGeom>
          <a:solidFill>
            <a:srgbClr val="005BA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228008178"/>
      </p:ext>
    </p:extLst>
  </p:cSld>
  <p:clrMapOvr>
    <a:masterClrMapping/>
  </p:clrMapOvr>
  <p:extLst>
    <p:ext uri="{DCECCB84-F9BA-43D5-87BE-67443E8EF086}">
      <p15:sldGuideLst xmlns:p15="http://schemas.microsoft.com/office/powerpoint/2012/main">
        <p15:guide id="1" orient="horz">
          <p15:clr>
            <a:srgbClr val="FBAE40"/>
          </p15:clr>
        </p15:guide>
        <p15:guide id="2" pos="5760">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6" name="正方形/長方形 5">
            <a:extLst>
              <a:ext uri="{FF2B5EF4-FFF2-40B4-BE49-F238E27FC236}">
                <a16:creationId xmlns:a16="http://schemas.microsoft.com/office/drawing/2014/main" id="{E85256BC-6200-EBDC-5473-473F5F1DD958}"/>
              </a:ext>
            </a:extLst>
          </p:cNvPr>
          <p:cNvSpPr/>
          <p:nvPr/>
        </p:nvSpPr>
        <p:spPr bwMode="auto">
          <a:xfrm>
            <a:off x="-1" y="705417"/>
            <a:ext cx="9144001" cy="58673"/>
          </a:xfrm>
          <a:prstGeom prst="rect">
            <a:avLst/>
          </a:prstGeom>
          <a:solidFill>
            <a:srgbClr val="005BAD"/>
          </a:solidFill>
          <a:ln w="635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1" lang="ja-JP" altLang="en-US" sz="2400" b="0" i="0" u="none" strike="noStrike" kern="1200" cap="none" spc="0" normalizeH="0" baseline="0" noProof="0" dirty="0">
              <a:ln>
                <a:noFill/>
              </a:ln>
              <a:solidFill>
                <a:srgbClr val="000000"/>
              </a:solidFill>
              <a:effectLst/>
              <a:uLnTx/>
              <a:uFillTx/>
              <a:latin typeface="+mn-ea"/>
              <a:ea typeface="+mn-ea"/>
              <a:cs typeface="+mn-cs"/>
            </a:endParaRPr>
          </a:p>
        </p:txBody>
      </p:sp>
      <p:sp>
        <p:nvSpPr>
          <p:cNvPr id="2" name="スライド番号プレースホルダー 3">
            <a:extLst>
              <a:ext uri="{FF2B5EF4-FFF2-40B4-BE49-F238E27FC236}">
                <a16:creationId xmlns:a16="http://schemas.microsoft.com/office/drawing/2014/main" id="{33F35834-ACC7-9001-35C2-173049029FB5}"/>
              </a:ext>
            </a:extLst>
          </p:cNvPr>
          <p:cNvSpPr>
            <a:spLocks noGrp="1"/>
          </p:cNvSpPr>
          <p:nvPr>
            <p:ph type="sldNum" sz="quarter" idx="12"/>
          </p:nvPr>
        </p:nvSpPr>
        <p:spPr>
          <a:xfrm>
            <a:off x="8769893" y="6443281"/>
            <a:ext cx="374107" cy="298426"/>
          </a:xfrm>
          <a:prstGeom prst="rect">
            <a:avLst/>
          </a:prstGeom>
        </p:spPr>
        <p:txBody>
          <a:bodyPr wrap="none" anchor="ctr" anchorCtr="0"/>
          <a:lstStyle>
            <a:lvl1pPr algn="ctr">
              <a:defRPr sz="1200" b="1">
                <a:latin typeface="Arial" panose="020B0604020202020204" pitchFamily="34" charset="0"/>
                <a:ea typeface="HGP創英角ｺﾞｼｯｸUB" panose="020B0900000000000000" pitchFamily="50" charset="-128"/>
                <a:cs typeface="Arial" panose="020B0604020202020204" pitchFamily="34" charset="0"/>
              </a:defRPr>
            </a:lvl1pPr>
          </a:lstStyle>
          <a:p>
            <a:pPr>
              <a:defRPr/>
            </a:pPr>
            <a:fld id="{40E3B949-1179-4387-B307-F356BE6486A4}" type="slidenum">
              <a:rPr lang="en-US" altLang="ja-JP" smtClean="0"/>
              <a:pPr>
                <a:defRPr/>
              </a:pPr>
              <a:t>‹#›</a:t>
            </a:fld>
            <a:endParaRPr lang="en-US" altLang="ja-JP" dirty="0"/>
          </a:p>
        </p:txBody>
      </p:sp>
      <p:sp>
        <p:nvSpPr>
          <p:cNvPr id="3" name="正方形/長方形 2">
            <a:extLst>
              <a:ext uri="{FF2B5EF4-FFF2-40B4-BE49-F238E27FC236}">
                <a16:creationId xmlns:a16="http://schemas.microsoft.com/office/drawing/2014/main" id="{0034ACBD-7B9D-DBB3-B922-573FB3BDAE5D}"/>
              </a:ext>
            </a:extLst>
          </p:cNvPr>
          <p:cNvSpPr/>
          <p:nvPr userDrawn="1"/>
        </p:nvSpPr>
        <p:spPr bwMode="auto">
          <a:xfrm>
            <a:off x="-1" y="705417"/>
            <a:ext cx="9144001" cy="58673"/>
          </a:xfrm>
          <a:prstGeom prst="rect">
            <a:avLst/>
          </a:prstGeom>
          <a:solidFill>
            <a:srgbClr val="005BAD"/>
          </a:solidFill>
          <a:ln w="635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1" lang="ja-JP" altLang="en-US" sz="2400" b="0" i="0" u="none" strike="noStrike" kern="1200" cap="none" spc="0" normalizeH="0" baseline="0" noProof="0" dirty="0">
              <a:ln>
                <a:noFill/>
              </a:ln>
              <a:solidFill>
                <a:srgbClr val="000000"/>
              </a:solidFill>
              <a:effectLst/>
              <a:uLnTx/>
              <a:uFillTx/>
              <a:latin typeface="+mn-ea"/>
              <a:ea typeface="+mn-ea"/>
              <a:cs typeface="+mn-cs"/>
            </a:endParaRPr>
          </a:p>
        </p:txBody>
      </p:sp>
    </p:spTree>
    <p:extLst>
      <p:ext uri="{BB962C8B-B14F-4D97-AF65-F5344CB8AC3E}">
        <p14:creationId xmlns:p14="http://schemas.microsoft.com/office/powerpoint/2010/main" val="3704261711"/>
      </p:ext>
    </p:extLst>
  </p:cSld>
  <p:clrMapOvr>
    <a:masterClrMapping/>
  </p:clrMapOvr>
  <p:extLst>
    <p:ext uri="{DCECCB84-F9BA-43D5-87BE-67443E8EF086}">
      <p15:sldGuideLst xmlns:p15="http://schemas.microsoft.com/office/powerpoint/2012/main">
        <p15:guide id="1" orient="horz">
          <p15:clr>
            <a:srgbClr val="FBAE40"/>
          </p15:clr>
        </p15:guide>
        <p15:guide id="2" pos="5760">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type="blank" preserve="1">
  <p:cSld name="4_白紙">
    <p:spTree>
      <p:nvGrpSpPr>
        <p:cNvPr id="1" name=""/>
        <p:cNvGrpSpPr/>
        <p:nvPr/>
      </p:nvGrpSpPr>
      <p:grpSpPr>
        <a:xfrm>
          <a:off x="0" y="0"/>
          <a:ext cx="0" cy="0"/>
          <a:chOff x="0" y="0"/>
          <a:chExt cx="0" cy="0"/>
        </a:xfrm>
      </p:grpSpPr>
      <p:sp>
        <p:nvSpPr>
          <p:cNvPr id="6" name="正方形/長方形 5">
            <a:extLst>
              <a:ext uri="{FF2B5EF4-FFF2-40B4-BE49-F238E27FC236}">
                <a16:creationId xmlns:a16="http://schemas.microsoft.com/office/drawing/2014/main" id="{E85256BC-6200-EBDC-5473-473F5F1DD958}"/>
              </a:ext>
            </a:extLst>
          </p:cNvPr>
          <p:cNvSpPr/>
          <p:nvPr/>
        </p:nvSpPr>
        <p:spPr bwMode="auto">
          <a:xfrm>
            <a:off x="-1" y="705417"/>
            <a:ext cx="9144001" cy="58673"/>
          </a:xfrm>
          <a:prstGeom prst="rect">
            <a:avLst/>
          </a:prstGeom>
          <a:solidFill>
            <a:srgbClr val="0088CC"/>
          </a:solidFill>
          <a:ln w="635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1" lang="ja-JP" altLang="en-US" sz="2400" b="0" i="0" u="none" strike="noStrike" kern="1200" cap="none" spc="0" normalizeH="0" baseline="0" noProof="0" dirty="0">
              <a:ln>
                <a:noFill/>
              </a:ln>
              <a:solidFill>
                <a:srgbClr val="000000"/>
              </a:solidFill>
              <a:effectLst/>
              <a:uLnTx/>
              <a:uFillTx/>
              <a:latin typeface="+mn-ea"/>
              <a:ea typeface="+mn-ea"/>
              <a:cs typeface="+mn-cs"/>
            </a:endParaRPr>
          </a:p>
        </p:txBody>
      </p:sp>
      <p:sp>
        <p:nvSpPr>
          <p:cNvPr id="4" name="スライド番号プレースホルダー 3">
            <a:extLst>
              <a:ext uri="{FF2B5EF4-FFF2-40B4-BE49-F238E27FC236}">
                <a16:creationId xmlns:a16="http://schemas.microsoft.com/office/drawing/2014/main" id="{A1170B6F-62EF-45E6-90A2-A04CCA34EECB}"/>
              </a:ext>
            </a:extLst>
          </p:cNvPr>
          <p:cNvSpPr>
            <a:spLocks noGrp="1"/>
          </p:cNvSpPr>
          <p:nvPr>
            <p:ph type="sldNum" sz="quarter" idx="12"/>
          </p:nvPr>
        </p:nvSpPr>
        <p:spPr>
          <a:xfrm>
            <a:off x="8769893" y="6443281"/>
            <a:ext cx="374107" cy="298426"/>
          </a:xfrm>
          <a:prstGeom prst="rect">
            <a:avLst/>
          </a:prstGeom>
        </p:spPr>
        <p:txBody>
          <a:bodyPr wrap="none" anchor="ctr" anchorCtr="0"/>
          <a:lstStyle>
            <a:lvl1pPr algn="ctr">
              <a:defRPr sz="1200" b="1">
                <a:latin typeface="Arial" panose="020B0604020202020204" pitchFamily="34" charset="0"/>
                <a:ea typeface="HGP創英角ｺﾞｼｯｸUB" panose="020B0900000000000000" pitchFamily="50" charset="-128"/>
                <a:cs typeface="Arial" panose="020B0604020202020204" pitchFamily="34" charset="0"/>
              </a:defRPr>
            </a:lvl1pPr>
          </a:lstStyle>
          <a:p>
            <a:pPr>
              <a:defRPr/>
            </a:pPr>
            <a:fld id="{40E3B949-1179-4387-B307-F356BE6486A4}" type="slidenum">
              <a:rPr lang="en-US" altLang="ja-JP" smtClean="0"/>
              <a:pPr>
                <a:defRPr/>
              </a:pPr>
              <a:t>‹#›</a:t>
            </a:fld>
            <a:endParaRPr lang="en-US" altLang="ja-JP" dirty="0"/>
          </a:p>
        </p:txBody>
      </p:sp>
      <p:sp>
        <p:nvSpPr>
          <p:cNvPr id="2" name="正方形/長方形 1">
            <a:extLst>
              <a:ext uri="{FF2B5EF4-FFF2-40B4-BE49-F238E27FC236}">
                <a16:creationId xmlns:a16="http://schemas.microsoft.com/office/drawing/2014/main" id="{0BB9574A-59EC-77D1-646F-448577C2E6A1}"/>
              </a:ext>
            </a:extLst>
          </p:cNvPr>
          <p:cNvSpPr/>
          <p:nvPr userDrawn="1"/>
        </p:nvSpPr>
        <p:spPr bwMode="auto">
          <a:xfrm>
            <a:off x="-1" y="705417"/>
            <a:ext cx="9144001" cy="58673"/>
          </a:xfrm>
          <a:prstGeom prst="rect">
            <a:avLst/>
          </a:prstGeom>
          <a:solidFill>
            <a:srgbClr val="0088CC"/>
          </a:solidFill>
          <a:ln w="635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1" lang="ja-JP" altLang="en-US" sz="2400" b="0" i="0" u="none" strike="noStrike" kern="1200" cap="none" spc="0" normalizeH="0" baseline="0" noProof="0" dirty="0">
              <a:ln>
                <a:noFill/>
              </a:ln>
              <a:solidFill>
                <a:srgbClr val="000000"/>
              </a:solidFill>
              <a:effectLst/>
              <a:uLnTx/>
              <a:uFillTx/>
              <a:latin typeface="+mn-ea"/>
              <a:ea typeface="+mn-ea"/>
              <a:cs typeface="+mn-cs"/>
            </a:endParaRPr>
          </a:p>
        </p:txBody>
      </p:sp>
    </p:spTree>
    <p:extLst>
      <p:ext uri="{BB962C8B-B14F-4D97-AF65-F5344CB8AC3E}">
        <p14:creationId xmlns:p14="http://schemas.microsoft.com/office/powerpoint/2010/main" val="35809356"/>
      </p:ext>
    </p:extLst>
  </p:cSld>
  <p:clrMapOvr>
    <a:masterClrMapping/>
  </p:clrMapOvr>
  <p:extLst>
    <p:ext uri="{DCECCB84-F9BA-43D5-87BE-67443E8EF086}">
      <p15:sldGuideLst xmlns:p15="http://schemas.microsoft.com/office/powerpoint/2012/main">
        <p15:guide id="1" orient="horz">
          <p15:clr>
            <a:srgbClr val="FBAE40"/>
          </p15:clr>
        </p15:guide>
        <p15:guide id="2" pos="5760">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2_白紙">
    <p:spTree>
      <p:nvGrpSpPr>
        <p:cNvPr id="1" name=""/>
        <p:cNvGrpSpPr/>
        <p:nvPr/>
      </p:nvGrpSpPr>
      <p:grpSpPr>
        <a:xfrm>
          <a:off x="0" y="0"/>
          <a:ext cx="0" cy="0"/>
          <a:chOff x="0" y="0"/>
          <a:chExt cx="0" cy="0"/>
        </a:xfrm>
      </p:grpSpPr>
      <p:sp>
        <p:nvSpPr>
          <p:cNvPr id="35" name="正方形/長方形 34">
            <a:extLst>
              <a:ext uri="{FF2B5EF4-FFF2-40B4-BE49-F238E27FC236}">
                <a16:creationId xmlns:a16="http://schemas.microsoft.com/office/drawing/2014/main" id="{CD411C34-C508-20E5-335D-D87BDB805E0C}"/>
              </a:ext>
            </a:extLst>
          </p:cNvPr>
          <p:cNvSpPr/>
          <p:nvPr/>
        </p:nvSpPr>
        <p:spPr bwMode="auto">
          <a:xfrm>
            <a:off x="5772274" y="1541748"/>
            <a:ext cx="3047876" cy="1877632"/>
          </a:xfrm>
          <a:prstGeom prst="rect">
            <a:avLst/>
          </a:prstGeom>
          <a:solidFill>
            <a:schemeClr val="bg1">
              <a:lumMod val="95000"/>
            </a:schemeClr>
          </a:solidFill>
          <a:ln w="6350" cap="flat" cmpd="sng" algn="ctr">
            <a:noFill/>
            <a:prstDash val="solid"/>
            <a:round/>
            <a:headEnd type="none" w="med" len="med"/>
            <a:tailEnd type="none" w="med" len="med"/>
          </a:ln>
          <a:effectLst/>
        </p:spPr>
        <p:txBody>
          <a:bodyPr vert="horz" wrap="square" lIns="91440" tIns="90000" rIns="91440" bIns="45720" numCol="1" rtlCol="0" anchor="t" anchorCtr="0" compatLnSpc="1">
            <a:prstTxWarp prst="textNoShape">
              <a:avLst/>
            </a:prstTxWarp>
          </a:bodyPr>
          <a:lstStyle/>
          <a:p>
            <a:pPr marL="0" marR="0" indent="0" algn="l" defTabSz="914400" rtl="0" eaLnBrk="0" fontAlgn="base" latinLnBrk="0" hangingPunct="0">
              <a:lnSpc>
                <a:spcPct val="114000"/>
              </a:lnSpc>
              <a:spcBef>
                <a:spcPct val="0"/>
              </a:spcBef>
              <a:spcAft>
                <a:spcPct val="0"/>
              </a:spcAft>
              <a:buClrTx/>
              <a:buSzTx/>
              <a:buFontTx/>
              <a:buNone/>
              <a:tabLst/>
            </a:pPr>
            <a:endParaRPr kumimoji="1" lang="ja-JP" altLang="en-US" sz="1100" kern="1200" dirty="0">
              <a:solidFill>
                <a:schemeClr val="tx1"/>
              </a:solidFill>
              <a:latin typeface="+mn-ea"/>
              <a:ea typeface="+mn-ea"/>
              <a:cs typeface="+mn-cs"/>
            </a:endParaRPr>
          </a:p>
        </p:txBody>
      </p:sp>
      <p:sp>
        <p:nvSpPr>
          <p:cNvPr id="6" name="正方形/長方形 5">
            <a:extLst>
              <a:ext uri="{FF2B5EF4-FFF2-40B4-BE49-F238E27FC236}">
                <a16:creationId xmlns:a16="http://schemas.microsoft.com/office/drawing/2014/main" id="{E85256BC-6200-EBDC-5473-473F5F1DD958}"/>
              </a:ext>
            </a:extLst>
          </p:cNvPr>
          <p:cNvSpPr/>
          <p:nvPr/>
        </p:nvSpPr>
        <p:spPr bwMode="auto">
          <a:xfrm>
            <a:off x="-1" y="705417"/>
            <a:ext cx="9144001" cy="58673"/>
          </a:xfrm>
          <a:prstGeom prst="rect">
            <a:avLst/>
          </a:prstGeom>
          <a:solidFill>
            <a:srgbClr val="005BAD"/>
          </a:solidFill>
          <a:ln w="635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1" lang="ja-JP" altLang="en-US" sz="2400" b="0" i="0" u="none" strike="noStrike" kern="1200" cap="none" spc="0" normalizeH="0" baseline="0" noProof="0" dirty="0">
              <a:ln>
                <a:noFill/>
              </a:ln>
              <a:solidFill>
                <a:srgbClr val="000000"/>
              </a:solidFill>
              <a:effectLst/>
              <a:uLnTx/>
              <a:uFillTx/>
              <a:latin typeface="+mj-ea"/>
              <a:ea typeface="+mj-ea"/>
              <a:cs typeface="+mn-cs"/>
            </a:endParaRPr>
          </a:p>
        </p:txBody>
      </p:sp>
      <p:sp>
        <p:nvSpPr>
          <p:cNvPr id="4" name="スライド番号プレースホルダー 3">
            <a:extLst>
              <a:ext uri="{FF2B5EF4-FFF2-40B4-BE49-F238E27FC236}">
                <a16:creationId xmlns:a16="http://schemas.microsoft.com/office/drawing/2014/main" id="{A1170B6F-62EF-45E6-90A2-A04CCA34EECB}"/>
              </a:ext>
            </a:extLst>
          </p:cNvPr>
          <p:cNvSpPr>
            <a:spLocks noGrp="1"/>
          </p:cNvSpPr>
          <p:nvPr>
            <p:ph type="sldNum" sz="quarter" idx="12"/>
          </p:nvPr>
        </p:nvSpPr>
        <p:spPr>
          <a:xfrm>
            <a:off x="8769893" y="6443281"/>
            <a:ext cx="374107" cy="298426"/>
          </a:xfrm>
          <a:prstGeom prst="rect">
            <a:avLst/>
          </a:prstGeom>
        </p:spPr>
        <p:txBody>
          <a:bodyPr wrap="none" anchor="ctr" anchorCtr="0"/>
          <a:lstStyle>
            <a:lvl1pPr algn="ctr">
              <a:defRPr sz="1200" b="1">
                <a:latin typeface="Arial" panose="020B0604020202020204" pitchFamily="34" charset="0"/>
                <a:ea typeface="HGP創英角ｺﾞｼｯｸUB" panose="020B0900000000000000" pitchFamily="50" charset="-128"/>
                <a:cs typeface="Arial" panose="020B0604020202020204" pitchFamily="34" charset="0"/>
              </a:defRPr>
            </a:lvl1pPr>
          </a:lstStyle>
          <a:p>
            <a:pPr>
              <a:defRPr/>
            </a:pPr>
            <a:fld id="{40E3B949-1179-4387-B307-F356BE6486A4}" type="slidenum">
              <a:rPr lang="en-US" altLang="ja-JP" smtClean="0"/>
              <a:pPr>
                <a:defRPr/>
              </a:pPr>
              <a:t>‹#›</a:t>
            </a:fld>
            <a:endParaRPr lang="en-US" altLang="ja-JP" dirty="0"/>
          </a:p>
        </p:txBody>
      </p:sp>
      <p:sp>
        <p:nvSpPr>
          <p:cNvPr id="9" name="正方形/長方形 8">
            <a:extLst>
              <a:ext uri="{FF2B5EF4-FFF2-40B4-BE49-F238E27FC236}">
                <a16:creationId xmlns:a16="http://schemas.microsoft.com/office/drawing/2014/main" id="{1AF0A3EF-5E57-F941-0BFF-1E4FB21C4A0D}"/>
              </a:ext>
            </a:extLst>
          </p:cNvPr>
          <p:cNvSpPr/>
          <p:nvPr/>
        </p:nvSpPr>
        <p:spPr bwMode="auto">
          <a:xfrm>
            <a:off x="323851" y="1257115"/>
            <a:ext cx="831439" cy="226871"/>
          </a:xfrm>
          <a:prstGeom prst="rect">
            <a:avLst/>
          </a:prstGeom>
          <a:noFill/>
          <a:ln w="19050" cap="flat" cmpd="sng" algn="ctr">
            <a:solidFill>
              <a:schemeClr val="tx1">
                <a:lumMod val="85000"/>
                <a:lumOff val="15000"/>
              </a:schemeClr>
            </a:solidFill>
            <a:prstDash val="solid"/>
            <a:round/>
            <a:headEnd type="none" w="med" len="med"/>
            <a:tailEnd type="none" w="med" len="med"/>
          </a:ln>
          <a:effectLst/>
        </p:spPr>
        <p:txBody>
          <a:bodyPr vert="horz" wrap="square" lIns="72000" tIns="36000" rIns="72000" bIns="3600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1" lang="ja-JP" altLang="en-US" sz="1300" b="0" i="0" u="none" strike="noStrike" cap="none" normalizeH="0" baseline="0" dirty="0">
                <a:ln>
                  <a:noFill/>
                </a:ln>
                <a:effectLst/>
                <a:latin typeface="+mn-ea"/>
                <a:ea typeface="+mn-ea"/>
              </a:rPr>
              <a:t>前提条件</a:t>
            </a:r>
          </a:p>
        </p:txBody>
      </p:sp>
      <p:sp>
        <p:nvSpPr>
          <p:cNvPr id="10" name="正方形/長方形 9">
            <a:extLst>
              <a:ext uri="{FF2B5EF4-FFF2-40B4-BE49-F238E27FC236}">
                <a16:creationId xmlns:a16="http://schemas.microsoft.com/office/drawing/2014/main" id="{5FC5F758-8BE0-9B7E-6837-818F7F95F160}"/>
              </a:ext>
            </a:extLst>
          </p:cNvPr>
          <p:cNvSpPr/>
          <p:nvPr/>
        </p:nvSpPr>
        <p:spPr bwMode="auto">
          <a:xfrm>
            <a:off x="323851" y="3614858"/>
            <a:ext cx="1337309" cy="226800"/>
          </a:xfrm>
          <a:prstGeom prst="rect">
            <a:avLst/>
          </a:prstGeom>
          <a:noFill/>
          <a:ln w="19050" cap="flat" cmpd="sng" algn="ctr">
            <a:solidFill>
              <a:srgbClr val="005BAD"/>
            </a:solidFill>
            <a:prstDash val="solid"/>
            <a:round/>
            <a:headEnd type="none" w="med" len="med"/>
            <a:tailEnd type="none" w="med" len="med"/>
          </a:ln>
          <a:effectLst/>
        </p:spPr>
        <p:txBody>
          <a:bodyPr vert="horz" wrap="square" lIns="72000" tIns="36000" rIns="72000" bIns="3600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1" lang="ja-JP" altLang="en-US" sz="1300" b="0" i="0" u="none" strike="noStrike" cap="none" normalizeH="0" baseline="0" dirty="0">
                <a:ln>
                  <a:noFill/>
                </a:ln>
                <a:solidFill>
                  <a:srgbClr val="005BAD"/>
                </a:solidFill>
                <a:effectLst/>
                <a:latin typeface="+mn-ea"/>
                <a:ea typeface="+mn-ea"/>
              </a:rPr>
              <a:t>討議</a:t>
            </a:r>
            <a:r>
              <a:rPr kumimoji="1" lang="ja-JP" altLang="en-US" sz="1300" b="0" i="0" u="none" strike="noStrike" cap="none" normalizeH="0" baseline="0" dirty="0">
                <a:ln>
                  <a:noFill/>
                </a:ln>
                <a:effectLst/>
                <a:latin typeface="+mn-ea"/>
                <a:ea typeface="+mn-ea"/>
              </a:rPr>
              <a:t>　パターン２</a:t>
            </a:r>
          </a:p>
        </p:txBody>
      </p:sp>
      <p:sp>
        <p:nvSpPr>
          <p:cNvPr id="7" name="正方形/長方形 6">
            <a:extLst>
              <a:ext uri="{FF2B5EF4-FFF2-40B4-BE49-F238E27FC236}">
                <a16:creationId xmlns:a16="http://schemas.microsoft.com/office/drawing/2014/main" id="{66D8D3E2-48D8-A0F2-30BA-B99C1C3F5806}"/>
              </a:ext>
            </a:extLst>
          </p:cNvPr>
          <p:cNvSpPr/>
          <p:nvPr/>
        </p:nvSpPr>
        <p:spPr bwMode="auto">
          <a:xfrm>
            <a:off x="324417" y="1541748"/>
            <a:ext cx="3455491" cy="1877632"/>
          </a:xfrm>
          <a:prstGeom prst="rect">
            <a:avLst/>
          </a:prstGeom>
          <a:solidFill>
            <a:schemeClr val="bg1">
              <a:lumMod val="95000"/>
            </a:schemeClr>
          </a:solidFill>
          <a:ln w="635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l" defTabSz="914400" rtl="0" eaLnBrk="0" fontAlgn="base" latinLnBrk="0" hangingPunct="0">
              <a:lnSpc>
                <a:spcPct val="114000"/>
              </a:lnSpc>
              <a:spcBef>
                <a:spcPct val="0"/>
              </a:spcBef>
              <a:spcAft>
                <a:spcPct val="0"/>
              </a:spcAft>
              <a:buClrTx/>
              <a:buSzTx/>
              <a:buFontTx/>
              <a:buNone/>
              <a:tabLst/>
            </a:pPr>
            <a:r>
              <a:rPr kumimoji="1" lang="ja-JP" altLang="en-US" sz="1100" kern="1200" dirty="0">
                <a:solidFill>
                  <a:schemeClr val="tx1"/>
                </a:solidFill>
                <a:latin typeface="+mn-ea"/>
                <a:ea typeface="+mn-ea"/>
                <a:cs typeface="+mn-cs"/>
              </a:rPr>
              <a:t>みなさんはメタバタウンの住人です。</a:t>
            </a:r>
            <a:endParaRPr kumimoji="1" lang="en-US" altLang="ja-JP" sz="1100" kern="1200" dirty="0">
              <a:solidFill>
                <a:schemeClr val="tx1"/>
              </a:solidFill>
              <a:latin typeface="+mn-ea"/>
              <a:ea typeface="+mn-ea"/>
              <a:cs typeface="+mn-cs"/>
            </a:endParaRPr>
          </a:p>
          <a:p>
            <a:pPr marL="0" marR="0" indent="0" algn="l" defTabSz="914400" rtl="0" eaLnBrk="0" fontAlgn="base" latinLnBrk="0" hangingPunct="0">
              <a:lnSpc>
                <a:spcPct val="114000"/>
              </a:lnSpc>
              <a:spcBef>
                <a:spcPct val="0"/>
              </a:spcBef>
              <a:spcAft>
                <a:spcPct val="0"/>
              </a:spcAft>
              <a:buClrTx/>
              <a:buSzTx/>
              <a:buFontTx/>
              <a:buNone/>
              <a:tabLst/>
            </a:pPr>
            <a:r>
              <a:rPr kumimoji="1" lang="ja-JP" altLang="en-US" sz="1100" kern="1200" dirty="0">
                <a:solidFill>
                  <a:schemeClr val="tx1"/>
                </a:solidFill>
                <a:latin typeface="+mn-ea"/>
                <a:ea typeface="+mn-ea"/>
                <a:cs typeface="+mn-cs"/>
              </a:rPr>
              <a:t>メタバタウンには家が４軒あり、町の真ん中を町が管理する川が流れています。</a:t>
            </a:r>
          </a:p>
          <a:p>
            <a:pPr marL="0" marR="0" indent="0" algn="l" defTabSz="914400" rtl="0" eaLnBrk="0" fontAlgn="base" latinLnBrk="0" hangingPunct="0">
              <a:lnSpc>
                <a:spcPct val="114000"/>
              </a:lnSpc>
              <a:spcBef>
                <a:spcPct val="0"/>
              </a:spcBef>
              <a:spcAft>
                <a:spcPct val="0"/>
              </a:spcAft>
              <a:buClrTx/>
              <a:buSzTx/>
              <a:buFontTx/>
              <a:buNone/>
              <a:tabLst/>
            </a:pPr>
            <a:r>
              <a:rPr kumimoji="1" lang="ja-JP" altLang="en-US" sz="1100" kern="1200" dirty="0">
                <a:solidFill>
                  <a:schemeClr val="tx1"/>
                </a:solidFill>
                <a:latin typeface="+mn-ea"/>
                <a:ea typeface="+mn-ea"/>
                <a:cs typeface="+mn-cs"/>
              </a:rPr>
              <a:t>行き来には渡し船を使っていますが、</a:t>
            </a:r>
            <a:endParaRPr kumimoji="1" lang="en-US" altLang="ja-JP" sz="1100" kern="1200" dirty="0">
              <a:solidFill>
                <a:schemeClr val="tx1"/>
              </a:solidFill>
              <a:latin typeface="+mn-ea"/>
              <a:ea typeface="+mn-ea"/>
              <a:cs typeface="+mn-cs"/>
            </a:endParaRPr>
          </a:p>
          <a:p>
            <a:pPr marL="0" marR="0" indent="0" algn="l" defTabSz="914400" rtl="0" eaLnBrk="0" fontAlgn="base" latinLnBrk="0" hangingPunct="0">
              <a:lnSpc>
                <a:spcPct val="114000"/>
              </a:lnSpc>
              <a:spcBef>
                <a:spcPct val="0"/>
              </a:spcBef>
              <a:spcAft>
                <a:spcPct val="0"/>
              </a:spcAft>
              <a:buClrTx/>
              <a:buSzTx/>
              <a:buFontTx/>
              <a:buNone/>
              <a:tabLst/>
            </a:pPr>
            <a:r>
              <a:rPr kumimoji="1" lang="ja-JP" altLang="en-US" sz="1100" kern="1200" dirty="0">
                <a:solidFill>
                  <a:schemeClr val="tx1"/>
                </a:solidFill>
                <a:latin typeface="+mn-ea"/>
                <a:ea typeface="+mn-ea"/>
                <a:cs typeface="+mn-cs"/>
              </a:rPr>
              <a:t>雨で増水すると運航できず不便でした。</a:t>
            </a:r>
          </a:p>
          <a:p>
            <a:pPr marL="0" marR="0" indent="0" algn="l" defTabSz="914400" rtl="0" eaLnBrk="0" fontAlgn="base" latinLnBrk="0" hangingPunct="0">
              <a:lnSpc>
                <a:spcPct val="114000"/>
              </a:lnSpc>
              <a:spcBef>
                <a:spcPct val="0"/>
              </a:spcBef>
              <a:spcAft>
                <a:spcPct val="0"/>
              </a:spcAft>
              <a:buClrTx/>
              <a:buSzTx/>
              <a:buFontTx/>
              <a:buNone/>
              <a:tabLst/>
            </a:pPr>
            <a:r>
              <a:rPr kumimoji="1" lang="ja-JP" altLang="en-US" sz="1100" kern="1200" dirty="0">
                <a:solidFill>
                  <a:schemeClr val="tx1"/>
                </a:solidFill>
                <a:latin typeface="+mn-ea"/>
                <a:ea typeface="+mn-ea"/>
                <a:cs typeface="+mn-cs"/>
              </a:rPr>
              <a:t>今回、</a:t>
            </a:r>
            <a:r>
              <a:rPr kumimoji="1" lang="ja-JP" altLang="en-US" sz="1100" kern="1200" dirty="0">
                <a:solidFill>
                  <a:srgbClr val="C00000"/>
                </a:solidFill>
                <a:latin typeface="+mn-ea"/>
                <a:ea typeface="+mn-ea"/>
                <a:cs typeface="+mn-cs"/>
              </a:rPr>
              <a:t> メタバタウンの全ての住人の希望 </a:t>
            </a:r>
            <a:r>
              <a:rPr kumimoji="1" lang="ja-JP" altLang="en-US" sz="1100" kern="1200" dirty="0">
                <a:solidFill>
                  <a:schemeClr val="tx1"/>
                </a:solidFill>
                <a:latin typeface="+mn-ea"/>
                <a:ea typeface="+mn-ea"/>
                <a:cs typeface="+mn-cs"/>
              </a:rPr>
              <a:t>により</a:t>
            </a:r>
            <a:endParaRPr kumimoji="1" lang="en-US" altLang="ja-JP" sz="1100" kern="1200" dirty="0">
              <a:solidFill>
                <a:schemeClr val="tx1"/>
              </a:solidFill>
              <a:latin typeface="+mn-ea"/>
              <a:ea typeface="+mn-ea"/>
              <a:cs typeface="+mn-cs"/>
            </a:endParaRPr>
          </a:p>
          <a:p>
            <a:pPr marL="0" marR="0" indent="0" algn="l" defTabSz="914400" rtl="0" eaLnBrk="0" fontAlgn="base" latinLnBrk="0" hangingPunct="0">
              <a:lnSpc>
                <a:spcPct val="114000"/>
              </a:lnSpc>
              <a:spcBef>
                <a:spcPct val="0"/>
              </a:spcBef>
              <a:spcAft>
                <a:spcPct val="0"/>
              </a:spcAft>
              <a:buClrTx/>
              <a:buSzTx/>
              <a:buFontTx/>
              <a:buNone/>
              <a:tabLst/>
            </a:pPr>
            <a:r>
              <a:rPr kumimoji="1" lang="ja-JP" altLang="en-US" sz="1100" kern="1200" dirty="0">
                <a:solidFill>
                  <a:schemeClr val="tx1"/>
                </a:solidFill>
                <a:latin typeface="+mn-ea"/>
                <a:ea typeface="+mn-ea"/>
                <a:cs typeface="+mn-cs"/>
              </a:rPr>
              <a:t>橋を建設することになりました。</a:t>
            </a:r>
          </a:p>
          <a:p>
            <a:pPr marL="0" marR="0" indent="0" algn="l" defTabSz="914400" rtl="0" eaLnBrk="0" fontAlgn="base" latinLnBrk="0" hangingPunct="0">
              <a:lnSpc>
                <a:spcPct val="114000"/>
              </a:lnSpc>
              <a:spcBef>
                <a:spcPct val="0"/>
              </a:spcBef>
              <a:spcAft>
                <a:spcPct val="0"/>
              </a:spcAft>
              <a:buClrTx/>
              <a:buSzTx/>
              <a:buFontTx/>
              <a:buNone/>
              <a:tabLst/>
            </a:pPr>
            <a:r>
              <a:rPr kumimoji="1" lang="ja-JP" altLang="en-US" sz="1100" kern="1200" dirty="0">
                <a:solidFill>
                  <a:schemeClr val="tx1"/>
                </a:solidFill>
                <a:latin typeface="+mn-ea"/>
                <a:ea typeface="+mn-ea"/>
                <a:cs typeface="+mn-cs"/>
              </a:rPr>
              <a:t>橋の建設費用は</a:t>
            </a:r>
            <a:r>
              <a:rPr kumimoji="1" lang="en-US" altLang="ja-JP" sz="1100" kern="1200" dirty="0">
                <a:solidFill>
                  <a:schemeClr val="tx1"/>
                </a:solidFill>
                <a:latin typeface="+mn-ea"/>
                <a:ea typeface="+mn-ea"/>
                <a:cs typeface="+mn-cs"/>
              </a:rPr>
              <a:t>400</a:t>
            </a:r>
            <a:r>
              <a:rPr kumimoji="1" lang="ja-JP" altLang="en-US" sz="1100" kern="1200" dirty="0">
                <a:solidFill>
                  <a:schemeClr val="tx1"/>
                </a:solidFill>
                <a:latin typeface="+mn-ea"/>
                <a:ea typeface="+mn-ea"/>
                <a:cs typeface="+mn-cs"/>
              </a:rPr>
              <a:t>万円です。</a:t>
            </a:r>
            <a:endParaRPr kumimoji="1" lang="en-US" altLang="ja-JP" sz="1100" kern="1200" dirty="0">
              <a:solidFill>
                <a:schemeClr val="tx1"/>
              </a:solidFill>
              <a:latin typeface="+mn-ea"/>
              <a:ea typeface="+mn-ea"/>
              <a:cs typeface="+mn-cs"/>
            </a:endParaRPr>
          </a:p>
          <a:p>
            <a:pPr marL="0" marR="0" indent="0" algn="l" defTabSz="914400" rtl="0" eaLnBrk="0" fontAlgn="base" latinLnBrk="0" hangingPunct="0">
              <a:lnSpc>
                <a:spcPct val="114000"/>
              </a:lnSpc>
              <a:spcBef>
                <a:spcPct val="0"/>
              </a:spcBef>
              <a:spcAft>
                <a:spcPct val="0"/>
              </a:spcAft>
              <a:buClrTx/>
              <a:buSzTx/>
              <a:buFontTx/>
              <a:buNone/>
              <a:tabLst/>
            </a:pPr>
            <a:r>
              <a:rPr kumimoji="1" lang="ja-JP" altLang="en-US" sz="1100" kern="1200" dirty="0">
                <a:solidFill>
                  <a:schemeClr val="tx1"/>
                </a:solidFill>
                <a:latin typeface="+mn-ea"/>
                <a:ea typeface="+mn-ea"/>
                <a:cs typeface="+mn-cs"/>
              </a:rPr>
              <a:t>どのように負担すればいいと思いますか。</a:t>
            </a:r>
          </a:p>
        </p:txBody>
      </p:sp>
      <p:sp>
        <p:nvSpPr>
          <p:cNvPr id="11" name="正方形/長方形 10">
            <a:extLst>
              <a:ext uri="{FF2B5EF4-FFF2-40B4-BE49-F238E27FC236}">
                <a16:creationId xmlns:a16="http://schemas.microsoft.com/office/drawing/2014/main" id="{28AF1350-8E12-4B20-8DDD-CC0234552D7B}"/>
              </a:ext>
            </a:extLst>
          </p:cNvPr>
          <p:cNvSpPr/>
          <p:nvPr/>
        </p:nvSpPr>
        <p:spPr bwMode="auto">
          <a:xfrm>
            <a:off x="811530" y="2583495"/>
            <a:ext cx="2000250" cy="177756"/>
          </a:xfrm>
          <a:prstGeom prst="rect">
            <a:avLst/>
          </a:prstGeom>
          <a:noFill/>
          <a:ln w="12700" cap="flat" cmpd="sng" algn="ctr">
            <a:solidFill>
              <a:srgbClr val="C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ja-JP" altLang="en-US" sz="2400" b="0" i="0" u="none" strike="noStrike" cap="none" normalizeH="0" baseline="0" dirty="0">
              <a:ln>
                <a:noFill/>
              </a:ln>
              <a:solidFill>
                <a:schemeClr val="tx1"/>
              </a:solidFill>
              <a:effectLst/>
              <a:latin typeface="+mn-ea"/>
              <a:ea typeface="+mn-ea"/>
            </a:endParaRPr>
          </a:p>
        </p:txBody>
      </p:sp>
      <p:sp>
        <p:nvSpPr>
          <p:cNvPr id="16" name="正方形/長方形 15">
            <a:extLst>
              <a:ext uri="{FF2B5EF4-FFF2-40B4-BE49-F238E27FC236}">
                <a16:creationId xmlns:a16="http://schemas.microsoft.com/office/drawing/2014/main" id="{FD842687-0D0E-A5AD-ACCD-D81186D29464}"/>
              </a:ext>
            </a:extLst>
          </p:cNvPr>
          <p:cNvSpPr/>
          <p:nvPr/>
        </p:nvSpPr>
        <p:spPr bwMode="auto">
          <a:xfrm>
            <a:off x="324417" y="3888724"/>
            <a:ext cx="2829091" cy="2831493"/>
          </a:xfrm>
          <a:prstGeom prst="rect">
            <a:avLst/>
          </a:prstGeom>
          <a:solidFill>
            <a:srgbClr val="EBFAFF"/>
          </a:solidFill>
          <a:ln w="635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l" defTabSz="914400" rtl="0" eaLnBrk="0" fontAlgn="base" latinLnBrk="0" hangingPunct="0">
              <a:lnSpc>
                <a:spcPct val="114000"/>
              </a:lnSpc>
              <a:spcBef>
                <a:spcPct val="0"/>
              </a:spcBef>
              <a:spcAft>
                <a:spcPct val="0"/>
              </a:spcAft>
              <a:buClrTx/>
              <a:buSzTx/>
              <a:buFontTx/>
              <a:buNone/>
              <a:tabLst/>
            </a:pPr>
            <a:endParaRPr kumimoji="1" lang="ja-JP" altLang="en-US" sz="1100" kern="1200" dirty="0">
              <a:solidFill>
                <a:schemeClr val="tx1"/>
              </a:solidFill>
              <a:latin typeface="+mn-ea"/>
              <a:ea typeface="+mn-ea"/>
              <a:cs typeface="+mn-cs"/>
            </a:endParaRPr>
          </a:p>
        </p:txBody>
      </p:sp>
      <p:sp>
        <p:nvSpPr>
          <p:cNvPr id="19" name="正方形/長方形 18">
            <a:extLst>
              <a:ext uri="{FF2B5EF4-FFF2-40B4-BE49-F238E27FC236}">
                <a16:creationId xmlns:a16="http://schemas.microsoft.com/office/drawing/2014/main" id="{EEB2D6A2-4F48-66F8-0FD2-FA266D30EC64}"/>
              </a:ext>
            </a:extLst>
          </p:cNvPr>
          <p:cNvSpPr/>
          <p:nvPr/>
        </p:nvSpPr>
        <p:spPr bwMode="auto">
          <a:xfrm>
            <a:off x="3928374" y="1541748"/>
            <a:ext cx="1843900" cy="1877632"/>
          </a:xfrm>
          <a:prstGeom prst="rect">
            <a:avLst/>
          </a:prstGeom>
          <a:solidFill>
            <a:schemeClr val="bg1">
              <a:lumMod val="95000"/>
            </a:schemeClr>
          </a:solidFill>
          <a:ln w="6350" cap="flat" cmpd="sng" algn="ctr">
            <a:noFill/>
            <a:prstDash val="solid"/>
            <a:round/>
            <a:headEnd type="none" w="med" len="med"/>
            <a:tailEnd type="none" w="med" len="med"/>
          </a:ln>
          <a:effectLst/>
        </p:spPr>
        <p:txBody>
          <a:bodyPr vert="horz" wrap="square" lIns="91440" tIns="90000" rIns="91440" bIns="45720" numCol="1" rtlCol="0" anchor="t" anchorCtr="0" compatLnSpc="1">
            <a:prstTxWarp prst="textNoShape">
              <a:avLst/>
            </a:prstTxWarp>
          </a:bodyPr>
          <a:lstStyle/>
          <a:p>
            <a:pPr marL="0" marR="0" indent="0" algn="l" defTabSz="914400" rtl="0" eaLnBrk="0" fontAlgn="base" latinLnBrk="0" hangingPunct="0">
              <a:lnSpc>
                <a:spcPct val="114000"/>
              </a:lnSpc>
              <a:spcBef>
                <a:spcPct val="0"/>
              </a:spcBef>
              <a:spcAft>
                <a:spcPct val="0"/>
              </a:spcAft>
              <a:buClrTx/>
              <a:buSzTx/>
              <a:buFontTx/>
              <a:buNone/>
              <a:tabLst/>
            </a:pPr>
            <a:r>
              <a:rPr kumimoji="1" lang="ja-JP" altLang="en-US" sz="1100" kern="1200" dirty="0">
                <a:solidFill>
                  <a:schemeClr val="tx1"/>
                </a:solidFill>
                <a:latin typeface="+mn-ea"/>
                <a:ea typeface="+mn-ea"/>
                <a:cs typeface="+mn-cs"/>
              </a:rPr>
              <a:t>各家の家族構成・所得金額・使用回数が同じ場合</a:t>
            </a:r>
            <a:endParaRPr kumimoji="1" lang="en-US" altLang="ja-JP" sz="1100" kern="1200" dirty="0">
              <a:solidFill>
                <a:schemeClr val="tx1"/>
              </a:solidFill>
              <a:latin typeface="+mn-ea"/>
              <a:ea typeface="+mn-ea"/>
              <a:cs typeface="+mn-cs"/>
            </a:endParaRPr>
          </a:p>
          <a:p>
            <a:pPr marL="0" marR="0" indent="0" algn="l" defTabSz="914400" rtl="0" eaLnBrk="0" fontAlgn="base" latinLnBrk="0" hangingPunct="0">
              <a:lnSpc>
                <a:spcPct val="114000"/>
              </a:lnSpc>
              <a:spcBef>
                <a:spcPct val="0"/>
              </a:spcBef>
              <a:spcAft>
                <a:spcPct val="0"/>
              </a:spcAft>
              <a:buClrTx/>
              <a:buSzTx/>
              <a:buFontTx/>
              <a:buNone/>
              <a:tabLst/>
            </a:pPr>
            <a:endParaRPr kumimoji="1" lang="en-US" altLang="ja-JP" sz="1100" kern="1200" dirty="0">
              <a:solidFill>
                <a:schemeClr val="tx1"/>
              </a:solidFill>
              <a:latin typeface="+mn-ea"/>
              <a:ea typeface="+mn-ea"/>
              <a:cs typeface="+mn-cs"/>
            </a:endParaRPr>
          </a:p>
          <a:p>
            <a:pPr marL="171450" marR="0" indent="-171450" algn="l" defTabSz="914400" rtl="0" eaLnBrk="0" fontAlgn="base" latinLnBrk="0" hangingPunct="0">
              <a:lnSpc>
                <a:spcPct val="114000"/>
              </a:lnSpc>
              <a:spcBef>
                <a:spcPct val="0"/>
              </a:spcBef>
              <a:spcAft>
                <a:spcPct val="0"/>
              </a:spcAft>
              <a:buClrTx/>
              <a:buSzTx/>
              <a:buFont typeface="Wingdings" panose="05000000000000000000" pitchFamily="2" charset="2"/>
              <a:buChar char="l"/>
              <a:tabLst/>
            </a:pPr>
            <a:r>
              <a:rPr kumimoji="1" lang="ja-JP" altLang="en-US" sz="1100" b="1" kern="1200" dirty="0">
                <a:solidFill>
                  <a:schemeClr val="tx1"/>
                </a:solidFill>
                <a:latin typeface="+mn-ea"/>
                <a:ea typeface="+mn-ea"/>
                <a:cs typeface="+mn-cs"/>
              </a:rPr>
              <a:t>ヒント</a:t>
            </a:r>
            <a:endParaRPr kumimoji="1" lang="en-US" altLang="ja-JP" sz="1100" b="1" kern="1200" dirty="0">
              <a:solidFill>
                <a:schemeClr val="tx1"/>
              </a:solidFill>
              <a:latin typeface="+mn-ea"/>
              <a:ea typeface="+mn-ea"/>
              <a:cs typeface="+mn-cs"/>
            </a:endParaRPr>
          </a:p>
          <a:p>
            <a:pPr marL="0" marR="0" indent="0" algn="l" defTabSz="914400" rtl="0" eaLnBrk="0" fontAlgn="base" latinLnBrk="0" hangingPunct="0">
              <a:lnSpc>
                <a:spcPct val="114000"/>
              </a:lnSpc>
              <a:spcBef>
                <a:spcPct val="0"/>
              </a:spcBef>
              <a:spcAft>
                <a:spcPct val="0"/>
              </a:spcAft>
              <a:buClrTx/>
              <a:buSzTx/>
              <a:buFont typeface="Wingdings" panose="05000000000000000000" pitchFamily="2" charset="2"/>
              <a:buNone/>
              <a:tabLst/>
            </a:pPr>
            <a:r>
              <a:rPr kumimoji="1" lang="ja-JP" altLang="en-US" sz="1100" kern="1200" dirty="0">
                <a:solidFill>
                  <a:schemeClr val="tx1"/>
                </a:solidFill>
                <a:latin typeface="+mn-ea"/>
                <a:ea typeface="+mn-ea"/>
                <a:cs typeface="+mn-cs"/>
              </a:rPr>
              <a:t>    ４軒とも同じ条件だから、</a:t>
            </a:r>
            <a:endParaRPr kumimoji="1" lang="en-US" altLang="ja-JP" sz="1100" kern="1200" dirty="0">
              <a:solidFill>
                <a:schemeClr val="tx1"/>
              </a:solidFill>
              <a:latin typeface="+mn-ea"/>
              <a:ea typeface="+mn-ea"/>
              <a:cs typeface="+mn-cs"/>
            </a:endParaRPr>
          </a:p>
          <a:p>
            <a:pPr marL="0" marR="0" indent="0" algn="l" defTabSz="914400" rtl="0" eaLnBrk="0" fontAlgn="base" latinLnBrk="0" hangingPunct="0">
              <a:lnSpc>
                <a:spcPct val="114000"/>
              </a:lnSpc>
              <a:spcBef>
                <a:spcPct val="0"/>
              </a:spcBef>
              <a:spcAft>
                <a:spcPct val="0"/>
              </a:spcAft>
              <a:buClrTx/>
              <a:buSzTx/>
              <a:buFont typeface="Wingdings" panose="05000000000000000000" pitchFamily="2" charset="2"/>
              <a:buNone/>
              <a:tabLst/>
            </a:pPr>
            <a:r>
              <a:rPr kumimoji="1" lang="en-US" altLang="ja-JP" sz="1100" kern="1200" dirty="0">
                <a:solidFill>
                  <a:schemeClr val="tx1"/>
                </a:solidFill>
                <a:latin typeface="+mn-ea"/>
                <a:ea typeface="+mn-ea"/>
                <a:cs typeface="+mn-cs"/>
              </a:rPr>
              <a:t>    </a:t>
            </a:r>
            <a:r>
              <a:rPr kumimoji="1" lang="ja-JP" altLang="en-US" sz="1100" kern="1200" dirty="0">
                <a:solidFill>
                  <a:schemeClr val="tx1"/>
                </a:solidFill>
                <a:latin typeface="+mn-ea"/>
                <a:ea typeface="+mn-ea"/>
                <a:cs typeface="+mn-cs"/>
              </a:rPr>
              <a:t>公平に負担すると</a:t>
            </a:r>
            <a:r>
              <a:rPr kumimoji="1" lang="en-US" altLang="ja-JP" sz="1100" kern="1200" dirty="0">
                <a:solidFill>
                  <a:schemeClr val="tx1"/>
                </a:solidFill>
                <a:latin typeface="+mn-ea"/>
                <a:ea typeface="+mn-ea"/>
                <a:cs typeface="+mn-cs"/>
              </a:rPr>
              <a:t>…</a:t>
            </a:r>
            <a:endParaRPr kumimoji="1" lang="ja-JP" altLang="en-US" sz="1100" kern="1200" dirty="0">
              <a:solidFill>
                <a:schemeClr val="tx1"/>
              </a:solidFill>
              <a:latin typeface="+mn-ea"/>
              <a:ea typeface="+mn-ea"/>
              <a:cs typeface="+mn-cs"/>
            </a:endParaRPr>
          </a:p>
        </p:txBody>
      </p:sp>
      <p:graphicFrame>
        <p:nvGraphicFramePr>
          <p:cNvPr id="13" name="表 12">
            <a:extLst>
              <a:ext uri="{FF2B5EF4-FFF2-40B4-BE49-F238E27FC236}">
                <a16:creationId xmlns:a16="http://schemas.microsoft.com/office/drawing/2014/main" id="{658EDF74-866D-FAC0-246F-6CEEBA622E9A}"/>
              </a:ext>
            </a:extLst>
          </p:cNvPr>
          <p:cNvGraphicFramePr>
            <a:graphicFrameLocks noGrp="1"/>
          </p:cNvGraphicFramePr>
          <p:nvPr>
            <p:extLst>
              <p:ext uri="{D42A27DB-BD31-4B8C-83A1-F6EECF244321}">
                <p14:modId xmlns:p14="http://schemas.microsoft.com/office/powerpoint/2010/main" val="3223460442"/>
              </p:ext>
            </p:extLst>
          </p:nvPr>
        </p:nvGraphicFramePr>
        <p:xfrm>
          <a:off x="3153508" y="3900331"/>
          <a:ext cx="5666851" cy="2822410"/>
        </p:xfrm>
        <a:graphic>
          <a:graphicData uri="http://schemas.openxmlformats.org/drawingml/2006/table">
            <a:tbl>
              <a:tblPr firstRow="1" bandRow="1">
                <a:effectLst/>
                <a:tableStyleId>{775DCB02-9BB8-47FD-8907-85C794F793BA}</a:tableStyleId>
              </a:tblPr>
              <a:tblGrid>
                <a:gridCol w="942177">
                  <a:extLst>
                    <a:ext uri="{9D8B030D-6E8A-4147-A177-3AD203B41FA5}">
                      <a16:colId xmlns:a16="http://schemas.microsoft.com/office/drawing/2014/main" val="869972413"/>
                    </a:ext>
                  </a:extLst>
                </a:gridCol>
                <a:gridCol w="897396">
                  <a:extLst>
                    <a:ext uri="{9D8B030D-6E8A-4147-A177-3AD203B41FA5}">
                      <a16:colId xmlns:a16="http://schemas.microsoft.com/office/drawing/2014/main" val="817503841"/>
                    </a:ext>
                  </a:extLst>
                </a:gridCol>
                <a:gridCol w="1216347">
                  <a:extLst>
                    <a:ext uri="{9D8B030D-6E8A-4147-A177-3AD203B41FA5}">
                      <a16:colId xmlns:a16="http://schemas.microsoft.com/office/drawing/2014/main" val="1686783455"/>
                    </a:ext>
                  </a:extLst>
                </a:gridCol>
                <a:gridCol w="1277960">
                  <a:extLst>
                    <a:ext uri="{9D8B030D-6E8A-4147-A177-3AD203B41FA5}">
                      <a16:colId xmlns:a16="http://schemas.microsoft.com/office/drawing/2014/main" val="4080317083"/>
                    </a:ext>
                  </a:extLst>
                </a:gridCol>
                <a:gridCol w="1332971">
                  <a:extLst>
                    <a:ext uri="{9D8B030D-6E8A-4147-A177-3AD203B41FA5}">
                      <a16:colId xmlns:a16="http://schemas.microsoft.com/office/drawing/2014/main" val="659529276"/>
                    </a:ext>
                  </a:extLst>
                </a:gridCol>
              </a:tblGrid>
              <a:tr h="482220">
                <a:tc>
                  <a:txBody>
                    <a:bodyPr/>
                    <a:lstStyle/>
                    <a:p>
                      <a:pPr algn="ctr"/>
                      <a:endParaRPr kumimoji="1" lang="ja-JP" altLang="en-US" sz="1400" b="0" dirty="0">
                        <a:solidFill>
                          <a:schemeClr val="bg1"/>
                        </a:solidFill>
                        <a:effectLst/>
                      </a:endParaRPr>
                    </a:p>
                  </a:txBody>
                  <a:tcPr anchor="ctr">
                    <a:lnL w="12700" cap="flat" cmpd="sng" algn="ctr">
                      <a:solidFill>
                        <a:schemeClr val="bg1"/>
                      </a:solidFill>
                      <a:prstDash val="solid"/>
                      <a:round/>
                      <a:headEnd type="none" w="med" len="med"/>
                      <a:tailEnd type="none" w="med" len="med"/>
                    </a:lnL>
                    <a:lnR w="12700" cap="flat" cmpd="sng" algn="ctr">
                      <a:solidFill>
                        <a:srgbClr val="005BAD"/>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rgbClr val="005BAD"/>
                      </a:solidFill>
                      <a:prstDash val="solid"/>
                      <a:round/>
                      <a:headEnd type="none" w="med" len="med"/>
                      <a:tailEnd type="none" w="med" len="med"/>
                    </a:lnB>
                    <a:solidFill>
                      <a:srgbClr val="EBFAFF"/>
                    </a:solidFill>
                  </a:tcPr>
                </a:tc>
                <a:tc>
                  <a:txBody>
                    <a:bodyPr/>
                    <a:lstStyle/>
                    <a:p>
                      <a:pPr algn="ctr"/>
                      <a:r>
                        <a:rPr kumimoji="1" lang="ja-JP" altLang="en-US" sz="1400" b="1" dirty="0">
                          <a:solidFill>
                            <a:schemeClr val="bg1"/>
                          </a:solidFill>
                          <a:effectLst/>
                        </a:rPr>
                        <a:t>家族</a:t>
                      </a:r>
                    </a:p>
                  </a:txBody>
                  <a:tcPr anchor="ctr">
                    <a:lnL w="12700" cap="flat" cmpd="sng" algn="ctr">
                      <a:solidFill>
                        <a:srgbClr val="005BAD"/>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rgbClr val="005BAD"/>
                      </a:solidFill>
                      <a:prstDash val="solid"/>
                      <a:round/>
                      <a:headEnd type="none" w="med" len="med"/>
                      <a:tailEnd type="none" w="med" len="med"/>
                    </a:lnT>
                    <a:lnB w="12700" cap="flat" cmpd="sng" algn="ctr">
                      <a:solidFill>
                        <a:srgbClr val="005BAD"/>
                      </a:solidFill>
                      <a:prstDash val="solid"/>
                      <a:round/>
                      <a:headEnd type="none" w="med" len="med"/>
                      <a:tailEnd type="none" w="med" len="med"/>
                    </a:lnB>
                    <a:solidFill>
                      <a:srgbClr val="005BAD"/>
                    </a:solidFill>
                  </a:tcPr>
                </a:tc>
                <a:tc>
                  <a:txBody>
                    <a:bodyPr/>
                    <a:lstStyle/>
                    <a:p>
                      <a:pPr algn="ctr"/>
                      <a:r>
                        <a:rPr kumimoji="1" lang="ja-JP" altLang="en-US" sz="1400" dirty="0">
                          <a:effectLst/>
                        </a:rPr>
                        <a:t>所得金額</a:t>
                      </a:r>
                      <a:endParaRPr kumimoji="1" lang="ja-JP" altLang="en-US" sz="1100" b="0" kern="1200" dirty="0">
                        <a:solidFill>
                          <a:schemeClr val="bg1"/>
                        </a:solidFill>
                        <a:effectLst/>
                        <a:latin typeface="+mn-lt"/>
                        <a:ea typeface="+mn-ea"/>
                        <a:cs typeface="+mn-cs"/>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rgbClr val="005BAD"/>
                      </a:solidFill>
                      <a:prstDash val="solid"/>
                      <a:round/>
                      <a:headEnd type="none" w="med" len="med"/>
                      <a:tailEnd type="none" w="med" len="med"/>
                    </a:lnT>
                    <a:lnB w="12700" cap="flat" cmpd="sng" algn="ctr">
                      <a:solidFill>
                        <a:srgbClr val="005BAD"/>
                      </a:solidFill>
                      <a:prstDash val="solid"/>
                      <a:round/>
                      <a:headEnd type="none" w="med" len="med"/>
                      <a:tailEnd type="none" w="med" len="med"/>
                    </a:lnB>
                    <a:solidFill>
                      <a:srgbClr val="005BAD"/>
                    </a:solidFill>
                  </a:tcPr>
                </a:tc>
                <a:tc>
                  <a:txBody>
                    <a:bodyPr/>
                    <a:lstStyle/>
                    <a:p>
                      <a:pPr algn="ctr"/>
                      <a:r>
                        <a:rPr kumimoji="1" lang="ja-JP" altLang="en-US" sz="1400" dirty="0">
                          <a:effectLst/>
                        </a:rPr>
                        <a:t>使用回数</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rgbClr val="005BAD"/>
                      </a:solidFill>
                      <a:prstDash val="solid"/>
                      <a:round/>
                      <a:headEnd type="none" w="med" len="med"/>
                      <a:tailEnd type="none" w="med" len="med"/>
                    </a:lnT>
                    <a:lnB w="12700" cap="flat" cmpd="sng" algn="ctr">
                      <a:solidFill>
                        <a:srgbClr val="005BAD"/>
                      </a:solidFill>
                      <a:prstDash val="solid"/>
                      <a:round/>
                      <a:headEnd type="none" w="med" len="med"/>
                      <a:tailEnd type="none" w="med" len="med"/>
                    </a:lnB>
                    <a:solidFill>
                      <a:srgbClr val="005BAD"/>
                    </a:solidFill>
                  </a:tcPr>
                </a:tc>
                <a:tc>
                  <a:txBody>
                    <a:bodyPr/>
                    <a:lstStyle/>
                    <a:p>
                      <a:pPr algn="ctr"/>
                      <a:r>
                        <a:rPr kumimoji="1" lang="ja-JP" altLang="en-US" sz="1400" dirty="0">
                          <a:effectLst/>
                        </a:rPr>
                        <a:t>負担金額</a:t>
                      </a:r>
                    </a:p>
                  </a:txBody>
                  <a:tcPr anchor="ctr">
                    <a:lnL w="12700" cap="flat" cmpd="sng" algn="ctr">
                      <a:solidFill>
                        <a:schemeClr val="bg1"/>
                      </a:solidFill>
                      <a:prstDash val="solid"/>
                      <a:round/>
                      <a:headEnd type="none" w="med" len="med"/>
                      <a:tailEnd type="none" w="med" len="med"/>
                    </a:lnL>
                    <a:lnR w="12700" cap="flat" cmpd="sng" algn="ctr">
                      <a:solidFill>
                        <a:srgbClr val="005BAD"/>
                      </a:solidFill>
                      <a:prstDash val="solid"/>
                      <a:round/>
                      <a:headEnd type="none" w="med" len="med"/>
                      <a:tailEnd type="none" w="med" len="med"/>
                    </a:lnR>
                    <a:lnT w="12700" cap="flat" cmpd="sng" algn="ctr">
                      <a:solidFill>
                        <a:srgbClr val="005BAD"/>
                      </a:solidFill>
                      <a:prstDash val="solid"/>
                      <a:round/>
                      <a:headEnd type="none" w="med" len="med"/>
                      <a:tailEnd type="none" w="med" len="med"/>
                    </a:lnT>
                    <a:lnB w="12700" cap="flat" cmpd="sng" algn="ctr">
                      <a:solidFill>
                        <a:srgbClr val="005BAD"/>
                      </a:solidFill>
                      <a:prstDash val="solid"/>
                      <a:round/>
                      <a:headEnd type="none" w="med" len="med"/>
                      <a:tailEnd type="none" w="med" len="med"/>
                    </a:lnB>
                    <a:solidFill>
                      <a:srgbClr val="005BAD"/>
                    </a:solidFill>
                  </a:tcPr>
                </a:tc>
                <a:extLst>
                  <a:ext uri="{0D108BD9-81ED-4DB2-BD59-A6C34878D82A}">
                    <a16:rowId xmlns:a16="http://schemas.microsoft.com/office/drawing/2014/main" val="2135456254"/>
                  </a:ext>
                </a:extLst>
              </a:tr>
              <a:tr h="468038">
                <a:tc>
                  <a:txBody>
                    <a:bodyPr/>
                    <a:lstStyle/>
                    <a:p>
                      <a:pPr algn="ctr"/>
                      <a:r>
                        <a:rPr kumimoji="1" lang="ja-JP" altLang="en-US" sz="1200" b="1" dirty="0">
                          <a:effectLst/>
                          <a:latin typeface="HGPｺﾞｼｯｸM" panose="020B0600000000000000" pitchFamily="50" charset="-128"/>
                          <a:ea typeface="HGPｺﾞｼｯｸM" panose="020B0600000000000000" pitchFamily="50" charset="-128"/>
                        </a:rPr>
                        <a:t>Ａ家</a:t>
                      </a:r>
                    </a:p>
                  </a:txBody>
                  <a:tcPr anchor="ctr">
                    <a:lnL w="12700" cap="flat" cmpd="sng" algn="ctr">
                      <a:solidFill>
                        <a:srgbClr val="005BAD"/>
                      </a:solidFill>
                      <a:prstDash val="solid"/>
                      <a:round/>
                      <a:headEnd type="none" w="med" len="med"/>
                      <a:tailEnd type="none" w="med" len="med"/>
                    </a:lnL>
                    <a:lnR w="12700" cap="flat" cmpd="sng" algn="ctr">
                      <a:solidFill>
                        <a:srgbClr val="005BAD"/>
                      </a:solidFill>
                      <a:prstDash val="solid"/>
                      <a:round/>
                      <a:headEnd type="none" w="med" len="med"/>
                      <a:tailEnd type="none" w="med" len="med"/>
                    </a:lnR>
                    <a:lnT w="12700" cap="flat" cmpd="sng" algn="ctr">
                      <a:solidFill>
                        <a:srgbClr val="005BAD"/>
                      </a:solidFill>
                      <a:prstDash val="solid"/>
                      <a:round/>
                      <a:headEnd type="none" w="med" len="med"/>
                      <a:tailEnd type="none" w="med" len="med"/>
                    </a:lnT>
                    <a:lnB w="12700" cap="flat" cmpd="sng" algn="ctr">
                      <a:solidFill>
                        <a:srgbClr val="005BAD"/>
                      </a:solidFill>
                      <a:prstDash val="solid"/>
                      <a:round/>
                      <a:headEnd type="none" w="med" len="med"/>
                      <a:tailEnd type="none" w="med" len="med"/>
                    </a:lnB>
                    <a:solidFill>
                      <a:schemeClr val="bg1"/>
                    </a:solidFill>
                  </a:tcPr>
                </a:tc>
                <a:tc>
                  <a:txBody>
                    <a:bodyPr/>
                    <a:lstStyle/>
                    <a:p>
                      <a:pPr algn="ctr"/>
                      <a:r>
                        <a:rPr kumimoji="1" lang="ja-JP" altLang="en-US" sz="1200" b="1" dirty="0">
                          <a:effectLst/>
                          <a:latin typeface="HGPｺﾞｼｯｸM" panose="020B0600000000000000" pitchFamily="50" charset="-128"/>
                          <a:ea typeface="HGPｺﾞｼｯｸM" panose="020B0600000000000000" pitchFamily="50" charset="-128"/>
                        </a:rPr>
                        <a:t>４人</a:t>
                      </a:r>
                    </a:p>
                  </a:txBody>
                  <a:tcPr anchor="ctr">
                    <a:lnL w="12700" cap="flat" cmpd="sng" algn="ctr">
                      <a:solidFill>
                        <a:srgbClr val="005BAD"/>
                      </a:solidFill>
                      <a:prstDash val="solid"/>
                      <a:round/>
                      <a:headEnd type="none" w="med" len="med"/>
                      <a:tailEnd type="none" w="med" len="med"/>
                    </a:lnL>
                    <a:lnR w="12700" cap="flat" cmpd="sng" algn="ctr">
                      <a:solidFill>
                        <a:srgbClr val="005BAD"/>
                      </a:solidFill>
                      <a:prstDash val="solid"/>
                      <a:round/>
                      <a:headEnd type="none" w="med" len="med"/>
                      <a:tailEnd type="none" w="med" len="med"/>
                    </a:lnR>
                    <a:lnT w="12700" cap="flat" cmpd="sng" algn="ctr">
                      <a:solidFill>
                        <a:srgbClr val="005BAD"/>
                      </a:solidFill>
                      <a:prstDash val="solid"/>
                      <a:round/>
                      <a:headEnd type="none" w="med" len="med"/>
                      <a:tailEnd type="none" w="med" len="med"/>
                    </a:lnT>
                    <a:lnB w="12700" cap="flat" cmpd="sng" algn="ctr">
                      <a:solidFill>
                        <a:srgbClr val="005BAD"/>
                      </a:solidFill>
                      <a:prstDash val="solid"/>
                      <a:round/>
                      <a:headEnd type="none" w="med" len="med"/>
                      <a:tailEnd type="none" w="med" len="med"/>
                    </a:lnB>
                    <a:solidFill>
                      <a:schemeClr val="bg1"/>
                    </a:solidFill>
                  </a:tcPr>
                </a:tc>
                <a:tc>
                  <a:txBody>
                    <a:bodyPr/>
                    <a:lstStyle/>
                    <a:p>
                      <a:pPr algn="ctr"/>
                      <a:r>
                        <a:rPr kumimoji="1" lang="en-US" altLang="ja-JP" sz="1200" b="1" dirty="0">
                          <a:effectLst/>
                          <a:latin typeface="HGPｺﾞｼｯｸM" panose="020B0600000000000000" pitchFamily="50" charset="-128"/>
                          <a:ea typeface="HGPｺﾞｼｯｸM" panose="020B0600000000000000" pitchFamily="50" charset="-128"/>
                        </a:rPr>
                        <a:t>1,000</a:t>
                      </a:r>
                      <a:r>
                        <a:rPr kumimoji="1" lang="ja-JP" altLang="en-US" sz="1200" b="1" dirty="0">
                          <a:effectLst/>
                          <a:latin typeface="HGPｺﾞｼｯｸM" panose="020B0600000000000000" pitchFamily="50" charset="-128"/>
                          <a:ea typeface="HGPｺﾞｼｯｸM" panose="020B0600000000000000" pitchFamily="50" charset="-128"/>
                        </a:rPr>
                        <a:t>万円</a:t>
                      </a:r>
                    </a:p>
                  </a:txBody>
                  <a:tcPr anchor="ctr">
                    <a:lnL w="12700" cap="flat" cmpd="sng" algn="ctr">
                      <a:solidFill>
                        <a:srgbClr val="005BAD"/>
                      </a:solidFill>
                      <a:prstDash val="solid"/>
                      <a:round/>
                      <a:headEnd type="none" w="med" len="med"/>
                      <a:tailEnd type="none" w="med" len="med"/>
                    </a:lnL>
                    <a:lnR w="12700" cap="flat" cmpd="sng" algn="ctr">
                      <a:solidFill>
                        <a:srgbClr val="005BAD"/>
                      </a:solidFill>
                      <a:prstDash val="solid"/>
                      <a:round/>
                      <a:headEnd type="none" w="med" len="med"/>
                      <a:tailEnd type="none" w="med" len="med"/>
                    </a:lnR>
                    <a:lnT w="12700" cap="flat" cmpd="sng" algn="ctr">
                      <a:solidFill>
                        <a:srgbClr val="005BAD"/>
                      </a:solidFill>
                      <a:prstDash val="solid"/>
                      <a:round/>
                      <a:headEnd type="none" w="med" len="med"/>
                      <a:tailEnd type="none" w="med" len="med"/>
                    </a:lnT>
                    <a:lnB w="12700" cap="flat" cmpd="sng" algn="ctr">
                      <a:solidFill>
                        <a:srgbClr val="005BAD"/>
                      </a:solidFill>
                      <a:prstDash val="solid"/>
                      <a:round/>
                      <a:headEnd type="none" w="med" len="med"/>
                      <a:tailEnd type="none" w="med" len="med"/>
                    </a:lnB>
                    <a:solidFill>
                      <a:schemeClr val="bg1"/>
                    </a:solidFill>
                  </a:tcPr>
                </a:tc>
                <a:tc>
                  <a:txBody>
                    <a:bodyPr/>
                    <a:lstStyle/>
                    <a:p>
                      <a:pPr algn="ctr"/>
                      <a:r>
                        <a:rPr kumimoji="1" lang="ja-JP" altLang="en-US" sz="1200" b="1" dirty="0">
                          <a:effectLst/>
                          <a:latin typeface="HGPｺﾞｼｯｸM" panose="020B0600000000000000" pitchFamily="50" charset="-128"/>
                          <a:ea typeface="HGPｺﾞｼｯｸM" panose="020B0600000000000000" pitchFamily="50" charset="-128"/>
                        </a:rPr>
                        <a:t>月１</a:t>
                      </a:r>
                      <a:r>
                        <a:rPr kumimoji="1" lang="en-US" altLang="ja-JP" sz="1200" b="1" dirty="0">
                          <a:effectLst/>
                          <a:latin typeface="HGPｺﾞｼｯｸM" panose="020B0600000000000000" pitchFamily="50" charset="-128"/>
                          <a:ea typeface="HGPｺﾞｼｯｸM" panose="020B0600000000000000" pitchFamily="50" charset="-128"/>
                        </a:rPr>
                        <a:t>0</a:t>
                      </a:r>
                      <a:r>
                        <a:rPr kumimoji="1" lang="ja-JP" altLang="en-US" sz="1200" b="1" dirty="0">
                          <a:effectLst/>
                          <a:latin typeface="HGPｺﾞｼｯｸM" panose="020B0600000000000000" pitchFamily="50" charset="-128"/>
                          <a:ea typeface="HGPｺﾞｼｯｸM" panose="020B0600000000000000" pitchFamily="50" charset="-128"/>
                        </a:rPr>
                        <a:t>回</a:t>
                      </a:r>
                    </a:p>
                  </a:txBody>
                  <a:tcPr anchor="ctr">
                    <a:lnL w="12700" cap="flat" cmpd="sng" algn="ctr">
                      <a:solidFill>
                        <a:srgbClr val="005BAD"/>
                      </a:solidFill>
                      <a:prstDash val="solid"/>
                      <a:round/>
                      <a:headEnd type="none" w="med" len="med"/>
                      <a:tailEnd type="none" w="med" len="med"/>
                    </a:lnL>
                    <a:lnR w="12700" cap="flat" cmpd="sng" algn="ctr">
                      <a:solidFill>
                        <a:srgbClr val="005BAD"/>
                      </a:solidFill>
                      <a:prstDash val="solid"/>
                      <a:round/>
                      <a:headEnd type="none" w="med" len="med"/>
                      <a:tailEnd type="none" w="med" len="med"/>
                    </a:lnR>
                    <a:lnT w="12700" cap="flat" cmpd="sng" algn="ctr">
                      <a:solidFill>
                        <a:srgbClr val="005BAD"/>
                      </a:solidFill>
                      <a:prstDash val="solid"/>
                      <a:round/>
                      <a:headEnd type="none" w="med" len="med"/>
                      <a:tailEnd type="none" w="med" len="med"/>
                    </a:lnT>
                    <a:lnB w="12700" cap="flat" cmpd="sng" algn="ctr">
                      <a:solidFill>
                        <a:srgbClr val="005BAD"/>
                      </a:solidFill>
                      <a:prstDash val="solid"/>
                      <a:round/>
                      <a:headEnd type="none" w="med" len="med"/>
                      <a:tailEnd type="none" w="med" len="med"/>
                    </a:lnB>
                    <a:solidFill>
                      <a:schemeClr val="bg1"/>
                    </a:solidFill>
                  </a:tcPr>
                </a:tc>
                <a:tc>
                  <a:txBody>
                    <a:bodyPr/>
                    <a:lstStyle/>
                    <a:p>
                      <a:pPr algn="r"/>
                      <a:r>
                        <a:rPr kumimoji="1" lang="ja-JP" altLang="en-US" sz="1200" b="1" dirty="0">
                          <a:effectLst/>
                          <a:latin typeface="HGPｺﾞｼｯｸM" panose="020B0600000000000000" pitchFamily="50" charset="-128"/>
                          <a:ea typeface="HGPｺﾞｼｯｸM" panose="020B0600000000000000" pitchFamily="50" charset="-128"/>
                        </a:rPr>
                        <a:t>万円</a:t>
                      </a:r>
                    </a:p>
                  </a:txBody>
                  <a:tcPr anchor="ctr">
                    <a:lnL w="12700" cap="flat" cmpd="sng" algn="ctr">
                      <a:solidFill>
                        <a:srgbClr val="005BAD"/>
                      </a:solidFill>
                      <a:prstDash val="solid"/>
                      <a:round/>
                      <a:headEnd type="none" w="med" len="med"/>
                      <a:tailEnd type="none" w="med" len="med"/>
                    </a:lnL>
                    <a:lnR w="12700" cap="flat" cmpd="sng" algn="ctr">
                      <a:solidFill>
                        <a:srgbClr val="005BAD"/>
                      </a:solidFill>
                      <a:prstDash val="solid"/>
                      <a:round/>
                      <a:headEnd type="none" w="med" len="med"/>
                      <a:tailEnd type="none" w="med" len="med"/>
                    </a:lnR>
                    <a:lnT w="12700" cap="flat" cmpd="sng" algn="ctr">
                      <a:solidFill>
                        <a:srgbClr val="005BAD"/>
                      </a:solidFill>
                      <a:prstDash val="solid"/>
                      <a:round/>
                      <a:headEnd type="none" w="med" len="med"/>
                      <a:tailEnd type="none" w="med" len="med"/>
                    </a:lnT>
                    <a:lnB w="12700" cap="flat" cmpd="sng" algn="ctr">
                      <a:solidFill>
                        <a:srgbClr val="005BAD"/>
                      </a:solidFill>
                      <a:prstDash val="solid"/>
                      <a:round/>
                      <a:headEnd type="none" w="med" len="med"/>
                      <a:tailEnd type="none" w="med" len="med"/>
                    </a:lnB>
                    <a:solidFill>
                      <a:srgbClr val="EBFFFC"/>
                    </a:solidFill>
                  </a:tcPr>
                </a:tc>
                <a:extLst>
                  <a:ext uri="{0D108BD9-81ED-4DB2-BD59-A6C34878D82A}">
                    <a16:rowId xmlns:a16="http://schemas.microsoft.com/office/drawing/2014/main" val="240521073"/>
                  </a:ext>
                </a:extLst>
              </a:tr>
              <a:tr h="468038">
                <a:tc>
                  <a:txBody>
                    <a:bodyPr/>
                    <a:lstStyle/>
                    <a:p>
                      <a:pPr algn="ctr"/>
                      <a:r>
                        <a:rPr kumimoji="1" lang="ja-JP" altLang="en-US" sz="1200" b="1" dirty="0">
                          <a:effectLst/>
                          <a:latin typeface="HGPｺﾞｼｯｸM" panose="020B0600000000000000" pitchFamily="50" charset="-128"/>
                          <a:ea typeface="HGPｺﾞｼｯｸM" panose="020B0600000000000000" pitchFamily="50" charset="-128"/>
                        </a:rPr>
                        <a:t>Ｂ家</a:t>
                      </a:r>
                    </a:p>
                  </a:txBody>
                  <a:tcPr anchor="ctr">
                    <a:lnL w="12700" cap="flat" cmpd="sng" algn="ctr">
                      <a:solidFill>
                        <a:srgbClr val="005BAD"/>
                      </a:solidFill>
                      <a:prstDash val="solid"/>
                      <a:round/>
                      <a:headEnd type="none" w="med" len="med"/>
                      <a:tailEnd type="none" w="med" len="med"/>
                    </a:lnL>
                    <a:lnR w="12700" cap="flat" cmpd="sng" algn="ctr">
                      <a:solidFill>
                        <a:srgbClr val="005BAD"/>
                      </a:solidFill>
                      <a:prstDash val="solid"/>
                      <a:round/>
                      <a:headEnd type="none" w="med" len="med"/>
                      <a:tailEnd type="none" w="med" len="med"/>
                    </a:lnR>
                    <a:lnT w="12700" cap="flat" cmpd="sng" algn="ctr">
                      <a:solidFill>
                        <a:srgbClr val="005BAD"/>
                      </a:solidFill>
                      <a:prstDash val="solid"/>
                      <a:round/>
                      <a:headEnd type="none" w="med" len="med"/>
                      <a:tailEnd type="none" w="med" len="med"/>
                    </a:lnT>
                    <a:lnB w="12700" cap="flat" cmpd="sng" algn="ctr">
                      <a:solidFill>
                        <a:srgbClr val="005BAD"/>
                      </a:solidFill>
                      <a:prstDash val="solid"/>
                      <a:round/>
                      <a:headEnd type="none" w="med" len="med"/>
                      <a:tailEnd type="none" w="med" len="med"/>
                    </a:lnB>
                    <a:solidFill>
                      <a:schemeClr val="bg1"/>
                    </a:solidFill>
                  </a:tcPr>
                </a:tc>
                <a:tc>
                  <a:txBody>
                    <a:bodyPr/>
                    <a:lstStyle/>
                    <a:p>
                      <a:pPr algn="ctr"/>
                      <a:r>
                        <a:rPr kumimoji="1" lang="ja-JP" altLang="en-US" sz="1200" b="1" dirty="0">
                          <a:effectLst/>
                          <a:latin typeface="HGPｺﾞｼｯｸM" panose="020B0600000000000000" pitchFamily="50" charset="-128"/>
                          <a:ea typeface="HGPｺﾞｼｯｸM" panose="020B0600000000000000" pitchFamily="50" charset="-128"/>
                        </a:rPr>
                        <a:t>４人</a:t>
                      </a:r>
                    </a:p>
                  </a:txBody>
                  <a:tcPr anchor="ctr">
                    <a:lnL w="12700" cap="flat" cmpd="sng" algn="ctr">
                      <a:solidFill>
                        <a:srgbClr val="005BAD"/>
                      </a:solidFill>
                      <a:prstDash val="solid"/>
                      <a:round/>
                      <a:headEnd type="none" w="med" len="med"/>
                      <a:tailEnd type="none" w="med" len="med"/>
                    </a:lnL>
                    <a:lnR w="12700" cap="flat" cmpd="sng" algn="ctr">
                      <a:solidFill>
                        <a:srgbClr val="005BAD"/>
                      </a:solidFill>
                      <a:prstDash val="solid"/>
                      <a:round/>
                      <a:headEnd type="none" w="med" len="med"/>
                      <a:tailEnd type="none" w="med" len="med"/>
                    </a:lnR>
                    <a:lnT w="12700" cap="flat" cmpd="sng" algn="ctr">
                      <a:solidFill>
                        <a:srgbClr val="005BAD"/>
                      </a:solidFill>
                      <a:prstDash val="solid"/>
                      <a:round/>
                      <a:headEnd type="none" w="med" len="med"/>
                      <a:tailEnd type="none" w="med" len="med"/>
                    </a:lnT>
                    <a:lnB w="12700" cap="flat" cmpd="sng" algn="ctr">
                      <a:solidFill>
                        <a:srgbClr val="005BAD"/>
                      </a:solidFill>
                      <a:prstDash val="solid"/>
                      <a:round/>
                      <a:headEnd type="none" w="med" len="med"/>
                      <a:tailEnd type="none" w="med" len="med"/>
                    </a:lnB>
                    <a:solidFill>
                      <a:schemeClr val="bg1"/>
                    </a:solidFill>
                  </a:tcPr>
                </a:tc>
                <a:tc>
                  <a:txBody>
                    <a:bodyPr/>
                    <a:lstStyle/>
                    <a:p>
                      <a:pPr algn="ctr"/>
                      <a:r>
                        <a:rPr kumimoji="1" lang="en-US" altLang="ja-JP" sz="1200" b="1" dirty="0">
                          <a:effectLst/>
                          <a:latin typeface="HGPｺﾞｼｯｸM" panose="020B0600000000000000" pitchFamily="50" charset="-128"/>
                          <a:ea typeface="HGPｺﾞｼｯｸM" panose="020B0600000000000000" pitchFamily="50" charset="-128"/>
                        </a:rPr>
                        <a:t>600</a:t>
                      </a:r>
                      <a:r>
                        <a:rPr kumimoji="1" lang="ja-JP" altLang="en-US" sz="1200" b="1" dirty="0">
                          <a:effectLst/>
                          <a:latin typeface="HGPｺﾞｼｯｸM" panose="020B0600000000000000" pitchFamily="50" charset="-128"/>
                          <a:ea typeface="HGPｺﾞｼｯｸM" panose="020B0600000000000000" pitchFamily="50" charset="-128"/>
                        </a:rPr>
                        <a:t>万円</a:t>
                      </a:r>
                    </a:p>
                  </a:txBody>
                  <a:tcPr anchor="ctr">
                    <a:lnL w="12700" cap="flat" cmpd="sng" algn="ctr">
                      <a:solidFill>
                        <a:srgbClr val="005BAD"/>
                      </a:solidFill>
                      <a:prstDash val="solid"/>
                      <a:round/>
                      <a:headEnd type="none" w="med" len="med"/>
                      <a:tailEnd type="none" w="med" len="med"/>
                    </a:lnL>
                    <a:lnR w="12700" cap="flat" cmpd="sng" algn="ctr">
                      <a:solidFill>
                        <a:srgbClr val="005BAD"/>
                      </a:solidFill>
                      <a:prstDash val="solid"/>
                      <a:round/>
                      <a:headEnd type="none" w="med" len="med"/>
                      <a:tailEnd type="none" w="med" len="med"/>
                    </a:lnR>
                    <a:lnT w="12700" cap="flat" cmpd="sng" algn="ctr">
                      <a:solidFill>
                        <a:srgbClr val="005BAD"/>
                      </a:solidFill>
                      <a:prstDash val="solid"/>
                      <a:round/>
                      <a:headEnd type="none" w="med" len="med"/>
                      <a:tailEnd type="none" w="med" len="med"/>
                    </a:lnT>
                    <a:lnB w="12700" cap="flat" cmpd="sng" algn="ctr">
                      <a:solidFill>
                        <a:srgbClr val="005BAD"/>
                      </a:solidFill>
                      <a:prstDash val="solid"/>
                      <a:round/>
                      <a:headEnd type="none" w="med" len="med"/>
                      <a:tailEnd type="none" w="med" len="med"/>
                    </a:lnB>
                    <a:solidFill>
                      <a:schemeClr val="bg1"/>
                    </a:solidFill>
                  </a:tcPr>
                </a:tc>
                <a:tc>
                  <a:txBody>
                    <a:bodyPr/>
                    <a:lstStyle/>
                    <a:p>
                      <a:pPr algn="ctr"/>
                      <a:r>
                        <a:rPr kumimoji="1" lang="ja-JP" altLang="en-US" sz="1200" b="1" dirty="0">
                          <a:effectLst/>
                          <a:latin typeface="HGPｺﾞｼｯｸM" panose="020B0600000000000000" pitchFamily="50" charset="-128"/>
                          <a:ea typeface="HGPｺﾞｼｯｸM" panose="020B0600000000000000" pitchFamily="50" charset="-128"/>
                        </a:rPr>
                        <a:t>月</a:t>
                      </a:r>
                      <a:r>
                        <a:rPr kumimoji="1" lang="en-US" altLang="ja-JP" sz="1200" b="1" dirty="0">
                          <a:effectLst/>
                          <a:latin typeface="HGPｺﾞｼｯｸM" panose="020B0600000000000000" pitchFamily="50" charset="-128"/>
                          <a:ea typeface="HGPｺﾞｼｯｸM" panose="020B0600000000000000" pitchFamily="50" charset="-128"/>
                        </a:rPr>
                        <a:t>10</a:t>
                      </a:r>
                      <a:r>
                        <a:rPr kumimoji="1" lang="ja-JP" altLang="en-US" sz="1200" b="1" dirty="0">
                          <a:effectLst/>
                          <a:latin typeface="HGPｺﾞｼｯｸM" panose="020B0600000000000000" pitchFamily="50" charset="-128"/>
                          <a:ea typeface="HGPｺﾞｼｯｸM" panose="020B0600000000000000" pitchFamily="50" charset="-128"/>
                        </a:rPr>
                        <a:t>回</a:t>
                      </a:r>
                    </a:p>
                  </a:txBody>
                  <a:tcPr anchor="ctr">
                    <a:lnL w="12700" cap="flat" cmpd="sng" algn="ctr">
                      <a:solidFill>
                        <a:srgbClr val="005BAD"/>
                      </a:solidFill>
                      <a:prstDash val="solid"/>
                      <a:round/>
                      <a:headEnd type="none" w="med" len="med"/>
                      <a:tailEnd type="none" w="med" len="med"/>
                    </a:lnL>
                    <a:lnR w="12700" cap="flat" cmpd="sng" algn="ctr">
                      <a:solidFill>
                        <a:srgbClr val="005BAD"/>
                      </a:solidFill>
                      <a:prstDash val="solid"/>
                      <a:round/>
                      <a:headEnd type="none" w="med" len="med"/>
                      <a:tailEnd type="none" w="med" len="med"/>
                    </a:lnR>
                    <a:lnT w="12700" cap="flat" cmpd="sng" algn="ctr">
                      <a:solidFill>
                        <a:srgbClr val="005BAD"/>
                      </a:solidFill>
                      <a:prstDash val="solid"/>
                      <a:round/>
                      <a:headEnd type="none" w="med" len="med"/>
                      <a:tailEnd type="none" w="med" len="med"/>
                    </a:lnT>
                    <a:lnB w="12700" cap="flat" cmpd="sng" algn="ctr">
                      <a:solidFill>
                        <a:srgbClr val="005BAD"/>
                      </a:solidFill>
                      <a:prstDash val="solid"/>
                      <a:round/>
                      <a:headEnd type="none" w="med" len="med"/>
                      <a:tailEnd type="none" w="med" len="med"/>
                    </a:lnB>
                    <a:solidFill>
                      <a:schemeClr val="bg1"/>
                    </a:solidFill>
                  </a:tcPr>
                </a:tc>
                <a:tc>
                  <a:txBody>
                    <a:bodyPr/>
                    <a:lstStyle/>
                    <a:p>
                      <a:pPr algn="r"/>
                      <a:r>
                        <a:rPr kumimoji="1" lang="ja-JP" altLang="en-US" sz="1200" b="1" dirty="0">
                          <a:effectLst/>
                          <a:latin typeface="HGPｺﾞｼｯｸM" panose="020B0600000000000000" pitchFamily="50" charset="-128"/>
                          <a:ea typeface="HGPｺﾞｼｯｸM" panose="020B0600000000000000" pitchFamily="50" charset="-128"/>
                        </a:rPr>
                        <a:t>万円</a:t>
                      </a:r>
                    </a:p>
                  </a:txBody>
                  <a:tcPr anchor="ctr">
                    <a:lnL w="12700" cap="flat" cmpd="sng" algn="ctr">
                      <a:solidFill>
                        <a:srgbClr val="005BAD"/>
                      </a:solidFill>
                      <a:prstDash val="solid"/>
                      <a:round/>
                      <a:headEnd type="none" w="med" len="med"/>
                      <a:tailEnd type="none" w="med" len="med"/>
                    </a:lnL>
                    <a:lnR w="12700" cap="flat" cmpd="sng" algn="ctr">
                      <a:solidFill>
                        <a:srgbClr val="005BAD"/>
                      </a:solidFill>
                      <a:prstDash val="solid"/>
                      <a:round/>
                      <a:headEnd type="none" w="med" len="med"/>
                      <a:tailEnd type="none" w="med" len="med"/>
                    </a:lnR>
                    <a:lnT w="12700" cap="flat" cmpd="sng" algn="ctr">
                      <a:solidFill>
                        <a:srgbClr val="005BAD"/>
                      </a:solidFill>
                      <a:prstDash val="solid"/>
                      <a:round/>
                      <a:headEnd type="none" w="med" len="med"/>
                      <a:tailEnd type="none" w="med" len="med"/>
                    </a:lnT>
                    <a:lnB w="12700" cap="flat" cmpd="sng" algn="ctr">
                      <a:solidFill>
                        <a:srgbClr val="005BAD"/>
                      </a:solidFill>
                      <a:prstDash val="solid"/>
                      <a:round/>
                      <a:headEnd type="none" w="med" len="med"/>
                      <a:tailEnd type="none" w="med" len="med"/>
                    </a:lnB>
                    <a:solidFill>
                      <a:srgbClr val="EBFFFC"/>
                    </a:solidFill>
                  </a:tcPr>
                </a:tc>
                <a:extLst>
                  <a:ext uri="{0D108BD9-81ED-4DB2-BD59-A6C34878D82A}">
                    <a16:rowId xmlns:a16="http://schemas.microsoft.com/office/drawing/2014/main" val="1196817260"/>
                  </a:ext>
                </a:extLst>
              </a:tr>
              <a:tr h="468038">
                <a:tc>
                  <a:txBody>
                    <a:bodyPr/>
                    <a:lstStyle/>
                    <a:p>
                      <a:pPr algn="ctr"/>
                      <a:r>
                        <a:rPr kumimoji="1" lang="ja-JP" altLang="en-US" sz="1200" b="1" dirty="0">
                          <a:effectLst/>
                          <a:latin typeface="HGPｺﾞｼｯｸM" panose="020B0600000000000000" pitchFamily="50" charset="-128"/>
                          <a:ea typeface="HGPｺﾞｼｯｸM" panose="020B0600000000000000" pitchFamily="50" charset="-128"/>
                        </a:rPr>
                        <a:t>Ｃ家</a:t>
                      </a:r>
                    </a:p>
                  </a:txBody>
                  <a:tcPr anchor="ctr">
                    <a:lnL w="12700" cap="flat" cmpd="sng" algn="ctr">
                      <a:solidFill>
                        <a:srgbClr val="005BAD"/>
                      </a:solidFill>
                      <a:prstDash val="solid"/>
                      <a:round/>
                      <a:headEnd type="none" w="med" len="med"/>
                      <a:tailEnd type="none" w="med" len="med"/>
                    </a:lnL>
                    <a:lnR w="12700" cap="flat" cmpd="sng" algn="ctr">
                      <a:solidFill>
                        <a:srgbClr val="005BAD"/>
                      </a:solidFill>
                      <a:prstDash val="solid"/>
                      <a:round/>
                      <a:headEnd type="none" w="med" len="med"/>
                      <a:tailEnd type="none" w="med" len="med"/>
                    </a:lnR>
                    <a:lnT w="12700" cap="flat" cmpd="sng" algn="ctr">
                      <a:solidFill>
                        <a:srgbClr val="005BAD"/>
                      </a:solidFill>
                      <a:prstDash val="solid"/>
                      <a:round/>
                      <a:headEnd type="none" w="med" len="med"/>
                      <a:tailEnd type="none" w="med" len="med"/>
                    </a:lnT>
                    <a:lnB w="12700" cap="flat" cmpd="sng" algn="ctr">
                      <a:solidFill>
                        <a:srgbClr val="005BAD"/>
                      </a:solidFill>
                      <a:prstDash val="solid"/>
                      <a:round/>
                      <a:headEnd type="none" w="med" len="med"/>
                      <a:tailEnd type="none" w="med" len="med"/>
                    </a:lnB>
                    <a:solidFill>
                      <a:schemeClr val="bg1"/>
                    </a:solidFill>
                  </a:tcPr>
                </a:tc>
                <a:tc>
                  <a:txBody>
                    <a:bodyPr/>
                    <a:lstStyle/>
                    <a:p>
                      <a:pPr algn="ctr"/>
                      <a:r>
                        <a:rPr kumimoji="1" lang="ja-JP" altLang="en-US" sz="1200" b="1" dirty="0">
                          <a:effectLst/>
                          <a:latin typeface="HGPｺﾞｼｯｸM" panose="020B0600000000000000" pitchFamily="50" charset="-128"/>
                          <a:ea typeface="HGPｺﾞｼｯｸM" panose="020B0600000000000000" pitchFamily="50" charset="-128"/>
                        </a:rPr>
                        <a:t>４人</a:t>
                      </a:r>
                    </a:p>
                  </a:txBody>
                  <a:tcPr anchor="ctr">
                    <a:lnL w="12700" cap="flat" cmpd="sng" algn="ctr">
                      <a:solidFill>
                        <a:srgbClr val="005BAD"/>
                      </a:solidFill>
                      <a:prstDash val="solid"/>
                      <a:round/>
                      <a:headEnd type="none" w="med" len="med"/>
                      <a:tailEnd type="none" w="med" len="med"/>
                    </a:lnL>
                    <a:lnR w="12700" cap="flat" cmpd="sng" algn="ctr">
                      <a:solidFill>
                        <a:srgbClr val="005BAD"/>
                      </a:solidFill>
                      <a:prstDash val="solid"/>
                      <a:round/>
                      <a:headEnd type="none" w="med" len="med"/>
                      <a:tailEnd type="none" w="med" len="med"/>
                    </a:lnR>
                    <a:lnT w="12700" cap="flat" cmpd="sng" algn="ctr">
                      <a:solidFill>
                        <a:srgbClr val="005BAD"/>
                      </a:solidFill>
                      <a:prstDash val="solid"/>
                      <a:round/>
                      <a:headEnd type="none" w="med" len="med"/>
                      <a:tailEnd type="none" w="med" len="med"/>
                    </a:lnT>
                    <a:lnB w="12700" cap="flat" cmpd="sng" algn="ctr">
                      <a:solidFill>
                        <a:srgbClr val="005BAD"/>
                      </a:solidFill>
                      <a:prstDash val="solid"/>
                      <a:round/>
                      <a:headEnd type="none" w="med" len="med"/>
                      <a:tailEnd type="none" w="med" len="med"/>
                    </a:lnB>
                    <a:solidFill>
                      <a:schemeClr val="bg1"/>
                    </a:solidFill>
                  </a:tcPr>
                </a:tc>
                <a:tc>
                  <a:txBody>
                    <a:bodyPr/>
                    <a:lstStyle/>
                    <a:p>
                      <a:pPr algn="ctr"/>
                      <a:r>
                        <a:rPr kumimoji="1" lang="en-US" altLang="ja-JP" sz="1200" b="1" dirty="0">
                          <a:effectLst/>
                          <a:latin typeface="HGPｺﾞｼｯｸM" panose="020B0600000000000000" pitchFamily="50" charset="-128"/>
                          <a:ea typeface="HGPｺﾞｼｯｸM" panose="020B0600000000000000" pitchFamily="50" charset="-128"/>
                        </a:rPr>
                        <a:t>300</a:t>
                      </a:r>
                      <a:r>
                        <a:rPr kumimoji="1" lang="ja-JP" altLang="en-US" sz="1200" b="1" dirty="0">
                          <a:effectLst/>
                          <a:latin typeface="HGPｺﾞｼｯｸM" panose="020B0600000000000000" pitchFamily="50" charset="-128"/>
                          <a:ea typeface="HGPｺﾞｼｯｸM" panose="020B0600000000000000" pitchFamily="50" charset="-128"/>
                        </a:rPr>
                        <a:t>万円</a:t>
                      </a:r>
                    </a:p>
                  </a:txBody>
                  <a:tcPr anchor="ctr">
                    <a:lnL w="12700" cap="flat" cmpd="sng" algn="ctr">
                      <a:solidFill>
                        <a:srgbClr val="005BAD"/>
                      </a:solidFill>
                      <a:prstDash val="solid"/>
                      <a:round/>
                      <a:headEnd type="none" w="med" len="med"/>
                      <a:tailEnd type="none" w="med" len="med"/>
                    </a:lnL>
                    <a:lnR w="12700" cap="flat" cmpd="sng" algn="ctr">
                      <a:solidFill>
                        <a:srgbClr val="005BAD"/>
                      </a:solidFill>
                      <a:prstDash val="solid"/>
                      <a:round/>
                      <a:headEnd type="none" w="med" len="med"/>
                      <a:tailEnd type="none" w="med" len="med"/>
                    </a:lnR>
                    <a:lnT w="12700" cap="flat" cmpd="sng" algn="ctr">
                      <a:solidFill>
                        <a:srgbClr val="005BAD"/>
                      </a:solidFill>
                      <a:prstDash val="solid"/>
                      <a:round/>
                      <a:headEnd type="none" w="med" len="med"/>
                      <a:tailEnd type="none" w="med" len="med"/>
                    </a:lnT>
                    <a:lnB w="12700" cap="flat" cmpd="sng" algn="ctr">
                      <a:solidFill>
                        <a:srgbClr val="005BAD"/>
                      </a:solidFill>
                      <a:prstDash val="solid"/>
                      <a:round/>
                      <a:headEnd type="none" w="med" len="med"/>
                      <a:tailEnd type="none" w="med" len="med"/>
                    </a:lnB>
                    <a:solidFill>
                      <a:schemeClr val="bg1"/>
                    </a:solidFill>
                  </a:tcPr>
                </a:tc>
                <a:tc>
                  <a:txBody>
                    <a:bodyPr/>
                    <a:lstStyle/>
                    <a:p>
                      <a:pPr algn="ctr"/>
                      <a:r>
                        <a:rPr kumimoji="1" lang="ja-JP" altLang="en-US" sz="1200" b="1" dirty="0">
                          <a:effectLst/>
                          <a:latin typeface="HGPｺﾞｼｯｸM" panose="020B0600000000000000" pitchFamily="50" charset="-128"/>
                          <a:ea typeface="HGPｺﾞｼｯｸM" panose="020B0600000000000000" pitchFamily="50" charset="-128"/>
                        </a:rPr>
                        <a:t>月</a:t>
                      </a:r>
                      <a:r>
                        <a:rPr kumimoji="1" lang="en-US" altLang="ja-JP" sz="1200" b="1" dirty="0">
                          <a:effectLst/>
                          <a:latin typeface="HGPｺﾞｼｯｸM" panose="020B0600000000000000" pitchFamily="50" charset="-128"/>
                          <a:ea typeface="HGPｺﾞｼｯｸM" panose="020B0600000000000000" pitchFamily="50" charset="-128"/>
                        </a:rPr>
                        <a:t>10</a:t>
                      </a:r>
                      <a:r>
                        <a:rPr kumimoji="1" lang="ja-JP" altLang="en-US" sz="1200" b="1" dirty="0">
                          <a:effectLst/>
                          <a:latin typeface="HGPｺﾞｼｯｸM" panose="020B0600000000000000" pitchFamily="50" charset="-128"/>
                          <a:ea typeface="HGPｺﾞｼｯｸM" panose="020B0600000000000000" pitchFamily="50" charset="-128"/>
                        </a:rPr>
                        <a:t>回</a:t>
                      </a:r>
                    </a:p>
                  </a:txBody>
                  <a:tcPr anchor="ctr">
                    <a:lnL w="12700" cap="flat" cmpd="sng" algn="ctr">
                      <a:solidFill>
                        <a:srgbClr val="005BAD"/>
                      </a:solidFill>
                      <a:prstDash val="solid"/>
                      <a:round/>
                      <a:headEnd type="none" w="med" len="med"/>
                      <a:tailEnd type="none" w="med" len="med"/>
                    </a:lnL>
                    <a:lnR w="12700" cap="flat" cmpd="sng" algn="ctr">
                      <a:solidFill>
                        <a:srgbClr val="005BAD"/>
                      </a:solidFill>
                      <a:prstDash val="solid"/>
                      <a:round/>
                      <a:headEnd type="none" w="med" len="med"/>
                      <a:tailEnd type="none" w="med" len="med"/>
                    </a:lnR>
                    <a:lnT w="12700" cap="flat" cmpd="sng" algn="ctr">
                      <a:solidFill>
                        <a:srgbClr val="005BAD"/>
                      </a:solidFill>
                      <a:prstDash val="solid"/>
                      <a:round/>
                      <a:headEnd type="none" w="med" len="med"/>
                      <a:tailEnd type="none" w="med" len="med"/>
                    </a:lnT>
                    <a:lnB w="12700" cap="flat" cmpd="sng" algn="ctr">
                      <a:solidFill>
                        <a:srgbClr val="005BAD"/>
                      </a:solidFill>
                      <a:prstDash val="solid"/>
                      <a:round/>
                      <a:headEnd type="none" w="med" len="med"/>
                      <a:tailEnd type="none" w="med" len="med"/>
                    </a:lnB>
                    <a:solidFill>
                      <a:schemeClr val="bg1"/>
                    </a:solidFill>
                  </a:tcPr>
                </a:tc>
                <a:tc>
                  <a:txBody>
                    <a:bodyPr/>
                    <a:lstStyle/>
                    <a:p>
                      <a:pPr algn="r"/>
                      <a:r>
                        <a:rPr kumimoji="1" lang="ja-JP" altLang="en-US" sz="1200" b="1" dirty="0">
                          <a:effectLst/>
                          <a:latin typeface="HGPｺﾞｼｯｸM" panose="020B0600000000000000" pitchFamily="50" charset="-128"/>
                          <a:ea typeface="HGPｺﾞｼｯｸM" panose="020B0600000000000000" pitchFamily="50" charset="-128"/>
                        </a:rPr>
                        <a:t>万円</a:t>
                      </a:r>
                    </a:p>
                  </a:txBody>
                  <a:tcPr anchor="ctr">
                    <a:lnL w="12700" cap="flat" cmpd="sng" algn="ctr">
                      <a:solidFill>
                        <a:srgbClr val="005BAD"/>
                      </a:solidFill>
                      <a:prstDash val="solid"/>
                      <a:round/>
                      <a:headEnd type="none" w="med" len="med"/>
                      <a:tailEnd type="none" w="med" len="med"/>
                    </a:lnL>
                    <a:lnR w="12700" cap="flat" cmpd="sng" algn="ctr">
                      <a:solidFill>
                        <a:srgbClr val="005BAD"/>
                      </a:solidFill>
                      <a:prstDash val="solid"/>
                      <a:round/>
                      <a:headEnd type="none" w="med" len="med"/>
                      <a:tailEnd type="none" w="med" len="med"/>
                    </a:lnR>
                    <a:lnT w="12700" cap="flat" cmpd="sng" algn="ctr">
                      <a:solidFill>
                        <a:srgbClr val="005BAD"/>
                      </a:solidFill>
                      <a:prstDash val="solid"/>
                      <a:round/>
                      <a:headEnd type="none" w="med" len="med"/>
                      <a:tailEnd type="none" w="med" len="med"/>
                    </a:lnT>
                    <a:lnB w="12700" cap="flat" cmpd="sng" algn="ctr">
                      <a:solidFill>
                        <a:srgbClr val="005BAD"/>
                      </a:solidFill>
                      <a:prstDash val="solid"/>
                      <a:round/>
                      <a:headEnd type="none" w="med" len="med"/>
                      <a:tailEnd type="none" w="med" len="med"/>
                    </a:lnB>
                    <a:solidFill>
                      <a:srgbClr val="EBFFFC"/>
                    </a:solidFill>
                  </a:tcPr>
                </a:tc>
                <a:extLst>
                  <a:ext uri="{0D108BD9-81ED-4DB2-BD59-A6C34878D82A}">
                    <a16:rowId xmlns:a16="http://schemas.microsoft.com/office/drawing/2014/main" val="585846679"/>
                  </a:ext>
                </a:extLst>
              </a:tr>
              <a:tr h="468038">
                <a:tc>
                  <a:txBody>
                    <a:bodyPr/>
                    <a:lstStyle/>
                    <a:p>
                      <a:pPr algn="ctr"/>
                      <a:r>
                        <a:rPr kumimoji="1" lang="ja-JP" altLang="en-US" sz="1200" b="1" dirty="0">
                          <a:effectLst/>
                          <a:latin typeface="HGPｺﾞｼｯｸM" panose="020B0600000000000000" pitchFamily="50" charset="-128"/>
                          <a:ea typeface="HGPｺﾞｼｯｸM" panose="020B0600000000000000" pitchFamily="50" charset="-128"/>
                        </a:rPr>
                        <a:t>Ｄ家</a:t>
                      </a:r>
                    </a:p>
                  </a:txBody>
                  <a:tcPr anchor="ctr">
                    <a:lnL w="12700" cap="flat" cmpd="sng" algn="ctr">
                      <a:solidFill>
                        <a:srgbClr val="005BAD"/>
                      </a:solidFill>
                      <a:prstDash val="solid"/>
                      <a:round/>
                      <a:headEnd type="none" w="med" len="med"/>
                      <a:tailEnd type="none" w="med" len="med"/>
                    </a:lnL>
                    <a:lnR w="12700" cap="flat" cmpd="sng" algn="ctr">
                      <a:solidFill>
                        <a:srgbClr val="005BAD"/>
                      </a:solidFill>
                      <a:prstDash val="solid"/>
                      <a:round/>
                      <a:headEnd type="none" w="med" len="med"/>
                      <a:tailEnd type="none" w="med" len="med"/>
                    </a:lnR>
                    <a:lnT w="12700" cap="flat" cmpd="sng" algn="ctr">
                      <a:solidFill>
                        <a:srgbClr val="005BAD"/>
                      </a:solidFill>
                      <a:prstDash val="solid"/>
                      <a:round/>
                      <a:headEnd type="none" w="med" len="med"/>
                      <a:tailEnd type="none" w="med" len="med"/>
                    </a:lnT>
                    <a:lnB w="12700" cap="flat" cmpd="sng" algn="ctr">
                      <a:solidFill>
                        <a:srgbClr val="005BAD"/>
                      </a:solidFill>
                      <a:prstDash val="solid"/>
                      <a:round/>
                      <a:headEnd type="none" w="med" len="med"/>
                      <a:tailEnd type="none" w="med" len="med"/>
                    </a:lnB>
                    <a:solidFill>
                      <a:schemeClr val="bg1"/>
                    </a:solidFill>
                  </a:tcPr>
                </a:tc>
                <a:tc>
                  <a:txBody>
                    <a:bodyPr/>
                    <a:lstStyle/>
                    <a:p>
                      <a:pPr algn="ctr"/>
                      <a:r>
                        <a:rPr kumimoji="1" lang="ja-JP" altLang="en-US" sz="1200" b="1" dirty="0">
                          <a:effectLst/>
                          <a:latin typeface="HGPｺﾞｼｯｸM" panose="020B0600000000000000" pitchFamily="50" charset="-128"/>
                          <a:ea typeface="HGPｺﾞｼｯｸM" panose="020B0600000000000000" pitchFamily="50" charset="-128"/>
                        </a:rPr>
                        <a:t>４人</a:t>
                      </a:r>
                    </a:p>
                  </a:txBody>
                  <a:tcPr anchor="ctr">
                    <a:lnL w="12700" cap="flat" cmpd="sng" algn="ctr">
                      <a:solidFill>
                        <a:srgbClr val="005BAD"/>
                      </a:solidFill>
                      <a:prstDash val="solid"/>
                      <a:round/>
                      <a:headEnd type="none" w="med" len="med"/>
                      <a:tailEnd type="none" w="med" len="med"/>
                    </a:lnL>
                    <a:lnR w="12700" cap="flat" cmpd="sng" algn="ctr">
                      <a:solidFill>
                        <a:srgbClr val="005BAD"/>
                      </a:solidFill>
                      <a:prstDash val="solid"/>
                      <a:round/>
                      <a:headEnd type="none" w="med" len="med"/>
                      <a:tailEnd type="none" w="med" len="med"/>
                    </a:lnR>
                    <a:lnT w="12700" cap="flat" cmpd="sng" algn="ctr">
                      <a:solidFill>
                        <a:srgbClr val="005BAD"/>
                      </a:solidFill>
                      <a:prstDash val="solid"/>
                      <a:round/>
                      <a:headEnd type="none" w="med" len="med"/>
                      <a:tailEnd type="none" w="med" len="med"/>
                    </a:lnT>
                    <a:lnB w="12700" cap="flat" cmpd="sng" algn="ctr">
                      <a:solidFill>
                        <a:srgbClr val="005BAD"/>
                      </a:solidFill>
                      <a:prstDash val="solid"/>
                      <a:round/>
                      <a:headEnd type="none" w="med" len="med"/>
                      <a:tailEnd type="none" w="med" len="med"/>
                    </a:lnB>
                    <a:solidFill>
                      <a:schemeClr val="bg1"/>
                    </a:solidFill>
                  </a:tcPr>
                </a:tc>
                <a:tc>
                  <a:txBody>
                    <a:bodyPr/>
                    <a:lstStyle/>
                    <a:p>
                      <a:pPr algn="ctr"/>
                      <a:r>
                        <a:rPr kumimoji="1" lang="en-US" altLang="ja-JP" sz="1200" b="1" dirty="0">
                          <a:effectLst/>
                          <a:latin typeface="HGPｺﾞｼｯｸM" panose="020B0600000000000000" pitchFamily="50" charset="-128"/>
                          <a:ea typeface="HGPｺﾞｼｯｸM" panose="020B0600000000000000" pitchFamily="50" charset="-128"/>
                        </a:rPr>
                        <a:t>100</a:t>
                      </a:r>
                      <a:r>
                        <a:rPr kumimoji="1" lang="ja-JP" altLang="en-US" sz="1200" b="1" dirty="0">
                          <a:effectLst/>
                          <a:latin typeface="HGPｺﾞｼｯｸM" panose="020B0600000000000000" pitchFamily="50" charset="-128"/>
                          <a:ea typeface="HGPｺﾞｼｯｸM" panose="020B0600000000000000" pitchFamily="50" charset="-128"/>
                        </a:rPr>
                        <a:t>万円</a:t>
                      </a:r>
                    </a:p>
                  </a:txBody>
                  <a:tcPr anchor="ctr">
                    <a:lnL w="12700" cap="flat" cmpd="sng" algn="ctr">
                      <a:solidFill>
                        <a:srgbClr val="005BAD"/>
                      </a:solidFill>
                      <a:prstDash val="solid"/>
                      <a:round/>
                      <a:headEnd type="none" w="med" len="med"/>
                      <a:tailEnd type="none" w="med" len="med"/>
                    </a:lnL>
                    <a:lnR w="12700" cap="flat" cmpd="sng" algn="ctr">
                      <a:solidFill>
                        <a:srgbClr val="005BAD"/>
                      </a:solidFill>
                      <a:prstDash val="solid"/>
                      <a:round/>
                      <a:headEnd type="none" w="med" len="med"/>
                      <a:tailEnd type="none" w="med" len="med"/>
                    </a:lnR>
                    <a:lnT w="12700" cap="flat" cmpd="sng" algn="ctr">
                      <a:solidFill>
                        <a:srgbClr val="005BAD"/>
                      </a:solidFill>
                      <a:prstDash val="solid"/>
                      <a:round/>
                      <a:headEnd type="none" w="med" len="med"/>
                      <a:tailEnd type="none" w="med" len="med"/>
                    </a:lnT>
                    <a:lnB w="12700" cap="flat" cmpd="sng" algn="ctr">
                      <a:solidFill>
                        <a:srgbClr val="005BAD"/>
                      </a:solidFill>
                      <a:prstDash val="solid"/>
                      <a:round/>
                      <a:headEnd type="none" w="med" len="med"/>
                      <a:tailEnd type="none" w="med" len="med"/>
                    </a:lnB>
                    <a:solidFill>
                      <a:schemeClr val="bg1"/>
                    </a:solidFill>
                  </a:tcPr>
                </a:tc>
                <a:tc>
                  <a:txBody>
                    <a:bodyPr/>
                    <a:lstStyle/>
                    <a:p>
                      <a:pPr algn="ctr"/>
                      <a:r>
                        <a:rPr kumimoji="1" lang="ja-JP" altLang="en-US" sz="1200" b="1" dirty="0">
                          <a:effectLst/>
                          <a:latin typeface="HGPｺﾞｼｯｸM" panose="020B0600000000000000" pitchFamily="50" charset="-128"/>
                          <a:ea typeface="HGPｺﾞｼｯｸM" panose="020B0600000000000000" pitchFamily="50" charset="-128"/>
                        </a:rPr>
                        <a:t>月１</a:t>
                      </a:r>
                      <a:r>
                        <a:rPr kumimoji="1" lang="en-US" altLang="ja-JP" sz="1200" b="1" dirty="0">
                          <a:effectLst/>
                          <a:latin typeface="HGPｺﾞｼｯｸM" panose="020B0600000000000000" pitchFamily="50" charset="-128"/>
                          <a:ea typeface="HGPｺﾞｼｯｸM" panose="020B0600000000000000" pitchFamily="50" charset="-128"/>
                        </a:rPr>
                        <a:t>0</a:t>
                      </a:r>
                      <a:r>
                        <a:rPr kumimoji="1" lang="ja-JP" altLang="en-US" sz="1200" b="1" dirty="0">
                          <a:effectLst/>
                          <a:latin typeface="HGPｺﾞｼｯｸM" panose="020B0600000000000000" pitchFamily="50" charset="-128"/>
                          <a:ea typeface="HGPｺﾞｼｯｸM" panose="020B0600000000000000" pitchFamily="50" charset="-128"/>
                        </a:rPr>
                        <a:t>回</a:t>
                      </a:r>
                    </a:p>
                  </a:txBody>
                  <a:tcPr anchor="ctr">
                    <a:lnL w="12700" cap="flat" cmpd="sng" algn="ctr">
                      <a:solidFill>
                        <a:srgbClr val="005BAD"/>
                      </a:solidFill>
                      <a:prstDash val="solid"/>
                      <a:round/>
                      <a:headEnd type="none" w="med" len="med"/>
                      <a:tailEnd type="none" w="med" len="med"/>
                    </a:lnL>
                    <a:lnR w="12700" cap="flat" cmpd="sng" algn="ctr">
                      <a:solidFill>
                        <a:srgbClr val="005BAD"/>
                      </a:solidFill>
                      <a:prstDash val="solid"/>
                      <a:round/>
                      <a:headEnd type="none" w="med" len="med"/>
                      <a:tailEnd type="none" w="med" len="med"/>
                    </a:lnR>
                    <a:lnT w="12700" cap="flat" cmpd="sng" algn="ctr">
                      <a:solidFill>
                        <a:srgbClr val="005BAD"/>
                      </a:solidFill>
                      <a:prstDash val="solid"/>
                      <a:round/>
                      <a:headEnd type="none" w="med" len="med"/>
                      <a:tailEnd type="none" w="med" len="med"/>
                    </a:lnT>
                    <a:lnB w="12700" cap="flat" cmpd="sng" algn="ctr">
                      <a:solidFill>
                        <a:srgbClr val="005BAD"/>
                      </a:solidFill>
                      <a:prstDash val="solid"/>
                      <a:round/>
                      <a:headEnd type="none" w="med" len="med"/>
                      <a:tailEnd type="none" w="med" len="med"/>
                    </a:lnB>
                    <a:solidFill>
                      <a:schemeClr val="bg1"/>
                    </a:solidFill>
                  </a:tcPr>
                </a:tc>
                <a:tc>
                  <a:txBody>
                    <a:bodyPr/>
                    <a:lstStyle/>
                    <a:p>
                      <a:pPr algn="r"/>
                      <a:r>
                        <a:rPr kumimoji="1" lang="ja-JP" altLang="en-US" sz="1200" b="1" dirty="0">
                          <a:effectLst/>
                          <a:latin typeface="HGPｺﾞｼｯｸM" panose="020B0600000000000000" pitchFamily="50" charset="-128"/>
                          <a:ea typeface="HGPｺﾞｼｯｸM" panose="020B0600000000000000" pitchFamily="50" charset="-128"/>
                        </a:rPr>
                        <a:t>万円</a:t>
                      </a:r>
                    </a:p>
                  </a:txBody>
                  <a:tcPr anchor="ctr">
                    <a:lnL w="12700" cap="flat" cmpd="sng" algn="ctr">
                      <a:solidFill>
                        <a:srgbClr val="005BAD"/>
                      </a:solidFill>
                      <a:prstDash val="solid"/>
                      <a:round/>
                      <a:headEnd type="none" w="med" len="med"/>
                      <a:tailEnd type="none" w="med" len="med"/>
                    </a:lnL>
                    <a:lnR w="12700" cap="flat" cmpd="sng" algn="ctr">
                      <a:solidFill>
                        <a:srgbClr val="005BAD"/>
                      </a:solidFill>
                      <a:prstDash val="solid"/>
                      <a:round/>
                      <a:headEnd type="none" w="med" len="med"/>
                      <a:tailEnd type="none" w="med" len="med"/>
                    </a:lnR>
                    <a:lnT w="12700" cap="flat" cmpd="sng" algn="ctr">
                      <a:solidFill>
                        <a:srgbClr val="005BAD"/>
                      </a:solidFill>
                      <a:prstDash val="solid"/>
                      <a:round/>
                      <a:headEnd type="none" w="med" len="med"/>
                      <a:tailEnd type="none" w="med" len="med"/>
                    </a:lnT>
                    <a:lnB w="12700" cap="flat" cmpd="sng" algn="ctr">
                      <a:solidFill>
                        <a:srgbClr val="005BAD"/>
                      </a:solidFill>
                      <a:prstDash val="solid"/>
                      <a:round/>
                      <a:headEnd type="none" w="med" len="med"/>
                      <a:tailEnd type="none" w="med" len="med"/>
                    </a:lnB>
                    <a:solidFill>
                      <a:srgbClr val="EBFFFC"/>
                    </a:solidFill>
                  </a:tcPr>
                </a:tc>
                <a:extLst>
                  <a:ext uri="{0D108BD9-81ED-4DB2-BD59-A6C34878D82A}">
                    <a16:rowId xmlns:a16="http://schemas.microsoft.com/office/drawing/2014/main" val="4268042463"/>
                  </a:ext>
                </a:extLst>
              </a:tr>
              <a:tr h="468038">
                <a:tc gridSpan="4">
                  <a:txBody>
                    <a:bodyPr/>
                    <a:lstStyle/>
                    <a:p>
                      <a:pPr algn="ctr"/>
                      <a:r>
                        <a:rPr kumimoji="1" lang="ja-JP" altLang="en-US" sz="1200" b="1" dirty="0">
                          <a:effectLst/>
                          <a:latin typeface="HGPｺﾞｼｯｸM" panose="020B0600000000000000" pitchFamily="50" charset="-128"/>
                          <a:ea typeface="HGPｺﾞｼｯｸM" panose="020B0600000000000000" pitchFamily="50" charset="-128"/>
                        </a:rPr>
                        <a:t>合計</a:t>
                      </a:r>
                    </a:p>
                  </a:txBody>
                  <a:tcPr anchor="ctr">
                    <a:lnL w="12700" cap="flat" cmpd="sng" algn="ctr">
                      <a:solidFill>
                        <a:srgbClr val="005BAD"/>
                      </a:solidFill>
                      <a:prstDash val="solid"/>
                      <a:round/>
                      <a:headEnd type="none" w="med" len="med"/>
                      <a:tailEnd type="none" w="med" len="med"/>
                    </a:lnL>
                    <a:lnR w="12700" cap="flat" cmpd="sng" algn="ctr">
                      <a:solidFill>
                        <a:srgbClr val="005BAD"/>
                      </a:solidFill>
                      <a:prstDash val="solid"/>
                      <a:round/>
                      <a:headEnd type="none" w="med" len="med"/>
                      <a:tailEnd type="none" w="med" len="med"/>
                    </a:lnR>
                    <a:lnT w="12700" cap="flat" cmpd="sng" algn="ctr">
                      <a:solidFill>
                        <a:srgbClr val="005BAD"/>
                      </a:solidFill>
                      <a:prstDash val="solid"/>
                      <a:round/>
                      <a:headEnd type="none" w="med" len="med"/>
                      <a:tailEnd type="none" w="med" len="med"/>
                    </a:lnT>
                    <a:lnB w="12700" cap="flat" cmpd="sng" algn="ctr">
                      <a:solidFill>
                        <a:srgbClr val="005BAD"/>
                      </a:solidFill>
                      <a:prstDash val="solid"/>
                      <a:round/>
                      <a:headEnd type="none" w="med" len="med"/>
                      <a:tailEnd type="none" w="med" len="med"/>
                    </a:lnB>
                    <a:solidFill>
                      <a:srgbClr val="CEEEFE"/>
                    </a:solidFill>
                  </a:tcPr>
                </a:tc>
                <a:tc hMerge="1">
                  <a:txBody>
                    <a:bodyPr/>
                    <a:lstStyle/>
                    <a:p>
                      <a:endParaRPr/>
                    </a:p>
                  </a:txBody>
                  <a:tcPr anchor="ctr">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endParaRPr/>
                    </a:p>
                  </a:txBody>
                  <a:tcPr anchor="ctr">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endParaRPr dirty="0"/>
                    </a:p>
                  </a:txBody>
                  <a:tcPr anchor="ctr">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a:r>
                        <a:rPr kumimoji="1" lang="en-US" altLang="ja-JP" sz="1200" b="1" dirty="0">
                          <a:effectLst/>
                          <a:latin typeface="HGPｺﾞｼｯｸM" panose="020B0600000000000000" pitchFamily="50" charset="-128"/>
                          <a:ea typeface="HGPｺﾞｼｯｸM" panose="020B0600000000000000" pitchFamily="50" charset="-128"/>
                        </a:rPr>
                        <a:t>400</a:t>
                      </a:r>
                      <a:r>
                        <a:rPr kumimoji="1" lang="ja-JP" altLang="en-US" sz="1200" b="1" dirty="0">
                          <a:effectLst/>
                          <a:latin typeface="HGPｺﾞｼｯｸM" panose="020B0600000000000000" pitchFamily="50" charset="-128"/>
                          <a:ea typeface="HGPｺﾞｼｯｸM" panose="020B0600000000000000" pitchFamily="50" charset="-128"/>
                        </a:rPr>
                        <a:t>万円</a:t>
                      </a:r>
                    </a:p>
                  </a:txBody>
                  <a:tcPr anchor="ctr">
                    <a:lnL w="12700" cap="flat" cmpd="sng" algn="ctr">
                      <a:solidFill>
                        <a:srgbClr val="005BAD"/>
                      </a:solidFill>
                      <a:prstDash val="solid"/>
                      <a:round/>
                      <a:headEnd type="none" w="med" len="med"/>
                      <a:tailEnd type="none" w="med" len="med"/>
                    </a:lnL>
                    <a:lnR w="12700" cap="flat" cmpd="sng" algn="ctr">
                      <a:solidFill>
                        <a:srgbClr val="005BAD"/>
                      </a:solidFill>
                      <a:prstDash val="solid"/>
                      <a:round/>
                      <a:headEnd type="none" w="med" len="med"/>
                      <a:tailEnd type="none" w="med" len="med"/>
                    </a:lnR>
                    <a:lnT w="12700" cap="flat" cmpd="sng" algn="ctr">
                      <a:solidFill>
                        <a:srgbClr val="005BAD"/>
                      </a:solidFill>
                      <a:prstDash val="solid"/>
                      <a:round/>
                      <a:headEnd type="none" w="med" len="med"/>
                      <a:tailEnd type="none" w="med" len="med"/>
                    </a:lnT>
                    <a:lnB w="12700" cap="flat" cmpd="sng" algn="ctr">
                      <a:solidFill>
                        <a:srgbClr val="005BAD"/>
                      </a:solidFill>
                      <a:prstDash val="solid"/>
                      <a:round/>
                      <a:headEnd type="none" w="med" len="med"/>
                      <a:tailEnd type="none" w="med" len="med"/>
                    </a:lnB>
                    <a:solidFill>
                      <a:srgbClr val="CEEEFE"/>
                    </a:solidFill>
                  </a:tcPr>
                </a:tc>
                <a:extLst>
                  <a:ext uri="{0D108BD9-81ED-4DB2-BD59-A6C34878D82A}">
                    <a16:rowId xmlns:a16="http://schemas.microsoft.com/office/drawing/2014/main" val="3152522239"/>
                  </a:ext>
                </a:extLst>
              </a:tr>
            </a:tbl>
          </a:graphicData>
        </a:graphic>
      </p:graphicFrame>
      <p:sp>
        <p:nvSpPr>
          <p:cNvPr id="40" name="正方形/長方形 39">
            <a:extLst>
              <a:ext uri="{FF2B5EF4-FFF2-40B4-BE49-F238E27FC236}">
                <a16:creationId xmlns:a16="http://schemas.microsoft.com/office/drawing/2014/main" id="{B7A6DFF8-6BE9-7586-B646-8DCACE5DDAD3}"/>
              </a:ext>
            </a:extLst>
          </p:cNvPr>
          <p:cNvSpPr/>
          <p:nvPr/>
        </p:nvSpPr>
        <p:spPr bwMode="auto">
          <a:xfrm>
            <a:off x="323642" y="4528158"/>
            <a:ext cx="3455491" cy="621034"/>
          </a:xfrm>
          <a:prstGeom prst="rect">
            <a:avLst/>
          </a:prstGeom>
          <a:noFill/>
          <a:ln w="635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171450" marR="0" indent="-171450" algn="l" defTabSz="914400" rtl="0" eaLnBrk="0" fontAlgn="base" latinLnBrk="0" hangingPunct="0">
              <a:lnSpc>
                <a:spcPct val="114000"/>
              </a:lnSpc>
              <a:spcBef>
                <a:spcPct val="0"/>
              </a:spcBef>
              <a:spcAft>
                <a:spcPct val="0"/>
              </a:spcAft>
              <a:buClrTx/>
              <a:buSzTx/>
              <a:buFont typeface="Wingdings" panose="05000000000000000000" pitchFamily="2" charset="2"/>
              <a:buChar char="l"/>
              <a:tabLst/>
            </a:pPr>
            <a:r>
              <a:rPr kumimoji="1" lang="ja-JP" altLang="en-US" sz="1400" kern="1200" dirty="0">
                <a:solidFill>
                  <a:srgbClr val="005BAD"/>
                </a:solidFill>
                <a:latin typeface="+mn-ea"/>
                <a:ea typeface="+mn-ea"/>
                <a:cs typeface="+mn-cs"/>
              </a:rPr>
              <a:t>ヒント</a:t>
            </a:r>
          </a:p>
          <a:p>
            <a:pPr marL="0" marR="0" indent="0" algn="l" defTabSz="914400" rtl="0" eaLnBrk="0" fontAlgn="base" latinLnBrk="0" hangingPunct="0">
              <a:lnSpc>
                <a:spcPct val="114000"/>
              </a:lnSpc>
              <a:spcBef>
                <a:spcPct val="0"/>
              </a:spcBef>
              <a:spcAft>
                <a:spcPct val="0"/>
              </a:spcAft>
              <a:buClrTx/>
              <a:buSzTx/>
              <a:buFont typeface="Wingdings" panose="05000000000000000000" pitchFamily="2" charset="2"/>
              <a:buNone/>
              <a:tabLst/>
            </a:pPr>
            <a:r>
              <a:rPr kumimoji="1" lang="ja-JP" altLang="en-US" sz="1200" kern="1200" dirty="0">
                <a:solidFill>
                  <a:schemeClr val="tx1"/>
                </a:solidFill>
                <a:latin typeface="+mn-ea"/>
                <a:ea typeface="+mn-ea"/>
                <a:cs typeface="+mn-cs"/>
              </a:rPr>
              <a:t>   所得金額によって</a:t>
            </a:r>
            <a:endParaRPr kumimoji="1" lang="en-US" altLang="ja-JP" sz="1200" kern="1200" dirty="0">
              <a:solidFill>
                <a:schemeClr val="tx1"/>
              </a:solidFill>
              <a:latin typeface="+mn-ea"/>
              <a:ea typeface="+mn-ea"/>
              <a:cs typeface="+mn-cs"/>
            </a:endParaRPr>
          </a:p>
          <a:p>
            <a:pPr marL="0" marR="0" indent="0" algn="l" defTabSz="914400" rtl="0" eaLnBrk="0" fontAlgn="base" latinLnBrk="0" hangingPunct="0">
              <a:lnSpc>
                <a:spcPct val="114000"/>
              </a:lnSpc>
              <a:spcBef>
                <a:spcPct val="0"/>
              </a:spcBef>
              <a:spcAft>
                <a:spcPct val="0"/>
              </a:spcAft>
              <a:buClrTx/>
              <a:buSzTx/>
              <a:buFont typeface="Wingdings" panose="05000000000000000000" pitchFamily="2" charset="2"/>
              <a:buNone/>
              <a:tabLst/>
            </a:pPr>
            <a:r>
              <a:rPr kumimoji="1" lang="en-US" altLang="ja-JP" sz="1200" kern="1200" dirty="0">
                <a:solidFill>
                  <a:schemeClr val="tx1"/>
                </a:solidFill>
                <a:latin typeface="+mn-ea"/>
                <a:ea typeface="+mn-ea"/>
                <a:cs typeface="+mn-cs"/>
              </a:rPr>
              <a:t>   </a:t>
            </a:r>
            <a:r>
              <a:rPr kumimoji="1" lang="ja-JP" altLang="en-US" sz="1200" kern="1200" dirty="0">
                <a:solidFill>
                  <a:schemeClr val="tx1"/>
                </a:solidFill>
                <a:latin typeface="+mn-ea"/>
                <a:ea typeface="+mn-ea"/>
                <a:cs typeface="+mn-cs"/>
              </a:rPr>
              <a:t>負担する金額を変えてみよう</a:t>
            </a:r>
          </a:p>
        </p:txBody>
      </p:sp>
      <p:sp>
        <p:nvSpPr>
          <p:cNvPr id="36" name="テキスト プレースホルダー 17">
            <a:extLst>
              <a:ext uri="{FF2B5EF4-FFF2-40B4-BE49-F238E27FC236}">
                <a16:creationId xmlns:a16="http://schemas.microsoft.com/office/drawing/2014/main" id="{3B108D23-4885-8FD5-E963-138DEB863952}"/>
              </a:ext>
            </a:extLst>
          </p:cNvPr>
          <p:cNvSpPr>
            <a:spLocks noGrp="1"/>
          </p:cNvSpPr>
          <p:nvPr>
            <p:ph type="body" sz="quarter" idx="30" hasCustomPrompt="1"/>
          </p:nvPr>
        </p:nvSpPr>
        <p:spPr>
          <a:xfrm>
            <a:off x="7538605" y="4527951"/>
            <a:ext cx="866053" cy="184946"/>
          </a:xfrm>
          <a:prstGeom prst="rect">
            <a:avLst/>
          </a:prstGeom>
        </p:spPr>
        <p:txBody>
          <a:bodyPr lIns="36000" rIns="36000" anchor="ctr" anchorCtr="0"/>
          <a:lstStyle>
            <a:lvl1pPr marL="0" indent="0" algn="r">
              <a:buNone/>
              <a:defRPr sz="1200"/>
            </a:lvl1pPr>
            <a:lvl2pPr>
              <a:defRPr sz="1000"/>
            </a:lvl2pPr>
            <a:lvl3pPr>
              <a:defRPr sz="1000"/>
            </a:lvl3pPr>
            <a:lvl4pPr>
              <a:defRPr sz="1000"/>
            </a:lvl4pPr>
            <a:lvl5pPr>
              <a:defRPr sz="1000"/>
            </a:lvl5pPr>
          </a:lstStyle>
          <a:p>
            <a:pPr lvl="0"/>
            <a:r>
              <a:rPr kumimoji="1" lang="ja-JP" altLang="en-US" dirty="0"/>
              <a:t>答えを入力</a:t>
            </a:r>
          </a:p>
        </p:txBody>
      </p:sp>
      <p:sp>
        <p:nvSpPr>
          <p:cNvPr id="41" name="テキスト プレースホルダー 17">
            <a:extLst>
              <a:ext uri="{FF2B5EF4-FFF2-40B4-BE49-F238E27FC236}">
                <a16:creationId xmlns:a16="http://schemas.microsoft.com/office/drawing/2014/main" id="{9C344413-02E5-2378-0724-971D05FE6747}"/>
              </a:ext>
            </a:extLst>
          </p:cNvPr>
          <p:cNvSpPr>
            <a:spLocks noGrp="1"/>
          </p:cNvSpPr>
          <p:nvPr>
            <p:ph type="body" sz="quarter" idx="38" hasCustomPrompt="1"/>
          </p:nvPr>
        </p:nvSpPr>
        <p:spPr>
          <a:xfrm>
            <a:off x="7538605" y="5008902"/>
            <a:ext cx="866053" cy="184946"/>
          </a:xfrm>
          <a:prstGeom prst="rect">
            <a:avLst/>
          </a:prstGeom>
        </p:spPr>
        <p:txBody>
          <a:bodyPr lIns="36000" rIns="36000" anchor="ctr" anchorCtr="0"/>
          <a:lstStyle>
            <a:lvl1pPr marL="0" indent="0" algn="r">
              <a:buNone/>
              <a:defRPr sz="1200"/>
            </a:lvl1pPr>
            <a:lvl2pPr>
              <a:defRPr sz="1000"/>
            </a:lvl2pPr>
            <a:lvl3pPr>
              <a:defRPr sz="1000"/>
            </a:lvl3pPr>
            <a:lvl4pPr>
              <a:defRPr sz="1000"/>
            </a:lvl4pPr>
            <a:lvl5pPr>
              <a:defRPr sz="1000"/>
            </a:lvl5pPr>
          </a:lstStyle>
          <a:p>
            <a:pPr lvl="0"/>
            <a:r>
              <a:rPr kumimoji="1" lang="ja-JP" altLang="en-US" dirty="0"/>
              <a:t>答えを入力</a:t>
            </a:r>
          </a:p>
        </p:txBody>
      </p:sp>
      <p:sp>
        <p:nvSpPr>
          <p:cNvPr id="47" name="テキスト プレースホルダー 17">
            <a:extLst>
              <a:ext uri="{FF2B5EF4-FFF2-40B4-BE49-F238E27FC236}">
                <a16:creationId xmlns:a16="http://schemas.microsoft.com/office/drawing/2014/main" id="{7256BFC3-1325-7CC9-C6AC-1BAE444EA065}"/>
              </a:ext>
            </a:extLst>
          </p:cNvPr>
          <p:cNvSpPr>
            <a:spLocks noGrp="1"/>
          </p:cNvSpPr>
          <p:nvPr>
            <p:ph type="body" sz="quarter" idx="39" hasCustomPrompt="1"/>
          </p:nvPr>
        </p:nvSpPr>
        <p:spPr>
          <a:xfrm>
            <a:off x="7538605" y="5473678"/>
            <a:ext cx="866053" cy="184946"/>
          </a:xfrm>
          <a:prstGeom prst="rect">
            <a:avLst/>
          </a:prstGeom>
        </p:spPr>
        <p:txBody>
          <a:bodyPr lIns="36000" rIns="36000" anchor="ctr" anchorCtr="0"/>
          <a:lstStyle>
            <a:lvl1pPr marL="0" indent="0" algn="r">
              <a:buNone/>
              <a:defRPr sz="1200"/>
            </a:lvl1pPr>
            <a:lvl2pPr>
              <a:defRPr sz="1000"/>
            </a:lvl2pPr>
            <a:lvl3pPr>
              <a:defRPr sz="1000"/>
            </a:lvl3pPr>
            <a:lvl4pPr>
              <a:defRPr sz="1000"/>
            </a:lvl4pPr>
            <a:lvl5pPr>
              <a:defRPr sz="1000"/>
            </a:lvl5pPr>
          </a:lstStyle>
          <a:p>
            <a:pPr lvl="0"/>
            <a:r>
              <a:rPr kumimoji="1" lang="ja-JP" altLang="en-US" dirty="0"/>
              <a:t>答えを入力</a:t>
            </a:r>
          </a:p>
        </p:txBody>
      </p:sp>
      <p:sp>
        <p:nvSpPr>
          <p:cNvPr id="48" name="テキスト プレースホルダー 17">
            <a:extLst>
              <a:ext uri="{FF2B5EF4-FFF2-40B4-BE49-F238E27FC236}">
                <a16:creationId xmlns:a16="http://schemas.microsoft.com/office/drawing/2014/main" id="{CE7042D9-6040-3AA9-554F-7C053A4AD00E}"/>
              </a:ext>
            </a:extLst>
          </p:cNvPr>
          <p:cNvSpPr>
            <a:spLocks noGrp="1"/>
          </p:cNvSpPr>
          <p:nvPr>
            <p:ph type="body" sz="quarter" idx="40" hasCustomPrompt="1"/>
          </p:nvPr>
        </p:nvSpPr>
        <p:spPr>
          <a:xfrm>
            <a:off x="7538605" y="5943649"/>
            <a:ext cx="866053" cy="184946"/>
          </a:xfrm>
          <a:prstGeom prst="rect">
            <a:avLst/>
          </a:prstGeom>
        </p:spPr>
        <p:txBody>
          <a:bodyPr lIns="36000" rIns="36000" anchor="ctr" anchorCtr="0"/>
          <a:lstStyle>
            <a:lvl1pPr marL="0" indent="0" algn="r">
              <a:buNone/>
              <a:defRPr sz="1200"/>
            </a:lvl1pPr>
            <a:lvl2pPr>
              <a:defRPr sz="1000"/>
            </a:lvl2pPr>
            <a:lvl3pPr>
              <a:defRPr sz="1000"/>
            </a:lvl3pPr>
            <a:lvl4pPr>
              <a:defRPr sz="1000"/>
            </a:lvl4pPr>
            <a:lvl5pPr>
              <a:defRPr sz="1000"/>
            </a:lvl5pPr>
          </a:lstStyle>
          <a:p>
            <a:pPr lvl="0"/>
            <a:r>
              <a:rPr kumimoji="1" lang="ja-JP" altLang="en-US" dirty="0"/>
              <a:t>答えを入力</a:t>
            </a:r>
          </a:p>
        </p:txBody>
      </p:sp>
      <p:sp>
        <p:nvSpPr>
          <p:cNvPr id="17" name="正方形/長方形 16">
            <a:extLst>
              <a:ext uri="{FF2B5EF4-FFF2-40B4-BE49-F238E27FC236}">
                <a16:creationId xmlns:a16="http://schemas.microsoft.com/office/drawing/2014/main" id="{3270C151-A5BE-9BD5-F5A7-0FE8BFA14B05}"/>
              </a:ext>
            </a:extLst>
          </p:cNvPr>
          <p:cNvSpPr/>
          <p:nvPr/>
        </p:nvSpPr>
        <p:spPr bwMode="auto">
          <a:xfrm>
            <a:off x="323642" y="4007150"/>
            <a:ext cx="3667513" cy="267884"/>
          </a:xfrm>
          <a:prstGeom prst="rect">
            <a:avLst/>
          </a:prstGeom>
          <a:noFill/>
          <a:ln w="635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l" defTabSz="914400" rtl="0" eaLnBrk="0" fontAlgn="base" latinLnBrk="0" hangingPunct="0">
              <a:lnSpc>
                <a:spcPct val="114000"/>
              </a:lnSpc>
              <a:spcBef>
                <a:spcPct val="0"/>
              </a:spcBef>
              <a:spcAft>
                <a:spcPct val="0"/>
              </a:spcAft>
              <a:buClrTx/>
              <a:buSzTx/>
              <a:buFontTx/>
              <a:buNone/>
              <a:tabLst/>
            </a:pPr>
            <a:r>
              <a:rPr kumimoji="1" lang="ja-JP" altLang="en-US" sz="1600" kern="1200" dirty="0">
                <a:solidFill>
                  <a:srgbClr val="005BAD"/>
                </a:solidFill>
                <a:latin typeface="+mn-ea"/>
                <a:ea typeface="+mn-ea"/>
                <a:cs typeface="+mn-cs"/>
              </a:rPr>
              <a:t>各家の所得金額</a:t>
            </a:r>
            <a:r>
              <a:rPr kumimoji="1" lang="ja-JP" altLang="en-US" sz="1400" kern="1200" dirty="0">
                <a:solidFill>
                  <a:srgbClr val="005BAD"/>
                </a:solidFill>
                <a:latin typeface="+mn-ea"/>
                <a:ea typeface="+mn-ea"/>
                <a:cs typeface="+mn-cs"/>
              </a:rPr>
              <a:t>（もうけ）</a:t>
            </a:r>
            <a:r>
              <a:rPr kumimoji="1" lang="ja-JP" altLang="en-US" sz="1600" kern="1200" dirty="0">
                <a:solidFill>
                  <a:srgbClr val="005BAD"/>
                </a:solidFill>
                <a:latin typeface="+mn-ea"/>
                <a:ea typeface="+mn-ea"/>
                <a:cs typeface="+mn-cs"/>
              </a:rPr>
              <a:t>が異なる場合</a:t>
            </a:r>
          </a:p>
        </p:txBody>
      </p:sp>
      <p:grpSp>
        <p:nvGrpSpPr>
          <p:cNvPr id="53" name="グループ化 52">
            <a:extLst>
              <a:ext uri="{FF2B5EF4-FFF2-40B4-BE49-F238E27FC236}">
                <a16:creationId xmlns:a16="http://schemas.microsoft.com/office/drawing/2014/main" id="{EBC346CD-F974-A886-B805-712D065C1AD7}"/>
              </a:ext>
            </a:extLst>
          </p:cNvPr>
          <p:cNvGrpSpPr/>
          <p:nvPr/>
        </p:nvGrpSpPr>
        <p:grpSpPr>
          <a:xfrm>
            <a:off x="727310" y="5444694"/>
            <a:ext cx="2220900" cy="1141426"/>
            <a:chOff x="608967" y="5456726"/>
            <a:chExt cx="2220900" cy="1141426"/>
          </a:xfrm>
        </p:grpSpPr>
        <p:pic>
          <p:nvPicPr>
            <p:cNvPr id="50" name="図 49">
              <a:extLst>
                <a:ext uri="{FF2B5EF4-FFF2-40B4-BE49-F238E27FC236}">
                  <a16:creationId xmlns:a16="http://schemas.microsoft.com/office/drawing/2014/main" id="{C6154DD8-4C81-1A7C-C051-97E2AC38F450}"/>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t="-298"/>
            <a:stretch/>
          </p:blipFill>
          <p:spPr>
            <a:xfrm>
              <a:off x="608967" y="5456726"/>
              <a:ext cx="1797166" cy="1091837"/>
            </a:xfrm>
            <a:prstGeom prst="rect">
              <a:avLst/>
            </a:prstGeom>
            <a:ln w="15875">
              <a:solidFill>
                <a:srgbClr val="005BAD"/>
              </a:solidFill>
            </a:ln>
          </p:spPr>
        </p:pic>
        <p:sp>
          <p:nvSpPr>
            <p:cNvPr id="51" name="楕円 50">
              <a:extLst>
                <a:ext uri="{FF2B5EF4-FFF2-40B4-BE49-F238E27FC236}">
                  <a16:creationId xmlns:a16="http://schemas.microsoft.com/office/drawing/2014/main" id="{48839757-B02E-4715-046D-A42728E30655}"/>
                </a:ext>
              </a:extLst>
            </p:cNvPr>
            <p:cNvSpPr/>
            <p:nvPr/>
          </p:nvSpPr>
          <p:spPr bwMode="auto">
            <a:xfrm>
              <a:off x="2111222" y="5879507"/>
              <a:ext cx="718645" cy="718645"/>
            </a:xfrm>
            <a:prstGeom prst="ellipse">
              <a:avLst/>
            </a:prstGeom>
            <a:solidFill>
              <a:srgbClr val="005BAD"/>
            </a:solidFill>
            <a:ln w="22225" cap="flat" cmpd="sng" algn="ctr">
              <a:solidFill>
                <a:srgbClr val="EBFAFF"/>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ja-JP" altLang="en-US" sz="2400" b="0" i="0" u="none" strike="noStrike" cap="none" normalizeH="0" baseline="0" dirty="0">
                <a:ln>
                  <a:noFill/>
                </a:ln>
                <a:solidFill>
                  <a:schemeClr val="tx1"/>
                </a:solidFill>
                <a:effectLst/>
                <a:latin typeface="+mn-ea"/>
                <a:ea typeface="+mn-ea"/>
              </a:endParaRPr>
            </a:p>
          </p:txBody>
        </p:sp>
        <p:sp>
          <p:nvSpPr>
            <p:cNvPr id="52" name="テキスト ボックス 51">
              <a:extLst>
                <a:ext uri="{FF2B5EF4-FFF2-40B4-BE49-F238E27FC236}">
                  <a16:creationId xmlns:a16="http://schemas.microsoft.com/office/drawing/2014/main" id="{4E886911-018A-F460-89F0-5D42C08B28CB}"/>
                </a:ext>
              </a:extLst>
            </p:cNvPr>
            <p:cNvSpPr txBox="1"/>
            <p:nvPr/>
          </p:nvSpPr>
          <p:spPr>
            <a:xfrm>
              <a:off x="2144173" y="5977219"/>
              <a:ext cx="652743" cy="523220"/>
            </a:xfrm>
            <a:prstGeom prst="rect">
              <a:avLst/>
            </a:prstGeom>
            <a:noFill/>
          </p:spPr>
          <p:txBody>
            <a:bodyPr wrap="none" rtlCol="0">
              <a:spAutoFit/>
            </a:bodyPr>
            <a:lstStyle/>
            <a:p>
              <a:r>
                <a:rPr kumimoji="1" lang="ja-JP" altLang="en-US" sz="1400" kern="1200" dirty="0">
                  <a:solidFill>
                    <a:srgbClr val="EBFFFC"/>
                  </a:solidFill>
                  <a:latin typeface="+mn-ea"/>
                  <a:ea typeface="+mn-ea"/>
                  <a:cs typeface="+mn-cs"/>
                </a:rPr>
                <a:t>メタバ</a:t>
              </a:r>
              <a:endParaRPr kumimoji="1" lang="en-US" altLang="ja-JP" sz="1400" kern="1200" dirty="0">
                <a:solidFill>
                  <a:srgbClr val="EBFFFC"/>
                </a:solidFill>
                <a:latin typeface="+mn-ea"/>
                <a:ea typeface="+mn-ea"/>
                <a:cs typeface="+mn-cs"/>
              </a:endParaRPr>
            </a:p>
            <a:p>
              <a:r>
                <a:rPr kumimoji="1" lang="ja-JP" altLang="en-US" sz="1400" kern="1200" dirty="0">
                  <a:solidFill>
                    <a:srgbClr val="EBFFFC"/>
                  </a:solidFill>
                  <a:latin typeface="+mn-ea"/>
                  <a:ea typeface="+mn-ea"/>
                  <a:cs typeface="+mn-cs"/>
                </a:rPr>
                <a:t>タウン</a:t>
              </a:r>
            </a:p>
          </p:txBody>
        </p:sp>
      </p:grpSp>
      <p:sp>
        <p:nvSpPr>
          <p:cNvPr id="54" name="正方形/長方形 53">
            <a:extLst>
              <a:ext uri="{FF2B5EF4-FFF2-40B4-BE49-F238E27FC236}">
                <a16:creationId xmlns:a16="http://schemas.microsoft.com/office/drawing/2014/main" id="{584D2F6C-09FA-2F5A-DE99-79F2ABF555EB}"/>
              </a:ext>
            </a:extLst>
          </p:cNvPr>
          <p:cNvSpPr/>
          <p:nvPr/>
        </p:nvSpPr>
        <p:spPr bwMode="auto">
          <a:xfrm>
            <a:off x="3928374" y="1257115"/>
            <a:ext cx="1332646" cy="226871"/>
          </a:xfrm>
          <a:prstGeom prst="rect">
            <a:avLst/>
          </a:prstGeom>
          <a:noFill/>
          <a:ln w="19050" cap="flat" cmpd="sng" algn="ctr">
            <a:solidFill>
              <a:schemeClr val="tx1">
                <a:lumMod val="85000"/>
                <a:lumOff val="15000"/>
              </a:schemeClr>
            </a:solidFill>
            <a:prstDash val="solid"/>
            <a:round/>
            <a:headEnd type="none" w="med" len="med"/>
            <a:tailEnd type="none" w="med" len="med"/>
          </a:ln>
          <a:effectLst/>
        </p:spPr>
        <p:txBody>
          <a:bodyPr vert="horz" wrap="square" lIns="72000" tIns="36000" rIns="72000" bIns="3600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1" lang="ja-JP" altLang="en-US" sz="1300" b="0" i="0" u="none" strike="noStrike" cap="none" normalizeH="0" baseline="0" dirty="0">
                <a:ln>
                  <a:noFill/>
                </a:ln>
                <a:effectLst/>
                <a:latin typeface="+mn-ea"/>
                <a:ea typeface="+mn-ea"/>
              </a:rPr>
              <a:t>パターン１</a:t>
            </a:r>
            <a:r>
              <a:rPr kumimoji="1" lang="ja-JP" altLang="en-US" sz="1200" b="0" i="0" u="none" strike="noStrike" cap="none" normalizeH="0" baseline="0" dirty="0">
                <a:ln>
                  <a:noFill/>
                </a:ln>
                <a:effectLst/>
                <a:latin typeface="+mn-ea"/>
                <a:ea typeface="+mn-ea"/>
              </a:rPr>
              <a:t>（参考）</a:t>
            </a:r>
            <a:endParaRPr kumimoji="1" lang="ja-JP" altLang="en-US" sz="1300" b="0" i="0" u="none" strike="noStrike" cap="none" normalizeH="0" baseline="0" dirty="0">
              <a:ln>
                <a:noFill/>
              </a:ln>
              <a:effectLst/>
              <a:latin typeface="+mn-ea"/>
              <a:ea typeface="+mn-ea"/>
            </a:endParaRPr>
          </a:p>
        </p:txBody>
      </p:sp>
      <p:graphicFrame>
        <p:nvGraphicFramePr>
          <p:cNvPr id="2" name="表 1">
            <a:extLst>
              <a:ext uri="{FF2B5EF4-FFF2-40B4-BE49-F238E27FC236}">
                <a16:creationId xmlns:a16="http://schemas.microsoft.com/office/drawing/2014/main" id="{151A3B7C-8F55-7733-585C-64BC50482133}"/>
              </a:ext>
            </a:extLst>
          </p:cNvPr>
          <p:cNvGraphicFramePr>
            <a:graphicFrameLocks noGrp="1"/>
          </p:cNvGraphicFramePr>
          <p:nvPr>
            <p:extLst>
              <p:ext uri="{D42A27DB-BD31-4B8C-83A1-F6EECF244321}">
                <p14:modId xmlns:p14="http://schemas.microsoft.com/office/powerpoint/2010/main" val="716099249"/>
              </p:ext>
            </p:extLst>
          </p:nvPr>
        </p:nvGraphicFramePr>
        <p:xfrm>
          <a:off x="5772274" y="1541747"/>
          <a:ext cx="3048083" cy="1742332"/>
        </p:xfrm>
        <a:graphic>
          <a:graphicData uri="http://schemas.openxmlformats.org/drawingml/2006/table">
            <a:tbl>
              <a:tblPr firstRow="1" bandRow="1">
                <a:effectLst/>
                <a:tableStyleId>{775DCB02-9BB8-47FD-8907-85C794F793BA}</a:tableStyleId>
              </a:tblPr>
              <a:tblGrid>
                <a:gridCol w="506778">
                  <a:extLst>
                    <a:ext uri="{9D8B030D-6E8A-4147-A177-3AD203B41FA5}">
                      <a16:colId xmlns:a16="http://schemas.microsoft.com/office/drawing/2014/main" val="869972413"/>
                    </a:ext>
                  </a:extLst>
                </a:gridCol>
                <a:gridCol w="482691">
                  <a:extLst>
                    <a:ext uri="{9D8B030D-6E8A-4147-A177-3AD203B41FA5}">
                      <a16:colId xmlns:a16="http://schemas.microsoft.com/office/drawing/2014/main" val="817503841"/>
                    </a:ext>
                  </a:extLst>
                </a:gridCol>
                <a:gridCol w="654248">
                  <a:extLst>
                    <a:ext uri="{9D8B030D-6E8A-4147-A177-3AD203B41FA5}">
                      <a16:colId xmlns:a16="http://schemas.microsoft.com/office/drawing/2014/main" val="1686783455"/>
                    </a:ext>
                  </a:extLst>
                </a:gridCol>
                <a:gridCol w="687387">
                  <a:extLst>
                    <a:ext uri="{9D8B030D-6E8A-4147-A177-3AD203B41FA5}">
                      <a16:colId xmlns:a16="http://schemas.microsoft.com/office/drawing/2014/main" val="4080317083"/>
                    </a:ext>
                  </a:extLst>
                </a:gridCol>
                <a:gridCol w="716979">
                  <a:extLst>
                    <a:ext uri="{9D8B030D-6E8A-4147-A177-3AD203B41FA5}">
                      <a16:colId xmlns:a16="http://schemas.microsoft.com/office/drawing/2014/main" val="659529276"/>
                    </a:ext>
                  </a:extLst>
                </a:gridCol>
              </a:tblGrid>
              <a:tr h="361732">
                <a:tc>
                  <a:txBody>
                    <a:bodyPr/>
                    <a:lstStyle/>
                    <a:p>
                      <a:pPr algn="ctr"/>
                      <a:endParaRPr kumimoji="1" lang="ja-JP" altLang="en-US" sz="900" b="0" dirty="0">
                        <a:solidFill>
                          <a:schemeClr val="bg1"/>
                        </a:solidFill>
                        <a:effectLst/>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2F2F2"/>
                    </a:solidFill>
                  </a:tcPr>
                </a:tc>
                <a:tc>
                  <a:txBody>
                    <a:bodyPr/>
                    <a:lstStyle/>
                    <a:p>
                      <a:pPr algn="ctr"/>
                      <a:r>
                        <a:rPr kumimoji="1" lang="ja-JP" altLang="en-US" sz="900" b="1" dirty="0">
                          <a:solidFill>
                            <a:schemeClr val="bg1"/>
                          </a:solidFill>
                          <a:effectLst/>
                        </a:rPr>
                        <a:t>家族</a:t>
                      </a:r>
                    </a:p>
                  </a:txBody>
                  <a:tcPr anchor="ctr">
                    <a:lnL w="12700" cap="flat" cmpd="sng" algn="ctr">
                      <a:solidFill>
                        <a:schemeClr val="tx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50000"/>
                      </a:schemeClr>
                    </a:solidFill>
                  </a:tcPr>
                </a:tc>
                <a:tc>
                  <a:txBody>
                    <a:bodyPr/>
                    <a:lstStyle/>
                    <a:p>
                      <a:pPr algn="ctr"/>
                      <a:r>
                        <a:rPr kumimoji="1" lang="ja-JP" altLang="en-US" sz="900" dirty="0">
                          <a:effectLst/>
                        </a:rPr>
                        <a:t>所得金額</a:t>
                      </a:r>
                      <a:endParaRPr kumimoji="1" lang="ja-JP" altLang="en-US" sz="700" b="0" kern="1200" dirty="0">
                        <a:solidFill>
                          <a:schemeClr val="bg1"/>
                        </a:solidFill>
                        <a:effectLst/>
                        <a:latin typeface="+mn-lt"/>
                        <a:ea typeface="+mn-ea"/>
                        <a:cs typeface="+mn-cs"/>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50000"/>
                      </a:schemeClr>
                    </a:solidFill>
                  </a:tcPr>
                </a:tc>
                <a:tc>
                  <a:txBody>
                    <a:bodyPr/>
                    <a:lstStyle/>
                    <a:p>
                      <a:pPr algn="ctr"/>
                      <a:r>
                        <a:rPr kumimoji="1" lang="ja-JP" altLang="en-US" sz="900" dirty="0">
                          <a:effectLst/>
                        </a:rPr>
                        <a:t>使用回数</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50000"/>
                      </a:schemeClr>
                    </a:solidFill>
                  </a:tcPr>
                </a:tc>
                <a:tc>
                  <a:txBody>
                    <a:bodyPr/>
                    <a:lstStyle/>
                    <a:p>
                      <a:pPr algn="ctr"/>
                      <a:r>
                        <a:rPr kumimoji="1" lang="ja-JP" altLang="en-US" sz="900" dirty="0">
                          <a:effectLst/>
                        </a:rPr>
                        <a:t>負担金額</a:t>
                      </a:r>
                    </a:p>
                  </a:txBody>
                  <a:tcPr anchor="ctr">
                    <a:lnL w="12700" cap="flat" cmpd="sng" algn="ctr">
                      <a:solidFill>
                        <a:schemeClr val="bg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50000"/>
                      </a:schemeClr>
                    </a:solidFill>
                  </a:tcPr>
                </a:tc>
                <a:extLst>
                  <a:ext uri="{0D108BD9-81ED-4DB2-BD59-A6C34878D82A}">
                    <a16:rowId xmlns:a16="http://schemas.microsoft.com/office/drawing/2014/main" val="2135456254"/>
                  </a:ext>
                </a:extLst>
              </a:tr>
              <a:tr h="288000">
                <a:tc>
                  <a:txBody>
                    <a:bodyPr/>
                    <a:lstStyle/>
                    <a:p>
                      <a:pPr algn="ctr"/>
                      <a:r>
                        <a:rPr kumimoji="1" lang="ja-JP" altLang="en-US" sz="900" b="1" dirty="0">
                          <a:effectLst/>
                          <a:latin typeface="HGPｺﾞｼｯｸM" panose="020B0600000000000000" pitchFamily="50" charset="-128"/>
                          <a:ea typeface="HGPｺﾞｼｯｸM" panose="020B0600000000000000" pitchFamily="50" charset="-128"/>
                        </a:rPr>
                        <a:t>Ａ家</a:t>
                      </a:r>
                    </a:p>
                  </a:txBody>
                  <a:tcPr anchor="ctr">
                    <a:lnL w="127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kumimoji="1" lang="ja-JP" altLang="en-US" sz="900" b="1" dirty="0">
                          <a:effectLst/>
                          <a:latin typeface="HGPｺﾞｼｯｸM" panose="020B0600000000000000" pitchFamily="50" charset="-128"/>
                          <a:ea typeface="HGPｺﾞｼｯｸM" panose="020B0600000000000000" pitchFamily="50" charset="-128"/>
                        </a:rPr>
                        <a:t>４人</a:t>
                      </a:r>
                    </a:p>
                  </a:txBody>
                  <a:tcPr anchor="ctr">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kumimoji="1" lang="en-US" altLang="ja-JP" sz="900" b="1" dirty="0">
                          <a:effectLst/>
                          <a:latin typeface="HGPｺﾞｼｯｸM" panose="020B0600000000000000" pitchFamily="50" charset="-128"/>
                          <a:ea typeface="HGPｺﾞｼｯｸM" panose="020B0600000000000000" pitchFamily="50" charset="-128"/>
                        </a:rPr>
                        <a:t>500</a:t>
                      </a:r>
                      <a:r>
                        <a:rPr kumimoji="1" lang="ja-JP" altLang="en-US" sz="900" b="1" dirty="0">
                          <a:effectLst/>
                          <a:latin typeface="HGPｺﾞｼｯｸM" panose="020B0600000000000000" pitchFamily="50" charset="-128"/>
                          <a:ea typeface="HGPｺﾞｼｯｸM" panose="020B0600000000000000" pitchFamily="50" charset="-128"/>
                        </a:rPr>
                        <a:t>万円</a:t>
                      </a:r>
                    </a:p>
                  </a:txBody>
                  <a:tcPr anchor="ctr">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kumimoji="1" lang="ja-JP" altLang="en-US" sz="900" b="1" dirty="0">
                          <a:effectLst/>
                          <a:latin typeface="HGPｺﾞｼｯｸM" panose="020B0600000000000000" pitchFamily="50" charset="-128"/>
                          <a:ea typeface="HGPｺﾞｼｯｸM" panose="020B0600000000000000" pitchFamily="50" charset="-128"/>
                        </a:rPr>
                        <a:t>月</a:t>
                      </a:r>
                      <a:r>
                        <a:rPr kumimoji="1" lang="en-US" altLang="ja-JP" sz="900" b="1" dirty="0">
                          <a:effectLst/>
                          <a:latin typeface="HGPｺﾞｼｯｸM" panose="020B0600000000000000" pitchFamily="50" charset="-128"/>
                          <a:ea typeface="HGPｺﾞｼｯｸM" panose="020B0600000000000000" pitchFamily="50" charset="-128"/>
                        </a:rPr>
                        <a:t>10</a:t>
                      </a:r>
                      <a:r>
                        <a:rPr kumimoji="1" lang="ja-JP" altLang="en-US" sz="900" b="1" dirty="0">
                          <a:effectLst/>
                          <a:latin typeface="HGPｺﾞｼｯｸM" panose="020B0600000000000000" pitchFamily="50" charset="-128"/>
                          <a:ea typeface="HGPｺﾞｼｯｸM" panose="020B0600000000000000" pitchFamily="50" charset="-128"/>
                        </a:rPr>
                        <a:t>回</a:t>
                      </a:r>
                    </a:p>
                  </a:txBody>
                  <a:tcPr anchor="ctr">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kumimoji="1" lang="en-US" altLang="ja-JP" sz="900" b="1" dirty="0">
                          <a:effectLst/>
                          <a:latin typeface="HGPｺﾞｼｯｸM" panose="020B0600000000000000" pitchFamily="50" charset="-128"/>
                          <a:ea typeface="HGPｺﾞｼｯｸM" panose="020B0600000000000000" pitchFamily="50" charset="-128"/>
                        </a:rPr>
                        <a:t>100</a:t>
                      </a:r>
                      <a:r>
                        <a:rPr kumimoji="1" lang="ja-JP" altLang="en-US" sz="900" b="1" dirty="0">
                          <a:effectLst/>
                          <a:latin typeface="HGPｺﾞｼｯｸM" panose="020B0600000000000000" pitchFamily="50" charset="-128"/>
                          <a:ea typeface="HGPｺﾞｼｯｸM" panose="020B0600000000000000" pitchFamily="50" charset="-128"/>
                        </a:rPr>
                        <a:t>万円</a:t>
                      </a:r>
                    </a:p>
                  </a:txBody>
                  <a:tcPr anchor="ctr">
                    <a:lnL w="9525" cap="flat" cmpd="sng" algn="ctr">
                      <a:solidFill>
                        <a:schemeClr val="tx1"/>
                      </a:solidFill>
                      <a:prstDash val="sysDash"/>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40521073"/>
                  </a:ext>
                </a:extLst>
              </a:tr>
              <a:tr h="288000">
                <a:tc>
                  <a:txBody>
                    <a:bodyPr/>
                    <a:lstStyle/>
                    <a:p>
                      <a:pPr algn="ctr"/>
                      <a:r>
                        <a:rPr kumimoji="1" lang="ja-JP" altLang="en-US" sz="900" b="1" dirty="0">
                          <a:effectLst/>
                          <a:latin typeface="HGPｺﾞｼｯｸM" panose="020B0600000000000000" pitchFamily="50" charset="-128"/>
                          <a:ea typeface="HGPｺﾞｼｯｸM" panose="020B0600000000000000" pitchFamily="50" charset="-128"/>
                        </a:rPr>
                        <a:t>Ｂ家</a:t>
                      </a:r>
                    </a:p>
                  </a:txBody>
                  <a:tcPr anchor="ctr">
                    <a:lnL w="127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kumimoji="1" lang="ja-JP" altLang="en-US" sz="900" b="1" dirty="0">
                          <a:effectLst/>
                          <a:latin typeface="HGPｺﾞｼｯｸM" panose="020B0600000000000000" pitchFamily="50" charset="-128"/>
                          <a:ea typeface="HGPｺﾞｼｯｸM" panose="020B0600000000000000" pitchFamily="50" charset="-128"/>
                        </a:rPr>
                        <a:t>４人</a:t>
                      </a:r>
                    </a:p>
                  </a:txBody>
                  <a:tcPr anchor="ctr">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kumimoji="1" lang="en-US" altLang="ja-JP" sz="900" b="1" dirty="0">
                          <a:effectLst/>
                          <a:latin typeface="HGPｺﾞｼｯｸM" panose="020B0600000000000000" pitchFamily="50" charset="-128"/>
                          <a:ea typeface="HGPｺﾞｼｯｸM" panose="020B0600000000000000" pitchFamily="50" charset="-128"/>
                        </a:rPr>
                        <a:t>500</a:t>
                      </a:r>
                      <a:r>
                        <a:rPr kumimoji="1" lang="ja-JP" altLang="en-US" sz="900" b="1" dirty="0">
                          <a:effectLst/>
                          <a:latin typeface="HGPｺﾞｼｯｸM" panose="020B0600000000000000" pitchFamily="50" charset="-128"/>
                          <a:ea typeface="HGPｺﾞｼｯｸM" panose="020B0600000000000000" pitchFamily="50" charset="-128"/>
                        </a:rPr>
                        <a:t>万円</a:t>
                      </a:r>
                    </a:p>
                  </a:txBody>
                  <a:tcPr anchor="ctr">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kumimoji="1" lang="ja-JP" altLang="en-US" sz="900" b="1" dirty="0">
                          <a:effectLst/>
                          <a:latin typeface="HGPｺﾞｼｯｸM" panose="020B0600000000000000" pitchFamily="50" charset="-128"/>
                          <a:ea typeface="HGPｺﾞｼｯｸM" panose="020B0600000000000000" pitchFamily="50" charset="-128"/>
                        </a:rPr>
                        <a:t>月</a:t>
                      </a:r>
                      <a:r>
                        <a:rPr kumimoji="1" lang="en-US" altLang="ja-JP" sz="900" b="1" dirty="0">
                          <a:effectLst/>
                          <a:latin typeface="HGPｺﾞｼｯｸM" panose="020B0600000000000000" pitchFamily="50" charset="-128"/>
                          <a:ea typeface="HGPｺﾞｼｯｸM" panose="020B0600000000000000" pitchFamily="50" charset="-128"/>
                        </a:rPr>
                        <a:t>10</a:t>
                      </a:r>
                      <a:r>
                        <a:rPr kumimoji="1" lang="ja-JP" altLang="en-US" sz="900" b="1" dirty="0">
                          <a:effectLst/>
                          <a:latin typeface="HGPｺﾞｼｯｸM" panose="020B0600000000000000" pitchFamily="50" charset="-128"/>
                          <a:ea typeface="HGPｺﾞｼｯｸM" panose="020B0600000000000000" pitchFamily="50" charset="-128"/>
                        </a:rPr>
                        <a:t>回</a:t>
                      </a:r>
                    </a:p>
                  </a:txBody>
                  <a:tcPr anchor="ctr">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kumimoji="1" lang="en-US" altLang="ja-JP" sz="900" b="1" dirty="0">
                          <a:effectLst/>
                          <a:latin typeface="HGPｺﾞｼｯｸM" panose="020B0600000000000000" pitchFamily="50" charset="-128"/>
                          <a:ea typeface="HGPｺﾞｼｯｸM" panose="020B0600000000000000" pitchFamily="50" charset="-128"/>
                        </a:rPr>
                        <a:t>100</a:t>
                      </a:r>
                      <a:r>
                        <a:rPr kumimoji="1" lang="ja-JP" altLang="en-US" sz="900" b="1" dirty="0">
                          <a:effectLst/>
                          <a:latin typeface="HGPｺﾞｼｯｸM" panose="020B0600000000000000" pitchFamily="50" charset="-128"/>
                          <a:ea typeface="HGPｺﾞｼｯｸM" panose="020B0600000000000000" pitchFamily="50" charset="-128"/>
                        </a:rPr>
                        <a:t>万円</a:t>
                      </a:r>
                    </a:p>
                  </a:txBody>
                  <a:tcPr anchor="ctr">
                    <a:lnL w="9525" cap="flat" cmpd="sng" algn="ctr">
                      <a:solidFill>
                        <a:schemeClr val="tx1"/>
                      </a:solidFill>
                      <a:prstDash val="sysDash"/>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196817260"/>
                  </a:ext>
                </a:extLst>
              </a:tr>
              <a:tr h="288000">
                <a:tc>
                  <a:txBody>
                    <a:bodyPr/>
                    <a:lstStyle/>
                    <a:p>
                      <a:pPr algn="ctr"/>
                      <a:r>
                        <a:rPr kumimoji="1" lang="ja-JP" altLang="en-US" sz="900" b="1" dirty="0">
                          <a:effectLst/>
                          <a:latin typeface="HGPｺﾞｼｯｸM" panose="020B0600000000000000" pitchFamily="50" charset="-128"/>
                          <a:ea typeface="HGPｺﾞｼｯｸM" panose="020B0600000000000000" pitchFamily="50" charset="-128"/>
                        </a:rPr>
                        <a:t>Ｃ家</a:t>
                      </a:r>
                    </a:p>
                  </a:txBody>
                  <a:tcPr anchor="ctr">
                    <a:lnL w="127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kumimoji="1" lang="ja-JP" altLang="en-US" sz="900" b="1" dirty="0">
                          <a:effectLst/>
                          <a:latin typeface="HGPｺﾞｼｯｸM" panose="020B0600000000000000" pitchFamily="50" charset="-128"/>
                          <a:ea typeface="HGPｺﾞｼｯｸM" panose="020B0600000000000000" pitchFamily="50" charset="-128"/>
                        </a:rPr>
                        <a:t>４人</a:t>
                      </a:r>
                    </a:p>
                  </a:txBody>
                  <a:tcPr anchor="ctr">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kumimoji="1" lang="en-US" altLang="ja-JP" sz="900" b="1" dirty="0">
                          <a:effectLst/>
                          <a:latin typeface="HGPｺﾞｼｯｸM" panose="020B0600000000000000" pitchFamily="50" charset="-128"/>
                          <a:ea typeface="HGPｺﾞｼｯｸM" panose="020B0600000000000000" pitchFamily="50" charset="-128"/>
                        </a:rPr>
                        <a:t>500</a:t>
                      </a:r>
                      <a:r>
                        <a:rPr kumimoji="1" lang="ja-JP" altLang="en-US" sz="900" b="1" dirty="0">
                          <a:effectLst/>
                          <a:latin typeface="HGPｺﾞｼｯｸM" panose="020B0600000000000000" pitchFamily="50" charset="-128"/>
                          <a:ea typeface="HGPｺﾞｼｯｸM" panose="020B0600000000000000" pitchFamily="50" charset="-128"/>
                        </a:rPr>
                        <a:t>万円</a:t>
                      </a:r>
                    </a:p>
                  </a:txBody>
                  <a:tcPr anchor="ctr">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kumimoji="1" lang="ja-JP" altLang="en-US" sz="900" b="1" dirty="0">
                          <a:effectLst/>
                          <a:latin typeface="HGPｺﾞｼｯｸM" panose="020B0600000000000000" pitchFamily="50" charset="-128"/>
                          <a:ea typeface="HGPｺﾞｼｯｸM" panose="020B0600000000000000" pitchFamily="50" charset="-128"/>
                        </a:rPr>
                        <a:t>月</a:t>
                      </a:r>
                      <a:r>
                        <a:rPr kumimoji="1" lang="en-US" altLang="ja-JP" sz="900" b="1" dirty="0">
                          <a:effectLst/>
                          <a:latin typeface="HGPｺﾞｼｯｸM" panose="020B0600000000000000" pitchFamily="50" charset="-128"/>
                          <a:ea typeface="HGPｺﾞｼｯｸM" panose="020B0600000000000000" pitchFamily="50" charset="-128"/>
                        </a:rPr>
                        <a:t>10</a:t>
                      </a:r>
                      <a:r>
                        <a:rPr kumimoji="1" lang="ja-JP" altLang="en-US" sz="900" b="1" dirty="0">
                          <a:effectLst/>
                          <a:latin typeface="HGPｺﾞｼｯｸM" panose="020B0600000000000000" pitchFamily="50" charset="-128"/>
                          <a:ea typeface="HGPｺﾞｼｯｸM" panose="020B0600000000000000" pitchFamily="50" charset="-128"/>
                        </a:rPr>
                        <a:t>回</a:t>
                      </a:r>
                    </a:p>
                  </a:txBody>
                  <a:tcPr anchor="ctr">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kumimoji="1" lang="en-US" altLang="ja-JP" sz="900" b="1" dirty="0">
                          <a:effectLst/>
                          <a:latin typeface="HGPｺﾞｼｯｸM" panose="020B0600000000000000" pitchFamily="50" charset="-128"/>
                          <a:ea typeface="HGPｺﾞｼｯｸM" panose="020B0600000000000000" pitchFamily="50" charset="-128"/>
                        </a:rPr>
                        <a:t>100</a:t>
                      </a:r>
                      <a:r>
                        <a:rPr kumimoji="1" lang="ja-JP" altLang="en-US" sz="900" b="1" dirty="0">
                          <a:effectLst/>
                          <a:latin typeface="HGPｺﾞｼｯｸM" panose="020B0600000000000000" pitchFamily="50" charset="-128"/>
                          <a:ea typeface="HGPｺﾞｼｯｸM" panose="020B0600000000000000" pitchFamily="50" charset="-128"/>
                        </a:rPr>
                        <a:t>万円</a:t>
                      </a:r>
                    </a:p>
                  </a:txBody>
                  <a:tcPr anchor="ctr">
                    <a:lnL w="9525" cap="flat" cmpd="sng" algn="ctr">
                      <a:solidFill>
                        <a:schemeClr val="tx1"/>
                      </a:solidFill>
                      <a:prstDash val="sysDash"/>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585846679"/>
                  </a:ext>
                </a:extLst>
              </a:tr>
              <a:tr h="288000">
                <a:tc>
                  <a:txBody>
                    <a:bodyPr/>
                    <a:lstStyle/>
                    <a:p>
                      <a:pPr algn="ctr"/>
                      <a:r>
                        <a:rPr kumimoji="1" lang="ja-JP" altLang="en-US" sz="900" b="1" dirty="0">
                          <a:effectLst/>
                          <a:latin typeface="HGPｺﾞｼｯｸM" panose="020B0600000000000000" pitchFamily="50" charset="-128"/>
                          <a:ea typeface="HGPｺﾞｼｯｸM" panose="020B0600000000000000" pitchFamily="50" charset="-128"/>
                        </a:rPr>
                        <a:t>Ｄ家</a:t>
                      </a:r>
                    </a:p>
                  </a:txBody>
                  <a:tcPr anchor="ctr">
                    <a:lnL w="127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kumimoji="1" lang="ja-JP" altLang="en-US" sz="900" b="1" dirty="0">
                          <a:effectLst/>
                          <a:latin typeface="HGPｺﾞｼｯｸM" panose="020B0600000000000000" pitchFamily="50" charset="-128"/>
                          <a:ea typeface="HGPｺﾞｼｯｸM" panose="020B0600000000000000" pitchFamily="50" charset="-128"/>
                        </a:rPr>
                        <a:t>４人</a:t>
                      </a:r>
                    </a:p>
                  </a:txBody>
                  <a:tcPr anchor="ctr">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kumimoji="1" lang="en-US" altLang="ja-JP" sz="900" b="1" dirty="0">
                          <a:effectLst/>
                          <a:latin typeface="HGPｺﾞｼｯｸM" panose="020B0600000000000000" pitchFamily="50" charset="-128"/>
                          <a:ea typeface="HGPｺﾞｼｯｸM" panose="020B0600000000000000" pitchFamily="50" charset="-128"/>
                        </a:rPr>
                        <a:t>500</a:t>
                      </a:r>
                      <a:r>
                        <a:rPr kumimoji="1" lang="ja-JP" altLang="en-US" sz="900" b="1" dirty="0">
                          <a:effectLst/>
                          <a:latin typeface="HGPｺﾞｼｯｸM" panose="020B0600000000000000" pitchFamily="50" charset="-128"/>
                          <a:ea typeface="HGPｺﾞｼｯｸM" panose="020B0600000000000000" pitchFamily="50" charset="-128"/>
                        </a:rPr>
                        <a:t>万円</a:t>
                      </a:r>
                    </a:p>
                  </a:txBody>
                  <a:tcPr anchor="ctr">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kumimoji="1" lang="ja-JP" altLang="en-US" sz="900" b="1" dirty="0">
                          <a:effectLst/>
                          <a:latin typeface="HGPｺﾞｼｯｸM" panose="020B0600000000000000" pitchFamily="50" charset="-128"/>
                          <a:ea typeface="HGPｺﾞｼｯｸM" panose="020B0600000000000000" pitchFamily="50" charset="-128"/>
                        </a:rPr>
                        <a:t>月</a:t>
                      </a:r>
                      <a:r>
                        <a:rPr kumimoji="1" lang="en-US" altLang="ja-JP" sz="900" b="1" dirty="0">
                          <a:effectLst/>
                          <a:latin typeface="HGPｺﾞｼｯｸM" panose="020B0600000000000000" pitchFamily="50" charset="-128"/>
                          <a:ea typeface="HGPｺﾞｼｯｸM" panose="020B0600000000000000" pitchFamily="50" charset="-128"/>
                        </a:rPr>
                        <a:t>10</a:t>
                      </a:r>
                      <a:r>
                        <a:rPr kumimoji="1" lang="ja-JP" altLang="en-US" sz="900" b="1" dirty="0">
                          <a:effectLst/>
                          <a:latin typeface="HGPｺﾞｼｯｸM" panose="020B0600000000000000" pitchFamily="50" charset="-128"/>
                          <a:ea typeface="HGPｺﾞｼｯｸM" panose="020B0600000000000000" pitchFamily="50" charset="-128"/>
                        </a:rPr>
                        <a:t>回</a:t>
                      </a:r>
                    </a:p>
                  </a:txBody>
                  <a:tcPr anchor="ctr">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kumimoji="1" lang="en-US" altLang="ja-JP" sz="900" b="1" dirty="0">
                          <a:effectLst/>
                          <a:latin typeface="HGPｺﾞｼｯｸM" panose="020B0600000000000000" pitchFamily="50" charset="-128"/>
                          <a:ea typeface="HGPｺﾞｼｯｸM" panose="020B0600000000000000" pitchFamily="50" charset="-128"/>
                        </a:rPr>
                        <a:t>100</a:t>
                      </a:r>
                      <a:r>
                        <a:rPr kumimoji="1" lang="ja-JP" altLang="en-US" sz="900" b="1" dirty="0">
                          <a:effectLst/>
                          <a:latin typeface="HGPｺﾞｼｯｸM" panose="020B0600000000000000" pitchFamily="50" charset="-128"/>
                          <a:ea typeface="HGPｺﾞｼｯｸM" panose="020B0600000000000000" pitchFamily="50" charset="-128"/>
                        </a:rPr>
                        <a:t>万円</a:t>
                      </a:r>
                    </a:p>
                  </a:txBody>
                  <a:tcPr anchor="ctr">
                    <a:lnL w="9525" cap="flat" cmpd="sng" algn="ctr">
                      <a:solidFill>
                        <a:schemeClr val="tx1"/>
                      </a:solidFill>
                      <a:prstDash val="sysDash"/>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4268042463"/>
                  </a:ext>
                </a:extLst>
              </a:tr>
              <a:tr h="0">
                <a:tc gridSpan="4">
                  <a:txBody>
                    <a:bodyPr/>
                    <a:lstStyle/>
                    <a:p>
                      <a:pPr algn="ctr"/>
                      <a:r>
                        <a:rPr kumimoji="1" lang="ja-JP" altLang="en-US" sz="900" b="1" dirty="0">
                          <a:effectLst/>
                          <a:latin typeface="HGPｺﾞｼｯｸM" panose="020B0600000000000000" pitchFamily="50" charset="-128"/>
                          <a:ea typeface="HGPｺﾞｼｯｸM" panose="020B0600000000000000" pitchFamily="50" charset="-128"/>
                        </a:rPr>
                        <a:t>合計</a:t>
                      </a:r>
                    </a:p>
                  </a:txBody>
                  <a:tcPr anchor="ctr">
                    <a:lnL w="127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endParaRPr/>
                    </a:p>
                  </a:txBody>
                  <a:tcPr anchor="ctr">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endParaRPr/>
                    </a:p>
                  </a:txBody>
                  <a:tcPr anchor="ctr">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endParaRPr dirty="0"/>
                    </a:p>
                  </a:txBody>
                  <a:tcPr anchor="ctr">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kumimoji="1" lang="en-US" altLang="ja-JP" sz="900" b="1" dirty="0">
                          <a:effectLst/>
                          <a:latin typeface="HGPｺﾞｼｯｸM" panose="020B0600000000000000" pitchFamily="50" charset="-128"/>
                          <a:ea typeface="HGPｺﾞｼｯｸM" panose="020B0600000000000000" pitchFamily="50" charset="-128"/>
                        </a:rPr>
                        <a:t>400</a:t>
                      </a:r>
                      <a:r>
                        <a:rPr kumimoji="1" lang="ja-JP" altLang="en-US" sz="900" b="1" dirty="0">
                          <a:effectLst/>
                          <a:latin typeface="HGPｺﾞｼｯｸM" panose="020B0600000000000000" pitchFamily="50" charset="-128"/>
                          <a:ea typeface="HGPｺﾞｼｯｸM" panose="020B0600000000000000" pitchFamily="50" charset="-128"/>
                        </a:rPr>
                        <a:t>万円</a:t>
                      </a:r>
                    </a:p>
                  </a:txBody>
                  <a:tcPr anchor="ctr">
                    <a:lnL w="9525" cap="flat" cmpd="sng" algn="ctr">
                      <a:solidFill>
                        <a:schemeClr val="tx1"/>
                      </a:solidFill>
                      <a:prstDash val="sysDash"/>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152522239"/>
                  </a:ext>
                </a:extLst>
              </a:tr>
            </a:tbl>
          </a:graphicData>
        </a:graphic>
      </p:graphicFrame>
      <p:sp>
        <p:nvSpPr>
          <p:cNvPr id="3" name="正方形/長方形 2">
            <a:extLst>
              <a:ext uri="{FF2B5EF4-FFF2-40B4-BE49-F238E27FC236}">
                <a16:creationId xmlns:a16="http://schemas.microsoft.com/office/drawing/2014/main" id="{622CCABF-52A9-2408-F7A7-27321FACB251}"/>
              </a:ext>
            </a:extLst>
          </p:cNvPr>
          <p:cNvSpPr/>
          <p:nvPr userDrawn="1"/>
        </p:nvSpPr>
        <p:spPr bwMode="auto">
          <a:xfrm>
            <a:off x="5772274" y="1541748"/>
            <a:ext cx="3047876" cy="1877632"/>
          </a:xfrm>
          <a:prstGeom prst="rect">
            <a:avLst/>
          </a:prstGeom>
          <a:solidFill>
            <a:schemeClr val="bg1">
              <a:lumMod val="95000"/>
            </a:schemeClr>
          </a:solidFill>
          <a:ln w="6350" cap="flat" cmpd="sng" algn="ctr">
            <a:noFill/>
            <a:prstDash val="solid"/>
            <a:round/>
            <a:headEnd type="none" w="med" len="med"/>
            <a:tailEnd type="none" w="med" len="med"/>
          </a:ln>
          <a:effectLst/>
        </p:spPr>
        <p:txBody>
          <a:bodyPr vert="horz" wrap="square" lIns="91440" tIns="90000" rIns="91440" bIns="45720" numCol="1" rtlCol="0" anchor="t" anchorCtr="0" compatLnSpc="1">
            <a:prstTxWarp prst="textNoShape">
              <a:avLst/>
            </a:prstTxWarp>
          </a:bodyPr>
          <a:lstStyle/>
          <a:p>
            <a:pPr marL="0" marR="0" indent="0" algn="l" defTabSz="914400" rtl="0" eaLnBrk="0" fontAlgn="base" latinLnBrk="0" hangingPunct="0">
              <a:lnSpc>
                <a:spcPct val="114000"/>
              </a:lnSpc>
              <a:spcBef>
                <a:spcPct val="0"/>
              </a:spcBef>
              <a:spcAft>
                <a:spcPct val="0"/>
              </a:spcAft>
              <a:buClrTx/>
              <a:buSzTx/>
              <a:buFontTx/>
              <a:buNone/>
              <a:tabLst/>
            </a:pPr>
            <a:endParaRPr kumimoji="1" lang="ja-JP" altLang="en-US" sz="1100" kern="1200" dirty="0">
              <a:solidFill>
                <a:schemeClr val="tx1"/>
              </a:solidFill>
              <a:latin typeface="+mn-ea"/>
              <a:ea typeface="+mn-ea"/>
              <a:cs typeface="+mn-cs"/>
            </a:endParaRPr>
          </a:p>
        </p:txBody>
      </p:sp>
      <p:sp>
        <p:nvSpPr>
          <p:cNvPr id="5" name="正方形/長方形 4">
            <a:extLst>
              <a:ext uri="{FF2B5EF4-FFF2-40B4-BE49-F238E27FC236}">
                <a16:creationId xmlns:a16="http://schemas.microsoft.com/office/drawing/2014/main" id="{34D3CED8-568E-519B-206C-09BE1078B92C}"/>
              </a:ext>
            </a:extLst>
          </p:cNvPr>
          <p:cNvSpPr/>
          <p:nvPr userDrawn="1"/>
        </p:nvSpPr>
        <p:spPr bwMode="auto">
          <a:xfrm>
            <a:off x="-1" y="705417"/>
            <a:ext cx="9144001" cy="58673"/>
          </a:xfrm>
          <a:prstGeom prst="rect">
            <a:avLst/>
          </a:prstGeom>
          <a:solidFill>
            <a:srgbClr val="005BAD"/>
          </a:solidFill>
          <a:ln w="635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1" lang="ja-JP" altLang="en-US" sz="2400" b="0" i="0" u="none" strike="noStrike" kern="1200" cap="none" spc="0" normalizeH="0" baseline="0" noProof="0" dirty="0">
              <a:ln>
                <a:noFill/>
              </a:ln>
              <a:solidFill>
                <a:srgbClr val="000000"/>
              </a:solidFill>
              <a:effectLst/>
              <a:uLnTx/>
              <a:uFillTx/>
              <a:latin typeface="+mj-ea"/>
              <a:ea typeface="+mj-ea"/>
              <a:cs typeface="+mn-cs"/>
            </a:endParaRPr>
          </a:p>
        </p:txBody>
      </p:sp>
      <p:sp>
        <p:nvSpPr>
          <p:cNvPr id="8" name="正方形/長方形 7">
            <a:extLst>
              <a:ext uri="{FF2B5EF4-FFF2-40B4-BE49-F238E27FC236}">
                <a16:creationId xmlns:a16="http://schemas.microsoft.com/office/drawing/2014/main" id="{E8728E6D-2419-C339-22B2-2EC97A2FA56A}"/>
              </a:ext>
            </a:extLst>
          </p:cNvPr>
          <p:cNvSpPr/>
          <p:nvPr userDrawn="1"/>
        </p:nvSpPr>
        <p:spPr bwMode="auto">
          <a:xfrm>
            <a:off x="323851" y="1257115"/>
            <a:ext cx="831439" cy="226871"/>
          </a:xfrm>
          <a:prstGeom prst="rect">
            <a:avLst/>
          </a:prstGeom>
          <a:noFill/>
          <a:ln w="19050" cap="flat" cmpd="sng" algn="ctr">
            <a:solidFill>
              <a:schemeClr val="tx1">
                <a:lumMod val="85000"/>
                <a:lumOff val="15000"/>
              </a:schemeClr>
            </a:solidFill>
            <a:prstDash val="solid"/>
            <a:round/>
            <a:headEnd type="none" w="med" len="med"/>
            <a:tailEnd type="none" w="med" len="med"/>
          </a:ln>
          <a:effectLst/>
        </p:spPr>
        <p:txBody>
          <a:bodyPr vert="horz" wrap="square" lIns="72000" tIns="36000" rIns="72000" bIns="3600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1" lang="ja-JP" altLang="en-US" sz="1300" b="0" i="0" u="none" strike="noStrike" cap="none" normalizeH="0" baseline="0" dirty="0">
                <a:ln>
                  <a:noFill/>
                </a:ln>
                <a:effectLst/>
                <a:latin typeface="+mn-ea"/>
                <a:ea typeface="+mn-ea"/>
              </a:rPr>
              <a:t>前提条件</a:t>
            </a:r>
          </a:p>
        </p:txBody>
      </p:sp>
      <p:sp>
        <p:nvSpPr>
          <p:cNvPr id="12" name="正方形/長方形 11">
            <a:extLst>
              <a:ext uri="{FF2B5EF4-FFF2-40B4-BE49-F238E27FC236}">
                <a16:creationId xmlns:a16="http://schemas.microsoft.com/office/drawing/2014/main" id="{9E7C91A1-7BAD-1B8C-A3DA-07290C1F535F}"/>
              </a:ext>
            </a:extLst>
          </p:cNvPr>
          <p:cNvSpPr/>
          <p:nvPr userDrawn="1"/>
        </p:nvSpPr>
        <p:spPr bwMode="auto">
          <a:xfrm>
            <a:off x="323851" y="3614858"/>
            <a:ext cx="1337309" cy="226800"/>
          </a:xfrm>
          <a:prstGeom prst="rect">
            <a:avLst/>
          </a:prstGeom>
          <a:noFill/>
          <a:ln w="19050" cap="flat" cmpd="sng" algn="ctr">
            <a:solidFill>
              <a:srgbClr val="005BAD"/>
            </a:solidFill>
            <a:prstDash val="solid"/>
            <a:round/>
            <a:headEnd type="none" w="med" len="med"/>
            <a:tailEnd type="none" w="med" len="med"/>
          </a:ln>
          <a:effectLst/>
        </p:spPr>
        <p:txBody>
          <a:bodyPr vert="horz" wrap="square" lIns="72000" tIns="36000" rIns="72000" bIns="3600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1" lang="ja-JP" altLang="en-US" sz="1300" b="0" i="0" u="none" strike="noStrike" cap="none" normalizeH="0" baseline="0" dirty="0">
                <a:ln>
                  <a:noFill/>
                </a:ln>
                <a:solidFill>
                  <a:srgbClr val="005BAD"/>
                </a:solidFill>
                <a:effectLst/>
                <a:latin typeface="+mn-ea"/>
                <a:ea typeface="+mn-ea"/>
              </a:rPr>
              <a:t>討議</a:t>
            </a:r>
            <a:r>
              <a:rPr kumimoji="1" lang="ja-JP" altLang="en-US" sz="1300" b="0" i="0" u="none" strike="noStrike" cap="none" normalizeH="0" baseline="0" dirty="0">
                <a:ln>
                  <a:noFill/>
                </a:ln>
                <a:effectLst/>
                <a:latin typeface="+mn-ea"/>
                <a:ea typeface="+mn-ea"/>
              </a:rPr>
              <a:t>　パターン２</a:t>
            </a:r>
          </a:p>
        </p:txBody>
      </p:sp>
      <p:sp>
        <p:nvSpPr>
          <p:cNvPr id="14" name="正方形/長方形 13">
            <a:extLst>
              <a:ext uri="{FF2B5EF4-FFF2-40B4-BE49-F238E27FC236}">
                <a16:creationId xmlns:a16="http://schemas.microsoft.com/office/drawing/2014/main" id="{0E744B05-9B9E-7136-B26D-183B36E4E252}"/>
              </a:ext>
            </a:extLst>
          </p:cNvPr>
          <p:cNvSpPr/>
          <p:nvPr userDrawn="1"/>
        </p:nvSpPr>
        <p:spPr bwMode="auto">
          <a:xfrm>
            <a:off x="324417" y="1541748"/>
            <a:ext cx="3455491" cy="1877632"/>
          </a:xfrm>
          <a:prstGeom prst="rect">
            <a:avLst/>
          </a:prstGeom>
          <a:solidFill>
            <a:schemeClr val="bg1">
              <a:lumMod val="95000"/>
            </a:schemeClr>
          </a:solidFill>
          <a:ln w="635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l" defTabSz="914400" rtl="0" eaLnBrk="0" fontAlgn="base" latinLnBrk="0" hangingPunct="0">
              <a:lnSpc>
                <a:spcPct val="114000"/>
              </a:lnSpc>
              <a:spcBef>
                <a:spcPct val="0"/>
              </a:spcBef>
              <a:spcAft>
                <a:spcPct val="0"/>
              </a:spcAft>
              <a:buClrTx/>
              <a:buSzTx/>
              <a:buFontTx/>
              <a:buNone/>
              <a:tabLst/>
            </a:pPr>
            <a:r>
              <a:rPr kumimoji="1" lang="ja-JP" altLang="en-US" sz="1100" kern="1200" dirty="0">
                <a:solidFill>
                  <a:schemeClr val="tx1"/>
                </a:solidFill>
                <a:latin typeface="+mn-ea"/>
                <a:ea typeface="+mn-ea"/>
                <a:cs typeface="+mn-cs"/>
              </a:rPr>
              <a:t>みなさんはメタバタウンの住人です。</a:t>
            </a:r>
            <a:endParaRPr kumimoji="1" lang="en-US" altLang="ja-JP" sz="1100" kern="1200" dirty="0">
              <a:solidFill>
                <a:schemeClr val="tx1"/>
              </a:solidFill>
              <a:latin typeface="+mn-ea"/>
              <a:ea typeface="+mn-ea"/>
              <a:cs typeface="+mn-cs"/>
            </a:endParaRPr>
          </a:p>
          <a:p>
            <a:pPr marL="0" marR="0" indent="0" algn="l" defTabSz="914400" rtl="0" eaLnBrk="0" fontAlgn="base" latinLnBrk="0" hangingPunct="0">
              <a:lnSpc>
                <a:spcPct val="114000"/>
              </a:lnSpc>
              <a:spcBef>
                <a:spcPct val="0"/>
              </a:spcBef>
              <a:spcAft>
                <a:spcPct val="0"/>
              </a:spcAft>
              <a:buClrTx/>
              <a:buSzTx/>
              <a:buFontTx/>
              <a:buNone/>
              <a:tabLst/>
            </a:pPr>
            <a:r>
              <a:rPr kumimoji="1" lang="ja-JP" altLang="en-US" sz="1100" kern="1200" dirty="0">
                <a:solidFill>
                  <a:schemeClr val="tx1"/>
                </a:solidFill>
                <a:latin typeface="+mn-ea"/>
                <a:ea typeface="+mn-ea"/>
                <a:cs typeface="+mn-cs"/>
              </a:rPr>
              <a:t>メタバタウンには家が４軒あり、町の真ん中を町が管理する川が流れています。</a:t>
            </a:r>
          </a:p>
          <a:p>
            <a:pPr marL="0" marR="0" indent="0" algn="l" defTabSz="914400" rtl="0" eaLnBrk="0" fontAlgn="base" latinLnBrk="0" hangingPunct="0">
              <a:lnSpc>
                <a:spcPct val="114000"/>
              </a:lnSpc>
              <a:spcBef>
                <a:spcPct val="0"/>
              </a:spcBef>
              <a:spcAft>
                <a:spcPct val="0"/>
              </a:spcAft>
              <a:buClrTx/>
              <a:buSzTx/>
              <a:buFontTx/>
              <a:buNone/>
              <a:tabLst/>
            </a:pPr>
            <a:r>
              <a:rPr kumimoji="1" lang="ja-JP" altLang="en-US" sz="1100" kern="1200" dirty="0">
                <a:solidFill>
                  <a:schemeClr val="tx1"/>
                </a:solidFill>
                <a:latin typeface="+mn-ea"/>
                <a:ea typeface="+mn-ea"/>
                <a:cs typeface="+mn-cs"/>
              </a:rPr>
              <a:t>行き来には渡し船を使っていますが、</a:t>
            </a:r>
            <a:endParaRPr kumimoji="1" lang="en-US" altLang="ja-JP" sz="1100" kern="1200" dirty="0">
              <a:solidFill>
                <a:schemeClr val="tx1"/>
              </a:solidFill>
              <a:latin typeface="+mn-ea"/>
              <a:ea typeface="+mn-ea"/>
              <a:cs typeface="+mn-cs"/>
            </a:endParaRPr>
          </a:p>
          <a:p>
            <a:pPr marL="0" marR="0" indent="0" algn="l" defTabSz="914400" rtl="0" eaLnBrk="0" fontAlgn="base" latinLnBrk="0" hangingPunct="0">
              <a:lnSpc>
                <a:spcPct val="114000"/>
              </a:lnSpc>
              <a:spcBef>
                <a:spcPct val="0"/>
              </a:spcBef>
              <a:spcAft>
                <a:spcPct val="0"/>
              </a:spcAft>
              <a:buClrTx/>
              <a:buSzTx/>
              <a:buFontTx/>
              <a:buNone/>
              <a:tabLst/>
            </a:pPr>
            <a:r>
              <a:rPr kumimoji="1" lang="ja-JP" altLang="en-US" sz="1100" kern="1200" dirty="0">
                <a:solidFill>
                  <a:schemeClr val="tx1"/>
                </a:solidFill>
                <a:latin typeface="+mn-ea"/>
                <a:ea typeface="+mn-ea"/>
                <a:cs typeface="+mn-cs"/>
              </a:rPr>
              <a:t>雨で増水すると運航できず不便でした。</a:t>
            </a:r>
          </a:p>
          <a:p>
            <a:pPr marL="0" marR="0" indent="0" algn="l" defTabSz="914400" rtl="0" eaLnBrk="0" fontAlgn="base" latinLnBrk="0" hangingPunct="0">
              <a:lnSpc>
                <a:spcPct val="114000"/>
              </a:lnSpc>
              <a:spcBef>
                <a:spcPct val="0"/>
              </a:spcBef>
              <a:spcAft>
                <a:spcPct val="0"/>
              </a:spcAft>
              <a:buClrTx/>
              <a:buSzTx/>
              <a:buFontTx/>
              <a:buNone/>
              <a:tabLst/>
            </a:pPr>
            <a:r>
              <a:rPr kumimoji="1" lang="ja-JP" altLang="en-US" sz="1100" kern="1200" dirty="0">
                <a:solidFill>
                  <a:schemeClr val="tx1"/>
                </a:solidFill>
                <a:latin typeface="+mn-ea"/>
                <a:ea typeface="+mn-ea"/>
                <a:cs typeface="+mn-cs"/>
              </a:rPr>
              <a:t>今回、</a:t>
            </a:r>
            <a:r>
              <a:rPr kumimoji="1" lang="ja-JP" altLang="en-US" sz="1100" kern="1200" dirty="0">
                <a:solidFill>
                  <a:srgbClr val="C00000"/>
                </a:solidFill>
                <a:latin typeface="+mn-ea"/>
                <a:ea typeface="+mn-ea"/>
                <a:cs typeface="+mn-cs"/>
              </a:rPr>
              <a:t> メタバタウンの全ての住人の希望 </a:t>
            </a:r>
            <a:r>
              <a:rPr kumimoji="1" lang="ja-JP" altLang="en-US" sz="1100" kern="1200" dirty="0">
                <a:solidFill>
                  <a:schemeClr val="tx1"/>
                </a:solidFill>
                <a:latin typeface="+mn-ea"/>
                <a:ea typeface="+mn-ea"/>
                <a:cs typeface="+mn-cs"/>
              </a:rPr>
              <a:t>により</a:t>
            </a:r>
            <a:endParaRPr kumimoji="1" lang="en-US" altLang="ja-JP" sz="1100" kern="1200" dirty="0">
              <a:solidFill>
                <a:schemeClr val="tx1"/>
              </a:solidFill>
              <a:latin typeface="+mn-ea"/>
              <a:ea typeface="+mn-ea"/>
              <a:cs typeface="+mn-cs"/>
            </a:endParaRPr>
          </a:p>
          <a:p>
            <a:pPr marL="0" marR="0" indent="0" algn="l" defTabSz="914400" rtl="0" eaLnBrk="0" fontAlgn="base" latinLnBrk="0" hangingPunct="0">
              <a:lnSpc>
                <a:spcPct val="114000"/>
              </a:lnSpc>
              <a:spcBef>
                <a:spcPct val="0"/>
              </a:spcBef>
              <a:spcAft>
                <a:spcPct val="0"/>
              </a:spcAft>
              <a:buClrTx/>
              <a:buSzTx/>
              <a:buFontTx/>
              <a:buNone/>
              <a:tabLst/>
            </a:pPr>
            <a:r>
              <a:rPr kumimoji="1" lang="ja-JP" altLang="en-US" sz="1100" kern="1200" dirty="0">
                <a:solidFill>
                  <a:schemeClr val="tx1"/>
                </a:solidFill>
                <a:latin typeface="+mn-ea"/>
                <a:ea typeface="+mn-ea"/>
                <a:cs typeface="+mn-cs"/>
              </a:rPr>
              <a:t>橋を建設することになりました。</a:t>
            </a:r>
          </a:p>
          <a:p>
            <a:pPr marL="0" marR="0" indent="0" algn="l" defTabSz="914400" rtl="0" eaLnBrk="0" fontAlgn="base" latinLnBrk="0" hangingPunct="0">
              <a:lnSpc>
                <a:spcPct val="114000"/>
              </a:lnSpc>
              <a:spcBef>
                <a:spcPct val="0"/>
              </a:spcBef>
              <a:spcAft>
                <a:spcPct val="0"/>
              </a:spcAft>
              <a:buClrTx/>
              <a:buSzTx/>
              <a:buFontTx/>
              <a:buNone/>
              <a:tabLst/>
            </a:pPr>
            <a:r>
              <a:rPr kumimoji="1" lang="ja-JP" altLang="en-US" sz="1100" kern="1200" dirty="0">
                <a:solidFill>
                  <a:schemeClr val="tx1"/>
                </a:solidFill>
                <a:latin typeface="+mn-ea"/>
                <a:ea typeface="+mn-ea"/>
                <a:cs typeface="+mn-cs"/>
              </a:rPr>
              <a:t>橋の建設費用は</a:t>
            </a:r>
            <a:r>
              <a:rPr kumimoji="1" lang="en-US" altLang="ja-JP" sz="1100" kern="1200" dirty="0">
                <a:solidFill>
                  <a:schemeClr val="tx1"/>
                </a:solidFill>
                <a:latin typeface="+mn-ea"/>
                <a:ea typeface="+mn-ea"/>
                <a:cs typeface="+mn-cs"/>
              </a:rPr>
              <a:t>400</a:t>
            </a:r>
            <a:r>
              <a:rPr kumimoji="1" lang="ja-JP" altLang="en-US" sz="1100" kern="1200" dirty="0">
                <a:solidFill>
                  <a:schemeClr val="tx1"/>
                </a:solidFill>
                <a:latin typeface="+mn-ea"/>
                <a:ea typeface="+mn-ea"/>
                <a:cs typeface="+mn-cs"/>
              </a:rPr>
              <a:t>万円です。</a:t>
            </a:r>
            <a:endParaRPr kumimoji="1" lang="en-US" altLang="ja-JP" sz="1100" kern="1200" dirty="0">
              <a:solidFill>
                <a:schemeClr val="tx1"/>
              </a:solidFill>
              <a:latin typeface="+mn-ea"/>
              <a:ea typeface="+mn-ea"/>
              <a:cs typeface="+mn-cs"/>
            </a:endParaRPr>
          </a:p>
          <a:p>
            <a:pPr marL="0" marR="0" indent="0" algn="l" defTabSz="914400" rtl="0" eaLnBrk="0" fontAlgn="base" latinLnBrk="0" hangingPunct="0">
              <a:lnSpc>
                <a:spcPct val="114000"/>
              </a:lnSpc>
              <a:spcBef>
                <a:spcPct val="0"/>
              </a:spcBef>
              <a:spcAft>
                <a:spcPct val="0"/>
              </a:spcAft>
              <a:buClrTx/>
              <a:buSzTx/>
              <a:buFontTx/>
              <a:buNone/>
              <a:tabLst/>
            </a:pPr>
            <a:r>
              <a:rPr kumimoji="1" lang="ja-JP" altLang="en-US" sz="1100" kern="1200" dirty="0">
                <a:solidFill>
                  <a:schemeClr val="tx1"/>
                </a:solidFill>
                <a:latin typeface="+mn-ea"/>
                <a:ea typeface="+mn-ea"/>
                <a:cs typeface="+mn-cs"/>
              </a:rPr>
              <a:t>どのように負担すればいいと思いますか。</a:t>
            </a:r>
          </a:p>
        </p:txBody>
      </p:sp>
      <p:sp>
        <p:nvSpPr>
          <p:cNvPr id="15" name="正方形/長方形 14">
            <a:extLst>
              <a:ext uri="{FF2B5EF4-FFF2-40B4-BE49-F238E27FC236}">
                <a16:creationId xmlns:a16="http://schemas.microsoft.com/office/drawing/2014/main" id="{55A1B53C-2975-DB2A-870E-5721B98F3961}"/>
              </a:ext>
            </a:extLst>
          </p:cNvPr>
          <p:cNvSpPr/>
          <p:nvPr userDrawn="1"/>
        </p:nvSpPr>
        <p:spPr bwMode="auto">
          <a:xfrm>
            <a:off x="811530" y="2583495"/>
            <a:ext cx="2000250" cy="177756"/>
          </a:xfrm>
          <a:prstGeom prst="rect">
            <a:avLst/>
          </a:prstGeom>
          <a:noFill/>
          <a:ln w="12700" cap="flat" cmpd="sng" algn="ctr">
            <a:solidFill>
              <a:srgbClr val="C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ja-JP" altLang="en-US" sz="2400" b="0" i="0" u="none" strike="noStrike" cap="none" normalizeH="0" baseline="0" dirty="0">
              <a:ln>
                <a:noFill/>
              </a:ln>
              <a:solidFill>
                <a:schemeClr val="tx1"/>
              </a:solidFill>
              <a:effectLst/>
              <a:latin typeface="+mn-ea"/>
              <a:ea typeface="+mn-ea"/>
            </a:endParaRPr>
          </a:p>
        </p:txBody>
      </p:sp>
      <p:sp>
        <p:nvSpPr>
          <p:cNvPr id="18" name="正方形/長方形 17">
            <a:extLst>
              <a:ext uri="{FF2B5EF4-FFF2-40B4-BE49-F238E27FC236}">
                <a16:creationId xmlns:a16="http://schemas.microsoft.com/office/drawing/2014/main" id="{C53A7B3F-136E-6E03-86BB-53DB6FB04142}"/>
              </a:ext>
            </a:extLst>
          </p:cNvPr>
          <p:cNvSpPr/>
          <p:nvPr userDrawn="1"/>
        </p:nvSpPr>
        <p:spPr bwMode="auto">
          <a:xfrm>
            <a:off x="324417" y="3888724"/>
            <a:ext cx="2829091" cy="2831493"/>
          </a:xfrm>
          <a:prstGeom prst="rect">
            <a:avLst/>
          </a:prstGeom>
          <a:solidFill>
            <a:srgbClr val="EBFAFF"/>
          </a:solidFill>
          <a:ln w="635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l" defTabSz="914400" rtl="0" eaLnBrk="0" fontAlgn="base" latinLnBrk="0" hangingPunct="0">
              <a:lnSpc>
                <a:spcPct val="114000"/>
              </a:lnSpc>
              <a:spcBef>
                <a:spcPct val="0"/>
              </a:spcBef>
              <a:spcAft>
                <a:spcPct val="0"/>
              </a:spcAft>
              <a:buClrTx/>
              <a:buSzTx/>
              <a:buFontTx/>
              <a:buNone/>
              <a:tabLst/>
            </a:pPr>
            <a:endParaRPr kumimoji="1" lang="ja-JP" altLang="en-US" sz="1100" kern="1200" dirty="0">
              <a:solidFill>
                <a:schemeClr val="tx1"/>
              </a:solidFill>
              <a:latin typeface="+mn-ea"/>
              <a:ea typeface="+mn-ea"/>
              <a:cs typeface="+mn-cs"/>
            </a:endParaRPr>
          </a:p>
        </p:txBody>
      </p:sp>
      <p:sp>
        <p:nvSpPr>
          <p:cNvPr id="20" name="正方形/長方形 19">
            <a:extLst>
              <a:ext uri="{FF2B5EF4-FFF2-40B4-BE49-F238E27FC236}">
                <a16:creationId xmlns:a16="http://schemas.microsoft.com/office/drawing/2014/main" id="{7144ED7B-C151-3007-49A1-D2C0CCAD5681}"/>
              </a:ext>
            </a:extLst>
          </p:cNvPr>
          <p:cNvSpPr/>
          <p:nvPr userDrawn="1"/>
        </p:nvSpPr>
        <p:spPr bwMode="auto">
          <a:xfrm>
            <a:off x="3928374" y="1541748"/>
            <a:ext cx="1843900" cy="1877632"/>
          </a:xfrm>
          <a:prstGeom prst="rect">
            <a:avLst/>
          </a:prstGeom>
          <a:solidFill>
            <a:schemeClr val="bg1">
              <a:lumMod val="95000"/>
            </a:schemeClr>
          </a:solidFill>
          <a:ln w="6350" cap="flat" cmpd="sng" algn="ctr">
            <a:noFill/>
            <a:prstDash val="solid"/>
            <a:round/>
            <a:headEnd type="none" w="med" len="med"/>
            <a:tailEnd type="none" w="med" len="med"/>
          </a:ln>
          <a:effectLst/>
        </p:spPr>
        <p:txBody>
          <a:bodyPr vert="horz" wrap="square" lIns="91440" tIns="90000" rIns="91440" bIns="45720" numCol="1" rtlCol="0" anchor="t" anchorCtr="0" compatLnSpc="1">
            <a:prstTxWarp prst="textNoShape">
              <a:avLst/>
            </a:prstTxWarp>
          </a:bodyPr>
          <a:lstStyle/>
          <a:p>
            <a:pPr marL="0" marR="0" indent="0" algn="l" defTabSz="914400" rtl="0" eaLnBrk="0" fontAlgn="base" latinLnBrk="0" hangingPunct="0">
              <a:lnSpc>
                <a:spcPct val="114000"/>
              </a:lnSpc>
              <a:spcBef>
                <a:spcPct val="0"/>
              </a:spcBef>
              <a:spcAft>
                <a:spcPct val="0"/>
              </a:spcAft>
              <a:buClrTx/>
              <a:buSzTx/>
              <a:buFontTx/>
              <a:buNone/>
              <a:tabLst/>
            </a:pPr>
            <a:r>
              <a:rPr kumimoji="1" lang="ja-JP" altLang="en-US" sz="1100" kern="1200" dirty="0">
                <a:solidFill>
                  <a:schemeClr val="tx1"/>
                </a:solidFill>
                <a:latin typeface="+mn-ea"/>
                <a:ea typeface="+mn-ea"/>
                <a:cs typeface="+mn-cs"/>
              </a:rPr>
              <a:t>各家の家族構成・所得金額・使用回数が同じ場合</a:t>
            </a:r>
            <a:endParaRPr kumimoji="1" lang="en-US" altLang="ja-JP" sz="1100" kern="1200" dirty="0">
              <a:solidFill>
                <a:schemeClr val="tx1"/>
              </a:solidFill>
              <a:latin typeface="+mn-ea"/>
              <a:ea typeface="+mn-ea"/>
              <a:cs typeface="+mn-cs"/>
            </a:endParaRPr>
          </a:p>
          <a:p>
            <a:pPr marL="0" marR="0" indent="0" algn="l" defTabSz="914400" rtl="0" eaLnBrk="0" fontAlgn="base" latinLnBrk="0" hangingPunct="0">
              <a:lnSpc>
                <a:spcPct val="114000"/>
              </a:lnSpc>
              <a:spcBef>
                <a:spcPct val="0"/>
              </a:spcBef>
              <a:spcAft>
                <a:spcPct val="0"/>
              </a:spcAft>
              <a:buClrTx/>
              <a:buSzTx/>
              <a:buFontTx/>
              <a:buNone/>
              <a:tabLst/>
            </a:pPr>
            <a:endParaRPr kumimoji="1" lang="en-US" altLang="ja-JP" sz="1100" kern="1200" dirty="0">
              <a:solidFill>
                <a:schemeClr val="tx1"/>
              </a:solidFill>
              <a:latin typeface="+mn-ea"/>
              <a:ea typeface="+mn-ea"/>
              <a:cs typeface="+mn-cs"/>
            </a:endParaRPr>
          </a:p>
          <a:p>
            <a:pPr marL="171450" marR="0" indent="-171450" algn="l" defTabSz="914400" rtl="0" eaLnBrk="0" fontAlgn="base" latinLnBrk="0" hangingPunct="0">
              <a:lnSpc>
                <a:spcPct val="114000"/>
              </a:lnSpc>
              <a:spcBef>
                <a:spcPct val="0"/>
              </a:spcBef>
              <a:spcAft>
                <a:spcPct val="0"/>
              </a:spcAft>
              <a:buClrTx/>
              <a:buSzTx/>
              <a:buFont typeface="Wingdings" panose="05000000000000000000" pitchFamily="2" charset="2"/>
              <a:buChar char="l"/>
              <a:tabLst/>
            </a:pPr>
            <a:r>
              <a:rPr kumimoji="1" lang="ja-JP" altLang="en-US" sz="1100" b="1" kern="1200" dirty="0">
                <a:solidFill>
                  <a:schemeClr val="tx1"/>
                </a:solidFill>
                <a:latin typeface="+mn-ea"/>
                <a:ea typeface="+mn-ea"/>
                <a:cs typeface="+mn-cs"/>
              </a:rPr>
              <a:t>ヒント</a:t>
            </a:r>
            <a:endParaRPr kumimoji="1" lang="en-US" altLang="ja-JP" sz="1100" b="1" kern="1200" dirty="0">
              <a:solidFill>
                <a:schemeClr val="tx1"/>
              </a:solidFill>
              <a:latin typeface="+mn-ea"/>
              <a:ea typeface="+mn-ea"/>
              <a:cs typeface="+mn-cs"/>
            </a:endParaRPr>
          </a:p>
          <a:p>
            <a:pPr marL="0" marR="0" indent="0" algn="l" defTabSz="914400" rtl="0" eaLnBrk="0" fontAlgn="base" latinLnBrk="0" hangingPunct="0">
              <a:lnSpc>
                <a:spcPct val="114000"/>
              </a:lnSpc>
              <a:spcBef>
                <a:spcPct val="0"/>
              </a:spcBef>
              <a:spcAft>
                <a:spcPct val="0"/>
              </a:spcAft>
              <a:buClrTx/>
              <a:buSzTx/>
              <a:buFont typeface="Wingdings" panose="05000000000000000000" pitchFamily="2" charset="2"/>
              <a:buNone/>
              <a:tabLst/>
            </a:pPr>
            <a:r>
              <a:rPr kumimoji="1" lang="ja-JP" altLang="en-US" sz="1100" kern="1200" dirty="0">
                <a:solidFill>
                  <a:schemeClr val="tx1"/>
                </a:solidFill>
                <a:latin typeface="+mn-ea"/>
                <a:ea typeface="+mn-ea"/>
                <a:cs typeface="+mn-cs"/>
              </a:rPr>
              <a:t>    ４軒とも同じ条件だから、</a:t>
            </a:r>
            <a:endParaRPr kumimoji="1" lang="en-US" altLang="ja-JP" sz="1100" kern="1200" dirty="0">
              <a:solidFill>
                <a:schemeClr val="tx1"/>
              </a:solidFill>
              <a:latin typeface="+mn-ea"/>
              <a:ea typeface="+mn-ea"/>
              <a:cs typeface="+mn-cs"/>
            </a:endParaRPr>
          </a:p>
          <a:p>
            <a:pPr marL="0" marR="0" indent="0" algn="l" defTabSz="914400" rtl="0" eaLnBrk="0" fontAlgn="base" latinLnBrk="0" hangingPunct="0">
              <a:lnSpc>
                <a:spcPct val="114000"/>
              </a:lnSpc>
              <a:spcBef>
                <a:spcPct val="0"/>
              </a:spcBef>
              <a:spcAft>
                <a:spcPct val="0"/>
              </a:spcAft>
              <a:buClrTx/>
              <a:buSzTx/>
              <a:buFont typeface="Wingdings" panose="05000000000000000000" pitchFamily="2" charset="2"/>
              <a:buNone/>
              <a:tabLst/>
            </a:pPr>
            <a:r>
              <a:rPr kumimoji="1" lang="en-US" altLang="ja-JP" sz="1100" kern="1200" dirty="0">
                <a:solidFill>
                  <a:schemeClr val="tx1"/>
                </a:solidFill>
                <a:latin typeface="+mn-ea"/>
                <a:ea typeface="+mn-ea"/>
                <a:cs typeface="+mn-cs"/>
              </a:rPr>
              <a:t>    </a:t>
            </a:r>
            <a:r>
              <a:rPr kumimoji="1" lang="ja-JP" altLang="en-US" sz="1100" kern="1200" dirty="0">
                <a:solidFill>
                  <a:schemeClr val="tx1"/>
                </a:solidFill>
                <a:latin typeface="+mn-ea"/>
                <a:ea typeface="+mn-ea"/>
                <a:cs typeface="+mn-cs"/>
              </a:rPr>
              <a:t>公平に負担すると</a:t>
            </a:r>
            <a:r>
              <a:rPr kumimoji="1" lang="en-US" altLang="ja-JP" sz="1100" kern="1200" dirty="0">
                <a:solidFill>
                  <a:schemeClr val="tx1"/>
                </a:solidFill>
                <a:latin typeface="+mn-ea"/>
                <a:ea typeface="+mn-ea"/>
                <a:cs typeface="+mn-cs"/>
              </a:rPr>
              <a:t>…</a:t>
            </a:r>
            <a:endParaRPr kumimoji="1" lang="ja-JP" altLang="en-US" sz="1100" kern="1200" dirty="0">
              <a:solidFill>
                <a:schemeClr val="tx1"/>
              </a:solidFill>
              <a:latin typeface="+mn-ea"/>
              <a:ea typeface="+mn-ea"/>
              <a:cs typeface="+mn-cs"/>
            </a:endParaRPr>
          </a:p>
        </p:txBody>
      </p:sp>
      <p:graphicFrame>
        <p:nvGraphicFramePr>
          <p:cNvPr id="21" name="表 20">
            <a:extLst>
              <a:ext uri="{FF2B5EF4-FFF2-40B4-BE49-F238E27FC236}">
                <a16:creationId xmlns:a16="http://schemas.microsoft.com/office/drawing/2014/main" id="{09AEE00B-CB70-4ECB-49A0-930A833CAB55}"/>
              </a:ext>
            </a:extLst>
          </p:cNvPr>
          <p:cNvGraphicFramePr>
            <a:graphicFrameLocks noGrp="1"/>
          </p:cNvGraphicFramePr>
          <p:nvPr userDrawn="1">
            <p:extLst>
              <p:ext uri="{D42A27DB-BD31-4B8C-83A1-F6EECF244321}">
                <p14:modId xmlns:p14="http://schemas.microsoft.com/office/powerpoint/2010/main" val="3223460442"/>
              </p:ext>
            </p:extLst>
          </p:nvPr>
        </p:nvGraphicFramePr>
        <p:xfrm>
          <a:off x="3153508" y="3900331"/>
          <a:ext cx="5666851" cy="2822410"/>
        </p:xfrm>
        <a:graphic>
          <a:graphicData uri="http://schemas.openxmlformats.org/drawingml/2006/table">
            <a:tbl>
              <a:tblPr firstRow="1" bandRow="1">
                <a:effectLst/>
                <a:tableStyleId>{775DCB02-9BB8-47FD-8907-85C794F793BA}</a:tableStyleId>
              </a:tblPr>
              <a:tblGrid>
                <a:gridCol w="942177">
                  <a:extLst>
                    <a:ext uri="{9D8B030D-6E8A-4147-A177-3AD203B41FA5}">
                      <a16:colId xmlns:a16="http://schemas.microsoft.com/office/drawing/2014/main" val="869972413"/>
                    </a:ext>
                  </a:extLst>
                </a:gridCol>
                <a:gridCol w="897396">
                  <a:extLst>
                    <a:ext uri="{9D8B030D-6E8A-4147-A177-3AD203B41FA5}">
                      <a16:colId xmlns:a16="http://schemas.microsoft.com/office/drawing/2014/main" val="817503841"/>
                    </a:ext>
                  </a:extLst>
                </a:gridCol>
                <a:gridCol w="1216347">
                  <a:extLst>
                    <a:ext uri="{9D8B030D-6E8A-4147-A177-3AD203B41FA5}">
                      <a16:colId xmlns:a16="http://schemas.microsoft.com/office/drawing/2014/main" val="1686783455"/>
                    </a:ext>
                  </a:extLst>
                </a:gridCol>
                <a:gridCol w="1277960">
                  <a:extLst>
                    <a:ext uri="{9D8B030D-6E8A-4147-A177-3AD203B41FA5}">
                      <a16:colId xmlns:a16="http://schemas.microsoft.com/office/drawing/2014/main" val="4080317083"/>
                    </a:ext>
                  </a:extLst>
                </a:gridCol>
                <a:gridCol w="1332971">
                  <a:extLst>
                    <a:ext uri="{9D8B030D-6E8A-4147-A177-3AD203B41FA5}">
                      <a16:colId xmlns:a16="http://schemas.microsoft.com/office/drawing/2014/main" val="659529276"/>
                    </a:ext>
                  </a:extLst>
                </a:gridCol>
              </a:tblGrid>
              <a:tr h="482220">
                <a:tc>
                  <a:txBody>
                    <a:bodyPr/>
                    <a:lstStyle/>
                    <a:p>
                      <a:pPr algn="ctr"/>
                      <a:endParaRPr kumimoji="1" lang="ja-JP" altLang="en-US" sz="1400" b="0" dirty="0">
                        <a:solidFill>
                          <a:schemeClr val="bg1"/>
                        </a:solidFill>
                        <a:effectLst/>
                      </a:endParaRPr>
                    </a:p>
                  </a:txBody>
                  <a:tcPr anchor="ctr">
                    <a:lnL w="12700" cap="flat" cmpd="sng" algn="ctr">
                      <a:solidFill>
                        <a:schemeClr val="bg1"/>
                      </a:solidFill>
                      <a:prstDash val="solid"/>
                      <a:round/>
                      <a:headEnd type="none" w="med" len="med"/>
                      <a:tailEnd type="none" w="med" len="med"/>
                    </a:lnL>
                    <a:lnR w="12700" cap="flat" cmpd="sng" algn="ctr">
                      <a:solidFill>
                        <a:srgbClr val="005BAD"/>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rgbClr val="005BAD"/>
                      </a:solidFill>
                      <a:prstDash val="solid"/>
                      <a:round/>
                      <a:headEnd type="none" w="med" len="med"/>
                      <a:tailEnd type="none" w="med" len="med"/>
                    </a:lnB>
                    <a:solidFill>
                      <a:srgbClr val="EBFAFF"/>
                    </a:solidFill>
                  </a:tcPr>
                </a:tc>
                <a:tc>
                  <a:txBody>
                    <a:bodyPr/>
                    <a:lstStyle/>
                    <a:p>
                      <a:pPr algn="ctr"/>
                      <a:r>
                        <a:rPr kumimoji="1" lang="ja-JP" altLang="en-US" sz="1400" b="1" dirty="0">
                          <a:solidFill>
                            <a:schemeClr val="bg1"/>
                          </a:solidFill>
                          <a:effectLst/>
                        </a:rPr>
                        <a:t>家族</a:t>
                      </a:r>
                    </a:p>
                  </a:txBody>
                  <a:tcPr anchor="ctr">
                    <a:lnL w="12700" cap="flat" cmpd="sng" algn="ctr">
                      <a:solidFill>
                        <a:srgbClr val="005BAD"/>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rgbClr val="005BAD"/>
                      </a:solidFill>
                      <a:prstDash val="solid"/>
                      <a:round/>
                      <a:headEnd type="none" w="med" len="med"/>
                      <a:tailEnd type="none" w="med" len="med"/>
                    </a:lnT>
                    <a:lnB w="12700" cap="flat" cmpd="sng" algn="ctr">
                      <a:solidFill>
                        <a:srgbClr val="005BAD"/>
                      </a:solidFill>
                      <a:prstDash val="solid"/>
                      <a:round/>
                      <a:headEnd type="none" w="med" len="med"/>
                      <a:tailEnd type="none" w="med" len="med"/>
                    </a:lnB>
                    <a:solidFill>
                      <a:srgbClr val="005BAD"/>
                    </a:solidFill>
                  </a:tcPr>
                </a:tc>
                <a:tc>
                  <a:txBody>
                    <a:bodyPr/>
                    <a:lstStyle/>
                    <a:p>
                      <a:pPr algn="ctr"/>
                      <a:r>
                        <a:rPr kumimoji="1" lang="ja-JP" altLang="en-US" sz="1400" dirty="0">
                          <a:effectLst/>
                        </a:rPr>
                        <a:t>所得金額</a:t>
                      </a:r>
                      <a:endParaRPr kumimoji="1" lang="ja-JP" altLang="en-US" sz="1100" b="0" kern="1200" dirty="0">
                        <a:solidFill>
                          <a:schemeClr val="bg1"/>
                        </a:solidFill>
                        <a:effectLst/>
                        <a:latin typeface="+mn-lt"/>
                        <a:ea typeface="+mn-ea"/>
                        <a:cs typeface="+mn-cs"/>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rgbClr val="005BAD"/>
                      </a:solidFill>
                      <a:prstDash val="solid"/>
                      <a:round/>
                      <a:headEnd type="none" w="med" len="med"/>
                      <a:tailEnd type="none" w="med" len="med"/>
                    </a:lnT>
                    <a:lnB w="12700" cap="flat" cmpd="sng" algn="ctr">
                      <a:solidFill>
                        <a:srgbClr val="005BAD"/>
                      </a:solidFill>
                      <a:prstDash val="solid"/>
                      <a:round/>
                      <a:headEnd type="none" w="med" len="med"/>
                      <a:tailEnd type="none" w="med" len="med"/>
                    </a:lnB>
                    <a:solidFill>
                      <a:srgbClr val="005BAD"/>
                    </a:solidFill>
                  </a:tcPr>
                </a:tc>
                <a:tc>
                  <a:txBody>
                    <a:bodyPr/>
                    <a:lstStyle/>
                    <a:p>
                      <a:pPr algn="ctr"/>
                      <a:r>
                        <a:rPr kumimoji="1" lang="ja-JP" altLang="en-US" sz="1400" dirty="0">
                          <a:effectLst/>
                        </a:rPr>
                        <a:t>使用回数</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rgbClr val="005BAD"/>
                      </a:solidFill>
                      <a:prstDash val="solid"/>
                      <a:round/>
                      <a:headEnd type="none" w="med" len="med"/>
                      <a:tailEnd type="none" w="med" len="med"/>
                    </a:lnT>
                    <a:lnB w="12700" cap="flat" cmpd="sng" algn="ctr">
                      <a:solidFill>
                        <a:srgbClr val="005BAD"/>
                      </a:solidFill>
                      <a:prstDash val="solid"/>
                      <a:round/>
                      <a:headEnd type="none" w="med" len="med"/>
                      <a:tailEnd type="none" w="med" len="med"/>
                    </a:lnB>
                    <a:solidFill>
                      <a:srgbClr val="005BAD"/>
                    </a:solidFill>
                  </a:tcPr>
                </a:tc>
                <a:tc>
                  <a:txBody>
                    <a:bodyPr/>
                    <a:lstStyle/>
                    <a:p>
                      <a:pPr algn="ctr"/>
                      <a:r>
                        <a:rPr kumimoji="1" lang="ja-JP" altLang="en-US" sz="1400" dirty="0">
                          <a:effectLst/>
                        </a:rPr>
                        <a:t>負担金額</a:t>
                      </a:r>
                    </a:p>
                  </a:txBody>
                  <a:tcPr anchor="ctr">
                    <a:lnL w="12700" cap="flat" cmpd="sng" algn="ctr">
                      <a:solidFill>
                        <a:schemeClr val="bg1"/>
                      </a:solidFill>
                      <a:prstDash val="solid"/>
                      <a:round/>
                      <a:headEnd type="none" w="med" len="med"/>
                      <a:tailEnd type="none" w="med" len="med"/>
                    </a:lnL>
                    <a:lnR w="12700" cap="flat" cmpd="sng" algn="ctr">
                      <a:solidFill>
                        <a:srgbClr val="005BAD"/>
                      </a:solidFill>
                      <a:prstDash val="solid"/>
                      <a:round/>
                      <a:headEnd type="none" w="med" len="med"/>
                      <a:tailEnd type="none" w="med" len="med"/>
                    </a:lnR>
                    <a:lnT w="12700" cap="flat" cmpd="sng" algn="ctr">
                      <a:solidFill>
                        <a:srgbClr val="005BAD"/>
                      </a:solidFill>
                      <a:prstDash val="solid"/>
                      <a:round/>
                      <a:headEnd type="none" w="med" len="med"/>
                      <a:tailEnd type="none" w="med" len="med"/>
                    </a:lnT>
                    <a:lnB w="12700" cap="flat" cmpd="sng" algn="ctr">
                      <a:solidFill>
                        <a:srgbClr val="005BAD"/>
                      </a:solidFill>
                      <a:prstDash val="solid"/>
                      <a:round/>
                      <a:headEnd type="none" w="med" len="med"/>
                      <a:tailEnd type="none" w="med" len="med"/>
                    </a:lnB>
                    <a:solidFill>
                      <a:srgbClr val="005BAD"/>
                    </a:solidFill>
                  </a:tcPr>
                </a:tc>
                <a:extLst>
                  <a:ext uri="{0D108BD9-81ED-4DB2-BD59-A6C34878D82A}">
                    <a16:rowId xmlns:a16="http://schemas.microsoft.com/office/drawing/2014/main" val="2135456254"/>
                  </a:ext>
                </a:extLst>
              </a:tr>
              <a:tr h="468038">
                <a:tc>
                  <a:txBody>
                    <a:bodyPr/>
                    <a:lstStyle/>
                    <a:p>
                      <a:pPr algn="ctr"/>
                      <a:r>
                        <a:rPr kumimoji="1" lang="ja-JP" altLang="en-US" sz="1200" b="1" dirty="0">
                          <a:effectLst/>
                          <a:latin typeface="HGPｺﾞｼｯｸM" panose="020B0600000000000000" pitchFamily="50" charset="-128"/>
                          <a:ea typeface="HGPｺﾞｼｯｸM" panose="020B0600000000000000" pitchFamily="50" charset="-128"/>
                        </a:rPr>
                        <a:t>Ａ家</a:t>
                      </a:r>
                    </a:p>
                  </a:txBody>
                  <a:tcPr anchor="ctr">
                    <a:lnL w="12700" cap="flat" cmpd="sng" algn="ctr">
                      <a:solidFill>
                        <a:srgbClr val="005BAD"/>
                      </a:solidFill>
                      <a:prstDash val="solid"/>
                      <a:round/>
                      <a:headEnd type="none" w="med" len="med"/>
                      <a:tailEnd type="none" w="med" len="med"/>
                    </a:lnL>
                    <a:lnR w="12700" cap="flat" cmpd="sng" algn="ctr">
                      <a:solidFill>
                        <a:srgbClr val="005BAD"/>
                      </a:solidFill>
                      <a:prstDash val="solid"/>
                      <a:round/>
                      <a:headEnd type="none" w="med" len="med"/>
                      <a:tailEnd type="none" w="med" len="med"/>
                    </a:lnR>
                    <a:lnT w="12700" cap="flat" cmpd="sng" algn="ctr">
                      <a:solidFill>
                        <a:srgbClr val="005BAD"/>
                      </a:solidFill>
                      <a:prstDash val="solid"/>
                      <a:round/>
                      <a:headEnd type="none" w="med" len="med"/>
                      <a:tailEnd type="none" w="med" len="med"/>
                    </a:lnT>
                    <a:lnB w="12700" cap="flat" cmpd="sng" algn="ctr">
                      <a:solidFill>
                        <a:srgbClr val="005BAD"/>
                      </a:solidFill>
                      <a:prstDash val="solid"/>
                      <a:round/>
                      <a:headEnd type="none" w="med" len="med"/>
                      <a:tailEnd type="none" w="med" len="med"/>
                    </a:lnB>
                    <a:solidFill>
                      <a:schemeClr val="bg1"/>
                    </a:solidFill>
                  </a:tcPr>
                </a:tc>
                <a:tc>
                  <a:txBody>
                    <a:bodyPr/>
                    <a:lstStyle/>
                    <a:p>
                      <a:pPr algn="ctr"/>
                      <a:r>
                        <a:rPr kumimoji="1" lang="ja-JP" altLang="en-US" sz="1200" b="1" dirty="0">
                          <a:effectLst/>
                          <a:latin typeface="HGPｺﾞｼｯｸM" panose="020B0600000000000000" pitchFamily="50" charset="-128"/>
                          <a:ea typeface="HGPｺﾞｼｯｸM" panose="020B0600000000000000" pitchFamily="50" charset="-128"/>
                        </a:rPr>
                        <a:t>４人</a:t>
                      </a:r>
                    </a:p>
                  </a:txBody>
                  <a:tcPr anchor="ctr">
                    <a:lnL w="12700" cap="flat" cmpd="sng" algn="ctr">
                      <a:solidFill>
                        <a:srgbClr val="005BAD"/>
                      </a:solidFill>
                      <a:prstDash val="solid"/>
                      <a:round/>
                      <a:headEnd type="none" w="med" len="med"/>
                      <a:tailEnd type="none" w="med" len="med"/>
                    </a:lnL>
                    <a:lnR w="12700" cap="flat" cmpd="sng" algn="ctr">
                      <a:solidFill>
                        <a:srgbClr val="005BAD"/>
                      </a:solidFill>
                      <a:prstDash val="solid"/>
                      <a:round/>
                      <a:headEnd type="none" w="med" len="med"/>
                      <a:tailEnd type="none" w="med" len="med"/>
                    </a:lnR>
                    <a:lnT w="12700" cap="flat" cmpd="sng" algn="ctr">
                      <a:solidFill>
                        <a:srgbClr val="005BAD"/>
                      </a:solidFill>
                      <a:prstDash val="solid"/>
                      <a:round/>
                      <a:headEnd type="none" w="med" len="med"/>
                      <a:tailEnd type="none" w="med" len="med"/>
                    </a:lnT>
                    <a:lnB w="12700" cap="flat" cmpd="sng" algn="ctr">
                      <a:solidFill>
                        <a:srgbClr val="005BAD"/>
                      </a:solidFill>
                      <a:prstDash val="solid"/>
                      <a:round/>
                      <a:headEnd type="none" w="med" len="med"/>
                      <a:tailEnd type="none" w="med" len="med"/>
                    </a:lnB>
                    <a:solidFill>
                      <a:schemeClr val="bg1"/>
                    </a:solidFill>
                  </a:tcPr>
                </a:tc>
                <a:tc>
                  <a:txBody>
                    <a:bodyPr/>
                    <a:lstStyle/>
                    <a:p>
                      <a:pPr algn="ctr"/>
                      <a:r>
                        <a:rPr kumimoji="1" lang="en-US" altLang="ja-JP" sz="1200" b="1" dirty="0">
                          <a:effectLst/>
                          <a:latin typeface="HGPｺﾞｼｯｸM" panose="020B0600000000000000" pitchFamily="50" charset="-128"/>
                          <a:ea typeface="HGPｺﾞｼｯｸM" panose="020B0600000000000000" pitchFamily="50" charset="-128"/>
                        </a:rPr>
                        <a:t>1,000</a:t>
                      </a:r>
                      <a:r>
                        <a:rPr kumimoji="1" lang="ja-JP" altLang="en-US" sz="1200" b="1" dirty="0">
                          <a:effectLst/>
                          <a:latin typeface="HGPｺﾞｼｯｸM" panose="020B0600000000000000" pitchFamily="50" charset="-128"/>
                          <a:ea typeface="HGPｺﾞｼｯｸM" panose="020B0600000000000000" pitchFamily="50" charset="-128"/>
                        </a:rPr>
                        <a:t>万円</a:t>
                      </a:r>
                    </a:p>
                  </a:txBody>
                  <a:tcPr anchor="ctr">
                    <a:lnL w="12700" cap="flat" cmpd="sng" algn="ctr">
                      <a:solidFill>
                        <a:srgbClr val="005BAD"/>
                      </a:solidFill>
                      <a:prstDash val="solid"/>
                      <a:round/>
                      <a:headEnd type="none" w="med" len="med"/>
                      <a:tailEnd type="none" w="med" len="med"/>
                    </a:lnL>
                    <a:lnR w="12700" cap="flat" cmpd="sng" algn="ctr">
                      <a:solidFill>
                        <a:srgbClr val="005BAD"/>
                      </a:solidFill>
                      <a:prstDash val="solid"/>
                      <a:round/>
                      <a:headEnd type="none" w="med" len="med"/>
                      <a:tailEnd type="none" w="med" len="med"/>
                    </a:lnR>
                    <a:lnT w="12700" cap="flat" cmpd="sng" algn="ctr">
                      <a:solidFill>
                        <a:srgbClr val="005BAD"/>
                      </a:solidFill>
                      <a:prstDash val="solid"/>
                      <a:round/>
                      <a:headEnd type="none" w="med" len="med"/>
                      <a:tailEnd type="none" w="med" len="med"/>
                    </a:lnT>
                    <a:lnB w="12700" cap="flat" cmpd="sng" algn="ctr">
                      <a:solidFill>
                        <a:srgbClr val="005BAD"/>
                      </a:solidFill>
                      <a:prstDash val="solid"/>
                      <a:round/>
                      <a:headEnd type="none" w="med" len="med"/>
                      <a:tailEnd type="none" w="med" len="med"/>
                    </a:lnB>
                    <a:solidFill>
                      <a:schemeClr val="bg1"/>
                    </a:solidFill>
                  </a:tcPr>
                </a:tc>
                <a:tc>
                  <a:txBody>
                    <a:bodyPr/>
                    <a:lstStyle/>
                    <a:p>
                      <a:pPr algn="ctr"/>
                      <a:r>
                        <a:rPr kumimoji="1" lang="ja-JP" altLang="en-US" sz="1200" b="1" dirty="0">
                          <a:effectLst/>
                          <a:latin typeface="HGPｺﾞｼｯｸM" panose="020B0600000000000000" pitchFamily="50" charset="-128"/>
                          <a:ea typeface="HGPｺﾞｼｯｸM" panose="020B0600000000000000" pitchFamily="50" charset="-128"/>
                        </a:rPr>
                        <a:t>月１</a:t>
                      </a:r>
                      <a:r>
                        <a:rPr kumimoji="1" lang="en-US" altLang="ja-JP" sz="1200" b="1" dirty="0">
                          <a:effectLst/>
                          <a:latin typeface="HGPｺﾞｼｯｸM" panose="020B0600000000000000" pitchFamily="50" charset="-128"/>
                          <a:ea typeface="HGPｺﾞｼｯｸM" panose="020B0600000000000000" pitchFamily="50" charset="-128"/>
                        </a:rPr>
                        <a:t>0</a:t>
                      </a:r>
                      <a:r>
                        <a:rPr kumimoji="1" lang="ja-JP" altLang="en-US" sz="1200" b="1" dirty="0">
                          <a:effectLst/>
                          <a:latin typeface="HGPｺﾞｼｯｸM" panose="020B0600000000000000" pitchFamily="50" charset="-128"/>
                          <a:ea typeface="HGPｺﾞｼｯｸM" panose="020B0600000000000000" pitchFamily="50" charset="-128"/>
                        </a:rPr>
                        <a:t>回</a:t>
                      </a:r>
                    </a:p>
                  </a:txBody>
                  <a:tcPr anchor="ctr">
                    <a:lnL w="12700" cap="flat" cmpd="sng" algn="ctr">
                      <a:solidFill>
                        <a:srgbClr val="005BAD"/>
                      </a:solidFill>
                      <a:prstDash val="solid"/>
                      <a:round/>
                      <a:headEnd type="none" w="med" len="med"/>
                      <a:tailEnd type="none" w="med" len="med"/>
                    </a:lnL>
                    <a:lnR w="12700" cap="flat" cmpd="sng" algn="ctr">
                      <a:solidFill>
                        <a:srgbClr val="005BAD"/>
                      </a:solidFill>
                      <a:prstDash val="solid"/>
                      <a:round/>
                      <a:headEnd type="none" w="med" len="med"/>
                      <a:tailEnd type="none" w="med" len="med"/>
                    </a:lnR>
                    <a:lnT w="12700" cap="flat" cmpd="sng" algn="ctr">
                      <a:solidFill>
                        <a:srgbClr val="005BAD"/>
                      </a:solidFill>
                      <a:prstDash val="solid"/>
                      <a:round/>
                      <a:headEnd type="none" w="med" len="med"/>
                      <a:tailEnd type="none" w="med" len="med"/>
                    </a:lnT>
                    <a:lnB w="12700" cap="flat" cmpd="sng" algn="ctr">
                      <a:solidFill>
                        <a:srgbClr val="005BAD"/>
                      </a:solidFill>
                      <a:prstDash val="solid"/>
                      <a:round/>
                      <a:headEnd type="none" w="med" len="med"/>
                      <a:tailEnd type="none" w="med" len="med"/>
                    </a:lnB>
                    <a:solidFill>
                      <a:schemeClr val="bg1"/>
                    </a:solidFill>
                  </a:tcPr>
                </a:tc>
                <a:tc>
                  <a:txBody>
                    <a:bodyPr/>
                    <a:lstStyle/>
                    <a:p>
                      <a:pPr algn="r"/>
                      <a:r>
                        <a:rPr kumimoji="1" lang="ja-JP" altLang="en-US" sz="1200" b="1" dirty="0">
                          <a:effectLst/>
                          <a:latin typeface="HGPｺﾞｼｯｸM" panose="020B0600000000000000" pitchFamily="50" charset="-128"/>
                          <a:ea typeface="HGPｺﾞｼｯｸM" panose="020B0600000000000000" pitchFamily="50" charset="-128"/>
                        </a:rPr>
                        <a:t>万円</a:t>
                      </a:r>
                    </a:p>
                  </a:txBody>
                  <a:tcPr anchor="ctr">
                    <a:lnL w="12700" cap="flat" cmpd="sng" algn="ctr">
                      <a:solidFill>
                        <a:srgbClr val="005BAD"/>
                      </a:solidFill>
                      <a:prstDash val="solid"/>
                      <a:round/>
                      <a:headEnd type="none" w="med" len="med"/>
                      <a:tailEnd type="none" w="med" len="med"/>
                    </a:lnL>
                    <a:lnR w="12700" cap="flat" cmpd="sng" algn="ctr">
                      <a:solidFill>
                        <a:srgbClr val="005BAD"/>
                      </a:solidFill>
                      <a:prstDash val="solid"/>
                      <a:round/>
                      <a:headEnd type="none" w="med" len="med"/>
                      <a:tailEnd type="none" w="med" len="med"/>
                    </a:lnR>
                    <a:lnT w="12700" cap="flat" cmpd="sng" algn="ctr">
                      <a:solidFill>
                        <a:srgbClr val="005BAD"/>
                      </a:solidFill>
                      <a:prstDash val="solid"/>
                      <a:round/>
                      <a:headEnd type="none" w="med" len="med"/>
                      <a:tailEnd type="none" w="med" len="med"/>
                    </a:lnT>
                    <a:lnB w="12700" cap="flat" cmpd="sng" algn="ctr">
                      <a:solidFill>
                        <a:srgbClr val="005BAD"/>
                      </a:solidFill>
                      <a:prstDash val="solid"/>
                      <a:round/>
                      <a:headEnd type="none" w="med" len="med"/>
                      <a:tailEnd type="none" w="med" len="med"/>
                    </a:lnB>
                    <a:solidFill>
                      <a:srgbClr val="EBFFFC"/>
                    </a:solidFill>
                  </a:tcPr>
                </a:tc>
                <a:extLst>
                  <a:ext uri="{0D108BD9-81ED-4DB2-BD59-A6C34878D82A}">
                    <a16:rowId xmlns:a16="http://schemas.microsoft.com/office/drawing/2014/main" val="240521073"/>
                  </a:ext>
                </a:extLst>
              </a:tr>
              <a:tr h="468038">
                <a:tc>
                  <a:txBody>
                    <a:bodyPr/>
                    <a:lstStyle/>
                    <a:p>
                      <a:pPr algn="ctr"/>
                      <a:r>
                        <a:rPr kumimoji="1" lang="ja-JP" altLang="en-US" sz="1200" b="1" dirty="0">
                          <a:effectLst/>
                          <a:latin typeface="HGPｺﾞｼｯｸM" panose="020B0600000000000000" pitchFamily="50" charset="-128"/>
                          <a:ea typeface="HGPｺﾞｼｯｸM" panose="020B0600000000000000" pitchFamily="50" charset="-128"/>
                        </a:rPr>
                        <a:t>Ｂ家</a:t>
                      </a:r>
                    </a:p>
                  </a:txBody>
                  <a:tcPr anchor="ctr">
                    <a:lnL w="12700" cap="flat" cmpd="sng" algn="ctr">
                      <a:solidFill>
                        <a:srgbClr val="005BAD"/>
                      </a:solidFill>
                      <a:prstDash val="solid"/>
                      <a:round/>
                      <a:headEnd type="none" w="med" len="med"/>
                      <a:tailEnd type="none" w="med" len="med"/>
                    </a:lnL>
                    <a:lnR w="12700" cap="flat" cmpd="sng" algn="ctr">
                      <a:solidFill>
                        <a:srgbClr val="005BAD"/>
                      </a:solidFill>
                      <a:prstDash val="solid"/>
                      <a:round/>
                      <a:headEnd type="none" w="med" len="med"/>
                      <a:tailEnd type="none" w="med" len="med"/>
                    </a:lnR>
                    <a:lnT w="12700" cap="flat" cmpd="sng" algn="ctr">
                      <a:solidFill>
                        <a:srgbClr val="005BAD"/>
                      </a:solidFill>
                      <a:prstDash val="solid"/>
                      <a:round/>
                      <a:headEnd type="none" w="med" len="med"/>
                      <a:tailEnd type="none" w="med" len="med"/>
                    </a:lnT>
                    <a:lnB w="12700" cap="flat" cmpd="sng" algn="ctr">
                      <a:solidFill>
                        <a:srgbClr val="005BAD"/>
                      </a:solidFill>
                      <a:prstDash val="solid"/>
                      <a:round/>
                      <a:headEnd type="none" w="med" len="med"/>
                      <a:tailEnd type="none" w="med" len="med"/>
                    </a:lnB>
                    <a:solidFill>
                      <a:schemeClr val="bg1"/>
                    </a:solidFill>
                  </a:tcPr>
                </a:tc>
                <a:tc>
                  <a:txBody>
                    <a:bodyPr/>
                    <a:lstStyle/>
                    <a:p>
                      <a:pPr algn="ctr"/>
                      <a:r>
                        <a:rPr kumimoji="1" lang="ja-JP" altLang="en-US" sz="1200" b="1" dirty="0">
                          <a:effectLst/>
                          <a:latin typeface="HGPｺﾞｼｯｸM" panose="020B0600000000000000" pitchFamily="50" charset="-128"/>
                          <a:ea typeface="HGPｺﾞｼｯｸM" panose="020B0600000000000000" pitchFamily="50" charset="-128"/>
                        </a:rPr>
                        <a:t>４人</a:t>
                      </a:r>
                    </a:p>
                  </a:txBody>
                  <a:tcPr anchor="ctr">
                    <a:lnL w="12700" cap="flat" cmpd="sng" algn="ctr">
                      <a:solidFill>
                        <a:srgbClr val="005BAD"/>
                      </a:solidFill>
                      <a:prstDash val="solid"/>
                      <a:round/>
                      <a:headEnd type="none" w="med" len="med"/>
                      <a:tailEnd type="none" w="med" len="med"/>
                    </a:lnL>
                    <a:lnR w="12700" cap="flat" cmpd="sng" algn="ctr">
                      <a:solidFill>
                        <a:srgbClr val="005BAD"/>
                      </a:solidFill>
                      <a:prstDash val="solid"/>
                      <a:round/>
                      <a:headEnd type="none" w="med" len="med"/>
                      <a:tailEnd type="none" w="med" len="med"/>
                    </a:lnR>
                    <a:lnT w="12700" cap="flat" cmpd="sng" algn="ctr">
                      <a:solidFill>
                        <a:srgbClr val="005BAD"/>
                      </a:solidFill>
                      <a:prstDash val="solid"/>
                      <a:round/>
                      <a:headEnd type="none" w="med" len="med"/>
                      <a:tailEnd type="none" w="med" len="med"/>
                    </a:lnT>
                    <a:lnB w="12700" cap="flat" cmpd="sng" algn="ctr">
                      <a:solidFill>
                        <a:srgbClr val="005BAD"/>
                      </a:solidFill>
                      <a:prstDash val="solid"/>
                      <a:round/>
                      <a:headEnd type="none" w="med" len="med"/>
                      <a:tailEnd type="none" w="med" len="med"/>
                    </a:lnB>
                    <a:solidFill>
                      <a:schemeClr val="bg1"/>
                    </a:solidFill>
                  </a:tcPr>
                </a:tc>
                <a:tc>
                  <a:txBody>
                    <a:bodyPr/>
                    <a:lstStyle/>
                    <a:p>
                      <a:pPr algn="ctr"/>
                      <a:r>
                        <a:rPr kumimoji="1" lang="en-US" altLang="ja-JP" sz="1200" b="1" dirty="0">
                          <a:effectLst/>
                          <a:latin typeface="HGPｺﾞｼｯｸM" panose="020B0600000000000000" pitchFamily="50" charset="-128"/>
                          <a:ea typeface="HGPｺﾞｼｯｸM" panose="020B0600000000000000" pitchFamily="50" charset="-128"/>
                        </a:rPr>
                        <a:t>600</a:t>
                      </a:r>
                      <a:r>
                        <a:rPr kumimoji="1" lang="ja-JP" altLang="en-US" sz="1200" b="1" dirty="0">
                          <a:effectLst/>
                          <a:latin typeface="HGPｺﾞｼｯｸM" panose="020B0600000000000000" pitchFamily="50" charset="-128"/>
                          <a:ea typeface="HGPｺﾞｼｯｸM" panose="020B0600000000000000" pitchFamily="50" charset="-128"/>
                        </a:rPr>
                        <a:t>万円</a:t>
                      </a:r>
                    </a:p>
                  </a:txBody>
                  <a:tcPr anchor="ctr">
                    <a:lnL w="12700" cap="flat" cmpd="sng" algn="ctr">
                      <a:solidFill>
                        <a:srgbClr val="005BAD"/>
                      </a:solidFill>
                      <a:prstDash val="solid"/>
                      <a:round/>
                      <a:headEnd type="none" w="med" len="med"/>
                      <a:tailEnd type="none" w="med" len="med"/>
                    </a:lnL>
                    <a:lnR w="12700" cap="flat" cmpd="sng" algn="ctr">
                      <a:solidFill>
                        <a:srgbClr val="005BAD"/>
                      </a:solidFill>
                      <a:prstDash val="solid"/>
                      <a:round/>
                      <a:headEnd type="none" w="med" len="med"/>
                      <a:tailEnd type="none" w="med" len="med"/>
                    </a:lnR>
                    <a:lnT w="12700" cap="flat" cmpd="sng" algn="ctr">
                      <a:solidFill>
                        <a:srgbClr val="005BAD"/>
                      </a:solidFill>
                      <a:prstDash val="solid"/>
                      <a:round/>
                      <a:headEnd type="none" w="med" len="med"/>
                      <a:tailEnd type="none" w="med" len="med"/>
                    </a:lnT>
                    <a:lnB w="12700" cap="flat" cmpd="sng" algn="ctr">
                      <a:solidFill>
                        <a:srgbClr val="005BAD"/>
                      </a:solidFill>
                      <a:prstDash val="solid"/>
                      <a:round/>
                      <a:headEnd type="none" w="med" len="med"/>
                      <a:tailEnd type="none" w="med" len="med"/>
                    </a:lnB>
                    <a:solidFill>
                      <a:schemeClr val="bg1"/>
                    </a:solidFill>
                  </a:tcPr>
                </a:tc>
                <a:tc>
                  <a:txBody>
                    <a:bodyPr/>
                    <a:lstStyle/>
                    <a:p>
                      <a:pPr algn="ctr"/>
                      <a:r>
                        <a:rPr kumimoji="1" lang="ja-JP" altLang="en-US" sz="1200" b="1" dirty="0">
                          <a:effectLst/>
                          <a:latin typeface="HGPｺﾞｼｯｸM" panose="020B0600000000000000" pitchFamily="50" charset="-128"/>
                          <a:ea typeface="HGPｺﾞｼｯｸM" panose="020B0600000000000000" pitchFamily="50" charset="-128"/>
                        </a:rPr>
                        <a:t>月</a:t>
                      </a:r>
                      <a:r>
                        <a:rPr kumimoji="1" lang="en-US" altLang="ja-JP" sz="1200" b="1" dirty="0">
                          <a:effectLst/>
                          <a:latin typeface="HGPｺﾞｼｯｸM" panose="020B0600000000000000" pitchFamily="50" charset="-128"/>
                          <a:ea typeface="HGPｺﾞｼｯｸM" panose="020B0600000000000000" pitchFamily="50" charset="-128"/>
                        </a:rPr>
                        <a:t>10</a:t>
                      </a:r>
                      <a:r>
                        <a:rPr kumimoji="1" lang="ja-JP" altLang="en-US" sz="1200" b="1" dirty="0">
                          <a:effectLst/>
                          <a:latin typeface="HGPｺﾞｼｯｸM" panose="020B0600000000000000" pitchFamily="50" charset="-128"/>
                          <a:ea typeface="HGPｺﾞｼｯｸM" panose="020B0600000000000000" pitchFamily="50" charset="-128"/>
                        </a:rPr>
                        <a:t>回</a:t>
                      </a:r>
                    </a:p>
                  </a:txBody>
                  <a:tcPr anchor="ctr">
                    <a:lnL w="12700" cap="flat" cmpd="sng" algn="ctr">
                      <a:solidFill>
                        <a:srgbClr val="005BAD"/>
                      </a:solidFill>
                      <a:prstDash val="solid"/>
                      <a:round/>
                      <a:headEnd type="none" w="med" len="med"/>
                      <a:tailEnd type="none" w="med" len="med"/>
                    </a:lnL>
                    <a:lnR w="12700" cap="flat" cmpd="sng" algn="ctr">
                      <a:solidFill>
                        <a:srgbClr val="005BAD"/>
                      </a:solidFill>
                      <a:prstDash val="solid"/>
                      <a:round/>
                      <a:headEnd type="none" w="med" len="med"/>
                      <a:tailEnd type="none" w="med" len="med"/>
                    </a:lnR>
                    <a:lnT w="12700" cap="flat" cmpd="sng" algn="ctr">
                      <a:solidFill>
                        <a:srgbClr val="005BAD"/>
                      </a:solidFill>
                      <a:prstDash val="solid"/>
                      <a:round/>
                      <a:headEnd type="none" w="med" len="med"/>
                      <a:tailEnd type="none" w="med" len="med"/>
                    </a:lnT>
                    <a:lnB w="12700" cap="flat" cmpd="sng" algn="ctr">
                      <a:solidFill>
                        <a:srgbClr val="005BAD"/>
                      </a:solidFill>
                      <a:prstDash val="solid"/>
                      <a:round/>
                      <a:headEnd type="none" w="med" len="med"/>
                      <a:tailEnd type="none" w="med" len="med"/>
                    </a:lnB>
                    <a:solidFill>
                      <a:schemeClr val="bg1"/>
                    </a:solidFill>
                  </a:tcPr>
                </a:tc>
                <a:tc>
                  <a:txBody>
                    <a:bodyPr/>
                    <a:lstStyle/>
                    <a:p>
                      <a:pPr algn="r"/>
                      <a:r>
                        <a:rPr kumimoji="1" lang="ja-JP" altLang="en-US" sz="1200" b="1" dirty="0">
                          <a:effectLst/>
                          <a:latin typeface="HGPｺﾞｼｯｸM" panose="020B0600000000000000" pitchFamily="50" charset="-128"/>
                          <a:ea typeface="HGPｺﾞｼｯｸM" panose="020B0600000000000000" pitchFamily="50" charset="-128"/>
                        </a:rPr>
                        <a:t>万円</a:t>
                      </a:r>
                    </a:p>
                  </a:txBody>
                  <a:tcPr anchor="ctr">
                    <a:lnL w="12700" cap="flat" cmpd="sng" algn="ctr">
                      <a:solidFill>
                        <a:srgbClr val="005BAD"/>
                      </a:solidFill>
                      <a:prstDash val="solid"/>
                      <a:round/>
                      <a:headEnd type="none" w="med" len="med"/>
                      <a:tailEnd type="none" w="med" len="med"/>
                    </a:lnL>
                    <a:lnR w="12700" cap="flat" cmpd="sng" algn="ctr">
                      <a:solidFill>
                        <a:srgbClr val="005BAD"/>
                      </a:solidFill>
                      <a:prstDash val="solid"/>
                      <a:round/>
                      <a:headEnd type="none" w="med" len="med"/>
                      <a:tailEnd type="none" w="med" len="med"/>
                    </a:lnR>
                    <a:lnT w="12700" cap="flat" cmpd="sng" algn="ctr">
                      <a:solidFill>
                        <a:srgbClr val="005BAD"/>
                      </a:solidFill>
                      <a:prstDash val="solid"/>
                      <a:round/>
                      <a:headEnd type="none" w="med" len="med"/>
                      <a:tailEnd type="none" w="med" len="med"/>
                    </a:lnT>
                    <a:lnB w="12700" cap="flat" cmpd="sng" algn="ctr">
                      <a:solidFill>
                        <a:srgbClr val="005BAD"/>
                      </a:solidFill>
                      <a:prstDash val="solid"/>
                      <a:round/>
                      <a:headEnd type="none" w="med" len="med"/>
                      <a:tailEnd type="none" w="med" len="med"/>
                    </a:lnB>
                    <a:solidFill>
                      <a:srgbClr val="EBFFFC"/>
                    </a:solidFill>
                  </a:tcPr>
                </a:tc>
                <a:extLst>
                  <a:ext uri="{0D108BD9-81ED-4DB2-BD59-A6C34878D82A}">
                    <a16:rowId xmlns:a16="http://schemas.microsoft.com/office/drawing/2014/main" val="1196817260"/>
                  </a:ext>
                </a:extLst>
              </a:tr>
              <a:tr h="468038">
                <a:tc>
                  <a:txBody>
                    <a:bodyPr/>
                    <a:lstStyle/>
                    <a:p>
                      <a:pPr algn="ctr"/>
                      <a:r>
                        <a:rPr kumimoji="1" lang="ja-JP" altLang="en-US" sz="1200" b="1" dirty="0">
                          <a:effectLst/>
                          <a:latin typeface="HGPｺﾞｼｯｸM" panose="020B0600000000000000" pitchFamily="50" charset="-128"/>
                          <a:ea typeface="HGPｺﾞｼｯｸM" panose="020B0600000000000000" pitchFamily="50" charset="-128"/>
                        </a:rPr>
                        <a:t>Ｃ家</a:t>
                      </a:r>
                    </a:p>
                  </a:txBody>
                  <a:tcPr anchor="ctr">
                    <a:lnL w="12700" cap="flat" cmpd="sng" algn="ctr">
                      <a:solidFill>
                        <a:srgbClr val="005BAD"/>
                      </a:solidFill>
                      <a:prstDash val="solid"/>
                      <a:round/>
                      <a:headEnd type="none" w="med" len="med"/>
                      <a:tailEnd type="none" w="med" len="med"/>
                    </a:lnL>
                    <a:lnR w="12700" cap="flat" cmpd="sng" algn="ctr">
                      <a:solidFill>
                        <a:srgbClr val="005BAD"/>
                      </a:solidFill>
                      <a:prstDash val="solid"/>
                      <a:round/>
                      <a:headEnd type="none" w="med" len="med"/>
                      <a:tailEnd type="none" w="med" len="med"/>
                    </a:lnR>
                    <a:lnT w="12700" cap="flat" cmpd="sng" algn="ctr">
                      <a:solidFill>
                        <a:srgbClr val="005BAD"/>
                      </a:solidFill>
                      <a:prstDash val="solid"/>
                      <a:round/>
                      <a:headEnd type="none" w="med" len="med"/>
                      <a:tailEnd type="none" w="med" len="med"/>
                    </a:lnT>
                    <a:lnB w="12700" cap="flat" cmpd="sng" algn="ctr">
                      <a:solidFill>
                        <a:srgbClr val="005BAD"/>
                      </a:solidFill>
                      <a:prstDash val="solid"/>
                      <a:round/>
                      <a:headEnd type="none" w="med" len="med"/>
                      <a:tailEnd type="none" w="med" len="med"/>
                    </a:lnB>
                    <a:solidFill>
                      <a:schemeClr val="bg1"/>
                    </a:solidFill>
                  </a:tcPr>
                </a:tc>
                <a:tc>
                  <a:txBody>
                    <a:bodyPr/>
                    <a:lstStyle/>
                    <a:p>
                      <a:pPr algn="ctr"/>
                      <a:r>
                        <a:rPr kumimoji="1" lang="ja-JP" altLang="en-US" sz="1200" b="1" dirty="0">
                          <a:effectLst/>
                          <a:latin typeface="HGPｺﾞｼｯｸM" panose="020B0600000000000000" pitchFamily="50" charset="-128"/>
                          <a:ea typeface="HGPｺﾞｼｯｸM" panose="020B0600000000000000" pitchFamily="50" charset="-128"/>
                        </a:rPr>
                        <a:t>４人</a:t>
                      </a:r>
                    </a:p>
                  </a:txBody>
                  <a:tcPr anchor="ctr">
                    <a:lnL w="12700" cap="flat" cmpd="sng" algn="ctr">
                      <a:solidFill>
                        <a:srgbClr val="005BAD"/>
                      </a:solidFill>
                      <a:prstDash val="solid"/>
                      <a:round/>
                      <a:headEnd type="none" w="med" len="med"/>
                      <a:tailEnd type="none" w="med" len="med"/>
                    </a:lnL>
                    <a:lnR w="12700" cap="flat" cmpd="sng" algn="ctr">
                      <a:solidFill>
                        <a:srgbClr val="005BAD"/>
                      </a:solidFill>
                      <a:prstDash val="solid"/>
                      <a:round/>
                      <a:headEnd type="none" w="med" len="med"/>
                      <a:tailEnd type="none" w="med" len="med"/>
                    </a:lnR>
                    <a:lnT w="12700" cap="flat" cmpd="sng" algn="ctr">
                      <a:solidFill>
                        <a:srgbClr val="005BAD"/>
                      </a:solidFill>
                      <a:prstDash val="solid"/>
                      <a:round/>
                      <a:headEnd type="none" w="med" len="med"/>
                      <a:tailEnd type="none" w="med" len="med"/>
                    </a:lnT>
                    <a:lnB w="12700" cap="flat" cmpd="sng" algn="ctr">
                      <a:solidFill>
                        <a:srgbClr val="005BAD"/>
                      </a:solidFill>
                      <a:prstDash val="solid"/>
                      <a:round/>
                      <a:headEnd type="none" w="med" len="med"/>
                      <a:tailEnd type="none" w="med" len="med"/>
                    </a:lnB>
                    <a:solidFill>
                      <a:schemeClr val="bg1"/>
                    </a:solidFill>
                  </a:tcPr>
                </a:tc>
                <a:tc>
                  <a:txBody>
                    <a:bodyPr/>
                    <a:lstStyle/>
                    <a:p>
                      <a:pPr algn="ctr"/>
                      <a:r>
                        <a:rPr kumimoji="1" lang="en-US" altLang="ja-JP" sz="1200" b="1" dirty="0">
                          <a:effectLst/>
                          <a:latin typeface="HGPｺﾞｼｯｸM" panose="020B0600000000000000" pitchFamily="50" charset="-128"/>
                          <a:ea typeface="HGPｺﾞｼｯｸM" panose="020B0600000000000000" pitchFamily="50" charset="-128"/>
                        </a:rPr>
                        <a:t>300</a:t>
                      </a:r>
                      <a:r>
                        <a:rPr kumimoji="1" lang="ja-JP" altLang="en-US" sz="1200" b="1" dirty="0">
                          <a:effectLst/>
                          <a:latin typeface="HGPｺﾞｼｯｸM" panose="020B0600000000000000" pitchFamily="50" charset="-128"/>
                          <a:ea typeface="HGPｺﾞｼｯｸM" panose="020B0600000000000000" pitchFamily="50" charset="-128"/>
                        </a:rPr>
                        <a:t>万円</a:t>
                      </a:r>
                    </a:p>
                  </a:txBody>
                  <a:tcPr anchor="ctr">
                    <a:lnL w="12700" cap="flat" cmpd="sng" algn="ctr">
                      <a:solidFill>
                        <a:srgbClr val="005BAD"/>
                      </a:solidFill>
                      <a:prstDash val="solid"/>
                      <a:round/>
                      <a:headEnd type="none" w="med" len="med"/>
                      <a:tailEnd type="none" w="med" len="med"/>
                    </a:lnL>
                    <a:lnR w="12700" cap="flat" cmpd="sng" algn="ctr">
                      <a:solidFill>
                        <a:srgbClr val="005BAD"/>
                      </a:solidFill>
                      <a:prstDash val="solid"/>
                      <a:round/>
                      <a:headEnd type="none" w="med" len="med"/>
                      <a:tailEnd type="none" w="med" len="med"/>
                    </a:lnR>
                    <a:lnT w="12700" cap="flat" cmpd="sng" algn="ctr">
                      <a:solidFill>
                        <a:srgbClr val="005BAD"/>
                      </a:solidFill>
                      <a:prstDash val="solid"/>
                      <a:round/>
                      <a:headEnd type="none" w="med" len="med"/>
                      <a:tailEnd type="none" w="med" len="med"/>
                    </a:lnT>
                    <a:lnB w="12700" cap="flat" cmpd="sng" algn="ctr">
                      <a:solidFill>
                        <a:srgbClr val="005BAD"/>
                      </a:solidFill>
                      <a:prstDash val="solid"/>
                      <a:round/>
                      <a:headEnd type="none" w="med" len="med"/>
                      <a:tailEnd type="none" w="med" len="med"/>
                    </a:lnB>
                    <a:solidFill>
                      <a:schemeClr val="bg1"/>
                    </a:solidFill>
                  </a:tcPr>
                </a:tc>
                <a:tc>
                  <a:txBody>
                    <a:bodyPr/>
                    <a:lstStyle/>
                    <a:p>
                      <a:pPr algn="ctr"/>
                      <a:r>
                        <a:rPr kumimoji="1" lang="ja-JP" altLang="en-US" sz="1200" b="1" dirty="0">
                          <a:effectLst/>
                          <a:latin typeface="HGPｺﾞｼｯｸM" panose="020B0600000000000000" pitchFamily="50" charset="-128"/>
                          <a:ea typeface="HGPｺﾞｼｯｸM" panose="020B0600000000000000" pitchFamily="50" charset="-128"/>
                        </a:rPr>
                        <a:t>月</a:t>
                      </a:r>
                      <a:r>
                        <a:rPr kumimoji="1" lang="en-US" altLang="ja-JP" sz="1200" b="1" dirty="0">
                          <a:effectLst/>
                          <a:latin typeface="HGPｺﾞｼｯｸM" panose="020B0600000000000000" pitchFamily="50" charset="-128"/>
                          <a:ea typeface="HGPｺﾞｼｯｸM" panose="020B0600000000000000" pitchFamily="50" charset="-128"/>
                        </a:rPr>
                        <a:t>10</a:t>
                      </a:r>
                      <a:r>
                        <a:rPr kumimoji="1" lang="ja-JP" altLang="en-US" sz="1200" b="1" dirty="0">
                          <a:effectLst/>
                          <a:latin typeface="HGPｺﾞｼｯｸM" panose="020B0600000000000000" pitchFamily="50" charset="-128"/>
                          <a:ea typeface="HGPｺﾞｼｯｸM" panose="020B0600000000000000" pitchFamily="50" charset="-128"/>
                        </a:rPr>
                        <a:t>回</a:t>
                      </a:r>
                    </a:p>
                  </a:txBody>
                  <a:tcPr anchor="ctr">
                    <a:lnL w="12700" cap="flat" cmpd="sng" algn="ctr">
                      <a:solidFill>
                        <a:srgbClr val="005BAD"/>
                      </a:solidFill>
                      <a:prstDash val="solid"/>
                      <a:round/>
                      <a:headEnd type="none" w="med" len="med"/>
                      <a:tailEnd type="none" w="med" len="med"/>
                    </a:lnL>
                    <a:lnR w="12700" cap="flat" cmpd="sng" algn="ctr">
                      <a:solidFill>
                        <a:srgbClr val="005BAD"/>
                      </a:solidFill>
                      <a:prstDash val="solid"/>
                      <a:round/>
                      <a:headEnd type="none" w="med" len="med"/>
                      <a:tailEnd type="none" w="med" len="med"/>
                    </a:lnR>
                    <a:lnT w="12700" cap="flat" cmpd="sng" algn="ctr">
                      <a:solidFill>
                        <a:srgbClr val="005BAD"/>
                      </a:solidFill>
                      <a:prstDash val="solid"/>
                      <a:round/>
                      <a:headEnd type="none" w="med" len="med"/>
                      <a:tailEnd type="none" w="med" len="med"/>
                    </a:lnT>
                    <a:lnB w="12700" cap="flat" cmpd="sng" algn="ctr">
                      <a:solidFill>
                        <a:srgbClr val="005BAD"/>
                      </a:solidFill>
                      <a:prstDash val="solid"/>
                      <a:round/>
                      <a:headEnd type="none" w="med" len="med"/>
                      <a:tailEnd type="none" w="med" len="med"/>
                    </a:lnB>
                    <a:solidFill>
                      <a:schemeClr val="bg1"/>
                    </a:solidFill>
                  </a:tcPr>
                </a:tc>
                <a:tc>
                  <a:txBody>
                    <a:bodyPr/>
                    <a:lstStyle/>
                    <a:p>
                      <a:pPr algn="r"/>
                      <a:r>
                        <a:rPr kumimoji="1" lang="ja-JP" altLang="en-US" sz="1200" b="1" dirty="0">
                          <a:effectLst/>
                          <a:latin typeface="HGPｺﾞｼｯｸM" panose="020B0600000000000000" pitchFamily="50" charset="-128"/>
                          <a:ea typeface="HGPｺﾞｼｯｸM" panose="020B0600000000000000" pitchFamily="50" charset="-128"/>
                        </a:rPr>
                        <a:t>万円</a:t>
                      </a:r>
                    </a:p>
                  </a:txBody>
                  <a:tcPr anchor="ctr">
                    <a:lnL w="12700" cap="flat" cmpd="sng" algn="ctr">
                      <a:solidFill>
                        <a:srgbClr val="005BAD"/>
                      </a:solidFill>
                      <a:prstDash val="solid"/>
                      <a:round/>
                      <a:headEnd type="none" w="med" len="med"/>
                      <a:tailEnd type="none" w="med" len="med"/>
                    </a:lnL>
                    <a:lnR w="12700" cap="flat" cmpd="sng" algn="ctr">
                      <a:solidFill>
                        <a:srgbClr val="005BAD"/>
                      </a:solidFill>
                      <a:prstDash val="solid"/>
                      <a:round/>
                      <a:headEnd type="none" w="med" len="med"/>
                      <a:tailEnd type="none" w="med" len="med"/>
                    </a:lnR>
                    <a:lnT w="12700" cap="flat" cmpd="sng" algn="ctr">
                      <a:solidFill>
                        <a:srgbClr val="005BAD"/>
                      </a:solidFill>
                      <a:prstDash val="solid"/>
                      <a:round/>
                      <a:headEnd type="none" w="med" len="med"/>
                      <a:tailEnd type="none" w="med" len="med"/>
                    </a:lnT>
                    <a:lnB w="12700" cap="flat" cmpd="sng" algn="ctr">
                      <a:solidFill>
                        <a:srgbClr val="005BAD"/>
                      </a:solidFill>
                      <a:prstDash val="solid"/>
                      <a:round/>
                      <a:headEnd type="none" w="med" len="med"/>
                      <a:tailEnd type="none" w="med" len="med"/>
                    </a:lnB>
                    <a:solidFill>
                      <a:srgbClr val="EBFFFC"/>
                    </a:solidFill>
                  </a:tcPr>
                </a:tc>
                <a:extLst>
                  <a:ext uri="{0D108BD9-81ED-4DB2-BD59-A6C34878D82A}">
                    <a16:rowId xmlns:a16="http://schemas.microsoft.com/office/drawing/2014/main" val="585846679"/>
                  </a:ext>
                </a:extLst>
              </a:tr>
              <a:tr h="468038">
                <a:tc>
                  <a:txBody>
                    <a:bodyPr/>
                    <a:lstStyle/>
                    <a:p>
                      <a:pPr algn="ctr"/>
                      <a:r>
                        <a:rPr kumimoji="1" lang="ja-JP" altLang="en-US" sz="1200" b="1" dirty="0">
                          <a:effectLst/>
                          <a:latin typeface="HGPｺﾞｼｯｸM" panose="020B0600000000000000" pitchFamily="50" charset="-128"/>
                          <a:ea typeface="HGPｺﾞｼｯｸM" panose="020B0600000000000000" pitchFamily="50" charset="-128"/>
                        </a:rPr>
                        <a:t>Ｄ家</a:t>
                      </a:r>
                    </a:p>
                  </a:txBody>
                  <a:tcPr anchor="ctr">
                    <a:lnL w="12700" cap="flat" cmpd="sng" algn="ctr">
                      <a:solidFill>
                        <a:srgbClr val="005BAD"/>
                      </a:solidFill>
                      <a:prstDash val="solid"/>
                      <a:round/>
                      <a:headEnd type="none" w="med" len="med"/>
                      <a:tailEnd type="none" w="med" len="med"/>
                    </a:lnL>
                    <a:lnR w="12700" cap="flat" cmpd="sng" algn="ctr">
                      <a:solidFill>
                        <a:srgbClr val="005BAD"/>
                      </a:solidFill>
                      <a:prstDash val="solid"/>
                      <a:round/>
                      <a:headEnd type="none" w="med" len="med"/>
                      <a:tailEnd type="none" w="med" len="med"/>
                    </a:lnR>
                    <a:lnT w="12700" cap="flat" cmpd="sng" algn="ctr">
                      <a:solidFill>
                        <a:srgbClr val="005BAD"/>
                      </a:solidFill>
                      <a:prstDash val="solid"/>
                      <a:round/>
                      <a:headEnd type="none" w="med" len="med"/>
                      <a:tailEnd type="none" w="med" len="med"/>
                    </a:lnT>
                    <a:lnB w="12700" cap="flat" cmpd="sng" algn="ctr">
                      <a:solidFill>
                        <a:srgbClr val="005BAD"/>
                      </a:solidFill>
                      <a:prstDash val="solid"/>
                      <a:round/>
                      <a:headEnd type="none" w="med" len="med"/>
                      <a:tailEnd type="none" w="med" len="med"/>
                    </a:lnB>
                    <a:solidFill>
                      <a:schemeClr val="bg1"/>
                    </a:solidFill>
                  </a:tcPr>
                </a:tc>
                <a:tc>
                  <a:txBody>
                    <a:bodyPr/>
                    <a:lstStyle/>
                    <a:p>
                      <a:pPr algn="ctr"/>
                      <a:r>
                        <a:rPr kumimoji="1" lang="ja-JP" altLang="en-US" sz="1200" b="1" dirty="0">
                          <a:effectLst/>
                          <a:latin typeface="HGPｺﾞｼｯｸM" panose="020B0600000000000000" pitchFamily="50" charset="-128"/>
                          <a:ea typeface="HGPｺﾞｼｯｸM" panose="020B0600000000000000" pitchFamily="50" charset="-128"/>
                        </a:rPr>
                        <a:t>４人</a:t>
                      </a:r>
                    </a:p>
                  </a:txBody>
                  <a:tcPr anchor="ctr">
                    <a:lnL w="12700" cap="flat" cmpd="sng" algn="ctr">
                      <a:solidFill>
                        <a:srgbClr val="005BAD"/>
                      </a:solidFill>
                      <a:prstDash val="solid"/>
                      <a:round/>
                      <a:headEnd type="none" w="med" len="med"/>
                      <a:tailEnd type="none" w="med" len="med"/>
                    </a:lnL>
                    <a:lnR w="12700" cap="flat" cmpd="sng" algn="ctr">
                      <a:solidFill>
                        <a:srgbClr val="005BAD"/>
                      </a:solidFill>
                      <a:prstDash val="solid"/>
                      <a:round/>
                      <a:headEnd type="none" w="med" len="med"/>
                      <a:tailEnd type="none" w="med" len="med"/>
                    </a:lnR>
                    <a:lnT w="12700" cap="flat" cmpd="sng" algn="ctr">
                      <a:solidFill>
                        <a:srgbClr val="005BAD"/>
                      </a:solidFill>
                      <a:prstDash val="solid"/>
                      <a:round/>
                      <a:headEnd type="none" w="med" len="med"/>
                      <a:tailEnd type="none" w="med" len="med"/>
                    </a:lnT>
                    <a:lnB w="12700" cap="flat" cmpd="sng" algn="ctr">
                      <a:solidFill>
                        <a:srgbClr val="005BAD"/>
                      </a:solidFill>
                      <a:prstDash val="solid"/>
                      <a:round/>
                      <a:headEnd type="none" w="med" len="med"/>
                      <a:tailEnd type="none" w="med" len="med"/>
                    </a:lnB>
                    <a:solidFill>
                      <a:schemeClr val="bg1"/>
                    </a:solidFill>
                  </a:tcPr>
                </a:tc>
                <a:tc>
                  <a:txBody>
                    <a:bodyPr/>
                    <a:lstStyle/>
                    <a:p>
                      <a:pPr algn="ctr"/>
                      <a:r>
                        <a:rPr kumimoji="1" lang="en-US" altLang="ja-JP" sz="1200" b="1" dirty="0">
                          <a:effectLst/>
                          <a:latin typeface="HGPｺﾞｼｯｸM" panose="020B0600000000000000" pitchFamily="50" charset="-128"/>
                          <a:ea typeface="HGPｺﾞｼｯｸM" panose="020B0600000000000000" pitchFamily="50" charset="-128"/>
                        </a:rPr>
                        <a:t>100</a:t>
                      </a:r>
                      <a:r>
                        <a:rPr kumimoji="1" lang="ja-JP" altLang="en-US" sz="1200" b="1" dirty="0">
                          <a:effectLst/>
                          <a:latin typeface="HGPｺﾞｼｯｸM" panose="020B0600000000000000" pitchFamily="50" charset="-128"/>
                          <a:ea typeface="HGPｺﾞｼｯｸM" panose="020B0600000000000000" pitchFamily="50" charset="-128"/>
                        </a:rPr>
                        <a:t>万円</a:t>
                      </a:r>
                    </a:p>
                  </a:txBody>
                  <a:tcPr anchor="ctr">
                    <a:lnL w="12700" cap="flat" cmpd="sng" algn="ctr">
                      <a:solidFill>
                        <a:srgbClr val="005BAD"/>
                      </a:solidFill>
                      <a:prstDash val="solid"/>
                      <a:round/>
                      <a:headEnd type="none" w="med" len="med"/>
                      <a:tailEnd type="none" w="med" len="med"/>
                    </a:lnL>
                    <a:lnR w="12700" cap="flat" cmpd="sng" algn="ctr">
                      <a:solidFill>
                        <a:srgbClr val="005BAD"/>
                      </a:solidFill>
                      <a:prstDash val="solid"/>
                      <a:round/>
                      <a:headEnd type="none" w="med" len="med"/>
                      <a:tailEnd type="none" w="med" len="med"/>
                    </a:lnR>
                    <a:lnT w="12700" cap="flat" cmpd="sng" algn="ctr">
                      <a:solidFill>
                        <a:srgbClr val="005BAD"/>
                      </a:solidFill>
                      <a:prstDash val="solid"/>
                      <a:round/>
                      <a:headEnd type="none" w="med" len="med"/>
                      <a:tailEnd type="none" w="med" len="med"/>
                    </a:lnT>
                    <a:lnB w="12700" cap="flat" cmpd="sng" algn="ctr">
                      <a:solidFill>
                        <a:srgbClr val="005BAD"/>
                      </a:solidFill>
                      <a:prstDash val="solid"/>
                      <a:round/>
                      <a:headEnd type="none" w="med" len="med"/>
                      <a:tailEnd type="none" w="med" len="med"/>
                    </a:lnB>
                    <a:solidFill>
                      <a:schemeClr val="bg1"/>
                    </a:solidFill>
                  </a:tcPr>
                </a:tc>
                <a:tc>
                  <a:txBody>
                    <a:bodyPr/>
                    <a:lstStyle/>
                    <a:p>
                      <a:pPr algn="ctr"/>
                      <a:r>
                        <a:rPr kumimoji="1" lang="ja-JP" altLang="en-US" sz="1200" b="1" dirty="0">
                          <a:effectLst/>
                          <a:latin typeface="HGPｺﾞｼｯｸM" panose="020B0600000000000000" pitchFamily="50" charset="-128"/>
                          <a:ea typeface="HGPｺﾞｼｯｸM" panose="020B0600000000000000" pitchFamily="50" charset="-128"/>
                        </a:rPr>
                        <a:t>月１</a:t>
                      </a:r>
                      <a:r>
                        <a:rPr kumimoji="1" lang="en-US" altLang="ja-JP" sz="1200" b="1" dirty="0">
                          <a:effectLst/>
                          <a:latin typeface="HGPｺﾞｼｯｸM" panose="020B0600000000000000" pitchFamily="50" charset="-128"/>
                          <a:ea typeface="HGPｺﾞｼｯｸM" panose="020B0600000000000000" pitchFamily="50" charset="-128"/>
                        </a:rPr>
                        <a:t>0</a:t>
                      </a:r>
                      <a:r>
                        <a:rPr kumimoji="1" lang="ja-JP" altLang="en-US" sz="1200" b="1" dirty="0">
                          <a:effectLst/>
                          <a:latin typeface="HGPｺﾞｼｯｸM" panose="020B0600000000000000" pitchFamily="50" charset="-128"/>
                          <a:ea typeface="HGPｺﾞｼｯｸM" panose="020B0600000000000000" pitchFamily="50" charset="-128"/>
                        </a:rPr>
                        <a:t>回</a:t>
                      </a:r>
                    </a:p>
                  </a:txBody>
                  <a:tcPr anchor="ctr">
                    <a:lnL w="12700" cap="flat" cmpd="sng" algn="ctr">
                      <a:solidFill>
                        <a:srgbClr val="005BAD"/>
                      </a:solidFill>
                      <a:prstDash val="solid"/>
                      <a:round/>
                      <a:headEnd type="none" w="med" len="med"/>
                      <a:tailEnd type="none" w="med" len="med"/>
                    </a:lnL>
                    <a:lnR w="12700" cap="flat" cmpd="sng" algn="ctr">
                      <a:solidFill>
                        <a:srgbClr val="005BAD"/>
                      </a:solidFill>
                      <a:prstDash val="solid"/>
                      <a:round/>
                      <a:headEnd type="none" w="med" len="med"/>
                      <a:tailEnd type="none" w="med" len="med"/>
                    </a:lnR>
                    <a:lnT w="12700" cap="flat" cmpd="sng" algn="ctr">
                      <a:solidFill>
                        <a:srgbClr val="005BAD"/>
                      </a:solidFill>
                      <a:prstDash val="solid"/>
                      <a:round/>
                      <a:headEnd type="none" w="med" len="med"/>
                      <a:tailEnd type="none" w="med" len="med"/>
                    </a:lnT>
                    <a:lnB w="12700" cap="flat" cmpd="sng" algn="ctr">
                      <a:solidFill>
                        <a:srgbClr val="005BAD"/>
                      </a:solidFill>
                      <a:prstDash val="solid"/>
                      <a:round/>
                      <a:headEnd type="none" w="med" len="med"/>
                      <a:tailEnd type="none" w="med" len="med"/>
                    </a:lnB>
                    <a:solidFill>
                      <a:schemeClr val="bg1"/>
                    </a:solidFill>
                  </a:tcPr>
                </a:tc>
                <a:tc>
                  <a:txBody>
                    <a:bodyPr/>
                    <a:lstStyle/>
                    <a:p>
                      <a:pPr algn="r"/>
                      <a:r>
                        <a:rPr kumimoji="1" lang="ja-JP" altLang="en-US" sz="1200" b="1" dirty="0">
                          <a:effectLst/>
                          <a:latin typeface="HGPｺﾞｼｯｸM" panose="020B0600000000000000" pitchFamily="50" charset="-128"/>
                          <a:ea typeface="HGPｺﾞｼｯｸM" panose="020B0600000000000000" pitchFamily="50" charset="-128"/>
                        </a:rPr>
                        <a:t>万円</a:t>
                      </a:r>
                    </a:p>
                  </a:txBody>
                  <a:tcPr anchor="ctr">
                    <a:lnL w="12700" cap="flat" cmpd="sng" algn="ctr">
                      <a:solidFill>
                        <a:srgbClr val="005BAD"/>
                      </a:solidFill>
                      <a:prstDash val="solid"/>
                      <a:round/>
                      <a:headEnd type="none" w="med" len="med"/>
                      <a:tailEnd type="none" w="med" len="med"/>
                    </a:lnL>
                    <a:lnR w="12700" cap="flat" cmpd="sng" algn="ctr">
                      <a:solidFill>
                        <a:srgbClr val="005BAD"/>
                      </a:solidFill>
                      <a:prstDash val="solid"/>
                      <a:round/>
                      <a:headEnd type="none" w="med" len="med"/>
                      <a:tailEnd type="none" w="med" len="med"/>
                    </a:lnR>
                    <a:lnT w="12700" cap="flat" cmpd="sng" algn="ctr">
                      <a:solidFill>
                        <a:srgbClr val="005BAD"/>
                      </a:solidFill>
                      <a:prstDash val="solid"/>
                      <a:round/>
                      <a:headEnd type="none" w="med" len="med"/>
                      <a:tailEnd type="none" w="med" len="med"/>
                    </a:lnT>
                    <a:lnB w="12700" cap="flat" cmpd="sng" algn="ctr">
                      <a:solidFill>
                        <a:srgbClr val="005BAD"/>
                      </a:solidFill>
                      <a:prstDash val="solid"/>
                      <a:round/>
                      <a:headEnd type="none" w="med" len="med"/>
                      <a:tailEnd type="none" w="med" len="med"/>
                    </a:lnB>
                    <a:solidFill>
                      <a:srgbClr val="EBFFFC"/>
                    </a:solidFill>
                  </a:tcPr>
                </a:tc>
                <a:extLst>
                  <a:ext uri="{0D108BD9-81ED-4DB2-BD59-A6C34878D82A}">
                    <a16:rowId xmlns:a16="http://schemas.microsoft.com/office/drawing/2014/main" val="4268042463"/>
                  </a:ext>
                </a:extLst>
              </a:tr>
              <a:tr h="468038">
                <a:tc gridSpan="4">
                  <a:txBody>
                    <a:bodyPr/>
                    <a:lstStyle/>
                    <a:p>
                      <a:pPr algn="ctr"/>
                      <a:r>
                        <a:rPr kumimoji="1" lang="ja-JP" altLang="en-US" sz="1200" b="1" dirty="0">
                          <a:effectLst/>
                          <a:latin typeface="HGPｺﾞｼｯｸM" panose="020B0600000000000000" pitchFamily="50" charset="-128"/>
                          <a:ea typeface="HGPｺﾞｼｯｸM" panose="020B0600000000000000" pitchFamily="50" charset="-128"/>
                        </a:rPr>
                        <a:t>合計</a:t>
                      </a:r>
                    </a:p>
                  </a:txBody>
                  <a:tcPr anchor="ctr">
                    <a:lnL w="12700" cap="flat" cmpd="sng" algn="ctr">
                      <a:solidFill>
                        <a:srgbClr val="005BAD"/>
                      </a:solidFill>
                      <a:prstDash val="solid"/>
                      <a:round/>
                      <a:headEnd type="none" w="med" len="med"/>
                      <a:tailEnd type="none" w="med" len="med"/>
                    </a:lnL>
                    <a:lnR w="12700" cap="flat" cmpd="sng" algn="ctr">
                      <a:solidFill>
                        <a:srgbClr val="005BAD"/>
                      </a:solidFill>
                      <a:prstDash val="solid"/>
                      <a:round/>
                      <a:headEnd type="none" w="med" len="med"/>
                      <a:tailEnd type="none" w="med" len="med"/>
                    </a:lnR>
                    <a:lnT w="12700" cap="flat" cmpd="sng" algn="ctr">
                      <a:solidFill>
                        <a:srgbClr val="005BAD"/>
                      </a:solidFill>
                      <a:prstDash val="solid"/>
                      <a:round/>
                      <a:headEnd type="none" w="med" len="med"/>
                      <a:tailEnd type="none" w="med" len="med"/>
                    </a:lnT>
                    <a:lnB w="12700" cap="flat" cmpd="sng" algn="ctr">
                      <a:solidFill>
                        <a:srgbClr val="005BAD"/>
                      </a:solidFill>
                      <a:prstDash val="solid"/>
                      <a:round/>
                      <a:headEnd type="none" w="med" len="med"/>
                      <a:tailEnd type="none" w="med" len="med"/>
                    </a:lnB>
                    <a:solidFill>
                      <a:srgbClr val="CEEEFE"/>
                    </a:solidFill>
                  </a:tcPr>
                </a:tc>
                <a:tc hMerge="1">
                  <a:txBody>
                    <a:bodyPr/>
                    <a:lstStyle/>
                    <a:p>
                      <a:endParaRPr/>
                    </a:p>
                  </a:txBody>
                  <a:tcPr anchor="ctr">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endParaRPr/>
                    </a:p>
                  </a:txBody>
                  <a:tcPr anchor="ctr">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endParaRPr dirty="0"/>
                    </a:p>
                  </a:txBody>
                  <a:tcPr anchor="ctr">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a:r>
                        <a:rPr kumimoji="1" lang="en-US" altLang="ja-JP" sz="1200" b="1" dirty="0">
                          <a:effectLst/>
                          <a:latin typeface="HGPｺﾞｼｯｸM" panose="020B0600000000000000" pitchFamily="50" charset="-128"/>
                          <a:ea typeface="HGPｺﾞｼｯｸM" panose="020B0600000000000000" pitchFamily="50" charset="-128"/>
                        </a:rPr>
                        <a:t>400</a:t>
                      </a:r>
                      <a:r>
                        <a:rPr kumimoji="1" lang="ja-JP" altLang="en-US" sz="1200" b="1" dirty="0">
                          <a:effectLst/>
                          <a:latin typeface="HGPｺﾞｼｯｸM" panose="020B0600000000000000" pitchFamily="50" charset="-128"/>
                          <a:ea typeface="HGPｺﾞｼｯｸM" panose="020B0600000000000000" pitchFamily="50" charset="-128"/>
                        </a:rPr>
                        <a:t>万円</a:t>
                      </a:r>
                    </a:p>
                  </a:txBody>
                  <a:tcPr anchor="ctr">
                    <a:lnL w="12700" cap="flat" cmpd="sng" algn="ctr">
                      <a:solidFill>
                        <a:srgbClr val="005BAD"/>
                      </a:solidFill>
                      <a:prstDash val="solid"/>
                      <a:round/>
                      <a:headEnd type="none" w="med" len="med"/>
                      <a:tailEnd type="none" w="med" len="med"/>
                    </a:lnL>
                    <a:lnR w="12700" cap="flat" cmpd="sng" algn="ctr">
                      <a:solidFill>
                        <a:srgbClr val="005BAD"/>
                      </a:solidFill>
                      <a:prstDash val="solid"/>
                      <a:round/>
                      <a:headEnd type="none" w="med" len="med"/>
                      <a:tailEnd type="none" w="med" len="med"/>
                    </a:lnR>
                    <a:lnT w="12700" cap="flat" cmpd="sng" algn="ctr">
                      <a:solidFill>
                        <a:srgbClr val="005BAD"/>
                      </a:solidFill>
                      <a:prstDash val="solid"/>
                      <a:round/>
                      <a:headEnd type="none" w="med" len="med"/>
                      <a:tailEnd type="none" w="med" len="med"/>
                    </a:lnT>
                    <a:lnB w="12700" cap="flat" cmpd="sng" algn="ctr">
                      <a:solidFill>
                        <a:srgbClr val="005BAD"/>
                      </a:solidFill>
                      <a:prstDash val="solid"/>
                      <a:round/>
                      <a:headEnd type="none" w="med" len="med"/>
                      <a:tailEnd type="none" w="med" len="med"/>
                    </a:lnB>
                    <a:solidFill>
                      <a:srgbClr val="CEEEFE"/>
                    </a:solidFill>
                  </a:tcPr>
                </a:tc>
                <a:extLst>
                  <a:ext uri="{0D108BD9-81ED-4DB2-BD59-A6C34878D82A}">
                    <a16:rowId xmlns:a16="http://schemas.microsoft.com/office/drawing/2014/main" val="3152522239"/>
                  </a:ext>
                </a:extLst>
              </a:tr>
            </a:tbl>
          </a:graphicData>
        </a:graphic>
      </p:graphicFrame>
      <p:sp>
        <p:nvSpPr>
          <p:cNvPr id="22" name="正方形/長方形 21">
            <a:extLst>
              <a:ext uri="{FF2B5EF4-FFF2-40B4-BE49-F238E27FC236}">
                <a16:creationId xmlns:a16="http://schemas.microsoft.com/office/drawing/2014/main" id="{D6003001-C813-C64F-A2EE-36E92805A691}"/>
              </a:ext>
            </a:extLst>
          </p:cNvPr>
          <p:cNvSpPr/>
          <p:nvPr userDrawn="1"/>
        </p:nvSpPr>
        <p:spPr bwMode="auto">
          <a:xfrm>
            <a:off x="323642" y="4528158"/>
            <a:ext cx="3455491" cy="621034"/>
          </a:xfrm>
          <a:prstGeom prst="rect">
            <a:avLst/>
          </a:prstGeom>
          <a:noFill/>
          <a:ln w="635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171450" marR="0" indent="-171450" algn="l" defTabSz="914400" rtl="0" eaLnBrk="0" fontAlgn="base" latinLnBrk="0" hangingPunct="0">
              <a:lnSpc>
                <a:spcPct val="114000"/>
              </a:lnSpc>
              <a:spcBef>
                <a:spcPct val="0"/>
              </a:spcBef>
              <a:spcAft>
                <a:spcPct val="0"/>
              </a:spcAft>
              <a:buClrTx/>
              <a:buSzTx/>
              <a:buFont typeface="Wingdings" panose="05000000000000000000" pitchFamily="2" charset="2"/>
              <a:buChar char="l"/>
              <a:tabLst/>
            </a:pPr>
            <a:r>
              <a:rPr kumimoji="1" lang="ja-JP" altLang="en-US" sz="1400" kern="1200" dirty="0">
                <a:solidFill>
                  <a:srgbClr val="005BAD"/>
                </a:solidFill>
                <a:latin typeface="+mn-ea"/>
                <a:ea typeface="+mn-ea"/>
                <a:cs typeface="+mn-cs"/>
              </a:rPr>
              <a:t>ヒント</a:t>
            </a:r>
          </a:p>
          <a:p>
            <a:pPr marL="0" marR="0" indent="0" algn="l" defTabSz="914400" rtl="0" eaLnBrk="0" fontAlgn="base" latinLnBrk="0" hangingPunct="0">
              <a:lnSpc>
                <a:spcPct val="114000"/>
              </a:lnSpc>
              <a:spcBef>
                <a:spcPct val="0"/>
              </a:spcBef>
              <a:spcAft>
                <a:spcPct val="0"/>
              </a:spcAft>
              <a:buClrTx/>
              <a:buSzTx/>
              <a:buFont typeface="Wingdings" panose="05000000000000000000" pitchFamily="2" charset="2"/>
              <a:buNone/>
              <a:tabLst/>
            </a:pPr>
            <a:r>
              <a:rPr kumimoji="1" lang="ja-JP" altLang="en-US" sz="1200" kern="1200" dirty="0">
                <a:solidFill>
                  <a:schemeClr val="tx1"/>
                </a:solidFill>
                <a:latin typeface="+mn-ea"/>
                <a:ea typeface="+mn-ea"/>
                <a:cs typeface="+mn-cs"/>
              </a:rPr>
              <a:t>   所得金額によって</a:t>
            </a:r>
            <a:endParaRPr kumimoji="1" lang="en-US" altLang="ja-JP" sz="1200" kern="1200" dirty="0">
              <a:solidFill>
                <a:schemeClr val="tx1"/>
              </a:solidFill>
              <a:latin typeface="+mn-ea"/>
              <a:ea typeface="+mn-ea"/>
              <a:cs typeface="+mn-cs"/>
            </a:endParaRPr>
          </a:p>
          <a:p>
            <a:pPr marL="0" marR="0" indent="0" algn="l" defTabSz="914400" rtl="0" eaLnBrk="0" fontAlgn="base" latinLnBrk="0" hangingPunct="0">
              <a:lnSpc>
                <a:spcPct val="114000"/>
              </a:lnSpc>
              <a:spcBef>
                <a:spcPct val="0"/>
              </a:spcBef>
              <a:spcAft>
                <a:spcPct val="0"/>
              </a:spcAft>
              <a:buClrTx/>
              <a:buSzTx/>
              <a:buFont typeface="Wingdings" panose="05000000000000000000" pitchFamily="2" charset="2"/>
              <a:buNone/>
              <a:tabLst/>
            </a:pPr>
            <a:r>
              <a:rPr kumimoji="1" lang="en-US" altLang="ja-JP" sz="1200" kern="1200" dirty="0">
                <a:solidFill>
                  <a:schemeClr val="tx1"/>
                </a:solidFill>
                <a:latin typeface="+mn-ea"/>
                <a:ea typeface="+mn-ea"/>
                <a:cs typeface="+mn-cs"/>
              </a:rPr>
              <a:t>   </a:t>
            </a:r>
            <a:r>
              <a:rPr kumimoji="1" lang="ja-JP" altLang="en-US" sz="1200" kern="1200" dirty="0">
                <a:solidFill>
                  <a:schemeClr val="tx1"/>
                </a:solidFill>
                <a:latin typeface="+mn-ea"/>
                <a:ea typeface="+mn-ea"/>
                <a:cs typeface="+mn-cs"/>
              </a:rPr>
              <a:t>負担する金額を変えてみよう</a:t>
            </a:r>
          </a:p>
        </p:txBody>
      </p:sp>
      <p:sp>
        <p:nvSpPr>
          <p:cNvPr id="23" name="正方形/長方形 22">
            <a:extLst>
              <a:ext uri="{FF2B5EF4-FFF2-40B4-BE49-F238E27FC236}">
                <a16:creationId xmlns:a16="http://schemas.microsoft.com/office/drawing/2014/main" id="{32E4DBA3-9061-D6E3-337F-801DA5FEE868}"/>
              </a:ext>
            </a:extLst>
          </p:cNvPr>
          <p:cNvSpPr/>
          <p:nvPr userDrawn="1"/>
        </p:nvSpPr>
        <p:spPr bwMode="auto">
          <a:xfrm>
            <a:off x="323642" y="4007150"/>
            <a:ext cx="3667513" cy="267884"/>
          </a:xfrm>
          <a:prstGeom prst="rect">
            <a:avLst/>
          </a:prstGeom>
          <a:noFill/>
          <a:ln w="635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l" defTabSz="914400" rtl="0" eaLnBrk="0" fontAlgn="base" latinLnBrk="0" hangingPunct="0">
              <a:lnSpc>
                <a:spcPct val="114000"/>
              </a:lnSpc>
              <a:spcBef>
                <a:spcPct val="0"/>
              </a:spcBef>
              <a:spcAft>
                <a:spcPct val="0"/>
              </a:spcAft>
              <a:buClrTx/>
              <a:buSzTx/>
              <a:buFontTx/>
              <a:buNone/>
              <a:tabLst/>
            </a:pPr>
            <a:r>
              <a:rPr kumimoji="1" lang="ja-JP" altLang="en-US" sz="1600" kern="1200" dirty="0">
                <a:solidFill>
                  <a:srgbClr val="005BAD"/>
                </a:solidFill>
                <a:latin typeface="+mn-ea"/>
                <a:ea typeface="+mn-ea"/>
                <a:cs typeface="+mn-cs"/>
              </a:rPr>
              <a:t>各家の所得金額</a:t>
            </a:r>
            <a:r>
              <a:rPr kumimoji="1" lang="ja-JP" altLang="en-US" sz="1400" kern="1200" dirty="0">
                <a:solidFill>
                  <a:srgbClr val="005BAD"/>
                </a:solidFill>
                <a:latin typeface="+mn-ea"/>
                <a:ea typeface="+mn-ea"/>
                <a:cs typeface="+mn-cs"/>
              </a:rPr>
              <a:t>（もうけ）</a:t>
            </a:r>
            <a:r>
              <a:rPr kumimoji="1" lang="ja-JP" altLang="en-US" sz="1600" kern="1200" dirty="0">
                <a:solidFill>
                  <a:srgbClr val="005BAD"/>
                </a:solidFill>
                <a:latin typeface="+mn-ea"/>
                <a:ea typeface="+mn-ea"/>
                <a:cs typeface="+mn-cs"/>
              </a:rPr>
              <a:t>が異なる場合</a:t>
            </a:r>
          </a:p>
        </p:txBody>
      </p:sp>
      <p:grpSp>
        <p:nvGrpSpPr>
          <p:cNvPr id="24" name="グループ化 23">
            <a:extLst>
              <a:ext uri="{FF2B5EF4-FFF2-40B4-BE49-F238E27FC236}">
                <a16:creationId xmlns:a16="http://schemas.microsoft.com/office/drawing/2014/main" id="{E4BBFE27-4D93-484A-68B2-9E93082526FC}"/>
              </a:ext>
            </a:extLst>
          </p:cNvPr>
          <p:cNvGrpSpPr/>
          <p:nvPr userDrawn="1"/>
        </p:nvGrpSpPr>
        <p:grpSpPr>
          <a:xfrm>
            <a:off x="727310" y="5444694"/>
            <a:ext cx="2220900" cy="1141426"/>
            <a:chOff x="608967" y="5456726"/>
            <a:chExt cx="2220900" cy="1141426"/>
          </a:xfrm>
        </p:grpSpPr>
        <p:pic>
          <p:nvPicPr>
            <p:cNvPr id="25" name="図 24">
              <a:extLst>
                <a:ext uri="{FF2B5EF4-FFF2-40B4-BE49-F238E27FC236}">
                  <a16:creationId xmlns:a16="http://schemas.microsoft.com/office/drawing/2014/main" id="{D38D05FA-88C2-6B35-95DA-AD038A5500DE}"/>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t="-298"/>
            <a:stretch/>
          </p:blipFill>
          <p:spPr>
            <a:xfrm>
              <a:off x="608967" y="5456726"/>
              <a:ext cx="1797166" cy="1091837"/>
            </a:xfrm>
            <a:prstGeom prst="rect">
              <a:avLst/>
            </a:prstGeom>
            <a:ln w="15875">
              <a:solidFill>
                <a:srgbClr val="005BAD"/>
              </a:solidFill>
            </a:ln>
          </p:spPr>
        </p:pic>
        <p:sp>
          <p:nvSpPr>
            <p:cNvPr id="26" name="楕円 50">
              <a:extLst>
                <a:ext uri="{FF2B5EF4-FFF2-40B4-BE49-F238E27FC236}">
                  <a16:creationId xmlns:a16="http://schemas.microsoft.com/office/drawing/2014/main" id="{05F19414-98FA-ADE3-9CAB-F2DD1C0181F7}"/>
                </a:ext>
              </a:extLst>
            </p:cNvPr>
            <p:cNvSpPr/>
            <p:nvPr userDrawn="1"/>
          </p:nvSpPr>
          <p:spPr bwMode="auto">
            <a:xfrm>
              <a:off x="2111222" y="5879507"/>
              <a:ext cx="718645" cy="718645"/>
            </a:xfrm>
            <a:prstGeom prst="ellipse">
              <a:avLst/>
            </a:prstGeom>
            <a:solidFill>
              <a:srgbClr val="005BAD"/>
            </a:solidFill>
            <a:ln w="22225" cap="flat" cmpd="sng" algn="ctr">
              <a:solidFill>
                <a:srgbClr val="EBFAFF"/>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ja-JP" altLang="en-US" sz="2400" b="0" i="0" u="none" strike="noStrike" cap="none" normalizeH="0" baseline="0" dirty="0">
                <a:ln>
                  <a:noFill/>
                </a:ln>
                <a:solidFill>
                  <a:schemeClr val="tx1"/>
                </a:solidFill>
                <a:effectLst/>
                <a:latin typeface="+mn-ea"/>
                <a:ea typeface="+mn-ea"/>
              </a:endParaRPr>
            </a:p>
          </p:txBody>
        </p:sp>
        <p:sp>
          <p:nvSpPr>
            <p:cNvPr id="27" name="テキスト ボックス 26">
              <a:extLst>
                <a:ext uri="{FF2B5EF4-FFF2-40B4-BE49-F238E27FC236}">
                  <a16:creationId xmlns:a16="http://schemas.microsoft.com/office/drawing/2014/main" id="{C1C77667-2820-1357-5966-C8CA58A92183}"/>
                </a:ext>
              </a:extLst>
            </p:cNvPr>
            <p:cNvSpPr txBox="1"/>
            <p:nvPr userDrawn="1"/>
          </p:nvSpPr>
          <p:spPr>
            <a:xfrm>
              <a:off x="2144173" y="5977219"/>
              <a:ext cx="652743" cy="523220"/>
            </a:xfrm>
            <a:prstGeom prst="rect">
              <a:avLst/>
            </a:prstGeom>
            <a:noFill/>
          </p:spPr>
          <p:txBody>
            <a:bodyPr wrap="none" rtlCol="0">
              <a:spAutoFit/>
            </a:bodyPr>
            <a:lstStyle/>
            <a:p>
              <a:r>
                <a:rPr kumimoji="1" lang="ja-JP" altLang="en-US" sz="1400" kern="1200" dirty="0">
                  <a:solidFill>
                    <a:srgbClr val="EBFFFC"/>
                  </a:solidFill>
                  <a:latin typeface="+mn-ea"/>
                  <a:ea typeface="+mn-ea"/>
                  <a:cs typeface="+mn-cs"/>
                </a:rPr>
                <a:t>メタバ</a:t>
              </a:r>
              <a:endParaRPr kumimoji="1" lang="en-US" altLang="ja-JP" sz="1400" kern="1200" dirty="0">
                <a:solidFill>
                  <a:srgbClr val="EBFFFC"/>
                </a:solidFill>
                <a:latin typeface="+mn-ea"/>
                <a:ea typeface="+mn-ea"/>
                <a:cs typeface="+mn-cs"/>
              </a:endParaRPr>
            </a:p>
            <a:p>
              <a:r>
                <a:rPr kumimoji="1" lang="ja-JP" altLang="en-US" sz="1400" kern="1200" dirty="0">
                  <a:solidFill>
                    <a:srgbClr val="EBFFFC"/>
                  </a:solidFill>
                  <a:latin typeface="+mn-ea"/>
                  <a:ea typeface="+mn-ea"/>
                  <a:cs typeface="+mn-cs"/>
                </a:rPr>
                <a:t>タウン</a:t>
              </a:r>
            </a:p>
          </p:txBody>
        </p:sp>
      </p:grpSp>
      <p:sp>
        <p:nvSpPr>
          <p:cNvPr id="28" name="正方形/長方形 27">
            <a:extLst>
              <a:ext uri="{FF2B5EF4-FFF2-40B4-BE49-F238E27FC236}">
                <a16:creationId xmlns:a16="http://schemas.microsoft.com/office/drawing/2014/main" id="{C56EDE8F-FD2E-F36C-4BBC-49E2023035D7}"/>
              </a:ext>
            </a:extLst>
          </p:cNvPr>
          <p:cNvSpPr/>
          <p:nvPr userDrawn="1"/>
        </p:nvSpPr>
        <p:spPr bwMode="auto">
          <a:xfrm>
            <a:off x="3928374" y="1257115"/>
            <a:ext cx="1332646" cy="226871"/>
          </a:xfrm>
          <a:prstGeom prst="rect">
            <a:avLst/>
          </a:prstGeom>
          <a:noFill/>
          <a:ln w="19050" cap="flat" cmpd="sng" algn="ctr">
            <a:solidFill>
              <a:schemeClr val="tx1">
                <a:lumMod val="85000"/>
                <a:lumOff val="15000"/>
              </a:schemeClr>
            </a:solidFill>
            <a:prstDash val="solid"/>
            <a:round/>
            <a:headEnd type="none" w="med" len="med"/>
            <a:tailEnd type="none" w="med" len="med"/>
          </a:ln>
          <a:effectLst/>
        </p:spPr>
        <p:txBody>
          <a:bodyPr vert="horz" wrap="square" lIns="72000" tIns="36000" rIns="72000" bIns="3600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1" lang="ja-JP" altLang="en-US" sz="1300" b="0" i="0" u="none" strike="noStrike" cap="none" normalizeH="0" baseline="0" dirty="0">
                <a:ln>
                  <a:noFill/>
                </a:ln>
                <a:effectLst/>
                <a:latin typeface="+mn-ea"/>
                <a:ea typeface="+mn-ea"/>
              </a:rPr>
              <a:t>パターン１</a:t>
            </a:r>
            <a:r>
              <a:rPr kumimoji="1" lang="ja-JP" altLang="en-US" sz="1200" b="0" i="0" u="none" strike="noStrike" cap="none" normalizeH="0" baseline="0" dirty="0">
                <a:ln>
                  <a:noFill/>
                </a:ln>
                <a:effectLst/>
                <a:latin typeface="+mn-ea"/>
                <a:ea typeface="+mn-ea"/>
              </a:rPr>
              <a:t>（参考）</a:t>
            </a:r>
            <a:endParaRPr kumimoji="1" lang="ja-JP" altLang="en-US" sz="1300" b="0" i="0" u="none" strike="noStrike" cap="none" normalizeH="0" baseline="0" dirty="0">
              <a:ln>
                <a:noFill/>
              </a:ln>
              <a:effectLst/>
              <a:latin typeface="+mn-ea"/>
              <a:ea typeface="+mn-ea"/>
            </a:endParaRPr>
          </a:p>
        </p:txBody>
      </p:sp>
      <p:graphicFrame>
        <p:nvGraphicFramePr>
          <p:cNvPr id="29" name="表 28">
            <a:extLst>
              <a:ext uri="{FF2B5EF4-FFF2-40B4-BE49-F238E27FC236}">
                <a16:creationId xmlns:a16="http://schemas.microsoft.com/office/drawing/2014/main" id="{33AA32FC-C23F-4212-7702-0FFBFF9F0D21}"/>
              </a:ext>
            </a:extLst>
          </p:cNvPr>
          <p:cNvGraphicFramePr>
            <a:graphicFrameLocks noGrp="1"/>
          </p:cNvGraphicFramePr>
          <p:nvPr userDrawn="1">
            <p:extLst>
              <p:ext uri="{D42A27DB-BD31-4B8C-83A1-F6EECF244321}">
                <p14:modId xmlns:p14="http://schemas.microsoft.com/office/powerpoint/2010/main" val="716099249"/>
              </p:ext>
            </p:extLst>
          </p:nvPr>
        </p:nvGraphicFramePr>
        <p:xfrm>
          <a:off x="5772274" y="1541747"/>
          <a:ext cx="3048083" cy="1742332"/>
        </p:xfrm>
        <a:graphic>
          <a:graphicData uri="http://schemas.openxmlformats.org/drawingml/2006/table">
            <a:tbl>
              <a:tblPr firstRow="1" bandRow="1">
                <a:effectLst/>
                <a:tableStyleId>{775DCB02-9BB8-47FD-8907-85C794F793BA}</a:tableStyleId>
              </a:tblPr>
              <a:tblGrid>
                <a:gridCol w="506778">
                  <a:extLst>
                    <a:ext uri="{9D8B030D-6E8A-4147-A177-3AD203B41FA5}">
                      <a16:colId xmlns:a16="http://schemas.microsoft.com/office/drawing/2014/main" val="869972413"/>
                    </a:ext>
                  </a:extLst>
                </a:gridCol>
                <a:gridCol w="482691">
                  <a:extLst>
                    <a:ext uri="{9D8B030D-6E8A-4147-A177-3AD203B41FA5}">
                      <a16:colId xmlns:a16="http://schemas.microsoft.com/office/drawing/2014/main" val="817503841"/>
                    </a:ext>
                  </a:extLst>
                </a:gridCol>
                <a:gridCol w="654248">
                  <a:extLst>
                    <a:ext uri="{9D8B030D-6E8A-4147-A177-3AD203B41FA5}">
                      <a16:colId xmlns:a16="http://schemas.microsoft.com/office/drawing/2014/main" val="1686783455"/>
                    </a:ext>
                  </a:extLst>
                </a:gridCol>
                <a:gridCol w="687387">
                  <a:extLst>
                    <a:ext uri="{9D8B030D-6E8A-4147-A177-3AD203B41FA5}">
                      <a16:colId xmlns:a16="http://schemas.microsoft.com/office/drawing/2014/main" val="4080317083"/>
                    </a:ext>
                  </a:extLst>
                </a:gridCol>
                <a:gridCol w="716979">
                  <a:extLst>
                    <a:ext uri="{9D8B030D-6E8A-4147-A177-3AD203B41FA5}">
                      <a16:colId xmlns:a16="http://schemas.microsoft.com/office/drawing/2014/main" val="659529276"/>
                    </a:ext>
                  </a:extLst>
                </a:gridCol>
              </a:tblGrid>
              <a:tr h="361732">
                <a:tc>
                  <a:txBody>
                    <a:bodyPr/>
                    <a:lstStyle/>
                    <a:p>
                      <a:pPr algn="ctr"/>
                      <a:endParaRPr kumimoji="1" lang="ja-JP" altLang="en-US" sz="900" b="0" dirty="0">
                        <a:solidFill>
                          <a:schemeClr val="bg1"/>
                        </a:solidFill>
                        <a:effectLst/>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2F2F2"/>
                    </a:solidFill>
                  </a:tcPr>
                </a:tc>
                <a:tc>
                  <a:txBody>
                    <a:bodyPr/>
                    <a:lstStyle/>
                    <a:p>
                      <a:pPr algn="ctr"/>
                      <a:r>
                        <a:rPr kumimoji="1" lang="ja-JP" altLang="en-US" sz="900" b="1" dirty="0">
                          <a:solidFill>
                            <a:schemeClr val="bg1"/>
                          </a:solidFill>
                          <a:effectLst/>
                        </a:rPr>
                        <a:t>家族</a:t>
                      </a:r>
                    </a:p>
                  </a:txBody>
                  <a:tcPr anchor="ctr">
                    <a:lnL w="12700" cap="flat" cmpd="sng" algn="ctr">
                      <a:solidFill>
                        <a:schemeClr val="tx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50000"/>
                      </a:schemeClr>
                    </a:solidFill>
                  </a:tcPr>
                </a:tc>
                <a:tc>
                  <a:txBody>
                    <a:bodyPr/>
                    <a:lstStyle/>
                    <a:p>
                      <a:pPr algn="ctr"/>
                      <a:r>
                        <a:rPr kumimoji="1" lang="ja-JP" altLang="en-US" sz="900" dirty="0">
                          <a:effectLst/>
                        </a:rPr>
                        <a:t>所得金額</a:t>
                      </a:r>
                      <a:endParaRPr kumimoji="1" lang="ja-JP" altLang="en-US" sz="700" b="0" kern="1200" dirty="0">
                        <a:solidFill>
                          <a:schemeClr val="bg1"/>
                        </a:solidFill>
                        <a:effectLst/>
                        <a:latin typeface="+mn-lt"/>
                        <a:ea typeface="+mn-ea"/>
                        <a:cs typeface="+mn-cs"/>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50000"/>
                      </a:schemeClr>
                    </a:solidFill>
                  </a:tcPr>
                </a:tc>
                <a:tc>
                  <a:txBody>
                    <a:bodyPr/>
                    <a:lstStyle/>
                    <a:p>
                      <a:pPr algn="ctr"/>
                      <a:r>
                        <a:rPr kumimoji="1" lang="ja-JP" altLang="en-US" sz="900" dirty="0">
                          <a:effectLst/>
                        </a:rPr>
                        <a:t>使用回数</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50000"/>
                      </a:schemeClr>
                    </a:solidFill>
                  </a:tcPr>
                </a:tc>
                <a:tc>
                  <a:txBody>
                    <a:bodyPr/>
                    <a:lstStyle/>
                    <a:p>
                      <a:pPr algn="ctr"/>
                      <a:r>
                        <a:rPr kumimoji="1" lang="ja-JP" altLang="en-US" sz="900" dirty="0">
                          <a:effectLst/>
                        </a:rPr>
                        <a:t>負担金額</a:t>
                      </a:r>
                    </a:p>
                  </a:txBody>
                  <a:tcPr anchor="ctr">
                    <a:lnL w="12700" cap="flat" cmpd="sng" algn="ctr">
                      <a:solidFill>
                        <a:schemeClr val="bg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50000"/>
                      </a:schemeClr>
                    </a:solidFill>
                  </a:tcPr>
                </a:tc>
                <a:extLst>
                  <a:ext uri="{0D108BD9-81ED-4DB2-BD59-A6C34878D82A}">
                    <a16:rowId xmlns:a16="http://schemas.microsoft.com/office/drawing/2014/main" val="2135456254"/>
                  </a:ext>
                </a:extLst>
              </a:tr>
              <a:tr h="288000">
                <a:tc>
                  <a:txBody>
                    <a:bodyPr/>
                    <a:lstStyle/>
                    <a:p>
                      <a:pPr algn="ctr"/>
                      <a:r>
                        <a:rPr kumimoji="1" lang="ja-JP" altLang="en-US" sz="900" b="1" dirty="0">
                          <a:effectLst/>
                          <a:latin typeface="HGPｺﾞｼｯｸM" panose="020B0600000000000000" pitchFamily="50" charset="-128"/>
                          <a:ea typeface="HGPｺﾞｼｯｸM" panose="020B0600000000000000" pitchFamily="50" charset="-128"/>
                        </a:rPr>
                        <a:t>Ａ家</a:t>
                      </a:r>
                    </a:p>
                  </a:txBody>
                  <a:tcPr anchor="ctr">
                    <a:lnL w="127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kumimoji="1" lang="ja-JP" altLang="en-US" sz="900" b="1" dirty="0">
                          <a:effectLst/>
                          <a:latin typeface="HGPｺﾞｼｯｸM" panose="020B0600000000000000" pitchFamily="50" charset="-128"/>
                          <a:ea typeface="HGPｺﾞｼｯｸM" panose="020B0600000000000000" pitchFamily="50" charset="-128"/>
                        </a:rPr>
                        <a:t>４人</a:t>
                      </a:r>
                    </a:p>
                  </a:txBody>
                  <a:tcPr anchor="ctr">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kumimoji="1" lang="en-US" altLang="ja-JP" sz="900" b="1" dirty="0">
                          <a:effectLst/>
                          <a:latin typeface="HGPｺﾞｼｯｸM" panose="020B0600000000000000" pitchFamily="50" charset="-128"/>
                          <a:ea typeface="HGPｺﾞｼｯｸM" panose="020B0600000000000000" pitchFamily="50" charset="-128"/>
                        </a:rPr>
                        <a:t>500</a:t>
                      </a:r>
                      <a:r>
                        <a:rPr kumimoji="1" lang="ja-JP" altLang="en-US" sz="900" b="1" dirty="0">
                          <a:effectLst/>
                          <a:latin typeface="HGPｺﾞｼｯｸM" panose="020B0600000000000000" pitchFamily="50" charset="-128"/>
                          <a:ea typeface="HGPｺﾞｼｯｸM" panose="020B0600000000000000" pitchFamily="50" charset="-128"/>
                        </a:rPr>
                        <a:t>万円</a:t>
                      </a:r>
                    </a:p>
                  </a:txBody>
                  <a:tcPr anchor="ctr">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kumimoji="1" lang="ja-JP" altLang="en-US" sz="900" b="1" dirty="0">
                          <a:effectLst/>
                          <a:latin typeface="HGPｺﾞｼｯｸM" panose="020B0600000000000000" pitchFamily="50" charset="-128"/>
                          <a:ea typeface="HGPｺﾞｼｯｸM" panose="020B0600000000000000" pitchFamily="50" charset="-128"/>
                        </a:rPr>
                        <a:t>月</a:t>
                      </a:r>
                      <a:r>
                        <a:rPr kumimoji="1" lang="en-US" altLang="ja-JP" sz="900" b="1" dirty="0">
                          <a:effectLst/>
                          <a:latin typeface="HGPｺﾞｼｯｸM" panose="020B0600000000000000" pitchFamily="50" charset="-128"/>
                          <a:ea typeface="HGPｺﾞｼｯｸM" panose="020B0600000000000000" pitchFamily="50" charset="-128"/>
                        </a:rPr>
                        <a:t>10</a:t>
                      </a:r>
                      <a:r>
                        <a:rPr kumimoji="1" lang="ja-JP" altLang="en-US" sz="900" b="1" dirty="0">
                          <a:effectLst/>
                          <a:latin typeface="HGPｺﾞｼｯｸM" panose="020B0600000000000000" pitchFamily="50" charset="-128"/>
                          <a:ea typeface="HGPｺﾞｼｯｸM" panose="020B0600000000000000" pitchFamily="50" charset="-128"/>
                        </a:rPr>
                        <a:t>回</a:t>
                      </a:r>
                    </a:p>
                  </a:txBody>
                  <a:tcPr anchor="ctr">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kumimoji="1" lang="en-US" altLang="ja-JP" sz="900" b="1" dirty="0">
                          <a:effectLst/>
                          <a:latin typeface="HGPｺﾞｼｯｸM" panose="020B0600000000000000" pitchFamily="50" charset="-128"/>
                          <a:ea typeface="HGPｺﾞｼｯｸM" panose="020B0600000000000000" pitchFamily="50" charset="-128"/>
                        </a:rPr>
                        <a:t>100</a:t>
                      </a:r>
                      <a:r>
                        <a:rPr kumimoji="1" lang="ja-JP" altLang="en-US" sz="900" b="1" dirty="0">
                          <a:effectLst/>
                          <a:latin typeface="HGPｺﾞｼｯｸM" panose="020B0600000000000000" pitchFamily="50" charset="-128"/>
                          <a:ea typeface="HGPｺﾞｼｯｸM" panose="020B0600000000000000" pitchFamily="50" charset="-128"/>
                        </a:rPr>
                        <a:t>万円</a:t>
                      </a:r>
                    </a:p>
                  </a:txBody>
                  <a:tcPr anchor="ctr">
                    <a:lnL w="9525" cap="flat" cmpd="sng" algn="ctr">
                      <a:solidFill>
                        <a:schemeClr val="tx1"/>
                      </a:solidFill>
                      <a:prstDash val="sysDash"/>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40521073"/>
                  </a:ext>
                </a:extLst>
              </a:tr>
              <a:tr h="288000">
                <a:tc>
                  <a:txBody>
                    <a:bodyPr/>
                    <a:lstStyle/>
                    <a:p>
                      <a:pPr algn="ctr"/>
                      <a:r>
                        <a:rPr kumimoji="1" lang="ja-JP" altLang="en-US" sz="900" b="1" dirty="0">
                          <a:effectLst/>
                          <a:latin typeface="HGPｺﾞｼｯｸM" panose="020B0600000000000000" pitchFamily="50" charset="-128"/>
                          <a:ea typeface="HGPｺﾞｼｯｸM" panose="020B0600000000000000" pitchFamily="50" charset="-128"/>
                        </a:rPr>
                        <a:t>Ｂ家</a:t>
                      </a:r>
                    </a:p>
                  </a:txBody>
                  <a:tcPr anchor="ctr">
                    <a:lnL w="127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kumimoji="1" lang="ja-JP" altLang="en-US" sz="900" b="1" dirty="0">
                          <a:effectLst/>
                          <a:latin typeface="HGPｺﾞｼｯｸM" panose="020B0600000000000000" pitchFamily="50" charset="-128"/>
                          <a:ea typeface="HGPｺﾞｼｯｸM" panose="020B0600000000000000" pitchFamily="50" charset="-128"/>
                        </a:rPr>
                        <a:t>４人</a:t>
                      </a:r>
                    </a:p>
                  </a:txBody>
                  <a:tcPr anchor="ctr">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kumimoji="1" lang="en-US" altLang="ja-JP" sz="900" b="1" dirty="0">
                          <a:effectLst/>
                          <a:latin typeface="HGPｺﾞｼｯｸM" panose="020B0600000000000000" pitchFamily="50" charset="-128"/>
                          <a:ea typeface="HGPｺﾞｼｯｸM" panose="020B0600000000000000" pitchFamily="50" charset="-128"/>
                        </a:rPr>
                        <a:t>500</a:t>
                      </a:r>
                      <a:r>
                        <a:rPr kumimoji="1" lang="ja-JP" altLang="en-US" sz="900" b="1" dirty="0">
                          <a:effectLst/>
                          <a:latin typeface="HGPｺﾞｼｯｸM" panose="020B0600000000000000" pitchFamily="50" charset="-128"/>
                          <a:ea typeface="HGPｺﾞｼｯｸM" panose="020B0600000000000000" pitchFamily="50" charset="-128"/>
                        </a:rPr>
                        <a:t>万円</a:t>
                      </a:r>
                    </a:p>
                  </a:txBody>
                  <a:tcPr anchor="ctr">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kumimoji="1" lang="ja-JP" altLang="en-US" sz="900" b="1" dirty="0">
                          <a:effectLst/>
                          <a:latin typeface="HGPｺﾞｼｯｸM" panose="020B0600000000000000" pitchFamily="50" charset="-128"/>
                          <a:ea typeface="HGPｺﾞｼｯｸM" panose="020B0600000000000000" pitchFamily="50" charset="-128"/>
                        </a:rPr>
                        <a:t>月</a:t>
                      </a:r>
                      <a:r>
                        <a:rPr kumimoji="1" lang="en-US" altLang="ja-JP" sz="900" b="1" dirty="0">
                          <a:effectLst/>
                          <a:latin typeface="HGPｺﾞｼｯｸM" panose="020B0600000000000000" pitchFamily="50" charset="-128"/>
                          <a:ea typeface="HGPｺﾞｼｯｸM" panose="020B0600000000000000" pitchFamily="50" charset="-128"/>
                        </a:rPr>
                        <a:t>10</a:t>
                      </a:r>
                      <a:r>
                        <a:rPr kumimoji="1" lang="ja-JP" altLang="en-US" sz="900" b="1" dirty="0">
                          <a:effectLst/>
                          <a:latin typeface="HGPｺﾞｼｯｸM" panose="020B0600000000000000" pitchFamily="50" charset="-128"/>
                          <a:ea typeface="HGPｺﾞｼｯｸM" panose="020B0600000000000000" pitchFamily="50" charset="-128"/>
                        </a:rPr>
                        <a:t>回</a:t>
                      </a:r>
                    </a:p>
                  </a:txBody>
                  <a:tcPr anchor="ctr">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kumimoji="1" lang="en-US" altLang="ja-JP" sz="900" b="1" dirty="0">
                          <a:effectLst/>
                          <a:latin typeface="HGPｺﾞｼｯｸM" panose="020B0600000000000000" pitchFamily="50" charset="-128"/>
                          <a:ea typeface="HGPｺﾞｼｯｸM" panose="020B0600000000000000" pitchFamily="50" charset="-128"/>
                        </a:rPr>
                        <a:t>100</a:t>
                      </a:r>
                      <a:r>
                        <a:rPr kumimoji="1" lang="ja-JP" altLang="en-US" sz="900" b="1" dirty="0">
                          <a:effectLst/>
                          <a:latin typeface="HGPｺﾞｼｯｸM" panose="020B0600000000000000" pitchFamily="50" charset="-128"/>
                          <a:ea typeface="HGPｺﾞｼｯｸM" panose="020B0600000000000000" pitchFamily="50" charset="-128"/>
                        </a:rPr>
                        <a:t>万円</a:t>
                      </a:r>
                    </a:p>
                  </a:txBody>
                  <a:tcPr anchor="ctr">
                    <a:lnL w="9525" cap="flat" cmpd="sng" algn="ctr">
                      <a:solidFill>
                        <a:schemeClr val="tx1"/>
                      </a:solidFill>
                      <a:prstDash val="sysDash"/>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196817260"/>
                  </a:ext>
                </a:extLst>
              </a:tr>
              <a:tr h="288000">
                <a:tc>
                  <a:txBody>
                    <a:bodyPr/>
                    <a:lstStyle/>
                    <a:p>
                      <a:pPr algn="ctr"/>
                      <a:r>
                        <a:rPr kumimoji="1" lang="ja-JP" altLang="en-US" sz="900" b="1" dirty="0">
                          <a:effectLst/>
                          <a:latin typeface="HGPｺﾞｼｯｸM" panose="020B0600000000000000" pitchFamily="50" charset="-128"/>
                          <a:ea typeface="HGPｺﾞｼｯｸM" panose="020B0600000000000000" pitchFamily="50" charset="-128"/>
                        </a:rPr>
                        <a:t>Ｃ家</a:t>
                      </a:r>
                    </a:p>
                  </a:txBody>
                  <a:tcPr anchor="ctr">
                    <a:lnL w="127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kumimoji="1" lang="ja-JP" altLang="en-US" sz="900" b="1" dirty="0">
                          <a:effectLst/>
                          <a:latin typeface="HGPｺﾞｼｯｸM" panose="020B0600000000000000" pitchFamily="50" charset="-128"/>
                          <a:ea typeface="HGPｺﾞｼｯｸM" panose="020B0600000000000000" pitchFamily="50" charset="-128"/>
                        </a:rPr>
                        <a:t>４人</a:t>
                      </a:r>
                    </a:p>
                  </a:txBody>
                  <a:tcPr anchor="ctr">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kumimoji="1" lang="en-US" altLang="ja-JP" sz="900" b="1" dirty="0">
                          <a:effectLst/>
                          <a:latin typeface="HGPｺﾞｼｯｸM" panose="020B0600000000000000" pitchFamily="50" charset="-128"/>
                          <a:ea typeface="HGPｺﾞｼｯｸM" panose="020B0600000000000000" pitchFamily="50" charset="-128"/>
                        </a:rPr>
                        <a:t>500</a:t>
                      </a:r>
                      <a:r>
                        <a:rPr kumimoji="1" lang="ja-JP" altLang="en-US" sz="900" b="1" dirty="0">
                          <a:effectLst/>
                          <a:latin typeface="HGPｺﾞｼｯｸM" panose="020B0600000000000000" pitchFamily="50" charset="-128"/>
                          <a:ea typeface="HGPｺﾞｼｯｸM" panose="020B0600000000000000" pitchFamily="50" charset="-128"/>
                        </a:rPr>
                        <a:t>万円</a:t>
                      </a:r>
                    </a:p>
                  </a:txBody>
                  <a:tcPr anchor="ctr">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kumimoji="1" lang="ja-JP" altLang="en-US" sz="900" b="1" dirty="0">
                          <a:effectLst/>
                          <a:latin typeface="HGPｺﾞｼｯｸM" panose="020B0600000000000000" pitchFamily="50" charset="-128"/>
                          <a:ea typeface="HGPｺﾞｼｯｸM" panose="020B0600000000000000" pitchFamily="50" charset="-128"/>
                        </a:rPr>
                        <a:t>月</a:t>
                      </a:r>
                      <a:r>
                        <a:rPr kumimoji="1" lang="en-US" altLang="ja-JP" sz="900" b="1" dirty="0">
                          <a:effectLst/>
                          <a:latin typeface="HGPｺﾞｼｯｸM" panose="020B0600000000000000" pitchFamily="50" charset="-128"/>
                          <a:ea typeface="HGPｺﾞｼｯｸM" panose="020B0600000000000000" pitchFamily="50" charset="-128"/>
                        </a:rPr>
                        <a:t>10</a:t>
                      </a:r>
                      <a:r>
                        <a:rPr kumimoji="1" lang="ja-JP" altLang="en-US" sz="900" b="1" dirty="0">
                          <a:effectLst/>
                          <a:latin typeface="HGPｺﾞｼｯｸM" panose="020B0600000000000000" pitchFamily="50" charset="-128"/>
                          <a:ea typeface="HGPｺﾞｼｯｸM" panose="020B0600000000000000" pitchFamily="50" charset="-128"/>
                        </a:rPr>
                        <a:t>回</a:t>
                      </a:r>
                    </a:p>
                  </a:txBody>
                  <a:tcPr anchor="ctr">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kumimoji="1" lang="en-US" altLang="ja-JP" sz="900" b="1" dirty="0">
                          <a:effectLst/>
                          <a:latin typeface="HGPｺﾞｼｯｸM" panose="020B0600000000000000" pitchFamily="50" charset="-128"/>
                          <a:ea typeface="HGPｺﾞｼｯｸM" panose="020B0600000000000000" pitchFamily="50" charset="-128"/>
                        </a:rPr>
                        <a:t>100</a:t>
                      </a:r>
                      <a:r>
                        <a:rPr kumimoji="1" lang="ja-JP" altLang="en-US" sz="900" b="1" dirty="0">
                          <a:effectLst/>
                          <a:latin typeface="HGPｺﾞｼｯｸM" panose="020B0600000000000000" pitchFamily="50" charset="-128"/>
                          <a:ea typeface="HGPｺﾞｼｯｸM" panose="020B0600000000000000" pitchFamily="50" charset="-128"/>
                        </a:rPr>
                        <a:t>万円</a:t>
                      </a:r>
                    </a:p>
                  </a:txBody>
                  <a:tcPr anchor="ctr">
                    <a:lnL w="9525" cap="flat" cmpd="sng" algn="ctr">
                      <a:solidFill>
                        <a:schemeClr val="tx1"/>
                      </a:solidFill>
                      <a:prstDash val="sysDash"/>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585846679"/>
                  </a:ext>
                </a:extLst>
              </a:tr>
              <a:tr h="288000">
                <a:tc>
                  <a:txBody>
                    <a:bodyPr/>
                    <a:lstStyle/>
                    <a:p>
                      <a:pPr algn="ctr"/>
                      <a:r>
                        <a:rPr kumimoji="1" lang="ja-JP" altLang="en-US" sz="900" b="1" dirty="0">
                          <a:effectLst/>
                          <a:latin typeface="HGPｺﾞｼｯｸM" panose="020B0600000000000000" pitchFamily="50" charset="-128"/>
                          <a:ea typeface="HGPｺﾞｼｯｸM" panose="020B0600000000000000" pitchFamily="50" charset="-128"/>
                        </a:rPr>
                        <a:t>Ｄ家</a:t>
                      </a:r>
                    </a:p>
                  </a:txBody>
                  <a:tcPr anchor="ctr">
                    <a:lnL w="127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kumimoji="1" lang="ja-JP" altLang="en-US" sz="900" b="1" dirty="0">
                          <a:effectLst/>
                          <a:latin typeface="HGPｺﾞｼｯｸM" panose="020B0600000000000000" pitchFamily="50" charset="-128"/>
                          <a:ea typeface="HGPｺﾞｼｯｸM" panose="020B0600000000000000" pitchFamily="50" charset="-128"/>
                        </a:rPr>
                        <a:t>４人</a:t>
                      </a:r>
                    </a:p>
                  </a:txBody>
                  <a:tcPr anchor="ctr">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kumimoji="1" lang="en-US" altLang="ja-JP" sz="900" b="1" dirty="0">
                          <a:effectLst/>
                          <a:latin typeface="HGPｺﾞｼｯｸM" panose="020B0600000000000000" pitchFamily="50" charset="-128"/>
                          <a:ea typeface="HGPｺﾞｼｯｸM" panose="020B0600000000000000" pitchFamily="50" charset="-128"/>
                        </a:rPr>
                        <a:t>500</a:t>
                      </a:r>
                      <a:r>
                        <a:rPr kumimoji="1" lang="ja-JP" altLang="en-US" sz="900" b="1" dirty="0">
                          <a:effectLst/>
                          <a:latin typeface="HGPｺﾞｼｯｸM" panose="020B0600000000000000" pitchFamily="50" charset="-128"/>
                          <a:ea typeface="HGPｺﾞｼｯｸM" panose="020B0600000000000000" pitchFamily="50" charset="-128"/>
                        </a:rPr>
                        <a:t>万円</a:t>
                      </a:r>
                    </a:p>
                  </a:txBody>
                  <a:tcPr anchor="ctr">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kumimoji="1" lang="ja-JP" altLang="en-US" sz="900" b="1" dirty="0">
                          <a:effectLst/>
                          <a:latin typeface="HGPｺﾞｼｯｸM" panose="020B0600000000000000" pitchFamily="50" charset="-128"/>
                          <a:ea typeface="HGPｺﾞｼｯｸM" panose="020B0600000000000000" pitchFamily="50" charset="-128"/>
                        </a:rPr>
                        <a:t>月</a:t>
                      </a:r>
                      <a:r>
                        <a:rPr kumimoji="1" lang="en-US" altLang="ja-JP" sz="900" b="1" dirty="0">
                          <a:effectLst/>
                          <a:latin typeface="HGPｺﾞｼｯｸM" panose="020B0600000000000000" pitchFamily="50" charset="-128"/>
                          <a:ea typeface="HGPｺﾞｼｯｸM" panose="020B0600000000000000" pitchFamily="50" charset="-128"/>
                        </a:rPr>
                        <a:t>10</a:t>
                      </a:r>
                      <a:r>
                        <a:rPr kumimoji="1" lang="ja-JP" altLang="en-US" sz="900" b="1" dirty="0">
                          <a:effectLst/>
                          <a:latin typeface="HGPｺﾞｼｯｸM" panose="020B0600000000000000" pitchFamily="50" charset="-128"/>
                          <a:ea typeface="HGPｺﾞｼｯｸM" panose="020B0600000000000000" pitchFamily="50" charset="-128"/>
                        </a:rPr>
                        <a:t>回</a:t>
                      </a:r>
                    </a:p>
                  </a:txBody>
                  <a:tcPr anchor="ctr">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kumimoji="1" lang="en-US" altLang="ja-JP" sz="900" b="1" dirty="0">
                          <a:effectLst/>
                          <a:latin typeface="HGPｺﾞｼｯｸM" panose="020B0600000000000000" pitchFamily="50" charset="-128"/>
                          <a:ea typeface="HGPｺﾞｼｯｸM" panose="020B0600000000000000" pitchFamily="50" charset="-128"/>
                        </a:rPr>
                        <a:t>100</a:t>
                      </a:r>
                      <a:r>
                        <a:rPr kumimoji="1" lang="ja-JP" altLang="en-US" sz="900" b="1" dirty="0">
                          <a:effectLst/>
                          <a:latin typeface="HGPｺﾞｼｯｸM" panose="020B0600000000000000" pitchFamily="50" charset="-128"/>
                          <a:ea typeface="HGPｺﾞｼｯｸM" panose="020B0600000000000000" pitchFamily="50" charset="-128"/>
                        </a:rPr>
                        <a:t>万円</a:t>
                      </a:r>
                    </a:p>
                  </a:txBody>
                  <a:tcPr anchor="ctr">
                    <a:lnL w="9525" cap="flat" cmpd="sng" algn="ctr">
                      <a:solidFill>
                        <a:schemeClr val="tx1"/>
                      </a:solidFill>
                      <a:prstDash val="sysDash"/>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4268042463"/>
                  </a:ext>
                </a:extLst>
              </a:tr>
              <a:tr h="0">
                <a:tc gridSpan="4">
                  <a:txBody>
                    <a:bodyPr/>
                    <a:lstStyle/>
                    <a:p>
                      <a:pPr algn="ctr"/>
                      <a:r>
                        <a:rPr kumimoji="1" lang="ja-JP" altLang="en-US" sz="900" b="1" dirty="0">
                          <a:effectLst/>
                          <a:latin typeface="HGPｺﾞｼｯｸM" panose="020B0600000000000000" pitchFamily="50" charset="-128"/>
                          <a:ea typeface="HGPｺﾞｼｯｸM" panose="020B0600000000000000" pitchFamily="50" charset="-128"/>
                        </a:rPr>
                        <a:t>合計</a:t>
                      </a:r>
                    </a:p>
                  </a:txBody>
                  <a:tcPr anchor="ctr">
                    <a:lnL w="127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endParaRPr/>
                    </a:p>
                  </a:txBody>
                  <a:tcPr anchor="ctr">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endParaRPr/>
                    </a:p>
                  </a:txBody>
                  <a:tcPr anchor="ctr">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endParaRPr dirty="0"/>
                    </a:p>
                  </a:txBody>
                  <a:tcPr anchor="ctr">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kumimoji="1" lang="en-US" altLang="ja-JP" sz="900" b="1" dirty="0">
                          <a:effectLst/>
                          <a:latin typeface="HGPｺﾞｼｯｸM" panose="020B0600000000000000" pitchFamily="50" charset="-128"/>
                          <a:ea typeface="HGPｺﾞｼｯｸM" panose="020B0600000000000000" pitchFamily="50" charset="-128"/>
                        </a:rPr>
                        <a:t>400</a:t>
                      </a:r>
                      <a:r>
                        <a:rPr kumimoji="1" lang="ja-JP" altLang="en-US" sz="900" b="1" dirty="0">
                          <a:effectLst/>
                          <a:latin typeface="HGPｺﾞｼｯｸM" panose="020B0600000000000000" pitchFamily="50" charset="-128"/>
                          <a:ea typeface="HGPｺﾞｼｯｸM" panose="020B0600000000000000" pitchFamily="50" charset="-128"/>
                        </a:rPr>
                        <a:t>万円</a:t>
                      </a:r>
                    </a:p>
                  </a:txBody>
                  <a:tcPr anchor="ctr">
                    <a:lnL w="9525" cap="flat" cmpd="sng" algn="ctr">
                      <a:solidFill>
                        <a:schemeClr val="tx1"/>
                      </a:solidFill>
                      <a:prstDash val="sysDash"/>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152522239"/>
                  </a:ext>
                </a:extLst>
              </a:tr>
            </a:tbl>
          </a:graphicData>
        </a:graphic>
      </p:graphicFrame>
    </p:spTree>
    <p:extLst>
      <p:ext uri="{BB962C8B-B14F-4D97-AF65-F5344CB8AC3E}">
        <p14:creationId xmlns:p14="http://schemas.microsoft.com/office/powerpoint/2010/main" val="2782641868"/>
      </p:ext>
    </p:extLst>
  </p:cSld>
  <p:clrMapOvr>
    <a:masterClrMapping/>
  </p:clrMapOvr>
  <p:extLst>
    <p:ext uri="{DCECCB84-F9BA-43D5-87BE-67443E8EF086}">
      <p15:sldGuideLst xmlns:p15="http://schemas.microsoft.com/office/powerpoint/2012/main">
        <p15:guide id="4" orient="horz" pos="4224">
          <p15:clr>
            <a:srgbClr val="FBAE40"/>
          </p15:clr>
        </p15:guide>
        <p15:guide id="5" pos="5760">
          <p15:clr>
            <a:srgbClr val="FBAE40"/>
          </p15:clr>
        </p15:guide>
        <p15:guide id="9" orient="horz">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5_白紙">
    <p:spTree>
      <p:nvGrpSpPr>
        <p:cNvPr id="1" name=""/>
        <p:cNvGrpSpPr/>
        <p:nvPr/>
      </p:nvGrpSpPr>
      <p:grpSpPr>
        <a:xfrm>
          <a:off x="0" y="0"/>
          <a:ext cx="0" cy="0"/>
          <a:chOff x="0" y="0"/>
          <a:chExt cx="0" cy="0"/>
        </a:xfrm>
      </p:grpSpPr>
      <p:sp>
        <p:nvSpPr>
          <p:cNvPr id="35" name="正方形/長方形 34">
            <a:extLst>
              <a:ext uri="{FF2B5EF4-FFF2-40B4-BE49-F238E27FC236}">
                <a16:creationId xmlns:a16="http://schemas.microsoft.com/office/drawing/2014/main" id="{CD411C34-C508-20E5-335D-D87BDB805E0C}"/>
              </a:ext>
            </a:extLst>
          </p:cNvPr>
          <p:cNvSpPr/>
          <p:nvPr/>
        </p:nvSpPr>
        <p:spPr bwMode="auto">
          <a:xfrm>
            <a:off x="5772274" y="1541748"/>
            <a:ext cx="3047876" cy="1877632"/>
          </a:xfrm>
          <a:prstGeom prst="rect">
            <a:avLst/>
          </a:prstGeom>
          <a:solidFill>
            <a:schemeClr val="bg1">
              <a:lumMod val="95000"/>
            </a:schemeClr>
          </a:solidFill>
          <a:ln w="6350" cap="flat" cmpd="sng" algn="ctr">
            <a:noFill/>
            <a:prstDash val="solid"/>
            <a:round/>
            <a:headEnd type="none" w="med" len="med"/>
            <a:tailEnd type="none" w="med" len="med"/>
          </a:ln>
          <a:effectLst/>
        </p:spPr>
        <p:txBody>
          <a:bodyPr vert="horz" wrap="square" lIns="91440" tIns="90000" rIns="91440" bIns="45720" numCol="1" rtlCol="0" anchor="t" anchorCtr="0" compatLnSpc="1">
            <a:prstTxWarp prst="textNoShape">
              <a:avLst/>
            </a:prstTxWarp>
          </a:bodyPr>
          <a:lstStyle/>
          <a:p>
            <a:pPr marL="0" marR="0" indent="0" algn="l" defTabSz="914400" rtl="0" eaLnBrk="0" fontAlgn="base" latinLnBrk="0" hangingPunct="0">
              <a:lnSpc>
                <a:spcPct val="114000"/>
              </a:lnSpc>
              <a:spcBef>
                <a:spcPct val="0"/>
              </a:spcBef>
              <a:spcAft>
                <a:spcPct val="0"/>
              </a:spcAft>
              <a:buClrTx/>
              <a:buSzTx/>
              <a:buFontTx/>
              <a:buNone/>
              <a:tabLst/>
            </a:pPr>
            <a:endParaRPr kumimoji="1" lang="ja-JP" altLang="en-US" sz="1100" kern="1200" dirty="0">
              <a:solidFill>
                <a:schemeClr val="tx1"/>
              </a:solidFill>
              <a:latin typeface="+mn-ea"/>
              <a:ea typeface="+mn-ea"/>
              <a:cs typeface="+mn-cs"/>
            </a:endParaRPr>
          </a:p>
        </p:txBody>
      </p:sp>
      <p:sp>
        <p:nvSpPr>
          <p:cNvPr id="6" name="正方形/長方形 5">
            <a:extLst>
              <a:ext uri="{FF2B5EF4-FFF2-40B4-BE49-F238E27FC236}">
                <a16:creationId xmlns:a16="http://schemas.microsoft.com/office/drawing/2014/main" id="{E85256BC-6200-EBDC-5473-473F5F1DD958}"/>
              </a:ext>
            </a:extLst>
          </p:cNvPr>
          <p:cNvSpPr/>
          <p:nvPr/>
        </p:nvSpPr>
        <p:spPr bwMode="auto">
          <a:xfrm>
            <a:off x="-1" y="705417"/>
            <a:ext cx="9144001" cy="58673"/>
          </a:xfrm>
          <a:prstGeom prst="rect">
            <a:avLst/>
          </a:prstGeom>
          <a:solidFill>
            <a:srgbClr val="005BAD"/>
          </a:solidFill>
          <a:ln w="635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1" lang="ja-JP" altLang="en-US" sz="2400" b="0" i="0" u="none" strike="noStrike" kern="1200" cap="none" spc="0" normalizeH="0" baseline="0" noProof="0" dirty="0">
              <a:ln>
                <a:noFill/>
              </a:ln>
              <a:solidFill>
                <a:srgbClr val="000000"/>
              </a:solidFill>
              <a:effectLst/>
              <a:uLnTx/>
              <a:uFillTx/>
              <a:latin typeface="+mn-ea"/>
              <a:ea typeface="+mn-ea"/>
              <a:cs typeface="+mn-cs"/>
            </a:endParaRPr>
          </a:p>
        </p:txBody>
      </p:sp>
      <p:sp>
        <p:nvSpPr>
          <p:cNvPr id="4" name="スライド番号プレースホルダー 3">
            <a:extLst>
              <a:ext uri="{FF2B5EF4-FFF2-40B4-BE49-F238E27FC236}">
                <a16:creationId xmlns:a16="http://schemas.microsoft.com/office/drawing/2014/main" id="{A1170B6F-62EF-45E6-90A2-A04CCA34EECB}"/>
              </a:ext>
            </a:extLst>
          </p:cNvPr>
          <p:cNvSpPr>
            <a:spLocks noGrp="1"/>
          </p:cNvSpPr>
          <p:nvPr>
            <p:ph type="sldNum" sz="quarter" idx="12"/>
          </p:nvPr>
        </p:nvSpPr>
        <p:spPr>
          <a:xfrm>
            <a:off x="8769893" y="6443281"/>
            <a:ext cx="374107" cy="298426"/>
          </a:xfrm>
          <a:prstGeom prst="rect">
            <a:avLst/>
          </a:prstGeom>
        </p:spPr>
        <p:txBody>
          <a:bodyPr wrap="none" anchor="ctr" anchorCtr="0"/>
          <a:lstStyle>
            <a:lvl1pPr algn="ctr">
              <a:defRPr sz="1200" b="1">
                <a:latin typeface="Arial" panose="020B0604020202020204" pitchFamily="34" charset="0"/>
                <a:ea typeface="HGP創英角ｺﾞｼｯｸUB" panose="020B0900000000000000" pitchFamily="50" charset="-128"/>
                <a:cs typeface="Arial" panose="020B0604020202020204" pitchFamily="34" charset="0"/>
              </a:defRPr>
            </a:lvl1pPr>
          </a:lstStyle>
          <a:p>
            <a:pPr>
              <a:defRPr/>
            </a:pPr>
            <a:fld id="{40E3B949-1179-4387-B307-F356BE6486A4}" type="slidenum">
              <a:rPr lang="en-US" altLang="ja-JP" smtClean="0"/>
              <a:pPr>
                <a:defRPr/>
              </a:pPr>
              <a:t>‹#›</a:t>
            </a:fld>
            <a:endParaRPr lang="en-US" altLang="ja-JP" dirty="0"/>
          </a:p>
        </p:txBody>
      </p:sp>
      <p:sp>
        <p:nvSpPr>
          <p:cNvPr id="9" name="正方形/長方形 8">
            <a:extLst>
              <a:ext uri="{FF2B5EF4-FFF2-40B4-BE49-F238E27FC236}">
                <a16:creationId xmlns:a16="http://schemas.microsoft.com/office/drawing/2014/main" id="{1AF0A3EF-5E57-F941-0BFF-1E4FB21C4A0D}"/>
              </a:ext>
            </a:extLst>
          </p:cNvPr>
          <p:cNvSpPr/>
          <p:nvPr/>
        </p:nvSpPr>
        <p:spPr bwMode="auto">
          <a:xfrm>
            <a:off x="323851" y="1257115"/>
            <a:ext cx="831439" cy="226871"/>
          </a:xfrm>
          <a:prstGeom prst="rect">
            <a:avLst/>
          </a:prstGeom>
          <a:noFill/>
          <a:ln w="19050" cap="flat" cmpd="sng" algn="ctr">
            <a:solidFill>
              <a:schemeClr val="tx1">
                <a:lumMod val="85000"/>
                <a:lumOff val="15000"/>
              </a:schemeClr>
            </a:solidFill>
            <a:prstDash val="solid"/>
            <a:round/>
            <a:headEnd type="none" w="med" len="med"/>
            <a:tailEnd type="none" w="med" len="med"/>
          </a:ln>
          <a:effectLst/>
        </p:spPr>
        <p:txBody>
          <a:bodyPr vert="horz" wrap="square" lIns="72000" tIns="36000" rIns="72000" bIns="3600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1" lang="ja-JP" altLang="en-US" sz="1300" b="0" i="0" u="none" strike="noStrike" cap="none" normalizeH="0" baseline="0" dirty="0">
                <a:ln>
                  <a:noFill/>
                </a:ln>
                <a:effectLst/>
                <a:latin typeface="+mn-ea"/>
                <a:ea typeface="+mn-ea"/>
              </a:rPr>
              <a:t>前提条件</a:t>
            </a:r>
          </a:p>
        </p:txBody>
      </p:sp>
      <p:sp>
        <p:nvSpPr>
          <p:cNvPr id="10" name="正方形/長方形 9">
            <a:extLst>
              <a:ext uri="{FF2B5EF4-FFF2-40B4-BE49-F238E27FC236}">
                <a16:creationId xmlns:a16="http://schemas.microsoft.com/office/drawing/2014/main" id="{5FC5F758-8BE0-9B7E-6837-818F7F95F160}"/>
              </a:ext>
            </a:extLst>
          </p:cNvPr>
          <p:cNvSpPr/>
          <p:nvPr/>
        </p:nvSpPr>
        <p:spPr bwMode="auto">
          <a:xfrm>
            <a:off x="323852" y="3614858"/>
            <a:ext cx="2829658" cy="226800"/>
          </a:xfrm>
          <a:prstGeom prst="rect">
            <a:avLst/>
          </a:prstGeom>
          <a:noFill/>
          <a:ln w="19050" cap="flat" cmpd="sng" algn="ctr">
            <a:solidFill>
              <a:srgbClr val="005BAD"/>
            </a:solidFill>
            <a:prstDash val="solid"/>
            <a:round/>
            <a:headEnd type="none" w="med" len="med"/>
            <a:tailEnd type="none" w="med" len="med"/>
          </a:ln>
          <a:effectLst/>
        </p:spPr>
        <p:txBody>
          <a:bodyPr vert="horz" wrap="square" lIns="72000" tIns="36000" rIns="72000" bIns="3600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1" lang="ja-JP" altLang="en-US" sz="1300" b="0" i="0" u="none" strike="noStrike" cap="none" normalizeH="0" baseline="0" dirty="0">
                <a:ln>
                  <a:noFill/>
                </a:ln>
                <a:solidFill>
                  <a:srgbClr val="005BAD"/>
                </a:solidFill>
                <a:effectLst/>
                <a:latin typeface="+mn-ea"/>
                <a:ea typeface="+mn-ea"/>
              </a:rPr>
              <a:t>討議</a:t>
            </a:r>
            <a:r>
              <a:rPr kumimoji="1" lang="ja-JP" altLang="en-US" sz="1300" b="0" i="0" u="none" strike="noStrike" cap="none" normalizeH="0" baseline="0" dirty="0">
                <a:ln>
                  <a:noFill/>
                </a:ln>
                <a:effectLst/>
                <a:latin typeface="+mn-ea"/>
                <a:ea typeface="+mn-ea"/>
              </a:rPr>
              <a:t>　パターン３　</a:t>
            </a:r>
            <a:r>
              <a:rPr kumimoji="1" lang="en-US" altLang="ja-JP" sz="1300" b="0" i="0" u="none" strike="noStrike" cap="none" normalizeH="0" baseline="0" dirty="0">
                <a:ln>
                  <a:noFill/>
                </a:ln>
                <a:effectLst/>
                <a:latin typeface="+mn-ea"/>
                <a:ea typeface="+mn-ea"/>
              </a:rPr>
              <a:t>※</a:t>
            </a:r>
            <a:r>
              <a:rPr kumimoji="1" lang="ja-JP" altLang="en-US" sz="1300" b="0" i="0" u="none" strike="noStrike" cap="none" normalizeH="0" baseline="0" dirty="0">
                <a:ln>
                  <a:noFill/>
                </a:ln>
                <a:effectLst/>
                <a:latin typeface="+mn-ea"/>
                <a:ea typeface="+mn-ea"/>
              </a:rPr>
              <a:t>グループ発表あり</a:t>
            </a:r>
          </a:p>
        </p:txBody>
      </p:sp>
      <p:sp>
        <p:nvSpPr>
          <p:cNvPr id="7" name="正方形/長方形 6">
            <a:extLst>
              <a:ext uri="{FF2B5EF4-FFF2-40B4-BE49-F238E27FC236}">
                <a16:creationId xmlns:a16="http://schemas.microsoft.com/office/drawing/2014/main" id="{66D8D3E2-48D8-A0F2-30BA-B99C1C3F5806}"/>
              </a:ext>
            </a:extLst>
          </p:cNvPr>
          <p:cNvSpPr/>
          <p:nvPr/>
        </p:nvSpPr>
        <p:spPr bwMode="auto">
          <a:xfrm>
            <a:off x="324417" y="1541748"/>
            <a:ext cx="3455491" cy="1877632"/>
          </a:xfrm>
          <a:prstGeom prst="rect">
            <a:avLst/>
          </a:prstGeom>
          <a:solidFill>
            <a:schemeClr val="bg1">
              <a:lumMod val="95000"/>
            </a:schemeClr>
          </a:solidFill>
          <a:ln w="635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l" defTabSz="914400" rtl="0" eaLnBrk="0" fontAlgn="base" latinLnBrk="0" hangingPunct="0">
              <a:lnSpc>
                <a:spcPct val="114000"/>
              </a:lnSpc>
              <a:spcBef>
                <a:spcPct val="0"/>
              </a:spcBef>
              <a:spcAft>
                <a:spcPct val="0"/>
              </a:spcAft>
              <a:buClrTx/>
              <a:buSzTx/>
              <a:buFontTx/>
              <a:buNone/>
              <a:tabLst/>
            </a:pPr>
            <a:r>
              <a:rPr kumimoji="1" lang="ja-JP" altLang="en-US" sz="1100" kern="1200" dirty="0">
                <a:solidFill>
                  <a:schemeClr val="tx1"/>
                </a:solidFill>
                <a:latin typeface="+mn-ea"/>
                <a:ea typeface="+mn-ea"/>
                <a:cs typeface="+mn-cs"/>
              </a:rPr>
              <a:t>みなさんはメタバタウンの住人です。</a:t>
            </a:r>
            <a:endParaRPr kumimoji="1" lang="en-US" altLang="ja-JP" sz="1100" kern="1200" dirty="0">
              <a:solidFill>
                <a:schemeClr val="tx1"/>
              </a:solidFill>
              <a:latin typeface="+mn-ea"/>
              <a:ea typeface="+mn-ea"/>
              <a:cs typeface="+mn-cs"/>
            </a:endParaRPr>
          </a:p>
          <a:p>
            <a:pPr marL="0" marR="0" indent="0" algn="l" defTabSz="914400" rtl="0" eaLnBrk="0" fontAlgn="base" latinLnBrk="0" hangingPunct="0">
              <a:lnSpc>
                <a:spcPct val="114000"/>
              </a:lnSpc>
              <a:spcBef>
                <a:spcPct val="0"/>
              </a:spcBef>
              <a:spcAft>
                <a:spcPct val="0"/>
              </a:spcAft>
              <a:buClrTx/>
              <a:buSzTx/>
              <a:buFontTx/>
              <a:buNone/>
              <a:tabLst/>
            </a:pPr>
            <a:r>
              <a:rPr kumimoji="1" lang="ja-JP" altLang="en-US" sz="1100" kern="1200" dirty="0">
                <a:solidFill>
                  <a:schemeClr val="tx1"/>
                </a:solidFill>
                <a:latin typeface="+mn-ea"/>
                <a:ea typeface="+mn-ea"/>
                <a:cs typeface="+mn-cs"/>
              </a:rPr>
              <a:t>メタバタウンには家が４軒あり、町の真ん中を町が管理する川が流れています。</a:t>
            </a:r>
          </a:p>
          <a:p>
            <a:pPr marL="0" marR="0" indent="0" algn="l" defTabSz="914400" rtl="0" eaLnBrk="0" fontAlgn="base" latinLnBrk="0" hangingPunct="0">
              <a:lnSpc>
                <a:spcPct val="114000"/>
              </a:lnSpc>
              <a:spcBef>
                <a:spcPct val="0"/>
              </a:spcBef>
              <a:spcAft>
                <a:spcPct val="0"/>
              </a:spcAft>
              <a:buClrTx/>
              <a:buSzTx/>
              <a:buFontTx/>
              <a:buNone/>
              <a:tabLst/>
            </a:pPr>
            <a:r>
              <a:rPr kumimoji="1" lang="ja-JP" altLang="en-US" sz="1100" kern="1200" dirty="0">
                <a:solidFill>
                  <a:schemeClr val="tx1"/>
                </a:solidFill>
                <a:latin typeface="+mn-ea"/>
                <a:ea typeface="+mn-ea"/>
                <a:cs typeface="+mn-cs"/>
              </a:rPr>
              <a:t>行き来には渡し船を使っていますが、</a:t>
            </a:r>
            <a:endParaRPr kumimoji="1" lang="en-US" altLang="ja-JP" sz="1100" kern="1200" dirty="0">
              <a:solidFill>
                <a:schemeClr val="tx1"/>
              </a:solidFill>
              <a:latin typeface="+mn-ea"/>
              <a:ea typeface="+mn-ea"/>
              <a:cs typeface="+mn-cs"/>
            </a:endParaRPr>
          </a:p>
          <a:p>
            <a:pPr marL="0" marR="0" indent="0" algn="l" defTabSz="914400" rtl="0" eaLnBrk="0" fontAlgn="base" latinLnBrk="0" hangingPunct="0">
              <a:lnSpc>
                <a:spcPct val="114000"/>
              </a:lnSpc>
              <a:spcBef>
                <a:spcPct val="0"/>
              </a:spcBef>
              <a:spcAft>
                <a:spcPct val="0"/>
              </a:spcAft>
              <a:buClrTx/>
              <a:buSzTx/>
              <a:buFontTx/>
              <a:buNone/>
              <a:tabLst/>
            </a:pPr>
            <a:r>
              <a:rPr kumimoji="1" lang="ja-JP" altLang="en-US" sz="1100" kern="1200" dirty="0">
                <a:solidFill>
                  <a:schemeClr val="tx1"/>
                </a:solidFill>
                <a:latin typeface="+mn-ea"/>
                <a:ea typeface="+mn-ea"/>
                <a:cs typeface="+mn-cs"/>
              </a:rPr>
              <a:t>雨で増水すると運航できず不便でした。</a:t>
            </a:r>
          </a:p>
          <a:p>
            <a:pPr marL="0" marR="0" indent="0" algn="l" defTabSz="914400" rtl="0" eaLnBrk="0" fontAlgn="base" latinLnBrk="0" hangingPunct="0">
              <a:lnSpc>
                <a:spcPct val="114000"/>
              </a:lnSpc>
              <a:spcBef>
                <a:spcPct val="0"/>
              </a:spcBef>
              <a:spcAft>
                <a:spcPct val="0"/>
              </a:spcAft>
              <a:buClrTx/>
              <a:buSzTx/>
              <a:buFontTx/>
              <a:buNone/>
              <a:tabLst/>
            </a:pPr>
            <a:r>
              <a:rPr kumimoji="1" lang="ja-JP" altLang="en-US" sz="1100" kern="1200" dirty="0">
                <a:solidFill>
                  <a:schemeClr val="tx1"/>
                </a:solidFill>
                <a:latin typeface="+mn-ea"/>
                <a:ea typeface="+mn-ea"/>
                <a:cs typeface="+mn-cs"/>
              </a:rPr>
              <a:t>今回、</a:t>
            </a:r>
            <a:r>
              <a:rPr kumimoji="1" lang="ja-JP" altLang="en-US" sz="1100" kern="1200" dirty="0">
                <a:solidFill>
                  <a:srgbClr val="C00000"/>
                </a:solidFill>
                <a:latin typeface="+mn-ea"/>
                <a:ea typeface="+mn-ea"/>
                <a:cs typeface="+mn-cs"/>
              </a:rPr>
              <a:t> メタバタウンの全ての住人の希望 </a:t>
            </a:r>
            <a:r>
              <a:rPr kumimoji="1" lang="ja-JP" altLang="en-US" sz="1100" kern="1200" dirty="0">
                <a:solidFill>
                  <a:schemeClr val="tx1"/>
                </a:solidFill>
                <a:latin typeface="+mn-ea"/>
                <a:ea typeface="+mn-ea"/>
                <a:cs typeface="+mn-cs"/>
              </a:rPr>
              <a:t>により</a:t>
            </a:r>
            <a:endParaRPr kumimoji="1" lang="en-US" altLang="ja-JP" sz="1100" kern="1200" dirty="0">
              <a:solidFill>
                <a:schemeClr val="tx1"/>
              </a:solidFill>
              <a:latin typeface="+mn-ea"/>
              <a:ea typeface="+mn-ea"/>
              <a:cs typeface="+mn-cs"/>
            </a:endParaRPr>
          </a:p>
          <a:p>
            <a:pPr marL="0" marR="0" indent="0" algn="l" defTabSz="914400" rtl="0" eaLnBrk="0" fontAlgn="base" latinLnBrk="0" hangingPunct="0">
              <a:lnSpc>
                <a:spcPct val="114000"/>
              </a:lnSpc>
              <a:spcBef>
                <a:spcPct val="0"/>
              </a:spcBef>
              <a:spcAft>
                <a:spcPct val="0"/>
              </a:spcAft>
              <a:buClrTx/>
              <a:buSzTx/>
              <a:buFontTx/>
              <a:buNone/>
              <a:tabLst/>
            </a:pPr>
            <a:r>
              <a:rPr kumimoji="1" lang="ja-JP" altLang="en-US" sz="1100" kern="1200" dirty="0">
                <a:solidFill>
                  <a:schemeClr val="tx1"/>
                </a:solidFill>
                <a:latin typeface="+mn-ea"/>
                <a:ea typeface="+mn-ea"/>
                <a:cs typeface="+mn-cs"/>
              </a:rPr>
              <a:t>橋を建設することになりました。</a:t>
            </a:r>
          </a:p>
          <a:p>
            <a:pPr marL="0" marR="0" indent="0" algn="l" defTabSz="914400" rtl="0" eaLnBrk="0" fontAlgn="base" latinLnBrk="0" hangingPunct="0">
              <a:lnSpc>
                <a:spcPct val="114000"/>
              </a:lnSpc>
              <a:spcBef>
                <a:spcPct val="0"/>
              </a:spcBef>
              <a:spcAft>
                <a:spcPct val="0"/>
              </a:spcAft>
              <a:buClrTx/>
              <a:buSzTx/>
              <a:buFontTx/>
              <a:buNone/>
              <a:tabLst/>
            </a:pPr>
            <a:r>
              <a:rPr kumimoji="1" lang="ja-JP" altLang="en-US" sz="1100" kern="1200" dirty="0">
                <a:solidFill>
                  <a:schemeClr val="tx1"/>
                </a:solidFill>
                <a:latin typeface="+mn-ea"/>
                <a:ea typeface="+mn-ea"/>
                <a:cs typeface="+mn-cs"/>
              </a:rPr>
              <a:t>橋の建設費用は</a:t>
            </a:r>
            <a:r>
              <a:rPr kumimoji="1" lang="en-US" altLang="ja-JP" sz="1100" kern="1200" dirty="0">
                <a:solidFill>
                  <a:schemeClr val="tx1"/>
                </a:solidFill>
                <a:latin typeface="+mn-ea"/>
                <a:ea typeface="+mn-ea"/>
                <a:cs typeface="+mn-cs"/>
              </a:rPr>
              <a:t>400</a:t>
            </a:r>
            <a:r>
              <a:rPr kumimoji="1" lang="ja-JP" altLang="en-US" sz="1100" kern="1200" dirty="0">
                <a:solidFill>
                  <a:schemeClr val="tx1"/>
                </a:solidFill>
                <a:latin typeface="+mn-ea"/>
                <a:ea typeface="+mn-ea"/>
                <a:cs typeface="+mn-cs"/>
              </a:rPr>
              <a:t>万円です。</a:t>
            </a:r>
            <a:endParaRPr kumimoji="1" lang="en-US" altLang="ja-JP" sz="1100" kern="1200" dirty="0">
              <a:solidFill>
                <a:schemeClr val="tx1"/>
              </a:solidFill>
              <a:latin typeface="+mn-ea"/>
              <a:ea typeface="+mn-ea"/>
              <a:cs typeface="+mn-cs"/>
            </a:endParaRPr>
          </a:p>
          <a:p>
            <a:pPr marL="0" marR="0" indent="0" algn="l" defTabSz="914400" rtl="0" eaLnBrk="0" fontAlgn="base" latinLnBrk="0" hangingPunct="0">
              <a:lnSpc>
                <a:spcPct val="114000"/>
              </a:lnSpc>
              <a:spcBef>
                <a:spcPct val="0"/>
              </a:spcBef>
              <a:spcAft>
                <a:spcPct val="0"/>
              </a:spcAft>
              <a:buClrTx/>
              <a:buSzTx/>
              <a:buFontTx/>
              <a:buNone/>
              <a:tabLst/>
            </a:pPr>
            <a:r>
              <a:rPr kumimoji="1" lang="ja-JP" altLang="en-US" sz="1100" kern="1200" dirty="0">
                <a:solidFill>
                  <a:schemeClr val="tx1"/>
                </a:solidFill>
                <a:latin typeface="+mn-ea"/>
                <a:ea typeface="+mn-ea"/>
                <a:cs typeface="+mn-cs"/>
              </a:rPr>
              <a:t>どのように負担すればいいと思いますか。</a:t>
            </a:r>
          </a:p>
        </p:txBody>
      </p:sp>
      <p:sp>
        <p:nvSpPr>
          <p:cNvPr id="11" name="正方形/長方形 10">
            <a:extLst>
              <a:ext uri="{FF2B5EF4-FFF2-40B4-BE49-F238E27FC236}">
                <a16:creationId xmlns:a16="http://schemas.microsoft.com/office/drawing/2014/main" id="{28AF1350-8E12-4B20-8DDD-CC0234552D7B}"/>
              </a:ext>
            </a:extLst>
          </p:cNvPr>
          <p:cNvSpPr/>
          <p:nvPr/>
        </p:nvSpPr>
        <p:spPr bwMode="auto">
          <a:xfrm>
            <a:off x="811530" y="2583495"/>
            <a:ext cx="2000250" cy="177756"/>
          </a:xfrm>
          <a:prstGeom prst="rect">
            <a:avLst/>
          </a:prstGeom>
          <a:noFill/>
          <a:ln w="12700" cap="flat" cmpd="sng" algn="ctr">
            <a:solidFill>
              <a:srgbClr val="C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ja-JP" altLang="en-US" sz="2400" b="0" i="0" u="none" strike="noStrike" cap="none" normalizeH="0" baseline="0" dirty="0">
              <a:ln>
                <a:noFill/>
              </a:ln>
              <a:solidFill>
                <a:schemeClr val="tx1"/>
              </a:solidFill>
              <a:effectLst/>
              <a:latin typeface="+mn-ea"/>
              <a:ea typeface="+mn-ea"/>
            </a:endParaRPr>
          </a:p>
        </p:txBody>
      </p:sp>
      <p:sp>
        <p:nvSpPr>
          <p:cNvPr id="16" name="正方形/長方形 15">
            <a:extLst>
              <a:ext uri="{FF2B5EF4-FFF2-40B4-BE49-F238E27FC236}">
                <a16:creationId xmlns:a16="http://schemas.microsoft.com/office/drawing/2014/main" id="{FD842687-0D0E-A5AD-ACCD-D81186D29464}"/>
              </a:ext>
            </a:extLst>
          </p:cNvPr>
          <p:cNvSpPr>
            <a:spLocks noGrp="1" noRot="1" noMove="1" noResize="1" noEditPoints="1" noAdjustHandles="1" noChangeArrowheads="1" noChangeShapeType="1"/>
          </p:cNvSpPr>
          <p:nvPr/>
        </p:nvSpPr>
        <p:spPr bwMode="auto">
          <a:xfrm>
            <a:off x="324417" y="3888724"/>
            <a:ext cx="8495733" cy="2831493"/>
          </a:xfrm>
          <a:prstGeom prst="rect">
            <a:avLst/>
          </a:prstGeom>
          <a:solidFill>
            <a:srgbClr val="EBFAFF"/>
          </a:solidFill>
          <a:ln w="635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l" defTabSz="914400" rtl="0" eaLnBrk="0" fontAlgn="base" latinLnBrk="0" hangingPunct="0">
              <a:lnSpc>
                <a:spcPct val="114000"/>
              </a:lnSpc>
              <a:spcBef>
                <a:spcPct val="0"/>
              </a:spcBef>
              <a:spcAft>
                <a:spcPct val="0"/>
              </a:spcAft>
              <a:buClrTx/>
              <a:buSzTx/>
              <a:buFontTx/>
              <a:buNone/>
              <a:tabLst/>
            </a:pPr>
            <a:endParaRPr kumimoji="1" lang="ja-JP" altLang="en-US" sz="1100" kern="1200" dirty="0">
              <a:solidFill>
                <a:schemeClr val="tx1"/>
              </a:solidFill>
              <a:latin typeface="+mn-ea"/>
              <a:ea typeface="+mn-ea"/>
              <a:cs typeface="+mn-cs"/>
            </a:endParaRPr>
          </a:p>
        </p:txBody>
      </p:sp>
      <p:sp>
        <p:nvSpPr>
          <p:cNvPr id="19" name="正方形/長方形 18">
            <a:extLst>
              <a:ext uri="{FF2B5EF4-FFF2-40B4-BE49-F238E27FC236}">
                <a16:creationId xmlns:a16="http://schemas.microsoft.com/office/drawing/2014/main" id="{EEB2D6A2-4F48-66F8-0FD2-FA266D30EC64}"/>
              </a:ext>
            </a:extLst>
          </p:cNvPr>
          <p:cNvSpPr/>
          <p:nvPr/>
        </p:nvSpPr>
        <p:spPr bwMode="auto">
          <a:xfrm>
            <a:off x="3928374" y="1541748"/>
            <a:ext cx="1843900" cy="1877632"/>
          </a:xfrm>
          <a:prstGeom prst="rect">
            <a:avLst/>
          </a:prstGeom>
          <a:solidFill>
            <a:schemeClr val="bg1">
              <a:lumMod val="95000"/>
            </a:schemeClr>
          </a:solidFill>
          <a:ln w="6350" cap="flat" cmpd="sng" algn="ctr">
            <a:noFill/>
            <a:prstDash val="solid"/>
            <a:round/>
            <a:headEnd type="none" w="med" len="med"/>
            <a:tailEnd type="none" w="med" len="med"/>
          </a:ln>
          <a:effectLst/>
        </p:spPr>
        <p:txBody>
          <a:bodyPr vert="horz" wrap="square" lIns="91440" tIns="90000" rIns="91440" bIns="45720" numCol="1" rtlCol="0" anchor="t" anchorCtr="0" compatLnSpc="1">
            <a:prstTxWarp prst="textNoShape">
              <a:avLst/>
            </a:prstTxWarp>
          </a:bodyPr>
          <a:lstStyle/>
          <a:p>
            <a:pPr marL="0" marR="0" indent="0" algn="l" defTabSz="914400" rtl="0" eaLnBrk="0" fontAlgn="base" latinLnBrk="0" hangingPunct="0">
              <a:lnSpc>
                <a:spcPct val="114000"/>
              </a:lnSpc>
              <a:spcBef>
                <a:spcPct val="0"/>
              </a:spcBef>
              <a:spcAft>
                <a:spcPct val="0"/>
              </a:spcAft>
              <a:buClrTx/>
              <a:buSzTx/>
              <a:buFontTx/>
              <a:buNone/>
              <a:tabLst/>
            </a:pPr>
            <a:r>
              <a:rPr kumimoji="1" lang="ja-JP" altLang="en-US" sz="1100" kern="1200" dirty="0">
                <a:solidFill>
                  <a:schemeClr val="tx1"/>
                </a:solidFill>
                <a:latin typeface="+mn-ea"/>
                <a:ea typeface="+mn-ea"/>
                <a:cs typeface="+mn-cs"/>
              </a:rPr>
              <a:t>各家の家族構成・所得金額・使用回数が同じ場合</a:t>
            </a:r>
            <a:endParaRPr kumimoji="1" lang="en-US" altLang="ja-JP" sz="1100" kern="1200" dirty="0">
              <a:solidFill>
                <a:schemeClr val="tx1"/>
              </a:solidFill>
              <a:latin typeface="+mn-ea"/>
              <a:ea typeface="+mn-ea"/>
              <a:cs typeface="+mn-cs"/>
            </a:endParaRPr>
          </a:p>
          <a:p>
            <a:pPr marL="0" marR="0" indent="0" algn="l" defTabSz="914400" rtl="0" eaLnBrk="0" fontAlgn="base" latinLnBrk="0" hangingPunct="0">
              <a:lnSpc>
                <a:spcPct val="114000"/>
              </a:lnSpc>
              <a:spcBef>
                <a:spcPct val="0"/>
              </a:spcBef>
              <a:spcAft>
                <a:spcPct val="0"/>
              </a:spcAft>
              <a:buClrTx/>
              <a:buSzTx/>
              <a:buFontTx/>
              <a:buNone/>
              <a:tabLst/>
            </a:pPr>
            <a:endParaRPr kumimoji="1" lang="en-US" altLang="ja-JP" sz="1100" kern="1200" dirty="0">
              <a:solidFill>
                <a:schemeClr val="tx1"/>
              </a:solidFill>
              <a:latin typeface="+mn-ea"/>
              <a:ea typeface="+mn-ea"/>
              <a:cs typeface="+mn-cs"/>
            </a:endParaRPr>
          </a:p>
          <a:p>
            <a:pPr marL="171450" marR="0" indent="-171450" algn="l" defTabSz="914400" rtl="0" eaLnBrk="0" fontAlgn="base" latinLnBrk="0" hangingPunct="0">
              <a:lnSpc>
                <a:spcPct val="114000"/>
              </a:lnSpc>
              <a:spcBef>
                <a:spcPct val="0"/>
              </a:spcBef>
              <a:spcAft>
                <a:spcPct val="0"/>
              </a:spcAft>
              <a:buClrTx/>
              <a:buSzTx/>
              <a:buFont typeface="Wingdings" panose="05000000000000000000" pitchFamily="2" charset="2"/>
              <a:buChar char="l"/>
              <a:tabLst/>
            </a:pPr>
            <a:r>
              <a:rPr kumimoji="1" lang="ja-JP" altLang="en-US" sz="1100" b="1" kern="1200" dirty="0">
                <a:solidFill>
                  <a:schemeClr val="tx1"/>
                </a:solidFill>
                <a:latin typeface="+mn-ea"/>
                <a:ea typeface="+mn-ea"/>
                <a:cs typeface="+mn-cs"/>
              </a:rPr>
              <a:t>ヒント</a:t>
            </a:r>
            <a:endParaRPr kumimoji="1" lang="en-US" altLang="ja-JP" sz="1100" b="1" kern="1200" dirty="0">
              <a:solidFill>
                <a:schemeClr val="tx1"/>
              </a:solidFill>
              <a:latin typeface="+mn-ea"/>
              <a:ea typeface="+mn-ea"/>
              <a:cs typeface="+mn-cs"/>
            </a:endParaRPr>
          </a:p>
          <a:p>
            <a:pPr marL="0" marR="0" indent="0" algn="l" defTabSz="914400" rtl="0" eaLnBrk="0" fontAlgn="base" latinLnBrk="0" hangingPunct="0">
              <a:lnSpc>
                <a:spcPct val="114000"/>
              </a:lnSpc>
              <a:spcBef>
                <a:spcPct val="0"/>
              </a:spcBef>
              <a:spcAft>
                <a:spcPct val="0"/>
              </a:spcAft>
              <a:buClrTx/>
              <a:buSzTx/>
              <a:buFont typeface="Wingdings" panose="05000000000000000000" pitchFamily="2" charset="2"/>
              <a:buNone/>
              <a:tabLst/>
            </a:pPr>
            <a:r>
              <a:rPr kumimoji="1" lang="ja-JP" altLang="en-US" sz="1100" kern="1200" dirty="0">
                <a:solidFill>
                  <a:schemeClr val="tx1"/>
                </a:solidFill>
                <a:latin typeface="+mn-ea"/>
                <a:ea typeface="+mn-ea"/>
                <a:cs typeface="+mn-cs"/>
              </a:rPr>
              <a:t>    ４軒とも同じ条件だから、</a:t>
            </a:r>
            <a:endParaRPr kumimoji="1" lang="en-US" altLang="ja-JP" sz="1100" kern="1200" dirty="0">
              <a:solidFill>
                <a:schemeClr val="tx1"/>
              </a:solidFill>
              <a:latin typeface="+mn-ea"/>
              <a:ea typeface="+mn-ea"/>
              <a:cs typeface="+mn-cs"/>
            </a:endParaRPr>
          </a:p>
          <a:p>
            <a:pPr marL="0" marR="0" indent="0" algn="l" defTabSz="914400" rtl="0" eaLnBrk="0" fontAlgn="base" latinLnBrk="0" hangingPunct="0">
              <a:lnSpc>
                <a:spcPct val="114000"/>
              </a:lnSpc>
              <a:spcBef>
                <a:spcPct val="0"/>
              </a:spcBef>
              <a:spcAft>
                <a:spcPct val="0"/>
              </a:spcAft>
              <a:buClrTx/>
              <a:buSzTx/>
              <a:buFont typeface="Wingdings" panose="05000000000000000000" pitchFamily="2" charset="2"/>
              <a:buNone/>
              <a:tabLst/>
            </a:pPr>
            <a:r>
              <a:rPr kumimoji="1" lang="en-US" altLang="ja-JP" sz="1100" kern="1200" dirty="0">
                <a:solidFill>
                  <a:schemeClr val="tx1"/>
                </a:solidFill>
                <a:latin typeface="+mn-ea"/>
                <a:ea typeface="+mn-ea"/>
                <a:cs typeface="+mn-cs"/>
              </a:rPr>
              <a:t>    </a:t>
            </a:r>
            <a:r>
              <a:rPr kumimoji="1" lang="ja-JP" altLang="en-US" sz="1100" kern="1200" dirty="0">
                <a:solidFill>
                  <a:schemeClr val="tx1"/>
                </a:solidFill>
                <a:latin typeface="+mn-ea"/>
                <a:ea typeface="+mn-ea"/>
                <a:cs typeface="+mn-cs"/>
              </a:rPr>
              <a:t>公平に負担すると</a:t>
            </a:r>
            <a:r>
              <a:rPr kumimoji="1" lang="en-US" altLang="ja-JP" sz="1100" kern="1200" dirty="0">
                <a:solidFill>
                  <a:schemeClr val="tx1"/>
                </a:solidFill>
                <a:latin typeface="+mn-ea"/>
                <a:ea typeface="+mn-ea"/>
                <a:cs typeface="+mn-cs"/>
              </a:rPr>
              <a:t>…</a:t>
            </a:r>
            <a:endParaRPr kumimoji="1" lang="ja-JP" altLang="en-US" sz="1100" kern="1200" dirty="0">
              <a:solidFill>
                <a:schemeClr val="tx1"/>
              </a:solidFill>
              <a:latin typeface="+mn-ea"/>
              <a:ea typeface="+mn-ea"/>
              <a:cs typeface="+mn-cs"/>
            </a:endParaRPr>
          </a:p>
        </p:txBody>
      </p:sp>
      <p:graphicFrame>
        <p:nvGraphicFramePr>
          <p:cNvPr id="13" name="表 12">
            <a:extLst>
              <a:ext uri="{FF2B5EF4-FFF2-40B4-BE49-F238E27FC236}">
                <a16:creationId xmlns:a16="http://schemas.microsoft.com/office/drawing/2014/main" id="{658EDF74-866D-FAC0-246F-6CEEBA622E9A}"/>
              </a:ext>
            </a:extLst>
          </p:cNvPr>
          <p:cNvGraphicFramePr>
            <a:graphicFrameLocks noGrp="1"/>
          </p:cNvGraphicFramePr>
          <p:nvPr>
            <p:extLst>
              <p:ext uri="{D42A27DB-BD31-4B8C-83A1-F6EECF244321}">
                <p14:modId xmlns:p14="http://schemas.microsoft.com/office/powerpoint/2010/main" val="2624550714"/>
              </p:ext>
            </p:extLst>
          </p:nvPr>
        </p:nvGraphicFramePr>
        <p:xfrm>
          <a:off x="3009451" y="3900331"/>
          <a:ext cx="3877259" cy="2822410"/>
        </p:xfrm>
        <a:graphic>
          <a:graphicData uri="http://schemas.openxmlformats.org/drawingml/2006/table">
            <a:tbl>
              <a:tblPr firstRow="1" bandRow="1">
                <a:effectLst/>
                <a:tableStyleId>{775DCB02-9BB8-47FD-8907-85C794F793BA}</a:tableStyleId>
              </a:tblPr>
              <a:tblGrid>
                <a:gridCol w="487756">
                  <a:extLst>
                    <a:ext uri="{9D8B030D-6E8A-4147-A177-3AD203B41FA5}">
                      <a16:colId xmlns:a16="http://schemas.microsoft.com/office/drawing/2014/main" val="869972413"/>
                    </a:ext>
                  </a:extLst>
                </a:gridCol>
                <a:gridCol w="487756">
                  <a:extLst>
                    <a:ext uri="{9D8B030D-6E8A-4147-A177-3AD203B41FA5}">
                      <a16:colId xmlns:a16="http://schemas.microsoft.com/office/drawing/2014/main" val="817503841"/>
                    </a:ext>
                  </a:extLst>
                </a:gridCol>
                <a:gridCol w="826634">
                  <a:extLst>
                    <a:ext uri="{9D8B030D-6E8A-4147-A177-3AD203B41FA5}">
                      <a16:colId xmlns:a16="http://schemas.microsoft.com/office/drawing/2014/main" val="1686783455"/>
                    </a:ext>
                  </a:extLst>
                </a:gridCol>
                <a:gridCol w="826634">
                  <a:extLst>
                    <a:ext uri="{9D8B030D-6E8A-4147-A177-3AD203B41FA5}">
                      <a16:colId xmlns:a16="http://schemas.microsoft.com/office/drawing/2014/main" val="4080317083"/>
                    </a:ext>
                  </a:extLst>
                </a:gridCol>
                <a:gridCol w="1248479">
                  <a:extLst>
                    <a:ext uri="{9D8B030D-6E8A-4147-A177-3AD203B41FA5}">
                      <a16:colId xmlns:a16="http://schemas.microsoft.com/office/drawing/2014/main" val="659529276"/>
                    </a:ext>
                  </a:extLst>
                </a:gridCol>
              </a:tblGrid>
              <a:tr h="482220">
                <a:tc>
                  <a:txBody>
                    <a:bodyPr/>
                    <a:lstStyle/>
                    <a:p>
                      <a:pPr algn="ctr"/>
                      <a:endParaRPr kumimoji="1" lang="ja-JP" altLang="en-US" sz="1050" b="0" dirty="0">
                        <a:solidFill>
                          <a:schemeClr val="bg1"/>
                        </a:solidFill>
                        <a:effectLst/>
                      </a:endParaRPr>
                    </a:p>
                  </a:txBody>
                  <a:tcPr anchor="ctr">
                    <a:lnL w="12700" cap="flat" cmpd="sng" algn="ctr">
                      <a:solidFill>
                        <a:schemeClr val="bg1"/>
                      </a:solidFill>
                      <a:prstDash val="solid"/>
                      <a:round/>
                      <a:headEnd type="none" w="med" len="med"/>
                      <a:tailEnd type="none" w="med" len="med"/>
                    </a:lnL>
                    <a:lnR w="12700" cap="flat" cmpd="sng" algn="ctr">
                      <a:solidFill>
                        <a:srgbClr val="005BAD"/>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rgbClr val="005BAD"/>
                      </a:solidFill>
                      <a:prstDash val="solid"/>
                      <a:round/>
                      <a:headEnd type="none" w="med" len="med"/>
                      <a:tailEnd type="none" w="med" len="med"/>
                    </a:lnB>
                    <a:solidFill>
                      <a:srgbClr val="EBFAFF"/>
                    </a:solidFill>
                  </a:tcPr>
                </a:tc>
                <a:tc>
                  <a:txBody>
                    <a:bodyPr/>
                    <a:lstStyle/>
                    <a:p>
                      <a:pPr algn="ctr"/>
                      <a:r>
                        <a:rPr kumimoji="1" lang="ja-JP" altLang="en-US" sz="1050" b="1" dirty="0">
                          <a:solidFill>
                            <a:schemeClr val="bg1"/>
                          </a:solidFill>
                          <a:effectLst/>
                        </a:rPr>
                        <a:t>家族</a:t>
                      </a:r>
                    </a:p>
                  </a:txBody>
                  <a:tcPr anchor="ctr">
                    <a:lnL w="12700" cap="flat" cmpd="sng" algn="ctr">
                      <a:solidFill>
                        <a:srgbClr val="005BAD"/>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rgbClr val="005BAD"/>
                      </a:solidFill>
                      <a:prstDash val="solid"/>
                      <a:round/>
                      <a:headEnd type="none" w="med" len="med"/>
                      <a:tailEnd type="none" w="med" len="med"/>
                    </a:lnT>
                    <a:lnB w="12700" cap="flat" cmpd="sng" algn="ctr">
                      <a:solidFill>
                        <a:srgbClr val="005BAD"/>
                      </a:solidFill>
                      <a:prstDash val="solid"/>
                      <a:round/>
                      <a:headEnd type="none" w="med" len="med"/>
                      <a:tailEnd type="none" w="med" len="med"/>
                    </a:lnB>
                    <a:solidFill>
                      <a:srgbClr val="005BAD"/>
                    </a:solidFill>
                  </a:tcPr>
                </a:tc>
                <a:tc>
                  <a:txBody>
                    <a:bodyPr/>
                    <a:lstStyle/>
                    <a:p>
                      <a:pPr algn="ctr"/>
                      <a:r>
                        <a:rPr kumimoji="1" lang="ja-JP" altLang="en-US" sz="1050" b="1" dirty="0">
                          <a:effectLst/>
                        </a:rPr>
                        <a:t>所得金額</a:t>
                      </a:r>
                      <a:endParaRPr kumimoji="1" lang="ja-JP" altLang="en-US" sz="900" b="1" kern="1200" dirty="0">
                        <a:solidFill>
                          <a:schemeClr val="bg1"/>
                        </a:solidFill>
                        <a:effectLst/>
                        <a:latin typeface="+mn-lt"/>
                        <a:ea typeface="+mn-ea"/>
                        <a:cs typeface="+mn-cs"/>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rgbClr val="005BAD"/>
                      </a:solidFill>
                      <a:prstDash val="solid"/>
                      <a:round/>
                      <a:headEnd type="none" w="med" len="med"/>
                      <a:tailEnd type="none" w="med" len="med"/>
                    </a:lnT>
                    <a:lnB w="12700" cap="flat" cmpd="sng" algn="ctr">
                      <a:solidFill>
                        <a:srgbClr val="005BAD"/>
                      </a:solidFill>
                      <a:prstDash val="solid"/>
                      <a:round/>
                      <a:headEnd type="none" w="med" len="med"/>
                      <a:tailEnd type="none" w="med" len="med"/>
                    </a:lnB>
                    <a:solidFill>
                      <a:srgbClr val="005BAD"/>
                    </a:solidFill>
                  </a:tcPr>
                </a:tc>
                <a:tc>
                  <a:txBody>
                    <a:bodyPr/>
                    <a:lstStyle/>
                    <a:p>
                      <a:pPr algn="ctr"/>
                      <a:r>
                        <a:rPr kumimoji="1" lang="ja-JP" altLang="en-US" sz="1050" b="1" dirty="0">
                          <a:effectLst/>
                        </a:rPr>
                        <a:t>使用回数</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rgbClr val="005BAD"/>
                      </a:solidFill>
                      <a:prstDash val="solid"/>
                      <a:round/>
                      <a:headEnd type="none" w="med" len="med"/>
                      <a:tailEnd type="none" w="med" len="med"/>
                    </a:lnT>
                    <a:lnB w="12700" cap="flat" cmpd="sng" algn="ctr">
                      <a:solidFill>
                        <a:srgbClr val="005BAD"/>
                      </a:solidFill>
                      <a:prstDash val="solid"/>
                      <a:round/>
                      <a:headEnd type="none" w="med" len="med"/>
                      <a:tailEnd type="none" w="med" len="med"/>
                    </a:lnB>
                    <a:solidFill>
                      <a:srgbClr val="005BAD"/>
                    </a:solidFill>
                  </a:tcPr>
                </a:tc>
                <a:tc>
                  <a:txBody>
                    <a:bodyPr/>
                    <a:lstStyle/>
                    <a:p>
                      <a:pPr algn="ctr"/>
                      <a:r>
                        <a:rPr kumimoji="1" lang="ja-JP" altLang="en-US" sz="1050" b="1" dirty="0">
                          <a:effectLst/>
                        </a:rPr>
                        <a:t>負担金額</a:t>
                      </a:r>
                    </a:p>
                  </a:txBody>
                  <a:tcPr anchor="ctr">
                    <a:lnL w="12700" cap="flat" cmpd="sng" algn="ctr">
                      <a:solidFill>
                        <a:schemeClr val="bg1"/>
                      </a:solidFill>
                      <a:prstDash val="solid"/>
                      <a:round/>
                      <a:headEnd type="none" w="med" len="med"/>
                      <a:tailEnd type="none" w="med" len="med"/>
                    </a:lnL>
                    <a:lnR w="12700" cap="flat" cmpd="sng" algn="ctr">
                      <a:solidFill>
                        <a:srgbClr val="005BAD"/>
                      </a:solidFill>
                      <a:prstDash val="solid"/>
                      <a:round/>
                      <a:headEnd type="none" w="med" len="med"/>
                      <a:tailEnd type="none" w="med" len="med"/>
                    </a:lnR>
                    <a:lnT w="12700" cap="flat" cmpd="sng" algn="ctr">
                      <a:solidFill>
                        <a:srgbClr val="005BAD"/>
                      </a:solidFill>
                      <a:prstDash val="solid"/>
                      <a:round/>
                      <a:headEnd type="none" w="med" len="med"/>
                      <a:tailEnd type="none" w="med" len="med"/>
                    </a:lnT>
                    <a:lnB w="12700" cap="flat" cmpd="sng" algn="ctr">
                      <a:solidFill>
                        <a:srgbClr val="005BAD"/>
                      </a:solidFill>
                      <a:prstDash val="solid"/>
                      <a:round/>
                      <a:headEnd type="none" w="med" len="med"/>
                      <a:tailEnd type="none" w="med" len="med"/>
                    </a:lnB>
                    <a:solidFill>
                      <a:srgbClr val="005BAD"/>
                    </a:solidFill>
                  </a:tcPr>
                </a:tc>
                <a:extLst>
                  <a:ext uri="{0D108BD9-81ED-4DB2-BD59-A6C34878D82A}">
                    <a16:rowId xmlns:a16="http://schemas.microsoft.com/office/drawing/2014/main" val="2135456254"/>
                  </a:ext>
                </a:extLst>
              </a:tr>
              <a:tr h="468038">
                <a:tc>
                  <a:txBody>
                    <a:bodyPr/>
                    <a:lstStyle/>
                    <a:p>
                      <a:pPr algn="ctr"/>
                      <a:r>
                        <a:rPr kumimoji="1" lang="ja-JP" altLang="en-US" sz="1000" b="1" dirty="0">
                          <a:effectLst/>
                          <a:latin typeface="HGPｺﾞｼｯｸM" panose="020B0600000000000000" pitchFamily="50" charset="-128"/>
                          <a:ea typeface="HGPｺﾞｼｯｸM" panose="020B0600000000000000" pitchFamily="50" charset="-128"/>
                        </a:rPr>
                        <a:t>Ａ家</a:t>
                      </a:r>
                    </a:p>
                  </a:txBody>
                  <a:tcPr anchor="ctr">
                    <a:lnL w="12700" cap="flat" cmpd="sng" algn="ctr">
                      <a:solidFill>
                        <a:srgbClr val="005BAD"/>
                      </a:solidFill>
                      <a:prstDash val="solid"/>
                      <a:round/>
                      <a:headEnd type="none" w="med" len="med"/>
                      <a:tailEnd type="none" w="med" len="med"/>
                    </a:lnL>
                    <a:lnR w="12700" cap="flat" cmpd="sng" algn="ctr">
                      <a:solidFill>
                        <a:srgbClr val="005BAD"/>
                      </a:solidFill>
                      <a:prstDash val="solid"/>
                      <a:round/>
                      <a:headEnd type="none" w="med" len="med"/>
                      <a:tailEnd type="none" w="med" len="med"/>
                    </a:lnR>
                    <a:lnT w="12700" cap="flat" cmpd="sng" algn="ctr">
                      <a:solidFill>
                        <a:srgbClr val="005BAD"/>
                      </a:solidFill>
                      <a:prstDash val="solid"/>
                      <a:round/>
                      <a:headEnd type="none" w="med" len="med"/>
                      <a:tailEnd type="none" w="med" len="med"/>
                    </a:lnT>
                    <a:lnB w="12700" cap="flat" cmpd="sng" algn="ctr">
                      <a:solidFill>
                        <a:srgbClr val="005BAD"/>
                      </a:solidFill>
                      <a:prstDash val="solid"/>
                      <a:round/>
                      <a:headEnd type="none" w="med" len="med"/>
                      <a:tailEnd type="none" w="med" len="med"/>
                    </a:lnB>
                    <a:solidFill>
                      <a:schemeClr val="bg1"/>
                    </a:solidFill>
                  </a:tcPr>
                </a:tc>
                <a:tc>
                  <a:txBody>
                    <a:bodyPr/>
                    <a:lstStyle/>
                    <a:p>
                      <a:pPr algn="ctr"/>
                      <a:r>
                        <a:rPr kumimoji="1" lang="ja-JP" altLang="en-US" sz="1000" b="1" dirty="0">
                          <a:effectLst/>
                          <a:latin typeface="HGPｺﾞｼｯｸM" panose="020B0600000000000000" pitchFamily="50" charset="-128"/>
                          <a:ea typeface="HGPｺﾞｼｯｸM" panose="020B0600000000000000" pitchFamily="50" charset="-128"/>
                        </a:rPr>
                        <a:t>４人</a:t>
                      </a:r>
                    </a:p>
                  </a:txBody>
                  <a:tcPr anchor="ctr">
                    <a:lnL w="12700" cap="flat" cmpd="sng" algn="ctr">
                      <a:solidFill>
                        <a:srgbClr val="005BAD"/>
                      </a:solidFill>
                      <a:prstDash val="solid"/>
                      <a:round/>
                      <a:headEnd type="none" w="med" len="med"/>
                      <a:tailEnd type="none" w="med" len="med"/>
                    </a:lnL>
                    <a:lnR w="12700" cap="flat" cmpd="sng" algn="ctr">
                      <a:solidFill>
                        <a:srgbClr val="005BAD"/>
                      </a:solidFill>
                      <a:prstDash val="solid"/>
                      <a:round/>
                      <a:headEnd type="none" w="med" len="med"/>
                      <a:tailEnd type="none" w="med" len="med"/>
                    </a:lnR>
                    <a:lnT w="12700" cap="flat" cmpd="sng" algn="ctr">
                      <a:solidFill>
                        <a:srgbClr val="005BAD"/>
                      </a:solidFill>
                      <a:prstDash val="solid"/>
                      <a:round/>
                      <a:headEnd type="none" w="med" len="med"/>
                      <a:tailEnd type="none" w="med" len="med"/>
                    </a:lnT>
                    <a:lnB w="12700" cap="flat" cmpd="sng" algn="ctr">
                      <a:solidFill>
                        <a:srgbClr val="005BAD"/>
                      </a:solidFill>
                      <a:prstDash val="solid"/>
                      <a:round/>
                      <a:headEnd type="none" w="med" len="med"/>
                      <a:tailEnd type="none" w="med" len="med"/>
                    </a:lnB>
                    <a:solidFill>
                      <a:schemeClr val="bg1"/>
                    </a:solidFill>
                  </a:tcPr>
                </a:tc>
                <a:tc>
                  <a:txBody>
                    <a:bodyPr/>
                    <a:lstStyle/>
                    <a:p>
                      <a:pPr algn="ctr"/>
                      <a:r>
                        <a:rPr kumimoji="1" lang="en-US" altLang="ja-JP" sz="1000" b="1" dirty="0">
                          <a:effectLst/>
                          <a:latin typeface="HGPｺﾞｼｯｸM" panose="020B0600000000000000" pitchFamily="50" charset="-128"/>
                          <a:ea typeface="HGPｺﾞｼｯｸM" panose="020B0600000000000000" pitchFamily="50" charset="-128"/>
                        </a:rPr>
                        <a:t>1,000</a:t>
                      </a:r>
                      <a:r>
                        <a:rPr kumimoji="1" lang="ja-JP" altLang="en-US" sz="1000" b="1" dirty="0">
                          <a:effectLst/>
                          <a:latin typeface="HGPｺﾞｼｯｸM" panose="020B0600000000000000" pitchFamily="50" charset="-128"/>
                          <a:ea typeface="HGPｺﾞｼｯｸM" panose="020B0600000000000000" pitchFamily="50" charset="-128"/>
                        </a:rPr>
                        <a:t>万円</a:t>
                      </a:r>
                    </a:p>
                  </a:txBody>
                  <a:tcPr anchor="ctr">
                    <a:lnL w="12700" cap="flat" cmpd="sng" algn="ctr">
                      <a:solidFill>
                        <a:srgbClr val="005BAD"/>
                      </a:solidFill>
                      <a:prstDash val="solid"/>
                      <a:round/>
                      <a:headEnd type="none" w="med" len="med"/>
                      <a:tailEnd type="none" w="med" len="med"/>
                    </a:lnL>
                    <a:lnR w="12700" cap="flat" cmpd="sng" algn="ctr">
                      <a:solidFill>
                        <a:srgbClr val="005BAD"/>
                      </a:solidFill>
                      <a:prstDash val="solid"/>
                      <a:round/>
                      <a:headEnd type="none" w="med" len="med"/>
                      <a:tailEnd type="none" w="med" len="med"/>
                    </a:lnR>
                    <a:lnT w="12700" cap="flat" cmpd="sng" algn="ctr">
                      <a:solidFill>
                        <a:srgbClr val="005BAD"/>
                      </a:solidFill>
                      <a:prstDash val="solid"/>
                      <a:round/>
                      <a:headEnd type="none" w="med" len="med"/>
                      <a:tailEnd type="none" w="med" len="med"/>
                    </a:lnT>
                    <a:lnB w="12700" cap="flat" cmpd="sng" algn="ctr">
                      <a:solidFill>
                        <a:srgbClr val="005BAD"/>
                      </a:solidFill>
                      <a:prstDash val="solid"/>
                      <a:round/>
                      <a:headEnd type="none" w="med" len="med"/>
                      <a:tailEnd type="none" w="med" len="med"/>
                    </a:lnB>
                    <a:solidFill>
                      <a:schemeClr val="bg1"/>
                    </a:solidFill>
                  </a:tcPr>
                </a:tc>
                <a:tc>
                  <a:txBody>
                    <a:bodyPr/>
                    <a:lstStyle/>
                    <a:p>
                      <a:pPr algn="ctr"/>
                      <a:r>
                        <a:rPr kumimoji="1" lang="ja-JP" altLang="en-US" sz="1000" b="1" dirty="0">
                          <a:effectLst/>
                          <a:latin typeface="HGPｺﾞｼｯｸM" panose="020B0600000000000000" pitchFamily="50" charset="-128"/>
                          <a:ea typeface="HGPｺﾞｼｯｸM" panose="020B0600000000000000" pitchFamily="50" charset="-128"/>
                        </a:rPr>
                        <a:t>月</a:t>
                      </a:r>
                      <a:r>
                        <a:rPr kumimoji="1" lang="en-US" altLang="ja-JP" sz="1000" b="1" dirty="0">
                          <a:effectLst/>
                          <a:latin typeface="HGPｺﾞｼｯｸM" panose="020B0600000000000000" pitchFamily="50" charset="-128"/>
                          <a:ea typeface="HGPｺﾞｼｯｸM" panose="020B0600000000000000" pitchFamily="50" charset="-128"/>
                        </a:rPr>
                        <a:t>0</a:t>
                      </a:r>
                      <a:r>
                        <a:rPr kumimoji="1" lang="ja-JP" altLang="en-US" sz="1000" b="1" dirty="0">
                          <a:effectLst/>
                          <a:latin typeface="HGPｺﾞｼｯｸM" panose="020B0600000000000000" pitchFamily="50" charset="-128"/>
                          <a:ea typeface="HGPｺﾞｼｯｸM" panose="020B0600000000000000" pitchFamily="50" charset="-128"/>
                        </a:rPr>
                        <a:t>回</a:t>
                      </a:r>
                    </a:p>
                  </a:txBody>
                  <a:tcPr anchor="ctr">
                    <a:lnL w="12700" cap="flat" cmpd="sng" algn="ctr">
                      <a:solidFill>
                        <a:srgbClr val="005BAD"/>
                      </a:solidFill>
                      <a:prstDash val="solid"/>
                      <a:round/>
                      <a:headEnd type="none" w="med" len="med"/>
                      <a:tailEnd type="none" w="med" len="med"/>
                    </a:lnL>
                    <a:lnR w="12700" cap="flat" cmpd="sng" algn="ctr">
                      <a:solidFill>
                        <a:srgbClr val="005BAD"/>
                      </a:solidFill>
                      <a:prstDash val="solid"/>
                      <a:round/>
                      <a:headEnd type="none" w="med" len="med"/>
                      <a:tailEnd type="none" w="med" len="med"/>
                    </a:lnR>
                    <a:lnT w="12700" cap="flat" cmpd="sng" algn="ctr">
                      <a:solidFill>
                        <a:srgbClr val="005BAD"/>
                      </a:solidFill>
                      <a:prstDash val="solid"/>
                      <a:round/>
                      <a:headEnd type="none" w="med" len="med"/>
                      <a:tailEnd type="none" w="med" len="med"/>
                    </a:lnT>
                    <a:lnB w="12700" cap="flat" cmpd="sng" algn="ctr">
                      <a:solidFill>
                        <a:srgbClr val="005BAD"/>
                      </a:solidFill>
                      <a:prstDash val="solid"/>
                      <a:round/>
                      <a:headEnd type="none" w="med" len="med"/>
                      <a:tailEnd type="none" w="med" len="med"/>
                    </a:lnB>
                    <a:solidFill>
                      <a:schemeClr val="bg1"/>
                    </a:solidFill>
                  </a:tcPr>
                </a:tc>
                <a:tc>
                  <a:txBody>
                    <a:bodyPr/>
                    <a:lstStyle/>
                    <a:p>
                      <a:pPr algn="r"/>
                      <a:r>
                        <a:rPr kumimoji="1" lang="ja-JP" altLang="en-US" sz="1000" b="1" dirty="0">
                          <a:effectLst/>
                          <a:latin typeface="HGPｺﾞｼｯｸM" panose="020B0600000000000000" pitchFamily="50" charset="-128"/>
                          <a:ea typeface="HGPｺﾞｼｯｸM" panose="020B0600000000000000" pitchFamily="50" charset="-128"/>
                        </a:rPr>
                        <a:t>万円</a:t>
                      </a:r>
                    </a:p>
                  </a:txBody>
                  <a:tcPr anchor="ctr">
                    <a:lnL w="12700" cap="flat" cmpd="sng" algn="ctr">
                      <a:solidFill>
                        <a:srgbClr val="005BAD"/>
                      </a:solidFill>
                      <a:prstDash val="solid"/>
                      <a:round/>
                      <a:headEnd type="none" w="med" len="med"/>
                      <a:tailEnd type="none" w="med" len="med"/>
                    </a:lnL>
                    <a:lnR w="12700" cap="flat" cmpd="sng" algn="ctr">
                      <a:solidFill>
                        <a:srgbClr val="005BAD"/>
                      </a:solidFill>
                      <a:prstDash val="solid"/>
                      <a:round/>
                      <a:headEnd type="none" w="med" len="med"/>
                      <a:tailEnd type="none" w="med" len="med"/>
                    </a:lnR>
                    <a:lnT w="12700" cap="flat" cmpd="sng" algn="ctr">
                      <a:solidFill>
                        <a:srgbClr val="005BAD"/>
                      </a:solidFill>
                      <a:prstDash val="solid"/>
                      <a:round/>
                      <a:headEnd type="none" w="med" len="med"/>
                      <a:tailEnd type="none" w="med" len="med"/>
                    </a:lnT>
                    <a:lnB w="12700" cap="flat" cmpd="sng" algn="ctr">
                      <a:solidFill>
                        <a:srgbClr val="005BAD"/>
                      </a:solidFill>
                      <a:prstDash val="solid"/>
                      <a:round/>
                      <a:headEnd type="none" w="med" len="med"/>
                      <a:tailEnd type="none" w="med" len="med"/>
                    </a:lnB>
                    <a:solidFill>
                      <a:srgbClr val="EBFFFC"/>
                    </a:solidFill>
                  </a:tcPr>
                </a:tc>
                <a:extLst>
                  <a:ext uri="{0D108BD9-81ED-4DB2-BD59-A6C34878D82A}">
                    <a16:rowId xmlns:a16="http://schemas.microsoft.com/office/drawing/2014/main" val="240521073"/>
                  </a:ext>
                </a:extLst>
              </a:tr>
              <a:tr h="468038">
                <a:tc>
                  <a:txBody>
                    <a:bodyPr/>
                    <a:lstStyle/>
                    <a:p>
                      <a:pPr algn="ctr"/>
                      <a:r>
                        <a:rPr kumimoji="1" lang="ja-JP" altLang="en-US" sz="1000" b="1" dirty="0">
                          <a:effectLst/>
                          <a:latin typeface="HGPｺﾞｼｯｸM" panose="020B0600000000000000" pitchFamily="50" charset="-128"/>
                          <a:ea typeface="HGPｺﾞｼｯｸM" panose="020B0600000000000000" pitchFamily="50" charset="-128"/>
                        </a:rPr>
                        <a:t>Ｂ家</a:t>
                      </a:r>
                    </a:p>
                  </a:txBody>
                  <a:tcPr anchor="ctr">
                    <a:lnL w="12700" cap="flat" cmpd="sng" algn="ctr">
                      <a:solidFill>
                        <a:srgbClr val="005BAD"/>
                      </a:solidFill>
                      <a:prstDash val="solid"/>
                      <a:round/>
                      <a:headEnd type="none" w="med" len="med"/>
                      <a:tailEnd type="none" w="med" len="med"/>
                    </a:lnL>
                    <a:lnR w="12700" cap="flat" cmpd="sng" algn="ctr">
                      <a:solidFill>
                        <a:srgbClr val="005BAD"/>
                      </a:solidFill>
                      <a:prstDash val="solid"/>
                      <a:round/>
                      <a:headEnd type="none" w="med" len="med"/>
                      <a:tailEnd type="none" w="med" len="med"/>
                    </a:lnR>
                    <a:lnT w="12700" cap="flat" cmpd="sng" algn="ctr">
                      <a:solidFill>
                        <a:srgbClr val="005BAD"/>
                      </a:solidFill>
                      <a:prstDash val="solid"/>
                      <a:round/>
                      <a:headEnd type="none" w="med" len="med"/>
                      <a:tailEnd type="none" w="med" len="med"/>
                    </a:lnT>
                    <a:lnB w="12700" cap="flat" cmpd="sng" algn="ctr">
                      <a:solidFill>
                        <a:srgbClr val="005BAD"/>
                      </a:solidFill>
                      <a:prstDash val="solid"/>
                      <a:round/>
                      <a:headEnd type="none" w="med" len="med"/>
                      <a:tailEnd type="none" w="med" len="med"/>
                    </a:lnB>
                    <a:solidFill>
                      <a:schemeClr val="bg1"/>
                    </a:solidFill>
                  </a:tcPr>
                </a:tc>
                <a:tc>
                  <a:txBody>
                    <a:bodyPr/>
                    <a:lstStyle/>
                    <a:p>
                      <a:pPr algn="ctr"/>
                      <a:r>
                        <a:rPr kumimoji="1" lang="ja-JP" altLang="en-US" sz="1000" b="1" dirty="0">
                          <a:effectLst/>
                          <a:latin typeface="HGPｺﾞｼｯｸM" panose="020B0600000000000000" pitchFamily="50" charset="-128"/>
                          <a:ea typeface="HGPｺﾞｼｯｸM" panose="020B0600000000000000" pitchFamily="50" charset="-128"/>
                        </a:rPr>
                        <a:t>４人</a:t>
                      </a:r>
                    </a:p>
                  </a:txBody>
                  <a:tcPr anchor="ctr">
                    <a:lnL w="12700" cap="flat" cmpd="sng" algn="ctr">
                      <a:solidFill>
                        <a:srgbClr val="005BAD"/>
                      </a:solidFill>
                      <a:prstDash val="solid"/>
                      <a:round/>
                      <a:headEnd type="none" w="med" len="med"/>
                      <a:tailEnd type="none" w="med" len="med"/>
                    </a:lnL>
                    <a:lnR w="12700" cap="flat" cmpd="sng" algn="ctr">
                      <a:solidFill>
                        <a:srgbClr val="005BAD"/>
                      </a:solidFill>
                      <a:prstDash val="solid"/>
                      <a:round/>
                      <a:headEnd type="none" w="med" len="med"/>
                      <a:tailEnd type="none" w="med" len="med"/>
                    </a:lnR>
                    <a:lnT w="12700" cap="flat" cmpd="sng" algn="ctr">
                      <a:solidFill>
                        <a:srgbClr val="005BAD"/>
                      </a:solidFill>
                      <a:prstDash val="solid"/>
                      <a:round/>
                      <a:headEnd type="none" w="med" len="med"/>
                      <a:tailEnd type="none" w="med" len="med"/>
                    </a:lnT>
                    <a:lnB w="12700" cap="flat" cmpd="sng" algn="ctr">
                      <a:solidFill>
                        <a:srgbClr val="005BAD"/>
                      </a:solidFill>
                      <a:prstDash val="solid"/>
                      <a:round/>
                      <a:headEnd type="none" w="med" len="med"/>
                      <a:tailEnd type="none" w="med" len="med"/>
                    </a:lnB>
                    <a:solidFill>
                      <a:schemeClr val="bg1"/>
                    </a:solidFill>
                  </a:tcPr>
                </a:tc>
                <a:tc>
                  <a:txBody>
                    <a:bodyPr/>
                    <a:lstStyle/>
                    <a:p>
                      <a:pPr algn="ctr"/>
                      <a:r>
                        <a:rPr kumimoji="1" lang="en-US" altLang="ja-JP" sz="1000" b="1" dirty="0">
                          <a:effectLst/>
                          <a:latin typeface="HGPｺﾞｼｯｸM" panose="020B0600000000000000" pitchFamily="50" charset="-128"/>
                          <a:ea typeface="HGPｺﾞｼｯｸM" panose="020B0600000000000000" pitchFamily="50" charset="-128"/>
                        </a:rPr>
                        <a:t>600</a:t>
                      </a:r>
                      <a:r>
                        <a:rPr kumimoji="1" lang="ja-JP" altLang="en-US" sz="1000" b="1" dirty="0">
                          <a:effectLst/>
                          <a:latin typeface="HGPｺﾞｼｯｸM" panose="020B0600000000000000" pitchFamily="50" charset="-128"/>
                          <a:ea typeface="HGPｺﾞｼｯｸM" panose="020B0600000000000000" pitchFamily="50" charset="-128"/>
                        </a:rPr>
                        <a:t>万円</a:t>
                      </a:r>
                    </a:p>
                  </a:txBody>
                  <a:tcPr anchor="ctr">
                    <a:lnL w="12700" cap="flat" cmpd="sng" algn="ctr">
                      <a:solidFill>
                        <a:srgbClr val="005BAD"/>
                      </a:solidFill>
                      <a:prstDash val="solid"/>
                      <a:round/>
                      <a:headEnd type="none" w="med" len="med"/>
                      <a:tailEnd type="none" w="med" len="med"/>
                    </a:lnL>
                    <a:lnR w="12700" cap="flat" cmpd="sng" algn="ctr">
                      <a:solidFill>
                        <a:srgbClr val="005BAD"/>
                      </a:solidFill>
                      <a:prstDash val="solid"/>
                      <a:round/>
                      <a:headEnd type="none" w="med" len="med"/>
                      <a:tailEnd type="none" w="med" len="med"/>
                    </a:lnR>
                    <a:lnT w="12700" cap="flat" cmpd="sng" algn="ctr">
                      <a:solidFill>
                        <a:srgbClr val="005BAD"/>
                      </a:solidFill>
                      <a:prstDash val="solid"/>
                      <a:round/>
                      <a:headEnd type="none" w="med" len="med"/>
                      <a:tailEnd type="none" w="med" len="med"/>
                    </a:lnT>
                    <a:lnB w="12700" cap="flat" cmpd="sng" algn="ctr">
                      <a:solidFill>
                        <a:srgbClr val="005BAD"/>
                      </a:solidFill>
                      <a:prstDash val="solid"/>
                      <a:round/>
                      <a:headEnd type="none" w="med" len="med"/>
                      <a:tailEnd type="none" w="med" len="med"/>
                    </a:lnB>
                    <a:solidFill>
                      <a:schemeClr val="bg1"/>
                    </a:solidFill>
                  </a:tcPr>
                </a:tc>
                <a:tc>
                  <a:txBody>
                    <a:bodyPr/>
                    <a:lstStyle/>
                    <a:p>
                      <a:pPr algn="ctr"/>
                      <a:r>
                        <a:rPr kumimoji="1" lang="ja-JP" altLang="en-US" sz="1000" b="1" dirty="0">
                          <a:effectLst/>
                          <a:latin typeface="HGPｺﾞｼｯｸM" panose="020B0600000000000000" pitchFamily="50" charset="-128"/>
                          <a:ea typeface="HGPｺﾞｼｯｸM" panose="020B0600000000000000" pitchFamily="50" charset="-128"/>
                        </a:rPr>
                        <a:t>月</a:t>
                      </a:r>
                      <a:r>
                        <a:rPr kumimoji="1" lang="en-US" altLang="ja-JP" sz="1000" b="1" dirty="0">
                          <a:effectLst/>
                          <a:latin typeface="HGPｺﾞｼｯｸM" panose="020B0600000000000000" pitchFamily="50" charset="-128"/>
                          <a:ea typeface="HGPｺﾞｼｯｸM" panose="020B0600000000000000" pitchFamily="50" charset="-128"/>
                        </a:rPr>
                        <a:t>10</a:t>
                      </a:r>
                      <a:r>
                        <a:rPr kumimoji="1" lang="ja-JP" altLang="en-US" sz="1000" b="1" dirty="0">
                          <a:effectLst/>
                          <a:latin typeface="HGPｺﾞｼｯｸM" panose="020B0600000000000000" pitchFamily="50" charset="-128"/>
                          <a:ea typeface="HGPｺﾞｼｯｸM" panose="020B0600000000000000" pitchFamily="50" charset="-128"/>
                        </a:rPr>
                        <a:t>回</a:t>
                      </a:r>
                    </a:p>
                  </a:txBody>
                  <a:tcPr anchor="ctr">
                    <a:lnL w="12700" cap="flat" cmpd="sng" algn="ctr">
                      <a:solidFill>
                        <a:srgbClr val="005BAD"/>
                      </a:solidFill>
                      <a:prstDash val="solid"/>
                      <a:round/>
                      <a:headEnd type="none" w="med" len="med"/>
                      <a:tailEnd type="none" w="med" len="med"/>
                    </a:lnL>
                    <a:lnR w="12700" cap="flat" cmpd="sng" algn="ctr">
                      <a:solidFill>
                        <a:srgbClr val="005BAD"/>
                      </a:solidFill>
                      <a:prstDash val="solid"/>
                      <a:round/>
                      <a:headEnd type="none" w="med" len="med"/>
                      <a:tailEnd type="none" w="med" len="med"/>
                    </a:lnR>
                    <a:lnT w="12700" cap="flat" cmpd="sng" algn="ctr">
                      <a:solidFill>
                        <a:srgbClr val="005BAD"/>
                      </a:solidFill>
                      <a:prstDash val="solid"/>
                      <a:round/>
                      <a:headEnd type="none" w="med" len="med"/>
                      <a:tailEnd type="none" w="med" len="med"/>
                    </a:lnT>
                    <a:lnB w="12700" cap="flat" cmpd="sng" algn="ctr">
                      <a:solidFill>
                        <a:srgbClr val="005BAD"/>
                      </a:solidFill>
                      <a:prstDash val="solid"/>
                      <a:round/>
                      <a:headEnd type="none" w="med" len="med"/>
                      <a:tailEnd type="none" w="med" len="med"/>
                    </a:lnB>
                    <a:solidFill>
                      <a:schemeClr val="bg1"/>
                    </a:solidFill>
                  </a:tcPr>
                </a:tc>
                <a:tc>
                  <a:txBody>
                    <a:bodyPr/>
                    <a:lstStyle/>
                    <a:p>
                      <a:pPr algn="r"/>
                      <a:r>
                        <a:rPr kumimoji="1" lang="ja-JP" altLang="en-US" sz="1000" b="1" dirty="0">
                          <a:effectLst/>
                          <a:latin typeface="HGPｺﾞｼｯｸM" panose="020B0600000000000000" pitchFamily="50" charset="-128"/>
                          <a:ea typeface="HGPｺﾞｼｯｸM" panose="020B0600000000000000" pitchFamily="50" charset="-128"/>
                        </a:rPr>
                        <a:t>万円</a:t>
                      </a:r>
                    </a:p>
                  </a:txBody>
                  <a:tcPr anchor="ctr">
                    <a:lnL w="12700" cap="flat" cmpd="sng" algn="ctr">
                      <a:solidFill>
                        <a:srgbClr val="005BAD"/>
                      </a:solidFill>
                      <a:prstDash val="solid"/>
                      <a:round/>
                      <a:headEnd type="none" w="med" len="med"/>
                      <a:tailEnd type="none" w="med" len="med"/>
                    </a:lnL>
                    <a:lnR w="12700" cap="flat" cmpd="sng" algn="ctr">
                      <a:solidFill>
                        <a:srgbClr val="005BAD"/>
                      </a:solidFill>
                      <a:prstDash val="solid"/>
                      <a:round/>
                      <a:headEnd type="none" w="med" len="med"/>
                      <a:tailEnd type="none" w="med" len="med"/>
                    </a:lnR>
                    <a:lnT w="12700" cap="flat" cmpd="sng" algn="ctr">
                      <a:solidFill>
                        <a:srgbClr val="005BAD"/>
                      </a:solidFill>
                      <a:prstDash val="solid"/>
                      <a:round/>
                      <a:headEnd type="none" w="med" len="med"/>
                      <a:tailEnd type="none" w="med" len="med"/>
                    </a:lnT>
                    <a:lnB w="12700" cap="flat" cmpd="sng" algn="ctr">
                      <a:solidFill>
                        <a:srgbClr val="005BAD"/>
                      </a:solidFill>
                      <a:prstDash val="solid"/>
                      <a:round/>
                      <a:headEnd type="none" w="med" len="med"/>
                      <a:tailEnd type="none" w="med" len="med"/>
                    </a:lnB>
                    <a:solidFill>
                      <a:srgbClr val="EBFFFC"/>
                    </a:solidFill>
                  </a:tcPr>
                </a:tc>
                <a:extLst>
                  <a:ext uri="{0D108BD9-81ED-4DB2-BD59-A6C34878D82A}">
                    <a16:rowId xmlns:a16="http://schemas.microsoft.com/office/drawing/2014/main" val="1196817260"/>
                  </a:ext>
                </a:extLst>
              </a:tr>
              <a:tr h="468038">
                <a:tc>
                  <a:txBody>
                    <a:bodyPr/>
                    <a:lstStyle/>
                    <a:p>
                      <a:pPr algn="ctr"/>
                      <a:r>
                        <a:rPr kumimoji="1" lang="ja-JP" altLang="en-US" sz="1000" b="1" dirty="0">
                          <a:effectLst/>
                          <a:latin typeface="HGPｺﾞｼｯｸM" panose="020B0600000000000000" pitchFamily="50" charset="-128"/>
                          <a:ea typeface="HGPｺﾞｼｯｸM" panose="020B0600000000000000" pitchFamily="50" charset="-128"/>
                        </a:rPr>
                        <a:t>Ｃ家</a:t>
                      </a:r>
                    </a:p>
                  </a:txBody>
                  <a:tcPr anchor="ctr">
                    <a:lnL w="12700" cap="flat" cmpd="sng" algn="ctr">
                      <a:solidFill>
                        <a:srgbClr val="005BAD"/>
                      </a:solidFill>
                      <a:prstDash val="solid"/>
                      <a:round/>
                      <a:headEnd type="none" w="med" len="med"/>
                      <a:tailEnd type="none" w="med" len="med"/>
                    </a:lnL>
                    <a:lnR w="12700" cap="flat" cmpd="sng" algn="ctr">
                      <a:solidFill>
                        <a:srgbClr val="005BAD"/>
                      </a:solidFill>
                      <a:prstDash val="solid"/>
                      <a:round/>
                      <a:headEnd type="none" w="med" len="med"/>
                      <a:tailEnd type="none" w="med" len="med"/>
                    </a:lnR>
                    <a:lnT w="12700" cap="flat" cmpd="sng" algn="ctr">
                      <a:solidFill>
                        <a:srgbClr val="005BAD"/>
                      </a:solidFill>
                      <a:prstDash val="solid"/>
                      <a:round/>
                      <a:headEnd type="none" w="med" len="med"/>
                      <a:tailEnd type="none" w="med" len="med"/>
                    </a:lnT>
                    <a:lnB w="12700" cap="flat" cmpd="sng" algn="ctr">
                      <a:solidFill>
                        <a:srgbClr val="005BAD"/>
                      </a:solidFill>
                      <a:prstDash val="solid"/>
                      <a:round/>
                      <a:headEnd type="none" w="med" len="med"/>
                      <a:tailEnd type="none" w="med" len="med"/>
                    </a:lnB>
                    <a:solidFill>
                      <a:schemeClr val="bg1"/>
                    </a:solidFill>
                  </a:tcPr>
                </a:tc>
                <a:tc>
                  <a:txBody>
                    <a:bodyPr/>
                    <a:lstStyle/>
                    <a:p>
                      <a:pPr algn="ctr"/>
                      <a:r>
                        <a:rPr kumimoji="1" lang="ja-JP" altLang="en-US" sz="1000" b="1" dirty="0">
                          <a:effectLst/>
                          <a:latin typeface="HGPｺﾞｼｯｸM" panose="020B0600000000000000" pitchFamily="50" charset="-128"/>
                          <a:ea typeface="HGPｺﾞｼｯｸM" panose="020B0600000000000000" pitchFamily="50" charset="-128"/>
                        </a:rPr>
                        <a:t>４人</a:t>
                      </a:r>
                    </a:p>
                  </a:txBody>
                  <a:tcPr anchor="ctr">
                    <a:lnL w="12700" cap="flat" cmpd="sng" algn="ctr">
                      <a:solidFill>
                        <a:srgbClr val="005BAD"/>
                      </a:solidFill>
                      <a:prstDash val="solid"/>
                      <a:round/>
                      <a:headEnd type="none" w="med" len="med"/>
                      <a:tailEnd type="none" w="med" len="med"/>
                    </a:lnL>
                    <a:lnR w="12700" cap="flat" cmpd="sng" algn="ctr">
                      <a:solidFill>
                        <a:srgbClr val="005BAD"/>
                      </a:solidFill>
                      <a:prstDash val="solid"/>
                      <a:round/>
                      <a:headEnd type="none" w="med" len="med"/>
                      <a:tailEnd type="none" w="med" len="med"/>
                    </a:lnR>
                    <a:lnT w="12700" cap="flat" cmpd="sng" algn="ctr">
                      <a:solidFill>
                        <a:srgbClr val="005BAD"/>
                      </a:solidFill>
                      <a:prstDash val="solid"/>
                      <a:round/>
                      <a:headEnd type="none" w="med" len="med"/>
                      <a:tailEnd type="none" w="med" len="med"/>
                    </a:lnT>
                    <a:lnB w="12700" cap="flat" cmpd="sng" algn="ctr">
                      <a:solidFill>
                        <a:srgbClr val="005BAD"/>
                      </a:solidFill>
                      <a:prstDash val="solid"/>
                      <a:round/>
                      <a:headEnd type="none" w="med" len="med"/>
                      <a:tailEnd type="none" w="med" len="med"/>
                    </a:lnB>
                    <a:solidFill>
                      <a:schemeClr val="bg1"/>
                    </a:solidFill>
                  </a:tcPr>
                </a:tc>
                <a:tc>
                  <a:txBody>
                    <a:bodyPr/>
                    <a:lstStyle/>
                    <a:p>
                      <a:pPr algn="ctr"/>
                      <a:r>
                        <a:rPr kumimoji="1" lang="en-US" altLang="ja-JP" sz="1000" b="1" dirty="0">
                          <a:effectLst/>
                          <a:latin typeface="HGPｺﾞｼｯｸM" panose="020B0600000000000000" pitchFamily="50" charset="-128"/>
                          <a:ea typeface="HGPｺﾞｼｯｸM" panose="020B0600000000000000" pitchFamily="50" charset="-128"/>
                        </a:rPr>
                        <a:t>300</a:t>
                      </a:r>
                      <a:r>
                        <a:rPr kumimoji="1" lang="ja-JP" altLang="en-US" sz="1000" b="1" dirty="0">
                          <a:effectLst/>
                          <a:latin typeface="HGPｺﾞｼｯｸM" panose="020B0600000000000000" pitchFamily="50" charset="-128"/>
                          <a:ea typeface="HGPｺﾞｼｯｸM" panose="020B0600000000000000" pitchFamily="50" charset="-128"/>
                        </a:rPr>
                        <a:t>万円</a:t>
                      </a:r>
                    </a:p>
                  </a:txBody>
                  <a:tcPr anchor="ctr">
                    <a:lnL w="12700" cap="flat" cmpd="sng" algn="ctr">
                      <a:solidFill>
                        <a:srgbClr val="005BAD"/>
                      </a:solidFill>
                      <a:prstDash val="solid"/>
                      <a:round/>
                      <a:headEnd type="none" w="med" len="med"/>
                      <a:tailEnd type="none" w="med" len="med"/>
                    </a:lnL>
                    <a:lnR w="12700" cap="flat" cmpd="sng" algn="ctr">
                      <a:solidFill>
                        <a:srgbClr val="005BAD"/>
                      </a:solidFill>
                      <a:prstDash val="solid"/>
                      <a:round/>
                      <a:headEnd type="none" w="med" len="med"/>
                      <a:tailEnd type="none" w="med" len="med"/>
                    </a:lnR>
                    <a:lnT w="12700" cap="flat" cmpd="sng" algn="ctr">
                      <a:solidFill>
                        <a:srgbClr val="005BAD"/>
                      </a:solidFill>
                      <a:prstDash val="solid"/>
                      <a:round/>
                      <a:headEnd type="none" w="med" len="med"/>
                      <a:tailEnd type="none" w="med" len="med"/>
                    </a:lnT>
                    <a:lnB w="12700" cap="flat" cmpd="sng" algn="ctr">
                      <a:solidFill>
                        <a:srgbClr val="005BAD"/>
                      </a:solidFill>
                      <a:prstDash val="solid"/>
                      <a:round/>
                      <a:headEnd type="none" w="med" len="med"/>
                      <a:tailEnd type="none" w="med" len="med"/>
                    </a:lnB>
                    <a:solidFill>
                      <a:schemeClr val="bg1"/>
                    </a:solidFill>
                  </a:tcPr>
                </a:tc>
                <a:tc>
                  <a:txBody>
                    <a:bodyPr/>
                    <a:lstStyle/>
                    <a:p>
                      <a:pPr algn="ctr"/>
                      <a:r>
                        <a:rPr kumimoji="1" lang="ja-JP" altLang="en-US" sz="1000" b="1" dirty="0">
                          <a:effectLst/>
                          <a:latin typeface="HGPｺﾞｼｯｸM" panose="020B0600000000000000" pitchFamily="50" charset="-128"/>
                          <a:ea typeface="HGPｺﾞｼｯｸM" panose="020B0600000000000000" pitchFamily="50" charset="-128"/>
                        </a:rPr>
                        <a:t>月</a:t>
                      </a:r>
                      <a:r>
                        <a:rPr kumimoji="1" lang="en-US" altLang="ja-JP" sz="1000" b="1" dirty="0">
                          <a:effectLst/>
                          <a:latin typeface="HGPｺﾞｼｯｸM" panose="020B0600000000000000" pitchFamily="50" charset="-128"/>
                          <a:ea typeface="HGPｺﾞｼｯｸM" panose="020B0600000000000000" pitchFamily="50" charset="-128"/>
                        </a:rPr>
                        <a:t>10</a:t>
                      </a:r>
                      <a:r>
                        <a:rPr kumimoji="1" lang="ja-JP" altLang="en-US" sz="1000" b="1" dirty="0">
                          <a:effectLst/>
                          <a:latin typeface="HGPｺﾞｼｯｸM" panose="020B0600000000000000" pitchFamily="50" charset="-128"/>
                          <a:ea typeface="HGPｺﾞｼｯｸM" panose="020B0600000000000000" pitchFamily="50" charset="-128"/>
                        </a:rPr>
                        <a:t>回</a:t>
                      </a:r>
                    </a:p>
                  </a:txBody>
                  <a:tcPr anchor="ctr">
                    <a:lnL w="12700" cap="flat" cmpd="sng" algn="ctr">
                      <a:solidFill>
                        <a:srgbClr val="005BAD"/>
                      </a:solidFill>
                      <a:prstDash val="solid"/>
                      <a:round/>
                      <a:headEnd type="none" w="med" len="med"/>
                      <a:tailEnd type="none" w="med" len="med"/>
                    </a:lnL>
                    <a:lnR w="12700" cap="flat" cmpd="sng" algn="ctr">
                      <a:solidFill>
                        <a:srgbClr val="005BAD"/>
                      </a:solidFill>
                      <a:prstDash val="solid"/>
                      <a:round/>
                      <a:headEnd type="none" w="med" len="med"/>
                      <a:tailEnd type="none" w="med" len="med"/>
                    </a:lnR>
                    <a:lnT w="12700" cap="flat" cmpd="sng" algn="ctr">
                      <a:solidFill>
                        <a:srgbClr val="005BAD"/>
                      </a:solidFill>
                      <a:prstDash val="solid"/>
                      <a:round/>
                      <a:headEnd type="none" w="med" len="med"/>
                      <a:tailEnd type="none" w="med" len="med"/>
                    </a:lnT>
                    <a:lnB w="12700" cap="flat" cmpd="sng" algn="ctr">
                      <a:solidFill>
                        <a:srgbClr val="005BAD"/>
                      </a:solidFill>
                      <a:prstDash val="solid"/>
                      <a:round/>
                      <a:headEnd type="none" w="med" len="med"/>
                      <a:tailEnd type="none" w="med" len="med"/>
                    </a:lnB>
                    <a:solidFill>
                      <a:schemeClr val="bg1"/>
                    </a:solidFill>
                  </a:tcPr>
                </a:tc>
                <a:tc>
                  <a:txBody>
                    <a:bodyPr/>
                    <a:lstStyle/>
                    <a:p>
                      <a:pPr algn="r"/>
                      <a:r>
                        <a:rPr kumimoji="1" lang="ja-JP" altLang="en-US" sz="1000" b="1" dirty="0">
                          <a:effectLst/>
                          <a:latin typeface="HGPｺﾞｼｯｸM" panose="020B0600000000000000" pitchFamily="50" charset="-128"/>
                          <a:ea typeface="HGPｺﾞｼｯｸM" panose="020B0600000000000000" pitchFamily="50" charset="-128"/>
                        </a:rPr>
                        <a:t>万円</a:t>
                      </a:r>
                    </a:p>
                  </a:txBody>
                  <a:tcPr anchor="ctr">
                    <a:lnL w="12700" cap="flat" cmpd="sng" algn="ctr">
                      <a:solidFill>
                        <a:srgbClr val="005BAD"/>
                      </a:solidFill>
                      <a:prstDash val="solid"/>
                      <a:round/>
                      <a:headEnd type="none" w="med" len="med"/>
                      <a:tailEnd type="none" w="med" len="med"/>
                    </a:lnL>
                    <a:lnR w="12700" cap="flat" cmpd="sng" algn="ctr">
                      <a:solidFill>
                        <a:srgbClr val="005BAD"/>
                      </a:solidFill>
                      <a:prstDash val="solid"/>
                      <a:round/>
                      <a:headEnd type="none" w="med" len="med"/>
                      <a:tailEnd type="none" w="med" len="med"/>
                    </a:lnR>
                    <a:lnT w="12700" cap="flat" cmpd="sng" algn="ctr">
                      <a:solidFill>
                        <a:srgbClr val="005BAD"/>
                      </a:solidFill>
                      <a:prstDash val="solid"/>
                      <a:round/>
                      <a:headEnd type="none" w="med" len="med"/>
                      <a:tailEnd type="none" w="med" len="med"/>
                    </a:lnT>
                    <a:lnB w="12700" cap="flat" cmpd="sng" algn="ctr">
                      <a:solidFill>
                        <a:srgbClr val="005BAD"/>
                      </a:solidFill>
                      <a:prstDash val="solid"/>
                      <a:round/>
                      <a:headEnd type="none" w="med" len="med"/>
                      <a:tailEnd type="none" w="med" len="med"/>
                    </a:lnB>
                    <a:solidFill>
                      <a:srgbClr val="EBFFFC"/>
                    </a:solidFill>
                  </a:tcPr>
                </a:tc>
                <a:extLst>
                  <a:ext uri="{0D108BD9-81ED-4DB2-BD59-A6C34878D82A}">
                    <a16:rowId xmlns:a16="http://schemas.microsoft.com/office/drawing/2014/main" val="585846679"/>
                  </a:ext>
                </a:extLst>
              </a:tr>
              <a:tr h="468038">
                <a:tc>
                  <a:txBody>
                    <a:bodyPr/>
                    <a:lstStyle/>
                    <a:p>
                      <a:pPr algn="ctr"/>
                      <a:r>
                        <a:rPr kumimoji="1" lang="ja-JP" altLang="en-US" sz="1000" b="1" dirty="0">
                          <a:effectLst/>
                          <a:latin typeface="HGPｺﾞｼｯｸM" panose="020B0600000000000000" pitchFamily="50" charset="-128"/>
                          <a:ea typeface="HGPｺﾞｼｯｸM" panose="020B0600000000000000" pitchFamily="50" charset="-128"/>
                        </a:rPr>
                        <a:t>Ｄ家</a:t>
                      </a:r>
                    </a:p>
                  </a:txBody>
                  <a:tcPr anchor="ctr">
                    <a:lnL w="12700" cap="flat" cmpd="sng" algn="ctr">
                      <a:solidFill>
                        <a:srgbClr val="005BAD"/>
                      </a:solidFill>
                      <a:prstDash val="solid"/>
                      <a:round/>
                      <a:headEnd type="none" w="med" len="med"/>
                      <a:tailEnd type="none" w="med" len="med"/>
                    </a:lnL>
                    <a:lnR w="12700" cap="flat" cmpd="sng" algn="ctr">
                      <a:solidFill>
                        <a:srgbClr val="005BAD"/>
                      </a:solidFill>
                      <a:prstDash val="solid"/>
                      <a:round/>
                      <a:headEnd type="none" w="med" len="med"/>
                      <a:tailEnd type="none" w="med" len="med"/>
                    </a:lnR>
                    <a:lnT w="12700" cap="flat" cmpd="sng" algn="ctr">
                      <a:solidFill>
                        <a:srgbClr val="005BAD"/>
                      </a:solidFill>
                      <a:prstDash val="solid"/>
                      <a:round/>
                      <a:headEnd type="none" w="med" len="med"/>
                      <a:tailEnd type="none" w="med" len="med"/>
                    </a:lnT>
                    <a:lnB w="12700" cap="flat" cmpd="sng" algn="ctr">
                      <a:solidFill>
                        <a:srgbClr val="005BAD"/>
                      </a:solidFill>
                      <a:prstDash val="solid"/>
                      <a:round/>
                      <a:headEnd type="none" w="med" len="med"/>
                      <a:tailEnd type="none" w="med" len="med"/>
                    </a:lnB>
                    <a:solidFill>
                      <a:schemeClr val="bg1"/>
                    </a:solidFill>
                  </a:tcPr>
                </a:tc>
                <a:tc>
                  <a:txBody>
                    <a:bodyPr/>
                    <a:lstStyle/>
                    <a:p>
                      <a:pPr algn="ctr"/>
                      <a:r>
                        <a:rPr kumimoji="1" lang="ja-JP" altLang="en-US" sz="1000" b="1" dirty="0">
                          <a:effectLst/>
                          <a:latin typeface="HGPｺﾞｼｯｸM" panose="020B0600000000000000" pitchFamily="50" charset="-128"/>
                          <a:ea typeface="HGPｺﾞｼｯｸM" panose="020B0600000000000000" pitchFamily="50" charset="-128"/>
                        </a:rPr>
                        <a:t>４人</a:t>
                      </a:r>
                    </a:p>
                  </a:txBody>
                  <a:tcPr anchor="ctr">
                    <a:lnL w="12700" cap="flat" cmpd="sng" algn="ctr">
                      <a:solidFill>
                        <a:srgbClr val="005BAD"/>
                      </a:solidFill>
                      <a:prstDash val="solid"/>
                      <a:round/>
                      <a:headEnd type="none" w="med" len="med"/>
                      <a:tailEnd type="none" w="med" len="med"/>
                    </a:lnL>
                    <a:lnR w="12700" cap="flat" cmpd="sng" algn="ctr">
                      <a:solidFill>
                        <a:srgbClr val="005BAD"/>
                      </a:solidFill>
                      <a:prstDash val="solid"/>
                      <a:round/>
                      <a:headEnd type="none" w="med" len="med"/>
                      <a:tailEnd type="none" w="med" len="med"/>
                    </a:lnR>
                    <a:lnT w="12700" cap="flat" cmpd="sng" algn="ctr">
                      <a:solidFill>
                        <a:srgbClr val="005BAD"/>
                      </a:solidFill>
                      <a:prstDash val="solid"/>
                      <a:round/>
                      <a:headEnd type="none" w="med" len="med"/>
                      <a:tailEnd type="none" w="med" len="med"/>
                    </a:lnT>
                    <a:lnB w="12700" cap="flat" cmpd="sng" algn="ctr">
                      <a:solidFill>
                        <a:srgbClr val="005BAD"/>
                      </a:solidFill>
                      <a:prstDash val="solid"/>
                      <a:round/>
                      <a:headEnd type="none" w="med" len="med"/>
                      <a:tailEnd type="none" w="med" len="med"/>
                    </a:lnB>
                    <a:solidFill>
                      <a:schemeClr val="bg1"/>
                    </a:solidFill>
                  </a:tcPr>
                </a:tc>
                <a:tc>
                  <a:txBody>
                    <a:bodyPr/>
                    <a:lstStyle/>
                    <a:p>
                      <a:pPr algn="ctr"/>
                      <a:r>
                        <a:rPr kumimoji="1" lang="en-US" altLang="ja-JP" sz="1000" b="1" dirty="0">
                          <a:effectLst/>
                          <a:latin typeface="HGPｺﾞｼｯｸM" panose="020B0600000000000000" pitchFamily="50" charset="-128"/>
                          <a:ea typeface="HGPｺﾞｼｯｸM" panose="020B0600000000000000" pitchFamily="50" charset="-128"/>
                        </a:rPr>
                        <a:t>100</a:t>
                      </a:r>
                      <a:r>
                        <a:rPr kumimoji="1" lang="ja-JP" altLang="en-US" sz="1000" b="1" dirty="0">
                          <a:effectLst/>
                          <a:latin typeface="HGPｺﾞｼｯｸM" panose="020B0600000000000000" pitchFamily="50" charset="-128"/>
                          <a:ea typeface="HGPｺﾞｼｯｸM" panose="020B0600000000000000" pitchFamily="50" charset="-128"/>
                        </a:rPr>
                        <a:t>万円</a:t>
                      </a:r>
                    </a:p>
                  </a:txBody>
                  <a:tcPr anchor="ctr">
                    <a:lnL w="12700" cap="flat" cmpd="sng" algn="ctr">
                      <a:solidFill>
                        <a:srgbClr val="005BAD"/>
                      </a:solidFill>
                      <a:prstDash val="solid"/>
                      <a:round/>
                      <a:headEnd type="none" w="med" len="med"/>
                      <a:tailEnd type="none" w="med" len="med"/>
                    </a:lnL>
                    <a:lnR w="12700" cap="flat" cmpd="sng" algn="ctr">
                      <a:solidFill>
                        <a:srgbClr val="005BAD"/>
                      </a:solidFill>
                      <a:prstDash val="solid"/>
                      <a:round/>
                      <a:headEnd type="none" w="med" len="med"/>
                      <a:tailEnd type="none" w="med" len="med"/>
                    </a:lnR>
                    <a:lnT w="12700" cap="flat" cmpd="sng" algn="ctr">
                      <a:solidFill>
                        <a:srgbClr val="005BAD"/>
                      </a:solidFill>
                      <a:prstDash val="solid"/>
                      <a:round/>
                      <a:headEnd type="none" w="med" len="med"/>
                      <a:tailEnd type="none" w="med" len="med"/>
                    </a:lnT>
                    <a:lnB w="12700" cap="flat" cmpd="sng" algn="ctr">
                      <a:solidFill>
                        <a:srgbClr val="005BAD"/>
                      </a:solidFill>
                      <a:prstDash val="solid"/>
                      <a:round/>
                      <a:headEnd type="none" w="med" len="med"/>
                      <a:tailEnd type="none" w="med" len="med"/>
                    </a:lnB>
                    <a:solidFill>
                      <a:schemeClr val="bg1"/>
                    </a:solidFill>
                  </a:tcPr>
                </a:tc>
                <a:tc>
                  <a:txBody>
                    <a:bodyPr/>
                    <a:lstStyle/>
                    <a:p>
                      <a:pPr algn="ctr"/>
                      <a:r>
                        <a:rPr kumimoji="1" lang="ja-JP" altLang="en-US" sz="1000" b="1" dirty="0">
                          <a:effectLst/>
                          <a:latin typeface="HGPｺﾞｼｯｸM" panose="020B0600000000000000" pitchFamily="50" charset="-128"/>
                          <a:ea typeface="HGPｺﾞｼｯｸM" panose="020B0600000000000000" pitchFamily="50" charset="-128"/>
                        </a:rPr>
                        <a:t>月</a:t>
                      </a:r>
                      <a:r>
                        <a:rPr kumimoji="1" lang="en-US" altLang="ja-JP" sz="1000" b="1" dirty="0">
                          <a:effectLst/>
                          <a:latin typeface="HGPｺﾞｼｯｸM" panose="020B0600000000000000" pitchFamily="50" charset="-128"/>
                          <a:ea typeface="HGPｺﾞｼｯｸM" panose="020B0600000000000000" pitchFamily="50" charset="-128"/>
                        </a:rPr>
                        <a:t>20</a:t>
                      </a:r>
                      <a:r>
                        <a:rPr kumimoji="1" lang="ja-JP" altLang="en-US" sz="1000" b="1" dirty="0">
                          <a:effectLst/>
                          <a:latin typeface="HGPｺﾞｼｯｸM" panose="020B0600000000000000" pitchFamily="50" charset="-128"/>
                          <a:ea typeface="HGPｺﾞｼｯｸM" panose="020B0600000000000000" pitchFamily="50" charset="-128"/>
                        </a:rPr>
                        <a:t>回</a:t>
                      </a:r>
                    </a:p>
                  </a:txBody>
                  <a:tcPr anchor="ctr">
                    <a:lnL w="12700" cap="flat" cmpd="sng" algn="ctr">
                      <a:solidFill>
                        <a:srgbClr val="005BAD"/>
                      </a:solidFill>
                      <a:prstDash val="solid"/>
                      <a:round/>
                      <a:headEnd type="none" w="med" len="med"/>
                      <a:tailEnd type="none" w="med" len="med"/>
                    </a:lnL>
                    <a:lnR w="12700" cap="flat" cmpd="sng" algn="ctr">
                      <a:solidFill>
                        <a:srgbClr val="005BAD"/>
                      </a:solidFill>
                      <a:prstDash val="solid"/>
                      <a:round/>
                      <a:headEnd type="none" w="med" len="med"/>
                      <a:tailEnd type="none" w="med" len="med"/>
                    </a:lnR>
                    <a:lnT w="12700" cap="flat" cmpd="sng" algn="ctr">
                      <a:solidFill>
                        <a:srgbClr val="005BAD"/>
                      </a:solidFill>
                      <a:prstDash val="solid"/>
                      <a:round/>
                      <a:headEnd type="none" w="med" len="med"/>
                      <a:tailEnd type="none" w="med" len="med"/>
                    </a:lnT>
                    <a:lnB w="12700" cap="flat" cmpd="sng" algn="ctr">
                      <a:solidFill>
                        <a:srgbClr val="005BAD"/>
                      </a:solidFill>
                      <a:prstDash val="solid"/>
                      <a:round/>
                      <a:headEnd type="none" w="med" len="med"/>
                      <a:tailEnd type="none" w="med" len="med"/>
                    </a:lnB>
                    <a:solidFill>
                      <a:schemeClr val="bg1"/>
                    </a:solidFill>
                  </a:tcPr>
                </a:tc>
                <a:tc>
                  <a:txBody>
                    <a:bodyPr/>
                    <a:lstStyle/>
                    <a:p>
                      <a:pPr algn="r"/>
                      <a:r>
                        <a:rPr kumimoji="1" lang="ja-JP" altLang="en-US" sz="1000" b="1" dirty="0">
                          <a:effectLst/>
                          <a:latin typeface="HGPｺﾞｼｯｸM" panose="020B0600000000000000" pitchFamily="50" charset="-128"/>
                          <a:ea typeface="HGPｺﾞｼｯｸM" panose="020B0600000000000000" pitchFamily="50" charset="-128"/>
                        </a:rPr>
                        <a:t>万円</a:t>
                      </a:r>
                    </a:p>
                  </a:txBody>
                  <a:tcPr anchor="ctr">
                    <a:lnL w="12700" cap="flat" cmpd="sng" algn="ctr">
                      <a:solidFill>
                        <a:srgbClr val="005BAD"/>
                      </a:solidFill>
                      <a:prstDash val="solid"/>
                      <a:round/>
                      <a:headEnd type="none" w="med" len="med"/>
                      <a:tailEnd type="none" w="med" len="med"/>
                    </a:lnL>
                    <a:lnR w="12700" cap="flat" cmpd="sng" algn="ctr">
                      <a:solidFill>
                        <a:srgbClr val="005BAD"/>
                      </a:solidFill>
                      <a:prstDash val="solid"/>
                      <a:round/>
                      <a:headEnd type="none" w="med" len="med"/>
                      <a:tailEnd type="none" w="med" len="med"/>
                    </a:lnR>
                    <a:lnT w="12700" cap="flat" cmpd="sng" algn="ctr">
                      <a:solidFill>
                        <a:srgbClr val="005BAD"/>
                      </a:solidFill>
                      <a:prstDash val="solid"/>
                      <a:round/>
                      <a:headEnd type="none" w="med" len="med"/>
                      <a:tailEnd type="none" w="med" len="med"/>
                    </a:lnT>
                    <a:lnB w="12700" cap="flat" cmpd="sng" algn="ctr">
                      <a:solidFill>
                        <a:srgbClr val="005BAD"/>
                      </a:solidFill>
                      <a:prstDash val="solid"/>
                      <a:round/>
                      <a:headEnd type="none" w="med" len="med"/>
                      <a:tailEnd type="none" w="med" len="med"/>
                    </a:lnB>
                    <a:solidFill>
                      <a:srgbClr val="EBFFFC"/>
                    </a:solidFill>
                  </a:tcPr>
                </a:tc>
                <a:extLst>
                  <a:ext uri="{0D108BD9-81ED-4DB2-BD59-A6C34878D82A}">
                    <a16:rowId xmlns:a16="http://schemas.microsoft.com/office/drawing/2014/main" val="4268042463"/>
                  </a:ext>
                </a:extLst>
              </a:tr>
              <a:tr h="468038">
                <a:tc gridSpan="4">
                  <a:txBody>
                    <a:bodyPr/>
                    <a:lstStyle/>
                    <a:p>
                      <a:pPr algn="ctr"/>
                      <a:r>
                        <a:rPr kumimoji="1" lang="ja-JP" altLang="en-US" sz="1000" b="1" dirty="0">
                          <a:effectLst/>
                          <a:latin typeface="HGPｺﾞｼｯｸM" panose="020B0600000000000000" pitchFamily="50" charset="-128"/>
                          <a:ea typeface="HGPｺﾞｼｯｸM" panose="020B0600000000000000" pitchFamily="50" charset="-128"/>
                        </a:rPr>
                        <a:t>合計</a:t>
                      </a:r>
                    </a:p>
                  </a:txBody>
                  <a:tcPr anchor="ctr">
                    <a:lnL w="12700" cap="flat" cmpd="sng" algn="ctr">
                      <a:solidFill>
                        <a:srgbClr val="005BAD"/>
                      </a:solidFill>
                      <a:prstDash val="solid"/>
                      <a:round/>
                      <a:headEnd type="none" w="med" len="med"/>
                      <a:tailEnd type="none" w="med" len="med"/>
                    </a:lnL>
                    <a:lnR w="12700" cap="flat" cmpd="sng" algn="ctr">
                      <a:solidFill>
                        <a:srgbClr val="005BAD"/>
                      </a:solidFill>
                      <a:prstDash val="solid"/>
                      <a:round/>
                      <a:headEnd type="none" w="med" len="med"/>
                      <a:tailEnd type="none" w="med" len="med"/>
                    </a:lnR>
                    <a:lnT w="12700" cap="flat" cmpd="sng" algn="ctr">
                      <a:solidFill>
                        <a:srgbClr val="005BAD"/>
                      </a:solidFill>
                      <a:prstDash val="solid"/>
                      <a:round/>
                      <a:headEnd type="none" w="med" len="med"/>
                      <a:tailEnd type="none" w="med" len="med"/>
                    </a:lnT>
                    <a:lnB w="12700" cap="flat" cmpd="sng" algn="ctr">
                      <a:solidFill>
                        <a:srgbClr val="005BAD"/>
                      </a:solidFill>
                      <a:prstDash val="solid"/>
                      <a:round/>
                      <a:headEnd type="none" w="med" len="med"/>
                      <a:tailEnd type="none" w="med" len="med"/>
                    </a:lnB>
                    <a:solidFill>
                      <a:srgbClr val="CEEEFE"/>
                    </a:solidFill>
                  </a:tcPr>
                </a:tc>
                <a:tc hMerge="1">
                  <a:txBody>
                    <a:bodyPr/>
                    <a:lstStyle/>
                    <a:p>
                      <a:endParaRPr/>
                    </a:p>
                  </a:txBody>
                  <a:tcPr anchor="ctr">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endParaRPr/>
                    </a:p>
                  </a:txBody>
                  <a:tcPr anchor="ctr">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endParaRPr dirty="0"/>
                    </a:p>
                  </a:txBody>
                  <a:tcPr anchor="ctr">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a:r>
                        <a:rPr kumimoji="1" lang="en-US" altLang="ja-JP" sz="1000" b="1" dirty="0">
                          <a:effectLst/>
                          <a:latin typeface="HGPｺﾞｼｯｸM" panose="020B0600000000000000" pitchFamily="50" charset="-128"/>
                          <a:ea typeface="HGPｺﾞｼｯｸM" panose="020B0600000000000000" pitchFamily="50" charset="-128"/>
                        </a:rPr>
                        <a:t>400</a:t>
                      </a:r>
                      <a:r>
                        <a:rPr kumimoji="1" lang="ja-JP" altLang="en-US" sz="1000" b="1" dirty="0">
                          <a:effectLst/>
                          <a:latin typeface="HGPｺﾞｼｯｸM" panose="020B0600000000000000" pitchFamily="50" charset="-128"/>
                          <a:ea typeface="HGPｺﾞｼｯｸM" panose="020B0600000000000000" pitchFamily="50" charset="-128"/>
                        </a:rPr>
                        <a:t>万円</a:t>
                      </a:r>
                    </a:p>
                  </a:txBody>
                  <a:tcPr anchor="ctr">
                    <a:lnL w="12700" cap="flat" cmpd="sng" algn="ctr">
                      <a:solidFill>
                        <a:srgbClr val="005BAD"/>
                      </a:solidFill>
                      <a:prstDash val="solid"/>
                      <a:round/>
                      <a:headEnd type="none" w="med" len="med"/>
                      <a:tailEnd type="none" w="med" len="med"/>
                    </a:lnL>
                    <a:lnR w="12700" cap="flat" cmpd="sng" algn="ctr">
                      <a:solidFill>
                        <a:srgbClr val="005BAD"/>
                      </a:solidFill>
                      <a:prstDash val="solid"/>
                      <a:round/>
                      <a:headEnd type="none" w="med" len="med"/>
                      <a:tailEnd type="none" w="med" len="med"/>
                    </a:lnR>
                    <a:lnT w="12700" cap="flat" cmpd="sng" algn="ctr">
                      <a:solidFill>
                        <a:srgbClr val="005BAD"/>
                      </a:solidFill>
                      <a:prstDash val="solid"/>
                      <a:round/>
                      <a:headEnd type="none" w="med" len="med"/>
                      <a:tailEnd type="none" w="med" len="med"/>
                    </a:lnT>
                    <a:lnB w="12700" cap="flat" cmpd="sng" algn="ctr">
                      <a:solidFill>
                        <a:srgbClr val="005BAD"/>
                      </a:solidFill>
                      <a:prstDash val="solid"/>
                      <a:round/>
                      <a:headEnd type="none" w="med" len="med"/>
                      <a:tailEnd type="none" w="med" len="med"/>
                    </a:lnB>
                    <a:solidFill>
                      <a:srgbClr val="CEEEFE"/>
                    </a:solidFill>
                  </a:tcPr>
                </a:tc>
                <a:extLst>
                  <a:ext uri="{0D108BD9-81ED-4DB2-BD59-A6C34878D82A}">
                    <a16:rowId xmlns:a16="http://schemas.microsoft.com/office/drawing/2014/main" val="3152522239"/>
                  </a:ext>
                </a:extLst>
              </a:tr>
            </a:tbl>
          </a:graphicData>
        </a:graphic>
      </p:graphicFrame>
      <p:sp>
        <p:nvSpPr>
          <p:cNvPr id="40" name="正方形/長方形 39">
            <a:extLst>
              <a:ext uri="{FF2B5EF4-FFF2-40B4-BE49-F238E27FC236}">
                <a16:creationId xmlns:a16="http://schemas.microsoft.com/office/drawing/2014/main" id="{B7A6DFF8-6BE9-7586-B646-8DCACE5DDAD3}"/>
              </a:ext>
            </a:extLst>
          </p:cNvPr>
          <p:cNvSpPr/>
          <p:nvPr/>
        </p:nvSpPr>
        <p:spPr bwMode="auto">
          <a:xfrm>
            <a:off x="323642" y="5376928"/>
            <a:ext cx="3455491" cy="621034"/>
          </a:xfrm>
          <a:prstGeom prst="rect">
            <a:avLst/>
          </a:prstGeom>
          <a:noFill/>
          <a:ln w="635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171450" marR="0" indent="-171450" algn="l" defTabSz="914400" rtl="0" eaLnBrk="0" fontAlgn="base" latinLnBrk="0" hangingPunct="0">
              <a:lnSpc>
                <a:spcPct val="114000"/>
              </a:lnSpc>
              <a:spcBef>
                <a:spcPct val="0"/>
              </a:spcBef>
              <a:spcAft>
                <a:spcPct val="0"/>
              </a:spcAft>
              <a:buClrTx/>
              <a:buSzTx/>
              <a:buFont typeface="Wingdings" panose="05000000000000000000" pitchFamily="2" charset="2"/>
              <a:buChar char="l"/>
              <a:tabLst/>
            </a:pPr>
            <a:r>
              <a:rPr kumimoji="1" lang="ja-JP" altLang="en-US" sz="1400" kern="1200" dirty="0">
                <a:solidFill>
                  <a:srgbClr val="005BAD"/>
                </a:solidFill>
                <a:latin typeface="+mn-ea"/>
                <a:ea typeface="+mn-ea"/>
                <a:cs typeface="+mn-cs"/>
              </a:rPr>
              <a:t>ヒント</a:t>
            </a:r>
          </a:p>
          <a:p>
            <a:pPr marL="0" marR="0" indent="0" algn="l" defTabSz="914400" rtl="0" eaLnBrk="0" fontAlgn="base" latinLnBrk="0" hangingPunct="0">
              <a:lnSpc>
                <a:spcPct val="114000"/>
              </a:lnSpc>
              <a:spcBef>
                <a:spcPct val="0"/>
              </a:spcBef>
              <a:spcAft>
                <a:spcPct val="0"/>
              </a:spcAft>
              <a:buClrTx/>
              <a:buSzTx/>
              <a:buFont typeface="Wingdings" panose="05000000000000000000" pitchFamily="2" charset="2"/>
              <a:buNone/>
              <a:tabLst/>
            </a:pPr>
            <a:r>
              <a:rPr kumimoji="1" lang="ja-JP" altLang="en-US" sz="1200" kern="1200" dirty="0">
                <a:solidFill>
                  <a:schemeClr val="tx1"/>
                </a:solidFill>
                <a:latin typeface="+mn-ea"/>
                <a:ea typeface="+mn-ea"/>
                <a:cs typeface="+mn-cs"/>
              </a:rPr>
              <a:t>  </a:t>
            </a:r>
            <a:r>
              <a:rPr kumimoji="1" lang="ja-JP" altLang="en-US" sz="1200" kern="0" spc="100" baseline="0" dirty="0">
                <a:solidFill>
                  <a:schemeClr val="tx1"/>
                </a:solidFill>
                <a:latin typeface="+mn-ea"/>
                <a:ea typeface="+mn-ea"/>
                <a:cs typeface="+mn-cs"/>
              </a:rPr>
              <a:t> </a:t>
            </a:r>
            <a:r>
              <a:rPr kumimoji="1" lang="ja-JP" altLang="en-US" sz="1200" kern="1200" dirty="0">
                <a:solidFill>
                  <a:schemeClr val="tx1"/>
                </a:solidFill>
                <a:latin typeface="+mn-ea"/>
                <a:ea typeface="+mn-ea"/>
                <a:cs typeface="+mn-cs"/>
              </a:rPr>
              <a:t>いくつかの負担方法を組み合わせる</a:t>
            </a:r>
            <a:endParaRPr kumimoji="1" lang="en-US" altLang="ja-JP" sz="1200" kern="1200" dirty="0">
              <a:solidFill>
                <a:schemeClr val="tx1"/>
              </a:solidFill>
              <a:latin typeface="+mn-ea"/>
              <a:ea typeface="+mn-ea"/>
              <a:cs typeface="+mn-cs"/>
            </a:endParaRPr>
          </a:p>
          <a:p>
            <a:pPr marL="0" marR="0" indent="0" algn="l" defTabSz="914400" rtl="0" eaLnBrk="0" fontAlgn="base" latinLnBrk="0" hangingPunct="0">
              <a:lnSpc>
                <a:spcPct val="114000"/>
              </a:lnSpc>
              <a:spcBef>
                <a:spcPct val="0"/>
              </a:spcBef>
              <a:spcAft>
                <a:spcPct val="0"/>
              </a:spcAft>
              <a:buClrTx/>
              <a:buSzTx/>
              <a:buFont typeface="Wingdings" panose="05000000000000000000" pitchFamily="2" charset="2"/>
              <a:buNone/>
              <a:tabLst/>
            </a:pPr>
            <a:r>
              <a:rPr kumimoji="1" lang="en-US" altLang="ja-JP" sz="1200" kern="1200" dirty="0">
                <a:solidFill>
                  <a:schemeClr val="tx1"/>
                </a:solidFill>
                <a:latin typeface="+mn-ea"/>
                <a:ea typeface="+mn-ea"/>
                <a:cs typeface="+mn-cs"/>
              </a:rPr>
              <a:t>   </a:t>
            </a:r>
            <a:r>
              <a:rPr kumimoji="1" lang="ja-JP" altLang="en-US" sz="1200" kern="1200" dirty="0">
                <a:solidFill>
                  <a:schemeClr val="tx1"/>
                </a:solidFill>
                <a:latin typeface="+mn-ea"/>
                <a:ea typeface="+mn-ea"/>
                <a:cs typeface="+mn-cs"/>
              </a:rPr>
              <a:t>方法も考えてみよう！</a:t>
            </a:r>
          </a:p>
        </p:txBody>
      </p:sp>
      <p:sp>
        <p:nvSpPr>
          <p:cNvPr id="36" name="テキスト プレースホルダー 17">
            <a:extLst>
              <a:ext uri="{FF2B5EF4-FFF2-40B4-BE49-F238E27FC236}">
                <a16:creationId xmlns:a16="http://schemas.microsoft.com/office/drawing/2014/main" id="{3B108D23-4885-8FD5-E963-138DEB863952}"/>
              </a:ext>
            </a:extLst>
          </p:cNvPr>
          <p:cNvSpPr>
            <a:spLocks noGrp="1"/>
          </p:cNvSpPr>
          <p:nvPr>
            <p:ph type="body" sz="quarter" idx="30" hasCustomPrompt="1"/>
          </p:nvPr>
        </p:nvSpPr>
        <p:spPr>
          <a:xfrm>
            <a:off x="5660000" y="4520800"/>
            <a:ext cx="866053" cy="184946"/>
          </a:xfrm>
          <a:prstGeom prst="rect">
            <a:avLst/>
          </a:prstGeom>
        </p:spPr>
        <p:txBody>
          <a:bodyPr lIns="36000" rIns="36000" anchor="ctr" anchorCtr="0"/>
          <a:lstStyle>
            <a:lvl1pPr marL="0" indent="0" algn="r">
              <a:buNone/>
              <a:defRPr sz="1200"/>
            </a:lvl1pPr>
            <a:lvl2pPr>
              <a:defRPr sz="1000"/>
            </a:lvl2pPr>
            <a:lvl3pPr>
              <a:defRPr sz="1000"/>
            </a:lvl3pPr>
            <a:lvl4pPr>
              <a:defRPr sz="1000"/>
            </a:lvl4pPr>
            <a:lvl5pPr>
              <a:defRPr sz="1000"/>
            </a:lvl5pPr>
          </a:lstStyle>
          <a:p>
            <a:pPr lvl="0"/>
            <a:r>
              <a:rPr kumimoji="1" lang="ja-JP" altLang="en-US" dirty="0"/>
              <a:t>答えを入力</a:t>
            </a:r>
          </a:p>
        </p:txBody>
      </p:sp>
      <p:sp>
        <p:nvSpPr>
          <p:cNvPr id="41" name="テキスト プレースホルダー 17">
            <a:extLst>
              <a:ext uri="{FF2B5EF4-FFF2-40B4-BE49-F238E27FC236}">
                <a16:creationId xmlns:a16="http://schemas.microsoft.com/office/drawing/2014/main" id="{9C344413-02E5-2378-0724-971D05FE6747}"/>
              </a:ext>
            </a:extLst>
          </p:cNvPr>
          <p:cNvSpPr>
            <a:spLocks noGrp="1"/>
          </p:cNvSpPr>
          <p:nvPr>
            <p:ph type="body" sz="quarter" idx="38" hasCustomPrompt="1"/>
          </p:nvPr>
        </p:nvSpPr>
        <p:spPr>
          <a:xfrm>
            <a:off x="5660000" y="5001751"/>
            <a:ext cx="866053" cy="184946"/>
          </a:xfrm>
          <a:prstGeom prst="rect">
            <a:avLst/>
          </a:prstGeom>
        </p:spPr>
        <p:txBody>
          <a:bodyPr lIns="36000" rIns="36000" anchor="ctr" anchorCtr="0"/>
          <a:lstStyle>
            <a:lvl1pPr marL="0" indent="0" algn="r">
              <a:buNone/>
              <a:defRPr sz="1200"/>
            </a:lvl1pPr>
            <a:lvl2pPr>
              <a:defRPr sz="1000"/>
            </a:lvl2pPr>
            <a:lvl3pPr>
              <a:defRPr sz="1000"/>
            </a:lvl3pPr>
            <a:lvl4pPr>
              <a:defRPr sz="1000"/>
            </a:lvl4pPr>
            <a:lvl5pPr>
              <a:defRPr sz="1000"/>
            </a:lvl5pPr>
          </a:lstStyle>
          <a:p>
            <a:pPr lvl="0"/>
            <a:r>
              <a:rPr kumimoji="1" lang="ja-JP" altLang="en-US" dirty="0"/>
              <a:t>答えを入力</a:t>
            </a:r>
          </a:p>
        </p:txBody>
      </p:sp>
      <p:sp>
        <p:nvSpPr>
          <p:cNvPr id="47" name="テキスト プレースホルダー 17">
            <a:extLst>
              <a:ext uri="{FF2B5EF4-FFF2-40B4-BE49-F238E27FC236}">
                <a16:creationId xmlns:a16="http://schemas.microsoft.com/office/drawing/2014/main" id="{7256BFC3-1325-7CC9-C6AC-1BAE444EA065}"/>
              </a:ext>
            </a:extLst>
          </p:cNvPr>
          <p:cNvSpPr>
            <a:spLocks noGrp="1"/>
          </p:cNvSpPr>
          <p:nvPr>
            <p:ph type="body" sz="quarter" idx="39" hasCustomPrompt="1"/>
          </p:nvPr>
        </p:nvSpPr>
        <p:spPr>
          <a:xfrm>
            <a:off x="5660000" y="5466527"/>
            <a:ext cx="866053" cy="184946"/>
          </a:xfrm>
          <a:prstGeom prst="rect">
            <a:avLst/>
          </a:prstGeom>
        </p:spPr>
        <p:txBody>
          <a:bodyPr lIns="36000" rIns="36000" anchor="ctr" anchorCtr="0"/>
          <a:lstStyle>
            <a:lvl1pPr marL="0" indent="0" algn="r">
              <a:buNone/>
              <a:defRPr sz="1200"/>
            </a:lvl1pPr>
            <a:lvl2pPr>
              <a:defRPr sz="1000"/>
            </a:lvl2pPr>
            <a:lvl3pPr>
              <a:defRPr sz="1000"/>
            </a:lvl3pPr>
            <a:lvl4pPr>
              <a:defRPr sz="1000"/>
            </a:lvl4pPr>
            <a:lvl5pPr>
              <a:defRPr sz="1000"/>
            </a:lvl5pPr>
          </a:lstStyle>
          <a:p>
            <a:pPr lvl="0"/>
            <a:r>
              <a:rPr kumimoji="1" lang="ja-JP" altLang="en-US" dirty="0"/>
              <a:t>答えを入力</a:t>
            </a:r>
          </a:p>
        </p:txBody>
      </p:sp>
      <p:sp>
        <p:nvSpPr>
          <p:cNvPr id="48" name="テキスト プレースホルダー 17">
            <a:extLst>
              <a:ext uri="{FF2B5EF4-FFF2-40B4-BE49-F238E27FC236}">
                <a16:creationId xmlns:a16="http://schemas.microsoft.com/office/drawing/2014/main" id="{CE7042D9-6040-3AA9-554F-7C053A4AD00E}"/>
              </a:ext>
            </a:extLst>
          </p:cNvPr>
          <p:cNvSpPr>
            <a:spLocks noGrp="1"/>
          </p:cNvSpPr>
          <p:nvPr>
            <p:ph type="body" sz="quarter" idx="40" hasCustomPrompt="1"/>
          </p:nvPr>
        </p:nvSpPr>
        <p:spPr>
          <a:xfrm>
            <a:off x="5660000" y="5936498"/>
            <a:ext cx="866053" cy="184946"/>
          </a:xfrm>
          <a:prstGeom prst="rect">
            <a:avLst/>
          </a:prstGeom>
        </p:spPr>
        <p:txBody>
          <a:bodyPr lIns="36000" rIns="36000" anchor="ctr" anchorCtr="0"/>
          <a:lstStyle>
            <a:lvl1pPr marL="0" indent="0" algn="r">
              <a:buNone/>
              <a:defRPr sz="1200"/>
            </a:lvl1pPr>
            <a:lvl2pPr>
              <a:defRPr sz="1000"/>
            </a:lvl2pPr>
            <a:lvl3pPr>
              <a:defRPr sz="1000"/>
            </a:lvl3pPr>
            <a:lvl4pPr>
              <a:defRPr sz="1000"/>
            </a:lvl4pPr>
            <a:lvl5pPr>
              <a:defRPr sz="1000"/>
            </a:lvl5pPr>
          </a:lstStyle>
          <a:p>
            <a:pPr lvl="0"/>
            <a:r>
              <a:rPr kumimoji="1" lang="ja-JP" altLang="en-US" dirty="0"/>
              <a:t>答えを入力</a:t>
            </a:r>
          </a:p>
        </p:txBody>
      </p:sp>
      <p:sp>
        <p:nvSpPr>
          <p:cNvPr id="17" name="正方形/長方形 16">
            <a:extLst>
              <a:ext uri="{FF2B5EF4-FFF2-40B4-BE49-F238E27FC236}">
                <a16:creationId xmlns:a16="http://schemas.microsoft.com/office/drawing/2014/main" id="{3270C151-A5BE-9BD5-F5A7-0FE8BFA14B05}"/>
              </a:ext>
            </a:extLst>
          </p:cNvPr>
          <p:cNvSpPr/>
          <p:nvPr/>
        </p:nvSpPr>
        <p:spPr bwMode="auto">
          <a:xfrm>
            <a:off x="323642" y="4022517"/>
            <a:ext cx="3667513" cy="518485"/>
          </a:xfrm>
          <a:prstGeom prst="rect">
            <a:avLst/>
          </a:prstGeom>
          <a:noFill/>
          <a:ln w="635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l" defTabSz="914400" rtl="0" eaLnBrk="0" fontAlgn="base" latinLnBrk="0" hangingPunct="0">
              <a:lnSpc>
                <a:spcPct val="114000"/>
              </a:lnSpc>
              <a:spcBef>
                <a:spcPct val="0"/>
              </a:spcBef>
              <a:spcAft>
                <a:spcPct val="0"/>
              </a:spcAft>
              <a:buClrTx/>
              <a:buSzTx/>
              <a:buFontTx/>
              <a:buNone/>
              <a:tabLst/>
            </a:pPr>
            <a:r>
              <a:rPr kumimoji="1" lang="ja-JP" altLang="en-US" sz="1600" kern="1200" dirty="0">
                <a:solidFill>
                  <a:srgbClr val="005BAD"/>
                </a:solidFill>
                <a:latin typeface="+mn-ea"/>
                <a:ea typeface="+mn-ea"/>
                <a:cs typeface="+mn-cs"/>
              </a:rPr>
              <a:t>各家の所得金額</a:t>
            </a:r>
            <a:r>
              <a:rPr kumimoji="1" lang="ja-JP" altLang="en-US" sz="1400" kern="1200" dirty="0">
                <a:solidFill>
                  <a:srgbClr val="005BAD"/>
                </a:solidFill>
                <a:latin typeface="+mn-ea"/>
                <a:ea typeface="+mn-ea"/>
                <a:cs typeface="+mn-cs"/>
              </a:rPr>
              <a:t>（もうけ）</a:t>
            </a:r>
            <a:r>
              <a:rPr kumimoji="1" lang="ja-JP" altLang="en-US" sz="1600" kern="1200" dirty="0">
                <a:solidFill>
                  <a:srgbClr val="005BAD"/>
                </a:solidFill>
                <a:latin typeface="+mn-ea"/>
                <a:ea typeface="+mn-ea"/>
                <a:cs typeface="+mn-cs"/>
              </a:rPr>
              <a:t>と</a:t>
            </a:r>
            <a:endParaRPr kumimoji="1" lang="en-US" altLang="ja-JP" sz="1600" kern="1200" dirty="0">
              <a:solidFill>
                <a:srgbClr val="005BAD"/>
              </a:solidFill>
              <a:latin typeface="+mn-ea"/>
              <a:ea typeface="+mn-ea"/>
              <a:cs typeface="+mn-cs"/>
            </a:endParaRPr>
          </a:p>
          <a:p>
            <a:pPr marL="0" marR="0" indent="0" algn="l" defTabSz="914400" rtl="0" eaLnBrk="0" fontAlgn="base" latinLnBrk="0" hangingPunct="0">
              <a:lnSpc>
                <a:spcPct val="114000"/>
              </a:lnSpc>
              <a:spcBef>
                <a:spcPct val="0"/>
              </a:spcBef>
              <a:spcAft>
                <a:spcPct val="0"/>
              </a:spcAft>
              <a:buClrTx/>
              <a:buSzTx/>
              <a:buFontTx/>
              <a:buNone/>
              <a:tabLst/>
            </a:pPr>
            <a:r>
              <a:rPr kumimoji="1" lang="ja-JP" altLang="en-US" sz="1600" kern="1200" dirty="0">
                <a:solidFill>
                  <a:srgbClr val="005BAD"/>
                </a:solidFill>
                <a:latin typeface="+mn-ea"/>
                <a:ea typeface="+mn-ea"/>
                <a:cs typeface="+mn-cs"/>
              </a:rPr>
              <a:t>橋の使用回数が異なる場合</a:t>
            </a:r>
          </a:p>
        </p:txBody>
      </p:sp>
      <p:sp>
        <p:nvSpPr>
          <p:cNvPr id="54" name="正方形/長方形 53">
            <a:extLst>
              <a:ext uri="{FF2B5EF4-FFF2-40B4-BE49-F238E27FC236}">
                <a16:creationId xmlns:a16="http://schemas.microsoft.com/office/drawing/2014/main" id="{584D2F6C-09FA-2F5A-DE99-79F2ABF555EB}"/>
              </a:ext>
            </a:extLst>
          </p:cNvPr>
          <p:cNvSpPr/>
          <p:nvPr/>
        </p:nvSpPr>
        <p:spPr bwMode="auto">
          <a:xfrm>
            <a:off x="3928374" y="1257115"/>
            <a:ext cx="1332646" cy="226871"/>
          </a:xfrm>
          <a:prstGeom prst="rect">
            <a:avLst/>
          </a:prstGeom>
          <a:noFill/>
          <a:ln w="19050" cap="flat" cmpd="sng" algn="ctr">
            <a:solidFill>
              <a:schemeClr val="tx1">
                <a:lumMod val="85000"/>
                <a:lumOff val="15000"/>
              </a:schemeClr>
            </a:solidFill>
            <a:prstDash val="solid"/>
            <a:round/>
            <a:headEnd type="none" w="med" len="med"/>
            <a:tailEnd type="none" w="med" len="med"/>
          </a:ln>
          <a:effectLst/>
        </p:spPr>
        <p:txBody>
          <a:bodyPr vert="horz" wrap="square" lIns="72000" tIns="36000" rIns="72000" bIns="3600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1" lang="ja-JP" altLang="en-US" sz="1300" b="0" i="0" u="none" strike="noStrike" cap="none" normalizeH="0" baseline="0" dirty="0">
                <a:ln>
                  <a:noFill/>
                </a:ln>
                <a:effectLst/>
                <a:latin typeface="+mn-ea"/>
                <a:ea typeface="+mn-ea"/>
              </a:rPr>
              <a:t>パターン１</a:t>
            </a:r>
            <a:r>
              <a:rPr kumimoji="1" lang="ja-JP" altLang="en-US" sz="1200" b="0" i="0" u="none" strike="noStrike" cap="none" normalizeH="0" baseline="0" dirty="0">
                <a:ln>
                  <a:noFill/>
                </a:ln>
                <a:effectLst/>
                <a:latin typeface="+mn-ea"/>
                <a:ea typeface="+mn-ea"/>
              </a:rPr>
              <a:t>（参考）</a:t>
            </a:r>
            <a:endParaRPr kumimoji="1" lang="ja-JP" altLang="en-US" sz="1300" b="0" i="0" u="none" strike="noStrike" cap="none" normalizeH="0" baseline="0" dirty="0">
              <a:ln>
                <a:noFill/>
              </a:ln>
              <a:effectLst/>
              <a:latin typeface="+mn-ea"/>
              <a:ea typeface="+mn-ea"/>
            </a:endParaRPr>
          </a:p>
        </p:txBody>
      </p:sp>
      <p:sp>
        <p:nvSpPr>
          <p:cNvPr id="3" name="正方形/長方形 2">
            <a:extLst>
              <a:ext uri="{FF2B5EF4-FFF2-40B4-BE49-F238E27FC236}">
                <a16:creationId xmlns:a16="http://schemas.microsoft.com/office/drawing/2014/main" id="{C2A7D9CD-3A65-F245-CFB7-0C7697457671}"/>
              </a:ext>
            </a:extLst>
          </p:cNvPr>
          <p:cNvSpPr/>
          <p:nvPr/>
        </p:nvSpPr>
        <p:spPr bwMode="auto">
          <a:xfrm>
            <a:off x="323642" y="4576465"/>
            <a:ext cx="3455491" cy="621034"/>
          </a:xfrm>
          <a:prstGeom prst="rect">
            <a:avLst/>
          </a:prstGeom>
          <a:noFill/>
          <a:ln w="635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l" defTabSz="914400" rtl="0" eaLnBrk="0" fontAlgn="base" latinLnBrk="0" hangingPunct="0">
              <a:lnSpc>
                <a:spcPct val="114000"/>
              </a:lnSpc>
              <a:spcBef>
                <a:spcPct val="0"/>
              </a:spcBef>
              <a:spcAft>
                <a:spcPct val="0"/>
              </a:spcAft>
              <a:buClrTx/>
              <a:buSzTx/>
              <a:buFont typeface="Wingdings" panose="05000000000000000000" pitchFamily="2" charset="2"/>
              <a:buNone/>
              <a:tabLst/>
            </a:pPr>
            <a:r>
              <a:rPr kumimoji="1" lang="en-US" altLang="ja-JP" sz="1050" kern="1200" dirty="0">
                <a:solidFill>
                  <a:srgbClr val="005BAD"/>
                </a:solidFill>
                <a:latin typeface="+mn-ea"/>
                <a:ea typeface="+mn-ea"/>
                <a:cs typeface="+mn-cs"/>
              </a:rPr>
              <a:t>※</a:t>
            </a:r>
            <a:r>
              <a:rPr kumimoji="1" lang="ja-JP" altLang="en-US" sz="1050" kern="1200" dirty="0">
                <a:solidFill>
                  <a:srgbClr val="005BAD"/>
                </a:solidFill>
                <a:latin typeface="+mn-ea"/>
                <a:ea typeface="+mn-ea"/>
                <a:cs typeface="+mn-cs"/>
              </a:rPr>
              <a:t>グループの意見を集約し、「負担金額」を</a:t>
            </a:r>
            <a:endParaRPr kumimoji="1" lang="en-US" altLang="ja-JP" sz="1050" kern="1200" dirty="0">
              <a:solidFill>
                <a:srgbClr val="005BAD"/>
              </a:solidFill>
              <a:latin typeface="+mn-ea"/>
              <a:ea typeface="+mn-ea"/>
              <a:cs typeface="+mn-cs"/>
            </a:endParaRPr>
          </a:p>
          <a:p>
            <a:pPr marL="0" marR="0" indent="0" algn="l" defTabSz="914400" rtl="0" eaLnBrk="0" fontAlgn="base" latinLnBrk="0" hangingPunct="0">
              <a:lnSpc>
                <a:spcPct val="114000"/>
              </a:lnSpc>
              <a:spcBef>
                <a:spcPct val="0"/>
              </a:spcBef>
              <a:spcAft>
                <a:spcPct val="0"/>
              </a:spcAft>
              <a:buClrTx/>
              <a:buSzTx/>
              <a:buFont typeface="Wingdings" panose="05000000000000000000" pitchFamily="2" charset="2"/>
              <a:buNone/>
              <a:tabLst/>
            </a:pPr>
            <a:r>
              <a:rPr kumimoji="1" lang="en-US" altLang="ja-JP" sz="1050" kern="1200" dirty="0">
                <a:solidFill>
                  <a:srgbClr val="005BAD"/>
                </a:solidFill>
                <a:latin typeface="+mn-ea"/>
                <a:ea typeface="+mn-ea"/>
                <a:cs typeface="+mn-cs"/>
              </a:rPr>
              <a:t>   </a:t>
            </a:r>
            <a:r>
              <a:rPr kumimoji="1" lang="ja-JP" altLang="en-US" sz="1050" kern="1200" dirty="0">
                <a:solidFill>
                  <a:srgbClr val="005BAD"/>
                </a:solidFill>
                <a:latin typeface="+mn-ea"/>
                <a:ea typeface="+mn-ea"/>
                <a:cs typeface="+mn-cs"/>
              </a:rPr>
              <a:t>記入しましょう！</a:t>
            </a:r>
          </a:p>
        </p:txBody>
      </p:sp>
      <p:sp>
        <p:nvSpPr>
          <p:cNvPr id="5" name="正方形/長方形 4">
            <a:extLst>
              <a:ext uri="{FF2B5EF4-FFF2-40B4-BE49-F238E27FC236}">
                <a16:creationId xmlns:a16="http://schemas.microsoft.com/office/drawing/2014/main" id="{0F33369F-ADD8-7FAA-6349-4A359085C381}"/>
              </a:ext>
            </a:extLst>
          </p:cNvPr>
          <p:cNvSpPr/>
          <p:nvPr/>
        </p:nvSpPr>
        <p:spPr bwMode="auto">
          <a:xfrm>
            <a:off x="6940632" y="3944289"/>
            <a:ext cx="1879518" cy="621034"/>
          </a:xfrm>
          <a:prstGeom prst="rect">
            <a:avLst/>
          </a:prstGeom>
          <a:noFill/>
          <a:ln w="635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l" defTabSz="914400" rtl="0" eaLnBrk="0" fontAlgn="base" latinLnBrk="0" hangingPunct="0">
              <a:lnSpc>
                <a:spcPct val="114000"/>
              </a:lnSpc>
              <a:spcBef>
                <a:spcPct val="0"/>
              </a:spcBef>
              <a:spcAft>
                <a:spcPct val="0"/>
              </a:spcAft>
              <a:buClrTx/>
              <a:buSzTx/>
              <a:buFont typeface="Wingdings" panose="05000000000000000000" pitchFamily="2" charset="2"/>
              <a:buNone/>
              <a:tabLst/>
            </a:pPr>
            <a:r>
              <a:rPr kumimoji="1" lang="en-US" altLang="ja-JP" sz="900" kern="1200" dirty="0">
                <a:solidFill>
                  <a:srgbClr val="005BAD"/>
                </a:solidFill>
                <a:latin typeface="+mn-ea"/>
                <a:ea typeface="+mn-ea"/>
                <a:cs typeface="+mn-cs"/>
              </a:rPr>
              <a:t>※</a:t>
            </a:r>
            <a:r>
              <a:rPr kumimoji="1" lang="ja-JP" altLang="en-US" sz="900" kern="1200" dirty="0">
                <a:solidFill>
                  <a:srgbClr val="005BAD"/>
                </a:solidFill>
                <a:latin typeface="+mn-ea"/>
                <a:ea typeface="+mn-ea"/>
                <a:cs typeface="+mn-cs"/>
              </a:rPr>
              <a:t>グループでは、どの要素をどれくらい重要視しますか？下の図のどの辺りに位置するか★を動かしてみましょう！</a:t>
            </a:r>
          </a:p>
        </p:txBody>
      </p:sp>
      <p:grpSp>
        <p:nvGrpSpPr>
          <p:cNvPr id="15" name="グループ化 14">
            <a:extLst>
              <a:ext uri="{FF2B5EF4-FFF2-40B4-BE49-F238E27FC236}">
                <a16:creationId xmlns:a16="http://schemas.microsoft.com/office/drawing/2014/main" id="{E8BE1582-D7F3-9C43-2E1F-B930AAEF4268}"/>
              </a:ext>
            </a:extLst>
          </p:cNvPr>
          <p:cNvGrpSpPr/>
          <p:nvPr/>
        </p:nvGrpSpPr>
        <p:grpSpPr>
          <a:xfrm>
            <a:off x="7088512" y="4832765"/>
            <a:ext cx="1529836" cy="1529836"/>
            <a:chOff x="7088512" y="4886555"/>
            <a:chExt cx="1529836" cy="1529836"/>
          </a:xfrm>
        </p:grpSpPr>
        <p:sp>
          <p:nvSpPr>
            <p:cNvPr id="8" name="楕円 7">
              <a:extLst>
                <a:ext uri="{FF2B5EF4-FFF2-40B4-BE49-F238E27FC236}">
                  <a16:creationId xmlns:a16="http://schemas.microsoft.com/office/drawing/2014/main" id="{BADBE819-CC75-29C1-9E9D-CDF3CDC16F97}"/>
                </a:ext>
              </a:extLst>
            </p:cNvPr>
            <p:cNvSpPr/>
            <p:nvPr/>
          </p:nvSpPr>
          <p:spPr bwMode="auto">
            <a:xfrm>
              <a:off x="7660654" y="5458697"/>
              <a:ext cx="385552" cy="385552"/>
            </a:xfrm>
            <a:prstGeom prst="ellipse">
              <a:avLst/>
            </a:prstGeom>
            <a:noFill/>
            <a:ln w="6350" cap="flat" cmpd="sng" algn="ctr">
              <a:solidFill>
                <a:srgbClr val="005BAD"/>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ja-JP" altLang="en-US" sz="2400" b="0" i="0" u="none" strike="noStrike" cap="none" normalizeH="0" baseline="0" dirty="0">
                <a:ln>
                  <a:noFill/>
                </a:ln>
                <a:solidFill>
                  <a:schemeClr val="tx1"/>
                </a:solidFill>
                <a:effectLst/>
                <a:latin typeface="+mn-ea"/>
                <a:ea typeface="+mn-ea"/>
              </a:endParaRPr>
            </a:p>
          </p:txBody>
        </p:sp>
        <p:sp>
          <p:nvSpPr>
            <p:cNvPr id="12" name="楕円 11">
              <a:extLst>
                <a:ext uri="{FF2B5EF4-FFF2-40B4-BE49-F238E27FC236}">
                  <a16:creationId xmlns:a16="http://schemas.microsoft.com/office/drawing/2014/main" id="{52F01952-3351-FA15-A5F0-05EB5EAAF8CD}"/>
                </a:ext>
              </a:extLst>
            </p:cNvPr>
            <p:cNvSpPr/>
            <p:nvPr/>
          </p:nvSpPr>
          <p:spPr bwMode="auto">
            <a:xfrm>
              <a:off x="7355624" y="5153667"/>
              <a:ext cx="995613" cy="995613"/>
            </a:xfrm>
            <a:prstGeom prst="ellipse">
              <a:avLst/>
            </a:prstGeom>
            <a:noFill/>
            <a:ln w="6350" cap="flat" cmpd="sng" algn="ctr">
              <a:solidFill>
                <a:srgbClr val="005BAD"/>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ja-JP" altLang="en-US" sz="2400" b="0" i="0" u="none" strike="noStrike" cap="none" normalizeH="0" baseline="0" dirty="0">
                <a:ln>
                  <a:noFill/>
                </a:ln>
                <a:solidFill>
                  <a:schemeClr val="tx1"/>
                </a:solidFill>
                <a:effectLst/>
                <a:latin typeface="+mn-ea"/>
                <a:ea typeface="+mn-ea"/>
              </a:endParaRPr>
            </a:p>
          </p:txBody>
        </p:sp>
        <p:sp>
          <p:nvSpPr>
            <p:cNvPr id="14" name="楕円 13">
              <a:extLst>
                <a:ext uri="{FF2B5EF4-FFF2-40B4-BE49-F238E27FC236}">
                  <a16:creationId xmlns:a16="http://schemas.microsoft.com/office/drawing/2014/main" id="{3A94C8BF-60D0-E94B-DF5F-8E98CF5C37A3}"/>
                </a:ext>
              </a:extLst>
            </p:cNvPr>
            <p:cNvSpPr/>
            <p:nvPr/>
          </p:nvSpPr>
          <p:spPr bwMode="auto">
            <a:xfrm>
              <a:off x="7088512" y="4886555"/>
              <a:ext cx="1529836" cy="1529836"/>
            </a:xfrm>
            <a:prstGeom prst="ellipse">
              <a:avLst/>
            </a:prstGeom>
            <a:noFill/>
            <a:ln w="6350" cap="flat" cmpd="sng" algn="ctr">
              <a:solidFill>
                <a:srgbClr val="005BAD"/>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ja-JP" altLang="en-US" sz="2400" b="0" i="0" u="none" strike="noStrike" cap="none" normalizeH="0" baseline="0" dirty="0">
                <a:ln>
                  <a:noFill/>
                </a:ln>
                <a:solidFill>
                  <a:schemeClr val="tx1"/>
                </a:solidFill>
                <a:effectLst/>
                <a:latin typeface="+mn-ea"/>
                <a:ea typeface="+mn-ea"/>
              </a:endParaRPr>
            </a:p>
          </p:txBody>
        </p:sp>
      </p:grpSp>
      <p:sp>
        <p:nvSpPr>
          <p:cNvPr id="24" name="グラフィックス 20">
            <a:extLst>
              <a:ext uri="{FF2B5EF4-FFF2-40B4-BE49-F238E27FC236}">
                <a16:creationId xmlns:a16="http://schemas.microsoft.com/office/drawing/2014/main" id="{07D10A3D-6EAC-E7DD-B00C-DB3350866F70}"/>
              </a:ext>
            </a:extLst>
          </p:cNvPr>
          <p:cNvSpPr/>
          <p:nvPr/>
        </p:nvSpPr>
        <p:spPr>
          <a:xfrm rot="2623897" flipH="1">
            <a:off x="8041477" y="4872020"/>
            <a:ext cx="213421" cy="870789"/>
          </a:xfrm>
          <a:custGeom>
            <a:avLst/>
            <a:gdLst>
              <a:gd name="connsiteX0" fmla="*/ 477774 w 635031"/>
              <a:gd name="connsiteY0" fmla="*/ 549783 h 2826162"/>
              <a:gd name="connsiteX1" fmla="*/ 635032 w 635031"/>
              <a:gd name="connsiteY1" fmla="*/ 549783 h 2826162"/>
              <a:gd name="connsiteX2" fmla="*/ 317468 w 635031"/>
              <a:gd name="connsiteY2" fmla="*/ 0 h 2826162"/>
              <a:gd name="connsiteX3" fmla="*/ 0 w 635031"/>
              <a:gd name="connsiteY3" fmla="*/ 549783 h 2826162"/>
              <a:gd name="connsiteX4" fmla="*/ 157163 w 635031"/>
              <a:gd name="connsiteY4" fmla="*/ 549783 h 2826162"/>
              <a:gd name="connsiteX5" fmla="*/ 317468 w 635031"/>
              <a:gd name="connsiteY5" fmla="*/ 2826163 h 2826162"/>
              <a:gd name="connsiteX6" fmla="*/ 477774 w 635031"/>
              <a:gd name="connsiteY6" fmla="*/ 549783 h 28261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35031" h="2826162">
                <a:moveTo>
                  <a:pt x="477774" y="549783"/>
                </a:moveTo>
                <a:lnTo>
                  <a:pt x="635032" y="549783"/>
                </a:lnTo>
                <a:lnTo>
                  <a:pt x="317468" y="0"/>
                </a:lnTo>
                <a:lnTo>
                  <a:pt x="0" y="549783"/>
                </a:lnTo>
                <a:lnTo>
                  <a:pt x="157163" y="549783"/>
                </a:lnTo>
                <a:lnTo>
                  <a:pt x="317468" y="2826163"/>
                </a:lnTo>
                <a:lnTo>
                  <a:pt x="477774" y="549783"/>
                </a:lnTo>
                <a:close/>
              </a:path>
            </a:pathLst>
          </a:custGeom>
          <a:gradFill>
            <a:gsLst>
              <a:gs pos="0">
                <a:srgbClr val="005BAD"/>
              </a:gs>
              <a:gs pos="100000">
                <a:srgbClr val="005BAD">
                  <a:alpha val="0"/>
                </a:srgbClr>
              </a:gs>
            </a:gsLst>
            <a:lin ang="5400000" scaled="1"/>
          </a:gradFill>
          <a:ln w="0"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endParaRPr lang="ja-JP" altLang="en-US" dirty="0">
              <a:latin typeface="HGPｺﾞｼｯｸE" panose="020B0900000000000000" pitchFamily="50" charset="-128"/>
            </a:endParaRPr>
          </a:p>
        </p:txBody>
      </p:sp>
      <p:sp>
        <p:nvSpPr>
          <p:cNvPr id="26" name="正方形/長方形 25">
            <a:extLst>
              <a:ext uri="{FF2B5EF4-FFF2-40B4-BE49-F238E27FC236}">
                <a16:creationId xmlns:a16="http://schemas.microsoft.com/office/drawing/2014/main" id="{FD90C96A-43DC-9E17-1EF8-84840B71E1D0}"/>
              </a:ext>
            </a:extLst>
          </p:cNvPr>
          <p:cNvSpPr/>
          <p:nvPr/>
        </p:nvSpPr>
        <p:spPr bwMode="auto">
          <a:xfrm>
            <a:off x="6932817" y="4690493"/>
            <a:ext cx="662892" cy="139748"/>
          </a:xfrm>
          <a:prstGeom prst="rect">
            <a:avLst/>
          </a:prstGeom>
          <a:noFill/>
          <a:ln w="6350" cap="flat" cmpd="sng" algn="ctr">
            <a:solidFill>
              <a:srgbClr val="005BAD"/>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14000"/>
              </a:lnSpc>
              <a:spcBef>
                <a:spcPct val="0"/>
              </a:spcBef>
              <a:spcAft>
                <a:spcPct val="0"/>
              </a:spcAft>
              <a:buClrTx/>
              <a:buSzTx/>
              <a:buFont typeface="Wingdings" panose="05000000000000000000" pitchFamily="2" charset="2"/>
              <a:buNone/>
              <a:tabLst/>
            </a:pPr>
            <a:r>
              <a:rPr kumimoji="1" lang="ja-JP" altLang="en-US" sz="900" kern="1200" dirty="0">
                <a:solidFill>
                  <a:srgbClr val="005BAD"/>
                </a:solidFill>
                <a:latin typeface="+mn-ea"/>
                <a:ea typeface="+mn-ea"/>
                <a:cs typeface="+mn-cs"/>
              </a:rPr>
              <a:t>所得金額</a:t>
            </a:r>
          </a:p>
        </p:txBody>
      </p:sp>
      <p:sp>
        <p:nvSpPr>
          <p:cNvPr id="27" name="正方形/長方形 26">
            <a:extLst>
              <a:ext uri="{FF2B5EF4-FFF2-40B4-BE49-F238E27FC236}">
                <a16:creationId xmlns:a16="http://schemas.microsoft.com/office/drawing/2014/main" id="{6D7B25B4-297A-AE33-4F79-2A43C8DD36E5}"/>
              </a:ext>
            </a:extLst>
          </p:cNvPr>
          <p:cNvSpPr/>
          <p:nvPr/>
        </p:nvSpPr>
        <p:spPr bwMode="auto">
          <a:xfrm>
            <a:off x="8117381" y="4690493"/>
            <a:ext cx="662892" cy="139748"/>
          </a:xfrm>
          <a:prstGeom prst="rect">
            <a:avLst/>
          </a:prstGeom>
          <a:noFill/>
          <a:ln w="6350" cap="flat" cmpd="sng" algn="ctr">
            <a:solidFill>
              <a:srgbClr val="005BAD"/>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14000"/>
              </a:lnSpc>
              <a:spcBef>
                <a:spcPct val="0"/>
              </a:spcBef>
              <a:spcAft>
                <a:spcPct val="0"/>
              </a:spcAft>
              <a:buClrTx/>
              <a:buSzTx/>
              <a:buFont typeface="Wingdings" panose="05000000000000000000" pitchFamily="2" charset="2"/>
              <a:buNone/>
              <a:tabLst/>
            </a:pPr>
            <a:r>
              <a:rPr kumimoji="1" lang="ja-JP" altLang="en-US" sz="900" kern="1200" dirty="0">
                <a:solidFill>
                  <a:srgbClr val="005BAD"/>
                </a:solidFill>
                <a:latin typeface="+mn-ea"/>
                <a:ea typeface="+mn-ea"/>
                <a:cs typeface="+mn-cs"/>
              </a:rPr>
              <a:t>使用回数</a:t>
            </a:r>
          </a:p>
        </p:txBody>
      </p:sp>
      <p:sp>
        <p:nvSpPr>
          <p:cNvPr id="28" name="正方形/長方形 27">
            <a:extLst>
              <a:ext uri="{FF2B5EF4-FFF2-40B4-BE49-F238E27FC236}">
                <a16:creationId xmlns:a16="http://schemas.microsoft.com/office/drawing/2014/main" id="{5A0567D8-B174-B567-2EC2-96C071DCDE13}"/>
              </a:ext>
            </a:extLst>
          </p:cNvPr>
          <p:cNvSpPr/>
          <p:nvPr/>
        </p:nvSpPr>
        <p:spPr bwMode="auto">
          <a:xfrm>
            <a:off x="7410353" y="6532801"/>
            <a:ext cx="886151" cy="139748"/>
          </a:xfrm>
          <a:prstGeom prst="rect">
            <a:avLst/>
          </a:prstGeom>
          <a:noFill/>
          <a:ln w="6350" cap="flat" cmpd="sng" algn="ctr">
            <a:solidFill>
              <a:srgbClr val="005BAD"/>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14000"/>
              </a:lnSpc>
              <a:spcBef>
                <a:spcPct val="0"/>
              </a:spcBef>
              <a:spcAft>
                <a:spcPct val="0"/>
              </a:spcAft>
              <a:buClrTx/>
              <a:buSzTx/>
              <a:buFont typeface="Wingdings" panose="05000000000000000000" pitchFamily="2" charset="2"/>
              <a:buNone/>
              <a:tabLst/>
            </a:pPr>
            <a:r>
              <a:rPr kumimoji="1" lang="ja-JP" altLang="en-US" sz="900" kern="1200" dirty="0">
                <a:solidFill>
                  <a:srgbClr val="005BAD"/>
                </a:solidFill>
                <a:latin typeface="+mn-ea"/>
                <a:ea typeface="+mn-ea"/>
                <a:cs typeface="+mn-cs"/>
              </a:rPr>
              <a:t>その他の要素</a:t>
            </a:r>
          </a:p>
        </p:txBody>
      </p:sp>
      <p:sp>
        <p:nvSpPr>
          <p:cNvPr id="29" name="グラフィックス 20">
            <a:extLst>
              <a:ext uri="{FF2B5EF4-FFF2-40B4-BE49-F238E27FC236}">
                <a16:creationId xmlns:a16="http://schemas.microsoft.com/office/drawing/2014/main" id="{952EDD80-E7B5-776C-BAE4-689F7EDEDC0B}"/>
              </a:ext>
            </a:extLst>
          </p:cNvPr>
          <p:cNvSpPr/>
          <p:nvPr/>
        </p:nvSpPr>
        <p:spPr>
          <a:xfrm rot="18997644">
            <a:off x="7453042" y="4863784"/>
            <a:ext cx="213421" cy="870789"/>
          </a:xfrm>
          <a:custGeom>
            <a:avLst/>
            <a:gdLst>
              <a:gd name="connsiteX0" fmla="*/ 477774 w 635031"/>
              <a:gd name="connsiteY0" fmla="*/ 549783 h 2826162"/>
              <a:gd name="connsiteX1" fmla="*/ 635032 w 635031"/>
              <a:gd name="connsiteY1" fmla="*/ 549783 h 2826162"/>
              <a:gd name="connsiteX2" fmla="*/ 317468 w 635031"/>
              <a:gd name="connsiteY2" fmla="*/ 0 h 2826162"/>
              <a:gd name="connsiteX3" fmla="*/ 0 w 635031"/>
              <a:gd name="connsiteY3" fmla="*/ 549783 h 2826162"/>
              <a:gd name="connsiteX4" fmla="*/ 157163 w 635031"/>
              <a:gd name="connsiteY4" fmla="*/ 549783 h 2826162"/>
              <a:gd name="connsiteX5" fmla="*/ 317468 w 635031"/>
              <a:gd name="connsiteY5" fmla="*/ 2826163 h 2826162"/>
              <a:gd name="connsiteX6" fmla="*/ 477774 w 635031"/>
              <a:gd name="connsiteY6" fmla="*/ 549783 h 28261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35031" h="2826162">
                <a:moveTo>
                  <a:pt x="477774" y="549783"/>
                </a:moveTo>
                <a:lnTo>
                  <a:pt x="635032" y="549783"/>
                </a:lnTo>
                <a:lnTo>
                  <a:pt x="317468" y="0"/>
                </a:lnTo>
                <a:lnTo>
                  <a:pt x="0" y="549783"/>
                </a:lnTo>
                <a:lnTo>
                  <a:pt x="157163" y="549783"/>
                </a:lnTo>
                <a:lnTo>
                  <a:pt x="317468" y="2826163"/>
                </a:lnTo>
                <a:lnTo>
                  <a:pt x="477774" y="549783"/>
                </a:lnTo>
                <a:close/>
              </a:path>
            </a:pathLst>
          </a:custGeom>
          <a:gradFill>
            <a:gsLst>
              <a:gs pos="0">
                <a:srgbClr val="005BAD"/>
              </a:gs>
              <a:gs pos="100000">
                <a:srgbClr val="005BAD">
                  <a:alpha val="0"/>
                </a:srgbClr>
              </a:gs>
            </a:gsLst>
            <a:lin ang="5400000" scaled="1"/>
          </a:gradFill>
          <a:ln w="0"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endParaRPr lang="ja-JP" altLang="en-US" dirty="0">
              <a:latin typeface="HGPｺﾞｼｯｸE" panose="020B0900000000000000" pitchFamily="50" charset="-128"/>
            </a:endParaRPr>
          </a:p>
        </p:txBody>
      </p:sp>
      <p:sp>
        <p:nvSpPr>
          <p:cNvPr id="30" name="グラフィックス 20">
            <a:extLst>
              <a:ext uri="{FF2B5EF4-FFF2-40B4-BE49-F238E27FC236}">
                <a16:creationId xmlns:a16="http://schemas.microsoft.com/office/drawing/2014/main" id="{390148F2-7619-8329-DF1B-DC018D456A52}"/>
              </a:ext>
            </a:extLst>
          </p:cNvPr>
          <p:cNvSpPr/>
          <p:nvPr/>
        </p:nvSpPr>
        <p:spPr>
          <a:xfrm rot="10800000">
            <a:off x="7746719" y="5568453"/>
            <a:ext cx="213421" cy="870789"/>
          </a:xfrm>
          <a:custGeom>
            <a:avLst/>
            <a:gdLst>
              <a:gd name="connsiteX0" fmla="*/ 477774 w 635031"/>
              <a:gd name="connsiteY0" fmla="*/ 549783 h 2826162"/>
              <a:gd name="connsiteX1" fmla="*/ 635032 w 635031"/>
              <a:gd name="connsiteY1" fmla="*/ 549783 h 2826162"/>
              <a:gd name="connsiteX2" fmla="*/ 317468 w 635031"/>
              <a:gd name="connsiteY2" fmla="*/ 0 h 2826162"/>
              <a:gd name="connsiteX3" fmla="*/ 0 w 635031"/>
              <a:gd name="connsiteY3" fmla="*/ 549783 h 2826162"/>
              <a:gd name="connsiteX4" fmla="*/ 157163 w 635031"/>
              <a:gd name="connsiteY4" fmla="*/ 549783 h 2826162"/>
              <a:gd name="connsiteX5" fmla="*/ 317468 w 635031"/>
              <a:gd name="connsiteY5" fmla="*/ 2826163 h 2826162"/>
              <a:gd name="connsiteX6" fmla="*/ 477774 w 635031"/>
              <a:gd name="connsiteY6" fmla="*/ 549783 h 28261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35031" h="2826162">
                <a:moveTo>
                  <a:pt x="477774" y="549783"/>
                </a:moveTo>
                <a:lnTo>
                  <a:pt x="635032" y="549783"/>
                </a:lnTo>
                <a:lnTo>
                  <a:pt x="317468" y="0"/>
                </a:lnTo>
                <a:lnTo>
                  <a:pt x="0" y="549783"/>
                </a:lnTo>
                <a:lnTo>
                  <a:pt x="157163" y="549783"/>
                </a:lnTo>
                <a:lnTo>
                  <a:pt x="317468" y="2826163"/>
                </a:lnTo>
                <a:lnTo>
                  <a:pt x="477774" y="549783"/>
                </a:lnTo>
                <a:close/>
              </a:path>
            </a:pathLst>
          </a:custGeom>
          <a:gradFill>
            <a:gsLst>
              <a:gs pos="0">
                <a:srgbClr val="005BAD"/>
              </a:gs>
              <a:gs pos="100000">
                <a:srgbClr val="005BAD">
                  <a:alpha val="0"/>
                </a:srgbClr>
              </a:gs>
            </a:gsLst>
            <a:lin ang="5400000" scaled="1"/>
          </a:gradFill>
          <a:ln w="0"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endParaRPr lang="ja-JP" altLang="en-US" dirty="0">
              <a:latin typeface="HGPｺﾞｼｯｸE" panose="020B0900000000000000" pitchFamily="50" charset="-128"/>
            </a:endParaRPr>
          </a:p>
        </p:txBody>
      </p:sp>
      <p:sp>
        <p:nvSpPr>
          <p:cNvPr id="2" name="楕円 1">
            <a:extLst>
              <a:ext uri="{FF2B5EF4-FFF2-40B4-BE49-F238E27FC236}">
                <a16:creationId xmlns:a16="http://schemas.microsoft.com/office/drawing/2014/main" id="{0F55EEED-C642-16FF-5301-195D42F9BB01}"/>
              </a:ext>
            </a:extLst>
          </p:cNvPr>
          <p:cNvSpPr/>
          <p:nvPr/>
        </p:nvSpPr>
        <p:spPr bwMode="auto">
          <a:xfrm>
            <a:off x="7797217" y="5541470"/>
            <a:ext cx="112426" cy="112426"/>
          </a:xfrm>
          <a:prstGeom prst="ellipse">
            <a:avLst/>
          </a:prstGeom>
          <a:solidFill>
            <a:srgbClr val="005BAD">
              <a:alpha val="70000"/>
            </a:srgbClr>
          </a:solidFill>
          <a:ln w="635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ja-JP" altLang="en-US" sz="2400" b="0" i="0" u="none" strike="noStrike" cap="none" normalizeH="0" baseline="0" dirty="0">
              <a:ln>
                <a:noFill/>
              </a:ln>
              <a:solidFill>
                <a:srgbClr val="FFC000"/>
              </a:solidFill>
              <a:effectLst/>
              <a:latin typeface="+mn-ea"/>
              <a:ea typeface="+mn-ea"/>
            </a:endParaRPr>
          </a:p>
        </p:txBody>
      </p:sp>
      <p:graphicFrame>
        <p:nvGraphicFramePr>
          <p:cNvPr id="20" name="表 19">
            <a:extLst>
              <a:ext uri="{FF2B5EF4-FFF2-40B4-BE49-F238E27FC236}">
                <a16:creationId xmlns:a16="http://schemas.microsoft.com/office/drawing/2014/main" id="{0A8D534C-B688-82F6-74DE-DEA9D26162C6}"/>
              </a:ext>
            </a:extLst>
          </p:cNvPr>
          <p:cNvGraphicFramePr>
            <a:graphicFrameLocks noGrp="1"/>
          </p:cNvGraphicFramePr>
          <p:nvPr>
            <p:extLst>
              <p:ext uri="{D42A27DB-BD31-4B8C-83A1-F6EECF244321}">
                <p14:modId xmlns:p14="http://schemas.microsoft.com/office/powerpoint/2010/main" val="3932754292"/>
              </p:ext>
            </p:extLst>
          </p:nvPr>
        </p:nvGraphicFramePr>
        <p:xfrm>
          <a:off x="5772274" y="1541747"/>
          <a:ext cx="3048083" cy="1742332"/>
        </p:xfrm>
        <a:graphic>
          <a:graphicData uri="http://schemas.openxmlformats.org/drawingml/2006/table">
            <a:tbl>
              <a:tblPr firstRow="1" bandRow="1">
                <a:effectLst/>
                <a:tableStyleId>{775DCB02-9BB8-47FD-8907-85C794F793BA}</a:tableStyleId>
              </a:tblPr>
              <a:tblGrid>
                <a:gridCol w="506778">
                  <a:extLst>
                    <a:ext uri="{9D8B030D-6E8A-4147-A177-3AD203B41FA5}">
                      <a16:colId xmlns:a16="http://schemas.microsoft.com/office/drawing/2014/main" val="869972413"/>
                    </a:ext>
                  </a:extLst>
                </a:gridCol>
                <a:gridCol w="482691">
                  <a:extLst>
                    <a:ext uri="{9D8B030D-6E8A-4147-A177-3AD203B41FA5}">
                      <a16:colId xmlns:a16="http://schemas.microsoft.com/office/drawing/2014/main" val="817503841"/>
                    </a:ext>
                  </a:extLst>
                </a:gridCol>
                <a:gridCol w="654248">
                  <a:extLst>
                    <a:ext uri="{9D8B030D-6E8A-4147-A177-3AD203B41FA5}">
                      <a16:colId xmlns:a16="http://schemas.microsoft.com/office/drawing/2014/main" val="1686783455"/>
                    </a:ext>
                  </a:extLst>
                </a:gridCol>
                <a:gridCol w="687387">
                  <a:extLst>
                    <a:ext uri="{9D8B030D-6E8A-4147-A177-3AD203B41FA5}">
                      <a16:colId xmlns:a16="http://schemas.microsoft.com/office/drawing/2014/main" val="4080317083"/>
                    </a:ext>
                  </a:extLst>
                </a:gridCol>
                <a:gridCol w="716979">
                  <a:extLst>
                    <a:ext uri="{9D8B030D-6E8A-4147-A177-3AD203B41FA5}">
                      <a16:colId xmlns:a16="http://schemas.microsoft.com/office/drawing/2014/main" val="659529276"/>
                    </a:ext>
                  </a:extLst>
                </a:gridCol>
              </a:tblGrid>
              <a:tr h="361732">
                <a:tc>
                  <a:txBody>
                    <a:bodyPr/>
                    <a:lstStyle/>
                    <a:p>
                      <a:pPr algn="ctr"/>
                      <a:endParaRPr kumimoji="1" lang="ja-JP" altLang="en-US" sz="900" b="0" dirty="0">
                        <a:solidFill>
                          <a:schemeClr val="bg1"/>
                        </a:solidFill>
                        <a:effectLst/>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2F2F2"/>
                    </a:solidFill>
                  </a:tcPr>
                </a:tc>
                <a:tc>
                  <a:txBody>
                    <a:bodyPr/>
                    <a:lstStyle/>
                    <a:p>
                      <a:pPr algn="ctr"/>
                      <a:r>
                        <a:rPr kumimoji="1" lang="ja-JP" altLang="en-US" sz="900" b="1" dirty="0">
                          <a:solidFill>
                            <a:schemeClr val="bg1"/>
                          </a:solidFill>
                          <a:effectLst/>
                        </a:rPr>
                        <a:t>家族</a:t>
                      </a:r>
                    </a:p>
                  </a:txBody>
                  <a:tcPr anchor="ctr">
                    <a:lnL w="12700" cap="flat" cmpd="sng" algn="ctr">
                      <a:solidFill>
                        <a:schemeClr val="tx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50000"/>
                      </a:schemeClr>
                    </a:solidFill>
                  </a:tcPr>
                </a:tc>
                <a:tc>
                  <a:txBody>
                    <a:bodyPr/>
                    <a:lstStyle/>
                    <a:p>
                      <a:pPr algn="ctr"/>
                      <a:r>
                        <a:rPr kumimoji="1" lang="ja-JP" altLang="en-US" sz="900" dirty="0">
                          <a:effectLst/>
                        </a:rPr>
                        <a:t>所得金額</a:t>
                      </a:r>
                      <a:endParaRPr kumimoji="1" lang="ja-JP" altLang="en-US" sz="700" b="0" kern="1200" dirty="0">
                        <a:solidFill>
                          <a:schemeClr val="bg1"/>
                        </a:solidFill>
                        <a:effectLst/>
                        <a:latin typeface="+mn-lt"/>
                        <a:ea typeface="+mn-ea"/>
                        <a:cs typeface="+mn-cs"/>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50000"/>
                      </a:schemeClr>
                    </a:solidFill>
                  </a:tcPr>
                </a:tc>
                <a:tc>
                  <a:txBody>
                    <a:bodyPr/>
                    <a:lstStyle/>
                    <a:p>
                      <a:pPr algn="ctr"/>
                      <a:r>
                        <a:rPr kumimoji="1" lang="ja-JP" altLang="en-US" sz="900" dirty="0">
                          <a:effectLst/>
                        </a:rPr>
                        <a:t>使用回数</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50000"/>
                      </a:schemeClr>
                    </a:solidFill>
                  </a:tcPr>
                </a:tc>
                <a:tc>
                  <a:txBody>
                    <a:bodyPr/>
                    <a:lstStyle/>
                    <a:p>
                      <a:pPr algn="ctr"/>
                      <a:r>
                        <a:rPr kumimoji="1" lang="ja-JP" altLang="en-US" sz="900" dirty="0">
                          <a:effectLst/>
                        </a:rPr>
                        <a:t>負担金額</a:t>
                      </a:r>
                    </a:p>
                  </a:txBody>
                  <a:tcPr anchor="ctr">
                    <a:lnL w="12700" cap="flat" cmpd="sng" algn="ctr">
                      <a:solidFill>
                        <a:schemeClr val="bg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50000"/>
                      </a:schemeClr>
                    </a:solidFill>
                  </a:tcPr>
                </a:tc>
                <a:extLst>
                  <a:ext uri="{0D108BD9-81ED-4DB2-BD59-A6C34878D82A}">
                    <a16:rowId xmlns:a16="http://schemas.microsoft.com/office/drawing/2014/main" val="2135456254"/>
                  </a:ext>
                </a:extLst>
              </a:tr>
              <a:tr h="288000">
                <a:tc>
                  <a:txBody>
                    <a:bodyPr/>
                    <a:lstStyle/>
                    <a:p>
                      <a:pPr algn="ctr"/>
                      <a:r>
                        <a:rPr kumimoji="1" lang="ja-JP" altLang="en-US" sz="900" b="1" dirty="0">
                          <a:effectLst/>
                          <a:latin typeface="HGPｺﾞｼｯｸM" panose="020B0600000000000000" pitchFamily="50" charset="-128"/>
                          <a:ea typeface="HGPｺﾞｼｯｸM" panose="020B0600000000000000" pitchFamily="50" charset="-128"/>
                        </a:rPr>
                        <a:t>Ａ家</a:t>
                      </a:r>
                    </a:p>
                  </a:txBody>
                  <a:tcPr anchor="ctr">
                    <a:lnL w="127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kumimoji="1" lang="ja-JP" altLang="en-US" sz="900" b="1" dirty="0">
                          <a:effectLst/>
                          <a:latin typeface="HGPｺﾞｼｯｸM" panose="020B0600000000000000" pitchFamily="50" charset="-128"/>
                          <a:ea typeface="HGPｺﾞｼｯｸM" panose="020B0600000000000000" pitchFamily="50" charset="-128"/>
                        </a:rPr>
                        <a:t>４人</a:t>
                      </a:r>
                    </a:p>
                  </a:txBody>
                  <a:tcPr anchor="ctr">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kumimoji="1" lang="en-US" altLang="ja-JP" sz="900" b="1" dirty="0">
                          <a:effectLst/>
                          <a:latin typeface="HGPｺﾞｼｯｸM" panose="020B0600000000000000" pitchFamily="50" charset="-128"/>
                          <a:ea typeface="HGPｺﾞｼｯｸM" panose="020B0600000000000000" pitchFamily="50" charset="-128"/>
                        </a:rPr>
                        <a:t>500</a:t>
                      </a:r>
                      <a:r>
                        <a:rPr kumimoji="1" lang="ja-JP" altLang="en-US" sz="900" b="1" dirty="0">
                          <a:effectLst/>
                          <a:latin typeface="HGPｺﾞｼｯｸM" panose="020B0600000000000000" pitchFamily="50" charset="-128"/>
                          <a:ea typeface="HGPｺﾞｼｯｸM" panose="020B0600000000000000" pitchFamily="50" charset="-128"/>
                        </a:rPr>
                        <a:t>万円</a:t>
                      </a:r>
                    </a:p>
                  </a:txBody>
                  <a:tcPr anchor="ctr">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kumimoji="1" lang="ja-JP" altLang="en-US" sz="900" b="1" dirty="0">
                          <a:effectLst/>
                          <a:latin typeface="HGPｺﾞｼｯｸM" panose="020B0600000000000000" pitchFamily="50" charset="-128"/>
                          <a:ea typeface="HGPｺﾞｼｯｸM" panose="020B0600000000000000" pitchFamily="50" charset="-128"/>
                        </a:rPr>
                        <a:t>月</a:t>
                      </a:r>
                      <a:r>
                        <a:rPr kumimoji="1" lang="en-US" altLang="ja-JP" sz="900" b="1" dirty="0">
                          <a:effectLst/>
                          <a:latin typeface="HGPｺﾞｼｯｸM" panose="020B0600000000000000" pitchFamily="50" charset="-128"/>
                          <a:ea typeface="HGPｺﾞｼｯｸM" panose="020B0600000000000000" pitchFamily="50" charset="-128"/>
                        </a:rPr>
                        <a:t>10</a:t>
                      </a:r>
                      <a:r>
                        <a:rPr kumimoji="1" lang="ja-JP" altLang="en-US" sz="900" b="1" dirty="0">
                          <a:effectLst/>
                          <a:latin typeface="HGPｺﾞｼｯｸM" panose="020B0600000000000000" pitchFamily="50" charset="-128"/>
                          <a:ea typeface="HGPｺﾞｼｯｸM" panose="020B0600000000000000" pitchFamily="50" charset="-128"/>
                        </a:rPr>
                        <a:t>回</a:t>
                      </a:r>
                    </a:p>
                  </a:txBody>
                  <a:tcPr anchor="ctr">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kumimoji="1" lang="en-US" altLang="ja-JP" sz="900" b="1" dirty="0">
                          <a:effectLst/>
                          <a:latin typeface="HGPｺﾞｼｯｸM" panose="020B0600000000000000" pitchFamily="50" charset="-128"/>
                          <a:ea typeface="HGPｺﾞｼｯｸM" panose="020B0600000000000000" pitchFamily="50" charset="-128"/>
                        </a:rPr>
                        <a:t>100</a:t>
                      </a:r>
                      <a:r>
                        <a:rPr kumimoji="1" lang="ja-JP" altLang="en-US" sz="900" b="1" dirty="0">
                          <a:effectLst/>
                          <a:latin typeface="HGPｺﾞｼｯｸM" panose="020B0600000000000000" pitchFamily="50" charset="-128"/>
                          <a:ea typeface="HGPｺﾞｼｯｸM" panose="020B0600000000000000" pitchFamily="50" charset="-128"/>
                        </a:rPr>
                        <a:t>万円</a:t>
                      </a:r>
                    </a:p>
                  </a:txBody>
                  <a:tcPr anchor="ctr">
                    <a:lnL w="9525" cap="flat" cmpd="sng" algn="ctr">
                      <a:solidFill>
                        <a:schemeClr val="tx1"/>
                      </a:solidFill>
                      <a:prstDash val="sysDash"/>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40521073"/>
                  </a:ext>
                </a:extLst>
              </a:tr>
              <a:tr h="288000">
                <a:tc>
                  <a:txBody>
                    <a:bodyPr/>
                    <a:lstStyle/>
                    <a:p>
                      <a:pPr algn="ctr"/>
                      <a:r>
                        <a:rPr kumimoji="1" lang="ja-JP" altLang="en-US" sz="900" b="1" dirty="0">
                          <a:effectLst/>
                          <a:latin typeface="HGPｺﾞｼｯｸM" panose="020B0600000000000000" pitchFamily="50" charset="-128"/>
                          <a:ea typeface="HGPｺﾞｼｯｸM" panose="020B0600000000000000" pitchFamily="50" charset="-128"/>
                        </a:rPr>
                        <a:t>Ｂ家</a:t>
                      </a:r>
                    </a:p>
                  </a:txBody>
                  <a:tcPr anchor="ctr">
                    <a:lnL w="127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kumimoji="1" lang="ja-JP" altLang="en-US" sz="900" b="1" dirty="0">
                          <a:effectLst/>
                          <a:latin typeface="HGPｺﾞｼｯｸM" panose="020B0600000000000000" pitchFamily="50" charset="-128"/>
                          <a:ea typeface="HGPｺﾞｼｯｸM" panose="020B0600000000000000" pitchFamily="50" charset="-128"/>
                        </a:rPr>
                        <a:t>４人</a:t>
                      </a:r>
                    </a:p>
                  </a:txBody>
                  <a:tcPr anchor="ctr">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kumimoji="1" lang="en-US" altLang="ja-JP" sz="900" b="1" dirty="0">
                          <a:effectLst/>
                          <a:latin typeface="HGPｺﾞｼｯｸM" panose="020B0600000000000000" pitchFamily="50" charset="-128"/>
                          <a:ea typeface="HGPｺﾞｼｯｸM" panose="020B0600000000000000" pitchFamily="50" charset="-128"/>
                        </a:rPr>
                        <a:t>500</a:t>
                      </a:r>
                      <a:r>
                        <a:rPr kumimoji="1" lang="ja-JP" altLang="en-US" sz="900" b="1" dirty="0">
                          <a:effectLst/>
                          <a:latin typeface="HGPｺﾞｼｯｸM" panose="020B0600000000000000" pitchFamily="50" charset="-128"/>
                          <a:ea typeface="HGPｺﾞｼｯｸM" panose="020B0600000000000000" pitchFamily="50" charset="-128"/>
                        </a:rPr>
                        <a:t>万円</a:t>
                      </a:r>
                    </a:p>
                  </a:txBody>
                  <a:tcPr anchor="ctr">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kumimoji="1" lang="ja-JP" altLang="en-US" sz="900" b="1" dirty="0">
                          <a:effectLst/>
                          <a:latin typeface="HGPｺﾞｼｯｸM" panose="020B0600000000000000" pitchFamily="50" charset="-128"/>
                          <a:ea typeface="HGPｺﾞｼｯｸM" panose="020B0600000000000000" pitchFamily="50" charset="-128"/>
                        </a:rPr>
                        <a:t>月</a:t>
                      </a:r>
                      <a:r>
                        <a:rPr kumimoji="1" lang="en-US" altLang="ja-JP" sz="900" b="1" dirty="0">
                          <a:effectLst/>
                          <a:latin typeface="HGPｺﾞｼｯｸM" panose="020B0600000000000000" pitchFamily="50" charset="-128"/>
                          <a:ea typeface="HGPｺﾞｼｯｸM" panose="020B0600000000000000" pitchFamily="50" charset="-128"/>
                        </a:rPr>
                        <a:t>10</a:t>
                      </a:r>
                      <a:r>
                        <a:rPr kumimoji="1" lang="ja-JP" altLang="en-US" sz="900" b="1" dirty="0">
                          <a:effectLst/>
                          <a:latin typeface="HGPｺﾞｼｯｸM" panose="020B0600000000000000" pitchFamily="50" charset="-128"/>
                          <a:ea typeface="HGPｺﾞｼｯｸM" panose="020B0600000000000000" pitchFamily="50" charset="-128"/>
                        </a:rPr>
                        <a:t>回</a:t>
                      </a:r>
                    </a:p>
                  </a:txBody>
                  <a:tcPr anchor="ctr">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kumimoji="1" lang="en-US" altLang="ja-JP" sz="900" b="1" dirty="0">
                          <a:effectLst/>
                          <a:latin typeface="HGPｺﾞｼｯｸM" panose="020B0600000000000000" pitchFamily="50" charset="-128"/>
                          <a:ea typeface="HGPｺﾞｼｯｸM" panose="020B0600000000000000" pitchFamily="50" charset="-128"/>
                        </a:rPr>
                        <a:t>100</a:t>
                      </a:r>
                      <a:r>
                        <a:rPr kumimoji="1" lang="ja-JP" altLang="en-US" sz="900" b="1" dirty="0">
                          <a:effectLst/>
                          <a:latin typeface="HGPｺﾞｼｯｸM" panose="020B0600000000000000" pitchFamily="50" charset="-128"/>
                          <a:ea typeface="HGPｺﾞｼｯｸM" panose="020B0600000000000000" pitchFamily="50" charset="-128"/>
                        </a:rPr>
                        <a:t>万円</a:t>
                      </a:r>
                    </a:p>
                  </a:txBody>
                  <a:tcPr anchor="ctr">
                    <a:lnL w="9525" cap="flat" cmpd="sng" algn="ctr">
                      <a:solidFill>
                        <a:schemeClr val="tx1"/>
                      </a:solidFill>
                      <a:prstDash val="sysDash"/>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196817260"/>
                  </a:ext>
                </a:extLst>
              </a:tr>
              <a:tr h="288000">
                <a:tc>
                  <a:txBody>
                    <a:bodyPr/>
                    <a:lstStyle/>
                    <a:p>
                      <a:pPr algn="ctr"/>
                      <a:r>
                        <a:rPr kumimoji="1" lang="ja-JP" altLang="en-US" sz="900" b="1" dirty="0">
                          <a:effectLst/>
                          <a:latin typeface="HGPｺﾞｼｯｸM" panose="020B0600000000000000" pitchFamily="50" charset="-128"/>
                          <a:ea typeface="HGPｺﾞｼｯｸM" panose="020B0600000000000000" pitchFamily="50" charset="-128"/>
                        </a:rPr>
                        <a:t>Ｃ家</a:t>
                      </a:r>
                    </a:p>
                  </a:txBody>
                  <a:tcPr anchor="ctr">
                    <a:lnL w="127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kumimoji="1" lang="ja-JP" altLang="en-US" sz="900" b="1" dirty="0">
                          <a:effectLst/>
                          <a:latin typeface="HGPｺﾞｼｯｸM" panose="020B0600000000000000" pitchFamily="50" charset="-128"/>
                          <a:ea typeface="HGPｺﾞｼｯｸM" panose="020B0600000000000000" pitchFamily="50" charset="-128"/>
                        </a:rPr>
                        <a:t>４人</a:t>
                      </a:r>
                    </a:p>
                  </a:txBody>
                  <a:tcPr anchor="ctr">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kumimoji="1" lang="en-US" altLang="ja-JP" sz="900" b="1" dirty="0">
                          <a:effectLst/>
                          <a:latin typeface="HGPｺﾞｼｯｸM" panose="020B0600000000000000" pitchFamily="50" charset="-128"/>
                          <a:ea typeface="HGPｺﾞｼｯｸM" panose="020B0600000000000000" pitchFamily="50" charset="-128"/>
                        </a:rPr>
                        <a:t>500</a:t>
                      </a:r>
                      <a:r>
                        <a:rPr kumimoji="1" lang="ja-JP" altLang="en-US" sz="900" b="1" dirty="0">
                          <a:effectLst/>
                          <a:latin typeface="HGPｺﾞｼｯｸM" panose="020B0600000000000000" pitchFamily="50" charset="-128"/>
                          <a:ea typeface="HGPｺﾞｼｯｸM" panose="020B0600000000000000" pitchFamily="50" charset="-128"/>
                        </a:rPr>
                        <a:t>万円</a:t>
                      </a:r>
                    </a:p>
                  </a:txBody>
                  <a:tcPr anchor="ctr">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kumimoji="1" lang="ja-JP" altLang="en-US" sz="900" b="1" dirty="0">
                          <a:effectLst/>
                          <a:latin typeface="HGPｺﾞｼｯｸM" panose="020B0600000000000000" pitchFamily="50" charset="-128"/>
                          <a:ea typeface="HGPｺﾞｼｯｸM" panose="020B0600000000000000" pitchFamily="50" charset="-128"/>
                        </a:rPr>
                        <a:t>月</a:t>
                      </a:r>
                      <a:r>
                        <a:rPr kumimoji="1" lang="en-US" altLang="ja-JP" sz="900" b="1" dirty="0">
                          <a:effectLst/>
                          <a:latin typeface="HGPｺﾞｼｯｸM" panose="020B0600000000000000" pitchFamily="50" charset="-128"/>
                          <a:ea typeface="HGPｺﾞｼｯｸM" panose="020B0600000000000000" pitchFamily="50" charset="-128"/>
                        </a:rPr>
                        <a:t>10</a:t>
                      </a:r>
                      <a:r>
                        <a:rPr kumimoji="1" lang="ja-JP" altLang="en-US" sz="900" b="1" dirty="0">
                          <a:effectLst/>
                          <a:latin typeface="HGPｺﾞｼｯｸM" panose="020B0600000000000000" pitchFamily="50" charset="-128"/>
                          <a:ea typeface="HGPｺﾞｼｯｸM" panose="020B0600000000000000" pitchFamily="50" charset="-128"/>
                        </a:rPr>
                        <a:t>回</a:t>
                      </a:r>
                    </a:p>
                  </a:txBody>
                  <a:tcPr anchor="ctr">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kumimoji="1" lang="en-US" altLang="ja-JP" sz="900" b="1" dirty="0">
                          <a:effectLst/>
                          <a:latin typeface="HGPｺﾞｼｯｸM" panose="020B0600000000000000" pitchFamily="50" charset="-128"/>
                          <a:ea typeface="HGPｺﾞｼｯｸM" panose="020B0600000000000000" pitchFamily="50" charset="-128"/>
                        </a:rPr>
                        <a:t>100</a:t>
                      </a:r>
                      <a:r>
                        <a:rPr kumimoji="1" lang="ja-JP" altLang="en-US" sz="900" b="1" dirty="0">
                          <a:effectLst/>
                          <a:latin typeface="HGPｺﾞｼｯｸM" panose="020B0600000000000000" pitchFamily="50" charset="-128"/>
                          <a:ea typeface="HGPｺﾞｼｯｸM" panose="020B0600000000000000" pitchFamily="50" charset="-128"/>
                        </a:rPr>
                        <a:t>万円</a:t>
                      </a:r>
                    </a:p>
                  </a:txBody>
                  <a:tcPr anchor="ctr">
                    <a:lnL w="9525" cap="flat" cmpd="sng" algn="ctr">
                      <a:solidFill>
                        <a:schemeClr val="tx1"/>
                      </a:solidFill>
                      <a:prstDash val="sysDash"/>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585846679"/>
                  </a:ext>
                </a:extLst>
              </a:tr>
              <a:tr h="288000">
                <a:tc>
                  <a:txBody>
                    <a:bodyPr/>
                    <a:lstStyle/>
                    <a:p>
                      <a:pPr algn="ctr"/>
                      <a:r>
                        <a:rPr kumimoji="1" lang="ja-JP" altLang="en-US" sz="900" b="1" dirty="0">
                          <a:effectLst/>
                          <a:latin typeface="HGPｺﾞｼｯｸM" panose="020B0600000000000000" pitchFamily="50" charset="-128"/>
                          <a:ea typeface="HGPｺﾞｼｯｸM" panose="020B0600000000000000" pitchFamily="50" charset="-128"/>
                        </a:rPr>
                        <a:t>Ｄ家</a:t>
                      </a:r>
                    </a:p>
                  </a:txBody>
                  <a:tcPr anchor="ctr">
                    <a:lnL w="127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kumimoji="1" lang="ja-JP" altLang="en-US" sz="900" b="1" dirty="0">
                          <a:effectLst/>
                          <a:latin typeface="HGPｺﾞｼｯｸM" panose="020B0600000000000000" pitchFamily="50" charset="-128"/>
                          <a:ea typeface="HGPｺﾞｼｯｸM" panose="020B0600000000000000" pitchFamily="50" charset="-128"/>
                        </a:rPr>
                        <a:t>４人</a:t>
                      </a:r>
                    </a:p>
                  </a:txBody>
                  <a:tcPr anchor="ctr">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kumimoji="1" lang="en-US" altLang="ja-JP" sz="900" b="1" dirty="0">
                          <a:effectLst/>
                          <a:latin typeface="HGPｺﾞｼｯｸM" panose="020B0600000000000000" pitchFamily="50" charset="-128"/>
                          <a:ea typeface="HGPｺﾞｼｯｸM" panose="020B0600000000000000" pitchFamily="50" charset="-128"/>
                        </a:rPr>
                        <a:t>500</a:t>
                      </a:r>
                      <a:r>
                        <a:rPr kumimoji="1" lang="ja-JP" altLang="en-US" sz="900" b="1" dirty="0">
                          <a:effectLst/>
                          <a:latin typeface="HGPｺﾞｼｯｸM" panose="020B0600000000000000" pitchFamily="50" charset="-128"/>
                          <a:ea typeface="HGPｺﾞｼｯｸM" panose="020B0600000000000000" pitchFamily="50" charset="-128"/>
                        </a:rPr>
                        <a:t>万円</a:t>
                      </a:r>
                    </a:p>
                  </a:txBody>
                  <a:tcPr anchor="ctr">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kumimoji="1" lang="ja-JP" altLang="en-US" sz="900" b="1" dirty="0">
                          <a:effectLst/>
                          <a:latin typeface="HGPｺﾞｼｯｸM" panose="020B0600000000000000" pitchFamily="50" charset="-128"/>
                          <a:ea typeface="HGPｺﾞｼｯｸM" panose="020B0600000000000000" pitchFamily="50" charset="-128"/>
                        </a:rPr>
                        <a:t>月</a:t>
                      </a:r>
                      <a:r>
                        <a:rPr kumimoji="1" lang="en-US" altLang="ja-JP" sz="900" b="1" dirty="0">
                          <a:effectLst/>
                          <a:latin typeface="HGPｺﾞｼｯｸM" panose="020B0600000000000000" pitchFamily="50" charset="-128"/>
                          <a:ea typeface="HGPｺﾞｼｯｸM" panose="020B0600000000000000" pitchFamily="50" charset="-128"/>
                        </a:rPr>
                        <a:t>10</a:t>
                      </a:r>
                      <a:r>
                        <a:rPr kumimoji="1" lang="ja-JP" altLang="en-US" sz="900" b="1" dirty="0">
                          <a:effectLst/>
                          <a:latin typeface="HGPｺﾞｼｯｸM" panose="020B0600000000000000" pitchFamily="50" charset="-128"/>
                          <a:ea typeface="HGPｺﾞｼｯｸM" panose="020B0600000000000000" pitchFamily="50" charset="-128"/>
                        </a:rPr>
                        <a:t>回</a:t>
                      </a:r>
                    </a:p>
                  </a:txBody>
                  <a:tcPr anchor="ctr">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kumimoji="1" lang="en-US" altLang="ja-JP" sz="900" b="1" dirty="0">
                          <a:effectLst/>
                          <a:latin typeface="HGPｺﾞｼｯｸM" panose="020B0600000000000000" pitchFamily="50" charset="-128"/>
                          <a:ea typeface="HGPｺﾞｼｯｸM" panose="020B0600000000000000" pitchFamily="50" charset="-128"/>
                        </a:rPr>
                        <a:t>100</a:t>
                      </a:r>
                      <a:r>
                        <a:rPr kumimoji="1" lang="ja-JP" altLang="en-US" sz="900" b="1" dirty="0">
                          <a:effectLst/>
                          <a:latin typeface="HGPｺﾞｼｯｸM" panose="020B0600000000000000" pitchFamily="50" charset="-128"/>
                          <a:ea typeface="HGPｺﾞｼｯｸM" panose="020B0600000000000000" pitchFamily="50" charset="-128"/>
                        </a:rPr>
                        <a:t>万円</a:t>
                      </a:r>
                    </a:p>
                  </a:txBody>
                  <a:tcPr anchor="ctr">
                    <a:lnL w="9525" cap="flat" cmpd="sng" algn="ctr">
                      <a:solidFill>
                        <a:schemeClr val="tx1"/>
                      </a:solidFill>
                      <a:prstDash val="sysDash"/>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4268042463"/>
                  </a:ext>
                </a:extLst>
              </a:tr>
              <a:tr h="0">
                <a:tc gridSpan="4">
                  <a:txBody>
                    <a:bodyPr/>
                    <a:lstStyle/>
                    <a:p>
                      <a:pPr algn="ctr"/>
                      <a:r>
                        <a:rPr kumimoji="1" lang="ja-JP" altLang="en-US" sz="900" b="1" dirty="0">
                          <a:effectLst/>
                          <a:latin typeface="HGPｺﾞｼｯｸM" panose="020B0600000000000000" pitchFamily="50" charset="-128"/>
                          <a:ea typeface="HGPｺﾞｼｯｸM" panose="020B0600000000000000" pitchFamily="50" charset="-128"/>
                        </a:rPr>
                        <a:t>合計</a:t>
                      </a:r>
                    </a:p>
                  </a:txBody>
                  <a:tcPr anchor="ctr">
                    <a:lnL w="127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endParaRPr/>
                    </a:p>
                  </a:txBody>
                  <a:tcPr anchor="ctr">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endParaRPr/>
                    </a:p>
                  </a:txBody>
                  <a:tcPr anchor="ctr">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endParaRPr dirty="0"/>
                    </a:p>
                  </a:txBody>
                  <a:tcPr anchor="ctr">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kumimoji="1" lang="en-US" altLang="ja-JP" sz="900" b="1" dirty="0">
                          <a:effectLst/>
                          <a:latin typeface="HGPｺﾞｼｯｸM" panose="020B0600000000000000" pitchFamily="50" charset="-128"/>
                          <a:ea typeface="HGPｺﾞｼｯｸM" panose="020B0600000000000000" pitchFamily="50" charset="-128"/>
                        </a:rPr>
                        <a:t>400</a:t>
                      </a:r>
                      <a:r>
                        <a:rPr kumimoji="1" lang="ja-JP" altLang="en-US" sz="900" b="1" dirty="0">
                          <a:effectLst/>
                          <a:latin typeface="HGPｺﾞｼｯｸM" panose="020B0600000000000000" pitchFamily="50" charset="-128"/>
                          <a:ea typeface="HGPｺﾞｼｯｸM" panose="020B0600000000000000" pitchFamily="50" charset="-128"/>
                        </a:rPr>
                        <a:t>万円</a:t>
                      </a:r>
                    </a:p>
                  </a:txBody>
                  <a:tcPr anchor="ctr">
                    <a:lnL w="9525" cap="flat" cmpd="sng" algn="ctr">
                      <a:solidFill>
                        <a:schemeClr val="tx1"/>
                      </a:solidFill>
                      <a:prstDash val="sysDash"/>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152522239"/>
                  </a:ext>
                </a:extLst>
              </a:tr>
            </a:tbl>
          </a:graphicData>
        </a:graphic>
      </p:graphicFrame>
      <p:sp>
        <p:nvSpPr>
          <p:cNvPr id="18" name="正方形/長方形 17">
            <a:extLst>
              <a:ext uri="{FF2B5EF4-FFF2-40B4-BE49-F238E27FC236}">
                <a16:creationId xmlns:a16="http://schemas.microsoft.com/office/drawing/2014/main" id="{30352368-A244-2DB0-C35B-B800DB550A43}"/>
              </a:ext>
            </a:extLst>
          </p:cNvPr>
          <p:cNvSpPr/>
          <p:nvPr userDrawn="1"/>
        </p:nvSpPr>
        <p:spPr bwMode="auto">
          <a:xfrm>
            <a:off x="5772274" y="1541748"/>
            <a:ext cx="3047876" cy="1877632"/>
          </a:xfrm>
          <a:prstGeom prst="rect">
            <a:avLst/>
          </a:prstGeom>
          <a:solidFill>
            <a:schemeClr val="bg1">
              <a:lumMod val="95000"/>
            </a:schemeClr>
          </a:solidFill>
          <a:ln w="6350" cap="flat" cmpd="sng" algn="ctr">
            <a:noFill/>
            <a:prstDash val="solid"/>
            <a:round/>
            <a:headEnd type="none" w="med" len="med"/>
            <a:tailEnd type="none" w="med" len="med"/>
          </a:ln>
          <a:effectLst/>
        </p:spPr>
        <p:txBody>
          <a:bodyPr vert="horz" wrap="square" lIns="91440" tIns="90000" rIns="91440" bIns="45720" numCol="1" rtlCol="0" anchor="t" anchorCtr="0" compatLnSpc="1">
            <a:prstTxWarp prst="textNoShape">
              <a:avLst/>
            </a:prstTxWarp>
          </a:bodyPr>
          <a:lstStyle/>
          <a:p>
            <a:pPr marL="0" marR="0" indent="0" algn="l" defTabSz="914400" rtl="0" eaLnBrk="0" fontAlgn="base" latinLnBrk="0" hangingPunct="0">
              <a:lnSpc>
                <a:spcPct val="114000"/>
              </a:lnSpc>
              <a:spcBef>
                <a:spcPct val="0"/>
              </a:spcBef>
              <a:spcAft>
                <a:spcPct val="0"/>
              </a:spcAft>
              <a:buClrTx/>
              <a:buSzTx/>
              <a:buFontTx/>
              <a:buNone/>
              <a:tabLst/>
            </a:pPr>
            <a:endParaRPr kumimoji="1" lang="ja-JP" altLang="en-US" sz="1100" kern="1200" dirty="0">
              <a:solidFill>
                <a:schemeClr val="tx1"/>
              </a:solidFill>
              <a:latin typeface="+mn-ea"/>
              <a:ea typeface="+mn-ea"/>
              <a:cs typeface="+mn-cs"/>
            </a:endParaRPr>
          </a:p>
        </p:txBody>
      </p:sp>
      <p:sp>
        <p:nvSpPr>
          <p:cNvPr id="21" name="正方形/長方形 20">
            <a:extLst>
              <a:ext uri="{FF2B5EF4-FFF2-40B4-BE49-F238E27FC236}">
                <a16:creationId xmlns:a16="http://schemas.microsoft.com/office/drawing/2014/main" id="{ABEC4102-2EBE-27E8-13F1-4AFE99E91269}"/>
              </a:ext>
            </a:extLst>
          </p:cNvPr>
          <p:cNvSpPr/>
          <p:nvPr userDrawn="1"/>
        </p:nvSpPr>
        <p:spPr bwMode="auto">
          <a:xfrm>
            <a:off x="-1" y="705417"/>
            <a:ext cx="9144001" cy="58673"/>
          </a:xfrm>
          <a:prstGeom prst="rect">
            <a:avLst/>
          </a:prstGeom>
          <a:solidFill>
            <a:srgbClr val="005BAD"/>
          </a:solidFill>
          <a:ln w="635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1" lang="ja-JP" altLang="en-US" sz="2400" b="0" i="0" u="none" strike="noStrike" kern="1200" cap="none" spc="0" normalizeH="0" baseline="0" noProof="0" dirty="0">
              <a:ln>
                <a:noFill/>
              </a:ln>
              <a:solidFill>
                <a:srgbClr val="000000"/>
              </a:solidFill>
              <a:effectLst/>
              <a:uLnTx/>
              <a:uFillTx/>
              <a:latin typeface="+mn-ea"/>
              <a:ea typeface="+mn-ea"/>
              <a:cs typeface="+mn-cs"/>
            </a:endParaRPr>
          </a:p>
        </p:txBody>
      </p:sp>
      <p:sp>
        <p:nvSpPr>
          <p:cNvPr id="22" name="正方形/長方形 21">
            <a:extLst>
              <a:ext uri="{FF2B5EF4-FFF2-40B4-BE49-F238E27FC236}">
                <a16:creationId xmlns:a16="http://schemas.microsoft.com/office/drawing/2014/main" id="{6625FF4E-AC30-A93A-DF62-E5E9C191800C}"/>
              </a:ext>
            </a:extLst>
          </p:cNvPr>
          <p:cNvSpPr/>
          <p:nvPr userDrawn="1"/>
        </p:nvSpPr>
        <p:spPr bwMode="auto">
          <a:xfrm>
            <a:off x="323851" y="1257115"/>
            <a:ext cx="831439" cy="226871"/>
          </a:xfrm>
          <a:prstGeom prst="rect">
            <a:avLst/>
          </a:prstGeom>
          <a:noFill/>
          <a:ln w="19050" cap="flat" cmpd="sng" algn="ctr">
            <a:solidFill>
              <a:schemeClr val="tx1">
                <a:lumMod val="85000"/>
                <a:lumOff val="15000"/>
              </a:schemeClr>
            </a:solidFill>
            <a:prstDash val="solid"/>
            <a:round/>
            <a:headEnd type="none" w="med" len="med"/>
            <a:tailEnd type="none" w="med" len="med"/>
          </a:ln>
          <a:effectLst/>
        </p:spPr>
        <p:txBody>
          <a:bodyPr vert="horz" wrap="square" lIns="72000" tIns="36000" rIns="72000" bIns="3600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1" lang="ja-JP" altLang="en-US" sz="1300" b="0" i="0" u="none" strike="noStrike" cap="none" normalizeH="0" baseline="0" dirty="0">
                <a:ln>
                  <a:noFill/>
                </a:ln>
                <a:effectLst/>
                <a:latin typeface="+mn-ea"/>
                <a:ea typeface="+mn-ea"/>
              </a:rPr>
              <a:t>前提条件</a:t>
            </a:r>
          </a:p>
        </p:txBody>
      </p:sp>
      <p:sp>
        <p:nvSpPr>
          <p:cNvPr id="23" name="正方形/長方形 22">
            <a:extLst>
              <a:ext uri="{FF2B5EF4-FFF2-40B4-BE49-F238E27FC236}">
                <a16:creationId xmlns:a16="http://schemas.microsoft.com/office/drawing/2014/main" id="{C9294333-96DF-2228-E7E0-9D5AC05786CA}"/>
              </a:ext>
            </a:extLst>
          </p:cNvPr>
          <p:cNvSpPr/>
          <p:nvPr userDrawn="1"/>
        </p:nvSpPr>
        <p:spPr bwMode="auto">
          <a:xfrm>
            <a:off x="323852" y="3614858"/>
            <a:ext cx="2829658" cy="226800"/>
          </a:xfrm>
          <a:prstGeom prst="rect">
            <a:avLst/>
          </a:prstGeom>
          <a:noFill/>
          <a:ln w="19050" cap="flat" cmpd="sng" algn="ctr">
            <a:solidFill>
              <a:srgbClr val="005BAD"/>
            </a:solidFill>
            <a:prstDash val="solid"/>
            <a:round/>
            <a:headEnd type="none" w="med" len="med"/>
            <a:tailEnd type="none" w="med" len="med"/>
          </a:ln>
          <a:effectLst/>
        </p:spPr>
        <p:txBody>
          <a:bodyPr vert="horz" wrap="square" lIns="72000" tIns="36000" rIns="72000" bIns="3600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1" lang="ja-JP" altLang="en-US" sz="1300" b="0" i="0" u="none" strike="noStrike" cap="none" normalizeH="0" baseline="0" dirty="0">
                <a:ln>
                  <a:noFill/>
                </a:ln>
                <a:solidFill>
                  <a:srgbClr val="005BAD"/>
                </a:solidFill>
                <a:effectLst/>
                <a:latin typeface="+mn-ea"/>
                <a:ea typeface="+mn-ea"/>
              </a:rPr>
              <a:t>討議</a:t>
            </a:r>
            <a:r>
              <a:rPr kumimoji="1" lang="ja-JP" altLang="en-US" sz="1300" b="0" i="0" u="none" strike="noStrike" cap="none" normalizeH="0" baseline="0" dirty="0">
                <a:ln>
                  <a:noFill/>
                </a:ln>
                <a:effectLst/>
                <a:latin typeface="+mn-ea"/>
                <a:ea typeface="+mn-ea"/>
              </a:rPr>
              <a:t>　パターン３　</a:t>
            </a:r>
            <a:r>
              <a:rPr kumimoji="1" lang="en-US" altLang="ja-JP" sz="1300" b="0" i="0" u="none" strike="noStrike" cap="none" normalizeH="0" baseline="0" dirty="0">
                <a:ln>
                  <a:noFill/>
                </a:ln>
                <a:effectLst/>
                <a:latin typeface="+mn-ea"/>
                <a:ea typeface="+mn-ea"/>
              </a:rPr>
              <a:t>※</a:t>
            </a:r>
            <a:r>
              <a:rPr kumimoji="1" lang="ja-JP" altLang="en-US" sz="1300" b="0" i="0" u="none" strike="noStrike" cap="none" normalizeH="0" baseline="0" dirty="0">
                <a:ln>
                  <a:noFill/>
                </a:ln>
                <a:effectLst/>
                <a:latin typeface="+mn-ea"/>
                <a:ea typeface="+mn-ea"/>
              </a:rPr>
              <a:t>グループ発表あり</a:t>
            </a:r>
          </a:p>
        </p:txBody>
      </p:sp>
      <p:sp>
        <p:nvSpPr>
          <p:cNvPr id="25" name="正方形/長方形 24">
            <a:extLst>
              <a:ext uri="{FF2B5EF4-FFF2-40B4-BE49-F238E27FC236}">
                <a16:creationId xmlns:a16="http://schemas.microsoft.com/office/drawing/2014/main" id="{D19E21E2-D93F-72CC-9219-EB2994E84086}"/>
              </a:ext>
            </a:extLst>
          </p:cNvPr>
          <p:cNvSpPr/>
          <p:nvPr userDrawn="1"/>
        </p:nvSpPr>
        <p:spPr bwMode="auto">
          <a:xfrm>
            <a:off x="324417" y="1541748"/>
            <a:ext cx="3455491" cy="1877632"/>
          </a:xfrm>
          <a:prstGeom prst="rect">
            <a:avLst/>
          </a:prstGeom>
          <a:solidFill>
            <a:schemeClr val="bg1">
              <a:lumMod val="95000"/>
            </a:schemeClr>
          </a:solidFill>
          <a:ln w="635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l" defTabSz="914400" rtl="0" eaLnBrk="0" fontAlgn="base" latinLnBrk="0" hangingPunct="0">
              <a:lnSpc>
                <a:spcPct val="114000"/>
              </a:lnSpc>
              <a:spcBef>
                <a:spcPct val="0"/>
              </a:spcBef>
              <a:spcAft>
                <a:spcPct val="0"/>
              </a:spcAft>
              <a:buClrTx/>
              <a:buSzTx/>
              <a:buFontTx/>
              <a:buNone/>
              <a:tabLst/>
            </a:pPr>
            <a:r>
              <a:rPr kumimoji="1" lang="ja-JP" altLang="en-US" sz="1100" kern="1200" dirty="0">
                <a:solidFill>
                  <a:schemeClr val="tx1"/>
                </a:solidFill>
                <a:latin typeface="+mn-ea"/>
                <a:ea typeface="+mn-ea"/>
                <a:cs typeface="+mn-cs"/>
              </a:rPr>
              <a:t>みなさんはメタバタウンの住人です。</a:t>
            </a:r>
            <a:endParaRPr kumimoji="1" lang="en-US" altLang="ja-JP" sz="1100" kern="1200" dirty="0">
              <a:solidFill>
                <a:schemeClr val="tx1"/>
              </a:solidFill>
              <a:latin typeface="+mn-ea"/>
              <a:ea typeface="+mn-ea"/>
              <a:cs typeface="+mn-cs"/>
            </a:endParaRPr>
          </a:p>
          <a:p>
            <a:pPr marL="0" marR="0" indent="0" algn="l" defTabSz="914400" rtl="0" eaLnBrk="0" fontAlgn="base" latinLnBrk="0" hangingPunct="0">
              <a:lnSpc>
                <a:spcPct val="114000"/>
              </a:lnSpc>
              <a:spcBef>
                <a:spcPct val="0"/>
              </a:spcBef>
              <a:spcAft>
                <a:spcPct val="0"/>
              </a:spcAft>
              <a:buClrTx/>
              <a:buSzTx/>
              <a:buFontTx/>
              <a:buNone/>
              <a:tabLst/>
            </a:pPr>
            <a:r>
              <a:rPr kumimoji="1" lang="ja-JP" altLang="en-US" sz="1100" kern="1200" dirty="0">
                <a:solidFill>
                  <a:schemeClr val="tx1"/>
                </a:solidFill>
                <a:latin typeface="+mn-ea"/>
                <a:ea typeface="+mn-ea"/>
                <a:cs typeface="+mn-cs"/>
              </a:rPr>
              <a:t>メタバタウンには家が４軒あり、町の真ん中を町が管理する川が流れています。</a:t>
            </a:r>
          </a:p>
          <a:p>
            <a:pPr marL="0" marR="0" indent="0" algn="l" defTabSz="914400" rtl="0" eaLnBrk="0" fontAlgn="base" latinLnBrk="0" hangingPunct="0">
              <a:lnSpc>
                <a:spcPct val="114000"/>
              </a:lnSpc>
              <a:spcBef>
                <a:spcPct val="0"/>
              </a:spcBef>
              <a:spcAft>
                <a:spcPct val="0"/>
              </a:spcAft>
              <a:buClrTx/>
              <a:buSzTx/>
              <a:buFontTx/>
              <a:buNone/>
              <a:tabLst/>
            </a:pPr>
            <a:r>
              <a:rPr kumimoji="1" lang="ja-JP" altLang="en-US" sz="1100" kern="1200" dirty="0">
                <a:solidFill>
                  <a:schemeClr val="tx1"/>
                </a:solidFill>
                <a:latin typeface="+mn-ea"/>
                <a:ea typeface="+mn-ea"/>
                <a:cs typeface="+mn-cs"/>
              </a:rPr>
              <a:t>行き来には渡し船を使っていますが、</a:t>
            </a:r>
            <a:endParaRPr kumimoji="1" lang="en-US" altLang="ja-JP" sz="1100" kern="1200" dirty="0">
              <a:solidFill>
                <a:schemeClr val="tx1"/>
              </a:solidFill>
              <a:latin typeface="+mn-ea"/>
              <a:ea typeface="+mn-ea"/>
              <a:cs typeface="+mn-cs"/>
            </a:endParaRPr>
          </a:p>
          <a:p>
            <a:pPr marL="0" marR="0" indent="0" algn="l" defTabSz="914400" rtl="0" eaLnBrk="0" fontAlgn="base" latinLnBrk="0" hangingPunct="0">
              <a:lnSpc>
                <a:spcPct val="114000"/>
              </a:lnSpc>
              <a:spcBef>
                <a:spcPct val="0"/>
              </a:spcBef>
              <a:spcAft>
                <a:spcPct val="0"/>
              </a:spcAft>
              <a:buClrTx/>
              <a:buSzTx/>
              <a:buFontTx/>
              <a:buNone/>
              <a:tabLst/>
            </a:pPr>
            <a:r>
              <a:rPr kumimoji="1" lang="ja-JP" altLang="en-US" sz="1100" kern="1200" dirty="0">
                <a:solidFill>
                  <a:schemeClr val="tx1"/>
                </a:solidFill>
                <a:latin typeface="+mn-ea"/>
                <a:ea typeface="+mn-ea"/>
                <a:cs typeface="+mn-cs"/>
              </a:rPr>
              <a:t>雨で増水すると運航できず不便でした。</a:t>
            </a:r>
          </a:p>
          <a:p>
            <a:pPr marL="0" marR="0" indent="0" algn="l" defTabSz="914400" rtl="0" eaLnBrk="0" fontAlgn="base" latinLnBrk="0" hangingPunct="0">
              <a:lnSpc>
                <a:spcPct val="114000"/>
              </a:lnSpc>
              <a:spcBef>
                <a:spcPct val="0"/>
              </a:spcBef>
              <a:spcAft>
                <a:spcPct val="0"/>
              </a:spcAft>
              <a:buClrTx/>
              <a:buSzTx/>
              <a:buFontTx/>
              <a:buNone/>
              <a:tabLst/>
            </a:pPr>
            <a:r>
              <a:rPr kumimoji="1" lang="ja-JP" altLang="en-US" sz="1100" kern="1200" dirty="0">
                <a:solidFill>
                  <a:schemeClr val="tx1"/>
                </a:solidFill>
                <a:latin typeface="+mn-ea"/>
                <a:ea typeface="+mn-ea"/>
                <a:cs typeface="+mn-cs"/>
              </a:rPr>
              <a:t>今回、</a:t>
            </a:r>
            <a:r>
              <a:rPr kumimoji="1" lang="ja-JP" altLang="en-US" sz="1100" kern="1200" dirty="0">
                <a:solidFill>
                  <a:srgbClr val="C00000"/>
                </a:solidFill>
                <a:latin typeface="+mn-ea"/>
                <a:ea typeface="+mn-ea"/>
                <a:cs typeface="+mn-cs"/>
              </a:rPr>
              <a:t> メタバタウンの全ての住人の希望 </a:t>
            </a:r>
            <a:r>
              <a:rPr kumimoji="1" lang="ja-JP" altLang="en-US" sz="1100" kern="1200" dirty="0">
                <a:solidFill>
                  <a:schemeClr val="tx1"/>
                </a:solidFill>
                <a:latin typeface="+mn-ea"/>
                <a:ea typeface="+mn-ea"/>
                <a:cs typeface="+mn-cs"/>
              </a:rPr>
              <a:t>により</a:t>
            </a:r>
            <a:endParaRPr kumimoji="1" lang="en-US" altLang="ja-JP" sz="1100" kern="1200" dirty="0">
              <a:solidFill>
                <a:schemeClr val="tx1"/>
              </a:solidFill>
              <a:latin typeface="+mn-ea"/>
              <a:ea typeface="+mn-ea"/>
              <a:cs typeface="+mn-cs"/>
            </a:endParaRPr>
          </a:p>
          <a:p>
            <a:pPr marL="0" marR="0" indent="0" algn="l" defTabSz="914400" rtl="0" eaLnBrk="0" fontAlgn="base" latinLnBrk="0" hangingPunct="0">
              <a:lnSpc>
                <a:spcPct val="114000"/>
              </a:lnSpc>
              <a:spcBef>
                <a:spcPct val="0"/>
              </a:spcBef>
              <a:spcAft>
                <a:spcPct val="0"/>
              </a:spcAft>
              <a:buClrTx/>
              <a:buSzTx/>
              <a:buFontTx/>
              <a:buNone/>
              <a:tabLst/>
            </a:pPr>
            <a:r>
              <a:rPr kumimoji="1" lang="ja-JP" altLang="en-US" sz="1100" kern="1200" dirty="0">
                <a:solidFill>
                  <a:schemeClr val="tx1"/>
                </a:solidFill>
                <a:latin typeface="+mn-ea"/>
                <a:ea typeface="+mn-ea"/>
                <a:cs typeface="+mn-cs"/>
              </a:rPr>
              <a:t>橋を建設することになりました。</a:t>
            </a:r>
          </a:p>
          <a:p>
            <a:pPr marL="0" marR="0" indent="0" algn="l" defTabSz="914400" rtl="0" eaLnBrk="0" fontAlgn="base" latinLnBrk="0" hangingPunct="0">
              <a:lnSpc>
                <a:spcPct val="114000"/>
              </a:lnSpc>
              <a:spcBef>
                <a:spcPct val="0"/>
              </a:spcBef>
              <a:spcAft>
                <a:spcPct val="0"/>
              </a:spcAft>
              <a:buClrTx/>
              <a:buSzTx/>
              <a:buFontTx/>
              <a:buNone/>
              <a:tabLst/>
            </a:pPr>
            <a:r>
              <a:rPr kumimoji="1" lang="ja-JP" altLang="en-US" sz="1100" kern="1200" dirty="0">
                <a:solidFill>
                  <a:schemeClr val="tx1"/>
                </a:solidFill>
                <a:latin typeface="+mn-ea"/>
                <a:ea typeface="+mn-ea"/>
                <a:cs typeface="+mn-cs"/>
              </a:rPr>
              <a:t>橋の建設費用は</a:t>
            </a:r>
            <a:r>
              <a:rPr kumimoji="1" lang="en-US" altLang="ja-JP" sz="1100" kern="1200" dirty="0">
                <a:solidFill>
                  <a:schemeClr val="tx1"/>
                </a:solidFill>
                <a:latin typeface="+mn-ea"/>
                <a:ea typeface="+mn-ea"/>
                <a:cs typeface="+mn-cs"/>
              </a:rPr>
              <a:t>400</a:t>
            </a:r>
            <a:r>
              <a:rPr kumimoji="1" lang="ja-JP" altLang="en-US" sz="1100" kern="1200" dirty="0">
                <a:solidFill>
                  <a:schemeClr val="tx1"/>
                </a:solidFill>
                <a:latin typeface="+mn-ea"/>
                <a:ea typeface="+mn-ea"/>
                <a:cs typeface="+mn-cs"/>
              </a:rPr>
              <a:t>万円です。</a:t>
            </a:r>
            <a:endParaRPr kumimoji="1" lang="en-US" altLang="ja-JP" sz="1100" kern="1200" dirty="0">
              <a:solidFill>
                <a:schemeClr val="tx1"/>
              </a:solidFill>
              <a:latin typeface="+mn-ea"/>
              <a:ea typeface="+mn-ea"/>
              <a:cs typeface="+mn-cs"/>
            </a:endParaRPr>
          </a:p>
          <a:p>
            <a:pPr marL="0" marR="0" indent="0" algn="l" defTabSz="914400" rtl="0" eaLnBrk="0" fontAlgn="base" latinLnBrk="0" hangingPunct="0">
              <a:lnSpc>
                <a:spcPct val="114000"/>
              </a:lnSpc>
              <a:spcBef>
                <a:spcPct val="0"/>
              </a:spcBef>
              <a:spcAft>
                <a:spcPct val="0"/>
              </a:spcAft>
              <a:buClrTx/>
              <a:buSzTx/>
              <a:buFontTx/>
              <a:buNone/>
              <a:tabLst/>
            </a:pPr>
            <a:r>
              <a:rPr kumimoji="1" lang="ja-JP" altLang="en-US" sz="1100" kern="1200" dirty="0">
                <a:solidFill>
                  <a:schemeClr val="tx1"/>
                </a:solidFill>
                <a:latin typeface="+mn-ea"/>
                <a:ea typeface="+mn-ea"/>
                <a:cs typeface="+mn-cs"/>
              </a:rPr>
              <a:t>どのように負担すればいいと思いますか。</a:t>
            </a:r>
          </a:p>
        </p:txBody>
      </p:sp>
      <p:sp>
        <p:nvSpPr>
          <p:cNvPr id="31" name="正方形/長方形 30">
            <a:extLst>
              <a:ext uri="{FF2B5EF4-FFF2-40B4-BE49-F238E27FC236}">
                <a16:creationId xmlns:a16="http://schemas.microsoft.com/office/drawing/2014/main" id="{199D5C98-1F8D-6717-6CD1-FC6395EDB8DE}"/>
              </a:ext>
            </a:extLst>
          </p:cNvPr>
          <p:cNvSpPr/>
          <p:nvPr userDrawn="1"/>
        </p:nvSpPr>
        <p:spPr bwMode="auto">
          <a:xfrm>
            <a:off x="811530" y="2583495"/>
            <a:ext cx="2000250" cy="177756"/>
          </a:xfrm>
          <a:prstGeom prst="rect">
            <a:avLst/>
          </a:prstGeom>
          <a:noFill/>
          <a:ln w="12700" cap="flat" cmpd="sng" algn="ctr">
            <a:solidFill>
              <a:srgbClr val="C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ja-JP" altLang="en-US" sz="2400" b="0" i="0" u="none" strike="noStrike" cap="none" normalizeH="0" baseline="0" dirty="0">
              <a:ln>
                <a:noFill/>
              </a:ln>
              <a:solidFill>
                <a:schemeClr val="tx1"/>
              </a:solidFill>
              <a:effectLst/>
              <a:latin typeface="+mn-ea"/>
              <a:ea typeface="+mn-ea"/>
            </a:endParaRPr>
          </a:p>
        </p:txBody>
      </p:sp>
      <p:sp>
        <p:nvSpPr>
          <p:cNvPr id="32" name="正方形/長方形 31">
            <a:extLst>
              <a:ext uri="{FF2B5EF4-FFF2-40B4-BE49-F238E27FC236}">
                <a16:creationId xmlns:a16="http://schemas.microsoft.com/office/drawing/2014/main" id="{F3DF63CB-A4C6-96EB-9C31-71494C703A60}"/>
              </a:ext>
            </a:extLst>
          </p:cNvPr>
          <p:cNvSpPr/>
          <p:nvPr userDrawn="1"/>
        </p:nvSpPr>
        <p:spPr bwMode="auto">
          <a:xfrm>
            <a:off x="324417" y="3888724"/>
            <a:ext cx="8495733" cy="2831493"/>
          </a:xfrm>
          <a:prstGeom prst="rect">
            <a:avLst/>
          </a:prstGeom>
          <a:solidFill>
            <a:srgbClr val="EBFAFF"/>
          </a:solidFill>
          <a:ln w="635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l" defTabSz="914400" rtl="0" eaLnBrk="0" fontAlgn="base" latinLnBrk="0" hangingPunct="0">
              <a:lnSpc>
                <a:spcPct val="114000"/>
              </a:lnSpc>
              <a:spcBef>
                <a:spcPct val="0"/>
              </a:spcBef>
              <a:spcAft>
                <a:spcPct val="0"/>
              </a:spcAft>
              <a:buClrTx/>
              <a:buSzTx/>
              <a:buFontTx/>
              <a:buNone/>
              <a:tabLst/>
            </a:pPr>
            <a:endParaRPr kumimoji="1" lang="ja-JP" altLang="en-US" sz="1100" kern="1200" dirty="0">
              <a:solidFill>
                <a:schemeClr val="tx1"/>
              </a:solidFill>
              <a:latin typeface="+mn-ea"/>
              <a:ea typeface="+mn-ea"/>
              <a:cs typeface="+mn-cs"/>
            </a:endParaRPr>
          </a:p>
        </p:txBody>
      </p:sp>
      <p:sp>
        <p:nvSpPr>
          <p:cNvPr id="33" name="正方形/長方形 32">
            <a:extLst>
              <a:ext uri="{FF2B5EF4-FFF2-40B4-BE49-F238E27FC236}">
                <a16:creationId xmlns:a16="http://schemas.microsoft.com/office/drawing/2014/main" id="{B8A6A2EC-0CFE-C227-3A2E-A8CC3B669E9C}"/>
              </a:ext>
            </a:extLst>
          </p:cNvPr>
          <p:cNvSpPr/>
          <p:nvPr userDrawn="1"/>
        </p:nvSpPr>
        <p:spPr bwMode="auto">
          <a:xfrm>
            <a:off x="3928374" y="1541748"/>
            <a:ext cx="1843900" cy="1877632"/>
          </a:xfrm>
          <a:prstGeom prst="rect">
            <a:avLst/>
          </a:prstGeom>
          <a:solidFill>
            <a:schemeClr val="bg1">
              <a:lumMod val="95000"/>
            </a:schemeClr>
          </a:solidFill>
          <a:ln w="6350" cap="flat" cmpd="sng" algn="ctr">
            <a:noFill/>
            <a:prstDash val="solid"/>
            <a:round/>
            <a:headEnd type="none" w="med" len="med"/>
            <a:tailEnd type="none" w="med" len="med"/>
          </a:ln>
          <a:effectLst/>
        </p:spPr>
        <p:txBody>
          <a:bodyPr vert="horz" wrap="square" lIns="91440" tIns="90000" rIns="91440" bIns="45720" numCol="1" rtlCol="0" anchor="t" anchorCtr="0" compatLnSpc="1">
            <a:prstTxWarp prst="textNoShape">
              <a:avLst/>
            </a:prstTxWarp>
          </a:bodyPr>
          <a:lstStyle/>
          <a:p>
            <a:pPr marL="0" marR="0" indent="0" algn="l" defTabSz="914400" rtl="0" eaLnBrk="0" fontAlgn="base" latinLnBrk="0" hangingPunct="0">
              <a:lnSpc>
                <a:spcPct val="114000"/>
              </a:lnSpc>
              <a:spcBef>
                <a:spcPct val="0"/>
              </a:spcBef>
              <a:spcAft>
                <a:spcPct val="0"/>
              </a:spcAft>
              <a:buClrTx/>
              <a:buSzTx/>
              <a:buFontTx/>
              <a:buNone/>
              <a:tabLst/>
            </a:pPr>
            <a:r>
              <a:rPr kumimoji="1" lang="ja-JP" altLang="en-US" sz="1100" kern="1200" dirty="0">
                <a:solidFill>
                  <a:schemeClr val="tx1"/>
                </a:solidFill>
                <a:latin typeface="+mn-ea"/>
                <a:ea typeface="+mn-ea"/>
                <a:cs typeface="+mn-cs"/>
              </a:rPr>
              <a:t>各家の家族構成・所得金額・使用回数が同じ場合</a:t>
            </a:r>
            <a:endParaRPr kumimoji="1" lang="en-US" altLang="ja-JP" sz="1100" kern="1200" dirty="0">
              <a:solidFill>
                <a:schemeClr val="tx1"/>
              </a:solidFill>
              <a:latin typeface="+mn-ea"/>
              <a:ea typeface="+mn-ea"/>
              <a:cs typeface="+mn-cs"/>
            </a:endParaRPr>
          </a:p>
          <a:p>
            <a:pPr marL="0" marR="0" indent="0" algn="l" defTabSz="914400" rtl="0" eaLnBrk="0" fontAlgn="base" latinLnBrk="0" hangingPunct="0">
              <a:lnSpc>
                <a:spcPct val="114000"/>
              </a:lnSpc>
              <a:spcBef>
                <a:spcPct val="0"/>
              </a:spcBef>
              <a:spcAft>
                <a:spcPct val="0"/>
              </a:spcAft>
              <a:buClrTx/>
              <a:buSzTx/>
              <a:buFontTx/>
              <a:buNone/>
              <a:tabLst/>
            </a:pPr>
            <a:endParaRPr kumimoji="1" lang="en-US" altLang="ja-JP" sz="1100" kern="1200" dirty="0">
              <a:solidFill>
                <a:schemeClr val="tx1"/>
              </a:solidFill>
              <a:latin typeface="+mn-ea"/>
              <a:ea typeface="+mn-ea"/>
              <a:cs typeface="+mn-cs"/>
            </a:endParaRPr>
          </a:p>
          <a:p>
            <a:pPr marL="171450" marR="0" indent="-171450" algn="l" defTabSz="914400" rtl="0" eaLnBrk="0" fontAlgn="base" latinLnBrk="0" hangingPunct="0">
              <a:lnSpc>
                <a:spcPct val="114000"/>
              </a:lnSpc>
              <a:spcBef>
                <a:spcPct val="0"/>
              </a:spcBef>
              <a:spcAft>
                <a:spcPct val="0"/>
              </a:spcAft>
              <a:buClrTx/>
              <a:buSzTx/>
              <a:buFont typeface="Wingdings" panose="05000000000000000000" pitchFamily="2" charset="2"/>
              <a:buChar char="l"/>
              <a:tabLst/>
            </a:pPr>
            <a:r>
              <a:rPr kumimoji="1" lang="ja-JP" altLang="en-US" sz="1100" b="1" kern="1200" dirty="0">
                <a:solidFill>
                  <a:schemeClr val="tx1"/>
                </a:solidFill>
                <a:latin typeface="+mn-ea"/>
                <a:ea typeface="+mn-ea"/>
                <a:cs typeface="+mn-cs"/>
              </a:rPr>
              <a:t>ヒント</a:t>
            </a:r>
            <a:endParaRPr kumimoji="1" lang="en-US" altLang="ja-JP" sz="1100" b="1" kern="1200" dirty="0">
              <a:solidFill>
                <a:schemeClr val="tx1"/>
              </a:solidFill>
              <a:latin typeface="+mn-ea"/>
              <a:ea typeface="+mn-ea"/>
              <a:cs typeface="+mn-cs"/>
            </a:endParaRPr>
          </a:p>
          <a:p>
            <a:pPr marL="0" marR="0" indent="0" algn="l" defTabSz="914400" rtl="0" eaLnBrk="0" fontAlgn="base" latinLnBrk="0" hangingPunct="0">
              <a:lnSpc>
                <a:spcPct val="114000"/>
              </a:lnSpc>
              <a:spcBef>
                <a:spcPct val="0"/>
              </a:spcBef>
              <a:spcAft>
                <a:spcPct val="0"/>
              </a:spcAft>
              <a:buClrTx/>
              <a:buSzTx/>
              <a:buFont typeface="Wingdings" panose="05000000000000000000" pitchFamily="2" charset="2"/>
              <a:buNone/>
              <a:tabLst/>
            </a:pPr>
            <a:r>
              <a:rPr kumimoji="1" lang="ja-JP" altLang="en-US" sz="1100" kern="1200" dirty="0">
                <a:solidFill>
                  <a:schemeClr val="tx1"/>
                </a:solidFill>
                <a:latin typeface="+mn-ea"/>
                <a:ea typeface="+mn-ea"/>
                <a:cs typeface="+mn-cs"/>
              </a:rPr>
              <a:t>    ４軒とも同じ条件だから、</a:t>
            </a:r>
            <a:endParaRPr kumimoji="1" lang="en-US" altLang="ja-JP" sz="1100" kern="1200" dirty="0">
              <a:solidFill>
                <a:schemeClr val="tx1"/>
              </a:solidFill>
              <a:latin typeface="+mn-ea"/>
              <a:ea typeface="+mn-ea"/>
              <a:cs typeface="+mn-cs"/>
            </a:endParaRPr>
          </a:p>
          <a:p>
            <a:pPr marL="0" marR="0" indent="0" algn="l" defTabSz="914400" rtl="0" eaLnBrk="0" fontAlgn="base" latinLnBrk="0" hangingPunct="0">
              <a:lnSpc>
                <a:spcPct val="114000"/>
              </a:lnSpc>
              <a:spcBef>
                <a:spcPct val="0"/>
              </a:spcBef>
              <a:spcAft>
                <a:spcPct val="0"/>
              </a:spcAft>
              <a:buClrTx/>
              <a:buSzTx/>
              <a:buFont typeface="Wingdings" panose="05000000000000000000" pitchFamily="2" charset="2"/>
              <a:buNone/>
              <a:tabLst/>
            </a:pPr>
            <a:r>
              <a:rPr kumimoji="1" lang="en-US" altLang="ja-JP" sz="1100" kern="1200" dirty="0">
                <a:solidFill>
                  <a:schemeClr val="tx1"/>
                </a:solidFill>
                <a:latin typeface="+mn-ea"/>
                <a:ea typeface="+mn-ea"/>
                <a:cs typeface="+mn-cs"/>
              </a:rPr>
              <a:t>    </a:t>
            </a:r>
            <a:r>
              <a:rPr kumimoji="1" lang="ja-JP" altLang="en-US" sz="1100" kern="1200" dirty="0">
                <a:solidFill>
                  <a:schemeClr val="tx1"/>
                </a:solidFill>
                <a:latin typeface="+mn-ea"/>
                <a:ea typeface="+mn-ea"/>
                <a:cs typeface="+mn-cs"/>
              </a:rPr>
              <a:t>公平に負担すると</a:t>
            </a:r>
            <a:r>
              <a:rPr kumimoji="1" lang="en-US" altLang="ja-JP" sz="1100" kern="1200" dirty="0">
                <a:solidFill>
                  <a:schemeClr val="tx1"/>
                </a:solidFill>
                <a:latin typeface="+mn-ea"/>
                <a:ea typeface="+mn-ea"/>
                <a:cs typeface="+mn-cs"/>
              </a:rPr>
              <a:t>…</a:t>
            </a:r>
            <a:endParaRPr kumimoji="1" lang="ja-JP" altLang="en-US" sz="1100" kern="1200" dirty="0">
              <a:solidFill>
                <a:schemeClr val="tx1"/>
              </a:solidFill>
              <a:latin typeface="+mn-ea"/>
              <a:ea typeface="+mn-ea"/>
              <a:cs typeface="+mn-cs"/>
            </a:endParaRPr>
          </a:p>
        </p:txBody>
      </p:sp>
      <p:graphicFrame>
        <p:nvGraphicFramePr>
          <p:cNvPr id="34" name="表 33">
            <a:extLst>
              <a:ext uri="{FF2B5EF4-FFF2-40B4-BE49-F238E27FC236}">
                <a16:creationId xmlns:a16="http://schemas.microsoft.com/office/drawing/2014/main" id="{81502110-0276-BDF1-38EC-124048F79D62}"/>
              </a:ext>
            </a:extLst>
          </p:cNvPr>
          <p:cNvGraphicFramePr>
            <a:graphicFrameLocks noGrp="1"/>
          </p:cNvGraphicFramePr>
          <p:nvPr userDrawn="1">
            <p:extLst>
              <p:ext uri="{D42A27DB-BD31-4B8C-83A1-F6EECF244321}">
                <p14:modId xmlns:p14="http://schemas.microsoft.com/office/powerpoint/2010/main" val="2624550714"/>
              </p:ext>
            </p:extLst>
          </p:nvPr>
        </p:nvGraphicFramePr>
        <p:xfrm>
          <a:off x="3009451" y="3900331"/>
          <a:ext cx="3877259" cy="2822410"/>
        </p:xfrm>
        <a:graphic>
          <a:graphicData uri="http://schemas.openxmlformats.org/drawingml/2006/table">
            <a:tbl>
              <a:tblPr firstRow="1" bandRow="1">
                <a:effectLst/>
                <a:tableStyleId>{775DCB02-9BB8-47FD-8907-85C794F793BA}</a:tableStyleId>
              </a:tblPr>
              <a:tblGrid>
                <a:gridCol w="487756">
                  <a:extLst>
                    <a:ext uri="{9D8B030D-6E8A-4147-A177-3AD203B41FA5}">
                      <a16:colId xmlns:a16="http://schemas.microsoft.com/office/drawing/2014/main" val="869972413"/>
                    </a:ext>
                  </a:extLst>
                </a:gridCol>
                <a:gridCol w="487756">
                  <a:extLst>
                    <a:ext uri="{9D8B030D-6E8A-4147-A177-3AD203B41FA5}">
                      <a16:colId xmlns:a16="http://schemas.microsoft.com/office/drawing/2014/main" val="817503841"/>
                    </a:ext>
                  </a:extLst>
                </a:gridCol>
                <a:gridCol w="826634">
                  <a:extLst>
                    <a:ext uri="{9D8B030D-6E8A-4147-A177-3AD203B41FA5}">
                      <a16:colId xmlns:a16="http://schemas.microsoft.com/office/drawing/2014/main" val="1686783455"/>
                    </a:ext>
                  </a:extLst>
                </a:gridCol>
                <a:gridCol w="826634">
                  <a:extLst>
                    <a:ext uri="{9D8B030D-6E8A-4147-A177-3AD203B41FA5}">
                      <a16:colId xmlns:a16="http://schemas.microsoft.com/office/drawing/2014/main" val="4080317083"/>
                    </a:ext>
                  </a:extLst>
                </a:gridCol>
                <a:gridCol w="1248479">
                  <a:extLst>
                    <a:ext uri="{9D8B030D-6E8A-4147-A177-3AD203B41FA5}">
                      <a16:colId xmlns:a16="http://schemas.microsoft.com/office/drawing/2014/main" val="659529276"/>
                    </a:ext>
                  </a:extLst>
                </a:gridCol>
              </a:tblGrid>
              <a:tr h="482220">
                <a:tc>
                  <a:txBody>
                    <a:bodyPr/>
                    <a:lstStyle/>
                    <a:p>
                      <a:pPr algn="ctr"/>
                      <a:endParaRPr kumimoji="1" lang="ja-JP" altLang="en-US" sz="1050" b="0" dirty="0">
                        <a:solidFill>
                          <a:schemeClr val="bg1"/>
                        </a:solidFill>
                        <a:effectLst/>
                      </a:endParaRPr>
                    </a:p>
                  </a:txBody>
                  <a:tcPr anchor="ctr">
                    <a:lnL w="12700" cap="flat" cmpd="sng" algn="ctr">
                      <a:solidFill>
                        <a:schemeClr val="bg1"/>
                      </a:solidFill>
                      <a:prstDash val="solid"/>
                      <a:round/>
                      <a:headEnd type="none" w="med" len="med"/>
                      <a:tailEnd type="none" w="med" len="med"/>
                    </a:lnL>
                    <a:lnR w="12700" cap="flat" cmpd="sng" algn="ctr">
                      <a:solidFill>
                        <a:srgbClr val="005BAD"/>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rgbClr val="005BAD"/>
                      </a:solidFill>
                      <a:prstDash val="solid"/>
                      <a:round/>
                      <a:headEnd type="none" w="med" len="med"/>
                      <a:tailEnd type="none" w="med" len="med"/>
                    </a:lnB>
                    <a:solidFill>
                      <a:srgbClr val="EBFAFF"/>
                    </a:solidFill>
                  </a:tcPr>
                </a:tc>
                <a:tc>
                  <a:txBody>
                    <a:bodyPr/>
                    <a:lstStyle/>
                    <a:p>
                      <a:pPr algn="ctr"/>
                      <a:r>
                        <a:rPr kumimoji="1" lang="ja-JP" altLang="en-US" sz="1050" b="1" dirty="0">
                          <a:solidFill>
                            <a:schemeClr val="bg1"/>
                          </a:solidFill>
                          <a:effectLst/>
                        </a:rPr>
                        <a:t>家族</a:t>
                      </a:r>
                    </a:p>
                  </a:txBody>
                  <a:tcPr anchor="ctr">
                    <a:lnL w="12700" cap="flat" cmpd="sng" algn="ctr">
                      <a:solidFill>
                        <a:srgbClr val="005BAD"/>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rgbClr val="005BAD"/>
                      </a:solidFill>
                      <a:prstDash val="solid"/>
                      <a:round/>
                      <a:headEnd type="none" w="med" len="med"/>
                      <a:tailEnd type="none" w="med" len="med"/>
                    </a:lnT>
                    <a:lnB w="12700" cap="flat" cmpd="sng" algn="ctr">
                      <a:solidFill>
                        <a:srgbClr val="005BAD"/>
                      </a:solidFill>
                      <a:prstDash val="solid"/>
                      <a:round/>
                      <a:headEnd type="none" w="med" len="med"/>
                      <a:tailEnd type="none" w="med" len="med"/>
                    </a:lnB>
                    <a:solidFill>
                      <a:srgbClr val="005BAD"/>
                    </a:solidFill>
                  </a:tcPr>
                </a:tc>
                <a:tc>
                  <a:txBody>
                    <a:bodyPr/>
                    <a:lstStyle/>
                    <a:p>
                      <a:pPr algn="ctr"/>
                      <a:r>
                        <a:rPr kumimoji="1" lang="ja-JP" altLang="en-US" sz="1050" b="1" dirty="0">
                          <a:effectLst/>
                        </a:rPr>
                        <a:t>所得金額</a:t>
                      </a:r>
                      <a:endParaRPr kumimoji="1" lang="ja-JP" altLang="en-US" sz="900" b="1" kern="1200" dirty="0">
                        <a:solidFill>
                          <a:schemeClr val="bg1"/>
                        </a:solidFill>
                        <a:effectLst/>
                        <a:latin typeface="+mn-lt"/>
                        <a:ea typeface="+mn-ea"/>
                        <a:cs typeface="+mn-cs"/>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rgbClr val="005BAD"/>
                      </a:solidFill>
                      <a:prstDash val="solid"/>
                      <a:round/>
                      <a:headEnd type="none" w="med" len="med"/>
                      <a:tailEnd type="none" w="med" len="med"/>
                    </a:lnT>
                    <a:lnB w="12700" cap="flat" cmpd="sng" algn="ctr">
                      <a:solidFill>
                        <a:srgbClr val="005BAD"/>
                      </a:solidFill>
                      <a:prstDash val="solid"/>
                      <a:round/>
                      <a:headEnd type="none" w="med" len="med"/>
                      <a:tailEnd type="none" w="med" len="med"/>
                    </a:lnB>
                    <a:solidFill>
                      <a:srgbClr val="005BAD"/>
                    </a:solidFill>
                  </a:tcPr>
                </a:tc>
                <a:tc>
                  <a:txBody>
                    <a:bodyPr/>
                    <a:lstStyle/>
                    <a:p>
                      <a:pPr algn="ctr"/>
                      <a:r>
                        <a:rPr kumimoji="1" lang="ja-JP" altLang="en-US" sz="1050" b="1" dirty="0">
                          <a:effectLst/>
                        </a:rPr>
                        <a:t>使用回数</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rgbClr val="005BAD"/>
                      </a:solidFill>
                      <a:prstDash val="solid"/>
                      <a:round/>
                      <a:headEnd type="none" w="med" len="med"/>
                      <a:tailEnd type="none" w="med" len="med"/>
                    </a:lnT>
                    <a:lnB w="12700" cap="flat" cmpd="sng" algn="ctr">
                      <a:solidFill>
                        <a:srgbClr val="005BAD"/>
                      </a:solidFill>
                      <a:prstDash val="solid"/>
                      <a:round/>
                      <a:headEnd type="none" w="med" len="med"/>
                      <a:tailEnd type="none" w="med" len="med"/>
                    </a:lnB>
                    <a:solidFill>
                      <a:srgbClr val="005BAD"/>
                    </a:solidFill>
                  </a:tcPr>
                </a:tc>
                <a:tc>
                  <a:txBody>
                    <a:bodyPr/>
                    <a:lstStyle/>
                    <a:p>
                      <a:pPr algn="ctr"/>
                      <a:r>
                        <a:rPr kumimoji="1" lang="ja-JP" altLang="en-US" sz="1050" b="1" dirty="0">
                          <a:effectLst/>
                        </a:rPr>
                        <a:t>負担金額</a:t>
                      </a:r>
                    </a:p>
                  </a:txBody>
                  <a:tcPr anchor="ctr">
                    <a:lnL w="12700" cap="flat" cmpd="sng" algn="ctr">
                      <a:solidFill>
                        <a:schemeClr val="bg1"/>
                      </a:solidFill>
                      <a:prstDash val="solid"/>
                      <a:round/>
                      <a:headEnd type="none" w="med" len="med"/>
                      <a:tailEnd type="none" w="med" len="med"/>
                    </a:lnL>
                    <a:lnR w="12700" cap="flat" cmpd="sng" algn="ctr">
                      <a:solidFill>
                        <a:srgbClr val="005BAD"/>
                      </a:solidFill>
                      <a:prstDash val="solid"/>
                      <a:round/>
                      <a:headEnd type="none" w="med" len="med"/>
                      <a:tailEnd type="none" w="med" len="med"/>
                    </a:lnR>
                    <a:lnT w="12700" cap="flat" cmpd="sng" algn="ctr">
                      <a:solidFill>
                        <a:srgbClr val="005BAD"/>
                      </a:solidFill>
                      <a:prstDash val="solid"/>
                      <a:round/>
                      <a:headEnd type="none" w="med" len="med"/>
                      <a:tailEnd type="none" w="med" len="med"/>
                    </a:lnT>
                    <a:lnB w="12700" cap="flat" cmpd="sng" algn="ctr">
                      <a:solidFill>
                        <a:srgbClr val="005BAD"/>
                      </a:solidFill>
                      <a:prstDash val="solid"/>
                      <a:round/>
                      <a:headEnd type="none" w="med" len="med"/>
                      <a:tailEnd type="none" w="med" len="med"/>
                    </a:lnB>
                    <a:solidFill>
                      <a:srgbClr val="005BAD"/>
                    </a:solidFill>
                  </a:tcPr>
                </a:tc>
                <a:extLst>
                  <a:ext uri="{0D108BD9-81ED-4DB2-BD59-A6C34878D82A}">
                    <a16:rowId xmlns:a16="http://schemas.microsoft.com/office/drawing/2014/main" val="2135456254"/>
                  </a:ext>
                </a:extLst>
              </a:tr>
              <a:tr h="468038">
                <a:tc>
                  <a:txBody>
                    <a:bodyPr/>
                    <a:lstStyle/>
                    <a:p>
                      <a:pPr algn="ctr"/>
                      <a:r>
                        <a:rPr kumimoji="1" lang="ja-JP" altLang="en-US" sz="1000" b="1" dirty="0">
                          <a:effectLst/>
                          <a:latin typeface="HGPｺﾞｼｯｸM" panose="020B0600000000000000" pitchFamily="50" charset="-128"/>
                          <a:ea typeface="HGPｺﾞｼｯｸM" panose="020B0600000000000000" pitchFamily="50" charset="-128"/>
                        </a:rPr>
                        <a:t>Ａ家</a:t>
                      </a:r>
                    </a:p>
                  </a:txBody>
                  <a:tcPr anchor="ctr">
                    <a:lnL w="12700" cap="flat" cmpd="sng" algn="ctr">
                      <a:solidFill>
                        <a:srgbClr val="005BAD"/>
                      </a:solidFill>
                      <a:prstDash val="solid"/>
                      <a:round/>
                      <a:headEnd type="none" w="med" len="med"/>
                      <a:tailEnd type="none" w="med" len="med"/>
                    </a:lnL>
                    <a:lnR w="12700" cap="flat" cmpd="sng" algn="ctr">
                      <a:solidFill>
                        <a:srgbClr val="005BAD"/>
                      </a:solidFill>
                      <a:prstDash val="solid"/>
                      <a:round/>
                      <a:headEnd type="none" w="med" len="med"/>
                      <a:tailEnd type="none" w="med" len="med"/>
                    </a:lnR>
                    <a:lnT w="12700" cap="flat" cmpd="sng" algn="ctr">
                      <a:solidFill>
                        <a:srgbClr val="005BAD"/>
                      </a:solidFill>
                      <a:prstDash val="solid"/>
                      <a:round/>
                      <a:headEnd type="none" w="med" len="med"/>
                      <a:tailEnd type="none" w="med" len="med"/>
                    </a:lnT>
                    <a:lnB w="12700" cap="flat" cmpd="sng" algn="ctr">
                      <a:solidFill>
                        <a:srgbClr val="005BAD"/>
                      </a:solidFill>
                      <a:prstDash val="solid"/>
                      <a:round/>
                      <a:headEnd type="none" w="med" len="med"/>
                      <a:tailEnd type="none" w="med" len="med"/>
                    </a:lnB>
                    <a:solidFill>
                      <a:schemeClr val="bg1"/>
                    </a:solidFill>
                  </a:tcPr>
                </a:tc>
                <a:tc>
                  <a:txBody>
                    <a:bodyPr/>
                    <a:lstStyle/>
                    <a:p>
                      <a:pPr algn="ctr"/>
                      <a:r>
                        <a:rPr kumimoji="1" lang="ja-JP" altLang="en-US" sz="1000" b="1" dirty="0">
                          <a:effectLst/>
                          <a:latin typeface="HGPｺﾞｼｯｸM" panose="020B0600000000000000" pitchFamily="50" charset="-128"/>
                          <a:ea typeface="HGPｺﾞｼｯｸM" panose="020B0600000000000000" pitchFamily="50" charset="-128"/>
                        </a:rPr>
                        <a:t>４人</a:t>
                      </a:r>
                    </a:p>
                  </a:txBody>
                  <a:tcPr anchor="ctr">
                    <a:lnL w="12700" cap="flat" cmpd="sng" algn="ctr">
                      <a:solidFill>
                        <a:srgbClr val="005BAD"/>
                      </a:solidFill>
                      <a:prstDash val="solid"/>
                      <a:round/>
                      <a:headEnd type="none" w="med" len="med"/>
                      <a:tailEnd type="none" w="med" len="med"/>
                    </a:lnL>
                    <a:lnR w="12700" cap="flat" cmpd="sng" algn="ctr">
                      <a:solidFill>
                        <a:srgbClr val="005BAD"/>
                      </a:solidFill>
                      <a:prstDash val="solid"/>
                      <a:round/>
                      <a:headEnd type="none" w="med" len="med"/>
                      <a:tailEnd type="none" w="med" len="med"/>
                    </a:lnR>
                    <a:lnT w="12700" cap="flat" cmpd="sng" algn="ctr">
                      <a:solidFill>
                        <a:srgbClr val="005BAD"/>
                      </a:solidFill>
                      <a:prstDash val="solid"/>
                      <a:round/>
                      <a:headEnd type="none" w="med" len="med"/>
                      <a:tailEnd type="none" w="med" len="med"/>
                    </a:lnT>
                    <a:lnB w="12700" cap="flat" cmpd="sng" algn="ctr">
                      <a:solidFill>
                        <a:srgbClr val="005BAD"/>
                      </a:solidFill>
                      <a:prstDash val="solid"/>
                      <a:round/>
                      <a:headEnd type="none" w="med" len="med"/>
                      <a:tailEnd type="none" w="med" len="med"/>
                    </a:lnB>
                    <a:solidFill>
                      <a:schemeClr val="bg1"/>
                    </a:solidFill>
                  </a:tcPr>
                </a:tc>
                <a:tc>
                  <a:txBody>
                    <a:bodyPr/>
                    <a:lstStyle/>
                    <a:p>
                      <a:pPr algn="ctr"/>
                      <a:r>
                        <a:rPr kumimoji="1" lang="en-US" altLang="ja-JP" sz="1000" b="1" dirty="0">
                          <a:effectLst/>
                          <a:latin typeface="HGPｺﾞｼｯｸM" panose="020B0600000000000000" pitchFamily="50" charset="-128"/>
                          <a:ea typeface="HGPｺﾞｼｯｸM" panose="020B0600000000000000" pitchFamily="50" charset="-128"/>
                        </a:rPr>
                        <a:t>1,000</a:t>
                      </a:r>
                      <a:r>
                        <a:rPr kumimoji="1" lang="ja-JP" altLang="en-US" sz="1000" b="1" dirty="0">
                          <a:effectLst/>
                          <a:latin typeface="HGPｺﾞｼｯｸM" panose="020B0600000000000000" pitchFamily="50" charset="-128"/>
                          <a:ea typeface="HGPｺﾞｼｯｸM" panose="020B0600000000000000" pitchFamily="50" charset="-128"/>
                        </a:rPr>
                        <a:t>万円</a:t>
                      </a:r>
                    </a:p>
                  </a:txBody>
                  <a:tcPr anchor="ctr">
                    <a:lnL w="12700" cap="flat" cmpd="sng" algn="ctr">
                      <a:solidFill>
                        <a:srgbClr val="005BAD"/>
                      </a:solidFill>
                      <a:prstDash val="solid"/>
                      <a:round/>
                      <a:headEnd type="none" w="med" len="med"/>
                      <a:tailEnd type="none" w="med" len="med"/>
                    </a:lnL>
                    <a:lnR w="12700" cap="flat" cmpd="sng" algn="ctr">
                      <a:solidFill>
                        <a:srgbClr val="005BAD"/>
                      </a:solidFill>
                      <a:prstDash val="solid"/>
                      <a:round/>
                      <a:headEnd type="none" w="med" len="med"/>
                      <a:tailEnd type="none" w="med" len="med"/>
                    </a:lnR>
                    <a:lnT w="12700" cap="flat" cmpd="sng" algn="ctr">
                      <a:solidFill>
                        <a:srgbClr val="005BAD"/>
                      </a:solidFill>
                      <a:prstDash val="solid"/>
                      <a:round/>
                      <a:headEnd type="none" w="med" len="med"/>
                      <a:tailEnd type="none" w="med" len="med"/>
                    </a:lnT>
                    <a:lnB w="12700" cap="flat" cmpd="sng" algn="ctr">
                      <a:solidFill>
                        <a:srgbClr val="005BAD"/>
                      </a:solidFill>
                      <a:prstDash val="solid"/>
                      <a:round/>
                      <a:headEnd type="none" w="med" len="med"/>
                      <a:tailEnd type="none" w="med" len="med"/>
                    </a:lnB>
                    <a:solidFill>
                      <a:schemeClr val="bg1"/>
                    </a:solidFill>
                  </a:tcPr>
                </a:tc>
                <a:tc>
                  <a:txBody>
                    <a:bodyPr/>
                    <a:lstStyle/>
                    <a:p>
                      <a:pPr algn="ctr"/>
                      <a:r>
                        <a:rPr kumimoji="1" lang="ja-JP" altLang="en-US" sz="1000" b="1" dirty="0">
                          <a:effectLst/>
                          <a:latin typeface="HGPｺﾞｼｯｸM" panose="020B0600000000000000" pitchFamily="50" charset="-128"/>
                          <a:ea typeface="HGPｺﾞｼｯｸM" panose="020B0600000000000000" pitchFamily="50" charset="-128"/>
                        </a:rPr>
                        <a:t>月</a:t>
                      </a:r>
                      <a:r>
                        <a:rPr kumimoji="1" lang="en-US" altLang="ja-JP" sz="1000" b="1" dirty="0">
                          <a:effectLst/>
                          <a:latin typeface="HGPｺﾞｼｯｸM" panose="020B0600000000000000" pitchFamily="50" charset="-128"/>
                          <a:ea typeface="HGPｺﾞｼｯｸM" panose="020B0600000000000000" pitchFamily="50" charset="-128"/>
                        </a:rPr>
                        <a:t>0</a:t>
                      </a:r>
                      <a:r>
                        <a:rPr kumimoji="1" lang="ja-JP" altLang="en-US" sz="1000" b="1" dirty="0">
                          <a:effectLst/>
                          <a:latin typeface="HGPｺﾞｼｯｸM" panose="020B0600000000000000" pitchFamily="50" charset="-128"/>
                          <a:ea typeface="HGPｺﾞｼｯｸM" panose="020B0600000000000000" pitchFamily="50" charset="-128"/>
                        </a:rPr>
                        <a:t>回</a:t>
                      </a:r>
                    </a:p>
                  </a:txBody>
                  <a:tcPr anchor="ctr">
                    <a:lnL w="12700" cap="flat" cmpd="sng" algn="ctr">
                      <a:solidFill>
                        <a:srgbClr val="005BAD"/>
                      </a:solidFill>
                      <a:prstDash val="solid"/>
                      <a:round/>
                      <a:headEnd type="none" w="med" len="med"/>
                      <a:tailEnd type="none" w="med" len="med"/>
                    </a:lnL>
                    <a:lnR w="12700" cap="flat" cmpd="sng" algn="ctr">
                      <a:solidFill>
                        <a:srgbClr val="005BAD"/>
                      </a:solidFill>
                      <a:prstDash val="solid"/>
                      <a:round/>
                      <a:headEnd type="none" w="med" len="med"/>
                      <a:tailEnd type="none" w="med" len="med"/>
                    </a:lnR>
                    <a:lnT w="12700" cap="flat" cmpd="sng" algn="ctr">
                      <a:solidFill>
                        <a:srgbClr val="005BAD"/>
                      </a:solidFill>
                      <a:prstDash val="solid"/>
                      <a:round/>
                      <a:headEnd type="none" w="med" len="med"/>
                      <a:tailEnd type="none" w="med" len="med"/>
                    </a:lnT>
                    <a:lnB w="12700" cap="flat" cmpd="sng" algn="ctr">
                      <a:solidFill>
                        <a:srgbClr val="005BAD"/>
                      </a:solidFill>
                      <a:prstDash val="solid"/>
                      <a:round/>
                      <a:headEnd type="none" w="med" len="med"/>
                      <a:tailEnd type="none" w="med" len="med"/>
                    </a:lnB>
                    <a:solidFill>
                      <a:schemeClr val="bg1"/>
                    </a:solidFill>
                  </a:tcPr>
                </a:tc>
                <a:tc>
                  <a:txBody>
                    <a:bodyPr/>
                    <a:lstStyle/>
                    <a:p>
                      <a:pPr algn="r"/>
                      <a:r>
                        <a:rPr kumimoji="1" lang="ja-JP" altLang="en-US" sz="1000" b="1" dirty="0">
                          <a:effectLst/>
                          <a:latin typeface="HGPｺﾞｼｯｸM" panose="020B0600000000000000" pitchFamily="50" charset="-128"/>
                          <a:ea typeface="HGPｺﾞｼｯｸM" panose="020B0600000000000000" pitchFamily="50" charset="-128"/>
                        </a:rPr>
                        <a:t>万円</a:t>
                      </a:r>
                    </a:p>
                  </a:txBody>
                  <a:tcPr anchor="ctr">
                    <a:lnL w="12700" cap="flat" cmpd="sng" algn="ctr">
                      <a:solidFill>
                        <a:srgbClr val="005BAD"/>
                      </a:solidFill>
                      <a:prstDash val="solid"/>
                      <a:round/>
                      <a:headEnd type="none" w="med" len="med"/>
                      <a:tailEnd type="none" w="med" len="med"/>
                    </a:lnL>
                    <a:lnR w="12700" cap="flat" cmpd="sng" algn="ctr">
                      <a:solidFill>
                        <a:srgbClr val="005BAD"/>
                      </a:solidFill>
                      <a:prstDash val="solid"/>
                      <a:round/>
                      <a:headEnd type="none" w="med" len="med"/>
                      <a:tailEnd type="none" w="med" len="med"/>
                    </a:lnR>
                    <a:lnT w="12700" cap="flat" cmpd="sng" algn="ctr">
                      <a:solidFill>
                        <a:srgbClr val="005BAD"/>
                      </a:solidFill>
                      <a:prstDash val="solid"/>
                      <a:round/>
                      <a:headEnd type="none" w="med" len="med"/>
                      <a:tailEnd type="none" w="med" len="med"/>
                    </a:lnT>
                    <a:lnB w="12700" cap="flat" cmpd="sng" algn="ctr">
                      <a:solidFill>
                        <a:srgbClr val="005BAD"/>
                      </a:solidFill>
                      <a:prstDash val="solid"/>
                      <a:round/>
                      <a:headEnd type="none" w="med" len="med"/>
                      <a:tailEnd type="none" w="med" len="med"/>
                    </a:lnB>
                    <a:solidFill>
                      <a:srgbClr val="EBFFFC"/>
                    </a:solidFill>
                  </a:tcPr>
                </a:tc>
                <a:extLst>
                  <a:ext uri="{0D108BD9-81ED-4DB2-BD59-A6C34878D82A}">
                    <a16:rowId xmlns:a16="http://schemas.microsoft.com/office/drawing/2014/main" val="240521073"/>
                  </a:ext>
                </a:extLst>
              </a:tr>
              <a:tr h="468038">
                <a:tc>
                  <a:txBody>
                    <a:bodyPr/>
                    <a:lstStyle/>
                    <a:p>
                      <a:pPr algn="ctr"/>
                      <a:r>
                        <a:rPr kumimoji="1" lang="ja-JP" altLang="en-US" sz="1000" b="1" dirty="0">
                          <a:effectLst/>
                          <a:latin typeface="HGPｺﾞｼｯｸM" panose="020B0600000000000000" pitchFamily="50" charset="-128"/>
                          <a:ea typeface="HGPｺﾞｼｯｸM" panose="020B0600000000000000" pitchFamily="50" charset="-128"/>
                        </a:rPr>
                        <a:t>Ｂ家</a:t>
                      </a:r>
                    </a:p>
                  </a:txBody>
                  <a:tcPr anchor="ctr">
                    <a:lnL w="12700" cap="flat" cmpd="sng" algn="ctr">
                      <a:solidFill>
                        <a:srgbClr val="005BAD"/>
                      </a:solidFill>
                      <a:prstDash val="solid"/>
                      <a:round/>
                      <a:headEnd type="none" w="med" len="med"/>
                      <a:tailEnd type="none" w="med" len="med"/>
                    </a:lnL>
                    <a:lnR w="12700" cap="flat" cmpd="sng" algn="ctr">
                      <a:solidFill>
                        <a:srgbClr val="005BAD"/>
                      </a:solidFill>
                      <a:prstDash val="solid"/>
                      <a:round/>
                      <a:headEnd type="none" w="med" len="med"/>
                      <a:tailEnd type="none" w="med" len="med"/>
                    </a:lnR>
                    <a:lnT w="12700" cap="flat" cmpd="sng" algn="ctr">
                      <a:solidFill>
                        <a:srgbClr val="005BAD"/>
                      </a:solidFill>
                      <a:prstDash val="solid"/>
                      <a:round/>
                      <a:headEnd type="none" w="med" len="med"/>
                      <a:tailEnd type="none" w="med" len="med"/>
                    </a:lnT>
                    <a:lnB w="12700" cap="flat" cmpd="sng" algn="ctr">
                      <a:solidFill>
                        <a:srgbClr val="005BAD"/>
                      </a:solidFill>
                      <a:prstDash val="solid"/>
                      <a:round/>
                      <a:headEnd type="none" w="med" len="med"/>
                      <a:tailEnd type="none" w="med" len="med"/>
                    </a:lnB>
                    <a:solidFill>
                      <a:schemeClr val="bg1"/>
                    </a:solidFill>
                  </a:tcPr>
                </a:tc>
                <a:tc>
                  <a:txBody>
                    <a:bodyPr/>
                    <a:lstStyle/>
                    <a:p>
                      <a:pPr algn="ctr"/>
                      <a:r>
                        <a:rPr kumimoji="1" lang="ja-JP" altLang="en-US" sz="1000" b="1" dirty="0">
                          <a:effectLst/>
                          <a:latin typeface="HGPｺﾞｼｯｸM" panose="020B0600000000000000" pitchFamily="50" charset="-128"/>
                          <a:ea typeface="HGPｺﾞｼｯｸM" panose="020B0600000000000000" pitchFamily="50" charset="-128"/>
                        </a:rPr>
                        <a:t>４人</a:t>
                      </a:r>
                    </a:p>
                  </a:txBody>
                  <a:tcPr anchor="ctr">
                    <a:lnL w="12700" cap="flat" cmpd="sng" algn="ctr">
                      <a:solidFill>
                        <a:srgbClr val="005BAD"/>
                      </a:solidFill>
                      <a:prstDash val="solid"/>
                      <a:round/>
                      <a:headEnd type="none" w="med" len="med"/>
                      <a:tailEnd type="none" w="med" len="med"/>
                    </a:lnL>
                    <a:lnR w="12700" cap="flat" cmpd="sng" algn="ctr">
                      <a:solidFill>
                        <a:srgbClr val="005BAD"/>
                      </a:solidFill>
                      <a:prstDash val="solid"/>
                      <a:round/>
                      <a:headEnd type="none" w="med" len="med"/>
                      <a:tailEnd type="none" w="med" len="med"/>
                    </a:lnR>
                    <a:lnT w="12700" cap="flat" cmpd="sng" algn="ctr">
                      <a:solidFill>
                        <a:srgbClr val="005BAD"/>
                      </a:solidFill>
                      <a:prstDash val="solid"/>
                      <a:round/>
                      <a:headEnd type="none" w="med" len="med"/>
                      <a:tailEnd type="none" w="med" len="med"/>
                    </a:lnT>
                    <a:lnB w="12700" cap="flat" cmpd="sng" algn="ctr">
                      <a:solidFill>
                        <a:srgbClr val="005BAD"/>
                      </a:solidFill>
                      <a:prstDash val="solid"/>
                      <a:round/>
                      <a:headEnd type="none" w="med" len="med"/>
                      <a:tailEnd type="none" w="med" len="med"/>
                    </a:lnB>
                    <a:solidFill>
                      <a:schemeClr val="bg1"/>
                    </a:solidFill>
                  </a:tcPr>
                </a:tc>
                <a:tc>
                  <a:txBody>
                    <a:bodyPr/>
                    <a:lstStyle/>
                    <a:p>
                      <a:pPr algn="ctr"/>
                      <a:r>
                        <a:rPr kumimoji="1" lang="en-US" altLang="ja-JP" sz="1000" b="1" dirty="0">
                          <a:effectLst/>
                          <a:latin typeface="HGPｺﾞｼｯｸM" panose="020B0600000000000000" pitchFamily="50" charset="-128"/>
                          <a:ea typeface="HGPｺﾞｼｯｸM" panose="020B0600000000000000" pitchFamily="50" charset="-128"/>
                        </a:rPr>
                        <a:t>600</a:t>
                      </a:r>
                      <a:r>
                        <a:rPr kumimoji="1" lang="ja-JP" altLang="en-US" sz="1000" b="1" dirty="0">
                          <a:effectLst/>
                          <a:latin typeface="HGPｺﾞｼｯｸM" panose="020B0600000000000000" pitchFamily="50" charset="-128"/>
                          <a:ea typeface="HGPｺﾞｼｯｸM" panose="020B0600000000000000" pitchFamily="50" charset="-128"/>
                        </a:rPr>
                        <a:t>万円</a:t>
                      </a:r>
                    </a:p>
                  </a:txBody>
                  <a:tcPr anchor="ctr">
                    <a:lnL w="12700" cap="flat" cmpd="sng" algn="ctr">
                      <a:solidFill>
                        <a:srgbClr val="005BAD"/>
                      </a:solidFill>
                      <a:prstDash val="solid"/>
                      <a:round/>
                      <a:headEnd type="none" w="med" len="med"/>
                      <a:tailEnd type="none" w="med" len="med"/>
                    </a:lnL>
                    <a:lnR w="12700" cap="flat" cmpd="sng" algn="ctr">
                      <a:solidFill>
                        <a:srgbClr val="005BAD"/>
                      </a:solidFill>
                      <a:prstDash val="solid"/>
                      <a:round/>
                      <a:headEnd type="none" w="med" len="med"/>
                      <a:tailEnd type="none" w="med" len="med"/>
                    </a:lnR>
                    <a:lnT w="12700" cap="flat" cmpd="sng" algn="ctr">
                      <a:solidFill>
                        <a:srgbClr val="005BAD"/>
                      </a:solidFill>
                      <a:prstDash val="solid"/>
                      <a:round/>
                      <a:headEnd type="none" w="med" len="med"/>
                      <a:tailEnd type="none" w="med" len="med"/>
                    </a:lnT>
                    <a:lnB w="12700" cap="flat" cmpd="sng" algn="ctr">
                      <a:solidFill>
                        <a:srgbClr val="005BAD"/>
                      </a:solidFill>
                      <a:prstDash val="solid"/>
                      <a:round/>
                      <a:headEnd type="none" w="med" len="med"/>
                      <a:tailEnd type="none" w="med" len="med"/>
                    </a:lnB>
                    <a:solidFill>
                      <a:schemeClr val="bg1"/>
                    </a:solidFill>
                  </a:tcPr>
                </a:tc>
                <a:tc>
                  <a:txBody>
                    <a:bodyPr/>
                    <a:lstStyle/>
                    <a:p>
                      <a:pPr algn="ctr"/>
                      <a:r>
                        <a:rPr kumimoji="1" lang="ja-JP" altLang="en-US" sz="1000" b="1" dirty="0">
                          <a:effectLst/>
                          <a:latin typeface="HGPｺﾞｼｯｸM" panose="020B0600000000000000" pitchFamily="50" charset="-128"/>
                          <a:ea typeface="HGPｺﾞｼｯｸM" panose="020B0600000000000000" pitchFamily="50" charset="-128"/>
                        </a:rPr>
                        <a:t>月</a:t>
                      </a:r>
                      <a:r>
                        <a:rPr kumimoji="1" lang="en-US" altLang="ja-JP" sz="1000" b="1" dirty="0">
                          <a:effectLst/>
                          <a:latin typeface="HGPｺﾞｼｯｸM" panose="020B0600000000000000" pitchFamily="50" charset="-128"/>
                          <a:ea typeface="HGPｺﾞｼｯｸM" panose="020B0600000000000000" pitchFamily="50" charset="-128"/>
                        </a:rPr>
                        <a:t>10</a:t>
                      </a:r>
                      <a:r>
                        <a:rPr kumimoji="1" lang="ja-JP" altLang="en-US" sz="1000" b="1" dirty="0">
                          <a:effectLst/>
                          <a:latin typeface="HGPｺﾞｼｯｸM" panose="020B0600000000000000" pitchFamily="50" charset="-128"/>
                          <a:ea typeface="HGPｺﾞｼｯｸM" panose="020B0600000000000000" pitchFamily="50" charset="-128"/>
                        </a:rPr>
                        <a:t>回</a:t>
                      </a:r>
                    </a:p>
                  </a:txBody>
                  <a:tcPr anchor="ctr">
                    <a:lnL w="12700" cap="flat" cmpd="sng" algn="ctr">
                      <a:solidFill>
                        <a:srgbClr val="005BAD"/>
                      </a:solidFill>
                      <a:prstDash val="solid"/>
                      <a:round/>
                      <a:headEnd type="none" w="med" len="med"/>
                      <a:tailEnd type="none" w="med" len="med"/>
                    </a:lnL>
                    <a:lnR w="12700" cap="flat" cmpd="sng" algn="ctr">
                      <a:solidFill>
                        <a:srgbClr val="005BAD"/>
                      </a:solidFill>
                      <a:prstDash val="solid"/>
                      <a:round/>
                      <a:headEnd type="none" w="med" len="med"/>
                      <a:tailEnd type="none" w="med" len="med"/>
                    </a:lnR>
                    <a:lnT w="12700" cap="flat" cmpd="sng" algn="ctr">
                      <a:solidFill>
                        <a:srgbClr val="005BAD"/>
                      </a:solidFill>
                      <a:prstDash val="solid"/>
                      <a:round/>
                      <a:headEnd type="none" w="med" len="med"/>
                      <a:tailEnd type="none" w="med" len="med"/>
                    </a:lnT>
                    <a:lnB w="12700" cap="flat" cmpd="sng" algn="ctr">
                      <a:solidFill>
                        <a:srgbClr val="005BAD"/>
                      </a:solidFill>
                      <a:prstDash val="solid"/>
                      <a:round/>
                      <a:headEnd type="none" w="med" len="med"/>
                      <a:tailEnd type="none" w="med" len="med"/>
                    </a:lnB>
                    <a:solidFill>
                      <a:schemeClr val="bg1"/>
                    </a:solidFill>
                  </a:tcPr>
                </a:tc>
                <a:tc>
                  <a:txBody>
                    <a:bodyPr/>
                    <a:lstStyle/>
                    <a:p>
                      <a:pPr algn="r"/>
                      <a:r>
                        <a:rPr kumimoji="1" lang="ja-JP" altLang="en-US" sz="1000" b="1" dirty="0">
                          <a:effectLst/>
                          <a:latin typeface="HGPｺﾞｼｯｸM" panose="020B0600000000000000" pitchFamily="50" charset="-128"/>
                          <a:ea typeface="HGPｺﾞｼｯｸM" panose="020B0600000000000000" pitchFamily="50" charset="-128"/>
                        </a:rPr>
                        <a:t>万円</a:t>
                      </a:r>
                    </a:p>
                  </a:txBody>
                  <a:tcPr anchor="ctr">
                    <a:lnL w="12700" cap="flat" cmpd="sng" algn="ctr">
                      <a:solidFill>
                        <a:srgbClr val="005BAD"/>
                      </a:solidFill>
                      <a:prstDash val="solid"/>
                      <a:round/>
                      <a:headEnd type="none" w="med" len="med"/>
                      <a:tailEnd type="none" w="med" len="med"/>
                    </a:lnL>
                    <a:lnR w="12700" cap="flat" cmpd="sng" algn="ctr">
                      <a:solidFill>
                        <a:srgbClr val="005BAD"/>
                      </a:solidFill>
                      <a:prstDash val="solid"/>
                      <a:round/>
                      <a:headEnd type="none" w="med" len="med"/>
                      <a:tailEnd type="none" w="med" len="med"/>
                    </a:lnR>
                    <a:lnT w="12700" cap="flat" cmpd="sng" algn="ctr">
                      <a:solidFill>
                        <a:srgbClr val="005BAD"/>
                      </a:solidFill>
                      <a:prstDash val="solid"/>
                      <a:round/>
                      <a:headEnd type="none" w="med" len="med"/>
                      <a:tailEnd type="none" w="med" len="med"/>
                    </a:lnT>
                    <a:lnB w="12700" cap="flat" cmpd="sng" algn="ctr">
                      <a:solidFill>
                        <a:srgbClr val="005BAD"/>
                      </a:solidFill>
                      <a:prstDash val="solid"/>
                      <a:round/>
                      <a:headEnd type="none" w="med" len="med"/>
                      <a:tailEnd type="none" w="med" len="med"/>
                    </a:lnB>
                    <a:solidFill>
                      <a:srgbClr val="EBFFFC"/>
                    </a:solidFill>
                  </a:tcPr>
                </a:tc>
                <a:extLst>
                  <a:ext uri="{0D108BD9-81ED-4DB2-BD59-A6C34878D82A}">
                    <a16:rowId xmlns:a16="http://schemas.microsoft.com/office/drawing/2014/main" val="1196817260"/>
                  </a:ext>
                </a:extLst>
              </a:tr>
              <a:tr h="468038">
                <a:tc>
                  <a:txBody>
                    <a:bodyPr/>
                    <a:lstStyle/>
                    <a:p>
                      <a:pPr algn="ctr"/>
                      <a:r>
                        <a:rPr kumimoji="1" lang="ja-JP" altLang="en-US" sz="1000" b="1" dirty="0">
                          <a:effectLst/>
                          <a:latin typeface="HGPｺﾞｼｯｸM" panose="020B0600000000000000" pitchFamily="50" charset="-128"/>
                          <a:ea typeface="HGPｺﾞｼｯｸM" panose="020B0600000000000000" pitchFamily="50" charset="-128"/>
                        </a:rPr>
                        <a:t>Ｃ家</a:t>
                      </a:r>
                    </a:p>
                  </a:txBody>
                  <a:tcPr anchor="ctr">
                    <a:lnL w="12700" cap="flat" cmpd="sng" algn="ctr">
                      <a:solidFill>
                        <a:srgbClr val="005BAD"/>
                      </a:solidFill>
                      <a:prstDash val="solid"/>
                      <a:round/>
                      <a:headEnd type="none" w="med" len="med"/>
                      <a:tailEnd type="none" w="med" len="med"/>
                    </a:lnL>
                    <a:lnR w="12700" cap="flat" cmpd="sng" algn="ctr">
                      <a:solidFill>
                        <a:srgbClr val="005BAD"/>
                      </a:solidFill>
                      <a:prstDash val="solid"/>
                      <a:round/>
                      <a:headEnd type="none" w="med" len="med"/>
                      <a:tailEnd type="none" w="med" len="med"/>
                    </a:lnR>
                    <a:lnT w="12700" cap="flat" cmpd="sng" algn="ctr">
                      <a:solidFill>
                        <a:srgbClr val="005BAD"/>
                      </a:solidFill>
                      <a:prstDash val="solid"/>
                      <a:round/>
                      <a:headEnd type="none" w="med" len="med"/>
                      <a:tailEnd type="none" w="med" len="med"/>
                    </a:lnT>
                    <a:lnB w="12700" cap="flat" cmpd="sng" algn="ctr">
                      <a:solidFill>
                        <a:srgbClr val="005BAD"/>
                      </a:solidFill>
                      <a:prstDash val="solid"/>
                      <a:round/>
                      <a:headEnd type="none" w="med" len="med"/>
                      <a:tailEnd type="none" w="med" len="med"/>
                    </a:lnB>
                    <a:solidFill>
                      <a:schemeClr val="bg1"/>
                    </a:solidFill>
                  </a:tcPr>
                </a:tc>
                <a:tc>
                  <a:txBody>
                    <a:bodyPr/>
                    <a:lstStyle/>
                    <a:p>
                      <a:pPr algn="ctr"/>
                      <a:r>
                        <a:rPr kumimoji="1" lang="ja-JP" altLang="en-US" sz="1000" b="1" dirty="0">
                          <a:effectLst/>
                          <a:latin typeface="HGPｺﾞｼｯｸM" panose="020B0600000000000000" pitchFamily="50" charset="-128"/>
                          <a:ea typeface="HGPｺﾞｼｯｸM" panose="020B0600000000000000" pitchFamily="50" charset="-128"/>
                        </a:rPr>
                        <a:t>４人</a:t>
                      </a:r>
                    </a:p>
                  </a:txBody>
                  <a:tcPr anchor="ctr">
                    <a:lnL w="12700" cap="flat" cmpd="sng" algn="ctr">
                      <a:solidFill>
                        <a:srgbClr val="005BAD"/>
                      </a:solidFill>
                      <a:prstDash val="solid"/>
                      <a:round/>
                      <a:headEnd type="none" w="med" len="med"/>
                      <a:tailEnd type="none" w="med" len="med"/>
                    </a:lnL>
                    <a:lnR w="12700" cap="flat" cmpd="sng" algn="ctr">
                      <a:solidFill>
                        <a:srgbClr val="005BAD"/>
                      </a:solidFill>
                      <a:prstDash val="solid"/>
                      <a:round/>
                      <a:headEnd type="none" w="med" len="med"/>
                      <a:tailEnd type="none" w="med" len="med"/>
                    </a:lnR>
                    <a:lnT w="12700" cap="flat" cmpd="sng" algn="ctr">
                      <a:solidFill>
                        <a:srgbClr val="005BAD"/>
                      </a:solidFill>
                      <a:prstDash val="solid"/>
                      <a:round/>
                      <a:headEnd type="none" w="med" len="med"/>
                      <a:tailEnd type="none" w="med" len="med"/>
                    </a:lnT>
                    <a:lnB w="12700" cap="flat" cmpd="sng" algn="ctr">
                      <a:solidFill>
                        <a:srgbClr val="005BAD"/>
                      </a:solidFill>
                      <a:prstDash val="solid"/>
                      <a:round/>
                      <a:headEnd type="none" w="med" len="med"/>
                      <a:tailEnd type="none" w="med" len="med"/>
                    </a:lnB>
                    <a:solidFill>
                      <a:schemeClr val="bg1"/>
                    </a:solidFill>
                  </a:tcPr>
                </a:tc>
                <a:tc>
                  <a:txBody>
                    <a:bodyPr/>
                    <a:lstStyle/>
                    <a:p>
                      <a:pPr algn="ctr"/>
                      <a:r>
                        <a:rPr kumimoji="1" lang="en-US" altLang="ja-JP" sz="1000" b="1" dirty="0">
                          <a:effectLst/>
                          <a:latin typeface="HGPｺﾞｼｯｸM" panose="020B0600000000000000" pitchFamily="50" charset="-128"/>
                          <a:ea typeface="HGPｺﾞｼｯｸM" panose="020B0600000000000000" pitchFamily="50" charset="-128"/>
                        </a:rPr>
                        <a:t>300</a:t>
                      </a:r>
                      <a:r>
                        <a:rPr kumimoji="1" lang="ja-JP" altLang="en-US" sz="1000" b="1" dirty="0">
                          <a:effectLst/>
                          <a:latin typeface="HGPｺﾞｼｯｸM" panose="020B0600000000000000" pitchFamily="50" charset="-128"/>
                          <a:ea typeface="HGPｺﾞｼｯｸM" panose="020B0600000000000000" pitchFamily="50" charset="-128"/>
                        </a:rPr>
                        <a:t>万円</a:t>
                      </a:r>
                    </a:p>
                  </a:txBody>
                  <a:tcPr anchor="ctr">
                    <a:lnL w="12700" cap="flat" cmpd="sng" algn="ctr">
                      <a:solidFill>
                        <a:srgbClr val="005BAD"/>
                      </a:solidFill>
                      <a:prstDash val="solid"/>
                      <a:round/>
                      <a:headEnd type="none" w="med" len="med"/>
                      <a:tailEnd type="none" w="med" len="med"/>
                    </a:lnL>
                    <a:lnR w="12700" cap="flat" cmpd="sng" algn="ctr">
                      <a:solidFill>
                        <a:srgbClr val="005BAD"/>
                      </a:solidFill>
                      <a:prstDash val="solid"/>
                      <a:round/>
                      <a:headEnd type="none" w="med" len="med"/>
                      <a:tailEnd type="none" w="med" len="med"/>
                    </a:lnR>
                    <a:lnT w="12700" cap="flat" cmpd="sng" algn="ctr">
                      <a:solidFill>
                        <a:srgbClr val="005BAD"/>
                      </a:solidFill>
                      <a:prstDash val="solid"/>
                      <a:round/>
                      <a:headEnd type="none" w="med" len="med"/>
                      <a:tailEnd type="none" w="med" len="med"/>
                    </a:lnT>
                    <a:lnB w="12700" cap="flat" cmpd="sng" algn="ctr">
                      <a:solidFill>
                        <a:srgbClr val="005BAD"/>
                      </a:solidFill>
                      <a:prstDash val="solid"/>
                      <a:round/>
                      <a:headEnd type="none" w="med" len="med"/>
                      <a:tailEnd type="none" w="med" len="med"/>
                    </a:lnB>
                    <a:solidFill>
                      <a:schemeClr val="bg1"/>
                    </a:solidFill>
                  </a:tcPr>
                </a:tc>
                <a:tc>
                  <a:txBody>
                    <a:bodyPr/>
                    <a:lstStyle/>
                    <a:p>
                      <a:pPr algn="ctr"/>
                      <a:r>
                        <a:rPr kumimoji="1" lang="ja-JP" altLang="en-US" sz="1000" b="1" dirty="0">
                          <a:effectLst/>
                          <a:latin typeface="HGPｺﾞｼｯｸM" panose="020B0600000000000000" pitchFamily="50" charset="-128"/>
                          <a:ea typeface="HGPｺﾞｼｯｸM" panose="020B0600000000000000" pitchFamily="50" charset="-128"/>
                        </a:rPr>
                        <a:t>月</a:t>
                      </a:r>
                      <a:r>
                        <a:rPr kumimoji="1" lang="en-US" altLang="ja-JP" sz="1000" b="1" dirty="0">
                          <a:effectLst/>
                          <a:latin typeface="HGPｺﾞｼｯｸM" panose="020B0600000000000000" pitchFamily="50" charset="-128"/>
                          <a:ea typeface="HGPｺﾞｼｯｸM" panose="020B0600000000000000" pitchFamily="50" charset="-128"/>
                        </a:rPr>
                        <a:t>10</a:t>
                      </a:r>
                      <a:r>
                        <a:rPr kumimoji="1" lang="ja-JP" altLang="en-US" sz="1000" b="1" dirty="0">
                          <a:effectLst/>
                          <a:latin typeface="HGPｺﾞｼｯｸM" panose="020B0600000000000000" pitchFamily="50" charset="-128"/>
                          <a:ea typeface="HGPｺﾞｼｯｸM" panose="020B0600000000000000" pitchFamily="50" charset="-128"/>
                        </a:rPr>
                        <a:t>回</a:t>
                      </a:r>
                    </a:p>
                  </a:txBody>
                  <a:tcPr anchor="ctr">
                    <a:lnL w="12700" cap="flat" cmpd="sng" algn="ctr">
                      <a:solidFill>
                        <a:srgbClr val="005BAD"/>
                      </a:solidFill>
                      <a:prstDash val="solid"/>
                      <a:round/>
                      <a:headEnd type="none" w="med" len="med"/>
                      <a:tailEnd type="none" w="med" len="med"/>
                    </a:lnL>
                    <a:lnR w="12700" cap="flat" cmpd="sng" algn="ctr">
                      <a:solidFill>
                        <a:srgbClr val="005BAD"/>
                      </a:solidFill>
                      <a:prstDash val="solid"/>
                      <a:round/>
                      <a:headEnd type="none" w="med" len="med"/>
                      <a:tailEnd type="none" w="med" len="med"/>
                    </a:lnR>
                    <a:lnT w="12700" cap="flat" cmpd="sng" algn="ctr">
                      <a:solidFill>
                        <a:srgbClr val="005BAD"/>
                      </a:solidFill>
                      <a:prstDash val="solid"/>
                      <a:round/>
                      <a:headEnd type="none" w="med" len="med"/>
                      <a:tailEnd type="none" w="med" len="med"/>
                    </a:lnT>
                    <a:lnB w="12700" cap="flat" cmpd="sng" algn="ctr">
                      <a:solidFill>
                        <a:srgbClr val="005BAD"/>
                      </a:solidFill>
                      <a:prstDash val="solid"/>
                      <a:round/>
                      <a:headEnd type="none" w="med" len="med"/>
                      <a:tailEnd type="none" w="med" len="med"/>
                    </a:lnB>
                    <a:solidFill>
                      <a:schemeClr val="bg1"/>
                    </a:solidFill>
                  </a:tcPr>
                </a:tc>
                <a:tc>
                  <a:txBody>
                    <a:bodyPr/>
                    <a:lstStyle/>
                    <a:p>
                      <a:pPr algn="r"/>
                      <a:r>
                        <a:rPr kumimoji="1" lang="ja-JP" altLang="en-US" sz="1000" b="1" dirty="0">
                          <a:effectLst/>
                          <a:latin typeface="HGPｺﾞｼｯｸM" panose="020B0600000000000000" pitchFamily="50" charset="-128"/>
                          <a:ea typeface="HGPｺﾞｼｯｸM" panose="020B0600000000000000" pitchFamily="50" charset="-128"/>
                        </a:rPr>
                        <a:t>万円</a:t>
                      </a:r>
                    </a:p>
                  </a:txBody>
                  <a:tcPr anchor="ctr">
                    <a:lnL w="12700" cap="flat" cmpd="sng" algn="ctr">
                      <a:solidFill>
                        <a:srgbClr val="005BAD"/>
                      </a:solidFill>
                      <a:prstDash val="solid"/>
                      <a:round/>
                      <a:headEnd type="none" w="med" len="med"/>
                      <a:tailEnd type="none" w="med" len="med"/>
                    </a:lnL>
                    <a:lnR w="12700" cap="flat" cmpd="sng" algn="ctr">
                      <a:solidFill>
                        <a:srgbClr val="005BAD"/>
                      </a:solidFill>
                      <a:prstDash val="solid"/>
                      <a:round/>
                      <a:headEnd type="none" w="med" len="med"/>
                      <a:tailEnd type="none" w="med" len="med"/>
                    </a:lnR>
                    <a:lnT w="12700" cap="flat" cmpd="sng" algn="ctr">
                      <a:solidFill>
                        <a:srgbClr val="005BAD"/>
                      </a:solidFill>
                      <a:prstDash val="solid"/>
                      <a:round/>
                      <a:headEnd type="none" w="med" len="med"/>
                      <a:tailEnd type="none" w="med" len="med"/>
                    </a:lnT>
                    <a:lnB w="12700" cap="flat" cmpd="sng" algn="ctr">
                      <a:solidFill>
                        <a:srgbClr val="005BAD"/>
                      </a:solidFill>
                      <a:prstDash val="solid"/>
                      <a:round/>
                      <a:headEnd type="none" w="med" len="med"/>
                      <a:tailEnd type="none" w="med" len="med"/>
                    </a:lnB>
                    <a:solidFill>
                      <a:srgbClr val="EBFFFC"/>
                    </a:solidFill>
                  </a:tcPr>
                </a:tc>
                <a:extLst>
                  <a:ext uri="{0D108BD9-81ED-4DB2-BD59-A6C34878D82A}">
                    <a16:rowId xmlns:a16="http://schemas.microsoft.com/office/drawing/2014/main" val="585846679"/>
                  </a:ext>
                </a:extLst>
              </a:tr>
              <a:tr h="468038">
                <a:tc>
                  <a:txBody>
                    <a:bodyPr/>
                    <a:lstStyle/>
                    <a:p>
                      <a:pPr algn="ctr"/>
                      <a:r>
                        <a:rPr kumimoji="1" lang="ja-JP" altLang="en-US" sz="1000" b="1" dirty="0">
                          <a:effectLst/>
                          <a:latin typeface="HGPｺﾞｼｯｸM" panose="020B0600000000000000" pitchFamily="50" charset="-128"/>
                          <a:ea typeface="HGPｺﾞｼｯｸM" panose="020B0600000000000000" pitchFamily="50" charset="-128"/>
                        </a:rPr>
                        <a:t>Ｄ家</a:t>
                      </a:r>
                    </a:p>
                  </a:txBody>
                  <a:tcPr anchor="ctr">
                    <a:lnL w="12700" cap="flat" cmpd="sng" algn="ctr">
                      <a:solidFill>
                        <a:srgbClr val="005BAD"/>
                      </a:solidFill>
                      <a:prstDash val="solid"/>
                      <a:round/>
                      <a:headEnd type="none" w="med" len="med"/>
                      <a:tailEnd type="none" w="med" len="med"/>
                    </a:lnL>
                    <a:lnR w="12700" cap="flat" cmpd="sng" algn="ctr">
                      <a:solidFill>
                        <a:srgbClr val="005BAD"/>
                      </a:solidFill>
                      <a:prstDash val="solid"/>
                      <a:round/>
                      <a:headEnd type="none" w="med" len="med"/>
                      <a:tailEnd type="none" w="med" len="med"/>
                    </a:lnR>
                    <a:lnT w="12700" cap="flat" cmpd="sng" algn="ctr">
                      <a:solidFill>
                        <a:srgbClr val="005BAD"/>
                      </a:solidFill>
                      <a:prstDash val="solid"/>
                      <a:round/>
                      <a:headEnd type="none" w="med" len="med"/>
                      <a:tailEnd type="none" w="med" len="med"/>
                    </a:lnT>
                    <a:lnB w="12700" cap="flat" cmpd="sng" algn="ctr">
                      <a:solidFill>
                        <a:srgbClr val="005BAD"/>
                      </a:solidFill>
                      <a:prstDash val="solid"/>
                      <a:round/>
                      <a:headEnd type="none" w="med" len="med"/>
                      <a:tailEnd type="none" w="med" len="med"/>
                    </a:lnB>
                    <a:solidFill>
                      <a:schemeClr val="bg1"/>
                    </a:solidFill>
                  </a:tcPr>
                </a:tc>
                <a:tc>
                  <a:txBody>
                    <a:bodyPr/>
                    <a:lstStyle/>
                    <a:p>
                      <a:pPr algn="ctr"/>
                      <a:r>
                        <a:rPr kumimoji="1" lang="ja-JP" altLang="en-US" sz="1000" b="1" dirty="0">
                          <a:effectLst/>
                          <a:latin typeface="HGPｺﾞｼｯｸM" panose="020B0600000000000000" pitchFamily="50" charset="-128"/>
                          <a:ea typeface="HGPｺﾞｼｯｸM" panose="020B0600000000000000" pitchFamily="50" charset="-128"/>
                        </a:rPr>
                        <a:t>４人</a:t>
                      </a:r>
                    </a:p>
                  </a:txBody>
                  <a:tcPr anchor="ctr">
                    <a:lnL w="12700" cap="flat" cmpd="sng" algn="ctr">
                      <a:solidFill>
                        <a:srgbClr val="005BAD"/>
                      </a:solidFill>
                      <a:prstDash val="solid"/>
                      <a:round/>
                      <a:headEnd type="none" w="med" len="med"/>
                      <a:tailEnd type="none" w="med" len="med"/>
                    </a:lnL>
                    <a:lnR w="12700" cap="flat" cmpd="sng" algn="ctr">
                      <a:solidFill>
                        <a:srgbClr val="005BAD"/>
                      </a:solidFill>
                      <a:prstDash val="solid"/>
                      <a:round/>
                      <a:headEnd type="none" w="med" len="med"/>
                      <a:tailEnd type="none" w="med" len="med"/>
                    </a:lnR>
                    <a:lnT w="12700" cap="flat" cmpd="sng" algn="ctr">
                      <a:solidFill>
                        <a:srgbClr val="005BAD"/>
                      </a:solidFill>
                      <a:prstDash val="solid"/>
                      <a:round/>
                      <a:headEnd type="none" w="med" len="med"/>
                      <a:tailEnd type="none" w="med" len="med"/>
                    </a:lnT>
                    <a:lnB w="12700" cap="flat" cmpd="sng" algn="ctr">
                      <a:solidFill>
                        <a:srgbClr val="005BAD"/>
                      </a:solidFill>
                      <a:prstDash val="solid"/>
                      <a:round/>
                      <a:headEnd type="none" w="med" len="med"/>
                      <a:tailEnd type="none" w="med" len="med"/>
                    </a:lnB>
                    <a:solidFill>
                      <a:schemeClr val="bg1"/>
                    </a:solidFill>
                  </a:tcPr>
                </a:tc>
                <a:tc>
                  <a:txBody>
                    <a:bodyPr/>
                    <a:lstStyle/>
                    <a:p>
                      <a:pPr algn="ctr"/>
                      <a:r>
                        <a:rPr kumimoji="1" lang="en-US" altLang="ja-JP" sz="1000" b="1" dirty="0">
                          <a:effectLst/>
                          <a:latin typeface="HGPｺﾞｼｯｸM" panose="020B0600000000000000" pitchFamily="50" charset="-128"/>
                          <a:ea typeface="HGPｺﾞｼｯｸM" panose="020B0600000000000000" pitchFamily="50" charset="-128"/>
                        </a:rPr>
                        <a:t>100</a:t>
                      </a:r>
                      <a:r>
                        <a:rPr kumimoji="1" lang="ja-JP" altLang="en-US" sz="1000" b="1" dirty="0">
                          <a:effectLst/>
                          <a:latin typeface="HGPｺﾞｼｯｸM" panose="020B0600000000000000" pitchFamily="50" charset="-128"/>
                          <a:ea typeface="HGPｺﾞｼｯｸM" panose="020B0600000000000000" pitchFamily="50" charset="-128"/>
                        </a:rPr>
                        <a:t>万円</a:t>
                      </a:r>
                    </a:p>
                  </a:txBody>
                  <a:tcPr anchor="ctr">
                    <a:lnL w="12700" cap="flat" cmpd="sng" algn="ctr">
                      <a:solidFill>
                        <a:srgbClr val="005BAD"/>
                      </a:solidFill>
                      <a:prstDash val="solid"/>
                      <a:round/>
                      <a:headEnd type="none" w="med" len="med"/>
                      <a:tailEnd type="none" w="med" len="med"/>
                    </a:lnL>
                    <a:lnR w="12700" cap="flat" cmpd="sng" algn="ctr">
                      <a:solidFill>
                        <a:srgbClr val="005BAD"/>
                      </a:solidFill>
                      <a:prstDash val="solid"/>
                      <a:round/>
                      <a:headEnd type="none" w="med" len="med"/>
                      <a:tailEnd type="none" w="med" len="med"/>
                    </a:lnR>
                    <a:lnT w="12700" cap="flat" cmpd="sng" algn="ctr">
                      <a:solidFill>
                        <a:srgbClr val="005BAD"/>
                      </a:solidFill>
                      <a:prstDash val="solid"/>
                      <a:round/>
                      <a:headEnd type="none" w="med" len="med"/>
                      <a:tailEnd type="none" w="med" len="med"/>
                    </a:lnT>
                    <a:lnB w="12700" cap="flat" cmpd="sng" algn="ctr">
                      <a:solidFill>
                        <a:srgbClr val="005BAD"/>
                      </a:solidFill>
                      <a:prstDash val="solid"/>
                      <a:round/>
                      <a:headEnd type="none" w="med" len="med"/>
                      <a:tailEnd type="none" w="med" len="med"/>
                    </a:lnB>
                    <a:solidFill>
                      <a:schemeClr val="bg1"/>
                    </a:solidFill>
                  </a:tcPr>
                </a:tc>
                <a:tc>
                  <a:txBody>
                    <a:bodyPr/>
                    <a:lstStyle/>
                    <a:p>
                      <a:pPr algn="ctr"/>
                      <a:r>
                        <a:rPr kumimoji="1" lang="ja-JP" altLang="en-US" sz="1000" b="1" dirty="0">
                          <a:effectLst/>
                          <a:latin typeface="HGPｺﾞｼｯｸM" panose="020B0600000000000000" pitchFamily="50" charset="-128"/>
                          <a:ea typeface="HGPｺﾞｼｯｸM" panose="020B0600000000000000" pitchFamily="50" charset="-128"/>
                        </a:rPr>
                        <a:t>月</a:t>
                      </a:r>
                      <a:r>
                        <a:rPr kumimoji="1" lang="en-US" altLang="ja-JP" sz="1000" b="1" dirty="0">
                          <a:effectLst/>
                          <a:latin typeface="HGPｺﾞｼｯｸM" panose="020B0600000000000000" pitchFamily="50" charset="-128"/>
                          <a:ea typeface="HGPｺﾞｼｯｸM" panose="020B0600000000000000" pitchFamily="50" charset="-128"/>
                        </a:rPr>
                        <a:t>20</a:t>
                      </a:r>
                      <a:r>
                        <a:rPr kumimoji="1" lang="ja-JP" altLang="en-US" sz="1000" b="1" dirty="0">
                          <a:effectLst/>
                          <a:latin typeface="HGPｺﾞｼｯｸM" panose="020B0600000000000000" pitchFamily="50" charset="-128"/>
                          <a:ea typeface="HGPｺﾞｼｯｸM" panose="020B0600000000000000" pitchFamily="50" charset="-128"/>
                        </a:rPr>
                        <a:t>回</a:t>
                      </a:r>
                    </a:p>
                  </a:txBody>
                  <a:tcPr anchor="ctr">
                    <a:lnL w="12700" cap="flat" cmpd="sng" algn="ctr">
                      <a:solidFill>
                        <a:srgbClr val="005BAD"/>
                      </a:solidFill>
                      <a:prstDash val="solid"/>
                      <a:round/>
                      <a:headEnd type="none" w="med" len="med"/>
                      <a:tailEnd type="none" w="med" len="med"/>
                    </a:lnL>
                    <a:lnR w="12700" cap="flat" cmpd="sng" algn="ctr">
                      <a:solidFill>
                        <a:srgbClr val="005BAD"/>
                      </a:solidFill>
                      <a:prstDash val="solid"/>
                      <a:round/>
                      <a:headEnd type="none" w="med" len="med"/>
                      <a:tailEnd type="none" w="med" len="med"/>
                    </a:lnR>
                    <a:lnT w="12700" cap="flat" cmpd="sng" algn="ctr">
                      <a:solidFill>
                        <a:srgbClr val="005BAD"/>
                      </a:solidFill>
                      <a:prstDash val="solid"/>
                      <a:round/>
                      <a:headEnd type="none" w="med" len="med"/>
                      <a:tailEnd type="none" w="med" len="med"/>
                    </a:lnT>
                    <a:lnB w="12700" cap="flat" cmpd="sng" algn="ctr">
                      <a:solidFill>
                        <a:srgbClr val="005BAD"/>
                      </a:solidFill>
                      <a:prstDash val="solid"/>
                      <a:round/>
                      <a:headEnd type="none" w="med" len="med"/>
                      <a:tailEnd type="none" w="med" len="med"/>
                    </a:lnB>
                    <a:solidFill>
                      <a:schemeClr val="bg1"/>
                    </a:solidFill>
                  </a:tcPr>
                </a:tc>
                <a:tc>
                  <a:txBody>
                    <a:bodyPr/>
                    <a:lstStyle/>
                    <a:p>
                      <a:pPr algn="r"/>
                      <a:r>
                        <a:rPr kumimoji="1" lang="ja-JP" altLang="en-US" sz="1000" b="1" dirty="0">
                          <a:effectLst/>
                          <a:latin typeface="HGPｺﾞｼｯｸM" panose="020B0600000000000000" pitchFamily="50" charset="-128"/>
                          <a:ea typeface="HGPｺﾞｼｯｸM" panose="020B0600000000000000" pitchFamily="50" charset="-128"/>
                        </a:rPr>
                        <a:t>万円</a:t>
                      </a:r>
                    </a:p>
                  </a:txBody>
                  <a:tcPr anchor="ctr">
                    <a:lnL w="12700" cap="flat" cmpd="sng" algn="ctr">
                      <a:solidFill>
                        <a:srgbClr val="005BAD"/>
                      </a:solidFill>
                      <a:prstDash val="solid"/>
                      <a:round/>
                      <a:headEnd type="none" w="med" len="med"/>
                      <a:tailEnd type="none" w="med" len="med"/>
                    </a:lnL>
                    <a:lnR w="12700" cap="flat" cmpd="sng" algn="ctr">
                      <a:solidFill>
                        <a:srgbClr val="005BAD"/>
                      </a:solidFill>
                      <a:prstDash val="solid"/>
                      <a:round/>
                      <a:headEnd type="none" w="med" len="med"/>
                      <a:tailEnd type="none" w="med" len="med"/>
                    </a:lnR>
                    <a:lnT w="12700" cap="flat" cmpd="sng" algn="ctr">
                      <a:solidFill>
                        <a:srgbClr val="005BAD"/>
                      </a:solidFill>
                      <a:prstDash val="solid"/>
                      <a:round/>
                      <a:headEnd type="none" w="med" len="med"/>
                      <a:tailEnd type="none" w="med" len="med"/>
                    </a:lnT>
                    <a:lnB w="12700" cap="flat" cmpd="sng" algn="ctr">
                      <a:solidFill>
                        <a:srgbClr val="005BAD"/>
                      </a:solidFill>
                      <a:prstDash val="solid"/>
                      <a:round/>
                      <a:headEnd type="none" w="med" len="med"/>
                      <a:tailEnd type="none" w="med" len="med"/>
                    </a:lnB>
                    <a:solidFill>
                      <a:srgbClr val="EBFFFC"/>
                    </a:solidFill>
                  </a:tcPr>
                </a:tc>
                <a:extLst>
                  <a:ext uri="{0D108BD9-81ED-4DB2-BD59-A6C34878D82A}">
                    <a16:rowId xmlns:a16="http://schemas.microsoft.com/office/drawing/2014/main" val="4268042463"/>
                  </a:ext>
                </a:extLst>
              </a:tr>
              <a:tr h="468038">
                <a:tc gridSpan="4">
                  <a:txBody>
                    <a:bodyPr/>
                    <a:lstStyle/>
                    <a:p>
                      <a:pPr algn="ctr"/>
                      <a:r>
                        <a:rPr kumimoji="1" lang="ja-JP" altLang="en-US" sz="1000" b="1" dirty="0">
                          <a:effectLst/>
                          <a:latin typeface="HGPｺﾞｼｯｸM" panose="020B0600000000000000" pitchFamily="50" charset="-128"/>
                          <a:ea typeface="HGPｺﾞｼｯｸM" panose="020B0600000000000000" pitchFamily="50" charset="-128"/>
                        </a:rPr>
                        <a:t>合計</a:t>
                      </a:r>
                    </a:p>
                  </a:txBody>
                  <a:tcPr anchor="ctr">
                    <a:lnL w="12700" cap="flat" cmpd="sng" algn="ctr">
                      <a:solidFill>
                        <a:srgbClr val="005BAD"/>
                      </a:solidFill>
                      <a:prstDash val="solid"/>
                      <a:round/>
                      <a:headEnd type="none" w="med" len="med"/>
                      <a:tailEnd type="none" w="med" len="med"/>
                    </a:lnL>
                    <a:lnR w="12700" cap="flat" cmpd="sng" algn="ctr">
                      <a:solidFill>
                        <a:srgbClr val="005BAD"/>
                      </a:solidFill>
                      <a:prstDash val="solid"/>
                      <a:round/>
                      <a:headEnd type="none" w="med" len="med"/>
                      <a:tailEnd type="none" w="med" len="med"/>
                    </a:lnR>
                    <a:lnT w="12700" cap="flat" cmpd="sng" algn="ctr">
                      <a:solidFill>
                        <a:srgbClr val="005BAD"/>
                      </a:solidFill>
                      <a:prstDash val="solid"/>
                      <a:round/>
                      <a:headEnd type="none" w="med" len="med"/>
                      <a:tailEnd type="none" w="med" len="med"/>
                    </a:lnT>
                    <a:lnB w="12700" cap="flat" cmpd="sng" algn="ctr">
                      <a:solidFill>
                        <a:srgbClr val="005BAD"/>
                      </a:solidFill>
                      <a:prstDash val="solid"/>
                      <a:round/>
                      <a:headEnd type="none" w="med" len="med"/>
                      <a:tailEnd type="none" w="med" len="med"/>
                    </a:lnB>
                    <a:solidFill>
                      <a:srgbClr val="CEEEFE"/>
                    </a:solidFill>
                  </a:tcPr>
                </a:tc>
                <a:tc hMerge="1">
                  <a:txBody>
                    <a:bodyPr/>
                    <a:lstStyle/>
                    <a:p>
                      <a:endParaRPr/>
                    </a:p>
                  </a:txBody>
                  <a:tcPr anchor="ctr">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endParaRPr/>
                    </a:p>
                  </a:txBody>
                  <a:tcPr anchor="ctr">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endParaRPr dirty="0"/>
                    </a:p>
                  </a:txBody>
                  <a:tcPr anchor="ctr">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a:r>
                        <a:rPr kumimoji="1" lang="en-US" altLang="ja-JP" sz="1000" b="1" dirty="0">
                          <a:effectLst/>
                          <a:latin typeface="HGPｺﾞｼｯｸM" panose="020B0600000000000000" pitchFamily="50" charset="-128"/>
                          <a:ea typeface="HGPｺﾞｼｯｸM" panose="020B0600000000000000" pitchFamily="50" charset="-128"/>
                        </a:rPr>
                        <a:t>400</a:t>
                      </a:r>
                      <a:r>
                        <a:rPr kumimoji="1" lang="ja-JP" altLang="en-US" sz="1000" b="1" dirty="0">
                          <a:effectLst/>
                          <a:latin typeface="HGPｺﾞｼｯｸM" panose="020B0600000000000000" pitchFamily="50" charset="-128"/>
                          <a:ea typeface="HGPｺﾞｼｯｸM" panose="020B0600000000000000" pitchFamily="50" charset="-128"/>
                        </a:rPr>
                        <a:t>万円</a:t>
                      </a:r>
                    </a:p>
                  </a:txBody>
                  <a:tcPr anchor="ctr">
                    <a:lnL w="12700" cap="flat" cmpd="sng" algn="ctr">
                      <a:solidFill>
                        <a:srgbClr val="005BAD"/>
                      </a:solidFill>
                      <a:prstDash val="solid"/>
                      <a:round/>
                      <a:headEnd type="none" w="med" len="med"/>
                      <a:tailEnd type="none" w="med" len="med"/>
                    </a:lnL>
                    <a:lnR w="12700" cap="flat" cmpd="sng" algn="ctr">
                      <a:solidFill>
                        <a:srgbClr val="005BAD"/>
                      </a:solidFill>
                      <a:prstDash val="solid"/>
                      <a:round/>
                      <a:headEnd type="none" w="med" len="med"/>
                      <a:tailEnd type="none" w="med" len="med"/>
                    </a:lnR>
                    <a:lnT w="12700" cap="flat" cmpd="sng" algn="ctr">
                      <a:solidFill>
                        <a:srgbClr val="005BAD"/>
                      </a:solidFill>
                      <a:prstDash val="solid"/>
                      <a:round/>
                      <a:headEnd type="none" w="med" len="med"/>
                      <a:tailEnd type="none" w="med" len="med"/>
                    </a:lnT>
                    <a:lnB w="12700" cap="flat" cmpd="sng" algn="ctr">
                      <a:solidFill>
                        <a:srgbClr val="005BAD"/>
                      </a:solidFill>
                      <a:prstDash val="solid"/>
                      <a:round/>
                      <a:headEnd type="none" w="med" len="med"/>
                      <a:tailEnd type="none" w="med" len="med"/>
                    </a:lnB>
                    <a:solidFill>
                      <a:srgbClr val="CEEEFE"/>
                    </a:solidFill>
                  </a:tcPr>
                </a:tc>
                <a:extLst>
                  <a:ext uri="{0D108BD9-81ED-4DB2-BD59-A6C34878D82A}">
                    <a16:rowId xmlns:a16="http://schemas.microsoft.com/office/drawing/2014/main" val="3152522239"/>
                  </a:ext>
                </a:extLst>
              </a:tr>
            </a:tbl>
          </a:graphicData>
        </a:graphic>
      </p:graphicFrame>
      <p:sp>
        <p:nvSpPr>
          <p:cNvPr id="37" name="正方形/長方形 36">
            <a:extLst>
              <a:ext uri="{FF2B5EF4-FFF2-40B4-BE49-F238E27FC236}">
                <a16:creationId xmlns:a16="http://schemas.microsoft.com/office/drawing/2014/main" id="{19AE497B-5E39-4DC0-CA5F-68971167F198}"/>
              </a:ext>
            </a:extLst>
          </p:cNvPr>
          <p:cNvSpPr/>
          <p:nvPr userDrawn="1"/>
        </p:nvSpPr>
        <p:spPr bwMode="auto">
          <a:xfrm>
            <a:off x="323642" y="5376928"/>
            <a:ext cx="3455491" cy="621034"/>
          </a:xfrm>
          <a:prstGeom prst="rect">
            <a:avLst/>
          </a:prstGeom>
          <a:noFill/>
          <a:ln w="635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171450" marR="0" indent="-171450" algn="l" defTabSz="914400" rtl="0" eaLnBrk="0" fontAlgn="base" latinLnBrk="0" hangingPunct="0">
              <a:lnSpc>
                <a:spcPct val="114000"/>
              </a:lnSpc>
              <a:spcBef>
                <a:spcPct val="0"/>
              </a:spcBef>
              <a:spcAft>
                <a:spcPct val="0"/>
              </a:spcAft>
              <a:buClrTx/>
              <a:buSzTx/>
              <a:buFont typeface="Wingdings" panose="05000000000000000000" pitchFamily="2" charset="2"/>
              <a:buChar char="l"/>
              <a:tabLst/>
            </a:pPr>
            <a:r>
              <a:rPr kumimoji="1" lang="ja-JP" altLang="en-US" sz="1400" kern="1200" dirty="0">
                <a:solidFill>
                  <a:srgbClr val="005BAD"/>
                </a:solidFill>
                <a:latin typeface="+mn-ea"/>
                <a:ea typeface="+mn-ea"/>
                <a:cs typeface="+mn-cs"/>
              </a:rPr>
              <a:t>ヒント</a:t>
            </a:r>
          </a:p>
          <a:p>
            <a:pPr marL="0" marR="0" indent="0" algn="l" defTabSz="914400" rtl="0" eaLnBrk="0" fontAlgn="base" latinLnBrk="0" hangingPunct="0">
              <a:lnSpc>
                <a:spcPct val="114000"/>
              </a:lnSpc>
              <a:spcBef>
                <a:spcPct val="0"/>
              </a:spcBef>
              <a:spcAft>
                <a:spcPct val="0"/>
              </a:spcAft>
              <a:buClrTx/>
              <a:buSzTx/>
              <a:buFont typeface="Wingdings" panose="05000000000000000000" pitchFamily="2" charset="2"/>
              <a:buNone/>
              <a:tabLst/>
            </a:pPr>
            <a:r>
              <a:rPr kumimoji="1" lang="ja-JP" altLang="en-US" sz="1200" kern="1200" dirty="0">
                <a:solidFill>
                  <a:schemeClr val="tx1"/>
                </a:solidFill>
                <a:latin typeface="+mn-ea"/>
                <a:ea typeface="+mn-ea"/>
                <a:cs typeface="+mn-cs"/>
              </a:rPr>
              <a:t>  </a:t>
            </a:r>
            <a:r>
              <a:rPr kumimoji="1" lang="ja-JP" altLang="en-US" sz="1200" kern="0" spc="100" baseline="0" dirty="0">
                <a:solidFill>
                  <a:schemeClr val="tx1"/>
                </a:solidFill>
                <a:latin typeface="+mn-ea"/>
                <a:ea typeface="+mn-ea"/>
                <a:cs typeface="+mn-cs"/>
              </a:rPr>
              <a:t> </a:t>
            </a:r>
            <a:r>
              <a:rPr kumimoji="1" lang="ja-JP" altLang="en-US" sz="1200" kern="1200" dirty="0">
                <a:solidFill>
                  <a:schemeClr val="tx1"/>
                </a:solidFill>
                <a:latin typeface="+mn-ea"/>
                <a:ea typeface="+mn-ea"/>
                <a:cs typeface="+mn-cs"/>
              </a:rPr>
              <a:t>いくつかの負担方法を組み合わせる</a:t>
            </a:r>
            <a:endParaRPr kumimoji="1" lang="en-US" altLang="ja-JP" sz="1200" kern="1200" dirty="0">
              <a:solidFill>
                <a:schemeClr val="tx1"/>
              </a:solidFill>
              <a:latin typeface="+mn-ea"/>
              <a:ea typeface="+mn-ea"/>
              <a:cs typeface="+mn-cs"/>
            </a:endParaRPr>
          </a:p>
          <a:p>
            <a:pPr marL="0" marR="0" indent="0" algn="l" defTabSz="914400" rtl="0" eaLnBrk="0" fontAlgn="base" latinLnBrk="0" hangingPunct="0">
              <a:lnSpc>
                <a:spcPct val="114000"/>
              </a:lnSpc>
              <a:spcBef>
                <a:spcPct val="0"/>
              </a:spcBef>
              <a:spcAft>
                <a:spcPct val="0"/>
              </a:spcAft>
              <a:buClrTx/>
              <a:buSzTx/>
              <a:buFont typeface="Wingdings" panose="05000000000000000000" pitchFamily="2" charset="2"/>
              <a:buNone/>
              <a:tabLst/>
            </a:pPr>
            <a:r>
              <a:rPr kumimoji="1" lang="en-US" altLang="ja-JP" sz="1200" kern="1200" dirty="0">
                <a:solidFill>
                  <a:schemeClr val="tx1"/>
                </a:solidFill>
                <a:latin typeface="+mn-ea"/>
                <a:ea typeface="+mn-ea"/>
                <a:cs typeface="+mn-cs"/>
              </a:rPr>
              <a:t>   </a:t>
            </a:r>
            <a:r>
              <a:rPr kumimoji="1" lang="ja-JP" altLang="en-US" sz="1200" kern="1200" dirty="0">
                <a:solidFill>
                  <a:schemeClr val="tx1"/>
                </a:solidFill>
                <a:latin typeface="+mn-ea"/>
                <a:ea typeface="+mn-ea"/>
                <a:cs typeface="+mn-cs"/>
              </a:rPr>
              <a:t>方法も考えてみよう！</a:t>
            </a:r>
          </a:p>
        </p:txBody>
      </p:sp>
      <p:sp>
        <p:nvSpPr>
          <p:cNvPr id="38" name="正方形/長方形 37">
            <a:extLst>
              <a:ext uri="{FF2B5EF4-FFF2-40B4-BE49-F238E27FC236}">
                <a16:creationId xmlns:a16="http://schemas.microsoft.com/office/drawing/2014/main" id="{02150E7C-7858-0B62-B52C-A8A92A3683F7}"/>
              </a:ext>
            </a:extLst>
          </p:cNvPr>
          <p:cNvSpPr/>
          <p:nvPr userDrawn="1"/>
        </p:nvSpPr>
        <p:spPr bwMode="auto">
          <a:xfrm>
            <a:off x="323642" y="4022517"/>
            <a:ext cx="3667513" cy="518485"/>
          </a:xfrm>
          <a:prstGeom prst="rect">
            <a:avLst/>
          </a:prstGeom>
          <a:noFill/>
          <a:ln w="635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l" defTabSz="914400" rtl="0" eaLnBrk="0" fontAlgn="base" latinLnBrk="0" hangingPunct="0">
              <a:lnSpc>
                <a:spcPct val="114000"/>
              </a:lnSpc>
              <a:spcBef>
                <a:spcPct val="0"/>
              </a:spcBef>
              <a:spcAft>
                <a:spcPct val="0"/>
              </a:spcAft>
              <a:buClrTx/>
              <a:buSzTx/>
              <a:buFontTx/>
              <a:buNone/>
              <a:tabLst/>
            </a:pPr>
            <a:r>
              <a:rPr kumimoji="1" lang="ja-JP" altLang="en-US" sz="1600" kern="1200" dirty="0">
                <a:solidFill>
                  <a:srgbClr val="005BAD"/>
                </a:solidFill>
                <a:latin typeface="+mn-ea"/>
                <a:ea typeface="+mn-ea"/>
                <a:cs typeface="+mn-cs"/>
              </a:rPr>
              <a:t>各家の所得金額</a:t>
            </a:r>
            <a:r>
              <a:rPr kumimoji="1" lang="ja-JP" altLang="en-US" sz="1400" kern="1200" dirty="0">
                <a:solidFill>
                  <a:srgbClr val="005BAD"/>
                </a:solidFill>
                <a:latin typeface="+mn-ea"/>
                <a:ea typeface="+mn-ea"/>
                <a:cs typeface="+mn-cs"/>
              </a:rPr>
              <a:t>（もうけ）</a:t>
            </a:r>
            <a:r>
              <a:rPr kumimoji="1" lang="ja-JP" altLang="en-US" sz="1600" kern="1200" dirty="0">
                <a:solidFill>
                  <a:srgbClr val="005BAD"/>
                </a:solidFill>
                <a:latin typeface="+mn-ea"/>
                <a:ea typeface="+mn-ea"/>
                <a:cs typeface="+mn-cs"/>
              </a:rPr>
              <a:t>と</a:t>
            </a:r>
            <a:endParaRPr kumimoji="1" lang="en-US" altLang="ja-JP" sz="1600" kern="1200" dirty="0">
              <a:solidFill>
                <a:srgbClr val="005BAD"/>
              </a:solidFill>
              <a:latin typeface="+mn-ea"/>
              <a:ea typeface="+mn-ea"/>
              <a:cs typeface="+mn-cs"/>
            </a:endParaRPr>
          </a:p>
          <a:p>
            <a:pPr marL="0" marR="0" indent="0" algn="l" defTabSz="914400" rtl="0" eaLnBrk="0" fontAlgn="base" latinLnBrk="0" hangingPunct="0">
              <a:lnSpc>
                <a:spcPct val="114000"/>
              </a:lnSpc>
              <a:spcBef>
                <a:spcPct val="0"/>
              </a:spcBef>
              <a:spcAft>
                <a:spcPct val="0"/>
              </a:spcAft>
              <a:buClrTx/>
              <a:buSzTx/>
              <a:buFontTx/>
              <a:buNone/>
              <a:tabLst/>
            </a:pPr>
            <a:r>
              <a:rPr kumimoji="1" lang="ja-JP" altLang="en-US" sz="1600" kern="1200" dirty="0">
                <a:solidFill>
                  <a:srgbClr val="005BAD"/>
                </a:solidFill>
                <a:latin typeface="+mn-ea"/>
                <a:ea typeface="+mn-ea"/>
                <a:cs typeface="+mn-cs"/>
              </a:rPr>
              <a:t>橋の使用回数が異なる場合</a:t>
            </a:r>
          </a:p>
        </p:txBody>
      </p:sp>
      <p:sp>
        <p:nvSpPr>
          <p:cNvPr id="39" name="正方形/長方形 38">
            <a:extLst>
              <a:ext uri="{FF2B5EF4-FFF2-40B4-BE49-F238E27FC236}">
                <a16:creationId xmlns:a16="http://schemas.microsoft.com/office/drawing/2014/main" id="{C9ECBD93-61F0-0041-26D0-6E03C3171AD5}"/>
              </a:ext>
            </a:extLst>
          </p:cNvPr>
          <p:cNvSpPr/>
          <p:nvPr userDrawn="1"/>
        </p:nvSpPr>
        <p:spPr bwMode="auto">
          <a:xfrm>
            <a:off x="3928374" y="1257115"/>
            <a:ext cx="1332646" cy="226871"/>
          </a:xfrm>
          <a:prstGeom prst="rect">
            <a:avLst/>
          </a:prstGeom>
          <a:noFill/>
          <a:ln w="19050" cap="flat" cmpd="sng" algn="ctr">
            <a:solidFill>
              <a:schemeClr val="tx1">
                <a:lumMod val="85000"/>
                <a:lumOff val="15000"/>
              </a:schemeClr>
            </a:solidFill>
            <a:prstDash val="solid"/>
            <a:round/>
            <a:headEnd type="none" w="med" len="med"/>
            <a:tailEnd type="none" w="med" len="med"/>
          </a:ln>
          <a:effectLst/>
        </p:spPr>
        <p:txBody>
          <a:bodyPr vert="horz" wrap="square" lIns="72000" tIns="36000" rIns="72000" bIns="3600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1" lang="ja-JP" altLang="en-US" sz="1300" b="0" i="0" u="none" strike="noStrike" cap="none" normalizeH="0" baseline="0" dirty="0">
                <a:ln>
                  <a:noFill/>
                </a:ln>
                <a:effectLst/>
                <a:latin typeface="+mn-ea"/>
                <a:ea typeface="+mn-ea"/>
              </a:rPr>
              <a:t>パターン１</a:t>
            </a:r>
            <a:r>
              <a:rPr kumimoji="1" lang="ja-JP" altLang="en-US" sz="1200" b="0" i="0" u="none" strike="noStrike" cap="none" normalizeH="0" baseline="0" dirty="0">
                <a:ln>
                  <a:noFill/>
                </a:ln>
                <a:effectLst/>
                <a:latin typeface="+mn-ea"/>
                <a:ea typeface="+mn-ea"/>
              </a:rPr>
              <a:t>（参考）</a:t>
            </a:r>
            <a:endParaRPr kumimoji="1" lang="ja-JP" altLang="en-US" sz="1300" b="0" i="0" u="none" strike="noStrike" cap="none" normalizeH="0" baseline="0" dirty="0">
              <a:ln>
                <a:noFill/>
              </a:ln>
              <a:effectLst/>
              <a:latin typeface="+mn-ea"/>
              <a:ea typeface="+mn-ea"/>
            </a:endParaRPr>
          </a:p>
        </p:txBody>
      </p:sp>
      <p:sp>
        <p:nvSpPr>
          <p:cNvPr id="42" name="正方形/長方形 41">
            <a:extLst>
              <a:ext uri="{FF2B5EF4-FFF2-40B4-BE49-F238E27FC236}">
                <a16:creationId xmlns:a16="http://schemas.microsoft.com/office/drawing/2014/main" id="{62BB3ACC-39FD-FC54-BBAF-483324BEEC1C}"/>
              </a:ext>
            </a:extLst>
          </p:cNvPr>
          <p:cNvSpPr/>
          <p:nvPr userDrawn="1"/>
        </p:nvSpPr>
        <p:spPr bwMode="auto">
          <a:xfrm>
            <a:off x="323642" y="4576465"/>
            <a:ext cx="3455491" cy="621034"/>
          </a:xfrm>
          <a:prstGeom prst="rect">
            <a:avLst/>
          </a:prstGeom>
          <a:noFill/>
          <a:ln w="635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l" defTabSz="914400" rtl="0" eaLnBrk="0" fontAlgn="base" latinLnBrk="0" hangingPunct="0">
              <a:lnSpc>
                <a:spcPct val="114000"/>
              </a:lnSpc>
              <a:spcBef>
                <a:spcPct val="0"/>
              </a:spcBef>
              <a:spcAft>
                <a:spcPct val="0"/>
              </a:spcAft>
              <a:buClrTx/>
              <a:buSzTx/>
              <a:buFont typeface="Wingdings" panose="05000000000000000000" pitchFamily="2" charset="2"/>
              <a:buNone/>
              <a:tabLst/>
            </a:pPr>
            <a:r>
              <a:rPr kumimoji="1" lang="en-US" altLang="ja-JP" sz="1050" kern="1200" dirty="0">
                <a:solidFill>
                  <a:srgbClr val="005BAD"/>
                </a:solidFill>
                <a:latin typeface="+mn-ea"/>
                <a:ea typeface="+mn-ea"/>
                <a:cs typeface="+mn-cs"/>
              </a:rPr>
              <a:t>※</a:t>
            </a:r>
            <a:r>
              <a:rPr kumimoji="1" lang="ja-JP" altLang="en-US" sz="1050" kern="1200" dirty="0">
                <a:solidFill>
                  <a:srgbClr val="005BAD"/>
                </a:solidFill>
                <a:latin typeface="+mn-ea"/>
                <a:ea typeface="+mn-ea"/>
                <a:cs typeface="+mn-cs"/>
              </a:rPr>
              <a:t>グループの意見を集約し、「負担金額」を</a:t>
            </a:r>
            <a:endParaRPr kumimoji="1" lang="en-US" altLang="ja-JP" sz="1050" kern="1200" dirty="0">
              <a:solidFill>
                <a:srgbClr val="005BAD"/>
              </a:solidFill>
              <a:latin typeface="+mn-ea"/>
              <a:ea typeface="+mn-ea"/>
              <a:cs typeface="+mn-cs"/>
            </a:endParaRPr>
          </a:p>
          <a:p>
            <a:pPr marL="0" marR="0" indent="0" algn="l" defTabSz="914400" rtl="0" eaLnBrk="0" fontAlgn="base" latinLnBrk="0" hangingPunct="0">
              <a:lnSpc>
                <a:spcPct val="114000"/>
              </a:lnSpc>
              <a:spcBef>
                <a:spcPct val="0"/>
              </a:spcBef>
              <a:spcAft>
                <a:spcPct val="0"/>
              </a:spcAft>
              <a:buClrTx/>
              <a:buSzTx/>
              <a:buFont typeface="Wingdings" panose="05000000000000000000" pitchFamily="2" charset="2"/>
              <a:buNone/>
              <a:tabLst/>
            </a:pPr>
            <a:r>
              <a:rPr kumimoji="1" lang="en-US" altLang="ja-JP" sz="1050" kern="1200" dirty="0">
                <a:solidFill>
                  <a:srgbClr val="005BAD"/>
                </a:solidFill>
                <a:latin typeface="+mn-ea"/>
                <a:ea typeface="+mn-ea"/>
                <a:cs typeface="+mn-cs"/>
              </a:rPr>
              <a:t>   </a:t>
            </a:r>
            <a:r>
              <a:rPr kumimoji="1" lang="ja-JP" altLang="en-US" sz="1050" kern="1200" dirty="0">
                <a:solidFill>
                  <a:srgbClr val="005BAD"/>
                </a:solidFill>
                <a:latin typeface="+mn-ea"/>
                <a:ea typeface="+mn-ea"/>
                <a:cs typeface="+mn-cs"/>
              </a:rPr>
              <a:t>記入しましょう！</a:t>
            </a:r>
          </a:p>
        </p:txBody>
      </p:sp>
      <p:sp>
        <p:nvSpPr>
          <p:cNvPr id="43" name="正方形/長方形 42">
            <a:extLst>
              <a:ext uri="{FF2B5EF4-FFF2-40B4-BE49-F238E27FC236}">
                <a16:creationId xmlns:a16="http://schemas.microsoft.com/office/drawing/2014/main" id="{CE9EBD79-0355-E65A-74DB-913A41ACE34F}"/>
              </a:ext>
            </a:extLst>
          </p:cNvPr>
          <p:cNvSpPr/>
          <p:nvPr userDrawn="1"/>
        </p:nvSpPr>
        <p:spPr bwMode="auto">
          <a:xfrm>
            <a:off x="6940632" y="3944289"/>
            <a:ext cx="1879518" cy="621034"/>
          </a:xfrm>
          <a:prstGeom prst="rect">
            <a:avLst/>
          </a:prstGeom>
          <a:noFill/>
          <a:ln w="635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l" defTabSz="914400" rtl="0" eaLnBrk="0" fontAlgn="base" latinLnBrk="0" hangingPunct="0">
              <a:lnSpc>
                <a:spcPct val="114000"/>
              </a:lnSpc>
              <a:spcBef>
                <a:spcPct val="0"/>
              </a:spcBef>
              <a:spcAft>
                <a:spcPct val="0"/>
              </a:spcAft>
              <a:buClrTx/>
              <a:buSzTx/>
              <a:buFont typeface="Wingdings" panose="05000000000000000000" pitchFamily="2" charset="2"/>
              <a:buNone/>
              <a:tabLst/>
            </a:pPr>
            <a:r>
              <a:rPr kumimoji="1" lang="en-US" altLang="ja-JP" sz="900" kern="1200" dirty="0">
                <a:solidFill>
                  <a:srgbClr val="005BAD"/>
                </a:solidFill>
                <a:latin typeface="+mn-ea"/>
                <a:ea typeface="+mn-ea"/>
                <a:cs typeface="+mn-cs"/>
              </a:rPr>
              <a:t>※</a:t>
            </a:r>
            <a:r>
              <a:rPr kumimoji="1" lang="ja-JP" altLang="en-US" sz="900" kern="1200" dirty="0">
                <a:solidFill>
                  <a:srgbClr val="005BAD"/>
                </a:solidFill>
                <a:latin typeface="+mn-ea"/>
                <a:ea typeface="+mn-ea"/>
                <a:cs typeface="+mn-cs"/>
              </a:rPr>
              <a:t>グループでは、どの要素をどれくらい重要視しますか？下の図のどの辺りに位置するか★を動かしてみましょう！</a:t>
            </a:r>
          </a:p>
        </p:txBody>
      </p:sp>
      <p:grpSp>
        <p:nvGrpSpPr>
          <p:cNvPr id="44" name="グループ化 43">
            <a:extLst>
              <a:ext uri="{FF2B5EF4-FFF2-40B4-BE49-F238E27FC236}">
                <a16:creationId xmlns:a16="http://schemas.microsoft.com/office/drawing/2014/main" id="{F7ED2511-4D1C-5683-62E6-0746DD0CE6F8}"/>
              </a:ext>
            </a:extLst>
          </p:cNvPr>
          <p:cNvGrpSpPr/>
          <p:nvPr userDrawn="1"/>
        </p:nvGrpSpPr>
        <p:grpSpPr>
          <a:xfrm>
            <a:off x="7088512" y="4832765"/>
            <a:ext cx="1529836" cy="1529836"/>
            <a:chOff x="7088512" y="4886555"/>
            <a:chExt cx="1529836" cy="1529836"/>
          </a:xfrm>
        </p:grpSpPr>
        <p:sp>
          <p:nvSpPr>
            <p:cNvPr id="45" name="楕円 7">
              <a:extLst>
                <a:ext uri="{FF2B5EF4-FFF2-40B4-BE49-F238E27FC236}">
                  <a16:creationId xmlns:a16="http://schemas.microsoft.com/office/drawing/2014/main" id="{F2271C5B-BFF0-07BA-97AF-16E4BE6C790C}"/>
                </a:ext>
              </a:extLst>
            </p:cNvPr>
            <p:cNvSpPr/>
            <p:nvPr userDrawn="1"/>
          </p:nvSpPr>
          <p:spPr bwMode="auto">
            <a:xfrm>
              <a:off x="7660654" y="5458697"/>
              <a:ext cx="385552" cy="385552"/>
            </a:xfrm>
            <a:prstGeom prst="ellipse">
              <a:avLst/>
            </a:prstGeom>
            <a:noFill/>
            <a:ln w="6350" cap="flat" cmpd="sng" algn="ctr">
              <a:solidFill>
                <a:srgbClr val="005BAD"/>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ja-JP" altLang="en-US" sz="2400" b="0" i="0" u="none" strike="noStrike" cap="none" normalizeH="0" baseline="0" dirty="0">
                <a:ln>
                  <a:noFill/>
                </a:ln>
                <a:solidFill>
                  <a:schemeClr val="tx1"/>
                </a:solidFill>
                <a:effectLst/>
                <a:latin typeface="+mn-ea"/>
                <a:ea typeface="+mn-ea"/>
              </a:endParaRPr>
            </a:p>
          </p:txBody>
        </p:sp>
        <p:sp>
          <p:nvSpPr>
            <p:cNvPr id="46" name="楕円 11">
              <a:extLst>
                <a:ext uri="{FF2B5EF4-FFF2-40B4-BE49-F238E27FC236}">
                  <a16:creationId xmlns:a16="http://schemas.microsoft.com/office/drawing/2014/main" id="{70EFACBC-5AF6-D4BB-C6E6-D952C6973C2C}"/>
                </a:ext>
              </a:extLst>
            </p:cNvPr>
            <p:cNvSpPr/>
            <p:nvPr userDrawn="1"/>
          </p:nvSpPr>
          <p:spPr bwMode="auto">
            <a:xfrm>
              <a:off x="7355624" y="5153667"/>
              <a:ext cx="995613" cy="995613"/>
            </a:xfrm>
            <a:prstGeom prst="ellipse">
              <a:avLst/>
            </a:prstGeom>
            <a:noFill/>
            <a:ln w="6350" cap="flat" cmpd="sng" algn="ctr">
              <a:solidFill>
                <a:srgbClr val="005BAD"/>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ja-JP" altLang="en-US" sz="2400" b="0" i="0" u="none" strike="noStrike" cap="none" normalizeH="0" baseline="0" dirty="0">
                <a:ln>
                  <a:noFill/>
                </a:ln>
                <a:solidFill>
                  <a:schemeClr val="tx1"/>
                </a:solidFill>
                <a:effectLst/>
                <a:latin typeface="+mn-ea"/>
                <a:ea typeface="+mn-ea"/>
              </a:endParaRPr>
            </a:p>
          </p:txBody>
        </p:sp>
        <p:sp>
          <p:nvSpPr>
            <p:cNvPr id="49" name="楕円 13">
              <a:extLst>
                <a:ext uri="{FF2B5EF4-FFF2-40B4-BE49-F238E27FC236}">
                  <a16:creationId xmlns:a16="http://schemas.microsoft.com/office/drawing/2014/main" id="{35C90540-CE1C-50B4-284A-EA20E842B9BE}"/>
                </a:ext>
              </a:extLst>
            </p:cNvPr>
            <p:cNvSpPr/>
            <p:nvPr userDrawn="1"/>
          </p:nvSpPr>
          <p:spPr bwMode="auto">
            <a:xfrm>
              <a:off x="7088512" y="4886555"/>
              <a:ext cx="1529836" cy="1529836"/>
            </a:xfrm>
            <a:prstGeom prst="ellipse">
              <a:avLst/>
            </a:prstGeom>
            <a:noFill/>
            <a:ln w="6350" cap="flat" cmpd="sng" algn="ctr">
              <a:solidFill>
                <a:srgbClr val="005BAD"/>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ja-JP" altLang="en-US" sz="2400" b="0" i="0" u="none" strike="noStrike" cap="none" normalizeH="0" baseline="0" dirty="0">
                <a:ln>
                  <a:noFill/>
                </a:ln>
                <a:solidFill>
                  <a:schemeClr val="tx1"/>
                </a:solidFill>
                <a:effectLst/>
                <a:latin typeface="+mn-ea"/>
                <a:ea typeface="+mn-ea"/>
              </a:endParaRPr>
            </a:p>
          </p:txBody>
        </p:sp>
      </p:grpSp>
      <p:sp>
        <p:nvSpPr>
          <p:cNvPr id="50" name="グラフィックス 20">
            <a:extLst>
              <a:ext uri="{FF2B5EF4-FFF2-40B4-BE49-F238E27FC236}">
                <a16:creationId xmlns:a16="http://schemas.microsoft.com/office/drawing/2014/main" id="{74367E16-E7A2-2303-3111-9240D8A52479}"/>
              </a:ext>
            </a:extLst>
          </p:cNvPr>
          <p:cNvSpPr/>
          <p:nvPr userDrawn="1"/>
        </p:nvSpPr>
        <p:spPr>
          <a:xfrm rot="2623897" flipH="1">
            <a:off x="8041477" y="4872020"/>
            <a:ext cx="213421" cy="870789"/>
          </a:xfrm>
          <a:custGeom>
            <a:avLst/>
            <a:gdLst>
              <a:gd name="connsiteX0" fmla="*/ 477774 w 635031"/>
              <a:gd name="connsiteY0" fmla="*/ 549783 h 2826162"/>
              <a:gd name="connsiteX1" fmla="*/ 635032 w 635031"/>
              <a:gd name="connsiteY1" fmla="*/ 549783 h 2826162"/>
              <a:gd name="connsiteX2" fmla="*/ 317468 w 635031"/>
              <a:gd name="connsiteY2" fmla="*/ 0 h 2826162"/>
              <a:gd name="connsiteX3" fmla="*/ 0 w 635031"/>
              <a:gd name="connsiteY3" fmla="*/ 549783 h 2826162"/>
              <a:gd name="connsiteX4" fmla="*/ 157163 w 635031"/>
              <a:gd name="connsiteY4" fmla="*/ 549783 h 2826162"/>
              <a:gd name="connsiteX5" fmla="*/ 317468 w 635031"/>
              <a:gd name="connsiteY5" fmla="*/ 2826163 h 2826162"/>
              <a:gd name="connsiteX6" fmla="*/ 477774 w 635031"/>
              <a:gd name="connsiteY6" fmla="*/ 549783 h 28261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35031" h="2826162">
                <a:moveTo>
                  <a:pt x="477774" y="549783"/>
                </a:moveTo>
                <a:lnTo>
                  <a:pt x="635032" y="549783"/>
                </a:lnTo>
                <a:lnTo>
                  <a:pt x="317468" y="0"/>
                </a:lnTo>
                <a:lnTo>
                  <a:pt x="0" y="549783"/>
                </a:lnTo>
                <a:lnTo>
                  <a:pt x="157163" y="549783"/>
                </a:lnTo>
                <a:lnTo>
                  <a:pt x="317468" y="2826163"/>
                </a:lnTo>
                <a:lnTo>
                  <a:pt x="477774" y="549783"/>
                </a:lnTo>
                <a:close/>
              </a:path>
            </a:pathLst>
          </a:custGeom>
          <a:gradFill>
            <a:gsLst>
              <a:gs pos="0">
                <a:srgbClr val="005BAD"/>
              </a:gs>
              <a:gs pos="100000">
                <a:srgbClr val="005BAD">
                  <a:alpha val="0"/>
                </a:srgbClr>
              </a:gs>
            </a:gsLst>
            <a:lin ang="5400000" scaled="1"/>
          </a:gradFill>
          <a:ln w="0"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endParaRPr lang="ja-JP" altLang="en-US" dirty="0">
              <a:latin typeface="HGPｺﾞｼｯｸE" panose="020B0900000000000000" pitchFamily="50" charset="-128"/>
            </a:endParaRPr>
          </a:p>
        </p:txBody>
      </p:sp>
      <p:sp>
        <p:nvSpPr>
          <p:cNvPr id="51" name="正方形/長方形 50">
            <a:extLst>
              <a:ext uri="{FF2B5EF4-FFF2-40B4-BE49-F238E27FC236}">
                <a16:creationId xmlns:a16="http://schemas.microsoft.com/office/drawing/2014/main" id="{A31B7E12-1B8E-4E1F-15B3-BEDE58261624}"/>
              </a:ext>
            </a:extLst>
          </p:cNvPr>
          <p:cNvSpPr/>
          <p:nvPr userDrawn="1"/>
        </p:nvSpPr>
        <p:spPr bwMode="auto">
          <a:xfrm>
            <a:off x="6932817" y="4690493"/>
            <a:ext cx="662892" cy="139748"/>
          </a:xfrm>
          <a:prstGeom prst="rect">
            <a:avLst/>
          </a:prstGeom>
          <a:noFill/>
          <a:ln w="6350" cap="flat" cmpd="sng" algn="ctr">
            <a:solidFill>
              <a:srgbClr val="005BAD"/>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14000"/>
              </a:lnSpc>
              <a:spcBef>
                <a:spcPct val="0"/>
              </a:spcBef>
              <a:spcAft>
                <a:spcPct val="0"/>
              </a:spcAft>
              <a:buClrTx/>
              <a:buSzTx/>
              <a:buFont typeface="Wingdings" panose="05000000000000000000" pitchFamily="2" charset="2"/>
              <a:buNone/>
              <a:tabLst/>
            </a:pPr>
            <a:r>
              <a:rPr kumimoji="1" lang="ja-JP" altLang="en-US" sz="900" kern="1200" dirty="0">
                <a:solidFill>
                  <a:srgbClr val="005BAD"/>
                </a:solidFill>
                <a:latin typeface="+mn-ea"/>
                <a:ea typeface="+mn-ea"/>
                <a:cs typeface="+mn-cs"/>
              </a:rPr>
              <a:t>所得金額</a:t>
            </a:r>
          </a:p>
        </p:txBody>
      </p:sp>
      <p:sp>
        <p:nvSpPr>
          <p:cNvPr id="52" name="正方形/長方形 51">
            <a:extLst>
              <a:ext uri="{FF2B5EF4-FFF2-40B4-BE49-F238E27FC236}">
                <a16:creationId xmlns:a16="http://schemas.microsoft.com/office/drawing/2014/main" id="{632ABEC5-43E5-10F6-E8CE-3196D8B33291}"/>
              </a:ext>
            </a:extLst>
          </p:cNvPr>
          <p:cNvSpPr/>
          <p:nvPr userDrawn="1"/>
        </p:nvSpPr>
        <p:spPr bwMode="auto">
          <a:xfrm>
            <a:off x="8117381" y="4690493"/>
            <a:ext cx="662892" cy="139748"/>
          </a:xfrm>
          <a:prstGeom prst="rect">
            <a:avLst/>
          </a:prstGeom>
          <a:noFill/>
          <a:ln w="6350" cap="flat" cmpd="sng" algn="ctr">
            <a:solidFill>
              <a:srgbClr val="005BAD"/>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14000"/>
              </a:lnSpc>
              <a:spcBef>
                <a:spcPct val="0"/>
              </a:spcBef>
              <a:spcAft>
                <a:spcPct val="0"/>
              </a:spcAft>
              <a:buClrTx/>
              <a:buSzTx/>
              <a:buFont typeface="Wingdings" panose="05000000000000000000" pitchFamily="2" charset="2"/>
              <a:buNone/>
              <a:tabLst/>
            </a:pPr>
            <a:r>
              <a:rPr kumimoji="1" lang="ja-JP" altLang="en-US" sz="900" kern="1200" dirty="0">
                <a:solidFill>
                  <a:srgbClr val="005BAD"/>
                </a:solidFill>
                <a:latin typeface="+mn-ea"/>
                <a:ea typeface="+mn-ea"/>
                <a:cs typeface="+mn-cs"/>
              </a:rPr>
              <a:t>使用回数</a:t>
            </a:r>
          </a:p>
        </p:txBody>
      </p:sp>
      <p:sp>
        <p:nvSpPr>
          <p:cNvPr id="53" name="正方形/長方形 52">
            <a:extLst>
              <a:ext uri="{FF2B5EF4-FFF2-40B4-BE49-F238E27FC236}">
                <a16:creationId xmlns:a16="http://schemas.microsoft.com/office/drawing/2014/main" id="{93EAEB9E-129C-6BA4-FFAD-1E94B8DE16D5}"/>
              </a:ext>
            </a:extLst>
          </p:cNvPr>
          <p:cNvSpPr/>
          <p:nvPr userDrawn="1"/>
        </p:nvSpPr>
        <p:spPr bwMode="auto">
          <a:xfrm>
            <a:off x="7410353" y="6532801"/>
            <a:ext cx="886151" cy="139748"/>
          </a:xfrm>
          <a:prstGeom prst="rect">
            <a:avLst/>
          </a:prstGeom>
          <a:noFill/>
          <a:ln w="6350" cap="flat" cmpd="sng" algn="ctr">
            <a:solidFill>
              <a:srgbClr val="005BAD"/>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14000"/>
              </a:lnSpc>
              <a:spcBef>
                <a:spcPct val="0"/>
              </a:spcBef>
              <a:spcAft>
                <a:spcPct val="0"/>
              </a:spcAft>
              <a:buClrTx/>
              <a:buSzTx/>
              <a:buFont typeface="Wingdings" panose="05000000000000000000" pitchFamily="2" charset="2"/>
              <a:buNone/>
              <a:tabLst/>
            </a:pPr>
            <a:r>
              <a:rPr kumimoji="1" lang="ja-JP" altLang="en-US" sz="900" kern="1200" dirty="0">
                <a:solidFill>
                  <a:srgbClr val="005BAD"/>
                </a:solidFill>
                <a:latin typeface="+mn-ea"/>
                <a:ea typeface="+mn-ea"/>
                <a:cs typeface="+mn-cs"/>
              </a:rPr>
              <a:t>その他の要素</a:t>
            </a:r>
          </a:p>
        </p:txBody>
      </p:sp>
      <p:sp>
        <p:nvSpPr>
          <p:cNvPr id="55" name="グラフィックス 20">
            <a:extLst>
              <a:ext uri="{FF2B5EF4-FFF2-40B4-BE49-F238E27FC236}">
                <a16:creationId xmlns:a16="http://schemas.microsoft.com/office/drawing/2014/main" id="{8728089C-F2F4-A615-A4CB-C2DF3C7DEA99}"/>
              </a:ext>
            </a:extLst>
          </p:cNvPr>
          <p:cNvSpPr/>
          <p:nvPr userDrawn="1"/>
        </p:nvSpPr>
        <p:spPr>
          <a:xfrm rot="18997644">
            <a:off x="7453042" y="4863784"/>
            <a:ext cx="213421" cy="870789"/>
          </a:xfrm>
          <a:custGeom>
            <a:avLst/>
            <a:gdLst>
              <a:gd name="connsiteX0" fmla="*/ 477774 w 635031"/>
              <a:gd name="connsiteY0" fmla="*/ 549783 h 2826162"/>
              <a:gd name="connsiteX1" fmla="*/ 635032 w 635031"/>
              <a:gd name="connsiteY1" fmla="*/ 549783 h 2826162"/>
              <a:gd name="connsiteX2" fmla="*/ 317468 w 635031"/>
              <a:gd name="connsiteY2" fmla="*/ 0 h 2826162"/>
              <a:gd name="connsiteX3" fmla="*/ 0 w 635031"/>
              <a:gd name="connsiteY3" fmla="*/ 549783 h 2826162"/>
              <a:gd name="connsiteX4" fmla="*/ 157163 w 635031"/>
              <a:gd name="connsiteY4" fmla="*/ 549783 h 2826162"/>
              <a:gd name="connsiteX5" fmla="*/ 317468 w 635031"/>
              <a:gd name="connsiteY5" fmla="*/ 2826163 h 2826162"/>
              <a:gd name="connsiteX6" fmla="*/ 477774 w 635031"/>
              <a:gd name="connsiteY6" fmla="*/ 549783 h 28261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35031" h="2826162">
                <a:moveTo>
                  <a:pt x="477774" y="549783"/>
                </a:moveTo>
                <a:lnTo>
                  <a:pt x="635032" y="549783"/>
                </a:lnTo>
                <a:lnTo>
                  <a:pt x="317468" y="0"/>
                </a:lnTo>
                <a:lnTo>
                  <a:pt x="0" y="549783"/>
                </a:lnTo>
                <a:lnTo>
                  <a:pt x="157163" y="549783"/>
                </a:lnTo>
                <a:lnTo>
                  <a:pt x="317468" y="2826163"/>
                </a:lnTo>
                <a:lnTo>
                  <a:pt x="477774" y="549783"/>
                </a:lnTo>
                <a:close/>
              </a:path>
            </a:pathLst>
          </a:custGeom>
          <a:gradFill>
            <a:gsLst>
              <a:gs pos="0">
                <a:srgbClr val="005BAD"/>
              </a:gs>
              <a:gs pos="100000">
                <a:srgbClr val="005BAD">
                  <a:alpha val="0"/>
                </a:srgbClr>
              </a:gs>
            </a:gsLst>
            <a:lin ang="5400000" scaled="1"/>
          </a:gradFill>
          <a:ln w="0"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endParaRPr lang="ja-JP" altLang="en-US" dirty="0">
              <a:latin typeface="HGPｺﾞｼｯｸE" panose="020B0900000000000000" pitchFamily="50" charset="-128"/>
            </a:endParaRPr>
          </a:p>
        </p:txBody>
      </p:sp>
      <p:sp>
        <p:nvSpPr>
          <p:cNvPr id="56" name="グラフィックス 20">
            <a:extLst>
              <a:ext uri="{FF2B5EF4-FFF2-40B4-BE49-F238E27FC236}">
                <a16:creationId xmlns:a16="http://schemas.microsoft.com/office/drawing/2014/main" id="{D21A3607-98E1-D1F5-E92A-536401330839}"/>
              </a:ext>
            </a:extLst>
          </p:cNvPr>
          <p:cNvSpPr/>
          <p:nvPr userDrawn="1"/>
        </p:nvSpPr>
        <p:spPr>
          <a:xfrm rot="10800000">
            <a:off x="7746719" y="5568453"/>
            <a:ext cx="213421" cy="870789"/>
          </a:xfrm>
          <a:custGeom>
            <a:avLst/>
            <a:gdLst>
              <a:gd name="connsiteX0" fmla="*/ 477774 w 635031"/>
              <a:gd name="connsiteY0" fmla="*/ 549783 h 2826162"/>
              <a:gd name="connsiteX1" fmla="*/ 635032 w 635031"/>
              <a:gd name="connsiteY1" fmla="*/ 549783 h 2826162"/>
              <a:gd name="connsiteX2" fmla="*/ 317468 w 635031"/>
              <a:gd name="connsiteY2" fmla="*/ 0 h 2826162"/>
              <a:gd name="connsiteX3" fmla="*/ 0 w 635031"/>
              <a:gd name="connsiteY3" fmla="*/ 549783 h 2826162"/>
              <a:gd name="connsiteX4" fmla="*/ 157163 w 635031"/>
              <a:gd name="connsiteY4" fmla="*/ 549783 h 2826162"/>
              <a:gd name="connsiteX5" fmla="*/ 317468 w 635031"/>
              <a:gd name="connsiteY5" fmla="*/ 2826163 h 2826162"/>
              <a:gd name="connsiteX6" fmla="*/ 477774 w 635031"/>
              <a:gd name="connsiteY6" fmla="*/ 549783 h 28261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35031" h="2826162">
                <a:moveTo>
                  <a:pt x="477774" y="549783"/>
                </a:moveTo>
                <a:lnTo>
                  <a:pt x="635032" y="549783"/>
                </a:lnTo>
                <a:lnTo>
                  <a:pt x="317468" y="0"/>
                </a:lnTo>
                <a:lnTo>
                  <a:pt x="0" y="549783"/>
                </a:lnTo>
                <a:lnTo>
                  <a:pt x="157163" y="549783"/>
                </a:lnTo>
                <a:lnTo>
                  <a:pt x="317468" y="2826163"/>
                </a:lnTo>
                <a:lnTo>
                  <a:pt x="477774" y="549783"/>
                </a:lnTo>
                <a:close/>
              </a:path>
            </a:pathLst>
          </a:custGeom>
          <a:gradFill>
            <a:gsLst>
              <a:gs pos="0">
                <a:srgbClr val="005BAD"/>
              </a:gs>
              <a:gs pos="100000">
                <a:srgbClr val="005BAD">
                  <a:alpha val="0"/>
                </a:srgbClr>
              </a:gs>
            </a:gsLst>
            <a:lin ang="5400000" scaled="1"/>
          </a:gradFill>
          <a:ln w="0"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endParaRPr lang="ja-JP" altLang="en-US" dirty="0">
              <a:latin typeface="HGPｺﾞｼｯｸE" panose="020B0900000000000000" pitchFamily="50" charset="-128"/>
            </a:endParaRPr>
          </a:p>
        </p:txBody>
      </p:sp>
      <p:sp>
        <p:nvSpPr>
          <p:cNvPr id="57" name="楕円 1">
            <a:extLst>
              <a:ext uri="{FF2B5EF4-FFF2-40B4-BE49-F238E27FC236}">
                <a16:creationId xmlns:a16="http://schemas.microsoft.com/office/drawing/2014/main" id="{88364A90-8B1C-EEA2-3C18-422925A6051B}"/>
              </a:ext>
            </a:extLst>
          </p:cNvPr>
          <p:cNvSpPr/>
          <p:nvPr userDrawn="1"/>
        </p:nvSpPr>
        <p:spPr bwMode="auto">
          <a:xfrm>
            <a:off x="7797217" y="5541470"/>
            <a:ext cx="112426" cy="112426"/>
          </a:xfrm>
          <a:prstGeom prst="ellipse">
            <a:avLst/>
          </a:prstGeom>
          <a:solidFill>
            <a:srgbClr val="005BAD">
              <a:alpha val="70000"/>
            </a:srgbClr>
          </a:solidFill>
          <a:ln w="635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ja-JP" altLang="en-US" sz="2400" b="0" i="0" u="none" strike="noStrike" cap="none" normalizeH="0" baseline="0" dirty="0">
              <a:ln>
                <a:noFill/>
              </a:ln>
              <a:solidFill>
                <a:srgbClr val="FFC000"/>
              </a:solidFill>
              <a:effectLst/>
              <a:latin typeface="+mn-ea"/>
              <a:ea typeface="+mn-ea"/>
            </a:endParaRPr>
          </a:p>
        </p:txBody>
      </p:sp>
      <p:graphicFrame>
        <p:nvGraphicFramePr>
          <p:cNvPr id="58" name="表 57">
            <a:extLst>
              <a:ext uri="{FF2B5EF4-FFF2-40B4-BE49-F238E27FC236}">
                <a16:creationId xmlns:a16="http://schemas.microsoft.com/office/drawing/2014/main" id="{7CBB9BF5-E1F3-AE40-7094-D10D29E36F42}"/>
              </a:ext>
            </a:extLst>
          </p:cNvPr>
          <p:cNvGraphicFramePr>
            <a:graphicFrameLocks noGrp="1"/>
          </p:cNvGraphicFramePr>
          <p:nvPr userDrawn="1">
            <p:extLst>
              <p:ext uri="{D42A27DB-BD31-4B8C-83A1-F6EECF244321}">
                <p14:modId xmlns:p14="http://schemas.microsoft.com/office/powerpoint/2010/main" val="3932754292"/>
              </p:ext>
            </p:extLst>
          </p:nvPr>
        </p:nvGraphicFramePr>
        <p:xfrm>
          <a:off x="5772274" y="1541747"/>
          <a:ext cx="3048083" cy="1742332"/>
        </p:xfrm>
        <a:graphic>
          <a:graphicData uri="http://schemas.openxmlformats.org/drawingml/2006/table">
            <a:tbl>
              <a:tblPr firstRow="1" bandRow="1">
                <a:effectLst/>
                <a:tableStyleId>{775DCB02-9BB8-47FD-8907-85C794F793BA}</a:tableStyleId>
              </a:tblPr>
              <a:tblGrid>
                <a:gridCol w="506778">
                  <a:extLst>
                    <a:ext uri="{9D8B030D-6E8A-4147-A177-3AD203B41FA5}">
                      <a16:colId xmlns:a16="http://schemas.microsoft.com/office/drawing/2014/main" val="869972413"/>
                    </a:ext>
                  </a:extLst>
                </a:gridCol>
                <a:gridCol w="482691">
                  <a:extLst>
                    <a:ext uri="{9D8B030D-6E8A-4147-A177-3AD203B41FA5}">
                      <a16:colId xmlns:a16="http://schemas.microsoft.com/office/drawing/2014/main" val="817503841"/>
                    </a:ext>
                  </a:extLst>
                </a:gridCol>
                <a:gridCol w="654248">
                  <a:extLst>
                    <a:ext uri="{9D8B030D-6E8A-4147-A177-3AD203B41FA5}">
                      <a16:colId xmlns:a16="http://schemas.microsoft.com/office/drawing/2014/main" val="1686783455"/>
                    </a:ext>
                  </a:extLst>
                </a:gridCol>
                <a:gridCol w="687387">
                  <a:extLst>
                    <a:ext uri="{9D8B030D-6E8A-4147-A177-3AD203B41FA5}">
                      <a16:colId xmlns:a16="http://schemas.microsoft.com/office/drawing/2014/main" val="4080317083"/>
                    </a:ext>
                  </a:extLst>
                </a:gridCol>
                <a:gridCol w="716979">
                  <a:extLst>
                    <a:ext uri="{9D8B030D-6E8A-4147-A177-3AD203B41FA5}">
                      <a16:colId xmlns:a16="http://schemas.microsoft.com/office/drawing/2014/main" val="659529276"/>
                    </a:ext>
                  </a:extLst>
                </a:gridCol>
              </a:tblGrid>
              <a:tr h="361732">
                <a:tc>
                  <a:txBody>
                    <a:bodyPr/>
                    <a:lstStyle/>
                    <a:p>
                      <a:pPr algn="ctr"/>
                      <a:endParaRPr kumimoji="1" lang="ja-JP" altLang="en-US" sz="900" b="0" dirty="0">
                        <a:solidFill>
                          <a:schemeClr val="bg1"/>
                        </a:solidFill>
                        <a:effectLst/>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2F2F2"/>
                    </a:solidFill>
                  </a:tcPr>
                </a:tc>
                <a:tc>
                  <a:txBody>
                    <a:bodyPr/>
                    <a:lstStyle/>
                    <a:p>
                      <a:pPr algn="ctr"/>
                      <a:r>
                        <a:rPr kumimoji="1" lang="ja-JP" altLang="en-US" sz="900" b="1" dirty="0">
                          <a:solidFill>
                            <a:schemeClr val="bg1"/>
                          </a:solidFill>
                          <a:effectLst/>
                        </a:rPr>
                        <a:t>家族</a:t>
                      </a:r>
                    </a:p>
                  </a:txBody>
                  <a:tcPr anchor="ctr">
                    <a:lnL w="12700" cap="flat" cmpd="sng" algn="ctr">
                      <a:solidFill>
                        <a:schemeClr val="tx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50000"/>
                      </a:schemeClr>
                    </a:solidFill>
                  </a:tcPr>
                </a:tc>
                <a:tc>
                  <a:txBody>
                    <a:bodyPr/>
                    <a:lstStyle/>
                    <a:p>
                      <a:pPr algn="ctr"/>
                      <a:r>
                        <a:rPr kumimoji="1" lang="ja-JP" altLang="en-US" sz="900" dirty="0">
                          <a:effectLst/>
                        </a:rPr>
                        <a:t>所得金額</a:t>
                      </a:r>
                      <a:endParaRPr kumimoji="1" lang="ja-JP" altLang="en-US" sz="700" b="0" kern="1200" dirty="0">
                        <a:solidFill>
                          <a:schemeClr val="bg1"/>
                        </a:solidFill>
                        <a:effectLst/>
                        <a:latin typeface="+mn-lt"/>
                        <a:ea typeface="+mn-ea"/>
                        <a:cs typeface="+mn-cs"/>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50000"/>
                      </a:schemeClr>
                    </a:solidFill>
                  </a:tcPr>
                </a:tc>
                <a:tc>
                  <a:txBody>
                    <a:bodyPr/>
                    <a:lstStyle/>
                    <a:p>
                      <a:pPr algn="ctr"/>
                      <a:r>
                        <a:rPr kumimoji="1" lang="ja-JP" altLang="en-US" sz="900" dirty="0">
                          <a:effectLst/>
                        </a:rPr>
                        <a:t>使用回数</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50000"/>
                      </a:schemeClr>
                    </a:solidFill>
                  </a:tcPr>
                </a:tc>
                <a:tc>
                  <a:txBody>
                    <a:bodyPr/>
                    <a:lstStyle/>
                    <a:p>
                      <a:pPr algn="ctr"/>
                      <a:r>
                        <a:rPr kumimoji="1" lang="ja-JP" altLang="en-US" sz="900" dirty="0">
                          <a:effectLst/>
                        </a:rPr>
                        <a:t>負担金額</a:t>
                      </a:r>
                    </a:p>
                  </a:txBody>
                  <a:tcPr anchor="ctr">
                    <a:lnL w="12700" cap="flat" cmpd="sng" algn="ctr">
                      <a:solidFill>
                        <a:schemeClr val="bg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50000"/>
                      </a:schemeClr>
                    </a:solidFill>
                  </a:tcPr>
                </a:tc>
                <a:extLst>
                  <a:ext uri="{0D108BD9-81ED-4DB2-BD59-A6C34878D82A}">
                    <a16:rowId xmlns:a16="http://schemas.microsoft.com/office/drawing/2014/main" val="2135456254"/>
                  </a:ext>
                </a:extLst>
              </a:tr>
              <a:tr h="288000">
                <a:tc>
                  <a:txBody>
                    <a:bodyPr/>
                    <a:lstStyle/>
                    <a:p>
                      <a:pPr algn="ctr"/>
                      <a:r>
                        <a:rPr kumimoji="1" lang="ja-JP" altLang="en-US" sz="900" b="1" dirty="0">
                          <a:effectLst/>
                          <a:latin typeface="HGPｺﾞｼｯｸM" panose="020B0600000000000000" pitchFamily="50" charset="-128"/>
                          <a:ea typeface="HGPｺﾞｼｯｸM" panose="020B0600000000000000" pitchFamily="50" charset="-128"/>
                        </a:rPr>
                        <a:t>Ａ家</a:t>
                      </a:r>
                    </a:p>
                  </a:txBody>
                  <a:tcPr anchor="ctr">
                    <a:lnL w="127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kumimoji="1" lang="ja-JP" altLang="en-US" sz="900" b="1" dirty="0">
                          <a:effectLst/>
                          <a:latin typeface="HGPｺﾞｼｯｸM" panose="020B0600000000000000" pitchFamily="50" charset="-128"/>
                          <a:ea typeface="HGPｺﾞｼｯｸM" panose="020B0600000000000000" pitchFamily="50" charset="-128"/>
                        </a:rPr>
                        <a:t>４人</a:t>
                      </a:r>
                    </a:p>
                  </a:txBody>
                  <a:tcPr anchor="ctr">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kumimoji="1" lang="en-US" altLang="ja-JP" sz="900" b="1" dirty="0">
                          <a:effectLst/>
                          <a:latin typeface="HGPｺﾞｼｯｸM" panose="020B0600000000000000" pitchFamily="50" charset="-128"/>
                          <a:ea typeface="HGPｺﾞｼｯｸM" panose="020B0600000000000000" pitchFamily="50" charset="-128"/>
                        </a:rPr>
                        <a:t>500</a:t>
                      </a:r>
                      <a:r>
                        <a:rPr kumimoji="1" lang="ja-JP" altLang="en-US" sz="900" b="1" dirty="0">
                          <a:effectLst/>
                          <a:latin typeface="HGPｺﾞｼｯｸM" panose="020B0600000000000000" pitchFamily="50" charset="-128"/>
                          <a:ea typeface="HGPｺﾞｼｯｸM" panose="020B0600000000000000" pitchFamily="50" charset="-128"/>
                        </a:rPr>
                        <a:t>万円</a:t>
                      </a:r>
                    </a:p>
                  </a:txBody>
                  <a:tcPr anchor="ctr">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kumimoji="1" lang="ja-JP" altLang="en-US" sz="900" b="1" dirty="0">
                          <a:effectLst/>
                          <a:latin typeface="HGPｺﾞｼｯｸM" panose="020B0600000000000000" pitchFamily="50" charset="-128"/>
                          <a:ea typeface="HGPｺﾞｼｯｸM" panose="020B0600000000000000" pitchFamily="50" charset="-128"/>
                        </a:rPr>
                        <a:t>月</a:t>
                      </a:r>
                      <a:r>
                        <a:rPr kumimoji="1" lang="en-US" altLang="ja-JP" sz="900" b="1" dirty="0">
                          <a:effectLst/>
                          <a:latin typeface="HGPｺﾞｼｯｸM" panose="020B0600000000000000" pitchFamily="50" charset="-128"/>
                          <a:ea typeface="HGPｺﾞｼｯｸM" panose="020B0600000000000000" pitchFamily="50" charset="-128"/>
                        </a:rPr>
                        <a:t>10</a:t>
                      </a:r>
                      <a:r>
                        <a:rPr kumimoji="1" lang="ja-JP" altLang="en-US" sz="900" b="1" dirty="0">
                          <a:effectLst/>
                          <a:latin typeface="HGPｺﾞｼｯｸM" panose="020B0600000000000000" pitchFamily="50" charset="-128"/>
                          <a:ea typeface="HGPｺﾞｼｯｸM" panose="020B0600000000000000" pitchFamily="50" charset="-128"/>
                        </a:rPr>
                        <a:t>回</a:t>
                      </a:r>
                    </a:p>
                  </a:txBody>
                  <a:tcPr anchor="ctr">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kumimoji="1" lang="en-US" altLang="ja-JP" sz="900" b="1" dirty="0">
                          <a:effectLst/>
                          <a:latin typeface="HGPｺﾞｼｯｸM" panose="020B0600000000000000" pitchFamily="50" charset="-128"/>
                          <a:ea typeface="HGPｺﾞｼｯｸM" panose="020B0600000000000000" pitchFamily="50" charset="-128"/>
                        </a:rPr>
                        <a:t>100</a:t>
                      </a:r>
                      <a:r>
                        <a:rPr kumimoji="1" lang="ja-JP" altLang="en-US" sz="900" b="1" dirty="0">
                          <a:effectLst/>
                          <a:latin typeface="HGPｺﾞｼｯｸM" panose="020B0600000000000000" pitchFamily="50" charset="-128"/>
                          <a:ea typeface="HGPｺﾞｼｯｸM" panose="020B0600000000000000" pitchFamily="50" charset="-128"/>
                        </a:rPr>
                        <a:t>万円</a:t>
                      </a:r>
                    </a:p>
                  </a:txBody>
                  <a:tcPr anchor="ctr">
                    <a:lnL w="9525" cap="flat" cmpd="sng" algn="ctr">
                      <a:solidFill>
                        <a:schemeClr val="tx1"/>
                      </a:solidFill>
                      <a:prstDash val="sysDash"/>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40521073"/>
                  </a:ext>
                </a:extLst>
              </a:tr>
              <a:tr h="288000">
                <a:tc>
                  <a:txBody>
                    <a:bodyPr/>
                    <a:lstStyle/>
                    <a:p>
                      <a:pPr algn="ctr"/>
                      <a:r>
                        <a:rPr kumimoji="1" lang="ja-JP" altLang="en-US" sz="900" b="1" dirty="0">
                          <a:effectLst/>
                          <a:latin typeface="HGPｺﾞｼｯｸM" panose="020B0600000000000000" pitchFamily="50" charset="-128"/>
                          <a:ea typeface="HGPｺﾞｼｯｸM" panose="020B0600000000000000" pitchFamily="50" charset="-128"/>
                        </a:rPr>
                        <a:t>Ｂ家</a:t>
                      </a:r>
                    </a:p>
                  </a:txBody>
                  <a:tcPr anchor="ctr">
                    <a:lnL w="127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kumimoji="1" lang="ja-JP" altLang="en-US" sz="900" b="1" dirty="0">
                          <a:effectLst/>
                          <a:latin typeface="HGPｺﾞｼｯｸM" panose="020B0600000000000000" pitchFamily="50" charset="-128"/>
                          <a:ea typeface="HGPｺﾞｼｯｸM" panose="020B0600000000000000" pitchFamily="50" charset="-128"/>
                        </a:rPr>
                        <a:t>４人</a:t>
                      </a:r>
                    </a:p>
                  </a:txBody>
                  <a:tcPr anchor="ctr">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kumimoji="1" lang="en-US" altLang="ja-JP" sz="900" b="1" dirty="0">
                          <a:effectLst/>
                          <a:latin typeface="HGPｺﾞｼｯｸM" panose="020B0600000000000000" pitchFamily="50" charset="-128"/>
                          <a:ea typeface="HGPｺﾞｼｯｸM" panose="020B0600000000000000" pitchFamily="50" charset="-128"/>
                        </a:rPr>
                        <a:t>500</a:t>
                      </a:r>
                      <a:r>
                        <a:rPr kumimoji="1" lang="ja-JP" altLang="en-US" sz="900" b="1" dirty="0">
                          <a:effectLst/>
                          <a:latin typeface="HGPｺﾞｼｯｸM" panose="020B0600000000000000" pitchFamily="50" charset="-128"/>
                          <a:ea typeface="HGPｺﾞｼｯｸM" panose="020B0600000000000000" pitchFamily="50" charset="-128"/>
                        </a:rPr>
                        <a:t>万円</a:t>
                      </a:r>
                    </a:p>
                  </a:txBody>
                  <a:tcPr anchor="ctr">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kumimoji="1" lang="ja-JP" altLang="en-US" sz="900" b="1" dirty="0">
                          <a:effectLst/>
                          <a:latin typeface="HGPｺﾞｼｯｸM" panose="020B0600000000000000" pitchFamily="50" charset="-128"/>
                          <a:ea typeface="HGPｺﾞｼｯｸM" panose="020B0600000000000000" pitchFamily="50" charset="-128"/>
                        </a:rPr>
                        <a:t>月</a:t>
                      </a:r>
                      <a:r>
                        <a:rPr kumimoji="1" lang="en-US" altLang="ja-JP" sz="900" b="1" dirty="0">
                          <a:effectLst/>
                          <a:latin typeface="HGPｺﾞｼｯｸM" panose="020B0600000000000000" pitchFamily="50" charset="-128"/>
                          <a:ea typeface="HGPｺﾞｼｯｸM" panose="020B0600000000000000" pitchFamily="50" charset="-128"/>
                        </a:rPr>
                        <a:t>10</a:t>
                      </a:r>
                      <a:r>
                        <a:rPr kumimoji="1" lang="ja-JP" altLang="en-US" sz="900" b="1" dirty="0">
                          <a:effectLst/>
                          <a:latin typeface="HGPｺﾞｼｯｸM" panose="020B0600000000000000" pitchFamily="50" charset="-128"/>
                          <a:ea typeface="HGPｺﾞｼｯｸM" panose="020B0600000000000000" pitchFamily="50" charset="-128"/>
                        </a:rPr>
                        <a:t>回</a:t>
                      </a:r>
                    </a:p>
                  </a:txBody>
                  <a:tcPr anchor="ctr">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kumimoji="1" lang="en-US" altLang="ja-JP" sz="900" b="1" dirty="0">
                          <a:effectLst/>
                          <a:latin typeface="HGPｺﾞｼｯｸM" panose="020B0600000000000000" pitchFamily="50" charset="-128"/>
                          <a:ea typeface="HGPｺﾞｼｯｸM" panose="020B0600000000000000" pitchFamily="50" charset="-128"/>
                        </a:rPr>
                        <a:t>100</a:t>
                      </a:r>
                      <a:r>
                        <a:rPr kumimoji="1" lang="ja-JP" altLang="en-US" sz="900" b="1" dirty="0">
                          <a:effectLst/>
                          <a:latin typeface="HGPｺﾞｼｯｸM" panose="020B0600000000000000" pitchFamily="50" charset="-128"/>
                          <a:ea typeface="HGPｺﾞｼｯｸM" panose="020B0600000000000000" pitchFamily="50" charset="-128"/>
                        </a:rPr>
                        <a:t>万円</a:t>
                      </a:r>
                    </a:p>
                  </a:txBody>
                  <a:tcPr anchor="ctr">
                    <a:lnL w="9525" cap="flat" cmpd="sng" algn="ctr">
                      <a:solidFill>
                        <a:schemeClr val="tx1"/>
                      </a:solidFill>
                      <a:prstDash val="sysDash"/>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196817260"/>
                  </a:ext>
                </a:extLst>
              </a:tr>
              <a:tr h="288000">
                <a:tc>
                  <a:txBody>
                    <a:bodyPr/>
                    <a:lstStyle/>
                    <a:p>
                      <a:pPr algn="ctr"/>
                      <a:r>
                        <a:rPr kumimoji="1" lang="ja-JP" altLang="en-US" sz="900" b="1" dirty="0">
                          <a:effectLst/>
                          <a:latin typeface="HGPｺﾞｼｯｸM" panose="020B0600000000000000" pitchFamily="50" charset="-128"/>
                          <a:ea typeface="HGPｺﾞｼｯｸM" panose="020B0600000000000000" pitchFamily="50" charset="-128"/>
                        </a:rPr>
                        <a:t>Ｃ家</a:t>
                      </a:r>
                    </a:p>
                  </a:txBody>
                  <a:tcPr anchor="ctr">
                    <a:lnL w="127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kumimoji="1" lang="ja-JP" altLang="en-US" sz="900" b="1" dirty="0">
                          <a:effectLst/>
                          <a:latin typeface="HGPｺﾞｼｯｸM" panose="020B0600000000000000" pitchFamily="50" charset="-128"/>
                          <a:ea typeface="HGPｺﾞｼｯｸM" panose="020B0600000000000000" pitchFamily="50" charset="-128"/>
                        </a:rPr>
                        <a:t>４人</a:t>
                      </a:r>
                    </a:p>
                  </a:txBody>
                  <a:tcPr anchor="ctr">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kumimoji="1" lang="en-US" altLang="ja-JP" sz="900" b="1" dirty="0">
                          <a:effectLst/>
                          <a:latin typeface="HGPｺﾞｼｯｸM" panose="020B0600000000000000" pitchFamily="50" charset="-128"/>
                          <a:ea typeface="HGPｺﾞｼｯｸM" panose="020B0600000000000000" pitchFamily="50" charset="-128"/>
                        </a:rPr>
                        <a:t>500</a:t>
                      </a:r>
                      <a:r>
                        <a:rPr kumimoji="1" lang="ja-JP" altLang="en-US" sz="900" b="1" dirty="0">
                          <a:effectLst/>
                          <a:latin typeface="HGPｺﾞｼｯｸM" panose="020B0600000000000000" pitchFamily="50" charset="-128"/>
                          <a:ea typeface="HGPｺﾞｼｯｸM" panose="020B0600000000000000" pitchFamily="50" charset="-128"/>
                        </a:rPr>
                        <a:t>万円</a:t>
                      </a:r>
                    </a:p>
                  </a:txBody>
                  <a:tcPr anchor="ctr">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kumimoji="1" lang="ja-JP" altLang="en-US" sz="900" b="1" dirty="0">
                          <a:effectLst/>
                          <a:latin typeface="HGPｺﾞｼｯｸM" panose="020B0600000000000000" pitchFamily="50" charset="-128"/>
                          <a:ea typeface="HGPｺﾞｼｯｸM" panose="020B0600000000000000" pitchFamily="50" charset="-128"/>
                        </a:rPr>
                        <a:t>月</a:t>
                      </a:r>
                      <a:r>
                        <a:rPr kumimoji="1" lang="en-US" altLang="ja-JP" sz="900" b="1" dirty="0">
                          <a:effectLst/>
                          <a:latin typeface="HGPｺﾞｼｯｸM" panose="020B0600000000000000" pitchFamily="50" charset="-128"/>
                          <a:ea typeface="HGPｺﾞｼｯｸM" panose="020B0600000000000000" pitchFamily="50" charset="-128"/>
                        </a:rPr>
                        <a:t>10</a:t>
                      </a:r>
                      <a:r>
                        <a:rPr kumimoji="1" lang="ja-JP" altLang="en-US" sz="900" b="1" dirty="0">
                          <a:effectLst/>
                          <a:latin typeface="HGPｺﾞｼｯｸM" panose="020B0600000000000000" pitchFamily="50" charset="-128"/>
                          <a:ea typeface="HGPｺﾞｼｯｸM" panose="020B0600000000000000" pitchFamily="50" charset="-128"/>
                        </a:rPr>
                        <a:t>回</a:t>
                      </a:r>
                    </a:p>
                  </a:txBody>
                  <a:tcPr anchor="ctr">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kumimoji="1" lang="en-US" altLang="ja-JP" sz="900" b="1" dirty="0">
                          <a:effectLst/>
                          <a:latin typeface="HGPｺﾞｼｯｸM" panose="020B0600000000000000" pitchFamily="50" charset="-128"/>
                          <a:ea typeface="HGPｺﾞｼｯｸM" panose="020B0600000000000000" pitchFamily="50" charset="-128"/>
                        </a:rPr>
                        <a:t>100</a:t>
                      </a:r>
                      <a:r>
                        <a:rPr kumimoji="1" lang="ja-JP" altLang="en-US" sz="900" b="1" dirty="0">
                          <a:effectLst/>
                          <a:latin typeface="HGPｺﾞｼｯｸM" panose="020B0600000000000000" pitchFamily="50" charset="-128"/>
                          <a:ea typeface="HGPｺﾞｼｯｸM" panose="020B0600000000000000" pitchFamily="50" charset="-128"/>
                        </a:rPr>
                        <a:t>万円</a:t>
                      </a:r>
                    </a:p>
                  </a:txBody>
                  <a:tcPr anchor="ctr">
                    <a:lnL w="9525" cap="flat" cmpd="sng" algn="ctr">
                      <a:solidFill>
                        <a:schemeClr val="tx1"/>
                      </a:solidFill>
                      <a:prstDash val="sysDash"/>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585846679"/>
                  </a:ext>
                </a:extLst>
              </a:tr>
              <a:tr h="288000">
                <a:tc>
                  <a:txBody>
                    <a:bodyPr/>
                    <a:lstStyle/>
                    <a:p>
                      <a:pPr algn="ctr"/>
                      <a:r>
                        <a:rPr kumimoji="1" lang="ja-JP" altLang="en-US" sz="900" b="1" dirty="0">
                          <a:effectLst/>
                          <a:latin typeface="HGPｺﾞｼｯｸM" panose="020B0600000000000000" pitchFamily="50" charset="-128"/>
                          <a:ea typeface="HGPｺﾞｼｯｸM" panose="020B0600000000000000" pitchFamily="50" charset="-128"/>
                        </a:rPr>
                        <a:t>Ｄ家</a:t>
                      </a:r>
                    </a:p>
                  </a:txBody>
                  <a:tcPr anchor="ctr">
                    <a:lnL w="127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kumimoji="1" lang="ja-JP" altLang="en-US" sz="900" b="1" dirty="0">
                          <a:effectLst/>
                          <a:latin typeface="HGPｺﾞｼｯｸM" panose="020B0600000000000000" pitchFamily="50" charset="-128"/>
                          <a:ea typeface="HGPｺﾞｼｯｸM" panose="020B0600000000000000" pitchFamily="50" charset="-128"/>
                        </a:rPr>
                        <a:t>４人</a:t>
                      </a:r>
                    </a:p>
                  </a:txBody>
                  <a:tcPr anchor="ctr">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kumimoji="1" lang="en-US" altLang="ja-JP" sz="900" b="1" dirty="0">
                          <a:effectLst/>
                          <a:latin typeface="HGPｺﾞｼｯｸM" panose="020B0600000000000000" pitchFamily="50" charset="-128"/>
                          <a:ea typeface="HGPｺﾞｼｯｸM" panose="020B0600000000000000" pitchFamily="50" charset="-128"/>
                        </a:rPr>
                        <a:t>500</a:t>
                      </a:r>
                      <a:r>
                        <a:rPr kumimoji="1" lang="ja-JP" altLang="en-US" sz="900" b="1" dirty="0">
                          <a:effectLst/>
                          <a:latin typeface="HGPｺﾞｼｯｸM" panose="020B0600000000000000" pitchFamily="50" charset="-128"/>
                          <a:ea typeface="HGPｺﾞｼｯｸM" panose="020B0600000000000000" pitchFamily="50" charset="-128"/>
                        </a:rPr>
                        <a:t>万円</a:t>
                      </a:r>
                    </a:p>
                  </a:txBody>
                  <a:tcPr anchor="ctr">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kumimoji="1" lang="ja-JP" altLang="en-US" sz="900" b="1" dirty="0">
                          <a:effectLst/>
                          <a:latin typeface="HGPｺﾞｼｯｸM" panose="020B0600000000000000" pitchFamily="50" charset="-128"/>
                          <a:ea typeface="HGPｺﾞｼｯｸM" panose="020B0600000000000000" pitchFamily="50" charset="-128"/>
                        </a:rPr>
                        <a:t>月</a:t>
                      </a:r>
                      <a:r>
                        <a:rPr kumimoji="1" lang="en-US" altLang="ja-JP" sz="900" b="1" dirty="0">
                          <a:effectLst/>
                          <a:latin typeface="HGPｺﾞｼｯｸM" panose="020B0600000000000000" pitchFamily="50" charset="-128"/>
                          <a:ea typeface="HGPｺﾞｼｯｸM" panose="020B0600000000000000" pitchFamily="50" charset="-128"/>
                        </a:rPr>
                        <a:t>10</a:t>
                      </a:r>
                      <a:r>
                        <a:rPr kumimoji="1" lang="ja-JP" altLang="en-US" sz="900" b="1" dirty="0">
                          <a:effectLst/>
                          <a:latin typeface="HGPｺﾞｼｯｸM" panose="020B0600000000000000" pitchFamily="50" charset="-128"/>
                          <a:ea typeface="HGPｺﾞｼｯｸM" panose="020B0600000000000000" pitchFamily="50" charset="-128"/>
                        </a:rPr>
                        <a:t>回</a:t>
                      </a:r>
                    </a:p>
                  </a:txBody>
                  <a:tcPr anchor="ctr">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kumimoji="1" lang="en-US" altLang="ja-JP" sz="900" b="1" dirty="0">
                          <a:effectLst/>
                          <a:latin typeface="HGPｺﾞｼｯｸM" panose="020B0600000000000000" pitchFamily="50" charset="-128"/>
                          <a:ea typeface="HGPｺﾞｼｯｸM" panose="020B0600000000000000" pitchFamily="50" charset="-128"/>
                        </a:rPr>
                        <a:t>100</a:t>
                      </a:r>
                      <a:r>
                        <a:rPr kumimoji="1" lang="ja-JP" altLang="en-US" sz="900" b="1" dirty="0">
                          <a:effectLst/>
                          <a:latin typeface="HGPｺﾞｼｯｸM" panose="020B0600000000000000" pitchFamily="50" charset="-128"/>
                          <a:ea typeface="HGPｺﾞｼｯｸM" panose="020B0600000000000000" pitchFamily="50" charset="-128"/>
                        </a:rPr>
                        <a:t>万円</a:t>
                      </a:r>
                    </a:p>
                  </a:txBody>
                  <a:tcPr anchor="ctr">
                    <a:lnL w="9525" cap="flat" cmpd="sng" algn="ctr">
                      <a:solidFill>
                        <a:schemeClr val="tx1"/>
                      </a:solidFill>
                      <a:prstDash val="sysDash"/>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4268042463"/>
                  </a:ext>
                </a:extLst>
              </a:tr>
              <a:tr h="0">
                <a:tc gridSpan="4">
                  <a:txBody>
                    <a:bodyPr/>
                    <a:lstStyle/>
                    <a:p>
                      <a:pPr algn="ctr"/>
                      <a:r>
                        <a:rPr kumimoji="1" lang="ja-JP" altLang="en-US" sz="900" b="1" dirty="0">
                          <a:effectLst/>
                          <a:latin typeface="HGPｺﾞｼｯｸM" panose="020B0600000000000000" pitchFamily="50" charset="-128"/>
                          <a:ea typeface="HGPｺﾞｼｯｸM" panose="020B0600000000000000" pitchFamily="50" charset="-128"/>
                        </a:rPr>
                        <a:t>合計</a:t>
                      </a:r>
                    </a:p>
                  </a:txBody>
                  <a:tcPr anchor="ctr">
                    <a:lnL w="127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endParaRPr/>
                    </a:p>
                  </a:txBody>
                  <a:tcPr anchor="ctr">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endParaRPr/>
                    </a:p>
                  </a:txBody>
                  <a:tcPr anchor="ctr">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endParaRPr dirty="0"/>
                    </a:p>
                  </a:txBody>
                  <a:tcPr anchor="ctr">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kumimoji="1" lang="en-US" altLang="ja-JP" sz="900" b="1" dirty="0">
                          <a:effectLst/>
                          <a:latin typeface="HGPｺﾞｼｯｸM" panose="020B0600000000000000" pitchFamily="50" charset="-128"/>
                          <a:ea typeface="HGPｺﾞｼｯｸM" panose="020B0600000000000000" pitchFamily="50" charset="-128"/>
                        </a:rPr>
                        <a:t>400</a:t>
                      </a:r>
                      <a:r>
                        <a:rPr kumimoji="1" lang="ja-JP" altLang="en-US" sz="900" b="1" dirty="0">
                          <a:effectLst/>
                          <a:latin typeface="HGPｺﾞｼｯｸM" panose="020B0600000000000000" pitchFamily="50" charset="-128"/>
                          <a:ea typeface="HGPｺﾞｼｯｸM" panose="020B0600000000000000" pitchFamily="50" charset="-128"/>
                        </a:rPr>
                        <a:t>万円</a:t>
                      </a:r>
                    </a:p>
                  </a:txBody>
                  <a:tcPr anchor="ctr">
                    <a:lnL w="9525" cap="flat" cmpd="sng" algn="ctr">
                      <a:solidFill>
                        <a:schemeClr val="tx1"/>
                      </a:solidFill>
                      <a:prstDash val="sysDash"/>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152522239"/>
                  </a:ext>
                </a:extLst>
              </a:tr>
            </a:tbl>
          </a:graphicData>
        </a:graphic>
      </p:graphicFrame>
    </p:spTree>
    <p:extLst>
      <p:ext uri="{BB962C8B-B14F-4D97-AF65-F5344CB8AC3E}">
        <p14:creationId xmlns:p14="http://schemas.microsoft.com/office/powerpoint/2010/main" val="21035200"/>
      </p:ext>
    </p:extLst>
  </p:cSld>
  <p:clrMapOvr>
    <a:masterClrMapping/>
  </p:clrMapOvr>
  <p:extLst>
    <p:ext uri="{DCECCB84-F9BA-43D5-87BE-67443E8EF086}">
      <p15:sldGuideLst xmlns:p15="http://schemas.microsoft.com/office/powerpoint/2012/main">
        <p15:guide id="4" orient="horz">
          <p15:clr>
            <a:srgbClr val="FBAE40"/>
          </p15:clr>
        </p15:guide>
        <p15:guide id="5" pos="5760">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cSld name="ユーザー設定レイアウト">
    <p:spTree>
      <p:nvGrpSpPr>
        <p:cNvPr id="1" name=""/>
        <p:cNvGrpSpPr/>
        <p:nvPr/>
      </p:nvGrpSpPr>
      <p:grpSpPr>
        <a:xfrm>
          <a:off x="0" y="0"/>
          <a:ext cx="0" cy="0"/>
          <a:chOff x="0" y="0"/>
          <a:chExt cx="0" cy="0"/>
        </a:xfrm>
      </p:grpSpPr>
      <p:grpSp>
        <p:nvGrpSpPr>
          <p:cNvPr id="34" name="グループ化 33">
            <a:extLst>
              <a:ext uri="{FF2B5EF4-FFF2-40B4-BE49-F238E27FC236}">
                <a16:creationId xmlns:a16="http://schemas.microsoft.com/office/drawing/2014/main" id="{00B6EBC8-DFE6-4B41-8F4D-0F3B4B85948D}"/>
              </a:ext>
            </a:extLst>
          </p:cNvPr>
          <p:cNvGrpSpPr/>
          <p:nvPr/>
        </p:nvGrpSpPr>
        <p:grpSpPr>
          <a:xfrm>
            <a:off x="521599" y="5072062"/>
            <a:ext cx="8432250" cy="587133"/>
            <a:chOff x="-1333500" y="3637600"/>
            <a:chExt cx="8437378" cy="514989"/>
          </a:xfrm>
        </p:grpSpPr>
        <p:sp>
          <p:nvSpPr>
            <p:cNvPr id="26" name="正方形/長方形 25">
              <a:extLst>
                <a:ext uri="{FF2B5EF4-FFF2-40B4-BE49-F238E27FC236}">
                  <a16:creationId xmlns:a16="http://schemas.microsoft.com/office/drawing/2014/main" id="{4877938D-8F1A-49C1-8C3F-E5F7D17E804D}"/>
                </a:ext>
              </a:extLst>
            </p:cNvPr>
            <p:cNvSpPr/>
            <p:nvPr/>
          </p:nvSpPr>
          <p:spPr bwMode="auto">
            <a:xfrm>
              <a:off x="-1283729" y="3675759"/>
              <a:ext cx="8337698" cy="441494"/>
            </a:xfrm>
            <a:prstGeom prst="rect">
              <a:avLst/>
            </a:prstGeom>
            <a:solidFill>
              <a:srgbClr val="CCECFF">
                <a:alpha val="30000"/>
              </a:srgbClr>
            </a:solidFill>
            <a:ln w="6350" cap="flat" cmpd="sng" algn="ctr">
              <a:solidFill>
                <a:srgbClr val="005BAD"/>
              </a:solidFill>
              <a:prstDash val="dash"/>
              <a:round/>
              <a:headEnd type="none" w="med" len="med"/>
              <a:tailEnd type="none" w="med" len="med"/>
            </a:ln>
            <a:effectLst/>
          </p:spPr>
          <p:txBody>
            <a:bodyPr vert="horz" wrap="square" lIns="91440" tIns="0" rIns="91440" bIns="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r>
                <a:rPr kumimoji="1" lang="ja-JP" altLang="en-US" sz="1050" b="0" i="0" u="none" strike="noStrike" cap="none" normalizeH="0" baseline="0" dirty="0">
                  <a:ln>
                    <a:noFill/>
                  </a:ln>
                  <a:solidFill>
                    <a:schemeClr val="tx1"/>
                  </a:solidFill>
                  <a:effectLst/>
                  <a:latin typeface="+mn-ea"/>
                  <a:ea typeface="+mn-ea"/>
                </a:rPr>
                <a:t>　　穴埋め問題 </a:t>
              </a:r>
              <a:r>
                <a:rPr kumimoji="1" lang="en-US" altLang="ja-JP" sz="1050" b="0" i="0" u="none" strike="noStrike" cap="none" normalizeH="0" baseline="0" dirty="0">
                  <a:ln>
                    <a:noFill/>
                  </a:ln>
                  <a:solidFill>
                    <a:schemeClr val="tx1"/>
                  </a:solidFill>
                  <a:effectLst/>
                  <a:latin typeface="+mn-ea"/>
                  <a:ea typeface="+mn-ea"/>
                </a:rPr>
                <a:t>… </a:t>
              </a:r>
              <a:r>
                <a:rPr kumimoji="1" lang="ja-JP" altLang="en-US" sz="1050" b="0" i="0" u="none" strike="noStrike" cap="none" normalizeH="0" baseline="0" dirty="0">
                  <a:ln>
                    <a:noFill/>
                  </a:ln>
                  <a:solidFill>
                    <a:schemeClr val="tx1"/>
                  </a:solidFill>
                  <a:effectLst/>
                  <a:latin typeface="+mn-ea"/>
                  <a:ea typeface="+mn-ea"/>
                </a:rPr>
                <a:t>［問１］①納税</a:t>
              </a:r>
              <a:r>
                <a:rPr kumimoji="1" lang="ja-JP" altLang="en-US" sz="1050" dirty="0">
                  <a:latin typeface="+mn-ea"/>
                </a:rPr>
                <a:t>　［問２］</a:t>
              </a:r>
              <a:r>
                <a:rPr kumimoji="1" lang="ja-JP" altLang="en-US" sz="1050" b="0" i="0" u="none" strike="noStrike" cap="none" normalizeH="0" baseline="0" dirty="0">
                  <a:ln>
                    <a:noFill/>
                  </a:ln>
                  <a:solidFill>
                    <a:schemeClr val="tx1"/>
                  </a:solidFill>
                  <a:effectLst/>
                  <a:latin typeface="+mn-ea"/>
                  <a:ea typeface="+mn-ea"/>
                </a:rPr>
                <a:t>②水平</a:t>
              </a:r>
              <a:r>
                <a:rPr kumimoji="1" lang="ja-JP" altLang="en-US" sz="1050" dirty="0">
                  <a:latin typeface="+mn-ea"/>
                </a:rPr>
                <a:t>　</a:t>
              </a:r>
              <a:r>
                <a:rPr kumimoji="1" lang="ja-JP" altLang="en-US" sz="1050" b="0" i="0" u="none" strike="noStrike" cap="none" normalizeH="0" baseline="0" dirty="0">
                  <a:ln>
                    <a:noFill/>
                  </a:ln>
                  <a:solidFill>
                    <a:schemeClr val="tx1"/>
                  </a:solidFill>
                  <a:effectLst/>
                  <a:latin typeface="+mn-ea"/>
                  <a:ea typeface="+mn-ea"/>
                </a:rPr>
                <a:t>③垂直</a:t>
              </a:r>
              <a:r>
                <a:rPr kumimoji="1" lang="ja-JP" altLang="en-US" sz="1050" dirty="0">
                  <a:latin typeface="+mn-ea"/>
                </a:rPr>
                <a:t>　［問３］</a:t>
              </a:r>
              <a:r>
                <a:rPr kumimoji="1" lang="ja-JP" altLang="en-US" sz="1050" b="0" i="0" u="none" strike="noStrike" cap="none" normalizeH="0" baseline="0" dirty="0">
                  <a:ln>
                    <a:noFill/>
                  </a:ln>
                  <a:solidFill>
                    <a:schemeClr val="tx1"/>
                  </a:solidFill>
                  <a:effectLst/>
                  <a:latin typeface="+mn-ea"/>
                  <a:ea typeface="+mn-ea"/>
                </a:rPr>
                <a:t>④国民</a:t>
              </a:r>
              <a:r>
                <a:rPr kumimoji="1" lang="ja-JP" altLang="en-US" sz="1050" dirty="0">
                  <a:latin typeface="+mn-ea"/>
                </a:rPr>
                <a:t>　</a:t>
              </a:r>
              <a:r>
                <a:rPr kumimoji="1" lang="ja-JP" altLang="en-US" sz="1050" b="0" i="0" u="none" strike="noStrike" cap="none" normalizeH="0" baseline="0" dirty="0">
                  <a:ln>
                    <a:noFill/>
                  </a:ln>
                  <a:solidFill>
                    <a:schemeClr val="tx1"/>
                  </a:solidFill>
                  <a:effectLst/>
                  <a:latin typeface="+mn-ea"/>
                  <a:ea typeface="+mn-ea"/>
                </a:rPr>
                <a:t>⑤国会議員</a:t>
              </a:r>
              <a:r>
                <a:rPr kumimoji="1" lang="ja-JP" altLang="en-US" sz="1050" dirty="0">
                  <a:latin typeface="+mn-ea"/>
                </a:rPr>
                <a:t>　［問４］</a:t>
              </a:r>
              <a:r>
                <a:rPr kumimoji="1" lang="ja-JP" altLang="en-US" sz="1050" b="0" i="0" u="none" strike="noStrike" cap="none" normalizeH="0" baseline="0" dirty="0">
                  <a:ln>
                    <a:noFill/>
                  </a:ln>
                  <a:solidFill>
                    <a:schemeClr val="tx1"/>
                  </a:solidFill>
                  <a:effectLst/>
                  <a:latin typeface="+mn-ea"/>
                  <a:ea typeface="+mn-ea"/>
                </a:rPr>
                <a:t>⑥社会保障関係　⑦国債　⑧税収　⑨公債金（借金）</a:t>
              </a:r>
              <a:r>
                <a:rPr kumimoji="1" lang="ja-JP" altLang="en-US" sz="1050" dirty="0">
                  <a:latin typeface="+mn-ea"/>
                </a:rPr>
                <a:t>　</a:t>
              </a:r>
              <a:endParaRPr kumimoji="1" lang="en-US" altLang="ja-JP" sz="1050" dirty="0">
                <a:latin typeface="+mn-ea"/>
              </a:endParaRPr>
            </a:p>
            <a:p>
              <a:pPr marL="0" marR="0" indent="0" algn="l" defTabSz="914400" rtl="0" eaLnBrk="1" fontAlgn="base" latinLnBrk="0" hangingPunct="1">
                <a:lnSpc>
                  <a:spcPct val="100000"/>
                </a:lnSpc>
                <a:spcBef>
                  <a:spcPct val="0"/>
                </a:spcBef>
                <a:spcAft>
                  <a:spcPct val="0"/>
                </a:spcAft>
                <a:buClrTx/>
                <a:buSzTx/>
                <a:buFontTx/>
                <a:buNone/>
                <a:tabLst/>
              </a:pPr>
              <a:r>
                <a:rPr kumimoji="1" lang="ja-JP" altLang="en-US" sz="1050" dirty="0">
                  <a:latin typeface="+mn-ea"/>
                </a:rPr>
                <a:t>　　　　　　　　　　　　［問５］</a:t>
              </a:r>
              <a:r>
                <a:rPr kumimoji="1" lang="ja-JP" altLang="en-US" sz="1050" b="0" i="0" u="none" strike="noStrike" cap="none" normalizeH="0" baseline="0" dirty="0">
                  <a:ln>
                    <a:noFill/>
                  </a:ln>
                  <a:solidFill>
                    <a:schemeClr val="tx1"/>
                  </a:solidFill>
                  <a:effectLst/>
                  <a:latin typeface="+mn-ea"/>
                  <a:ea typeface="+mn-ea"/>
                </a:rPr>
                <a:t>⑩⑪道府県民税、事業税など（Ｐ３参照）</a:t>
              </a:r>
              <a:endParaRPr kumimoji="1" lang="en-US" altLang="ja-JP" sz="1050" b="0" i="0" u="none" strike="noStrike" cap="none" normalizeH="0" baseline="0" dirty="0">
                <a:ln>
                  <a:noFill/>
                </a:ln>
                <a:solidFill>
                  <a:schemeClr val="tx1"/>
                </a:solidFill>
                <a:effectLst/>
                <a:latin typeface="+mn-ea"/>
                <a:ea typeface="+mn-ea"/>
              </a:endParaRPr>
            </a:p>
            <a:p>
              <a:pPr marL="0" marR="0" indent="0" algn="l" defTabSz="914400" rtl="0" eaLnBrk="1" fontAlgn="base" latinLnBrk="0" hangingPunct="1">
                <a:lnSpc>
                  <a:spcPct val="100000"/>
                </a:lnSpc>
                <a:spcBef>
                  <a:spcPct val="0"/>
                </a:spcBef>
                <a:spcAft>
                  <a:spcPct val="0"/>
                </a:spcAft>
                <a:buClrTx/>
                <a:buSzTx/>
                <a:buFontTx/>
                <a:buNone/>
                <a:tabLst/>
              </a:pPr>
              <a:r>
                <a:rPr kumimoji="1" lang="ja-JP" altLang="en-US" sz="1050" b="0" i="0" u="none" strike="noStrike" cap="none" normalizeH="0" baseline="0" dirty="0">
                  <a:ln>
                    <a:noFill/>
                  </a:ln>
                  <a:solidFill>
                    <a:schemeClr val="tx1"/>
                  </a:solidFill>
                  <a:effectLst/>
                  <a:latin typeface="+mn-ea"/>
                  <a:ea typeface="+mn-ea"/>
                </a:rPr>
                <a:t>　　クイズ </a:t>
              </a:r>
              <a:r>
                <a:rPr kumimoji="1" lang="en-US" altLang="ja-JP" sz="1050" b="0" i="0" u="none" strike="noStrike" cap="none" normalizeH="0" baseline="0" dirty="0">
                  <a:ln>
                    <a:noFill/>
                  </a:ln>
                  <a:solidFill>
                    <a:schemeClr val="tx1"/>
                  </a:solidFill>
                  <a:effectLst/>
                  <a:latin typeface="+mn-ea"/>
                  <a:ea typeface="+mn-ea"/>
                </a:rPr>
                <a:t>…</a:t>
              </a:r>
              <a:r>
                <a:rPr kumimoji="1" lang="ja-JP" altLang="en-US" sz="1050" b="0" i="0" u="none" strike="noStrike" cap="none" normalizeH="0" baseline="0" dirty="0">
                  <a:ln>
                    <a:noFill/>
                  </a:ln>
                  <a:solidFill>
                    <a:schemeClr val="tx1"/>
                  </a:solidFill>
                  <a:effectLst/>
                  <a:latin typeface="+mn-ea"/>
                  <a:ea typeface="+mn-ea"/>
                </a:rPr>
                <a:t> ［問１］②約</a:t>
              </a:r>
              <a:r>
                <a:rPr kumimoji="1" lang="en-US" altLang="ja-JP" sz="1050" b="0" i="0" u="none" strike="noStrike" cap="none" normalizeH="0" baseline="0" dirty="0">
                  <a:ln>
                    <a:noFill/>
                  </a:ln>
                  <a:solidFill>
                    <a:schemeClr val="tx1"/>
                  </a:solidFill>
                  <a:effectLst/>
                  <a:latin typeface="+mn-ea"/>
                  <a:ea typeface="+mn-ea"/>
                </a:rPr>
                <a:t>50</a:t>
              </a:r>
              <a:r>
                <a:rPr kumimoji="1" lang="ja-JP" altLang="en-US" sz="1050" b="0" i="0" u="none" strike="noStrike" cap="none" normalizeH="0" baseline="0" dirty="0">
                  <a:ln>
                    <a:noFill/>
                  </a:ln>
                  <a:solidFill>
                    <a:schemeClr val="tx1"/>
                  </a:solidFill>
                  <a:effectLst/>
                  <a:latin typeface="+mn-ea"/>
                  <a:ea typeface="+mn-ea"/>
                </a:rPr>
                <a:t>種類　［問２］③クイズの懸賞金　［問３］②スペードのエース　［問４］③国会　［問５］②かえる税</a:t>
              </a:r>
            </a:p>
          </p:txBody>
        </p:sp>
        <p:sp>
          <p:nvSpPr>
            <p:cNvPr id="32" name="正方形/長方形 31">
              <a:extLst>
                <a:ext uri="{FF2B5EF4-FFF2-40B4-BE49-F238E27FC236}">
                  <a16:creationId xmlns:a16="http://schemas.microsoft.com/office/drawing/2014/main" id="{F88DDDCA-3BCD-4294-A1E3-1D854BF10A40}"/>
                </a:ext>
              </a:extLst>
            </p:cNvPr>
            <p:cNvSpPr/>
            <p:nvPr/>
          </p:nvSpPr>
          <p:spPr bwMode="auto">
            <a:xfrm>
              <a:off x="-1333500" y="3637600"/>
              <a:ext cx="8437378" cy="514989"/>
            </a:xfrm>
            <a:prstGeom prst="rect">
              <a:avLst/>
            </a:prstGeom>
            <a:noFill/>
            <a:ln w="22225" cap="flat" cmpd="sng" algn="ctr">
              <a:solidFill>
                <a:srgbClr val="005BAD"/>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ja-JP" altLang="en-US" sz="2400" b="0" i="0" u="none" strike="noStrike" cap="none" normalizeH="0" baseline="0" dirty="0">
                <a:ln>
                  <a:noFill/>
                </a:ln>
                <a:solidFill>
                  <a:schemeClr val="tx1"/>
                </a:solidFill>
                <a:effectLst/>
                <a:latin typeface="+mn-ea"/>
              </a:endParaRPr>
            </a:p>
          </p:txBody>
        </p:sp>
      </p:grpSp>
      <p:grpSp>
        <p:nvGrpSpPr>
          <p:cNvPr id="3" name="グループ化 2">
            <a:extLst>
              <a:ext uri="{FF2B5EF4-FFF2-40B4-BE49-F238E27FC236}">
                <a16:creationId xmlns:a16="http://schemas.microsoft.com/office/drawing/2014/main" id="{B880D74A-2F04-4453-9349-C1D2BD58DE17}"/>
              </a:ext>
            </a:extLst>
          </p:cNvPr>
          <p:cNvGrpSpPr/>
          <p:nvPr/>
        </p:nvGrpSpPr>
        <p:grpSpPr>
          <a:xfrm>
            <a:off x="190151" y="266710"/>
            <a:ext cx="8763698" cy="971520"/>
            <a:chOff x="322211" y="6432958"/>
            <a:chExt cx="8532000" cy="233001"/>
          </a:xfrm>
        </p:grpSpPr>
        <p:sp>
          <p:nvSpPr>
            <p:cNvPr id="4" name="正方形/長方形 3">
              <a:extLst>
                <a:ext uri="{FF2B5EF4-FFF2-40B4-BE49-F238E27FC236}">
                  <a16:creationId xmlns:a16="http://schemas.microsoft.com/office/drawing/2014/main" id="{98AD1B1C-C368-4CA5-A0A3-F7E176FFAE7F}"/>
                </a:ext>
              </a:extLst>
            </p:cNvPr>
            <p:cNvSpPr/>
            <p:nvPr/>
          </p:nvSpPr>
          <p:spPr bwMode="auto">
            <a:xfrm>
              <a:off x="322211" y="6432958"/>
              <a:ext cx="8532000" cy="233001"/>
            </a:xfrm>
            <a:prstGeom prst="rect">
              <a:avLst/>
            </a:prstGeom>
            <a:noFill/>
            <a:ln w="22225" cap="flat" cmpd="sng" algn="ctr">
              <a:solidFill>
                <a:srgbClr val="005BAD"/>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ja-JP" altLang="en-US" sz="2400" b="0" i="0" u="none" strike="noStrike" cap="none" normalizeH="0" baseline="0" dirty="0">
                <a:ln>
                  <a:noFill/>
                </a:ln>
                <a:solidFill>
                  <a:schemeClr val="tx1"/>
                </a:solidFill>
                <a:effectLst/>
                <a:latin typeface="+mn-ea"/>
              </a:endParaRPr>
            </a:p>
          </p:txBody>
        </p:sp>
        <p:sp>
          <p:nvSpPr>
            <p:cNvPr id="5" name="正方形/長方形 4">
              <a:extLst>
                <a:ext uri="{FF2B5EF4-FFF2-40B4-BE49-F238E27FC236}">
                  <a16:creationId xmlns:a16="http://schemas.microsoft.com/office/drawing/2014/main" id="{7D088CD5-0FDA-464F-B3D6-C7CA9D243376}"/>
                </a:ext>
              </a:extLst>
            </p:cNvPr>
            <p:cNvSpPr/>
            <p:nvPr/>
          </p:nvSpPr>
          <p:spPr bwMode="auto">
            <a:xfrm>
              <a:off x="384373" y="6449705"/>
              <a:ext cx="8389132" cy="199620"/>
            </a:xfrm>
            <a:prstGeom prst="rect">
              <a:avLst/>
            </a:prstGeom>
            <a:solidFill>
              <a:srgbClr val="CCECFF">
                <a:alpha val="30000"/>
              </a:srgbClr>
            </a:solidFill>
            <a:ln w="6350" cap="flat" cmpd="sng" algn="ctr">
              <a:solidFill>
                <a:srgbClr val="005BAD"/>
              </a:solidFill>
              <a:prstDash val="dash"/>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ja-JP" altLang="en-US" sz="2400" b="0" i="0" u="none" strike="noStrike" cap="none" normalizeH="0" baseline="0" dirty="0">
                <a:ln>
                  <a:noFill/>
                </a:ln>
                <a:solidFill>
                  <a:schemeClr val="tx1"/>
                </a:solidFill>
                <a:effectLst/>
                <a:latin typeface="+mn-ea"/>
              </a:endParaRPr>
            </a:p>
          </p:txBody>
        </p:sp>
      </p:grpSp>
      <p:sp>
        <p:nvSpPr>
          <p:cNvPr id="6" name="テキスト ボックス 5">
            <a:extLst>
              <a:ext uri="{FF2B5EF4-FFF2-40B4-BE49-F238E27FC236}">
                <a16:creationId xmlns:a16="http://schemas.microsoft.com/office/drawing/2014/main" id="{21CBEC8D-EC3D-456E-AC4E-0CF71D49567F}"/>
              </a:ext>
            </a:extLst>
          </p:cNvPr>
          <p:cNvSpPr txBox="1"/>
          <p:nvPr/>
        </p:nvSpPr>
        <p:spPr>
          <a:xfrm>
            <a:off x="5157183" y="765131"/>
            <a:ext cx="2998716" cy="276999"/>
          </a:xfrm>
          <a:prstGeom prst="rect">
            <a:avLst/>
          </a:prstGeom>
          <a:noFill/>
        </p:spPr>
        <p:txBody>
          <a:bodyPr wrap="square" lIns="0" rIns="0" rtlCol="0">
            <a:spAutoFit/>
          </a:bodyPr>
          <a:lstStyle/>
          <a:p>
            <a:r>
              <a:rPr kumimoji="1" lang="en-US" altLang="ja-JP" sz="1200" dirty="0">
                <a:latin typeface="Arial" panose="020B0604020202020204" pitchFamily="34" charset="0"/>
                <a:cs typeface="Arial" panose="020B0604020202020204" pitchFamily="34" charset="0"/>
                <a:hlinkClick r:id="rId2">
                  <a:extLst>
                    <a:ext uri="{A12FA001-AC4F-418D-AE19-62706E023703}">
                      <ahyp:hlinkClr xmlns:ahyp="http://schemas.microsoft.com/office/drawing/2018/hyperlinkcolor" val="tx"/>
                    </a:ext>
                  </a:extLst>
                </a:hlinkClick>
              </a:rPr>
              <a:t>https://www.nta.go.jp/taxes/kids/index.htm</a:t>
            </a:r>
            <a:endParaRPr kumimoji="1" lang="en-US" altLang="ja-JP" sz="1200" dirty="0">
              <a:latin typeface="Arial" panose="020B0604020202020204" pitchFamily="34" charset="0"/>
              <a:cs typeface="Arial" panose="020B0604020202020204" pitchFamily="34" charset="0"/>
            </a:endParaRPr>
          </a:p>
        </p:txBody>
      </p:sp>
      <p:sp>
        <p:nvSpPr>
          <p:cNvPr id="7" name="Text Box 12">
            <a:extLst>
              <a:ext uri="{FF2B5EF4-FFF2-40B4-BE49-F238E27FC236}">
                <a16:creationId xmlns:a16="http://schemas.microsoft.com/office/drawing/2014/main" id="{78428D88-34A4-4AF5-9DA0-D90D2C05F33D}"/>
              </a:ext>
            </a:extLst>
          </p:cNvPr>
          <p:cNvSpPr txBox="1">
            <a:spLocks noChangeArrowheads="1"/>
          </p:cNvSpPr>
          <p:nvPr/>
        </p:nvSpPr>
        <p:spPr bwMode="auto">
          <a:xfrm>
            <a:off x="312587" y="344089"/>
            <a:ext cx="4844596" cy="7243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lnSpc>
                <a:spcPct val="130000"/>
              </a:lnSpc>
              <a:spcBef>
                <a:spcPct val="0"/>
              </a:spcBef>
              <a:buNone/>
            </a:pPr>
            <a:r>
              <a:rPr lang="ja-JP" altLang="en-US" sz="1700" dirty="0">
                <a:solidFill>
                  <a:srgbClr val="005BAD"/>
                </a:solidFill>
                <a:latin typeface="HGPｺﾞｼｯｸE" panose="020B0900000000000000" pitchFamily="50" charset="-128"/>
                <a:ea typeface="HGPｺﾞｼｯｸE" panose="020B0900000000000000" pitchFamily="50" charset="-128"/>
              </a:rPr>
              <a:t>税金についてもっと詳しく知りたい人は、</a:t>
            </a:r>
            <a:endParaRPr lang="en-US" altLang="ja-JP" sz="1700" dirty="0">
              <a:solidFill>
                <a:srgbClr val="005BAD"/>
              </a:solidFill>
              <a:latin typeface="HGPｺﾞｼｯｸE" panose="020B0900000000000000" pitchFamily="50" charset="-128"/>
              <a:ea typeface="HGPｺﾞｼｯｸE" panose="020B0900000000000000" pitchFamily="50" charset="-128"/>
            </a:endParaRPr>
          </a:p>
          <a:p>
            <a:pPr eaLnBrk="1" hangingPunct="1">
              <a:lnSpc>
                <a:spcPct val="130000"/>
              </a:lnSpc>
              <a:spcBef>
                <a:spcPct val="0"/>
              </a:spcBef>
              <a:buNone/>
            </a:pPr>
            <a:r>
              <a:rPr lang="ja-JP" altLang="en-US" sz="1700" dirty="0">
                <a:solidFill>
                  <a:srgbClr val="005BAD"/>
                </a:solidFill>
                <a:latin typeface="HGPｺﾞｼｯｸE" panose="020B0900000000000000" pitchFamily="50" charset="-128"/>
                <a:ea typeface="HGPｺﾞｼｯｸE" panose="020B0900000000000000" pitchFamily="50" charset="-128"/>
              </a:rPr>
              <a:t>　　　国税庁ホームページの「税の学習コーナー」へ</a:t>
            </a:r>
          </a:p>
        </p:txBody>
      </p:sp>
      <p:pic>
        <p:nvPicPr>
          <p:cNvPr id="8" name="図 7">
            <a:extLst>
              <a:ext uri="{FF2B5EF4-FFF2-40B4-BE49-F238E27FC236}">
                <a16:creationId xmlns:a16="http://schemas.microsoft.com/office/drawing/2014/main" id="{1B368F36-B3C6-4A6E-A5EB-B20855DD7CA7}"/>
              </a:ext>
            </a:extLst>
          </p:cNvPr>
          <p:cNvPicPr>
            <a:picLocks noChangeAspect="1"/>
          </p:cNvPicPr>
          <p:nvPr/>
        </p:nvPicPr>
        <p:blipFill>
          <a:blip r:embed="rId3"/>
          <a:stretch>
            <a:fillRect/>
          </a:stretch>
        </p:blipFill>
        <p:spPr>
          <a:xfrm>
            <a:off x="8163868" y="451435"/>
            <a:ext cx="606279" cy="602069"/>
          </a:xfrm>
          <a:prstGeom prst="rect">
            <a:avLst/>
          </a:prstGeom>
        </p:spPr>
      </p:pic>
      <p:grpSp>
        <p:nvGrpSpPr>
          <p:cNvPr id="9" name="グループ化 8">
            <a:extLst>
              <a:ext uri="{FF2B5EF4-FFF2-40B4-BE49-F238E27FC236}">
                <a16:creationId xmlns:a16="http://schemas.microsoft.com/office/drawing/2014/main" id="{C4EBE130-13B2-4CDA-A249-33130D79A785}"/>
              </a:ext>
            </a:extLst>
          </p:cNvPr>
          <p:cNvGrpSpPr/>
          <p:nvPr/>
        </p:nvGrpSpPr>
        <p:grpSpPr>
          <a:xfrm>
            <a:off x="1318210" y="1342106"/>
            <a:ext cx="6507580" cy="3673477"/>
            <a:chOff x="408221" y="1492804"/>
            <a:chExt cx="8332652" cy="4703715"/>
          </a:xfrm>
        </p:grpSpPr>
        <p:grpSp>
          <p:nvGrpSpPr>
            <p:cNvPr id="10" name="グループ化 9">
              <a:extLst>
                <a:ext uri="{FF2B5EF4-FFF2-40B4-BE49-F238E27FC236}">
                  <a16:creationId xmlns:a16="http://schemas.microsoft.com/office/drawing/2014/main" id="{08729E7B-26B8-4ED0-970C-9E30E2D0C7BC}"/>
                </a:ext>
              </a:extLst>
            </p:cNvPr>
            <p:cNvGrpSpPr/>
            <p:nvPr/>
          </p:nvGrpSpPr>
          <p:grpSpPr>
            <a:xfrm>
              <a:off x="408221" y="4787785"/>
              <a:ext cx="2006355" cy="1408734"/>
              <a:chOff x="276126" y="4999439"/>
              <a:chExt cx="2070467" cy="1453749"/>
            </a:xfrm>
          </p:grpSpPr>
          <p:pic>
            <p:nvPicPr>
              <p:cNvPr id="14" name="図 13" descr="コンピュータ が含まれている画像&#10;&#10;自動的に生成された説明">
                <a:extLst>
                  <a:ext uri="{FF2B5EF4-FFF2-40B4-BE49-F238E27FC236}">
                    <a16:creationId xmlns:a16="http://schemas.microsoft.com/office/drawing/2014/main" id="{E388252C-2217-47FC-9338-EDF9B724BC56}"/>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76126" y="4999439"/>
                <a:ext cx="2070467" cy="1453749"/>
              </a:xfrm>
              <a:prstGeom prst="rect">
                <a:avLst/>
              </a:prstGeom>
            </p:spPr>
          </p:pic>
          <p:pic>
            <p:nvPicPr>
              <p:cNvPr id="15" name="図 14">
                <a:extLst>
                  <a:ext uri="{FF2B5EF4-FFF2-40B4-BE49-F238E27FC236}">
                    <a16:creationId xmlns:a16="http://schemas.microsoft.com/office/drawing/2014/main" id="{C733740A-B503-4CF6-AB13-C126AD90886E}"/>
                  </a:ext>
                </a:extLst>
              </p:cNvPr>
              <p:cNvPicPr>
                <a:picLocks noChangeAspect="1"/>
              </p:cNvPicPr>
              <p:nvPr/>
            </p:nvPicPr>
            <p:blipFill>
              <a:blip r:embed="rId5"/>
              <a:stretch>
                <a:fillRect/>
              </a:stretch>
            </p:blipFill>
            <p:spPr>
              <a:xfrm>
                <a:off x="1217079" y="5450114"/>
                <a:ext cx="548824" cy="413743"/>
              </a:xfrm>
              <a:prstGeom prst="rect">
                <a:avLst/>
              </a:prstGeom>
              <a:ln w="28575">
                <a:noFill/>
              </a:ln>
            </p:spPr>
          </p:pic>
        </p:grpSp>
        <p:grpSp>
          <p:nvGrpSpPr>
            <p:cNvPr id="11" name="グループ化 10">
              <a:extLst>
                <a:ext uri="{FF2B5EF4-FFF2-40B4-BE49-F238E27FC236}">
                  <a16:creationId xmlns:a16="http://schemas.microsoft.com/office/drawing/2014/main" id="{D884296C-0EAC-4FE4-8746-502D2F68B8A1}"/>
                </a:ext>
              </a:extLst>
            </p:cNvPr>
            <p:cNvGrpSpPr/>
            <p:nvPr/>
          </p:nvGrpSpPr>
          <p:grpSpPr>
            <a:xfrm>
              <a:off x="1332596" y="1492804"/>
              <a:ext cx="7408277" cy="4473133"/>
              <a:chOff x="1222872" y="1553378"/>
              <a:chExt cx="7645002" cy="4616068"/>
            </a:xfrm>
          </p:grpSpPr>
          <p:sp>
            <p:nvSpPr>
              <p:cNvPr id="12" name="フリーフォーム: 図形 11">
                <a:extLst>
                  <a:ext uri="{FF2B5EF4-FFF2-40B4-BE49-F238E27FC236}">
                    <a16:creationId xmlns:a16="http://schemas.microsoft.com/office/drawing/2014/main" id="{BDE659F0-C4AD-4331-BBA3-A5F8CA472322}"/>
                  </a:ext>
                </a:extLst>
              </p:cNvPr>
              <p:cNvSpPr/>
              <p:nvPr/>
            </p:nvSpPr>
            <p:spPr bwMode="auto">
              <a:xfrm>
                <a:off x="1222872" y="1553378"/>
                <a:ext cx="1575412" cy="4616068"/>
              </a:xfrm>
              <a:custGeom>
                <a:avLst/>
                <a:gdLst>
                  <a:gd name="connsiteX0" fmla="*/ 1553379 w 1575412"/>
                  <a:gd name="connsiteY0" fmla="*/ 0 h 4616068"/>
                  <a:gd name="connsiteX1" fmla="*/ 0 w 1575412"/>
                  <a:gd name="connsiteY1" fmla="*/ 3888955 h 4616068"/>
                  <a:gd name="connsiteX2" fmla="*/ 0 w 1575412"/>
                  <a:gd name="connsiteY2" fmla="*/ 4318612 h 4616068"/>
                  <a:gd name="connsiteX3" fmla="*/ 550844 w 1575412"/>
                  <a:gd name="connsiteY3" fmla="*/ 4329629 h 4616068"/>
                  <a:gd name="connsiteX4" fmla="*/ 1575412 w 1575412"/>
                  <a:gd name="connsiteY4" fmla="*/ 4616068 h 4616068"/>
                  <a:gd name="connsiteX5" fmla="*/ 1553379 w 1575412"/>
                  <a:gd name="connsiteY5" fmla="*/ 66102 h 4616068"/>
                  <a:gd name="connsiteX6" fmla="*/ 1553379 w 1575412"/>
                  <a:gd name="connsiteY6" fmla="*/ 0 h 46160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75412" h="4616068">
                    <a:moveTo>
                      <a:pt x="1553379" y="0"/>
                    </a:moveTo>
                    <a:lnTo>
                      <a:pt x="0" y="3888955"/>
                    </a:lnTo>
                    <a:lnTo>
                      <a:pt x="0" y="4318612"/>
                    </a:lnTo>
                    <a:lnTo>
                      <a:pt x="550844" y="4329629"/>
                    </a:lnTo>
                    <a:lnTo>
                      <a:pt x="1575412" y="4616068"/>
                    </a:lnTo>
                    <a:lnTo>
                      <a:pt x="1553379" y="66102"/>
                    </a:lnTo>
                    <a:lnTo>
                      <a:pt x="1553379" y="0"/>
                    </a:lnTo>
                    <a:close/>
                  </a:path>
                </a:pathLst>
              </a:custGeom>
              <a:solidFill>
                <a:srgbClr val="AFF0FF">
                  <a:alpha val="40000"/>
                </a:srgbClr>
              </a:solidFill>
              <a:ln w="635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ja-JP" altLang="en-US" sz="2400" b="0" i="0" u="none" strike="noStrike" cap="none" normalizeH="0" baseline="0" dirty="0">
                  <a:ln>
                    <a:noFill/>
                  </a:ln>
                  <a:solidFill>
                    <a:schemeClr val="tx1"/>
                  </a:solidFill>
                  <a:effectLst/>
                  <a:latin typeface="+mn-ea"/>
                </a:endParaRPr>
              </a:p>
            </p:txBody>
          </p:sp>
          <p:pic>
            <p:nvPicPr>
              <p:cNvPr id="13" name="図 12">
                <a:extLst>
                  <a:ext uri="{FF2B5EF4-FFF2-40B4-BE49-F238E27FC236}">
                    <a16:creationId xmlns:a16="http://schemas.microsoft.com/office/drawing/2014/main" id="{23D6C638-B1C6-4F7E-97FC-B5DD425876E4}"/>
                  </a:ext>
                </a:extLst>
              </p:cNvPr>
              <p:cNvPicPr>
                <a:picLocks noChangeAspect="1"/>
              </p:cNvPicPr>
              <p:nvPr/>
            </p:nvPicPr>
            <p:blipFill>
              <a:blip r:embed="rId5"/>
              <a:stretch>
                <a:fillRect/>
              </a:stretch>
            </p:blipFill>
            <p:spPr>
              <a:xfrm>
                <a:off x="2787267" y="1572532"/>
                <a:ext cx="6080607" cy="4584012"/>
              </a:xfrm>
              <a:prstGeom prst="rect">
                <a:avLst/>
              </a:prstGeom>
              <a:ln w="28575">
                <a:solidFill>
                  <a:schemeClr val="tx1"/>
                </a:solidFill>
              </a:ln>
            </p:spPr>
          </p:pic>
        </p:grpSp>
      </p:grpSp>
      <p:sp>
        <p:nvSpPr>
          <p:cNvPr id="16" name="テキスト ボックス 15">
            <a:extLst>
              <a:ext uri="{FF2B5EF4-FFF2-40B4-BE49-F238E27FC236}">
                <a16:creationId xmlns:a16="http://schemas.microsoft.com/office/drawing/2014/main" id="{36564F05-E0B1-43AB-B345-29E93A4DAD41}"/>
              </a:ext>
            </a:extLst>
          </p:cNvPr>
          <p:cNvSpPr txBox="1"/>
          <p:nvPr/>
        </p:nvSpPr>
        <p:spPr>
          <a:xfrm>
            <a:off x="443521" y="5755571"/>
            <a:ext cx="3966554" cy="288147"/>
          </a:xfrm>
          <a:prstGeom prst="rect">
            <a:avLst/>
          </a:prstGeom>
          <a:noFill/>
        </p:spPr>
        <p:txBody>
          <a:bodyPr vert="horz" wrap="square" tIns="36000" bIns="36000" rtlCol="0">
            <a:spAutoFit/>
          </a:bodyPr>
          <a:lstStyle/>
          <a:p>
            <a:pPr algn="l"/>
            <a:r>
              <a:rPr lang="ja-JP" altLang="en-US" sz="1400" spc="-10" dirty="0">
                <a:solidFill>
                  <a:schemeClr val="tx1"/>
                </a:solidFill>
                <a:latin typeface="+mn-ea"/>
                <a:ea typeface="+mn-ea"/>
              </a:rPr>
              <a:t>（編集・発行） 大阪府租税教育推進連絡協議会</a:t>
            </a:r>
            <a:endParaRPr lang="en-US" altLang="ja-JP" sz="1400" spc="-10" dirty="0">
              <a:solidFill>
                <a:schemeClr val="tx1"/>
              </a:solidFill>
              <a:latin typeface="+mn-ea"/>
              <a:ea typeface="+mn-ea"/>
            </a:endParaRPr>
          </a:p>
        </p:txBody>
      </p:sp>
      <p:sp>
        <p:nvSpPr>
          <p:cNvPr id="17" name="テキスト ボックス 16">
            <a:extLst>
              <a:ext uri="{FF2B5EF4-FFF2-40B4-BE49-F238E27FC236}">
                <a16:creationId xmlns:a16="http://schemas.microsoft.com/office/drawing/2014/main" id="{2AFBF715-CB9A-4A81-A042-833127108978}"/>
              </a:ext>
            </a:extLst>
          </p:cNvPr>
          <p:cNvSpPr txBox="1"/>
          <p:nvPr/>
        </p:nvSpPr>
        <p:spPr>
          <a:xfrm>
            <a:off x="1367446" y="6041585"/>
            <a:ext cx="6433775" cy="257369"/>
          </a:xfrm>
          <a:prstGeom prst="rect">
            <a:avLst/>
          </a:prstGeom>
          <a:noFill/>
        </p:spPr>
        <p:txBody>
          <a:bodyPr vert="horz" wrap="square" tIns="36000" bIns="36000" rtlCol="0">
            <a:spAutoFit/>
          </a:bodyPr>
          <a:lstStyle/>
          <a:p>
            <a:pPr algn="l"/>
            <a:r>
              <a:rPr lang="ja-JP" altLang="en-US" sz="1200" spc="-10" dirty="0">
                <a:solidFill>
                  <a:schemeClr val="tx1"/>
                </a:solidFill>
                <a:latin typeface="+mn-ea"/>
                <a:ea typeface="+mn-ea"/>
              </a:rPr>
              <a:t>　〒５４０－８５５７　大阪市中央区大手前１－５－６３　大阪合同庁舎第３号館　東税務署内</a:t>
            </a:r>
            <a:endParaRPr lang="en-US" altLang="ja-JP" sz="1200" spc="-10" dirty="0">
              <a:solidFill>
                <a:schemeClr val="tx1"/>
              </a:solidFill>
              <a:latin typeface="+mn-ea"/>
              <a:ea typeface="+mn-ea"/>
            </a:endParaRPr>
          </a:p>
        </p:txBody>
      </p:sp>
      <p:cxnSp>
        <p:nvCxnSpPr>
          <p:cNvPr id="18" name="直線コネクタ 17">
            <a:extLst>
              <a:ext uri="{FF2B5EF4-FFF2-40B4-BE49-F238E27FC236}">
                <a16:creationId xmlns:a16="http://schemas.microsoft.com/office/drawing/2014/main" id="{A5C10CF3-BE13-4EFF-BA34-54E6251FF16A}"/>
              </a:ext>
            </a:extLst>
          </p:cNvPr>
          <p:cNvCxnSpPr>
            <a:cxnSpLocks/>
          </p:cNvCxnSpPr>
          <p:nvPr/>
        </p:nvCxnSpPr>
        <p:spPr>
          <a:xfrm>
            <a:off x="0" y="5712022"/>
            <a:ext cx="9144000" cy="0"/>
          </a:xfrm>
          <a:prstGeom prst="line">
            <a:avLst/>
          </a:prstGeom>
          <a:ln w="25400" cmpd="dbl">
            <a:solidFill>
              <a:srgbClr val="005BAD"/>
            </a:solidFill>
          </a:ln>
        </p:spPr>
        <p:style>
          <a:lnRef idx="2">
            <a:schemeClr val="accent1"/>
          </a:lnRef>
          <a:fillRef idx="0">
            <a:schemeClr val="accent1"/>
          </a:fillRef>
          <a:effectRef idx="1">
            <a:schemeClr val="accent1"/>
          </a:effectRef>
          <a:fontRef idx="minor">
            <a:schemeClr val="tx1"/>
          </a:fontRef>
        </p:style>
      </p:cxnSp>
      <p:sp>
        <p:nvSpPr>
          <p:cNvPr id="20" name="テキスト ボックス 19">
            <a:extLst>
              <a:ext uri="{FF2B5EF4-FFF2-40B4-BE49-F238E27FC236}">
                <a16:creationId xmlns:a16="http://schemas.microsoft.com/office/drawing/2014/main" id="{7043FB30-706C-4CED-B18C-45E202AC8F7A}"/>
              </a:ext>
            </a:extLst>
          </p:cNvPr>
          <p:cNvSpPr txBox="1"/>
          <p:nvPr/>
        </p:nvSpPr>
        <p:spPr>
          <a:xfrm>
            <a:off x="1601666" y="6395330"/>
            <a:ext cx="5940669" cy="380480"/>
          </a:xfrm>
          <a:prstGeom prst="rect">
            <a:avLst/>
          </a:prstGeom>
          <a:noFill/>
        </p:spPr>
        <p:txBody>
          <a:bodyPr vert="horz" wrap="square" tIns="36000" bIns="36000" rtlCol="0">
            <a:spAutoFit/>
          </a:bodyPr>
          <a:lstStyle/>
          <a:p>
            <a:pPr algn="l"/>
            <a:r>
              <a:rPr lang="ja-JP" altLang="en-US" sz="1000" spc="-10" dirty="0">
                <a:solidFill>
                  <a:schemeClr val="tx1"/>
                </a:solidFill>
                <a:latin typeface="+mn-ea"/>
                <a:ea typeface="+mn-ea"/>
              </a:rPr>
              <a:t>大阪府租税教育推進連絡協議会は、大阪府内の教育委員会や小学校・中学校・高等学校の教育関係者と、国・府・市町村の税務関係者が協力して、租税教育の推進を図るために設けられた組織です。</a:t>
            </a:r>
            <a:endParaRPr lang="en-US" altLang="ja-JP" sz="1000" spc="-10" dirty="0">
              <a:solidFill>
                <a:schemeClr val="tx1"/>
              </a:solidFill>
              <a:latin typeface="+mn-ea"/>
              <a:ea typeface="+mn-ea"/>
            </a:endParaRPr>
          </a:p>
        </p:txBody>
      </p:sp>
      <p:grpSp>
        <p:nvGrpSpPr>
          <p:cNvPr id="27" name="グループ化 26">
            <a:extLst>
              <a:ext uri="{FF2B5EF4-FFF2-40B4-BE49-F238E27FC236}">
                <a16:creationId xmlns:a16="http://schemas.microsoft.com/office/drawing/2014/main" id="{96F665B1-3C1C-4237-92F4-CD786D174B20}"/>
              </a:ext>
            </a:extLst>
          </p:cNvPr>
          <p:cNvGrpSpPr/>
          <p:nvPr/>
        </p:nvGrpSpPr>
        <p:grpSpPr>
          <a:xfrm>
            <a:off x="-32814" y="4950492"/>
            <a:ext cx="832606" cy="749281"/>
            <a:chOff x="-35154" y="5996309"/>
            <a:chExt cx="945432" cy="850816"/>
          </a:xfrm>
        </p:grpSpPr>
        <p:sp>
          <p:nvSpPr>
            <p:cNvPr id="28" name="フリーフォーム: 図形 27">
              <a:extLst>
                <a:ext uri="{FF2B5EF4-FFF2-40B4-BE49-F238E27FC236}">
                  <a16:creationId xmlns:a16="http://schemas.microsoft.com/office/drawing/2014/main" id="{14422674-E5F4-44A6-B394-3CCE213BF662}"/>
                </a:ext>
              </a:extLst>
            </p:cNvPr>
            <p:cNvSpPr/>
            <p:nvPr/>
          </p:nvSpPr>
          <p:spPr>
            <a:xfrm rot="5400000">
              <a:off x="29731" y="6013480"/>
              <a:ext cx="803912" cy="863377"/>
            </a:xfrm>
            <a:custGeom>
              <a:avLst/>
              <a:gdLst>
                <a:gd name="connsiteX0" fmla="*/ 0 w 803912"/>
                <a:gd name="connsiteY0" fmla="*/ 529098 h 863377"/>
                <a:gd name="connsiteX1" fmla="*/ 529098 w 803912"/>
                <a:gd name="connsiteY1" fmla="*/ 0 h 863377"/>
                <a:gd name="connsiteX2" fmla="*/ 735047 w 803912"/>
                <a:gd name="connsiteY2" fmla="*/ 41580 h 863377"/>
                <a:gd name="connsiteX3" fmla="*/ 803912 w 803912"/>
                <a:gd name="connsiteY3" fmla="*/ 78958 h 863377"/>
                <a:gd name="connsiteX4" fmla="*/ 803912 w 803912"/>
                <a:gd name="connsiteY4" fmla="*/ 863377 h 863377"/>
                <a:gd name="connsiteX5" fmla="*/ 122089 w 803912"/>
                <a:gd name="connsiteY5" fmla="*/ 863377 h 863377"/>
                <a:gd name="connsiteX6" fmla="*/ 90362 w 803912"/>
                <a:gd name="connsiteY6" fmla="*/ 824922 h 863377"/>
                <a:gd name="connsiteX7" fmla="*/ 0 w 803912"/>
                <a:gd name="connsiteY7" fmla="*/ 529098 h 8633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03912" h="863377">
                  <a:moveTo>
                    <a:pt x="0" y="529098"/>
                  </a:moveTo>
                  <a:cubicBezTo>
                    <a:pt x="0" y="236885"/>
                    <a:pt x="236885" y="0"/>
                    <a:pt x="529098" y="0"/>
                  </a:cubicBezTo>
                  <a:cubicBezTo>
                    <a:pt x="602151" y="0"/>
                    <a:pt x="671747" y="14806"/>
                    <a:pt x="735047" y="41580"/>
                  </a:cubicBezTo>
                  <a:lnTo>
                    <a:pt x="803912" y="78958"/>
                  </a:lnTo>
                  <a:lnTo>
                    <a:pt x="803912" y="863377"/>
                  </a:lnTo>
                  <a:lnTo>
                    <a:pt x="122089" y="863377"/>
                  </a:lnTo>
                  <a:lnTo>
                    <a:pt x="90362" y="824922"/>
                  </a:lnTo>
                  <a:cubicBezTo>
                    <a:pt x="33312" y="740478"/>
                    <a:pt x="0" y="638678"/>
                    <a:pt x="0" y="529098"/>
                  </a:cubicBezTo>
                  <a:close/>
                </a:path>
              </a:pathLst>
            </a:custGeom>
            <a:solidFill>
              <a:srgbClr val="DCF8C0"/>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kumimoji="1" lang="ja-JP" altLang="en-US" dirty="0"/>
            </a:p>
          </p:txBody>
        </p:sp>
        <p:sp>
          <p:nvSpPr>
            <p:cNvPr id="29" name="フリーフォーム: 図形 28">
              <a:extLst>
                <a:ext uri="{FF2B5EF4-FFF2-40B4-BE49-F238E27FC236}">
                  <a16:creationId xmlns:a16="http://schemas.microsoft.com/office/drawing/2014/main" id="{56EE06C5-F07B-41AA-A3ED-F62E845E8DA9}"/>
                </a:ext>
              </a:extLst>
            </p:cNvPr>
            <p:cNvSpPr/>
            <p:nvPr/>
          </p:nvSpPr>
          <p:spPr>
            <a:xfrm rot="5400000">
              <a:off x="29731" y="5966578"/>
              <a:ext cx="850815" cy="910278"/>
            </a:xfrm>
            <a:custGeom>
              <a:avLst/>
              <a:gdLst>
                <a:gd name="connsiteX0" fmla="*/ 0 w 850815"/>
                <a:gd name="connsiteY0" fmla="*/ 576000 h 910278"/>
                <a:gd name="connsiteX1" fmla="*/ 576000 w 850815"/>
                <a:gd name="connsiteY1" fmla="*/ 0 h 910278"/>
                <a:gd name="connsiteX2" fmla="*/ 800205 w 850815"/>
                <a:gd name="connsiteY2" fmla="*/ 45266 h 910278"/>
                <a:gd name="connsiteX3" fmla="*/ 850815 w 850815"/>
                <a:gd name="connsiteY3" fmla="*/ 72735 h 910278"/>
                <a:gd name="connsiteX4" fmla="*/ 850815 w 850815"/>
                <a:gd name="connsiteY4" fmla="*/ 125859 h 910278"/>
                <a:gd name="connsiteX5" fmla="*/ 781950 w 850815"/>
                <a:gd name="connsiteY5" fmla="*/ 88481 h 910278"/>
                <a:gd name="connsiteX6" fmla="*/ 576001 w 850815"/>
                <a:gd name="connsiteY6" fmla="*/ 46901 h 910278"/>
                <a:gd name="connsiteX7" fmla="*/ 46903 w 850815"/>
                <a:gd name="connsiteY7" fmla="*/ 575999 h 910278"/>
                <a:gd name="connsiteX8" fmla="*/ 137265 w 850815"/>
                <a:gd name="connsiteY8" fmla="*/ 871823 h 910278"/>
                <a:gd name="connsiteX9" fmla="*/ 168992 w 850815"/>
                <a:gd name="connsiteY9" fmla="*/ 910278 h 910278"/>
                <a:gd name="connsiteX10" fmla="*/ 108463 w 850815"/>
                <a:gd name="connsiteY10" fmla="*/ 910278 h 910278"/>
                <a:gd name="connsiteX11" fmla="*/ 98372 w 850815"/>
                <a:gd name="connsiteY11" fmla="*/ 898047 h 910278"/>
                <a:gd name="connsiteX12" fmla="*/ 0 w 850815"/>
                <a:gd name="connsiteY12" fmla="*/ 576000 h 9102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850815" h="910278">
                  <a:moveTo>
                    <a:pt x="0" y="576000"/>
                  </a:moveTo>
                  <a:cubicBezTo>
                    <a:pt x="0" y="257884"/>
                    <a:pt x="257884" y="0"/>
                    <a:pt x="576000" y="0"/>
                  </a:cubicBezTo>
                  <a:cubicBezTo>
                    <a:pt x="655529" y="0"/>
                    <a:pt x="731294" y="16118"/>
                    <a:pt x="800205" y="45266"/>
                  </a:cubicBezTo>
                  <a:lnTo>
                    <a:pt x="850815" y="72735"/>
                  </a:lnTo>
                  <a:lnTo>
                    <a:pt x="850815" y="125859"/>
                  </a:lnTo>
                  <a:lnTo>
                    <a:pt x="781950" y="88481"/>
                  </a:lnTo>
                  <a:cubicBezTo>
                    <a:pt x="718650" y="61707"/>
                    <a:pt x="649054" y="46901"/>
                    <a:pt x="576001" y="46901"/>
                  </a:cubicBezTo>
                  <a:cubicBezTo>
                    <a:pt x="283788" y="46901"/>
                    <a:pt x="46903" y="283786"/>
                    <a:pt x="46903" y="575999"/>
                  </a:cubicBezTo>
                  <a:cubicBezTo>
                    <a:pt x="46903" y="685579"/>
                    <a:pt x="80215" y="787379"/>
                    <a:pt x="137265" y="871823"/>
                  </a:cubicBezTo>
                  <a:lnTo>
                    <a:pt x="168992" y="910278"/>
                  </a:lnTo>
                  <a:lnTo>
                    <a:pt x="108463" y="910278"/>
                  </a:lnTo>
                  <a:lnTo>
                    <a:pt x="98372" y="898047"/>
                  </a:lnTo>
                  <a:cubicBezTo>
                    <a:pt x="36265" y="806117"/>
                    <a:pt x="0" y="695294"/>
                    <a:pt x="0" y="576000"/>
                  </a:cubicBezTo>
                  <a:close/>
                </a:path>
              </a:pathLst>
            </a:custGeom>
            <a:solidFill>
              <a:srgbClr val="005BAD"/>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kumimoji="1" lang="ja-JP" altLang="en-US"/>
            </a:p>
          </p:txBody>
        </p:sp>
        <p:sp>
          <p:nvSpPr>
            <p:cNvPr id="30" name="テキスト ボックス 29">
              <a:extLst>
                <a:ext uri="{FF2B5EF4-FFF2-40B4-BE49-F238E27FC236}">
                  <a16:creationId xmlns:a16="http://schemas.microsoft.com/office/drawing/2014/main" id="{0A2051C8-396C-4E13-AF76-CB881EAC6BC8}"/>
                </a:ext>
              </a:extLst>
            </p:cNvPr>
            <p:cNvSpPr txBox="1"/>
            <p:nvPr/>
          </p:nvSpPr>
          <p:spPr>
            <a:xfrm>
              <a:off x="-35154" y="6181034"/>
              <a:ext cx="825671" cy="584775"/>
            </a:xfrm>
            <a:prstGeom prst="rect">
              <a:avLst/>
            </a:prstGeom>
            <a:noFill/>
          </p:spPr>
          <p:txBody>
            <a:bodyPr wrap="square" rtlCol="0" anchor="ctr" anchorCtr="0">
              <a:noAutofit/>
            </a:bodyPr>
            <a:lstStyle/>
            <a:p>
              <a:pPr algn="ctr"/>
              <a:r>
                <a:rPr lang="ja-JP" altLang="en-US" sz="1200" b="1" spc="50" dirty="0">
                  <a:solidFill>
                    <a:srgbClr val="005BAD"/>
                  </a:solidFill>
                  <a:latin typeface="ＭＳ Ｐゴシック" panose="020B0600070205080204" pitchFamily="50" charset="-128"/>
                  <a:ea typeface="ＭＳ Ｐゴシック" panose="020B0600070205080204" pitchFamily="50" charset="-128"/>
                </a:rPr>
                <a:t>Ｐ</a:t>
              </a:r>
              <a:r>
                <a:rPr lang="en-US" altLang="ja-JP" sz="1200" b="1" spc="50" dirty="0">
                  <a:solidFill>
                    <a:srgbClr val="005BAD"/>
                  </a:solidFill>
                  <a:latin typeface="ＭＳ Ｐゴシック" panose="020B0600070205080204" pitchFamily="50" charset="-128"/>
                  <a:ea typeface="ＭＳ Ｐゴシック" panose="020B0600070205080204" pitchFamily="50" charset="-128"/>
                </a:rPr>
                <a:t>27</a:t>
              </a:r>
              <a:r>
                <a:rPr lang="ja-JP" altLang="en-US" sz="1200" b="1" spc="50" dirty="0">
                  <a:solidFill>
                    <a:srgbClr val="005BAD"/>
                  </a:solidFill>
                  <a:latin typeface="ＭＳ Ｐゴシック" panose="020B0600070205080204" pitchFamily="50" charset="-128"/>
                  <a:ea typeface="ＭＳ Ｐゴシック" panose="020B0600070205080204" pitchFamily="50" charset="-128"/>
                </a:rPr>
                <a:t>・</a:t>
              </a:r>
              <a:r>
                <a:rPr lang="en-US" altLang="ja-JP" sz="1200" b="1" spc="50" dirty="0">
                  <a:solidFill>
                    <a:srgbClr val="005BAD"/>
                  </a:solidFill>
                  <a:latin typeface="ＭＳ Ｐゴシック" panose="020B0600070205080204" pitchFamily="50" charset="-128"/>
                  <a:ea typeface="ＭＳ Ｐゴシック" panose="020B0600070205080204" pitchFamily="50" charset="-128"/>
                </a:rPr>
                <a:t>28</a:t>
              </a:r>
              <a:r>
                <a:rPr lang="ja-JP" altLang="en-US" sz="1200" b="1" spc="50" dirty="0">
                  <a:solidFill>
                    <a:srgbClr val="005BAD"/>
                  </a:solidFill>
                  <a:latin typeface="ＭＳ Ｐゴシック" panose="020B0600070205080204" pitchFamily="50" charset="-128"/>
                  <a:ea typeface="ＭＳ Ｐゴシック" panose="020B0600070205080204" pitchFamily="50" charset="-128"/>
                </a:rPr>
                <a:t>の答え</a:t>
              </a:r>
              <a:endParaRPr kumimoji="1" lang="ja-JP" altLang="en-US" sz="1200" b="1" i="0" spc="50" baseline="0" dirty="0">
                <a:solidFill>
                  <a:srgbClr val="005BAD"/>
                </a:solidFill>
                <a:latin typeface="ＭＳ Ｐゴシック" panose="020B0600070205080204" pitchFamily="50" charset="-128"/>
                <a:ea typeface="ＭＳ Ｐゴシック" panose="020B0600070205080204" pitchFamily="50" charset="-128"/>
              </a:endParaRPr>
            </a:p>
          </p:txBody>
        </p:sp>
      </p:grpSp>
      <p:grpSp>
        <p:nvGrpSpPr>
          <p:cNvPr id="2" name="グループ化 1">
            <a:extLst>
              <a:ext uri="{FF2B5EF4-FFF2-40B4-BE49-F238E27FC236}">
                <a16:creationId xmlns:a16="http://schemas.microsoft.com/office/drawing/2014/main" id="{C2725CB0-2186-AEAB-1688-91548392C777}"/>
              </a:ext>
            </a:extLst>
          </p:cNvPr>
          <p:cNvGrpSpPr/>
          <p:nvPr userDrawn="1"/>
        </p:nvGrpSpPr>
        <p:grpSpPr>
          <a:xfrm>
            <a:off x="190151" y="174626"/>
            <a:ext cx="8763698" cy="1561095"/>
            <a:chOff x="322211" y="6410880"/>
            <a:chExt cx="8532000" cy="374400"/>
          </a:xfrm>
        </p:grpSpPr>
        <p:sp>
          <p:nvSpPr>
            <p:cNvPr id="19" name="正方形/長方形 18">
              <a:extLst>
                <a:ext uri="{FF2B5EF4-FFF2-40B4-BE49-F238E27FC236}">
                  <a16:creationId xmlns:a16="http://schemas.microsoft.com/office/drawing/2014/main" id="{9D7595B6-F2CF-7FFA-1317-3131B94D6046}"/>
                </a:ext>
              </a:extLst>
            </p:cNvPr>
            <p:cNvSpPr/>
            <p:nvPr/>
          </p:nvSpPr>
          <p:spPr bwMode="auto">
            <a:xfrm>
              <a:off x="322211" y="6410880"/>
              <a:ext cx="8532000" cy="374400"/>
            </a:xfrm>
            <a:prstGeom prst="rect">
              <a:avLst/>
            </a:prstGeom>
            <a:noFill/>
            <a:ln w="22225" cap="flat" cmpd="sng" algn="ctr">
              <a:solidFill>
                <a:srgbClr val="005BAD"/>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ja-JP" altLang="en-US" sz="2400" b="0" i="0" u="none" strike="noStrike" cap="none" normalizeH="0" baseline="0" dirty="0">
                <a:ln>
                  <a:noFill/>
                </a:ln>
                <a:solidFill>
                  <a:schemeClr val="tx1"/>
                </a:solidFill>
                <a:effectLst/>
                <a:latin typeface="+mn-ea"/>
              </a:endParaRPr>
            </a:p>
          </p:txBody>
        </p:sp>
        <p:sp>
          <p:nvSpPr>
            <p:cNvPr id="21" name="正方形/長方形 20">
              <a:extLst>
                <a:ext uri="{FF2B5EF4-FFF2-40B4-BE49-F238E27FC236}">
                  <a16:creationId xmlns:a16="http://schemas.microsoft.com/office/drawing/2014/main" id="{2CC5FD4A-801F-20BF-2F3E-494F9F393D81}"/>
                </a:ext>
              </a:extLst>
            </p:cNvPr>
            <p:cNvSpPr/>
            <p:nvPr/>
          </p:nvSpPr>
          <p:spPr bwMode="auto">
            <a:xfrm>
              <a:off x="322212" y="6449705"/>
              <a:ext cx="8531999" cy="296751"/>
            </a:xfrm>
            <a:prstGeom prst="rect">
              <a:avLst/>
            </a:prstGeom>
            <a:solidFill>
              <a:srgbClr val="CCECFF">
                <a:alpha val="30000"/>
              </a:srgbClr>
            </a:solidFill>
            <a:ln w="6350" cap="flat" cmpd="sng" algn="ctr">
              <a:solidFill>
                <a:srgbClr val="005BAD"/>
              </a:solidFill>
              <a:prstDash val="dash"/>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ja-JP" altLang="en-US" sz="2400" b="0" i="0" u="none" strike="noStrike" cap="none" normalizeH="0" baseline="0" dirty="0">
                <a:ln>
                  <a:noFill/>
                </a:ln>
                <a:solidFill>
                  <a:schemeClr val="tx1"/>
                </a:solidFill>
                <a:effectLst/>
                <a:latin typeface="+mn-ea"/>
              </a:endParaRPr>
            </a:p>
          </p:txBody>
        </p:sp>
      </p:grpSp>
      <p:sp>
        <p:nvSpPr>
          <p:cNvPr id="22" name="テキスト ボックス 21">
            <a:extLst>
              <a:ext uri="{FF2B5EF4-FFF2-40B4-BE49-F238E27FC236}">
                <a16:creationId xmlns:a16="http://schemas.microsoft.com/office/drawing/2014/main" id="{A3E32C27-338C-2C43-2A0D-FFB89B2EDA2C}"/>
              </a:ext>
            </a:extLst>
          </p:cNvPr>
          <p:cNvSpPr txBox="1"/>
          <p:nvPr userDrawn="1"/>
        </p:nvSpPr>
        <p:spPr>
          <a:xfrm>
            <a:off x="1713954" y="1030698"/>
            <a:ext cx="5716093" cy="307777"/>
          </a:xfrm>
          <a:prstGeom prst="rect">
            <a:avLst/>
          </a:prstGeom>
          <a:noFill/>
        </p:spPr>
        <p:txBody>
          <a:bodyPr wrap="square" rtlCol="0">
            <a:spAutoFit/>
          </a:bodyPr>
          <a:lstStyle/>
          <a:p>
            <a:r>
              <a:rPr kumimoji="1" lang="ja-JP" altLang="en-US" sz="1400" b="1" dirty="0">
                <a:solidFill>
                  <a:srgbClr val="005BAD"/>
                </a:solidFill>
                <a:latin typeface="ＭＳ Ｐゴシック" panose="020B0600070205080204" pitchFamily="50" charset="-128"/>
                <a:ea typeface="ＭＳ Ｐゴシック" panose="020B0600070205080204" pitchFamily="50" charset="-128"/>
              </a:rPr>
              <a:t>税の学習コーナー  </a:t>
            </a:r>
            <a:r>
              <a:rPr kumimoji="1" lang="en-US" altLang="ja-JP" sz="1400" dirty="0">
                <a:latin typeface="Arial" panose="020B0604020202020204" pitchFamily="34" charset="0"/>
                <a:cs typeface="Arial" panose="020B0604020202020204" pitchFamily="34" charset="0"/>
                <a:hlinkClick r:id="rId2">
                  <a:extLst>
                    <a:ext uri="{A12FA001-AC4F-418D-AE19-62706E023703}">
                      <ahyp:hlinkClr xmlns:ahyp="http://schemas.microsoft.com/office/drawing/2018/hyperlinkcolor" val="tx"/>
                    </a:ext>
                  </a:extLst>
                </a:hlinkClick>
              </a:rPr>
              <a:t>https://www.nta.go.jp/taxes/kids/index.htm</a:t>
            </a:r>
            <a:endParaRPr kumimoji="1" lang="en-US" altLang="ja-JP" sz="1400" dirty="0">
              <a:latin typeface="Arial" panose="020B0604020202020204" pitchFamily="34" charset="0"/>
              <a:cs typeface="Arial" panose="020B0604020202020204" pitchFamily="34" charset="0"/>
            </a:endParaRPr>
          </a:p>
        </p:txBody>
      </p:sp>
      <p:sp>
        <p:nvSpPr>
          <p:cNvPr id="23" name="Text Box 12">
            <a:extLst>
              <a:ext uri="{FF2B5EF4-FFF2-40B4-BE49-F238E27FC236}">
                <a16:creationId xmlns:a16="http://schemas.microsoft.com/office/drawing/2014/main" id="{B1925367-F597-F4F4-EF1C-B6338AF07D90}"/>
              </a:ext>
            </a:extLst>
          </p:cNvPr>
          <p:cNvSpPr txBox="1">
            <a:spLocks noChangeArrowheads="1"/>
          </p:cNvSpPr>
          <p:nvPr userDrawn="1"/>
        </p:nvSpPr>
        <p:spPr bwMode="auto">
          <a:xfrm>
            <a:off x="398422" y="320055"/>
            <a:ext cx="8347157" cy="3842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lnSpc>
                <a:spcPct val="130000"/>
              </a:lnSpc>
              <a:spcBef>
                <a:spcPct val="0"/>
              </a:spcBef>
              <a:buNone/>
            </a:pPr>
            <a:r>
              <a:rPr lang="ja-JP" altLang="en-US" sz="1700" dirty="0">
                <a:solidFill>
                  <a:srgbClr val="005BAD"/>
                </a:solidFill>
                <a:latin typeface="HGPｺﾞｼｯｸE" panose="020B0900000000000000" pitchFamily="50" charset="-128"/>
                <a:ea typeface="HGPｺﾞｼｯｸE" panose="020B0900000000000000" pitchFamily="50" charset="-128"/>
              </a:rPr>
              <a:t>税金について、もっと詳しく知りたい人は、国税庁ホームページの「税の学習コーナー」へ</a:t>
            </a:r>
          </a:p>
        </p:txBody>
      </p:sp>
      <p:pic>
        <p:nvPicPr>
          <p:cNvPr id="24" name="図 23">
            <a:extLst>
              <a:ext uri="{FF2B5EF4-FFF2-40B4-BE49-F238E27FC236}">
                <a16:creationId xmlns:a16="http://schemas.microsoft.com/office/drawing/2014/main" id="{F4084DD6-55BD-FFCD-C095-EF5D1A232D45}"/>
              </a:ext>
            </a:extLst>
          </p:cNvPr>
          <p:cNvPicPr>
            <a:picLocks noChangeAspect="1"/>
          </p:cNvPicPr>
          <p:nvPr userDrawn="1"/>
        </p:nvPicPr>
        <p:blipFill>
          <a:blip r:embed="rId3"/>
          <a:stretch>
            <a:fillRect/>
          </a:stretch>
        </p:blipFill>
        <p:spPr>
          <a:xfrm>
            <a:off x="7194942" y="878938"/>
            <a:ext cx="606279" cy="602069"/>
          </a:xfrm>
          <a:prstGeom prst="rect">
            <a:avLst/>
          </a:prstGeom>
        </p:spPr>
      </p:pic>
      <p:grpSp>
        <p:nvGrpSpPr>
          <p:cNvPr id="25" name="グループ化 24">
            <a:extLst>
              <a:ext uri="{FF2B5EF4-FFF2-40B4-BE49-F238E27FC236}">
                <a16:creationId xmlns:a16="http://schemas.microsoft.com/office/drawing/2014/main" id="{521B0E83-B94E-3A89-1F57-9F3348B909A5}"/>
              </a:ext>
            </a:extLst>
          </p:cNvPr>
          <p:cNvGrpSpPr/>
          <p:nvPr userDrawn="1"/>
        </p:nvGrpSpPr>
        <p:grpSpPr>
          <a:xfrm>
            <a:off x="1913394" y="1844211"/>
            <a:ext cx="4817349" cy="2726253"/>
            <a:chOff x="408221" y="1492804"/>
            <a:chExt cx="7986515" cy="4703715"/>
          </a:xfrm>
        </p:grpSpPr>
        <p:grpSp>
          <p:nvGrpSpPr>
            <p:cNvPr id="31" name="グループ化 30">
              <a:extLst>
                <a:ext uri="{FF2B5EF4-FFF2-40B4-BE49-F238E27FC236}">
                  <a16:creationId xmlns:a16="http://schemas.microsoft.com/office/drawing/2014/main" id="{28C2AA70-B313-945E-A849-10B02E8EA693}"/>
                </a:ext>
              </a:extLst>
            </p:cNvPr>
            <p:cNvGrpSpPr/>
            <p:nvPr/>
          </p:nvGrpSpPr>
          <p:grpSpPr>
            <a:xfrm>
              <a:off x="408221" y="4787785"/>
              <a:ext cx="2006355" cy="1408734"/>
              <a:chOff x="276126" y="4999439"/>
              <a:chExt cx="2070467" cy="1453749"/>
            </a:xfrm>
          </p:grpSpPr>
          <p:pic>
            <p:nvPicPr>
              <p:cNvPr id="37" name="図 36" descr="コンピュータ が含まれている画像&#10;&#10;自動的に生成された説明">
                <a:extLst>
                  <a:ext uri="{FF2B5EF4-FFF2-40B4-BE49-F238E27FC236}">
                    <a16:creationId xmlns:a16="http://schemas.microsoft.com/office/drawing/2014/main" id="{A90BB155-C1DD-3BAB-E41B-A5CCA04E79B9}"/>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76126" y="4999439"/>
                <a:ext cx="2070467" cy="1453749"/>
              </a:xfrm>
              <a:prstGeom prst="rect">
                <a:avLst/>
              </a:prstGeom>
            </p:spPr>
          </p:pic>
          <p:pic>
            <p:nvPicPr>
              <p:cNvPr id="38" name="図 37">
                <a:extLst>
                  <a:ext uri="{FF2B5EF4-FFF2-40B4-BE49-F238E27FC236}">
                    <a16:creationId xmlns:a16="http://schemas.microsoft.com/office/drawing/2014/main" id="{D2C83E65-5DF8-6465-CC5C-04A780FC65AB}"/>
                  </a:ext>
                </a:extLst>
              </p:cNvPr>
              <p:cNvPicPr>
                <a:picLocks noChangeAspect="1"/>
              </p:cNvPicPr>
              <p:nvPr/>
            </p:nvPicPr>
            <p:blipFill>
              <a:blip r:embed="rId5"/>
              <a:stretch>
                <a:fillRect/>
              </a:stretch>
            </p:blipFill>
            <p:spPr>
              <a:xfrm>
                <a:off x="1217079" y="5450114"/>
                <a:ext cx="548824" cy="413743"/>
              </a:xfrm>
              <a:prstGeom prst="rect">
                <a:avLst/>
              </a:prstGeom>
              <a:ln w="28575">
                <a:noFill/>
              </a:ln>
            </p:spPr>
          </p:pic>
        </p:grpSp>
        <p:grpSp>
          <p:nvGrpSpPr>
            <p:cNvPr id="33" name="グループ化 32">
              <a:extLst>
                <a:ext uri="{FF2B5EF4-FFF2-40B4-BE49-F238E27FC236}">
                  <a16:creationId xmlns:a16="http://schemas.microsoft.com/office/drawing/2014/main" id="{A73FC7CD-B73C-64F0-77F0-F5C12CA4CE79}"/>
                </a:ext>
              </a:extLst>
            </p:cNvPr>
            <p:cNvGrpSpPr/>
            <p:nvPr/>
          </p:nvGrpSpPr>
          <p:grpSpPr>
            <a:xfrm>
              <a:off x="1332596" y="1492804"/>
              <a:ext cx="7062140" cy="4473133"/>
              <a:chOff x="1222872" y="1553378"/>
              <a:chExt cx="7287805" cy="4616068"/>
            </a:xfrm>
          </p:grpSpPr>
          <p:sp>
            <p:nvSpPr>
              <p:cNvPr id="35" name="フリーフォーム: 図形 11">
                <a:extLst>
                  <a:ext uri="{FF2B5EF4-FFF2-40B4-BE49-F238E27FC236}">
                    <a16:creationId xmlns:a16="http://schemas.microsoft.com/office/drawing/2014/main" id="{DF7FB02A-22F8-46D4-C59C-8B0C9F129035}"/>
                  </a:ext>
                </a:extLst>
              </p:cNvPr>
              <p:cNvSpPr/>
              <p:nvPr/>
            </p:nvSpPr>
            <p:spPr bwMode="auto">
              <a:xfrm>
                <a:off x="1222872" y="1553378"/>
                <a:ext cx="1575412" cy="4616068"/>
              </a:xfrm>
              <a:custGeom>
                <a:avLst/>
                <a:gdLst>
                  <a:gd name="connsiteX0" fmla="*/ 1553379 w 1575412"/>
                  <a:gd name="connsiteY0" fmla="*/ 0 h 4616068"/>
                  <a:gd name="connsiteX1" fmla="*/ 0 w 1575412"/>
                  <a:gd name="connsiteY1" fmla="*/ 3888955 h 4616068"/>
                  <a:gd name="connsiteX2" fmla="*/ 0 w 1575412"/>
                  <a:gd name="connsiteY2" fmla="*/ 4318612 h 4616068"/>
                  <a:gd name="connsiteX3" fmla="*/ 550844 w 1575412"/>
                  <a:gd name="connsiteY3" fmla="*/ 4329629 h 4616068"/>
                  <a:gd name="connsiteX4" fmla="*/ 1575412 w 1575412"/>
                  <a:gd name="connsiteY4" fmla="*/ 4616068 h 4616068"/>
                  <a:gd name="connsiteX5" fmla="*/ 1553379 w 1575412"/>
                  <a:gd name="connsiteY5" fmla="*/ 66102 h 4616068"/>
                  <a:gd name="connsiteX6" fmla="*/ 1553379 w 1575412"/>
                  <a:gd name="connsiteY6" fmla="*/ 0 h 46160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75412" h="4616068">
                    <a:moveTo>
                      <a:pt x="1553379" y="0"/>
                    </a:moveTo>
                    <a:lnTo>
                      <a:pt x="0" y="3888955"/>
                    </a:lnTo>
                    <a:lnTo>
                      <a:pt x="0" y="4318612"/>
                    </a:lnTo>
                    <a:lnTo>
                      <a:pt x="550844" y="4329629"/>
                    </a:lnTo>
                    <a:lnTo>
                      <a:pt x="1575412" y="4616068"/>
                    </a:lnTo>
                    <a:lnTo>
                      <a:pt x="1553379" y="66102"/>
                    </a:lnTo>
                    <a:lnTo>
                      <a:pt x="1553379" y="0"/>
                    </a:lnTo>
                    <a:close/>
                  </a:path>
                </a:pathLst>
              </a:custGeom>
              <a:solidFill>
                <a:srgbClr val="AFF0FF">
                  <a:alpha val="40000"/>
                </a:srgbClr>
              </a:solidFill>
              <a:ln w="635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ja-JP" altLang="en-US" sz="2400" b="0" i="0" u="none" strike="noStrike" cap="none" normalizeH="0" baseline="0" dirty="0">
                  <a:ln>
                    <a:noFill/>
                  </a:ln>
                  <a:solidFill>
                    <a:schemeClr val="tx1"/>
                  </a:solidFill>
                  <a:effectLst/>
                  <a:latin typeface="+mn-ea"/>
                </a:endParaRPr>
              </a:p>
            </p:txBody>
          </p:sp>
          <p:pic>
            <p:nvPicPr>
              <p:cNvPr id="36" name="図 35">
                <a:extLst>
                  <a:ext uri="{FF2B5EF4-FFF2-40B4-BE49-F238E27FC236}">
                    <a16:creationId xmlns:a16="http://schemas.microsoft.com/office/drawing/2014/main" id="{D55E3D53-5E98-E7B9-D310-154A30CDB4F1}"/>
                  </a:ext>
                </a:extLst>
              </p:cNvPr>
              <p:cNvPicPr>
                <a:picLocks noChangeAspect="1"/>
              </p:cNvPicPr>
              <p:nvPr/>
            </p:nvPicPr>
            <p:blipFill>
              <a:blip r:embed="rId5"/>
              <a:stretch>
                <a:fillRect/>
              </a:stretch>
            </p:blipFill>
            <p:spPr>
              <a:xfrm>
                <a:off x="2787268" y="1841812"/>
                <a:ext cx="5723409" cy="4314729"/>
              </a:xfrm>
              <a:prstGeom prst="rect">
                <a:avLst/>
              </a:prstGeom>
              <a:ln w="28575">
                <a:solidFill>
                  <a:schemeClr val="tx1"/>
                </a:solidFill>
              </a:ln>
            </p:spPr>
          </p:pic>
        </p:grpSp>
      </p:grpSp>
      <p:grpSp>
        <p:nvGrpSpPr>
          <p:cNvPr id="39" name="グループ化 38">
            <a:extLst>
              <a:ext uri="{FF2B5EF4-FFF2-40B4-BE49-F238E27FC236}">
                <a16:creationId xmlns:a16="http://schemas.microsoft.com/office/drawing/2014/main" id="{6DEF9FAD-525F-2DC9-C072-F10CB3D08C5A}"/>
              </a:ext>
            </a:extLst>
          </p:cNvPr>
          <p:cNvGrpSpPr/>
          <p:nvPr userDrawn="1"/>
        </p:nvGrpSpPr>
        <p:grpSpPr>
          <a:xfrm>
            <a:off x="270035" y="5387799"/>
            <a:ext cx="8427919" cy="948362"/>
            <a:chOff x="358041" y="5712022"/>
            <a:chExt cx="8427919" cy="948362"/>
          </a:xfrm>
        </p:grpSpPr>
        <p:sp>
          <p:nvSpPr>
            <p:cNvPr id="40" name="テキスト ボックス 39">
              <a:extLst>
                <a:ext uri="{FF2B5EF4-FFF2-40B4-BE49-F238E27FC236}">
                  <a16:creationId xmlns:a16="http://schemas.microsoft.com/office/drawing/2014/main" id="{7FA65A25-7693-3AF9-9497-9B5DAE43135A}"/>
                </a:ext>
              </a:extLst>
            </p:cNvPr>
            <p:cNvSpPr txBox="1"/>
            <p:nvPr userDrawn="1"/>
          </p:nvSpPr>
          <p:spPr>
            <a:xfrm>
              <a:off x="443521" y="5736521"/>
              <a:ext cx="3966554" cy="288147"/>
            </a:xfrm>
            <a:prstGeom prst="rect">
              <a:avLst/>
            </a:prstGeom>
            <a:noFill/>
          </p:spPr>
          <p:txBody>
            <a:bodyPr vert="horz" wrap="square" tIns="36000" bIns="36000" rtlCol="0">
              <a:spAutoFit/>
            </a:bodyPr>
            <a:lstStyle/>
            <a:p>
              <a:pPr algn="l"/>
              <a:r>
                <a:rPr lang="ja-JP" altLang="en-US" sz="1400" spc="-10" dirty="0">
                  <a:solidFill>
                    <a:schemeClr val="tx1"/>
                  </a:solidFill>
                  <a:latin typeface="BIZ UDPゴシック" panose="020B0400000000000000" pitchFamily="50" charset="-128"/>
                  <a:ea typeface="BIZ UDPゴシック" panose="020B0400000000000000" pitchFamily="50" charset="-128"/>
                </a:rPr>
                <a:t>（編集・発行） 京都府租税教育推進連絡協議会</a:t>
              </a:r>
              <a:endParaRPr lang="en-US" altLang="ja-JP" sz="1400" spc="-10" dirty="0">
                <a:solidFill>
                  <a:schemeClr val="tx1"/>
                </a:solidFill>
                <a:latin typeface="BIZ UDPゴシック" panose="020B0400000000000000" pitchFamily="50" charset="-128"/>
                <a:ea typeface="BIZ UDPゴシック" panose="020B0400000000000000" pitchFamily="50" charset="-128"/>
              </a:endParaRPr>
            </a:p>
          </p:txBody>
        </p:sp>
        <p:sp>
          <p:nvSpPr>
            <p:cNvPr id="41" name="テキスト ボックス 40">
              <a:extLst>
                <a:ext uri="{FF2B5EF4-FFF2-40B4-BE49-F238E27FC236}">
                  <a16:creationId xmlns:a16="http://schemas.microsoft.com/office/drawing/2014/main" id="{BF0BA2A0-AC72-CED5-B1EF-FAD3AD543E39}"/>
                </a:ext>
              </a:extLst>
            </p:cNvPr>
            <p:cNvSpPr txBox="1"/>
            <p:nvPr userDrawn="1"/>
          </p:nvSpPr>
          <p:spPr>
            <a:xfrm>
              <a:off x="1367446" y="6022535"/>
              <a:ext cx="6433775" cy="257369"/>
            </a:xfrm>
            <a:prstGeom prst="rect">
              <a:avLst/>
            </a:prstGeom>
            <a:noFill/>
          </p:spPr>
          <p:txBody>
            <a:bodyPr vert="horz" wrap="square" tIns="36000" bIns="36000" rtlCol="0">
              <a:spAutoFit/>
            </a:bodyPr>
            <a:lstStyle/>
            <a:p>
              <a:pPr algn="l"/>
              <a:r>
                <a:rPr lang="ja-JP" altLang="en-US" sz="1200" spc="-10" dirty="0">
                  <a:solidFill>
                    <a:schemeClr val="tx1"/>
                  </a:solidFill>
                  <a:latin typeface="BIZ UDPゴシック" panose="020B0400000000000000" pitchFamily="50" charset="-128"/>
                  <a:ea typeface="BIZ UDPゴシック" panose="020B0400000000000000" pitchFamily="50" charset="-128"/>
                </a:rPr>
                <a:t>　</a:t>
              </a:r>
              <a:r>
                <a:rPr lang="zh-CN" altLang="en-US" sz="1200" spc="-10" dirty="0">
                  <a:solidFill>
                    <a:schemeClr val="tx1"/>
                  </a:solidFill>
                  <a:latin typeface="BIZ UDPゴシック" panose="020B0400000000000000" pitchFamily="50" charset="-128"/>
                  <a:ea typeface="BIZ UDPゴシック" panose="020B0400000000000000" pitchFamily="50" charset="-128"/>
                </a:rPr>
                <a:t>〒</a:t>
              </a:r>
              <a:r>
                <a:rPr lang="en-US" altLang="zh-CN" sz="1200" spc="-10" dirty="0">
                  <a:solidFill>
                    <a:schemeClr val="tx1"/>
                  </a:solidFill>
                  <a:latin typeface="BIZ UDPゴシック" panose="020B0400000000000000" pitchFamily="50" charset="-128"/>
                  <a:ea typeface="BIZ UDPゴシック" panose="020B0400000000000000" pitchFamily="50" charset="-128"/>
                </a:rPr>
                <a:t>602-8555</a:t>
              </a:r>
              <a:r>
                <a:rPr lang="zh-CN" altLang="en-US" sz="1200" spc="-10" dirty="0">
                  <a:solidFill>
                    <a:schemeClr val="tx1"/>
                  </a:solidFill>
                  <a:latin typeface="BIZ UDPゴシック" panose="020B0400000000000000" pitchFamily="50" charset="-128"/>
                  <a:ea typeface="BIZ UDPゴシック" panose="020B0400000000000000" pitchFamily="50" charset="-128"/>
                </a:rPr>
                <a:t>　京都市上京区一条通西洞院東入元真如堂町</a:t>
              </a:r>
              <a:r>
                <a:rPr lang="en-US" altLang="zh-CN" sz="1200" spc="-10" dirty="0">
                  <a:solidFill>
                    <a:schemeClr val="tx1"/>
                  </a:solidFill>
                  <a:latin typeface="BIZ UDPゴシック" panose="020B0400000000000000" pitchFamily="50" charset="-128"/>
                  <a:ea typeface="BIZ UDPゴシック" panose="020B0400000000000000" pitchFamily="50" charset="-128"/>
                </a:rPr>
                <a:t>358</a:t>
              </a:r>
              <a:r>
                <a:rPr lang="ja-JP" altLang="en-US" sz="1200" spc="-10" dirty="0">
                  <a:solidFill>
                    <a:schemeClr val="tx1"/>
                  </a:solidFill>
                  <a:latin typeface="BIZ UDPゴシック" panose="020B0400000000000000" pitchFamily="50" charset="-128"/>
                  <a:ea typeface="BIZ UDPゴシック" panose="020B0400000000000000" pitchFamily="50" charset="-128"/>
                </a:rPr>
                <a:t>　上京税務署内</a:t>
              </a:r>
              <a:endParaRPr lang="en-US" altLang="ja-JP" sz="1200" spc="-10" dirty="0">
                <a:solidFill>
                  <a:schemeClr val="tx1"/>
                </a:solidFill>
                <a:latin typeface="BIZ UDPゴシック" panose="020B0400000000000000" pitchFamily="50" charset="-128"/>
                <a:ea typeface="BIZ UDPゴシック" panose="020B0400000000000000" pitchFamily="50" charset="-128"/>
              </a:endParaRPr>
            </a:p>
          </p:txBody>
        </p:sp>
        <p:cxnSp>
          <p:nvCxnSpPr>
            <p:cNvPr id="42" name="直線コネクタ 41">
              <a:extLst>
                <a:ext uri="{FF2B5EF4-FFF2-40B4-BE49-F238E27FC236}">
                  <a16:creationId xmlns:a16="http://schemas.microsoft.com/office/drawing/2014/main" id="{12293123-15A7-38B3-411A-5D984B1B5206}"/>
                </a:ext>
              </a:extLst>
            </p:cNvPr>
            <p:cNvCxnSpPr>
              <a:cxnSpLocks/>
            </p:cNvCxnSpPr>
            <p:nvPr userDrawn="1"/>
          </p:nvCxnSpPr>
          <p:spPr>
            <a:xfrm>
              <a:off x="358041" y="5712022"/>
              <a:ext cx="8427919" cy="0"/>
            </a:xfrm>
            <a:prstGeom prst="line">
              <a:avLst/>
            </a:prstGeom>
            <a:ln w="25400" cmpd="dbl">
              <a:solidFill>
                <a:srgbClr val="005BAD"/>
              </a:solidFill>
            </a:ln>
          </p:spPr>
          <p:style>
            <a:lnRef idx="2">
              <a:schemeClr val="accent1"/>
            </a:lnRef>
            <a:fillRef idx="0">
              <a:schemeClr val="accent1"/>
            </a:fillRef>
            <a:effectRef idx="1">
              <a:schemeClr val="accent1"/>
            </a:effectRef>
            <a:fontRef idx="minor">
              <a:schemeClr val="tx1"/>
            </a:fontRef>
          </p:style>
        </p:cxnSp>
        <p:sp>
          <p:nvSpPr>
            <p:cNvPr id="43" name="テキスト ボックス 42">
              <a:extLst>
                <a:ext uri="{FF2B5EF4-FFF2-40B4-BE49-F238E27FC236}">
                  <a16:creationId xmlns:a16="http://schemas.microsoft.com/office/drawing/2014/main" id="{F9F59059-4F3F-7AE9-E688-3D7261D5541B}"/>
                </a:ext>
              </a:extLst>
            </p:cNvPr>
            <p:cNvSpPr txBox="1"/>
            <p:nvPr userDrawn="1"/>
          </p:nvSpPr>
          <p:spPr>
            <a:xfrm>
              <a:off x="1489378" y="6279904"/>
              <a:ext cx="5940669" cy="380480"/>
            </a:xfrm>
            <a:prstGeom prst="rect">
              <a:avLst/>
            </a:prstGeom>
            <a:noFill/>
          </p:spPr>
          <p:txBody>
            <a:bodyPr vert="horz" wrap="square" tIns="36000" bIns="36000" rtlCol="0">
              <a:spAutoFit/>
            </a:bodyPr>
            <a:lstStyle/>
            <a:p>
              <a:pPr algn="l"/>
              <a:r>
                <a:rPr lang="ja-JP" altLang="en-US" sz="1000" spc="-10" dirty="0">
                  <a:solidFill>
                    <a:schemeClr val="tx1"/>
                  </a:solidFill>
                  <a:latin typeface="BIZ UDPゴシック" panose="020B0400000000000000" pitchFamily="50" charset="-128"/>
                  <a:ea typeface="BIZ UDPゴシック" panose="020B0400000000000000" pitchFamily="50" charset="-128"/>
                </a:rPr>
                <a:t>京都府租税教育推進連絡協議会は、京都府内の教育委員会や小学校・中学校・高等学校の教育関係者と、国・府・市町村の税務関係者が協力して、租税教育の推進を図るために設けられた組織です。</a:t>
              </a:r>
              <a:endParaRPr lang="en-US" altLang="ja-JP" sz="1000" spc="-10" dirty="0">
                <a:solidFill>
                  <a:schemeClr val="tx1"/>
                </a:solidFill>
                <a:latin typeface="BIZ UDPゴシック" panose="020B0400000000000000" pitchFamily="50" charset="-128"/>
                <a:ea typeface="BIZ UDPゴシック" panose="020B0400000000000000" pitchFamily="50" charset="-128"/>
              </a:endParaRPr>
            </a:p>
          </p:txBody>
        </p:sp>
        <p:pic>
          <p:nvPicPr>
            <p:cNvPr id="44" name="図 43">
              <a:extLst>
                <a:ext uri="{FF2B5EF4-FFF2-40B4-BE49-F238E27FC236}">
                  <a16:creationId xmlns:a16="http://schemas.microsoft.com/office/drawing/2014/main" id="{8F2252F4-ABFD-8523-EA73-9EB68899A67F}"/>
                </a:ext>
              </a:extLst>
            </p:cNvPr>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7707606" y="5840523"/>
              <a:ext cx="819861" cy="819861"/>
            </a:xfrm>
            <a:prstGeom prst="rect">
              <a:avLst/>
            </a:prstGeom>
          </p:spPr>
        </p:pic>
      </p:grpSp>
      <p:sp>
        <p:nvSpPr>
          <p:cNvPr id="45" name="正方形/長方形 44">
            <a:extLst>
              <a:ext uri="{FF2B5EF4-FFF2-40B4-BE49-F238E27FC236}">
                <a16:creationId xmlns:a16="http://schemas.microsoft.com/office/drawing/2014/main" id="{40DA414B-5449-A177-7F6D-3C4547839600}"/>
              </a:ext>
            </a:extLst>
          </p:cNvPr>
          <p:cNvSpPr/>
          <p:nvPr userDrawn="1"/>
        </p:nvSpPr>
        <p:spPr bwMode="auto">
          <a:xfrm>
            <a:off x="0" y="4582713"/>
            <a:ext cx="9144000" cy="710808"/>
          </a:xfrm>
          <a:prstGeom prst="rect">
            <a:avLst/>
          </a:prstGeom>
          <a:solidFill>
            <a:srgbClr val="F0F9FF"/>
          </a:solidFill>
          <a:ln w="6350" cap="flat" cmpd="sng" algn="ctr">
            <a:noFill/>
            <a:prstDash val="solid"/>
            <a:round/>
            <a:headEnd type="none" w="med" len="med"/>
            <a:tailEnd type="none" w="med" len="med"/>
          </a:ln>
          <a:effectLst/>
        </p:spPr>
        <p:txBody>
          <a:bodyPr vert="horz" wrap="square" lIns="91440" tIns="0" rIns="91440" bIns="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r>
              <a:rPr kumimoji="1" lang="ja-JP" altLang="en-US" sz="1050" b="1" i="0" u="none" strike="noStrike" cap="none" normalizeH="0" baseline="0" dirty="0">
                <a:ln>
                  <a:noFill/>
                </a:ln>
                <a:solidFill>
                  <a:srgbClr val="005BAD"/>
                </a:solidFill>
                <a:effectLst/>
                <a:latin typeface="HGPｺﾞｼｯｸE" panose="020B0900000000000000" pitchFamily="50" charset="-128"/>
                <a:ea typeface="HGPｺﾞｼｯｸE" panose="020B0900000000000000" pitchFamily="50" charset="-128"/>
              </a:rPr>
              <a:t>　［</a:t>
            </a:r>
            <a:r>
              <a:rPr kumimoji="1" lang="en-US" altLang="ja-JP" sz="1050" b="1" i="0" u="none" strike="noStrike" cap="none" normalizeH="0" baseline="0" dirty="0">
                <a:ln>
                  <a:noFill/>
                </a:ln>
                <a:solidFill>
                  <a:srgbClr val="005BAD"/>
                </a:solidFill>
                <a:effectLst/>
                <a:latin typeface="HGPｺﾞｼｯｸE" panose="020B0900000000000000" pitchFamily="50" charset="-128"/>
                <a:ea typeface="HGPｺﾞｼｯｸE" panose="020B0900000000000000" pitchFamily="50" charset="-128"/>
              </a:rPr>
              <a:t>P27</a:t>
            </a:r>
            <a:r>
              <a:rPr kumimoji="1" lang="ja-JP" altLang="en-US" sz="1050" b="1" i="0" u="none" strike="noStrike" cap="none" normalizeH="0" baseline="0" dirty="0">
                <a:ln>
                  <a:noFill/>
                </a:ln>
                <a:solidFill>
                  <a:srgbClr val="005BAD"/>
                </a:solidFill>
                <a:effectLst/>
                <a:latin typeface="HGPｺﾞｼｯｸE" panose="020B0900000000000000" pitchFamily="50" charset="-128"/>
                <a:ea typeface="HGPｺﾞｼｯｸE" panose="020B0900000000000000" pitchFamily="50" charset="-128"/>
              </a:rPr>
              <a:t>・</a:t>
            </a:r>
            <a:r>
              <a:rPr kumimoji="1" lang="en-US" altLang="ja-JP" sz="1050" b="1" i="0" u="none" strike="noStrike" cap="none" normalizeH="0" baseline="0" dirty="0">
                <a:ln>
                  <a:noFill/>
                </a:ln>
                <a:solidFill>
                  <a:srgbClr val="005BAD"/>
                </a:solidFill>
                <a:effectLst/>
                <a:latin typeface="HGPｺﾞｼｯｸE" panose="020B0900000000000000" pitchFamily="50" charset="-128"/>
                <a:ea typeface="HGPｺﾞｼｯｸE" panose="020B0900000000000000" pitchFamily="50" charset="-128"/>
              </a:rPr>
              <a:t>28</a:t>
            </a:r>
            <a:r>
              <a:rPr kumimoji="1" lang="ja-JP" altLang="en-US" sz="1050" b="1" i="0" u="none" strike="noStrike" cap="none" normalizeH="0" baseline="0" dirty="0">
                <a:ln>
                  <a:noFill/>
                </a:ln>
                <a:solidFill>
                  <a:srgbClr val="005BAD"/>
                </a:solidFill>
                <a:effectLst/>
                <a:latin typeface="HGPｺﾞｼｯｸE" panose="020B0900000000000000" pitchFamily="50" charset="-128"/>
                <a:ea typeface="HGPｺﾞｼｯｸE" panose="020B0900000000000000" pitchFamily="50" charset="-128"/>
              </a:rPr>
              <a:t>の答え］</a:t>
            </a:r>
            <a:endParaRPr kumimoji="1" lang="en-US" altLang="ja-JP" sz="1050" b="1" i="0" u="none" strike="noStrike" cap="none" normalizeH="0" baseline="0" dirty="0">
              <a:ln>
                <a:noFill/>
              </a:ln>
              <a:solidFill>
                <a:srgbClr val="005BAD"/>
              </a:solidFill>
              <a:effectLst/>
              <a:latin typeface="HGPｺﾞｼｯｸE" panose="020B0900000000000000" pitchFamily="50" charset="-128"/>
              <a:ea typeface="HGPｺﾞｼｯｸE" panose="020B0900000000000000" pitchFamily="50" charset="-128"/>
            </a:endParaRPr>
          </a:p>
          <a:p>
            <a:pPr marL="0" marR="0" indent="0" algn="l" defTabSz="914400" rtl="0" eaLnBrk="1" fontAlgn="base" latinLnBrk="0" hangingPunct="1">
              <a:lnSpc>
                <a:spcPct val="100000"/>
              </a:lnSpc>
              <a:spcBef>
                <a:spcPct val="0"/>
              </a:spcBef>
              <a:spcAft>
                <a:spcPct val="0"/>
              </a:spcAft>
              <a:buClrTx/>
              <a:buSzTx/>
              <a:buFontTx/>
              <a:buNone/>
              <a:tabLst/>
            </a:pPr>
            <a:r>
              <a:rPr kumimoji="1" lang="ja-JP" altLang="en-US" sz="1050" b="0" i="0" u="none" strike="noStrike" cap="none" normalizeH="0" baseline="0" dirty="0">
                <a:ln>
                  <a:noFill/>
                </a:ln>
                <a:solidFill>
                  <a:srgbClr val="005BAD"/>
                </a:solidFill>
                <a:effectLst/>
                <a:latin typeface="HGPｺﾞｼｯｸE" panose="020B0900000000000000" pitchFamily="50" charset="-128"/>
                <a:ea typeface="HGPｺﾞｼｯｸE" panose="020B0900000000000000" pitchFamily="50" charset="-128"/>
              </a:rPr>
              <a:t>　　</a:t>
            </a:r>
            <a:r>
              <a:rPr kumimoji="1" lang="ja-JP" altLang="en-US" sz="1050" b="1" i="0" u="none" strike="noStrike" cap="none" normalizeH="0" baseline="0" dirty="0">
                <a:ln>
                  <a:noFill/>
                </a:ln>
                <a:solidFill>
                  <a:srgbClr val="005BAD"/>
                </a:solidFill>
                <a:effectLst/>
                <a:latin typeface="HGPｺﾞｼｯｸE" panose="020B0900000000000000" pitchFamily="50" charset="-128"/>
                <a:ea typeface="HGPｺﾞｼｯｸE" panose="020B0900000000000000" pitchFamily="50" charset="-128"/>
              </a:rPr>
              <a:t>穴埋め問題 </a:t>
            </a:r>
            <a:r>
              <a:rPr kumimoji="1" lang="en-US" altLang="ja-JP" sz="1050" b="0" i="0" u="none" strike="noStrike" cap="none" normalizeH="0" baseline="0" dirty="0">
                <a:ln>
                  <a:noFill/>
                </a:ln>
                <a:solidFill>
                  <a:srgbClr val="005BAD"/>
                </a:solidFill>
                <a:effectLst/>
                <a:latin typeface="HGPｺﾞｼｯｸE" panose="020B0900000000000000" pitchFamily="50" charset="-128"/>
                <a:ea typeface="HGPｺﾞｼｯｸE" panose="020B0900000000000000" pitchFamily="50" charset="-128"/>
              </a:rPr>
              <a:t>… </a:t>
            </a:r>
            <a:r>
              <a:rPr kumimoji="1" lang="ja-JP" altLang="en-US" sz="1050" b="1" i="0" u="none" strike="noStrike" cap="none" normalizeH="0" baseline="0" dirty="0">
                <a:ln>
                  <a:noFill/>
                </a:ln>
                <a:solidFill>
                  <a:srgbClr val="005BAD"/>
                </a:solidFill>
                <a:effectLst/>
                <a:latin typeface="HGPｺﾞｼｯｸE" panose="020B0900000000000000" pitchFamily="50" charset="-128"/>
                <a:ea typeface="HGPｺﾞｼｯｸE" panose="020B0900000000000000" pitchFamily="50" charset="-128"/>
              </a:rPr>
              <a:t>［問１］ </a:t>
            </a:r>
            <a:r>
              <a:rPr kumimoji="1" lang="ja-JP" altLang="en-US" sz="1050" b="0" i="0" u="none" strike="noStrike" cap="none" normalizeH="0" baseline="0" dirty="0">
                <a:ln>
                  <a:noFill/>
                </a:ln>
                <a:solidFill>
                  <a:srgbClr val="005BAD"/>
                </a:solidFill>
                <a:effectLst/>
                <a:latin typeface="HGPｺﾞｼｯｸE" panose="020B0900000000000000" pitchFamily="50" charset="-128"/>
                <a:ea typeface="HGPｺﾞｼｯｸE" panose="020B0900000000000000" pitchFamily="50" charset="-128"/>
              </a:rPr>
              <a:t>①納税</a:t>
            </a:r>
            <a:r>
              <a:rPr kumimoji="1" lang="ja-JP" altLang="en-US" sz="1050" dirty="0">
                <a:solidFill>
                  <a:srgbClr val="005BAD"/>
                </a:solidFill>
                <a:latin typeface="HGPｺﾞｼｯｸE" panose="020B0900000000000000" pitchFamily="50" charset="-128"/>
                <a:ea typeface="HGPｺﾞｼｯｸE" panose="020B0900000000000000" pitchFamily="50" charset="-128"/>
              </a:rPr>
              <a:t>　</a:t>
            </a:r>
            <a:r>
              <a:rPr kumimoji="1" lang="ja-JP" altLang="en-US" sz="1050" b="1" dirty="0">
                <a:solidFill>
                  <a:srgbClr val="005BAD"/>
                </a:solidFill>
                <a:latin typeface="HGPｺﾞｼｯｸE" panose="020B0900000000000000" pitchFamily="50" charset="-128"/>
                <a:ea typeface="HGPｺﾞｼｯｸE" panose="020B0900000000000000" pitchFamily="50" charset="-128"/>
              </a:rPr>
              <a:t>［問２］ </a:t>
            </a:r>
            <a:r>
              <a:rPr kumimoji="1" lang="ja-JP" altLang="en-US" sz="1050" b="0" i="0" u="none" strike="noStrike" cap="none" normalizeH="0" baseline="0" dirty="0">
                <a:ln>
                  <a:noFill/>
                </a:ln>
                <a:solidFill>
                  <a:srgbClr val="005BAD"/>
                </a:solidFill>
                <a:effectLst/>
                <a:latin typeface="HGPｺﾞｼｯｸE" panose="020B0900000000000000" pitchFamily="50" charset="-128"/>
                <a:ea typeface="HGPｺﾞｼｯｸE" panose="020B0900000000000000" pitchFamily="50" charset="-128"/>
              </a:rPr>
              <a:t>②水平</a:t>
            </a:r>
            <a:r>
              <a:rPr kumimoji="1" lang="ja-JP" altLang="en-US" sz="1050" dirty="0">
                <a:solidFill>
                  <a:srgbClr val="005BAD"/>
                </a:solidFill>
                <a:latin typeface="HGPｺﾞｼｯｸE" panose="020B0900000000000000" pitchFamily="50" charset="-128"/>
                <a:ea typeface="HGPｺﾞｼｯｸE" panose="020B0900000000000000" pitchFamily="50" charset="-128"/>
              </a:rPr>
              <a:t>　</a:t>
            </a:r>
            <a:r>
              <a:rPr kumimoji="1" lang="ja-JP" altLang="en-US" sz="1050" b="0" i="0" u="none" strike="noStrike" cap="none" normalizeH="0" baseline="0" dirty="0">
                <a:ln>
                  <a:noFill/>
                </a:ln>
                <a:solidFill>
                  <a:srgbClr val="005BAD"/>
                </a:solidFill>
                <a:effectLst/>
                <a:latin typeface="HGPｺﾞｼｯｸE" panose="020B0900000000000000" pitchFamily="50" charset="-128"/>
                <a:ea typeface="HGPｺﾞｼｯｸE" panose="020B0900000000000000" pitchFamily="50" charset="-128"/>
              </a:rPr>
              <a:t>③垂直</a:t>
            </a:r>
            <a:r>
              <a:rPr kumimoji="1" lang="ja-JP" altLang="en-US" sz="1050" dirty="0">
                <a:solidFill>
                  <a:srgbClr val="005BAD"/>
                </a:solidFill>
                <a:latin typeface="HGPｺﾞｼｯｸE" panose="020B0900000000000000" pitchFamily="50" charset="-128"/>
                <a:ea typeface="HGPｺﾞｼｯｸE" panose="020B0900000000000000" pitchFamily="50" charset="-128"/>
              </a:rPr>
              <a:t>　</a:t>
            </a:r>
            <a:r>
              <a:rPr kumimoji="1" lang="ja-JP" altLang="en-US" sz="1050" b="1" dirty="0">
                <a:solidFill>
                  <a:srgbClr val="005BAD"/>
                </a:solidFill>
                <a:latin typeface="HGPｺﾞｼｯｸE" panose="020B0900000000000000" pitchFamily="50" charset="-128"/>
                <a:ea typeface="HGPｺﾞｼｯｸE" panose="020B0900000000000000" pitchFamily="50" charset="-128"/>
              </a:rPr>
              <a:t>［問３］ </a:t>
            </a:r>
            <a:r>
              <a:rPr kumimoji="1" lang="ja-JP" altLang="en-US" sz="1050" b="0" i="0" u="none" strike="noStrike" cap="none" normalizeH="0" baseline="0" dirty="0">
                <a:ln>
                  <a:noFill/>
                </a:ln>
                <a:solidFill>
                  <a:srgbClr val="005BAD"/>
                </a:solidFill>
                <a:effectLst/>
                <a:latin typeface="HGPｺﾞｼｯｸE" panose="020B0900000000000000" pitchFamily="50" charset="-128"/>
                <a:ea typeface="HGPｺﾞｼｯｸE" panose="020B0900000000000000" pitchFamily="50" charset="-128"/>
              </a:rPr>
              <a:t>④国民</a:t>
            </a:r>
            <a:r>
              <a:rPr kumimoji="1" lang="ja-JP" altLang="en-US" sz="1050" dirty="0">
                <a:solidFill>
                  <a:srgbClr val="005BAD"/>
                </a:solidFill>
                <a:latin typeface="HGPｺﾞｼｯｸE" panose="020B0900000000000000" pitchFamily="50" charset="-128"/>
                <a:ea typeface="HGPｺﾞｼｯｸE" panose="020B0900000000000000" pitchFamily="50" charset="-128"/>
              </a:rPr>
              <a:t>　</a:t>
            </a:r>
            <a:r>
              <a:rPr kumimoji="1" lang="ja-JP" altLang="en-US" sz="1050" b="0" i="0" u="none" strike="noStrike" cap="none" normalizeH="0" baseline="0" dirty="0">
                <a:ln>
                  <a:noFill/>
                </a:ln>
                <a:solidFill>
                  <a:srgbClr val="005BAD"/>
                </a:solidFill>
                <a:effectLst/>
                <a:latin typeface="HGPｺﾞｼｯｸE" panose="020B0900000000000000" pitchFamily="50" charset="-128"/>
                <a:ea typeface="HGPｺﾞｼｯｸE" panose="020B0900000000000000" pitchFamily="50" charset="-128"/>
              </a:rPr>
              <a:t>⑤国会議員</a:t>
            </a:r>
            <a:r>
              <a:rPr kumimoji="1" lang="ja-JP" altLang="en-US" sz="1050" dirty="0">
                <a:solidFill>
                  <a:srgbClr val="005BAD"/>
                </a:solidFill>
                <a:latin typeface="HGPｺﾞｼｯｸE" panose="020B0900000000000000" pitchFamily="50" charset="-128"/>
                <a:ea typeface="HGPｺﾞｼｯｸE" panose="020B0900000000000000" pitchFamily="50" charset="-128"/>
              </a:rPr>
              <a:t>　</a:t>
            </a:r>
            <a:r>
              <a:rPr kumimoji="1" lang="ja-JP" altLang="en-US" sz="1050" b="1" dirty="0">
                <a:solidFill>
                  <a:srgbClr val="005BAD"/>
                </a:solidFill>
                <a:latin typeface="HGPｺﾞｼｯｸE" panose="020B0900000000000000" pitchFamily="50" charset="-128"/>
                <a:ea typeface="HGPｺﾞｼｯｸE" panose="020B0900000000000000" pitchFamily="50" charset="-128"/>
              </a:rPr>
              <a:t>［問４］ </a:t>
            </a:r>
            <a:r>
              <a:rPr kumimoji="1" lang="ja-JP" altLang="en-US" sz="1050" b="0" i="0" u="none" strike="noStrike" cap="none" normalizeH="0" baseline="0" dirty="0">
                <a:ln>
                  <a:noFill/>
                </a:ln>
                <a:solidFill>
                  <a:srgbClr val="005BAD"/>
                </a:solidFill>
                <a:effectLst/>
                <a:latin typeface="HGPｺﾞｼｯｸE" panose="020B0900000000000000" pitchFamily="50" charset="-128"/>
                <a:ea typeface="HGPｺﾞｼｯｸE" panose="020B0900000000000000" pitchFamily="50" charset="-128"/>
              </a:rPr>
              <a:t>⑥社会保障関係　⑦国債　⑧税収　⑨公債金（借金）</a:t>
            </a:r>
            <a:r>
              <a:rPr kumimoji="1" lang="ja-JP" altLang="en-US" sz="1050" dirty="0">
                <a:solidFill>
                  <a:srgbClr val="005BAD"/>
                </a:solidFill>
                <a:latin typeface="HGPｺﾞｼｯｸE" panose="020B0900000000000000" pitchFamily="50" charset="-128"/>
                <a:ea typeface="HGPｺﾞｼｯｸE" panose="020B0900000000000000" pitchFamily="50" charset="-128"/>
              </a:rPr>
              <a:t>　</a:t>
            </a:r>
            <a:endParaRPr kumimoji="1" lang="en-US" altLang="ja-JP" sz="1050" dirty="0">
              <a:solidFill>
                <a:srgbClr val="005BAD"/>
              </a:solidFill>
              <a:latin typeface="HGPｺﾞｼｯｸE" panose="020B0900000000000000" pitchFamily="50" charset="-128"/>
              <a:ea typeface="HGPｺﾞｼｯｸE" panose="020B0900000000000000" pitchFamily="50" charset="-128"/>
            </a:endParaRPr>
          </a:p>
          <a:p>
            <a:pPr marL="0" marR="0" indent="0" algn="l" defTabSz="914400" rtl="0" eaLnBrk="1" fontAlgn="base" latinLnBrk="0" hangingPunct="1">
              <a:lnSpc>
                <a:spcPct val="100000"/>
              </a:lnSpc>
              <a:spcBef>
                <a:spcPct val="0"/>
              </a:spcBef>
              <a:spcAft>
                <a:spcPct val="0"/>
              </a:spcAft>
              <a:buClrTx/>
              <a:buSzTx/>
              <a:buFontTx/>
              <a:buNone/>
              <a:tabLst/>
            </a:pPr>
            <a:r>
              <a:rPr kumimoji="1" lang="ja-JP" altLang="en-US" sz="1050" dirty="0">
                <a:solidFill>
                  <a:srgbClr val="005BAD"/>
                </a:solidFill>
                <a:latin typeface="HGPｺﾞｼｯｸE" panose="020B0900000000000000" pitchFamily="50" charset="-128"/>
                <a:ea typeface="HGPｺﾞｼｯｸE" panose="020B0900000000000000" pitchFamily="50" charset="-128"/>
              </a:rPr>
              <a:t>　　　　　　　　　　　　</a:t>
            </a:r>
            <a:r>
              <a:rPr kumimoji="1" lang="ja-JP" altLang="en-US" sz="1050" b="1" dirty="0">
                <a:solidFill>
                  <a:srgbClr val="005BAD"/>
                </a:solidFill>
                <a:latin typeface="HGPｺﾞｼｯｸE" panose="020B0900000000000000" pitchFamily="50" charset="-128"/>
                <a:ea typeface="HGPｺﾞｼｯｸE" panose="020B0900000000000000" pitchFamily="50" charset="-128"/>
              </a:rPr>
              <a:t>［問５］ </a:t>
            </a:r>
            <a:r>
              <a:rPr kumimoji="1" lang="ja-JP" altLang="en-US" sz="1050" b="0" i="0" u="none" strike="noStrike" cap="none" normalizeH="0" baseline="0" dirty="0">
                <a:ln>
                  <a:noFill/>
                </a:ln>
                <a:solidFill>
                  <a:srgbClr val="005BAD"/>
                </a:solidFill>
                <a:effectLst/>
                <a:latin typeface="HGPｺﾞｼｯｸE" panose="020B0900000000000000" pitchFamily="50" charset="-128"/>
                <a:ea typeface="HGPｺﾞｼｯｸE" panose="020B0900000000000000" pitchFamily="50" charset="-128"/>
              </a:rPr>
              <a:t>⑩ ⑪道府県民税、事業税など（Ｐ３参照）</a:t>
            </a:r>
            <a:endParaRPr kumimoji="1" lang="en-US" altLang="ja-JP" sz="1050" b="0" i="0" u="none" strike="noStrike" cap="none" normalizeH="0" baseline="0" dirty="0">
              <a:ln>
                <a:noFill/>
              </a:ln>
              <a:solidFill>
                <a:srgbClr val="005BAD"/>
              </a:solidFill>
              <a:effectLst/>
              <a:latin typeface="HGPｺﾞｼｯｸE" panose="020B0900000000000000" pitchFamily="50" charset="-128"/>
              <a:ea typeface="HGPｺﾞｼｯｸE" panose="020B0900000000000000" pitchFamily="50" charset="-128"/>
            </a:endParaRPr>
          </a:p>
          <a:p>
            <a:pPr marL="0" marR="0" indent="0" algn="l" defTabSz="914400" rtl="0" eaLnBrk="1" fontAlgn="base" latinLnBrk="0" hangingPunct="1">
              <a:lnSpc>
                <a:spcPct val="100000"/>
              </a:lnSpc>
              <a:spcBef>
                <a:spcPct val="0"/>
              </a:spcBef>
              <a:spcAft>
                <a:spcPct val="0"/>
              </a:spcAft>
              <a:buClrTx/>
              <a:buSzTx/>
              <a:buFontTx/>
              <a:buNone/>
              <a:tabLst/>
            </a:pPr>
            <a:r>
              <a:rPr kumimoji="1" lang="ja-JP" altLang="en-US" sz="1050" b="0" i="0" u="none" strike="noStrike" cap="none" normalizeH="0" baseline="0" dirty="0">
                <a:ln>
                  <a:noFill/>
                </a:ln>
                <a:solidFill>
                  <a:srgbClr val="005BAD"/>
                </a:solidFill>
                <a:effectLst/>
                <a:latin typeface="HGPｺﾞｼｯｸE" panose="020B0900000000000000" pitchFamily="50" charset="-128"/>
                <a:ea typeface="HGPｺﾞｼｯｸE" panose="020B0900000000000000" pitchFamily="50" charset="-128"/>
              </a:rPr>
              <a:t>　　</a:t>
            </a:r>
            <a:r>
              <a:rPr kumimoji="1" lang="ja-JP" altLang="en-US" sz="1050" b="1" i="0" u="none" strike="noStrike" cap="none" normalizeH="0" baseline="0" dirty="0">
                <a:ln>
                  <a:noFill/>
                </a:ln>
                <a:solidFill>
                  <a:srgbClr val="005BAD"/>
                </a:solidFill>
                <a:effectLst/>
                <a:latin typeface="HGPｺﾞｼｯｸE" panose="020B0900000000000000" pitchFamily="50" charset="-128"/>
                <a:ea typeface="HGPｺﾞｼｯｸE" panose="020B0900000000000000" pitchFamily="50" charset="-128"/>
              </a:rPr>
              <a:t>クイズ</a:t>
            </a:r>
            <a:r>
              <a:rPr kumimoji="1" lang="ja-JP" altLang="en-US" sz="1050" b="0" i="0" u="none" strike="noStrike" cap="none" normalizeH="0" baseline="0" dirty="0">
                <a:ln>
                  <a:noFill/>
                </a:ln>
                <a:solidFill>
                  <a:srgbClr val="005BAD"/>
                </a:solidFill>
                <a:effectLst/>
                <a:latin typeface="HGPｺﾞｼｯｸE" panose="020B0900000000000000" pitchFamily="50" charset="-128"/>
                <a:ea typeface="HGPｺﾞｼｯｸE" panose="020B0900000000000000" pitchFamily="50" charset="-128"/>
              </a:rPr>
              <a:t> </a:t>
            </a:r>
            <a:r>
              <a:rPr kumimoji="1" lang="en-US" altLang="ja-JP" sz="1050" b="0" i="0" u="none" strike="noStrike" cap="none" normalizeH="0" baseline="0" dirty="0">
                <a:ln>
                  <a:noFill/>
                </a:ln>
                <a:solidFill>
                  <a:srgbClr val="005BAD"/>
                </a:solidFill>
                <a:effectLst/>
                <a:latin typeface="HGPｺﾞｼｯｸE" panose="020B0900000000000000" pitchFamily="50" charset="-128"/>
                <a:ea typeface="HGPｺﾞｼｯｸE" panose="020B0900000000000000" pitchFamily="50" charset="-128"/>
              </a:rPr>
              <a:t>…</a:t>
            </a:r>
            <a:r>
              <a:rPr kumimoji="1" lang="ja-JP" altLang="en-US" sz="1050" b="0" i="0" u="none" strike="noStrike" cap="none" normalizeH="0" baseline="0" dirty="0">
                <a:ln>
                  <a:noFill/>
                </a:ln>
                <a:solidFill>
                  <a:srgbClr val="005BAD"/>
                </a:solidFill>
                <a:effectLst/>
                <a:latin typeface="HGPｺﾞｼｯｸE" panose="020B0900000000000000" pitchFamily="50" charset="-128"/>
                <a:ea typeface="HGPｺﾞｼｯｸE" panose="020B0900000000000000" pitchFamily="50" charset="-128"/>
              </a:rPr>
              <a:t> </a:t>
            </a:r>
            <a:r>
              <a:rPr kumimoji="1" lang="ja-JP" altLang="en-US" sz="1050" b="1" i="0" u="none" strike="noStrike" cap="none" normalizeH="0" baseline="0" dirty="0">
                <a:ln>
                  <a:noFill/>
                </a:ln>
                <a:solidFill>
                  <a:srgbClr val="005BAD"/>
                </a:solidFill>
                <a:effectLst/>
                <a:latin typeface="HGPｺﾞｼｯｸE" panose="020B0900000000000000" pitchFamily="50" charset="-128"/>
                <a:ea typeface="HGPｺﾞｼｯｸE" panose="020B0900000000000000" pitchFamily="50" charset="-128"/>
              </a:rPr>
              <a:t>［問１］ </a:t>
            </a:r>
            <a:r>
              <a:rPr kumimoji="1" lang="ja-JP" altLang="en-US" sz="1050" b="0" i="0" u="none" strike="noStrike" cap="none" normalizeH="0" baseline="0" dirty="0">
                <a:ln>
                  <a:noFill/>
                </a:ln>
                <a:solidFill>
                  <a:srgbClr val="005BAD"/>
                </a:solidFill>
                <a:effectLst/>
                <a:latin typeface="HGPｺﾞｼｯｸE" panose="020B0900000000000000" pitchFamily="50" charset="-128"/>
                <a:ea typeface="HGPｺﾞｼｯｸE" panose="020B0900000000000000" pitchFamily="50" charset="-128"/>
              </a:rPr>
              <a:t>②約</a:t>
            </a:r>
            <a:r>
              <a:rPr kumimoji="1" lang="en-US" altLang="ja-JP" sz="1050" b="0" i="0" u="none" strike="noStrike" cap="none" normalizeH="0" baseline="0" dirty="0">
                <a:ln>
                  <a:noFill/>
                </a:ln>
                <a:solidFill>
                  <a:srgbClr val="005BAD"/>
                </a:solidFill>
                <a:effectLst/>
                <a:latin typeface="HGPｺﾞｼｯｸE" panose="020B0900000000000000" pitchFamily="50" charset="-128"/>
                <a:ea typeface="HGPｺﾞｼｯｸE" panose="020B0900000000000000" pitchFamily="50" charset="-128"/>
              </a:rPr>
              <a:t>50</a:t>
            </a:r>
            <a:r>
              <a:rPr kumimoji="1" lang="ja-JP" altLang="en-US" sz="1050" b="0" i="0" u="none" strike="noStrike" cap="none" normalizeH="0" baseline="0" dirty="0">
                <a:ln>
                  <a:noFill/>
                </a:ln>
                <a:solidFill>
                  <a:srgbClr val="005BAD"/>
                </a:solidFill>
                <a:effectLst/>
                <a:latin typeface="HGPｺﾞｼｯｸE" panose="020B0900000000000000" pitchFamily="50" charset="-128"/>
                <a:ea typeface="HGPｺﾞｼｯｸE" panose="020B0900000000000000" pitchFamily="50" charset="-128"/>
              </a:rPr>
              <a:t>種類　</a:t>
            </a:r>
            <a:r>
              <a:rPr kumimoji="1" lang="ja-JP" altLang="en-US" sz="1050" b="1" i="0" u="none" strike="noStrike" cap="none" normalizeH="0" baseline="0" dirty="0">
                <a:ln>
                  <a:noFill/>
                </a:ln>
                <a:solidFill>
                  <a:srgbClr val="005BAD"/>
                </a:solidFill>
                <a:effectLst/>
                <a:latin typeface="HGPｺﾞｼｯｸE" panose="020B0900000000000000" pitchFamily="50" charset="-128"/>
                <a:ea typeface="HGPｺﾞｼｯｸE" panose="020B0900000000000000" pitchFamily="50" charset="-128"/>
              </a:rPr>
              <a:t>［問２］ </a:t>
            </a:r>
            <a:r>
              <a:rPr kumimoji="1" lang="ja-JP" altLang="en-US" sz="1050" b="0" i="0" u="none" strike="noStrike" cap="none" normalizeH="0" baseline="0" dirty="0">
                <a:ln>
                  <a:noFill/>
                </a:ln>
                <a:solidFill>
                  <a:srgbClr val="005BAD"/>
                </a:solidFill>
                <a:effectLst/>
                <a:latin typeface="HGPｺﾞｼｯｸE" panose="020B0900000000000000" pitchFamily="50" charset="-128"/>
                <a:ea typeface="HGPｺﾞｼｯｸE" panose="020B0900000000000000" pitchFamily="50" charset="-128"/>
              </a:rPr>
              <a:t>③クイズの懸賞金　</a:t>
            </a:r>
            <a:r>
              <a:rPr kumimoji="1" lang="ja-JP" altLang="en-US" sz="1050" b="1" i="0" u="none" strike="noStrike" cap="none" normalizeH="0" baseline="0" dirty="0">
                <a:ln>
                  <a:noFill/>
                </a:ln>
                <a:solidFill>
                  <a:srgbClr val="005BAD"/>
                </a:solidFill>
                <a:effectLst/>
                <a:latin typeface="HGPｺﾞｼｯｸE" panose="020B0900000000000000" pitchFamily="50" charset="-128"/>
                <a:ea typeface="HGPｺﾞｼｯｸE" panose="020B0900000000000000" pitchFamily="50" charset="-128"/>
              </a:rPr>
              <a:t>［問３］ </a:t>
            </a:r>
            <a:r>
              <a:rPr kumimoji="1" lang="ja-JP" altLang="en-US" sz="1050" b="0" i="0" u="none" strike="noStrike" cap="none" normalizeH="0" baseline="0" dirty="0">
                <a:ln>
                  <a:noFill/>
                </a:ln>
                <a:solidFill>
                  <a:srgbClr val="005BAD"/>
                </a:solidFill>
                <a:effectLst/>
                <a:latin typeface="HGPｺﾞｼｯｸE" panose="020B0900000000000000" pitchFamily="50" charset="-128"/>
                <a:ea typeface="HGPｺﾞｼｯｸE" panose="020B0900000000000000" pitchFamily="50" charset="-128"/>
              </a:rPr>
              <a:t>②スペードのエース　</a:t>
            </a:r>
            <a:r>
              <a:rPr kumimoji="1" lang="ja-JP" altLang="en-US" sz="1050" b="1" i="0" u="none" strike="noStrike" cap="none" normalizeH="0" baseline="0" dirty="0">
                <a:ln>
                  <a:noFill/>
                </a:ln>
                <a:solidFill>
                  <a:srgbClr val="005BAD"/>
                </a:solidFill>
                <a:effectLst/>
                <a:latin typeface="HGPｺﾞｼｯｸE" panose="020B0900000000000000" pitchFamily="50" charset="-128"/>
                <a:ea typeface="HGPｺﾞｼｯｸE" panose="020B0900000000000000" pitchFamily="50" charset="-128"/>
              </a:rPr>
              <a:t>［問４］ </a:t>
            </a:r>
            <a:r>
              <a:rPr kumimoji="1" lang="ja-JP" altLang="en-US" sz="1050" b="0" i="0" u="none" strike="noStrike" cap="none" normalizeH="0" baseline="0" dirty="0">
                <a:ln>
                  <a:noFill/>
                </a:ln>
                <a:solidFill>
                  <a:srgbClr val="005BAD"/>
                </a:solidFill>
                <a:effectLst/>
                <a:latin typeface="HGPｺﾞｼｯｸE" panose="020B0900000000000000" pitchFamily="50" charset="-128"/>
                <a:ea typeface="HGPｺﾞｼｯｸE" panose="020B0900000000000000" pitchFamily="50" charset="-128"/>
              </a:rPr>
              <a:t>③国会　</a:t>
            </a:r>
            <a:r>
              <a:rPr kumimoji="1" lang="ja-JP" altLang="en-US" sz="1050" b="1" i="0" u="none" strike="noStrike" cap="none" normalizeH="0" baseline="0" dirty="0">
                <a:ln>
                  <a:noFill/>
                </a:ln>
                <a:solidFill>
                  <a:srgbClr val="005BAD"/>
                </a:solidFill>
                <a:effectLst/>
                <a:latin typeface="HGPｺﾞｼｯｸE" panose="020B0900000000000000" pitchFamily="50" charset="-128"/>
                <a:ea typeface="HGPｺﾞｼｯｸE" panose="020B0900000000000000" pitchFamily="50" charset="-128"/>
              </a:rPr>
              <a:t>［問５］ </a:t>
            </a:r>
            <a:r>
              <a:rPr kumimoji="1" lang="ja-JP" altLang="en-US" sz="1050" b="0" i="0" u="none" strike="noStrike" cap="none" normalizeH="0" baseline="0" dirty="0">
                <a:ln>
                  <a:noFill/>
                </a:ln>
                <a:solidFill>
                  <a:srgbClr val="005BAD"/>
                </a:solidFill>
                <a:effectLst/>
                <a:latin typeface="HGPｺﾞｼｯｸE" panose="020B0900000000000000" pitchFamily="50" charset="-128"/>
                <a:ea typeface="HGPｺﾞｼｯｸE" panose="020B0900000000000000" pitchFamily="50" charset="-128"/>
              </a:rPr>
              <a:t>②かえる税</a:t>
            </a:r>
          </a:p>
        </p:txBody>
      </p:sp>
    </p:spTree>
    <p:extLst>
      <p:ext uri="{BB962C8B-B14F-4D97-AF65-F5344CB8AC3E}">
        <p14:creationId xmlns:p14="http://schemas.microsoft.com/office/powerpoint/2010/main" val="242654728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1_ユーザー設定レイアウト">
    <p:spTree>
      <p:nvGrpSpPr>
        <p:cNvPr id="1" name=""/>
        <p:cNvGrpSpPr/>
        <p:nvPr/>
      </p:nvGrpSpPr>
      <p:grpSpPr>
        <a:xfrm>
          <a:off x="0" y="0"/>
          <a:ext cx="0" cy="0"/>
          <a:chOff x="0" y="0"/>
          <a:chExt cx="0" cy="0"/>
        </a:xfrm>
      </p:grpSpPr>
      <p:sp>
        <p:nvSpPr>
          <p:cNvPr id="26" name="正方形/長方形 25">
            <a:extLst>
              <a:ext uri="{FF2B5EF4-FFF2-40B4-BE49-F238E27FC236}">
                <a16:creationId xmlns:a16="http://schemas.microsoft.com/office/drawing/2014/main" id="{4877938D-8F1A-49C1-8C3F-E5F7D17E804D}"/>
              </a:ext>
            </a:extLst>
          </p:cNvPr>
          <p:cNvSpPr/>
          <p:nvPr/>
        </p:nvSpPr>
        <p:spPr bwMode="auto">
          <a:xfrm>
            <a:off x="0" y="4996066"/>
            <a:ext cx="9144000" cy="710808"/>
          </a:xfrm>
          <a:prstGeom prst="rect">
            <a:avLst/>
          </a:prstGeom>
          <a:solidFill>
            <a:srgbClr val="F0F9FF"/>
          </a:solidFill>
          <a:ln w="6350" cap="flat" cmpd="sng" algn="ctr">
            <a:noFill/>
            <a:prstDash val="solid"/>
            <a:round/>
            <a:headEnd type="none" w="med" len="med"/>
            <a:tailEnd type="none" w="med" len="med"/>
          </a:ln>
          <a:effectLst/>
        </p:spPr>
        <p:txBody>
          <a:bodyPr vert="horz" wrap="square" lIns="91440" tIns="0" rIns="91440" bIns="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r>
              <a:rPr kumimoji="1" lang="ja-JP" altLang="en-US" sz="1050" b="1" i="0" u="none" strike="noStrike" cap="none" normalizeH="0" baseline="0" dirty="0">
                <a:ln>
                  <a:noFill/>
                </a:ln>
                <a:solidFill>
                  <a:srgbClr val="005BAD"/>
                </a:solidFill>
                <a:effectLst/>
                <a:latin typeface="HGPｺﾞｼｯｸE" panose="020B0900000000000000" pitchFamily="50" charset="-128"/>
                <a:ea typeface="HGPｺﾞｼｯｸE" panose="020B0900000000000000" pitchFamily="50" charset="-128"/>
              </a:rPr>
              <a:t>　［</a:t>
            </a:r>
            <a:r>
              <a:rPr kumimoji="1" lang="en-US" altLang="ja-JP" sz="1050" b="1" i="0" u="none" strike="noStrike" cap="none" normalizeH="0" baseline="0" dirty="0">
                <a:ln>
                  <a:noFill/>
                </a:ln>
                <a:solidFill>
                  <a:srgbClr val="005BAD"/>
                </a:solidFill>
                <a:effectLst/>
                <a:latin typeface="HGPｺﾞｼｯｸE" panose="020B0900000000000000" pitchFamily="50" charset="-128"/>
                <a:ea typeface="HGPｺﾞｼｯｸE" panose="020B0900000000000000" pitchFamily="50" charset="-128"/>
              </a:rPr>
              <a:t>P27</a:t>
            </a:r>
            <a:r>
              <a:rPr kumimoji="1" lang="ja-JP" altLang="en-US" sz="1050" b="1" i="0" u="none" strike="noStrike" cap="none" normalizeH="0" baseline="0" dirty="0">
                <a:ln>
                  <a:noFill/>
                </a:ln>
                <a:solidFill>
                  <a:srgbClr val="005BAD"/>
                </a:solidFill>
                <a:effectLst/>
                <a:latin typeface="HGPｺﾞｼｯｸE" panose="020B0900000000000000" pitchFamily="50" charset="-128"/>
                <a:ea typeface="HGPｺﾞｼｯｸE" panose="020B0900000000000000" pitchFamily="50" charset="-128"/>
              </a:rPr>
              <a:t>・</a:t>
            </a:r>
            <a:r>
              <a:rPr kumimoji="1" lang="en-US" altLang="ja-JP" sz="1050" b="1" i="0" u="none" strike="noStrike" cap="none" normalizeH="0" baseline="0" dirty="0">
                <a:ln>
                  <a:noFill/>
                </a:ln>
                <a:solidFill>
                  <a:srgbClr val="005BAD"/>
                </a:solidFill>
                <a:effectLst/>
                <a:latin typeface="HGPｺﾞｼｯｸE" panose="020B0900000000000000" pitchFamily="50" charset="-128"/>
                <a:ea typeface="HGPｺﾞｼｯｸE" panose="020B0900000000000000" pitchFamily="50" charset="-128"/>
              </a:rPr>
              <a:t>28</a:t>
            </a:r>
            <a:r>
              <a:rPr kumimoji="1" lang="ja-JP" altLang="en-US" sz="1050" b="1" i="0" u="none" strike="noStrike" cap="none" normalizeH="0" baseline="0" dirty="0">
                <a:ln>
                  <a:noFill/>
                </a:ln>
                <a:solidFill>
                  <a:srgbClr val="005BAD"/>
                </a:solidFill>
                <a:effectLst/>
                <a:latin typeface="HGPｺﾞｼｯｸE" panose="020B0900000000000000" pitchFamily="50" charset="-128"/>
                <a:ea typeface="HGPｺﾞｼｯｸE" panose="020B0900000000000000" pitchFamily="50" charset="-128"/>
              </a:rPr>
              <a:t>の答え］</a:t>
            </a:r>
            <a:endParaRPr kumimoji="1" lang="en-US" altLang="ja-JP" sz="1050" b="1" i="0" u="none" strike="noStrike" cap="none" normalizeH="0" baseline="0" dirty="0">
              <a:ln>
                <a:noFill/>
              </a:ln>
              <a:solidFill>
                <a:srgbClr val="005BAD"/>
              </a:solidFill>
              <a:effectLst/>
              <a:latin typeface="HGPｺﾞｼｯｸE" panose="020B0900000000000000" pitchFamily="50" charset="-128"/>
              <a:ea typeface="HGPｺﾞｼｯｸE" panose="020B0900000000000000" pitchFamily="50" charset="-128"/>
            </a:endParaRPr>
          </a:p>
          <a:p>
            <a:pPr marL="0" marR="0" indent="0" algn="l" defTabSz="914400" rtl="0" eaLnBrk="1" fontAlgn="base" latinLnBrk="0" hangingPunct="1">
              <a:lnSpc>
                <a:spcPct val="100000"/>
              </a:lnSpc>
              <a:spcBef>
                <a:spcPct val="0"/>
              </a:spcBef>
              <a:spcAft>
                <a:spcPct val="0"/>
              </a:spcAft>
              <a:buClrTx/>
              <a:buSzTx/>
              <a:buFontTx/>
              <a:buNone/>
              <a:tabLst/>
            </a:pPr>
            <a:r>
              <a:rPr kumimoji="1" lang="ja-JP" altLang="en-US" sz="1050" b="0" i="0" u="none" strike="noStrike" cap="none" normalizeH="0" baseline="0" dirty="0">
                <a:ln>
                  <a:noFill/>
                </a:ln>
                <a:solidFill>
                  <a:srgbClr val="005BAD"/>
                </a:solidFill>
                <a:effectLst/>
                <a:latin typeface="HGPｺﾞｼｯｸE" panose="020B0900000000000000" pitchFamily="50" charset="-128"/>
                <a:ea typeface="HGPｺﾞｼｯｸE" panose="020B0900000000000000" pitchFamily="50" charset="-128"/>
              </a:rPr>
              <a:t>　　</a:t>
            </a:r>
            <a:r>
              <a:rPr kumimoji="1" lang="ja-JP" altLang="en-US" sz="1050" b="1" i="0" u="none" strike="noStrike" cap="none" normalizeH="0" baseline="0" dirty="0">
                <a:ln>
                  <a:noFill/>
                </a:ln>
                <a:solidFill>
                  <a:srgbClr val="005BAD"/>
                </a:solidFill>
                <a:effectLst/>
                <a:latin typeface="HGPｺﾞｼｯｸE" panose="020B0900000000000000" pitchFamily="50" charset="-128"/>
                <a:ea typeface="HGPｺﾞｼｯｸE" panose="020B0900000000000000" pitchFamily="50" charset="-128"/>
              </a:rPr>
              <a:t>穴埋め問題 </a:t>
            </a:r>
            <a:r>
              <a:rPr kumimoji="1" lang="en-US" altLang="ja-JP" sz="1050" b="0" i="0" u="none" strike="noStrike" cap="none" normalizeH="0" baseline="0" dirty="0">
                <a:ln>
                  <a:noFill/>
                </a:ln>
                <a:solidFill>
                  <a:srgbClr val="005BAD"/>
                </a:solidFill>
                <a:effectLst/>
                <a:latin typeface="HGPｺﾞｼｯｸE" panose="020B0900000000000000" pitchFamily="50" charset="-128"/>
                <a:ea typeface="HGPｺﾞｼｯｸE" panose="020B0900000000000000" pitchFamily="50" charset="-128"/>
              </a:rPr>
              <a:t>… </a:t>
            </a:r>
            <a:r>
              <a:rPr kumimoji="1" lang="ja-JP" altLang="en-US" sz="1050" b="1" i="0" u="none" strike="noStrike" cap="none" normalizeH="0" baseline="0" dirty="0">
                <a:ln>
                  <a:noFill/>
                </a:ln>
                <a:solidFill>
                  <a:srgbClr val="005BAD"/>
                </a:solidFill>
                <a:effectLst/>
                <a:latin typeface="HGPｺﾞｼｯｸE" panose="020B0900000000000000" pitchFamily="50" charset="-128"/>
                <a:ea typeface="HGPｺﾞｼｯｸE" panose="020B0900000000000000" pitchFamily="50" charset="-128"/>
              </a:rPr>
              <a:t>［問１］ </a:t>
            </a:r>
            <a:r>
              <a:rPr kumimoji="1" lang="ja-JP" altLang="en-US" sz="1050" b="0" i="0" u="none" strike="noStrike" cap="none" normalizeH="0" baseline="0" dirty="0">
                <a:ln>
                  <a:noFill/>
                </a:ln>
                <a:solidFill>
                  <a:srgbClr val="005BAD"/>
                </a:solidFill>
                <a:effectLst/>
                <a:latin typeface="HGPｺﾞｼｯｸE" panose="020B0900000000000000" pitchFamily="50" charset="-128"/>
                <a:ea typeface="HGPｺﾞｼｯｸE" panose="020B0900000000000000" pitchFamily="50" charset="-128"/>
              </a:rPr>
              <a:t>①納税</a:t>
            </a:r>
            <a:r>
              <a:rPr kumimoji="1" lang="ja-JP" altLang="en-US" sz="1050" dirty="0">
                <a:solidFill>
                  <a:srgbClr val="005BAD"/>
                </a:solidFill>
                <a:latin typeface="HGPｺﾞｼｯｸE" panose="020B0900000000000000" pitchFamily="50" charset="-128"/>
                <a:ea typeface="HGPｺﾞｼｯｸE" panose="020B0900000000000000" pitchFamily="50" charset="-128"/>
              </a:rPr>
              <a:t>　</a:t>
            </a:r>
            <a:r>
              <a:rPr kumimoji="1" lang="ja-JP" altLang="en-US" sz="1050" b="1" dirty="0">
                <a:solidFill>
                  <a:srgbClr val="005BAD"/>
                </a:solidFill>
                <a:latin typeface="HGPｺﾞｼｯｸE" panose="020B0900000000000000" pitchFamily="50" charset="-128"/>
                <a:ea typeface="HGPｺﾞｼｯｸE" panose="020B0900000000000000" pitchFamily="50" charset="-128"/>
              </a:rPr>
              <a:t>［問２］ </a:t>
            </a:r>
            <a:r>
              <a:rPr kumimoji="1" lang="ja-JP" altLang="en-US" sz="1050" b="0" i="0" u="none" strike="noStrike" cap="none" normalizeH="0" baseline="0" dirty="0">
                <a:ln>
                  <a:noFill/>
                </a:ln>
                <a:solidFill>
                  <a:srgbClr val="005BAD"/>
                </a:solidFill>
                <a:effectLst/>
                <a:latin typeface="HGPｺﾞｼｯｸE" panose="020B0900000000000000" pitchFamily="50" charset="-128"/>
                <a:ea typeface="HGPｺﾞｼｯｸE" panose="020B0900000000000000" pitchFamily="50" charset="-128"/>
              </a:rPr>
              <a:t>②水平</a:t>
            </a:r>
            <a:r>
              <a:rPr kumimoji="1" lang="ja-JP" altLang="en-US" sz="1050" dirty="0">
                <a:solidFill>
                  <a:srgbClr val="005BAD"/>
                </a:solidFill>
                <a:latin typeface="HGPｺﾞｼｯｸE" panose="020B0900000000000000" pitchFamily="50" charset="-128"/>
                <a:ea typeface="HGPｺﾞｼｯｸE" panose="020B0900000000000000" pitchFamily="50" charset="-128"/>
              </a:rPr>
              <a:t>　</a:t>
            </a:r>
            <a:r>
              <a:rPr kumimoji="1" lang="ja-JP" altLang="en-US" sz="1050" b="0" i="0" u="none" strike="noStrike" cap="none" normalizeH="0" baseline="0" dirty="0">
                <a:ln>
                  <a:noFill/>
                </a:ln>
                <a:solidFill>
                  <a:srgbClr val="005BAD"/>
                </a:solidFill>
                <a:effectLst/>
                <a:latin typeface="HGPｺﾞｼｯｸE" panose="020B0900000000000000" pitchFamily="50" charset="-128"/>
                <a:ea typeface="HGPｺﾞｼｯｸE" panose="020B0900000000000000" pitchFamily="50" charset="-128"/>
              </a:rPr>
              <a:t>③垂直</a:t>
            </a:r>
            <a:r>
              <a:rPr kumimoji="1" lang="ja-JP" altLang="en-US" sz="1050" dirty="0">
                <a:solidFill>
                  <a:srgbClr val="005BAD"/>
                </a:solidFill>
                <a:latin typeface="HGPｺﾞｼｯｸE" panose="020B0900000000000000" pitchFamily="50" charset="-128"/>
                <a:ea typeface="HGPｺﾞｼｯｸE" panose="020B0900000000000000" pitchFamily="50" charset="-128"/>
              </a:rPr>
              <a:t>　</a:t>
            </a:r>
            <a:r>
              <a:rPr kumimoji="1" lang="ja-JP" altLang="en-US" sz="1050" b="1" dirty="0">
                <a:solidFill>
                  <a:srgbClr val="005BAD"/>
                </a:solidFill>
                <a:latin typeface="HGPｺﾞｼｯｸE" panose="020B0900000000000000" pitchFamily="50" charset="-128"/>
                <a:ea typeface="HGPｺﾞｼｯｸE" panose="020B0900000000000000" pitchFamily="50" charset="-128"/>
              </a:rPr>
              <a:t>［問３］ </a:t>
            </a:r>
            <a:r>
              <a:rPr kumimoji="1" lang="ja-JP" altLang="en-US" sz="1050" b="0" i="0" u="none" strike="noStrike" cap="none" normalizeH="0" baseline="0" dirty="0">
                <a:ln>
                  <a:noFill/>
                </a:ln>
                <a:solidFill>
                  <a:srgbClr val="005BAD"/>
                </a:solidFill>
                <a:effectLst/>
                <a:latin typeface="HGPｺﾞｼｯｸE" panose="020B0900000000000000" pitchFamily="50" charset="-128"/>
                <a:ea typeface="HGPｺﾞｼｯｸE" panose="020B0900000000000000" pitchFamily="50" charset="-128"/>
              </a:rPr>
              <a:t>④国民</a:t>
            </a:r>
            <a:r>
              <a:rPr kumimoji="1" lang="ja-JP" altLang="en-US" sz="1050" dirty="0">
                <a:solidFill>
                  <a:srgbClr val="005BAD"/>
                </a:solidFill>
                <a:latin typeface="HGPｺﾞｼｯｸE" panose="020B0900000000000000" pitchFamily="50" charset="-128"/>
                <a:ea typeface="HGPｺﾞｼｯｸE" panose="020B0900000000000000" pitchFamily="50" charset="-128"/>
              </a:rPr>
              <a:t>　</a:t>
            </a:r>
            <a:r>
              <a:rPr kumimoji="1" lang="ja-JP" altLang="en-US" sz="1050" b="0" i="0" u="none" strike="noStrike" cap="none" normalizeH="0" baseline="0" dirty="0">
                <a:ln>
                  <a:noFill/>
                </a:ln>
                <a:solidFill>
                  <a:srgbClr val="005BAD"/>
                </a:solidFill>
                <a:effectLst/>
                <a:latin typeface="HGPｺﾞｼｯｸE" panose="020B0900000000000000" pitchFamily="50" charset="-128"/>
                <a:ea typeface="HGPｺﾞｼｯｸE" panose="020B0900000000000000" pitchFamily="50" charset="-128"/>
              </a:rPr>
              <a:t>⑤国会議員</a:t>
            </a:r>
            <a:r>
              <a:rPr kumimoji="1" lang="ja-JP" altLang="en-US" sz="1050" dirty="0">
                <a:solidFill>
                  <a:srgbClr val="005BAD"/>
                </a:solidFill>
                <a:latin typeface="HGPｺﾞｼｯｸE" panose="020B0900000000000000" pitchFamily="50" charset="-128"/>
                <a:ea typeface="HGPｺﾞｼｯｸE" panose="020B0900000000000000" pitchFamily="50" charset="-128"/>
              </a:rPr>
              <a:t>　</a:t>
            </a:r>
            <a:r>
              <a:rPr kumimoji="1" lang="ja-JP" altLang="en-US" sz="1050" b="1" dirty="0">
                <a:solidFill>
                  <a:srgbClr val="005BAD"/>
                </a:solidFill>
                <a:latin typeface="HGPｺﾞｼｯｸE" panose="020B0900000000000000" pitchFamily="50" charset="-128"/>
                <a:ea typeface="HGPｺﾞｼｯｸE" panose="020B0900000000000000" pitchFamily="50" charset="-128"/>
              </a:rPr>
              <a:t>［問４］ </a:t>
            </a:r>
            <a:r>
              <a:rPr kumimoji="1" lang="ja-JP" altLang="en-US" sz="1050" b="0" i="0" u="none" strike="noStrike" cap="none" normalizeH="0" baseline="0" dirty="0">
                <a:ln>
                  <a:noFill/>
                </a:ln>
                <a:solidFill>
                  <a:srgbClr val="005BAD"/>
                </a:solidFill>
                <a:effectLst/>
                <a:latin typeface="HGPｺﾞｼｯｸE" panose="020B0900000000000000" pitchFamily="50" charset="-128"/>
                <a:ea typeface="HGPｺﾞｼｯｸE" panose="020B0900000000000000" pitchFamily="50" charset="-128"/>
              </a:rPr>
              <a:t>⑥社会保障関係　⑦国債　⑧税収　⑨公債金（借金）</a:t>
            </a:r>
            <a:r>
              <a:rPr kumimoji="1" lang="ja-JP" altLang="en-US" sz="1050" dirty="0">
                <a:solidFill>
                  <a:srgbClr val="005BAD"/>
                </a:solidFill>
                <a:latin typeface="HGPｺﾞｼｯｸE" panose="020B0900000000000000" pitchFamily="50" charset="-128"/>
                <a:ea typeface="HGPｺﾞｼｯｸE" panose="020B0900000000000000" pitchFamily="50" charset="-128"/>
              </a:rPr>
              <a:t>　</a:t>
            </a:r>
            <a:endParaRPr kumimoji="1" lang="en-US" altLang="ja-JP" sz="1050" dirty="0">
              <a:solidFill>
                <a:srgbClr val="005BAD"/>
              </a:solidFill>
              <a:latin typeface="HGPｺﾞｼｯｸE" panose="020B0900000000000000" pitchFamily="50" charset="-128"/>
              <a:ea typeface="HGPｺﾞｼｯｸE" panose="020B0900000000000000" pitchFamily="50" charset="-128"/>
            </a:endParaRPr>
          </a:p>
          <a:p>
            <a:pPr marL="0" marR="0" indent="0" algn="l" defTabSz="914400" rtl="0" eaLnBrk="1" fontAlgn="base" latinLnBrk="0" hangingPunct="1">
              <a:lnSpc>
                <a:spcPct val="100000"/>
              </a:lnSpc>
              <a:spcBef>
                <a:spcPct val="0"/>
              </a:spcBef>
              <a:spcAft>
                <a:spcPct val="0"/>
              </a:spcAft>
              <a:buClrTx/>
              <a:buSzTx/>
              <a:buFontTx/>
              <a:buNone/>
              <a:tabLst/>
            </a:pPr>
            <a:r>
              <a:rPr kumimoji="1" lang="ja-JP" altLang="en-US" sz="1050" dirty="0">
                <a:solidFill>
                  <a:srgbClr val="005BAD"/>
                </a:solidFill>
                <a:latin typeface="HGPｺﾞｼｯｸE" panose="020B0900000000000000" pitchFamily="50" charset="-128"/>
                <a:ea typeface="HGPｺﾞｼｯｸE" panose="020B0900000000000000" pitchFamily="50" charset="-128"/>
              </a:rPr>
              <a:t>　　　　　　　　　　　　</a:t>
            </a:r>
            <a:r>
              <a:rPr kumimoji="1" lang="ja-JP" altLang="en-US" sz="1050" b="1" dirty="0">
                <a:solidFill>
                  <a:srgbClr val="005BAD"/>
                </a:solidFill>
                <a:latin typeface="HGPｺﾞｼｯｸE" panose="020B0900000000000000" pitchFamily="50" charset="-128"/>
                <a:ea typeface="HGPｺﾞｼｯｸE" panose="020B0900000000000000" pitchFamily="50" charset="-128"/>
              </a:rPr>
              <a:t>［問５］ </a:t>
            </a:r>
            <a:r>
              <a:rPr kumimoji="1" lang="ja-JP" altLang="en-US" sz="1050" b="0" i="0" u="none" strike="noStrike" cap="none" normalizeH="0" baseline="0" dirty="0">
                <a:ln>
                  <a:noFill/>
                </a:ln>
                <a:solidFill>
                  <a:srgbClr val="005BAD"/>
                </a:solidFill>
                <a:effectLst/>
                <a:latin typeface="HGPｺﾞｼｯｸE" panose="020B0900000000000000" pitchFamily="50" charset="-128"/>
                <a:ea typeface="HGPｺﾞｼｯｸE" panose="020B0900000000000000" pitchFamily="50" charset="-128"/>
              </a:rPr>
              <a:t>⑩ ⑪道府県民税、事業税など（Ｐ３参照）</a:t>
            </a:r>
            <a:endParaRPr kumimoji="1" lang="en-US" altLang="ja-JP" sz="1050" b="0" i="0" u="none" strike="noStrike" cap="none" normalizeH="0" baseline="0" dirty="0">
              <a:ln>
                <a:noFill/>
              </a:ln>
              <a:solidFill>
                <a:srgbClr val="005BAD"/>
              </a:solidFill>
              <a:effectLst/>
              <a:latin typeface="HGPｺﾞｼｯｸE" panose="020B0900000000000000" pitchFamily="50" charset="-128"/>
              <a:ea typeface="HGPｺﾞｼｯｸE" panose="020B0900000000000000" pitchFamily="50" charset="-128"/>
            </a:endParaRPr>
          </a:p>
          <a:p>
            <a:pPr marL="0" marR="0" indent="0" algn="l" defTabSz="914400" rtl="0" eaLnBrk="1" fontAlgn="base" latinLnBrk="0" hangingPunct="1">
              <a:lnSpc>
                <a:spcPct val="100000"/>
              </a:lnSpc>
              <a:spcBef>
                <a:spcPct val="0"/>
              </a:spcBef>
              <a:spcAft>
                <a:spcPct val="0"/>
              </a:spcAft>
              <a:buClrTx/>
              <a:buSzTx/>
              <a:buFontTx/>
              <a:buNone/>
              <a:tabLst/>
            </a:pPr>
            <a:r>
              <a:rPr kumimoji="1" lang="ja-JP" altLang="en-US" sz="1050" b="0" i="0" u="none" strike="noStrike" cap="none" normalizeH="0" baseline="0" dirty="0">
                <a:ln>
                  <a:noFill/>
                </a:ln>
                <a:solidFill>
                  <a:srgbClr val="005BAD"/>
                </a:solidFill>
                <a:effectLst/>
                <a:latin typeface="HGPｺﾞｼｯｸE" panose="020B0900000000000000" pitchFamily="50" charset="-128"/>
                <a:ea typeface="HGPｺﾞｼｯｸE" panose="020B0900000000000000" pitchFamily="50" charset="-128"/>
              </a:rPr>
              <a:t>　　</a:t>
            </a:r>
            <a:r>
              <a:rPr kumimoji="1" lang="ja-JP" altLang="en-US" sz="1050" b="1" i="0" u="none" strike="noStrike" cap="none" normalizeH="0" baseline="0" dirty="0">
                <a:ln>
                  <a:noFill/>
                </a:ln>
                <a:solidFill>
                  <a:srgbClr val="005BAD"/>
                </a:solidFill>
                <a:effectLst/>
                <a:latin typeface="HGPｺﾞｼｯｸE" panose="020B0900000000000000" pitchFamily="50" charset="-128"/>
                <a:ea typeface="HGPｺﾞｼｯｸE" panose="020B0900000000000000" pitchFamily="50" charset="-128"/>
              </a:rPr>
              <a:t>クイズ</a:t>
            </a:r>
            <a:r>
              <a:rPr kumimoji="1" lang="ja-JP" altLang="en-US" sz="1050" b="0" i="0" u="none" strike="noStrike" cap="none" normalizeH="0" baseline="0" dirty="0">
                <a:ln>
                  <a:noFill/>
                </a:ln>
                <a:solidFill>
                  <a:srgbClr val="005BAD"/>
                </a:solidFill>
                <a:effectLst/>
                <a:latin typeface="HGPｺﾞｼｯｸE" panose="020B0900000000000000" pitchFamily="50" charset="-128"/>
                <a:ea typeface="HGPｺﾞｼｯｸE" panose="020B0900000000000000" pitchFamily="50" charset="-128"/>
              </a:rPr>
              <a:t> </a:t>
            </a:r>
            <a:r>
              <a:rPr kumimoji="1" lang="en-US" altLang="ja-JP" sz="1050" b="0" i="0" u="none" strike="noStrike" cap="none" normalizeH="0" baseline="0" dirty="0">
                <a:ln>
                  <a:noFill/>
                </a:ln>
                <a:solidFill>
                  <a:srgbClr val="005BAD"/>
                </a:solidFill>
                <a:effectLst/>
                <a:latin typeface="HGPｺﾞｼｯｸE" panose="020B0900000000000000" pitchFamily="50" charset="-128"/>
                <a:ea typeface="HGPｺﾞｼｯｸE" panose="020B0900000000000000" pitchFamily="50" charset="-128"/>
              </a:rPr>
              <a:t>…</a:t>
            </a:r>
            <a:r>
              <a:rPr kumimoji="1" lang="ja-JP" altLang="en-US" sz="1050" b="0" i="0" u="none" strike="noStrike" cap="none" normalizeH="0" baseline="0" dirty="0">
                <a:ln>
                  <a:noFill/>
                </a:ln>
                <a:solidFill>
                  <a:srgbClr val="005BAD"/>
                </a:solidFill>
                <a:effectLst/>
                <a:latin typeface="HGPｺﾞｼｯｸE" panose="020B0900000000000000" pitchFamily="50" charset="-128"/>
                <a:ea typeface="HGPｺﾞｼｯｸE" panose="020B0900000000000000" pitchFamily="50" charset="-128"/>
              </a:rPr>
              <a:t> </a:t>
            </a:r>
            <a:r>
              <a:rPr kumimoji="1" lang="ja-JP" altLang="en-US" sz="1050" b="1" i="0" u="none" strike="noStrike" cap="none" normalizeH="0" baseline="0" dirty="0">
                <a:ln>
                  <a:noFill/>
                </a:ln>
                <a:solidFill>
                  <a:srgbClr val="005BAD"/>
                </a:solidFill>
                <a:effectLst/>
                <a:latin typeface="HGPｺﾞｼｯｸE" panose="020B0900000000000000" pitchFamily="50" charset="-128"/>
                <a:ea typeface="HGPｺﾞｼｯｸE" panose="020B0900000000000000" pitchFamily="50" charset="-128"/>
              </a:rPr>
              <a:t>［問１］ </a:t>
            </a:r>
            <a:r>
              <a:rPr kumimoji="1" lang="ja-JP" altLang="en-US" sz="1050" b="0" i="0" u="none" strike="noStrike" cap="none" normalizeH="0" baseline="0" dirty="0">
                <a:ln>
                  <a:noFill/>
                </a:ln>
                <a:solidFill>
                  <a:srgbClr val="005BAD"/>
                </a:solidFill>
                <a:effectLst/>
                <a:latin typeface="HGPｺﾞｼｯｸE" panose="020B0900000000000000" pitchFamily="50" charset="-128"/>
                <a:ea typeface="HGPｺﾞｼｯｸE" panose="020B0900000000000000" pitchFamily="50" charset="-128"/>
              </a:rPr>
              <a:t>②約</a:t>
            </a:r>
            <a:r>
              <a:rPr kumimoji="1" lang="en-US" altLang="ja-JP" sz="1050" b="0" i="0" u="none" strike="noStrike" cap="none" normalizeH="0" baseline="0" dirty="0">
                <a:ln>
                  <a:noFill/>
                </a:ln>
                <a:solidFill>
                  <a:srgbClr val="005BAD"/>
                </a:solidFill>
                <a:effectLst/>
                <a:latin typeface="HGPｺﾞｼｯｸE" panose="020B0900000000000000" pitchFamily="50" charset="-128"/>
                <a:ea typeface="HGPｺﾞｼｯｸE" panose="020B0900000000000000" pitchFamily="50" charset="-128"/>
              </a:rPr>
              <a:t>50</a:t>
            </a:r>
            <a:r>
              <a:rPr kumimoji="1" lang="ja-JP" altLang="en-US" sz="1050" b="0" i="0" u="none" strike="noStrike" cap="none" normalizeH="0" baseline="0" dirty="0">
                <a:ln>
                  <a:noFill/>
                </a:ln>
                <a:solidFill>
                  <a:srgbClr val="005BAD"/>
                </a:solidFill>
                <a:effectLst/>
                <a:latin typeface="HGPｺﾞｼｯｸE" panose="020B0900000000000000" pitchFamily="50" charset="-128"/>
                <a:ea typeface="HGPｺﾞｼｯｸE" panose="020B0900000000000000" pitchFamily="50" charset="-128"/>
              </a:rPr>
              <a:t>種類　</a:t>
            </a:r>
            <a:r>
              <a:rPr kumimoji="1" lang="ja-JP" altLang="en-US" sz="1050" b="1" i="0" u="none" strike="noStrike" cap="none" normalizeH="0" baseline="0" dirty="0">
                <a:ln>
                  <a:noFill/>
                </a:ln>
                <a:solidFill>
                  <a:srgbClr val="005BAD"/>
                </a:solidFill>
                <a:effectLst/>
                <a:latin typeface="HGPｺﾞｼｯｸE" panose="020B0900000000000000" pitchFamily="50" charset="-128"/>
                <a:ea typeface="HGPｺﾞｼｯｸE" panose="020B0900000000000000" pitchFamily="50" charset="-128"/>
              </a:rPr>
              <a:t>［問２］ </a:t>
            </a:r>
            <a:r>
              <a:rPr kumimoji="1" lang="ja-JP" altLang="en-US" sz="1050" b="0" i="0" u="none" strike="noStrike" cap="none" normalizeH="0" baseline="0" dirty="0">
                <a:ln>
                  <a:noFill/>
                </a:ln>
                <a:solidFill>
                  <a:srgbClr val="005BAD"/>
                </a:solidFill>
                <a:effectLst/>
                <a:latin typeface="HGPｺﾞｼｯｸE" panose="020B0900000000000000" pitchFamily="50" charset="-128"/>
                <a:ea typeface="HGPｺﾞｼｯｸE" panose="020B0900000000000000" pitchFamily="50" charset="-128"/>
              </a:rPr>
              <a:t>③クイズの懸賞金　</a:t>
            </a:r>
            <a:r>
              <a:rPr kumimoji="1" lang="ja-JP" altLang="en-US" sz="1050" b="1" i="0" u="none" strike="noStrike" cap="none" normalizeH="0" baseline="0" dirty="0">
                <a:ln>
                  <a:noFill/>
                </a:ln>
                <a:solidFill>
                  <a:srgbClr val="005BAD"/>
                </a:solidFill>
                <a:effectLst/>
                <a:latin typeface="HGPｺﾞｼｯｸE" panose="020B0900000000000000" pitchFamily="50" charset="-128"/>
                <a:ea typeface="HGPｺﾞｼｯｸE" panose="020B0900000000000000" pitchFamily="50" charset="-128"/>
              </a:rPr>
              <a:t>［問３］ </a:t>
            </a:r>
            <a:r>
              <a:rPr kumimoji="1" lang="ja-JP" altLang="en-US" sz="1050" b="0" i="0" u="none" strike="noStrike" cap="none" normalizeH="0" baseline="0" dirty="0">
                <a:ln>
                  <a:noFill/>
                </a:ln>
                <a:solidFill>
                  <a:srgbClr val="005BAD"/>
                </a:solidFill>
                <a:effectLst/>
                <a:latin typeface="HGPｺﾞｼｯｸE" panose="020B0900000000000000" pitchFamily="50" charset="-128"/>
                <a:ea typeface="HGPｺﾞｼｯｸE" panose="020B0900000000000000" pitchFamily="50" charset="-128"/>
              </a:rPr>
              <a:t>②スペードのエース　</a:t>
            </a:r>
            <a:r>
              <a:rPr kumimoji="1" lang="ja-JP" altLang="en-US" sz="1050" b="1" i="0" u="none" strike="noStrike" cap="none" normalizeH="0" baseline="0" dirty="0">
                <a:ln>
                  <a:noFill/>
                </a:ln>
                <a:solidFill>
                  <a:srgbClr val="005BAD"/>
                </a:solidFill>
                <a:effectLst/>
                <a:latin typeface="HGPｺﾞｼｯｸE" panose="020B0900000000000000" pitchFamily="50" charset="-128"/>
                <a:ea typeface="HGPｺﾞｼｯｸE" panose="020B0900000000000000" pitchFamily="50" charset="-128"/>
              </a:rPr>
              <a:t>［問４］ </a:t>
            </a:r>
            <a:r>
              <a:rPr kumimoji="1" lang="ja-JP" altLang="en-US" sz="1050" b="0" i="0" u="none" strike="noStrike" cap="none" normalizeH="0" baseline="0" dirty="0">
                <a:ln>
                  <a:noFill/>
                </a:ln>
                <a:solidFill>
                  <a:srgbClr val="005BAD"/>
                </a:solidFill>
                <a:effectLst/>
                <a:latin typeface="HGPｺﾞｼｯｸE" panose="020B0900000000000000" pitchFamily="50" charset="-128"/>
                <a:ea typeface="HGPｺﾞｼｯｸE" panose="020B0900000000000000" pitchFamily="50" charset="-128"/>
              </a:rPr>
              <a:t>③国会　</a:t>
            </a:r>
            <a:r>
              <a:rPr kumimoji="1" lang="ja-JP" altLang="en-US" sz="1050" b="1" i="0" u="none" strike="noStrike" cap="none" normalizeH="0" baseline="0" dirty="0">
                <a:ln>
                  <a:noFill/>
                </a:ln>
                <a:solidFill>
                  <a:srgbClr val="005BAD"/>
                </a:solidFill>
                <a:effectLst/>
                <a:latin typeface="HGPｺﾞｼｯｸE" panose="020B0900000000000000" pitchFamily="50" charset="-128"/>
                <a:ea typeface="HGPｺﾞｼｯｸE" panose="020B0900000000000000" pitchFamily="50" charset="-128"/>
              </a:rPr>
              <a:t>［問５］ </a:t>
            </a:r>
            <a:r>
              <a:rPr kumimoji="1" lang="ja-JP" altLang="en-US" sz="1050" b="0" i="0" u="none" strike="noStrike" cap="none" normalizeH="0" baseline="0" dirty="0">
                <a:ln>
                  <a:noFill/>
                </a:ln>
                <a:solidFill>
                  <a:srgbClr val="005BAD"/>
                </a:solidFill>
                <a:effectLst/>
                <a:latin typeface="HGPｺﾞｼｯｸE" panose="020B0900000000000000" pitchFamily="50" charset="-128"/>
                <a:ea typeface="HGPｺﾞｼｯｸE" panose="020B0900000000000000" pitchFamily="50" charset="-128"/>
              </a:rPr>
              <a:t>②かえる税</a:t>
            </a:r>
          </a:p>
        </p:txBody>
      </p:sp>
      <p:grpSp>
        <p:nvGrpSpPr>
          <p:cNvPr id="3" name="グループ化 2">
            <a:extLst>
              <a:ext uri="{FF2B5EF4-FFF2-40B4-BE49-F238E27FC236}">
                <a16:creationId xmlns:a16="http://schemas.microsoft.com/office/drawing/2014/main" id="{B880D74A-2F04-4453-9349-C1D2BD58DE17}"/>
              </a:ext>
            </a:extLst>
          </p:cNvPr>
          <p:cNvGrpSpPr/>
          <p:nvPr/>
        </p:nvGrpSpPr>
        <p:grpSpPr>
          <a:xfrm>
            <a:off x="190151" y="266710"/>
            <a:ext cx="8763698" cy="971520"/>
            <a:chOff x="322211" y="6432958"/>
            <a:chExt cx="8532000" cy="233001"/>
          </a:xfrm>
        </p:grpSpPr>
        <p:sp>
          <p:nvSpPr>
            <p:cNvPr id="4" name="正方形/長方形 3">
              <a:extLst>
                <a:ext uri="{FF2B5EF4-FFF2-40B4-BE49-F238E27FC236}">
                  <a16:creationId xmlns:a16="http://schemas.microsoft.com/office/drawing/2014/main" id="{98AD1B1C-C368-4CA5-A0A3-F7E176FFAE7F}"/>
                </a:ext>
              </a:extLst>
            </p:cNvPr>
            <p:cNvSpPr/>
            <p:nvPr/>
          </p:nvSpPr>
          <p:spPr bwMode="auto">
            <a:xfrm>
              <a:off x="322211" y="6432958"/>
              <a:ext cx="8532000" cy="233001"/>
            </a:xfrm>
            <a:prstGeom prst="rect">
              <a:avLst/>
            </a:prstGeom>
            <a:noFill/>
            <a:ln w="22225" cap="flat" cmpd="sng" algn="ctr">
              <a:solidFill>
                <a:srgbClr val="005BAD"/>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ja-JP" altLang="en-US" sz="2400" b="0" i="0" u="none" strike="noStrike" cap="none" normalizeH="0" baseline="0" dirty="0">
                <a:ln>
                  <a:noFill/>
                </a:ln>
                <a:solidFill>
                  <a:schemeClr val="tx1"/>
                </a:solidFill>
                <a:effectLst/>
                <a:latin typeface="+mn-ea"/>
              </a:endParaRPr>
            </a:p>
          </p:txBody>
        </p:sp>
        <p:sp>
          <p:nvSpPr>
            <p:cNvPr id="5" name="正方形/長方形 4">
              <a:extLst>
                <a:ext uri="{FF2B5EF4-FFF2-40B4-BE49-F238E27FC236}">
                  <a16:creationId xmlns:a16="http://schemas.microsoft.com/office/drawing/2014/main" id="{7D088CD5-0FDA-464F-B3D6-C7CA9D243376}"/>
                </a:ext>
              </a:extLst>
            </p:cNvPr>
            <p:cNvSpPr/>
            <p:nvPr/>
          </p:nvSpPr>
          <p:spPr bwMode="auto">
            <a:xfrm>
              <a:off x="384373" y="6449705"/>
              <a:ext cx="8389132" cy="199620"/>
            </a:xfrm>
            <a:prstGeom prst="rect">
              <a:avLst/>
            </a:prstGeom>
            <a:solidFill>
              <a:srgbClr val="CCECFF">
                <a:alpha val="30000"/>
              </a:srgbClr>
            </a:solidFill>
            <a:ln w="6350" cap="flat" cmpd="sng" algn="ctr">
              <a:solidFill>
                <a:srgbClr val="005BAD"/>
              </a:solidFill>
              <a:prstDash val="dash"/>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ja-JP" altLang="en-US" sz="2400" b="0" i="0" u="none" strike="noStrike" cap="none" normalizeH="0" baseline="0" dirty="0">
                <a:ln>
                  <a:noFill/>
                </a:ln>
                <a:solidFill>
                  <a:schemeClr val="tx1"/>
                </a:solidFill>
                <a:effectLst/>
                <a:latin typeface="+mn-ea"/>
              </a:endParaRPr>
            </a:p>
          </p:txBody>
        </p:sp>
      </p:grpSp>
      <p:sp>
        <p:nvSpPr>
          <p:cNvPr id="7" name="Text Box 12">
            <a:extLst>
              <a:ext uri="{FF2B5EF4-FFF2-40B4-BE49-F238E27FC236}">
                <a16:creationId xmlns:a16="http://schemas.microsoft.com/office/drawing/2014/main" id="{78428D88-34A4-4AF5-9DA0-D90D2C05F33D}"/>
              </a:ext>
            </a:extLst>
          </p:cNvPr>
          <p:cNvSpPr txBox="1">
            <a:spLocks noChangeArrowheads="1"/>
          </p:cNvSpPr>
          <p:nvPr/>
        </p:nvSpPr>
        <p:spPr bwMode="auto">
          <a:xfrm>
            <a:off x="312587" y="344089"/>
            <a:ext cx="4844596" cy="7243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lnSpc>
                <a:spcPct val="130000"/>
              </a:lnSpc>
              <a:spcBef>
                <a:spcPct val="0"/>
              </a:spcBef>
              <a:buNone/>
            </a:pPr>
            <a:r>
              <a:rPr lang="ja-JP" altLang="en-US" sz="1700" dirty="0">
                <a:solidFill>
                  <a:srgbClr val="005BAD"/>
                </a:solidFill>
                <a:latin typeface="HGPｺﾞｼｯｸE" panose="020B0900000000000000" pitchFamily="50" charset="-128"/>
                <a:ea typeface="HGPｺﾞｼｯｸE" panose="020B0900000000000000" pitchFamily="50" charset="-128"/>
              </a:rPr>
              <a:t>税金についてもっと詳しく知りたい人は、</a:t>
            </a:r>
            <a:endParaRPr lang="en-US" altLang="ja-JP" sz="1700" dirty="0">
              <a:solidFill>
                <a:srgbClr val="005BAD"/>
              </a:solidFill>
              <a:latin typeface="HGPｺﾞｼｯｸE" panose="020B0900000000000000" pitchFamily="50" charset="-128"/>
              <a:ea typeface="HGPｺﾞｼｯｸE" panose="020B0900000000000000" pitchFamily="50" charset="-128"/>
            </a:endParaRPr>
          </a:p>
          <a:p>
            <a:pPr eaLnBrk="1" hangingPunct="1">
              <a:lnSpc>
                <a:spcPct val="130000"/>
              </a:lnSpc>
              <a:spcBef>
                <a:spcPct val="0"/>
              </a:spcBef>
              <a:buNone/>
            </a:pPr>
            <a:r>
              <a:rPr lang="ja-JP" altLang="en-US" sz="1700" dirty="0">
                <a:solidFill>
                  <a:srgbClr val="005BAD"/>
                </a:solidFill>
                <a:latin typeface="HGPｺﾞｼｯｸE" panose="020B0900000000000000" pitchFamily="50" charset="-128"/>
                <a:ea typeface="HGPｺﾞｼｯｸE" panose="020B0900000000000000" pitchFamily="50" charset="-128"/>
              </a:rPr>
              <a:t>　　　国税庁ホームページの「税の学習コーナー」へ</a:t>
            </a:r>
          </a:p>
        </p:txBody>
      </p:sp>
      <p:grpSp>
        <p:nvGrpSpPr>
          <p:cNvPr id="9" name="グループ化 8">
            <a:extLst>
              <a:ext uri="{FF2B5EF4-FFF2-40B4-BE49-F238E27FC236}">
                <a16:creationId xmlns:a16="http://schemas.microsoft.com/office/drawing/2014/main" id="{C4EBE130-13B2-4CDA-A249-33130D79A785}"/>
              </a:ext>
            </a:extLst>
          </p:cNvPr>
          <p:cNvGrpSpPr/>
          <p:nvPr/>
        </p:nvGrpSpPr>
        <p:grpSpPr>
          <a:xfrm>
            <a:off x="1318210" y="1342107"/>
            <a:ext cx="6483011" cy="3659608"/>
            <a:chOff x="408221" y="1492804"/>
            <a:chExt cx="8332652" cy="4703715"/>
          </a:xfrm>
        </p:grpSpPr>
        <p:grpSp>
          <p:nvGrpSpPr>
            <p:cNvPr id="10" name="グループ化 9">
              <a:extLst>
                <a:ext uri="{FF2B5EF4-FFF2-40B4-BE49-F238E27FC236}">
                  <a16:creationId xmlns:a16="http://schemas.microsoft.com/office/drawing/2014/main" id="{08729E7B-26B8-4ED0-970C-9E30E2D0C7BC}"/>
                </a:ext>
              </a:extLst>
            </p:cNvPr>
            <p:cNvGrpSpPr/>
            <p:nvPr/>
          </p:nvGrpSpPr>
          <p:grpSpPr>
            <a:xfrm>
              <a:off x="408221" y="4787785"/>
              <a:ext cx="2006355" cy="1408734"/>
              <a:chOff x="276126" y="4999439"/>
              <a:chExt cx="2070467" cy="1453749"/>
            </a:xfrm>
          </p:grpSpPr>
          <p:pic>
            <p:nvPicPr>
              <p:cNvPr id="14" name="図 13" descr="コンピュータ が含まれている画像&#10;&#10;自動的に生成された説明">
                <a:extLst>
                  <a:ext uri="{FF2B5EF4-FFF2-40B4-BE49-F238E27FC236}">
                    <a16:creationId xmlns:a16="http://schemas.microsoft.com/office/drawing/2014/main" id="{E388252C-2217-47FC-9338-EDF9B724BC56}"/>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76126" y="4999439"/>
                <a:ext cx="2070467" cy="1453749"/>
              </a:xfrm>
              <a:prstGeom prst="rect">
                <a:avLst/>
              </a:prstGeom>
            </p:spPr>
          </p:pic>
          <p:pic>
            <p:nvPicPr>
              <p:cNvPr id="15" name="図 14">
                <a:extLst>
                  <a:ext uri="{FF2B5EF4-FFF2-40B4-BE49-F238E27FC236}">
                    <a16:creationId xmlns:a16="http://schemas.microsoft.com/office/drawing/2014/main" id="{C733740A-B503-4CF6-AB13-C126AD90886E}"/>
                  </a:ext>
                </a:extLst>
              </p:cNvPr>
              <p:cNvPicPr>
                <a:picLocks noChangeAspect="1"/>
              </p:cNvPicPr>
              <p:nvPr/>
            </p:nvPicPr>
            <p:blipFill>
              <a:blip r:embed="rId3"/>
              <a:stretch>
                <a:fillRect/>
              </a:stretch>
            </p:blipFill>
            <p:spPr>
              <a:xfrm>
                <a:off x="1217079" y="5450114"/>
                <a:ext cx="548824" cy="413743"/>
              </a:xfrm>
              <a:prstGeom prst="rect">
                <a:avLst/>
              </a:prstGeom>
              <a:ln w="28575">
                <a:noFill/>
              </a:ln>
            </p:spPr>
          </p:pic>
        </p:grpSp>
        <p:grpSp>
          <p:nvGrpSpPr>
            <p:cNvPr id="11" name="グループ化 10">
              <a:extLst>
                <a:ext uri="{FF2B5EF4-FFF2-40B4-BE49-F238E27FC236}">
                  <a16:creationId xmlns:a16="http://schemas.microsoft.com/office/drawing/2014/main" id="{D884296C-0EAC-4FE4-8746-502D2F68B8A1}"/>
                </a:ext>
              </a:extLst>
            </p:cNvPr>
            <p:cNvGrpSpPr/>
            <p:nvPr/>
          </p:nvGrpSpPr>
          <p:grpSpPr>
            <a:xfrm>
              <a:off x="1332596" y="1492804"/>
              <a:ext cx="7408277" cy="4473133"/>
              <a:chOff x="1222872" y="1553378"/>
              <a:chExt cx="7645002" cy="4616068"/>
            </a:xfrm>
          </p:grpSpPr>
          <p:sp>
            <p:nvSpPr>
              <p:cNvPr id="12" name="フリーフォーム: 図形 11">
                <a:extLst>
                  <a:ext uri="{FF2B5EF4-FFF2-40B4-BE49-F238E27FC236}">
                    <a16:creationId xmlns:a16="http://schemas.microsoft.com/office/drawing/2014/main" id="{BDE659F0-C4AD-4331-BBA3-A5F8CA472322}"/>
                  </a:ext>
                </a:extLst>
              </p:cNvPr>
              <p:cNvSpPr/>
              <p:nvPr/>
            </p:nvSpPr>
            <p:spPr bwMode="auto">
              <a:xfrm>
                <a:off x="1222872" y="1553378"/>
                <a:ext cx="1575412" cy="4616068"/>
              </a:xfrm>
              <a:custGeom>
                <a:avLst/>
                <a:gdLst>
                  <a:gd name="connsiteX0" fmla="*/ 1553379 w 1575412"/>
                  <a:gd name="connsiteY0" fmla="*/ 0 h 4616068"/>
                  <a:gd name="connsiteX1" fmla="*/ 0 w 1575412"/>
                  <a:gd name="connsiteY1" fmla="*/ 3888955 h 4616068"/>
                  <a:gd name="connsiteX2" fmla="*/ 0 w 1575412"/>
                  <a:gd name="connsiteY2" fmla="*/ 4318612 h 4616068"/>
                  <a:gd name="connsiteX3" fmla="*/ 550844 w 1575412"/>
                  <a:gd name="connsiteY3" fmla="*/ 4329629 h 4616068"/>
                  <a:gd name="connsiteX4" fmla="*/ 1575412 w 1575412"/>
                  <a:gd name="connsiteY4" fmla="*/ 4616068 h 4616068"/>
                  <a:gd name="connsiteX5" fmla="*/ 1553379 w 1575412"/>
                  <a:gd name="connsiteY5" fmla="*/ 66102 h 4616068"/>
                  <a:gd name="connsiteX6" fmla="*/ 1553379 w 1575412"/>
                  <a:gd name="connsiteY6" fmla="*/ 0 h 46160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75412" h="4616068">
                    <a:moveTo>
                      <a:pt x="1553379" y="0"/>
                    </a:moveTo>
                    <a:lnTo>
                      <a:pt x="0" y="3888955"/>
                    </a:lnTo>
                    <a:lnTo>
                      <a:pt x="0" y="4318612"/>
                    </a:lnTo>
                    <a:lnTo>
                      <a:pt x="550844" y="4329629"/>
                    </a:lnTo>
                    <a:lnTo>
                      <a:pt x="1575412" y="4616068"/>
                    </a:lnTo>
                    <a:lnTo>
                      <a:pt x="1553379" y="66102"/>
                    </a:lnTo>
                    <a:lnTo>
                      <a:pt x="1553379" y="0"/>
                    </a:lnTo>
                    <a:close/>
                  </a:path>
                </a:pathLst>
              </a:custGeom>
              <a:solidFill>
                <a:srgbClr val="AFF0FF">
                  <a:alpha val="40000"/>
                </a:srgbClr>
              </a:solidFill>
              <a:ln w="635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ja-JP" altLang="en-US" sz="2400" b="0" i="0" u="none" strike="noStrike" cap="none" normalizeH="0" baseline="0" dirty="0">
                  <a:ln>
                    <a:noFill/>
                  </a:ln>
                  <a:solidFill>
                    <a:schemeClr val="tx1"/>
                  </a:solidFill>
                  <a:effectLst/>
                  <a:latin typeface="+mn-ea"/>
                </a:endParaRPr>
              </a:p>
            </p:txBody>
          </p:sp>
          <p:pic>
            <p:nvPicPr>
              <p:cNvPr id="13" name="図 12">
                <a:extLst>
                  <a:ext uri="{FF2B5EF4-FFF2-40B4-BE49-F238E27FC236}">
                    <a16:creationId xmlns:a16="http://schemas.microsoft.com/office/drawing/2014/main" id="{23D6C638-B1C6-4F7E-97FC-B5DD425876E4}"/>
                  </a:ext>
                </a:extLst>
              </p:cNvPr>
              <p:cNvPicPr>
                <a:picLocks noChangeAspect="1"/>
              </p:cNvPicPr>
              <p:nvPr/>
            </p:nvPicPr>
            <p:blipFill>
              <a:blip r:embed="rId3"/>
              <a:stretch>
                <a:fillRect/>
              </a:stretch>
            </p:blipFill>
            <p:spPr>
              <a:xfrm>
                <a:off x="2787267" y="1572532"/>
                <a:ext cx="6080607" cy="4584012"/>
              </a:xfrm>
              <a:prstGeom prst="rect">
                <a:avLst/>
              </a:prstGeom>
              <a:ln w="28575">
                <a:solidFill>
                  <a:schemeClr val="tx1"/>
                </a:solidFill>
              </a:ln>
            </p:spPr>
          </p:pic>
        </p:grpSp>
      </p:grpSp>
      <p:sp>
        <p:nvSpPr>
          <p:cNvPr id="16" name="テキスト ボックス 15">
            <a:extLst>
              <a:ext uri="{FF2B5EF4-FFF2-40B4-BE49-F238E27FC236}">
                <a16:creationId xmlns:a16="http://schemas.microsoft.com/office/drawing/2014/main" id="{36564F05-E0B1-43AB-B345-29E93A4DAD41}"/>
              </a:ext>
            </a:extLst>
          </p:cNvPr>
          <p:cNvSpPr txBox="1"/>
          <p:nvPr/>
        </p:nvSpPr>
        <p:spPr>
          <a:xfrm>
            <a:off x="443521" y="5755571"/>
            <a:ext cx="3966554" cy="288147"/>
          </a:xfrm>
          <a:prstGeom prst="rect">
            <a:avLst/>
          </a:prstGeom>
          <a:noFill/>
        </p:spPr>
        <p:txBody>
          <a:bodyPr vert="horz" wrap="square" tIns="36000" bIns="36000" rtlCol="0">
            <a:spAutoFit/>
          </a:bodyPr>
          <a:lstStyle/>
          <a:p>
            <a:pPr algn="l"/>
            <a:r>
              <a:rPr lang="ja-JP" altLang="en-US" sz="1400" spc="-10" dirty="0">
                <a:solidFill>
                  <a:schemeClr val="tx1"/>
                </a:solidFill>
                <a:latin typeface="+mn-ea"/>
                <a:ea typeface="+mn-ea"/>
              </a:rPr>
              <a:t>（編集・発行） 大阪府租税教育推進連絡協議会</a:t>
            </a:r>
            <a:endParaRPr lang="en-US" altLang="ja-JP" sz="1400" spc="-10" dirty="0">
              <a:solidFill>
                <a:schemeClr val="tx1"/>
              </a:solidFill>
              <a:latin typeface="+mn-ea"/>
              <a:ea typeface="+mn-ea"/>
            </a:endParaRPr>
          </a:p>
        </p:txBody>
      </p:sp>
      <p:sp>
        <p:nvSpPr>
          <p:cNvPr id="17" name="テキスト ボックス 16">
            <a:extLst>
              <a:ext uri="{FF2B5EF4-FFF2-40B4-BE49-F238E27FC236}">
                <a16:creationId xmlns:a16="http://schemas.microsoft.com/office/drawing/2014/main" id="{2AFBF715-CB9A-4A81-A042-833127108978}"/>
              </a:ext>
            </a:extLst>
          </p:cNvPr>
          <p:cNvSpPr txBox="1"/>
          <p:nvPr/>
        </p:nvSpPr>
        <p:spPr>
          <a:xfrm>
            <a:off x="1466506" y="6018725"/>
            <a:ext cx="6433775" cy="442035"/>
          </a:xfrm>
          <a:prstGeom prst="rect">
            <a:avLst/>
          </a:prstGeom>
          <a:noFill/>
        </p:spPr>
        <p:txBody>
          <a:bodyPr vert="horz" wrap="square" tIns="36000" bIns="36000" rtlCol="0">
            <a:spAutoFit/>
          </a:bodyPr>
          <a:lstStyle/>
          <a:p>
            <a:pPr algn="l"/>
            <a:r>
              <a:rPr lang="ja-JP" altLang="en-US" sz="1200" spc="-10" dirty="0">
                <a:solidFill>
                  <a:schemeClr val="tx1"/>
                </a:solidFill>
                <a:latin typeface="+mn-ea"/>
                <a:ea typeface="+mn-ea"/>
              </a:rPr>
              <a:t>〒５４０－８５５７　大阪市中央区大手前１－５－６３　大阪合同庁舎第３号館　東税務署内</a:t>
            </a:r>
            <a:endParaRPr lang="en-US" altLang="ja-JP" sz="1200" spc="-10" dirty="0">
              <a:solidFill>
                <a:schemeClr val="tx1"/>
              </a:solidFill>
              <a:latin typeface="+mn-ea"/>
              <a:ea typeface="+mn-ea"/>
            </a:endParaRPr>
          </a:p>
          <a:p>
            <a:pPr algn="l"/>
            <a:r>
              <a:rPr lang="ja-JP" altLang="en-US" sz="1200" spc="-10" dirty="0">
                <a:solidFill>
                  <a:schemeClr val="tx1"/>
                </a:solidFill>
                <a:latin typeface="+mn-ea"/>
                <a:ea typeface="+mn-ea"/>
              </a:rPr>
              <a:t>電話　</a:t>
            </a:r>
            <a:r>
              <a:rPr lang="en-US" altLang="ja-JP" sz="1200" spc="-10" dirty="0">
                <a:solidFill>
                  <a:schemeClr val="tx1"/>
                </a:solidFill>
                <a:latin typeface="+mn-ea"/>
                <a:ea typeface="+mn-ea"/>
              </a:rPr>
              <a:t>06-6942-1101</a:t>
            </a:r>
            <a:r>
              <a:rPr lang="ja-JP" altLang="en-US" sz="1200" spc="-10" dirty="0">
                <a:solidFill>
                  <a:schemeClr val="tx1"/>
                </a:solidFill>
                <a:latin typeface="+mn-ea"/>
                <a:ea typeface="+mn-ea"/>
              </a:rPr>
              <a:t>（代）</a:t>
            </a:r>
            <a:endParaRPr lang="en-US" altLang="ja-JP" sz="1200" spc="-10" dirty="0">
              <a:solidFill>
                <a:schemeClr val="tx1"/>
              </a:solidFill>
              <a:latin typeface="+mn-ea"/>
              <a:ea typeface="+mn-ea"/>
            </a:endParaRPr>
          </a:p>
        </p:txBody>
      </p:sp>
      <p:cxnSp>
        <p:nvCxnSpPr>
          <p:cNvPr id="18" name="直線コネクタ 17">
            <a:extLst>
              <a:ext uri="{FF2B5EF4-FFF2-40B4-BE49-F238E27FC236}">
                <a16:creationId xmlns:a16="http://schemas.microsoft.com/office/drawing/2014/main" id="{A5C10CF3-BE13-4EFF-BA34-54E6251FF16A}"/>
              </a:ext>
            </a:extLst>
          </p:cNvPr>
          <p:cNvCxnSpPr>
            <a:cxnSpLocks/>
          </p:cNvCxnSpPr>
          <p:nvPr/>
        </p:nvCxnSpPr>
        <p:spPr>
          <a:xfrm>
            <a:off x="0" y="5712022"/>
            <a:ext cx="9144000" cy="0"/>
          </a:xfrm>
          <a:prstGeom prst="line">
            <a:avLst/>
          </a:prstGeom>
          <a:ln w="25400" cmpd="dbl">
            <a:solidFill>
              <a:srgbClr val="005BAD"/>
            </a:solidFill>
          </a:ln>
        </p:spPr>
        <p:style>
          <a:lnRef idx="2">
            <a:schemeClr val="accent1"/>
          </a:lnRef>
          <a:fillRef idx="0">
            <a:schemeClr val="accent1"/>
          </a:fillRef>
          <a:effectRef idx="1">
            <a:schemeClr val="accent1"/>
          </a:effectRef>
          <a:fontRef idx="minor">
            <a:schemeClr val="tx1"/>
          </a:fontRef>
        </p:style>
      </p:cxnSp>
      <p:sp>
        <p:nvSpPr>
          <p:cNvPr id="20" name="テキスト ボックス 19">
            <a:extLst>
              <a:ext uri="{FF2B5EF4-FFF2-40B4-BE49-F238E27FC236}">
                <a16:creationId xmlns:a16="http://schemas.microsoft.com/office/drawing/2014/main" id="{7043FB30-706C-4CED-B18C-45E202AC8F7A}"/>
              </a:ext>
            </a:extLst>
          </p:cNvPr>
          <p:cNvSpPr txBox="1"/>
          <p:nvPr/>
        </p:nvSpPr>
        <p:spPr>
          <a:xfrm>
            <a:off x="1601665" y="6432702"/>
            <a:ext cx="5940669" cy="380480"/>
          </a:xfrm>
          <a:prstGeom prst="rect">
            <a:avLst/>
          </a:prstGeom>
          <a:noFill/>
        </p:spPr>
        <p:txBody>
          <a:bodyPr vert="horz" wrap="square" tIns="36000" bIns="36000" rtlCol="0">
            <a:spAutoFit/>
          </a:bodyPr>
          <a:lstStyle/>
          <a:p>
            <a:pPr algn="l"/>
            <a:r>
              <a:rPr lang="ja-JP" altLang="en-US" sz="1000" spc="-10" dirty="0">
                <a:solidFill>
                  <a:schemeClr val="tx1"/>
                </a:solidFill>
                <a:latin typeface="+mn-ea"/>
                <a:ea typeface="+mn-ea"/>
              </a:rPr>
              <a:t>大阪府租税教育推進連絡協議会は、大阪府内の教育委員会や小学校・中学校・高等学校の教育関係者と、国・府・市町村の税務関係者が協力して、租税教育の推進を図るために設けられた組織です。</a:t>
            </a:r>
            <a:endParaRPr lang="en-US" altLang="ja-JP" sz="1000" spc="-10" dirty="0">
              <a:solidFill>
                <a:schemeClr val="tx1"/>
              </a:solidFill>
              <a:latin typeface="+mn-ea"/>
              <a:ea typeface="+mn-ea"/>
            </a:endParaRPr>
          </a:p>
        </p:txBody>
      </p:sp>
    </p:spTree>
    <p:extLst>
      <p:ext uri="{BB962C8B-B14F-4D97-AF65-F5344CB8AC3E}">
        <p14:creationId xmlns:p14="http://schemas.microsoft.com/office/powerpoint/2010/main" val="173638305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651299051"/>
      </p:ext>
    </p:extLst>
  </p:cSld>
  <p:clrMap bg1="lt1" tx1="dk1" bg2="lt2" tx2="dk2" accent1="accent1" accent2="accent2" accent3="accent3" accent4="accent4" accent5="accent5" accent6="accent6" hlink="hlink" folHlink="folHlink"/>
  <p:sldLayoutIdLst>
    <p:sldLayoutId id="2147483669" r:id="rId1"/>
    <p:sldLayoutId id="2147483670" r:id="rId2"/>
    <p:sldLayoutId id="2147483671" r:id="rId3"/>
    <p:sldLayoutId id="2147483672" r:id="rId4"/>
    <p:sldLayoutId id="2147483673" r:id="rId5"/>
    <p:sldLayoutId id="2147483674" r:id="rId6"/>
    <p:sldLayoutId id="2147483675" r:id="rId7"/>
    <p:sldLayoutId id="2147483676" r:id="rId8"/>
    <p:sldLayoutId id="2147483677" r:id="rId9"/>
    <p:sldLayoutId id="2147483661" r:id="rId10"/>
    <p:sldLayoutId id="2147483662" r:id="rId11"/>
    <p:sldLayoutId id="2147483665" r:id="rId12"/>
    <p:sldLayoutId id="2147483666" r:id="rId13"/>
    <p:sldLayoutId id="2147483667" r:id="rId14"/>
  </p:sldLayoutIdLst>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en-US"/>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notesSlide" Target="../notesSlides/notesSlide5.xml"/><Relationship Id="rId1" Type="http://schemas.openxmlformats.org/officeDocument/2006/relationships/slideLayout" Target="../slideLayouts/slideLayout4.xml"/><Relationship Id="rId5" Type="http://schemas.openxmlformats.org/officeDocument/2006/relationships/image" Target="../media/image55.emf"/><Relationship Id="rId4" Type="http://schemas.openxmlformats.org/officeDocument/2006/relationships/hyperlink" Target="https://www.nichizeiren.or.jp/taxaccount/education/sozei_nichizei/" TargetMode="External"/></Relationships>
</file>

<file path=ppt/slides/_rels/slide13.xml.rels><?xml version="1.0" encoding="UTF-8" standalone="yes"?>
<Relationships xmlns="http://schemas.openxmlformats.org/package/2006/relationships"><Relationship Id="rId8" Type="http://schemas.openxmlformats.org/officeDocument/2006/relationships/image" Target="../media/image60.png"/><Relationship Id="rId3" Type="http://schemas.openxmlformats.org/officeDocument/2006/relationships/hyperlink" Target="https://www.nta.go.jp/taxes/kids/oyo/page08.htm" TargetMode="External"/><Relationship Id="rId7" Type="http://schemas.openxmlformats.org/officeDocument/2006/relationships/image" Target="../media/image59.png"/><Relationship Id="rId2" Type="http://schemas.openxmlformats.org/officeDocument/2006/relationships/notesSlide" Target="../notesSlides/notesSlide6.xml"/><Relationship Id="rId1" Type="http://schemas.openxmlformats.org/officeDocument/2006/relationships/slideLayout" Target="../slideLayouts/slideLayout4.xml"/><Relationship Id="rId6" Type="http://schemas.openxmlformats.org/officeDocument/2006/relationships/image" Target="../media/image58.png"/><Relationship Id="rId5" Type="http://schemas.openxmlformats.org/officeDocument/2006/relationships/image" Target="../media/image57.png"/><Relationship Id="rId4" Type="http://schemas.openxmlformats.org/officeDocument/2006/relationships/image" Target="../media/image56.png"/><Relationship Id="rId9" Type="http://schemas.openxmlformats.org/officeDocument/2006/relationships/image" Target="../media/image61.emf"/></Relationships>
</file>

<file path=ppt/slides/_rels/slide14.xml.rels><?xml version="1.0" encoding="UTF-8" standalone="yes"?>
<Relationships xmlns="http://schemas.openxmlformats.org/package/2006/relationships"><Relationship Id="rId3" Type="http://schemas.openxmlformats.org/officeDocument/2006/relationships/image" Target="../media/image62.png"/><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8.xml"/><Relationship Id="rId1" Type="http://schemas.openxmlformats.org/officeDocument/2006/relationships/slideLayout" Target="../slideLayouts/slideLayout4.xml"/><Relationship Id="rId4" Type="http://schemas.openxmlformats.org/officeDocument/2006/relationships/chart" Target="../charts/chart2.xml"/></Relationships>
</file>

<file path=ppt/slides/_rels/slide16.xml.rels><?xml version="1.0" encoding="UTF-8" standalone="yes"?>
<Relationships xmlns="http://schemas.openxmlformats.org/package/2006/relationships"><Relationship Id="rId3" Type="http://schemas.openxmlformats.org/officeDocument/2006/relationships/image" Target="../media/image62.png"/><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10.xml"/><Relationship Id="rId1" Type="http://schemas.openxmlformats.org/officeDocument/2006/relationships/slideLayout" Target="../slideLayouts/slideLayout4.xml"/><Relationship Id="rId4" Type="http://schemas.openxmlformats.org/officeDocument/2006/relationships/chart" Target="../charts/chart4.xml"/></Relationships>
</file>

<file path=ppt/slides/_rels/slide18.xml.rels><?xml version="1.0" encoding="UTF-8" standalone="yes"?>
<Relationships xmlns="http://schemas.openxmlformats.org/package/2006/relationships"><Relationship Id="rId3" Type="http://schemas.openxmlformats.org/officeDocument/2006/relationships/image" Target="../media/image62.png"/><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8" Type="http://schemas.openxmlformats.org/officeDocument/2006/relationships/image" Target="../media/image67.png"/><Relationship Id="rId3" Type="http://schemas.openxmlformats.org/officeDocument/2006/relationships/chart" Target="../charts/chart5.xml"/><Relationship Id="rId7" Type="http://schemas.openxmlformats.org/officeDocument/2006/relationships/image" Target="../media/image66.png"/><Relationship Id="rId2" Type="http://schemas.openxmlformats.org/officeDocument/2006/relationships/notesSlide" Target="../notesSlides/notesSlide12.xml"/><Relationship Id="rId1" Type="http://schemas.openxmlformats.org/officeDocument/2006/relationships/slideLayout" Target="../slideLayouts/slideLayout4.xml"/><Relationship Id="rId6" Type="http://schemas.openxmlformats.org/officeDocument/2006/relationships/image" Target="../media/image65.png"/><Relationship Id="rId5" Type="http://schemas.openxmlformats.org/officeDocument/2006/relationships/image" Target="../media/image64.png"/><Relationship Id="rId4" Type="http://schemas.openxmlformats.org/officeDocument/2006/relationships/image" Target="../media/image63.png"/></Relationships>
</file>

<file path=ppt/slides/_rels/slide2.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notesSlide" Target="../notesSlides/notesSlide1.xml"/><Relationship Id="rId7" Type="http://schemas.openxmlformats.org/officeDocument/2006/relationships/image" Target="../media/image9.png"/><Relationship Id="rId2" Type="http://schemas.openxmlformats.org/officeDocument/2006/relationships/slideLayout" Target="../slideLayouts/slideLayout4.xml"/><Relationship Id="rId1" Type="http://schemas.openxmlformats.org/officeDocument/2006/relationships/tags" Target="../tags/tag1.xml"/><Relationship Id="rId6" Type="http://schemas.openxmlformats.org/officeDocument/2006/relationships/image" Target="../media/image8.png"/><Relationship Id="rId5" Type="http://schemas.openxmlformats.org/officeDocument/2006/relationships/hyperlink" Target="https://www.mof.go.jp/tax_information/index.html" TargetMode="External"/><Relationship Id="rId10" Type="http://schemas.openxmlformats.org/officeDocument/2006/relationships/image" Target="../media/image12.emf"/><Relationship Id="rId4" Type="http://schemas.openxmlformats.org/officeDocument/2006/relationships/image" Target="../media/image7.png"/><Relationship Id="rId9" Type="http://schemas.openxmlformats.org/officeDocument/2006/relationships/image" Target="../media/image11.png"/></Relationships>
</file>

<file path=ppt/slides/_rels/slide20.xml.rels><?xml version="1.0" encoding="UTF-8" standalone="yes"?>
<Relationships xmlns="http://schemas.openxmlformats.org/package/2006/relationships"><Relationship Id="rId3" Type="http://schemas.openxmlformats.org/officeDocument/2006/relationships/hyperlink" Target="https://www.youtube.com/watch?v=O8YDvxVEMEY" TargetMode="External"/><Relationship Id="rId2" Type="http://schemas.openxmlformats.org/officeDocument/2006/relationships/notesSlide" Target="../notesSlides/notesSlide13.xml"/><Relationship Id="rId1" Type="http://schemas.openxmlformats.org/officeDocument/2006/relationships/slideLayout" Target="../slideLayouts/slideLayout4.xml"/><Relationship Id="rId5" Type="http://schemas.openxmlformats.org/officeDocument/2006/relationships/image" Target="../media/image68.emf"/><Relationship Id="rId4" Type="http://schemas.openxmlformats.org/officeDocument/2006/relationships/image" Target="../media/image62.png"/></Relationships>
</file>

<file path=ppt/slides/_rels/slide21.xml.rels><?xml version="1.0" encoding="UTF-8" standalone="yes"?>
<Relationships xmlns="http://schemas.openxmlformats.org/package/2006/relationships"><Relationship Id="rId8" Type="http://schemas.openxmlformats.org/officeDocument/2006/relationships/image" Target="../media/image70.png"/><Relationship Id="rId13" Type="http://schemas.openxmlformats.org/officeDocument/2006/relationships/image" Target="../media/image68.emf"/><Relationship Id="rId3" Type="http://schemas.openxmlformats.org/officeDocument/2006/relationships/hyperlink" Target="https://www.youtube.com/watch?v=O8YDvxVEMEY" TargetMode="External"/><Relationship Id="rId7" Type="http://schemas.openxmlformats.org/officeDocument/2006/relationships/image" Target="../media/image63.png"/><Relationship Id="rId12" Type="http://schemas.openxmlformats.org/officeDocument/2006/relationships/image" Target="../media/image73.gif"/><Relationship Id="rId2" Type="http://schemas.openxmlformats.org/officeDocument/2006/relationships/notesSlide" Target="../notesSlides/notesSlide14.xml"/><Relationship Id="rId1" Type="http://schemas.openxmlformats.org/officeDocument/2006/relationships/slideLayout" Target="../slideLayouts/slideLayout4.xml"/><Relationship Id="rId6" Type="http://schemas.openxmlformats.org/officeDocument/2006/relationships/image" Target="../media/image69.png"/><Relationship Id="rId11" Type="http://schemas.openxmlformats.org/officeDocument/2006/relationships/image" Target="../media/image65.png"/><Relationship Id="rId5" Type="http://schemas.openxmlformats.org/officeDocument/2006/relationships/chart" Target="../charts/chart7.xml"/><Relationship Id="rId10" Type="http://schemas.openxmlformats.org/officeDocument/2006/relationships/image" Target="../media/image72.png"/><Relationship Id="rId4" Type="http://schemas.openxmlformats.org/officeDocument/2006/relationships/chart" Target="../charts/chart6.xml"/><Relationship Id="rId9" Type="http://schemas.openxmlformats.org/officeDocument/2006/relationships/image" Target="../media/image71.png"/></Relationships>
</file>

<file path=ppt/slides/_rels/slide22.xml.rels><?xml version="1.0" encoding="UTF-8" standalone="yes"?>
<Relationships xmlns="http://schemas.openxmlformats.org/package/2006/relationships"><Relationship Id="rId3" Type="http://schemas.openxmlformats.org/officeDocument/2006/relationships/notesSlide" Target="../notesSlides/notesSlide15.xml"/><Relationship Id="rId7" Type="http://schemas.openxmlformats.org/officeDocument/2006/relationships/chart" Target="../charts/chart8.xml"/><Relationship Id="rId2" Type="http://schemas.openxmlformats.org/officeDocument/2006/relationships/slideLayout" Target="../slideLayouts/slideLayout4.xml"/><Relationship Id="rId1" Type="http://schemas.openxmlformats.org/officeDocument/2006/relationships/tags" Target="../tags/tag4.xml"/><Relationship Id="rId6" Type="http://schemas.openxmlformats.org/officeDocument/2006/relationships/image" Target="../media/image75.png"/><Relationship Id="rId5" Type="http://schemas.openxmlformats.org/officeDocument/2006/relationships/hyperlink" Target="https://www.pref.kyoto.jp/zeimu/11600057.html" TargetMode="External"/><Relationship Id="rId4" Type="http://schemas.openxmlformats.org/officeDocument/2006/relationships/image" Target="../media/image74.png"/></Relationships>
</file>

<file path=ppt/slides/_rels/slide23.xml.rels><?xml version="1.0" encoding="UTF-8" standalone="yes"?>
<Relationships xmlns="http://schemas.openxmlformats.org/package/2006/relationships"><Relationship Id="rId3" Type="http://schemas.openxmlformats.org/officeDocument/2006/relationships/notesSlide" Target="../notesSlides/notesSlide16.xml"/><Relationship Id="rId7" Type="http://schemas.openxmlformats.org/officeDocument/2006/relationships/image" Target="../media/image76.png"/><Relationship Id="rId2" Type="http://schemas.openxmlformats.org/officeDocument/2006/relationships/slideLayout" Target="../slideLayouts/slideLayout4.xml"/><Relationship Id="rId1" Type="http://schemas.openxmlformats.org/officeDocument/2006/relationships/tags" Target="../tags/tag5.xml"/><Relationship Id="rId6" Type="http://schemas.openxmlformats.org/officeDocument/2006/relationships/hyperlink" Target="https://www.pref.kyoto.jp/yosan/documents/r7_tosho_flip.pdf" TargetMode="External"/><Relationship Id="rId5" Type="http://schemas.openxmlformats.org/officeDocument/2006/relationships/image" Target="../media/image74.png"/><Relationship Id="rId4" Type="http://schemas.openxmlformats.org/officeDocument/2006/relationships/chart" Target="../charts/chart9.xml"/></Relationships>
</file>

<file path=ppt/slides/_rels/slide24.xml.rels><?xml version="1.0" encoding="UTF-8" standalone="yes"?>
<Relationships xmlns="http://schemas.openxmlformats.org/package/2006/relationships"><Relationship Id="rId3" Type="http://schemas.openxmlformats.org/officeDocument/2006/relationships/image" Target="../media/image74.png"/><Relationship Id="rId2" Type="http://schemas.openxmlformats.org/officeDocument/2006/relationships/slideLayout" Target="../slideLayouts/slideLayout4.xml"/><Relationship Id="rId1" Type="http://schemas.openxmlformats.org/officeDocument/2006/relationships/tags" Target="../tags/tag6.xml"/><Relationship Id="rId4" Type="http://schemas.openxmlformats.org/officeDocument/2006/relationships/image" Target="../media/image77.png"/></Relationships>
</file>

<file path=ppt/slides/_rels/slide25.xml.rels><?xml version="1.0" encoding="UTF-8" standalone="yes"?>
<Relationships xmlns="http://schemas.openxmlformats.org/package/2006/relationships"><Relationship Id="rId3" Type="http://schemas.openxmlformats.org/officeDocument/2006/relationships/notesSlide" Target="../notesSlides/notesSlide17.xml"/><Relationship Id="rId2" Type="http://schemas.openxmlformats.org/officeDocument/2006/relationships/slideLayout" Target="../slideLayouts/slideLayout4.xml"/><Relationship Id="rId1" Type="http://schemas.openxmlformats.org/officeDocument/2006/relationships/tags" Target="../tags/tag7.xml"/><Relationship Id="rId5" Type="http://schemas.openxmlformats.org/officeDocument/2006/relationships/image" Target="../media/image74.png"/><Relationship Id="rId4" Type="http://schemas.openxmlformats.org/officeDocument/2006/relationships/image" Target="../media/image78.png"/></Relationships>
</file>

<file path=ppt/slides/_rels/slide26.xml.rels><?xml version="1.0" encoding="UTF-8" standalone="yes"?>
<Relationships xmlns="http://schemas.openxmlformats.org/package/2006/relationships"><Relationship Id="rId8" Type="http://schemas.openxmlformats.org/officeDocument/2006/relationships/hyperlink" Target="https://www.town.kasagi.lg.jp/" TargetMode="External"/><Relationship Id="rId13" Type="http://schemas.openxmlformats.org/officeDocument/2006/relationships/hyperlink" Target="https://www.city.kameoka.kyoto.jp/" TargetMode="External"/><Relationship Id="rId18" Type="http://schemas.openxmlformats.org/officeDocument/2006/relationships/hyperlink" Target="https://www.city.muko.kyoto.jp/" TargetMode="External"/><Relationship Id="rId26" Type="http://schemas.openxmlformats.org/officeDocument/2006/relationships/hyperlink" Target="https://www.town.yosano.lg.jp/" TargetMode="External"/><Relationship Id="rId3" Type="http://schemas.openxmlformats.org/officeDocument/2006/relationships/notesSlide" Target="../notesSlides/notesSlide18.xml"/><Relationship Id="rId21" Type="http://schemas.openxmlformats.org/officeDocument/2006/relationships/hyperlink" Target="https://www.city.yawata.kyoto.jp/" TargetMode="External"/><Relationship Id="rId7" Type="http://schemas.openxmlformats.org/officeDocument/2006/relationships/hyperlink" Target="https://www.city.uji.kyoto.jp/" TargetMode="External"/><Relationship Id="rId12" Type="http://schemas.openxmlformats.org/officeDocument/2006/relationships/hyperlink" Target="https://www.city.maizuru.kyoto.jp/" TargetMode="External"/><Relationship Id="rId17" Type="http://schemas.openxmlformats.org/officeDocument/2006/relationships/hyperlink" Target="https://www.town.wazuka.lg.jp/index.html" TargetMode="External"/><Relationship Id="rId25" Type="http://schemas.openxmlformats.org/officeDocument/2006/relationships/hyperlink" Target="https://www.city.nagaokakyo.lg.jp/" TargetMode="External"/><Relationship Id="rId2" Type="http://schemas.openxmlformats.org/officeDocument/2006/relationships/slideLayout" Target="../slideLayouts/slideLayout4.xml"/><Relationship Id="rId16" Type="http://schemas.openxmlformats.org/officeDocument/2006/relationships/hyperlink" Target="https://www.city.kyotanabe.lg.jp/" TargetMode="External"/><Relationship Id="rId20" Type="http://schemas.openxmlformats.org/officeDocument/2006/relationships/hyperlink" Target="https://www.town.ide.kyoto.jp/" TargetMode="External"/><Relationship Id="rId29" Type="http://schemas.openxmlformats.org/officeDocument/2006/relationships/image" Target="../media/image79.png"/><Relationship Id="rId1" Type="http://schemas.openxmlformats.org/officeDocument/2006/relationships/tags" Target="../tags/tag8.xml"/><Relationship Id="rId6" Type="http://schemas.openxmlformats.org/officeDocument/2006/relationships/hyperlink" Target="https://www.city.fukuchiyama.lg.jp/" TargetMode="External"/><Relationship Id="rId11" Type="http://schemas.openxmlformats.org/officeDocument/2006/relationships/hyperlink" Target="https://www.town.seika.kyoto.jp/" TargetMode="External"/><Relationship Id="rId24" Type="http://schemas.openxmlformats.org/officeDocument/2006/relationships/hyperlink" Target="https://www.city.kizugawa.lg.jp/" TargetMode="External"/><Relationship Id="rId5" Type="http://schemas.openxmlformats.org/officeDocument/2006/relationships/hyperlink" Target="https://www.city.joyo.kyoto.jp/" TargetMode="External"/><Relationship Id="rId15" Type="http://schemas.openxmlformats.org/officeDocument/2006/relationships/hyperlink" Target="https://www.city.miyazu.kyoto.jp/" TargetMode="External"/><Relationship Id="rId23" Type="http://schemas.openxmlformats.org/officeDocument/2006/relationships/hyperlink" Target="https://www.town.ujitawara.kyoto.jp/" TargetMode="External"/><Relationship Id="rId28" Type="http://schemas.openxmlformats.org/officeDocument/2006/relationships/hyperlink" Target="https://www.city.nantan.kyoto.jp/www/index.html" TargetMode="External"/><Relationship Id="rId10" Type="http://schemas.openxmlformats.org/officeDocument/2006/relationships/hyperlink" Target="https://www.town.oyamazaki.kyoto.jp/" TargetMode="External"/><Relationship Id="rId19" Type="http://schemas.openxmlformats.org/officeDocument/2006/relationships/hyperlink" Target="https://www.city.kyotango.lg.jp/" TargetMode="External"/><Relationship Id="rId4" Type="http://schemas.openxmlformats.org/officeDocument/2006/relationships/hyperlink" Target="https://www.city.ayabe.lg.jp/" TargetMode="External"/><Relationship Id="rId9" Type="http://schemas.openxmlformats.org/officeDocument/2006/relationships/hyperlink" Target="https://www.town.kyotamba.kyoto.jp/" TargetMode="External"/><Relationship Id="rId14" Type="http://schemas.openxmlformats.org/officeDocument/2006/relationships/hyperlink" Target="https://www.vill.minamiyamashiro.lg.jp/" TargetMode="External"/><Relationship Id="rId22" Type="http://schemas.openxmlformats.org/officeDocument/2006/relationships/hyperlink" Target="https://www.city.kyoto.lg.jp/" TargetMode="External"/><Relationship Id="rId27" Type="http://schemas.openxmlformats.org/officeDocument/2006/relationships/hyperlink" Target="https://www.town.kumiyama.lg.jp/" TargetMode="External"/><Relationship Id="rId30" Type="http://schemas.openxmlformats.org/officeDocument/2006/relationships/image" Target="../media/image80.png"/></Relationships>
</file>

<file path=ppt/slides/_rels/slide27.xml.rels><?xml version="1.0" encoding="UTF-8" standalone="yes"?>
<Relationships xmlns="http://schemas.openxmlformats.org/package/2006/relationships"><Relationship Id="rId3" Type="http://schemas.openxmlformats.org/officeDocument/2006/relationships/notesSlide" Target="../notesSlides/notesSlide19.xml"/><Relationship Id="rId2" Type="http://schemas.openxmlformats.org/officeDocument/2006/relationships/slideLayout" Target="../slideLayouts/slideLayout4.xml"/><Relationship Id="rId1" Type="http://schemas.openxmlformats.org/officeDocument/2006/relationships/tags" Target="../tags/tag9.xml"/><Relationship Id="rId4" Type="http://schemas.openxmlformats.org/officeDocument/2006/relationships/image" Target="../media/image79.png"/></Relationships>
</file>

<file path=ppt/slides/_rels/slide28.xml.rels><?xml version="1.0" encoding="UTF-8" standalone="yes"?>
<Relationships xmlns="http://schemas.openxmlformats.org/package/2006/relationships"><Relationship Id="rId3" Type="http://schemas.openxmlformats.org/officeDocument/2006/relationships/notesSlide" Target="../notesSlides/notesSlide20.xml"/><Relationship Id="rId2" Type="http://schemas.openxmlformats.org/officeDocument/2006/relationships/slideLayout" Target="../slideLayouts/slideLayout4.xml"/><Relationship Id="rId1" Type="http://schemas.openxmlformats.org/officeDocument/2006/relationships/tags" Target="../tags/tag10.xml"/><Relationship Id="rId6" Type="http://schemas.openxmlformats.org/officeDocument/2006/relationships/image" Target="../media/image81.emf"/><Relationship Id="rId5" Type="http://schemas.openxmlformats.org/officeDocument/2006/relationships/hyperlink" Target="https://zaimusho.quizknock.com/" TargetMode="External"/><Relationship Id="rId4" Type="http://schemas.openxmlformats.org/officeDocument/2006/relationships/image" Target="../media/image79.png"/></Relationships>
</file>

<file path=ppt/slides/_rels/slide29.xml.rels><?xml version="1.0" encoding="UTF-8" standalone="yes"?>
<Relationships xmlns="http://schemas.openxmlformats.org/package/2006/relationships"><Relationship Id="rId3" Type="http://schemas.openxmlformats.org/officeDocument/2006/relationships/image" Target="../media/image82.png"/><Relationship Id="rId2" Type="http://schemas.openxmlformats.org/officeDocument/2006/relationships/notesSlide" Target="../notesSlides/notesSlide21.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slideLayout" Target="../slideLayouts/slideLayout4.xml"/><Relationship Id="rId1" Type="http://schemas.openxmlformats.org/officeDocument/2006/relationships/tags" Target="../tags/tag2.xml"/><Relationship Id="rId5" Type="http://schemas.openxmlformats.org/officeDocument/2006/relationships/image" Target="../media/image14.emf"/><Relationship Id="rId4" Type="http://schemas.openxmlformats.org/officeDocument/2006/relationships/hyperlink" Target="https://www.nta.go.jp/taxes/kids/hatten/page02.htm" TargetMode="External"/></Relationships>
</file>

<file path=ppt/slides/_rels/slide30.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hyperlink" Target="https://www.kyoto-sosuiren.com/index.html" TargetMode="External"/><Relationship Id="rId7" Type="http://schemas.openxmlformats.org/officeDocument/2006/relationships/image" Target="../media/image4.png"/><Relationship Id="rId2" Type="http://schemas.openxmlformats.org/officeDocument/2006/relationships/notesSlide" Target="../notesSlides/notesSlide22.xml"/><Relationship Id="rId1" Type="http://schemas.openxmlformats.org/officeDocument/2006/relationships/slideLayout" Target="../slideLayouts/slideLayout1.xml"/><Relationship Id="rId6" Type="http://schemas.openxmlformats.org/officeDocument/2006/relationships/image" Target="../media/image6.png"/><Relationship Id="rId5" Type="http://schemas.openxmlformats.org/officeDocument/2006/relationships/image" Target="../media/image3.png"/><Relationship Id="rId4" Type="http://schemas.openxmlformats.org/officeDocument/2006/relationships/hyperlink" Target="https://www.nta.go.jp/taxes/kids/index.htm" TargetMode="External"/><Relationship Id="rId9" Type="http://schemas.openxmlformats.org/officeDocument/2006/relationships/image" Target="../media/image83.png"/></Relationships>
</file>

<file path=ppt/slides/_rels/slide4.xml.rels><?xml version="1.0" encoding="UTF-8" standalone="yes"?>
<Relationships xmlns="http://schemas.openxmlformats.org/package/2006/relationships"><Relationship Id="rId8" Type="http://schemas.openxmlformats.org/officeDocument/2006/relationships/image" Target="../media/image20.png"/><Relationship Id="rId3" Type="http://schemas.openxmlformats.org/officeDocument/2006/relationships/image" Target="../media/image15.png"/><Relationship Id="rId7" Type="http://schemas.openxmlformats.org/officeDocument/2006/relationships/image" Target="../media/image19.png"/><Relationship Id="rId12" Type="http://schemas.openxmlformats.org/officeDocument/2006/relationships/image" Target="../media/image24.png"/><Relationship Id="rId2" Type="http://schemas.openxmlformats.org/officeDocument/2006/relationships/notesSlide" Target="../notesSlides/notesSlide2.xml"/><Relationship Id="rId1" Type="http://schemas.openxmlformats.org/officeDocument/2006/relationships/slideLayout" Target="../slideLayouts/slideLayout4.xml"/><Relationship Id="rId6" Type="http://schemas.openxmlformats.org/officeDocument/2006/relationships/image" Target="../media/image18.png"/><Relationship Id="rId11" Type="http://schemas.openxmlformats.org/officeDocument/2006/relationships/image" Target="../media/image23.png"/><Relationship Id="rId5" Type="http://schemas.openxmlformats.org/officeDocument/2006/relationships/image" Target="../media/image17.png"/><Relationship Id="rId10" Type="http://schemas.openxmlformats.org/officeDocument/2006/relationships/image" Target="../media/image22.png"/><Relationship Id="rId4" Type="http://schemas.openxmlformats.org/officeDocument/2006/relationships/image" Target="../media/image16.png"/><Relationship Id="rId9" Type="http://schemas.openxmlformats.org/officeDocument/2006/relationships/image" Target="../media/image21.png"/></Relationships>
</file>

<file path=ppt/slides/_rels/slide5.xml.rels><?xml version="1.0" encoding="UTF-8" standalone="yes"?>
<Relationships xmlns="http://schemas.openxmlformats.org/package/2006/relationships"><Relationship Id="rId8" Type="http://schemas.openxmlformats.org/officeDocument/2006/relationships/image" Target="../media/image31.png"/><Relationship Id="rId3" Type="http://schemas.openxmlformats.org/officeDocument/2006/relationships/image" Target="../media/image26.png"/><Relationship Id="rId7" Type="http://schemas.openxmlformats.org/officeDocument/2006/relationships/image" Target="../media/image30.svg"/><Relationship Id="rId2" Type="http://schemas.openxmlformats.org/officeDocument/2006/relationships/image" Target="../media/image25.png"/><Relationship Id="rId1" Type="http://schemas.openxmlformats.org/officeDocument/2006/relationships/slideLayout" Target="../slideLayouts/slideLayout4.xml"/><Relationship Id="rId6" Type="http://schemas.openxmlformats.org/officeDocument/2006/relationships/image" Target="../media/image29.png"/><Relationship Id="rId11" Type="http://schemas.openxmlformats.org/officeDocument/2006/relationships/image" Target="../media/image34.png"/><Relationship Id="rId5" Type="http://schemas.openxmlformats.org/officeDocument/2006/relationships/image" Target="../media/image28.png"/><Relationship Id="rId10" Type="http://schemas.openxmlformats.org/officeDocument/2006/relationships/image" Target="../media/image33.png"/><Relationship Id="rId4" Type="http://schemas.openxmlformats.org/officeDocument/2006/relationships/image" Target="../media/image27.png"/><Relationship Id="rId9" Type="http://schemas.openxmlformats.org/officeDocument/2006/relationships/image" Target="../media/image32.png"/></Relationships>
</file>

<file path=ppt/slides/_rels/slide6.xml.rels><?xml version="1.0" encoding="UTF-8" standalone="yes"?>
<Relationships xmlns="http://schemas.openxmlformats.org/package/2006/relationships"><Relationship Id="rId8" Type="http://schemas.openxmlformats.org/officeDocument/2006/relationships/image" Target="../media/image40.png"/><Relationship Id="rId3" Type="http://schemas.openxmlformats.org/officeDocument/2006/relationships/image" Target="../media/image35.png"/><Relationship Id="rId7" Type="http://schemas.openxmlformats.org/officeDocument/2006/relationships/image" Target="../media/image39.png"/><Relationship Id="rId2" Type="http://schemas.openxmlformats.org/officeDocument/2006/relationships/notesSlide" Target="../notesSlides/notesSlide3.xml"/><Relationship Id="rId1" Type="http://schemas.openxmlformats.org/officeDocument/2006/relationships/slideLayout" Target="../slideLayouts/slideLayout5.xml"/><Relationship Id="rId6" Type="http://schemas.openxmlformats.org/officeDocument/2006/relationships/image" Target="../media/image38.png"/><Relationship Id="rId5" Type="http://schemas.openxmlformats.org/officeDocument/2006/relationships/image" Target="../media/image37.png"/><Relationship Id="rId4" Type="http://schemas.openxmlformats.org/officeDocument/2006/relationships/image" Target="../media/image36.png"/></Relationships>
</file>

<file path=ppt/slides/_rels/slide7.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slideLayout" Target="../slideLayouts/slideLayout4.xml"/><Relationship Id="rId1" Type="http://schemas.openxmlformats.org/officeDocument/2006/relationships/tags" Target="../tags/tag3.xml"/><Relationship Id="rId5" Type="http://schemas.openxmlformats.org/officeDocument/2006/relationships/image" Target="../media/image43.png"/><Relationship Id="rId4" Type="http://schemas.openxmlformats.org/officeDocument/2006/relationships/image" Target="../media/image42.png"/></Relationships>
</file>

<file path=ppt/slides/_rels/slide8.xml.rels><?xml version="1.0" encoding="UTF-8" standalone="yes"?>
<Relationships xmlns="http://schemas.openxmlformats.org/package/2006/relationships"><Relationship Id="rId8" Type="http://schemas.openxmlformats.org/officeDocument/2006/relationships/image" Target="../media/image50.png"/><Relationship Id="rId3" Type="http://schemas.openxmlformats.org/officeDocument/2006/relationships/image" Target="../media/image45.png"/><Relationship Id="rId7" Type="http://schemas.openxmlformats.org/officeDocument/2006/relationships/image" Target="../media/image49.png"/><Relationship Id="rId2" Type="http://schemas.openxmlformats.org/officeDocument/2006/relationships/image" Target="../media/image44.png"/><Relationship Id="rId1" Type="http://schemas.openxmlformats.org/officeDocument/2006/relationships/slideLayout" Target="../slideLayouts/slideLayout4.xml"/><Relationship Id="rId6" Type="http://schemas.openxmlformats.org/officeDocument/2006/relationships/image" Target="../media/image48.png"/><Relationship Id="rId5" Type="http://schemas.openxmlformats.org/officeDocument/2006/relationships/image" Target="../media/image47.png"/><Relationship Id="rId4" Type="http://schemas.openxmlformats.org/officeDocument/2006/relationships/image" Target="../media/image46.png"/></Relationships>
</file>

<file path=ppt/slides/_rels/slide9.xml.rels><?xml version="1.0" encoding="UTF-8" standalone="yes"?>
<Relationships xmlns="http://schemas.openxmlformats.org/package/2006/relationships"><Relationship Id="rId3" Type="http://schemas.openxmlformats.org/officeDocument/2006/relationships/hyperlink" Target="https://www.nta.go.jp/taxes/kids/hatten/page14.htm" TargetMode="External"/><Relationship Id="rId2" Type="http://schemas.openxmlformats.org/officeDocument/2006/relationships/notesSlide" Target="../notesSlides/notesSlide4.xml"/><Relationship Id="rId1" Type="http://schemas.openxmlformats.org/officeDocument/2006/relationships/slideLayout" Target="../slideLayouts/slideLayout4.xml"/><Relationship Id="rId6" Type="http://schemas.openxmlformats.org/officeDocument/2006/relationships/image" Target="../media/image53.emf"/><Relationship Id="rId5" Type="http://schemas.openxmlformats.org/officeDocument/2006/relationships/image" Target="../media/image52.png"/><Relationship Id="rId4" Type="http://schemas.openxmlformats.org/officeDocument/2006/relationships/image" Target="../media/image5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正方形/長方形 9">
            <a:extLst>
              <a:ext uri="{FF2B5EF4-FFF2-40B4-BE49-F238E27FC236}">
                <a16:creationId xmlns:a16="http://schemas.microsoft.com/office/drawing/2014/main" id="{ED398D3E-4F28-40C4-8129-C2E04351739C}"/>
              </a:ext>
            </a:extLst>
          </p:cNvPr>
          <p:cNvSpPr/>
          <p:nvPr/>
        </p:nvSpPr>
        <p:spPr>
          <a:xfrm>
            <a:off x="0" y="6572250"/>
            <a:ext cx="9144000" cy="285750"/>
          </a:xfrm>
          <a:prstGeom prst="rect">
            <a:avLst/>
          </a:prstGeom>
          <a:solidFill>
            <a:srgbClr val="005BA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 name="テキスト ボックス 6">
            <a:extLst>
              <a:ext uri="{FF2B5EF4-FFF2-40B4-BE49-F238E27FC236}">
                <a16:creationId xmlns:a16="http://schemas.microsoft.com/office/drawing/2014/main" id="{CDF60530-579F-4FE7-AFE5-401E285EEA8D}"/>
              </a:ext>
            </a:extLst>
          </p:cNvPr>
          <p:cNvSpPr txBox="1"/>
          <p:nvPr/>
        </p:nvSpPr>
        <p:spPr>
          <a:xfrm>
            <a:off x="5410200" y="6080462"/>
            <a:ext cx="3147060" cy="330860"/>
          </a:xfrm>
          <a:prstGeom prst="rect">
            <a:avLst/>
          </a:prstGeom>
          <a:noFill/>
        </p:spPr>
        <p:txBody>
          <a:bodyPr vert="horz" wrap="square" lIns="72000" rIns="72000" rtlCol="0">
            <a:spAutoFit/>
          </a:bodyPr>
          <a:lstStyle/>
          <a:p>
            <a:pPr algn="dist"/>
            <a:r>
              <a:rPr kumimoji="1" lang="ja-JP" altLang="en-US" sz="1550" spc="-10" dirty="0">
                <a:solidFill>
                  <a:srgbClr val="005BAD"/>
                </a:solidFill>
                <a:latin typeface="HGP創英角ｺﾞｼｯｸUB" panose="020B0900000000000000" pitchFamily="50" charset="-128"/>
                <a:ea typeface="HGP創英角ｺﾞｼｯｸUB" panose="020B0900000000000000" pitchFamily="50" charset="-128"/>
              </a:rPr>
              <a:t>中学生用租税教育教材</a:t>
            </a:r>
          </a:p>
        </p:txBody>
      </p:sp>
      <p:sp>
        <p:nvSpPr>
          <p:cNvPr id="8" name="テキスト ボックス 7">
            <a:extLst>
              <a:ext uri="{FF2B5EF4-FFF2-40B4-BE49-F238E27FC236}">
                <a16:creationId xmlns:a16="http://schemas.microsoft.com/office/drawing/2014/main" id="{87F44D7D-AE1B-44B4-BC2C-83A7A7B521D8}"/>
              </a:ext>
            </a:extLst>
          </p:cNvPr>
          <p:cNvSpPr txBox="1"/>
          <p:nvPr/>
        </p:nvSpPr>
        <p:spPr>
          <a:xfrm>
            <a:off x="5410200" y="4534857"/>
            <a:ext cx="3147060" cy="311230"/>
          </a:xfrm>
          <a:prstGeom prst="rect">
            <a:avLst/>
          </a:prstGeom>
          <a:noFill/>
        </p:spPr>
        <p:txBody>
          <a:bodyPr vert="horz" wrap="square" lIns="252000" tIns="36000" rIns="252000" bIns="36000" rtlCol="0">
            <a:spAutoFit/>
          </a:bodyPr>
          <a:lstStyle/>
          <a:p>
            <a:pPr algn="dist"/>
            <a:r>
              <a:rPr lang="ja-JP" altLang="en-US" sz="1550" spc="-10" dirty="0">
                <a:solidFill>
                  <a:srgbClr val="005BAD"/>
                </a:solidFill>
                <a:latin typeface="HGP創英角ｺﾞｼｯｸUB" panose="020B0900000000000000" pitchFamily="50" charset="-128"/>
                <a:ea typeface="HGP創英角ｺﾞｼｯｸUB" panose="020B0900000000000000" pitchFamily="50" charset="-128"/>
              </a:rPr>
              <a:t>－ 令和７年度・京都府版 －</a:t>
            </a:r>
            <a:endParaRPr lang="en-US" altLang="ja-JP" sz="1550" spc="-10" dirty="0">
              <a:solidFill>
                <a:srgbClr val="005BAD"/>
              </a:solidFill>
              <a:latin typeface="HGP創英角ｺﾞｼｯｸUB" panose="020B0900000000000000" pitchFamily="50" charset="-128"/>
              <a:ea typeface="HGP創英角ｺﾞｼｯｸUB" panose="020B0900000000000000" pitchFamily="50" charset="-128"/>
            </a:endParaRPr>
          </a:p>
        </p:txBody>
      </p:sp>
      <p:sp>
        <p:nvSpPr>
          <p:cNvPr id="9" name="テキスト ボックス 8">
            <a:extLst>
              <a:ext uri="{FF2B5EF4-FFF2-40B4-BE49-F238E27FC236}">
                <a16:creationId xmlns:a16="http://schemas.microsoft.com/office/drawing/2014/main" id="{44CA1D2C-731C-40AA-9159-932A7601CEFD}"/>
              </a:ext>
            </a:extLst>
          </p:cNvPr>
          <p:cNvSpPr txBox="1"/>
          <p:nvPr/>
        </p:nvSpPr>
        <p:spPr>
          <a:xfrm>
            <a:off x="5410200" y="6577692"/>
            <a:ext cx="3147060" cy="288147"/>
          </a:xfrm>
          <a:prstGeom prst="rect">
            <a:avLst/>
          </a:prstGeom>
          <a:noFill/>
        </p:spPr>
        <p:txBody>
          <a:bodyPr vert="horz" wrap="square" lIns="72000" tIns="36000" rIns="72000" bIns="36000" rtlCol="0">
            <a:spAutoFit/>
          </a:bodyPr>
          <a:lstStyle/>
          <a:p>
            <a:pPr algn="dist"/>
            <a:r>
              <a:rPr lang="ja-JP" altLang="en-US" sz="1400" spc="-10" dirty="0">
                <a:solidFill>
                  <a:schemeClr val="bg1"/>
                </a:solidFill>
                <a:latin typeface="HGP創英角ｺﾞｼｯｸUB" panose="020B0900000000000000" pitchFamily="50" charset="-128"/>
                <a:ea typeface="HGP創英角ｺﾞｼｯｸUB" panose="020B0900000000000000" pitchFamily="50" charset="-128"/>
              </a:rPr>
              <a:t>京都府租税教育推進連絡協議会</a:t>
            </a:r>
            <a:endParaRPr lang="en-US" altLang="ja-JP" sz="1400" spc="-10" dirty="0">
              <a:solidFill>
                <a:schemeClr val="bg1"/>
              </a:solidFill>
              <a:latin typeface="HGP創英角ｺﾞｼｯｸUB" panose="020B0900000000000000" pitchFamily="50" charset="-128"/>
              <a:ea typeface="HGP創英角ｺﾞｼｯｸUB" panose="020B0900000000000000" pitchFamily="50" charset="-128"/>
            </a:endParaRPr>
          </a:p>
        </p:txBody>
      </p:sp>
    </p:spTree>
    <p:extLst>
      <p:ext uri="{BB962C8B-B14F-4D97-AF65-F5344CB8AC3E}">
        <p14:creationId xmlns:p14="http://schemas.microsoft.com/office/powerpoint/2010/main" val="39040711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テキスト プレースホルダー 31">
            <a:extLst>
              <a:ext uri="{FF2B5EF4-FFF2-40B4-BE49-F238E27FC236}">
                <a16:creationId xmlns:a16="http://schemas.microsoft.com/office/drawing/2014/main" id="{5EE55142-2A13-164E-AB42-633ACF27A4C5}"/>
              </a:ext>
            </a:extLst>
          </p:cNvPr>
          <p:cNvSpPr>
            <a:spLocks noGrp="1"/>
          </p:cNvSpPr>
          <p:nvPr>
            <p:ph type="body" sz="quarter" idx="30"/>
          </p:nvPr>
        </p:nvSpPr>
        <p:spPr/>
        <p:txBody>
          <a:bodyPr/>
          <a:lstStyle/>
          <a:p>
            <a:endParaRPr lang="ja-JP" altLang="en-US" dirty="0"/>
          </a:p>
        </p:txBody>
      </p:sp>
      <p:sp>
        <p:nvSpPr>
          <p:cNvPr id="33" name="テキスト プレースホルダー 32">
            <a:extLst>
              <a:ext uri="{FF2B5EF4-FFF2-40B4-BE49-F238E27FC236}">
                <a16:creationId xmlns:a16="http://schemas.microsoft.com/office/drawing/2014/main" id="{D1C06893-8B00-E9AA-4244-A23E42AF5E47}"/>
              </a:ext>
            </a:extLst>
          </p:cNvPr>
          <p:cNvSpPr>
            <a:spLocks noGrp="1"/>
          </p:cNvSpPr>
          <p:nvPr>
            <p:ph type="body" sz="quarter" idx="38"/>
          </p:nvPr>
        </p:nvSpPr>
        <p:spPr/>
        <p:txBody>
          <a:bodyPr/>
          <a:lstStyle/>
          <a:p>
            <a:endParaRPr lang="ja-JP" altLang="en-US" dirty="0"/>
          </a:p>
        </p:txBody>
      </p:sp>
      <p:sp>
        <p:nvSpPr>
          <p:cNvPr id="34" name="テキスト プレースホルダー 33">
            <a:extLst>
              <a:ext uri="{FF2B5EF4-FFF2-40B4-BE49-F238E27FC236}">
                <a16:creationId xmlns:a16="http://schemas.microsoft.com/office/drawing/2014/main" id="{47A61600-9944-274A-5CE0-856DAD3CD013}"/>
              </a:ext>
            </a:extLst>
          </p:cNvPr>
          <p:cNvSpPr>
            <a:spLocks noGrp="1"/>
          </p:cNvSpPr>
          <p:nvPr>
            <p:ph type="body" sz="quarter" idx="39"/>
          </p:nvPr>
        </p:nvSpPr>
        <p:spPr/>
        <p:txBody>
          <a:bodyPr/>
          <a:lstStyle/>
          <a:p>
            <a:endParaRPr lang="ja-JP" altLang="en-US" dirty="0"/>
          </a:p>
        </p:txBody>
      </p:sp>
      <p:sp>
        <p:nvSpPr>
          <p:cNvPr id="35" name="テキスト プレースホルダー 34">
            <a:extLst>
              <a:ext uri="{FF2B5EF4-FFF2-40B4-BE49-F238E27FC236}">
                <a16:creationId xmlns:a16="http://schemas.microsoft.com/office/drawing/2014/main" id="{1E77F666-2EFD-C072-994B-2A47ED5112AF}"/>
              </a:ext>
            </a:extLst>
          </p:cNvPr>
          <p:cNvSpPr>
            <a:spLocks noGrp="1"/>
          </p:cNvSpPr>
          <p:nvPr>
            <p:ph type="body" sz="quarter" idx="40"/>
          </p:nvPr>
        </p:nvSpPr>
        <p:spPr/>
        <p:txBody>
          <a:bodyPr/>
          <a:lstStyle/>
          <a:p>
            <a:endParaRPr lang="ja-JP" altLang="en-US" dirty="0"/>
          </a:p>
        </p:txBody>
      </p:sp>
      <p:sp>
        <p:nvSpPr>
          <p:cNvPr id="6" name="Rectangle 14">
            <a:extLst>
              <a:ext uri="{FF2B5EF4-FFF2-40B4-BE49-F238E27FC236}">
                <a16:creationId xmlns:a16="http://schemas.microsoft.com/office/drawing/2014/main" id="{FF67C1FE-341F-4369-3836-2C45D4B38C5F}"/>
              </a:ext>
            </a:extLst>
          </p:cNvPr>
          <p:cNvSpPr txBox="1">
            <a:spLocks noChangeArrowheads="1"/>
          </p:cNvSpPr>
          <p:nvPr/>
        </p:nvSpPr>
        <p:spPr bwMode="auto">
          <a:xfrm>
            <a:off x="240030" y="134966"/>
            <a:ext cx="8771002"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noAutofit/>
          </a:bodyPr>
          <a:lstStyle>
            <a:lvl1pPr algn="ctr" rtl="0" eaLnBrk="0" fontAlgn="base" hangingPunct="0">
              <a:spcBef>
                <a:spcPct val="0"/>
              </a:spcBef>
              <a:spcAft>
                <a:spcPct val="0"/>
              </a:spcAft>
              <a:defRPr kumimoji="1" sz="4400">
                <a:solidFill>
                  <a:schemeClr val="tx2"/>
                </a:solidFill>
                <a:latin typeface="+mj-lt"/>
                <a:ea typeface="+mj-ea"/>
                <a:cs typeface="+mj-cs"/>
              </a:defRPr>
            </a:lvl1pPr>
            <a:lvl2pPr algn="ctr" rtl="0" eaLnBrk="0" fontAlgn="base" hangingPunct="0">
              <a:spcBef>
                <a:spcPct val="0"/>
              </a:spcBef>
              <a:spcAft>
                <a:spcPct val="0"/>
              </a:spcAft>
              <a:defRPr kumimoji="1" sz="4400">
                <a:solidFill>
                  <a:schemeClr val="tx2"/>
                </a:solidFill>
                <a:latin typeface="Times" charset="0"/>
                <a:ea typeface="Osaka" charset="-128"/>
              </a:defRPr>
            </a:lvl2pPr>
            <a:lvl3pPr algn="ctr" rtl="0" eaLnBrk="0" fontAlgn="base" hangingPunct="0">
              <a:spcBef>
                <a:spcPct val="0"/>
              </a:spcBef>
              <a:spcAft>
                <a:spcPct val="0"/>
              </a:spcAft>
              <a:defRPr kumimoji="1" sz="4400">
                <a:solidFill>
                  <a:schemeClr val="tx2"/>
                </a:solidFill>
                <a:latin typeface="Times" charset="0"/>
                <a:ea typeface="Osaka" charset="-128"/>
              </a:defRPr>
            </a:lvl3pPr>
            <a:lvl4pPr algn="ctr" rtl="0" eaLnBrk="0" fontAlgn="base" hangingPunct="0">
              <a:spcBef>
                <a:spcPct val="0"/>
              </a:spcBef>
              <a:spcAft>
                <a:spcPct val="0"/>
              </a:spcAft>
              <a:defRPr kumimoji="1" sz="4400">
                <a:solidFill>
                  <a:schemeClr val="tx2"/>
                </a:solidFill>
                <a:latin typeface="Times" charset="0"/>
                <a:ea typeface="Osaka" charset="-128"/>
              </a:defRPr>
            </a:lvl4pPr>
            <a:lvl5pPr algn="ctr" rtl="0" eaLnBrk="0" fontAlgn="base" hangingPunct="0">
              <a:spcBef>
                <a:spcPct val="0"/>
              </a:spcBef>
              <a:spcAft>
                <a:spcPct val="0"/>
              </a:spcAft>
              <a:defRPr kumimoji="1" sz="4400">
                <a:solidFill>
                  <a:schemeClr val="tx2"/>
                </a:solidFill>
                <a:latin typeface="Times" charset="0"/>
                <a:ea typeface="Osaka" charset="-128"/>
              </a:defRPr>
            </a:lvl5pPr>
            <a:lvl6pPr marL="457200" algn="ctr" rtl="0" fontAlgn="base">
              <a:spcBef>
                <a:spcPct val="0"/>
              </a:spcBef>
              <a:spcAft>
                <a:spcPct val="0"/>
              </a:spcAft>
              <a:defRPr kumimoji="1" sz="4400">
                <a:solidFill>
                  <a:schemeClr val="tx2"/>
                </a:solidFill>
                <a:latin typeface="Times" charset="0"/>
                <a:ea typeface="Osaka" charset="-128"/>
              </a:defRPr>
            </a:lvl6pPr>
            <a:lvl7pPr marL="914400" algn="ctr" rtl="0" fontAlgn="base">
              <a:spcBef>
                <a:spcPct val="0"/>
              </a:spcBef>
              <a:spcAft>
                <a:spcPct val="0"/>
              </a:spcAft>
              <a:defRPr kumimoji="1" sz="4400">
                <a:solidFill>
                  <a:schemeClr val="tx2"/>
                </a:solidFill>
                <a:latin typeface="Times" charset="0"/>
                <a:ea typeface="Osaka" charset="-128"/>
              </a:defRPr>
            </a:lvl7pPr>
            <a:lvl8pPr marL="1371600" algn="ctr" rtl="0" fontAlgn="base">
              <a:spcBef>
                <a:spcPct val="0"/>
              </a:spcBef>
              <a:spcAft>
                <a:spcPct val="0"/>
              </a:spcAft>
              <a:defRPr kumimoji="1" sz="4400">
                <a:solidFill>
                  <a:schemeClr val="tx2"/>
                </a:solidFill>
                <a:latin typeface="Times" charset="0"/>
                <a:ea typeface="Osaka" charset="-128"/>
              </a:defRPr>
            </a:lvl8pPr>
            <a:lvl9pPr marL="1828800" algn="ctr" rtl="0" fontAlgn="base">
              <a:spcBef>
                <a:spcPct val="0"/>
              </a:spcBef>
              <a:spcAft>
                <a:spcPct val="0"/>
              </a:spcAft>
              <a:defRPr kumimoji="1" sz="4400">
                <a:solidFill>
                  <a:schemeClr val="tx2"/>
                </a:solidFill>
                <a:latin typeface="Times" charset="0"/>
                <a:ea typeface="Osaka" charset="-128"/>
              </a:defRPr>
            </a:lvl9pPr>
          </a:lstStyle>
          <a:p>
            <a:pPr algn="l" eaLnBrk="1" hangingPunct="1"/>
            <a:r>
              <a:rPr lang="ja-JP" altLang="en-US" sz="2500" kern="0" dirty="0">
                <a:solidFill>
                  <a:srgbClr val="005BAD"/>
                </a:solidFill>
                <a:latin typeface="HGP創英角ｺﾞｼｯｸUB" panose="020B0900000000000000" pitchFamily="50" charset="-128"/>
                <a:ea typeface="HGP創英角ｺﾞｼｯｸUB" panose="020B0900000000000000" pitchFamily="50" charset="-128"/>
              </a:rPr>
              <a:t>２</a:t>
            </a:r>
            <a:r>
              <a:rPr lang="en-US" altLang="ja-JP" sz="2200" kern="0" dirty="0">
                <a:solidFill>
                  <a:srgbClr val="005BAD"/>
                </a:solidFill>
                <a:latin typeface="HGP創英角ｺﾞｼｯｸUB" panose="020B0900000000000000" pitchFamily="50" charset="-128"/>
                <a:ea typeface="HGP創英角ｺﾞｼｯｸUB" panose="020B0900000000000000" pitchFamily="50" charset="-128"/>
              </a:rPr>
              <a:t>. </a:t>
            </a:r>
            <a:r>
              <a:rPr lang="ja-JP" altLang="en-US" sz="2200" kern="0" dirty="0">
                <a:solidFill>
                  <a:schemeClr val="tx1"/>
                </a:solidFill>
                <a:latin typeface="HGP創英角ｺﾞｼｯｸUB" panose="020B0900000000000000" pitchFamily="50" charset="-128"/>
                <a:ea typeface="HGP創英角ｺﾞｼｯｸUB" panose="020B0900000000000000" pitchFamily="50" charset="-128"/>
              </a:rPr>
              <a:t>納税の義務と公平な税金</a:t>
            </a:r>
          </a:p>
        </p:txBody>
      </p:sp>
      <p:sp>
        <p:nvSpPr>
          <p:cNvPr id="2" name="スライド番号プレースホルダー 8">
            <a:extLst>
              <a:ext uri="{FF2B5EF4-FFF2-40B4-BE49-F238E27FC236}">
                <a16:creationId xmlns:a16="http://schemas.microsoft.com/office/drawing/2014/main" id="{744C8A7A-F59E-8108-8022-54D33AE6ECD1}"/>
              </a:ext>
            </a:extLst>
          </p:cNvPr>
          <p:cNvSpPr>
            <a:spLocks noGrp="1"/>
          </p:cNvSpPr>
          <p:nvPr>
            <p:ph type="sldNum" sz="quarter" idx="12"/>
          </p:nvPr>
        </p:nvSpPr>
        <p:spPr>
          <a:xfrm>
            <a:off x="8769893" y="6443281"/>
            <a:ext cx="374107" cy="298426"/>
          </a:xfrm>
        </p:spPr>
        <p:txBody>
          <a:bodyPr/>
          <a:lstStyle/>
          <a:p>
            <a:pPr>
              <a:defRPr/>
            </a:pPr>
            <a:fld id="{40E3B949-1179-4387-B307-F356BE6486A4}" type="slidenum">
              <a:rPr lang="en-US" altLang="ja-JP" smtClean="0">
                <a:latin typeface="+mn-ea"/>
                <a:ea typeface="+mn-ea"/>
              </a:rPr>
              <a:pPr>
                <a:defRPr/>
              </a:pPr>
              <a:t>10</a:t>
            </a:fld>
            <a:endParaRPr lang="en-US" altLang="ja-JP" dirty="0">
              <a:latin typeface="+mn-ea"/>
              <a:ea typeface="+mn-ea"/>
            </a:endParaRPr>
          </a:p>
        </p:txBody>
      </p:sp>
    </p:spTree>
    <p:extLst>
      <p:ext uri="{BB962C8B-B14F-4D97-AF65-F5344CB8AC3E}">
        <p14:creationId xmlns:p14="http://schemas.microsoft.com/office/powerpoint/2010/main" val="29604034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テキスト プレースホルダー 4">
            <a:extLst>
              <a:ext uri="{FF2B5EF4-FFF2-40B4-BE49-F238E27FC236}">
                <a16:creationId xmlns:a16="http://schemas.microsoft.com/office/drawing/2014/main" id="{F61FF0A0-85B8-6A6E-BAA9-35A008B239AC}"/>
              </a:ext>
            </a:extLst>
          </p:cNvPr>
          <p:cNvSpPr>
            <a:spLocks noGrp="1"/>
          </p:cNvSpPr>
          <p:nvPr>
            <p:ph type="body" sz="quarter" idx="30"/>
          </p:nvPr>
        </p:nvSpPr>
        <p:spPr/>
        <p:txBody>
          <a:bodyPr/>
          <a:lstStyle/>
          <a:p>
            <a:endParaRPr lang="ja-JP" altLang="en-US" dirty="0"/>
          </a:p>
        </p:txBody>
      </p:sp>
      <p:sp>
        <p:nvSpPr>
          <p:cNvPr id="6" name="テキスト プレースホルダー 5">
            <a:extLst>
              <a:ext uri="{FF2B5EF4-FFF2-40B4-BE49-F238E27FC236}">
                <a16:creationId xmlns:a16="http://schemas.microsoft.com/office/drawing/2014/main" id="{72A38951-856A-F8D4-6545-96F0E5A8C0E2}"/>
              </a:ext>
            </a:extLst>
          </p:cNvPr>
          <p:cNvSpPr>
            <a:spLocks noGrp="1"/>
          </p:cNvSpPr>
          <p:nvPr>
            <p:ph type="body" sz="quarter" idx="38"/>
          </p:nvPr>
        </p:nvSpPr>
        <p:spPr/>
        <p:txBody>
          <a:bodyPr/>
          <a:lstStyle/>
          <a:p>
            <a:endParaRPr lang="ja-JP" altLang="en-US" dirty="0"/>
          </a:p>
        </p:txBody>
      </p:sp>
      <p:sp>
        <p:nvSpPr>
          <p:cNvPr id="7" name="テキスト プレースホルダー 6">
            <a:extLst>
              <a:ext uri="{FF2B5EF4-FFF2-40B4-BE49-F238E27FC236}">
                <a16:creationId xmlns:a16="http://schemas.microsoft.com/office/drawing/2014/main" id="{7E31BE11-38A7-21A2-BE44-1CDDEDDB1D5E}"/>
              </a:ext>
            </a:extLst>
          </p:cNvPr>
          <p:cNvSpPr>
            <a:spLocks noGrp="1"/>
          </p:cNvSpPr>
          <p:nvPr>
            <p:ph type="body" sz="quarter" idx="39"/>
          </p:nvPr>
        </p:nvSpPr>
        <p:spPr/>
        <p:txBody>
          <a:bodyPr/>
          <a:lstStyle/>
          <a:p>
            <a:endParaRPr lang="ja-JP" altLang="en-US"/>
          </a:p>
        </p:txBody>
      </p:sp>
      <p:sp>
        <p:nvSpPr>
          <p:cNvPr id="8" name="テキスト プレースホルダー 7">
            <a:extLst>
              <a:ext uri="{FF2B5EF4-FFF2-40B4-BE49-F238E27FC236}">
                <a16:creationId xmlns:a16="http://schemas.microsoft.com/office/drawing/2014/main" id="{A1AE4D4F-8FB1-F800-5C46-9DA2CF360B9F}"/>
              </a:ext>
            </a:extLst>
          </p:cNvPr>
          <p:cNvSpPr>
            <a:spLocks noGrp="1"/>
          </p:cNvSpPr>
          <p:nvPr>
            <p:ph type="body" sz="quarter" idx="40"/>
          </p:nvPr>
        </p:nvSpPr>
        <p:spPr/>
        <p:txBody>
          <a:bodyPr/>
          <a:lstStyle/>
          <a:p>
            <a:endParaRPr lang="ja-JP" altLang="en-US"/>
          </a:p>
        </p:txBody>
      </p:sp>
      <p:sp>
        <p:nvSpPr>
          <p:cNvPr id="3" name="Rectangle 14">
            <a:extLst>
              <a:ext uri="{FF2B5EF4-FFF2-40B4-BE49-F238E27FC236}">
                <a16:creationId xmlns:a16="http://schemas.microsoft.com/office/drawing/2014/main" id="{6FED8FA0-D1E3-41D2-B334-696704B3F558}"/>
              </a:ext>
            </a:extLst>
          </p:cNvPr>
          <p:cNvSpPr txBox="1">
            <a:spLocks noChangeArrowheads="1"/>
          </p:cNvSpPr>
          <p:nvPr/>
        </p:nvSpPr>
        <p:spPr bwMode="auto">
          <a:xfrm>
            <a:off x="240030" y="134966"/>
            <a:ext cx="8771002"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noAutofit/>
          </a:bodyPr>
          <a:lstStyle>
            <a:lvl1pPr algn="ctr" rtl="0" eaLnBrk="0" fontAlgn="base" hangingPunct="0">
              <a:spcBef>
                <a:spcPct val="0"/>
              </a:spcBef>
              <a:spcAft>
                <a:spcPct val="0"/>
              </a:spcAft>
              <a:defRPr kumimoji="1" sz="4400">
                <a:solidFill>
                  <a:schemeClr val="tx2"/>
                </a:solidFill>
                <a:latin typeface="+mj-lt"/>
                <a:ea typeface="+mj-ea"/>
                <a:cs typeface="+mj-cs"/>
              </a:defRPr>
            </a:lvl1pPr>
            <a:lvl2pPr algn="ctr" rtl="0" eaLnBrk="0" fontAlgn="base" hangingPunct="0">
              <a:spcBef>
                <a:spcPct val="0"/>
              </a:spcBef>
              <a:spcAft>
                <a:spcPct val="0"/>
              </a:spcAft>
              <a:defRPr kumimoji="1" sz="4400">
                <a:solidFill>
                  <a:schemeClr val="tx2"/>
                </a:solidFill>
                <a:latin typeface="Times" charset="0"/>
                <a:ea typeface="Osaka" charset="-128"/>
              </a:defRPr>
            </a:lvl2pPr>
            <a:lvl3pPr algn="ctr" rtl="0" eaLnBrk="0" fontAlgn="base" hangingPunct="0">
              <a:spcBef>
                <a:spcPct val="0"/>
              </a:spcBef>
              <a:spcAft>
                <a:spcPct val="0"/>
              </a:spcAft>
              <a:defRPr kumimoji="1" sz="4400">
                <a:solidFill>
                  <a:schemeClr val="tx2"/>
                </a:solidFill>
                <a:latin typeface="Times" charset="0"/>
                <a:ea typeface="Osaka" charset="-128"/>
              </a:defRPr>
            </a:lvl3pPr>
            <a:lvl4pPr algn="ctr" rtl="0" eaLnBrk="0" fontAlgn="base" hangingPunct="0">
              <a:spcBef>
                <a:spcPct val="0"/>
              </a:spcBef>
              <a:spcAft>
                <a:spcPct val="0"/>
              </a:spcAft>
              <a:defRPr kumimoji="1" sz="4400">
                <a:solidFill>
                  <a:schemeClr val="tx2"/>
                </a:solidFill>
                <a:latin typeface="Times" charset="0"/>
                <a:ea typeface="Osaka" charset="-128"/>
              </a:defRPr>
            </a:lvl4pPr>
            <a:lvl5pPr algn="ctr" rtl="0" eaLnBrk="0" fontAlgn="base" hangingPunct="0">
              <a:spcBef>
                <a:spcPct val="0"/>
              </a:spcBef>
              <a:spcAft>
                <a:spcPct val="0"/>
              </a:spcAft>
              <a:defRPr kumimoji="1" sz="4400">
                <a:solidFill>
                  <a:schemeClr val="tx2"/>
                </a:solidFill>
                <a:latin typeface="Times" charset="0"/>
                <a:ea typeface="Osaka" charset="-128"/>
              </a:defRPr>
            </a:lvl5pPr>
            <a:lvl6pPr marL="457200" algn="ctr" rtl="0" fontAlgn="base">
              <a:spcBef>
                <a:spcPct val="0"/>
              </a:spcBef>
              <a:spcAft>
                <a:spcPct val="0"/>
              </a:spcAft>
              <a:defRPr kumimoji="1" sz="4400">
                <a:solidFill>
                  <a:schemeClr val="tx2"/>
                </a:solidFill>
                <a:latin typeface="Times" charset="0"/>
                <a:ea typeface="Osaka" charset="-128"/>
              </a:defRPr>
            </a:lvl6pPr>
            <a:lvl7pPr marL="914400" algn="ctr" rtl="0" fontAlgn="base">
              <a:spcBef>
                <a:spcPct val="0"/>
              </a:spcBef>
              <a:spcAft>
                <a:spcPct val="0"/>
              </a:spcAft>
              <a:defRPr kumimoji="1" sz="4400">
                <a:solidFill>
                  <a:schemeClr val="tx2"/>
                </a:solidFill>
                <a:latin typeface="Times" charset="0"/>
                <a:ea typeface="Osaka" charset="-128"/>
              </a:defRPr>
            </a:lvl7pPr>
            <a:lvl8pPr marL="1371600" algn="ctr" rtl="0" fontAlgn="base">
              <a:spcBef>
                <a:spcPct val="0"/>
              </a:spcBef>
              <a:spcAft>
                <a:spcPct val="0"/>
              </a:spcAft>
              <a:defRPr kumimoji="1" sz="4400">
                <a:solidFill>
                  <a:schemeClr val="tx2"/>
                </a:solidFill>
                <a:latin typeface="Times" charset="0"/>
                <a:ea typeface="Osaka" charset="-128"/>
              </a:defRPr>
            </a:lvl8pPr>
            <a:lvl9pPr marL="1828800" algn="ctr" rtl="0" fontAlgn="base">
              <a:spcBef>
                <a:spcPct val="0"/>
              </a:spcBef>
              <a:spcAft>
                <a:spcPct val="0"/>
              </a:spcAft>
              <a:defRPr kumimoji="1" sz="4400">
                <a:solidFill>
                  <a:schemeClr val="tx2"/>
                </a:solidFill>
                <a:latin typeface="Times" charset="0"/>
                <a:ea typeface="Osaka" charset="-128"/>
              </a:defRPr>
            </a:lvl9pPr>
          </a:lstStyle>
          <a:p>
            <a:pPr algn="l" eaLnBrk="1" hangingPunct="1"/>
            <a:r>
              <a:rPr lang="ja-JP" altLang="en-US" sz="2500" kern="0" dirty="0">
                <a:solidFill>
                  <a:srgbClr val="005BAD"/>
                </a:solidFill>
                <a:latin typeface="HGP創英角ｺﾞｼｯｸUB" panose="020B0900000000000000" pitchFamily="50" charset="-128"/>
                <a:ea typeface="HGP創英角ｺﾞｼｯｸUB" panose="020B0900000000000000" pitchFamily="50" charset="-128"/>
              </a:rPr>
              <a:t>２</a:t>
            </a:r>
            <a:r>
              <a:rPr lang="en-US" altLang="ja-JP" sz="2200" kern="0" dirty="0">
                <a:solidFill>
                  <a:srgbClr val="005BAD"/>
                </a:solidFill>
                <a:latin typeface="HGP創英角ｺﾞｼｯｸUB" panose="020B0900000000000000" pitchFamily="50" charset="-128"/>
                <a:ea typeface="HGP創英角ｺﾞｼｯｸUB" panose="020B0900000000000000" pitchFamily="50" charset="-128"/>
              </a:rPr>
              <a:t>. </a:t>
            </a:r>
            <a:r>
              <a:rPr lang="ja-JP" altLang="en-US" sz="2200" kern="0" dirty="0">
                <a:solidFill>
                  <a:schemeClr val="tx1"/>
                </a:solidFill>
                <a:latin typeface="HGP創英角ｺﾞｼｯｸUB" panose="020B0900000000000000" pitchFamily="50" charset="-128"/>
                <a:ea typeface="HGP創英角ｺﾞｼｯｸUB" panose="020B0900000000000000" pitchFamily="50" charset="-128"/>
              </a:rPr>
              <a:t>納税の義務と公平な税金</a:t>
            </a:r>
          </a:p>
        </p:txBody>
      </p:sp>
      <p:sp>
        <p:nvSpPr>
          <p:cNvPr id="18" name="星: 5 pt 17">
            <a:extLst>
              <a:ext uri="{FF2B5EF4-FFF2-40B4-BE49-F238E27FC236}">
                <a16:creationId xmlns:a16="http://schemas.microsoft.com/office/drawing/2014/main" id="{FFA5EC8B-688A-F3AE-DF5E-DD02F5031F76}"/>
              </a:ext>
            </a:extLst>
          </p:cNvPr>
          <p:cNvSpPr/>
          <p:nvPr/>
        </p:nvSpPr>
        <p:spPr bwMode="auto">
          <a:xfrm>
            <a:off x="7715903" y="5453095"/>
            <a:ext cx="274177" cy="274177"/>
          </a:xfrm>
          <a:prstGeom prst="star5">
            <a:avLst/>
          </a:prstGeom>
          <a:solidFill>
            <a:srgbClr val="E3B303"/>
          </a:solidFill>
          <a:ln w="635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ja-JP" altLang="en-US" sz="2400" b="0" i="0" u="none" strike="noStrike" cap="none" normalizeH="0" baseline="0" dirty="0">
              <a:ln>
                <a:noFill/>
              </a:ln>
              <a:solidFill>
                <a:srgbClr val="FFC000"/>
              </a:solidFill>
              <a:effectLst/>
              <a:latin typeface="+mn-ea"/>
            </a:endParaRPr>
          </a:p>
        </p:txBody>
      </p:sp>
      <p:sp>
        <p:nvSpPr>
          <p:cNvPr id="2" name="スライド番号プレースホルダー 8">
            <a:extLst>
              <a:ext uri="{FF2B5EF4-FFF2-40B4-BE49-F238E27FC236}">
                <a16:creationId xmlns:a16="http://schemas.microsoft.com/office/drawing/2014/main" id="{1A718F10-5CF7-C504-19A7-B5A6FCBF2DCA}"/>
              </a:ext>
            </a:extLst>
          </p:cNvPr>
          <p:cNvSpPr>
            <a:spLocks noGrp="1"/>
          </p:cNvSpPr>
          <p:nvPr>
            <p:ph type="sldNum" sz="quarter" idx="12"/>
          </p:nvPr>
        </p:nvSpPr>
        <p:spPr>
          <a:xfrm>
            <a:off x="8769893" y="6443281"/>
            <a:ext cx="374107" cy="298426"/>
          </a:xfrm>
        </p:spPr>
        <p:txBody>
          <a:bodyPr/>
          <a:lstStyle/>
          <a:p>
            <a:pPr>
              <a:defRPr/>
            </a:pPr>
            <a:fld id="{40E3B949-1179-4387-B307-F356BE6486A4}" type="slidenum">
              <a:rPr lang="en-US" altLang="ja-JP" smtClean="0">
                <a:latin typeface="+mn-ea"/>
                <a:ea typeface="+mn-ea"/>
              </a:rPr>
              <a:pPr>
                <a:defRPr/>
              </a:pPr>
              <a:t>11</a:t>
            </a:fld>
            <a:endParaRPr lang="en-US" altLang="ja-JP" dirty="0">
              <a:latin typeface="+mn-ea"/>
              <a:ea typeface="+mn-ea"/>
            </a:endParaRPr>
          </a:p>
        </p:txBody>
      </p:sp>
    </p:spTree>
    <p:extLst>
      <p:ext uri="{BB962C8B-B14F-4D97-AF65-F5344CB8AC3E}">
        <p14:creationId xmlns:p14="http://schemas.microsoft.com/office/powerpoint/2010/main" val="27357784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29">
            <a:extLst>
              <a:ext uri="{FF2B5EF4-FFF2-40B4-BE49-F238E27FC236}">
                <a16:creationId xmlns:a16="http://schemas.microsoft.com/office/drawing/2014/main" id="{4DEFC44E-E68F-12B6-5CD9-759ECACC448E}"/>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p:blipFill>
        <p:spPr bwMode="auto">
          <a:xfrm>
            <a:off x="7652290" y="898047"/>
            <a:ext cx="1190694" cy="13493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 name="AutoShape 3">
            <a:extLst>
              <a:ext uri="{FF2B5EF4-FFF2-40B4-BE49-F238E27FC236}">
                <a16:creationId xmlns:a16="http://schemas.microsoft.com/office/drawing/2014/main" id="{0B596E19-037D-2DE3-0612-E934F7FF6DC0}"/>
              </a:ext>
            </a:extLst>
          </p:cNvPr>
          <p:cNvSpPr>
            <a:spLocks noChangeAspect="1" noChangeArrowheads="1" noTextEdit="1"/>
          </p:cNvSpPr>
          <p:nvPr/>
        </p:nvSpPr>
        <p:spPr bwMode="auto">
          <a:xfrm>
            <a:off x="283086" y="2144962"/>
            <a:ext cx="8507412" cy="4165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dirty="0">
              <a:latin typeface="HGPｺﾞｼｯｸE" panose="020B0900000000000000" pitchFamily="50" charset="-128"/>
            </a:endParaRPr>
          </a:p>
        </p:txBody>
      </p:sp>
      <p:sp>
        <p:nvSpPr>
          <p:cNvPr id="19" name="Rectangle 5">
            <a:extLst>
              <a:ext uri="{FF2B5EF4-FFF2-40B4-BE49-F238E27FC236}">
                <a16:creationId xmlns:a16="http://schemas.microsoft.com/office/drawing/2014/main" id="{28C163EA-4F14-9FE0-9850-773B5EE3B8FA}"/>
              </a:ext>
            </a:extLst>
          </p:cNvPr>
          <p:cNvSpPr>
            <a:spLocks noChangeArrowheads="1"/>
          </p:cNvSpPr>
          <p:nvPr/>
        </p:nvSpPr>
        <p:spPr bwMode="auto">
          <a:xfrm>
            <a:off x="289436" y="2151312"/>
            <a:ext cx="1533525" cy="485775"/>
          </a:xfrm>
          <a:prstGeom prst="rect">
            <a:avLst/>
          </a:prstGeom>
          <a:solidFill>
            <a:srgbClr val="4EB7F8"/>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dirty="0">
              <a:latin typeface="HGPｺﾞｼｯｸE" panose="020B0900000000000000" pitchFamily="50" charset="-128"/>
            </a:endParaRPr>
          </a:p>
        </p:txBody>
      </p:sp>
      <p:sp>
        <p:nvSpPr>
          <p:cNvPr id="20" name="Rectangle 6">
            <a:extLst>
              <a:ext uri="{FF2B5EF4-FFF2-40B4-BE49-F238E27FC236}">
                <a16:creationId xmlns:a16="http://schemas.microsoft.com/office/drawing/2014/main" id="{4675BF73-C644-942F-F36B-543C5432B1D0}"/>
              </a:ext>
            </a:extLst>
          </p:cNvPr>
          <p:cNvSpPr>
            <a:spLocks noChangeArrowheads="1"/>
          </p:cNvSpPr>
          <p:nvPr/>
        </p:nvSpPr>
        <p:spPr bwMode="auto">
          <a:xfrm>
            <a:off x="1822961" y="2151312"/>
            <a:ext cx="6954837" cy="485775"/>
          </a:xfrm>
          <a:prstGeom prst="rect">
            <a:avLst/>
          </a:prstGeom>
          <a:solidFill>
            <a:srgbClr val="005BA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dirty="0">
              <a:latin typeface="HGPｺﾞｼｯｸE" panose="020B0900000000000000" pitchFamily="50" charset="-128"/>
            </a:endParaRPr>
          </a:p>
        </p:txBody>
      </p:sp>
      <p:sp>
        <p:nvSpPr>
          <p:cNvPr id="21" name="Rectangle 7">
            <a:extLst>
              <a:ext uri="{FF2B5EF4-FFF2-40B4-BE49-F238E27FC236}">
                <a16:creationId xmlns:a16="http://schemas.microsoft.com/office/drawing/2014/main" id="{C836789E-BFE1-53B1-C81A-A121B5F0B16E}"/>
              </a:ext>
            </a:extLst>
          </p:cNvPr>
          <p:cNvSpPr>
            <a:spLocks noChangeArrowheads="1"/>
          </p:cNvSpPr>
          <p:nvPr/>
        </p:nvSpPr>
        <p:spPr bwMode="auto">
          <a:xfrm>
            <a:off x="289436" y="2637087"/>
            <a:ext cx="1533525" cy="731838"/>
          </a:xfrm>
          <a:prstGeom prst="rect">
            <a:avLst/>
          </a:prstGeom>
          <a:solidFill>
            <a:srgbClr val="CCEC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dirty="0">
              <a:latin typeface="HGPｺﾞｼｯｸE" panose="020B0900000000000000" pitchFamily="50" charset="-128"/>
            </a:endParaRPr>
          </a:p>
        </p:txBody>
      </p:sp>
      <p:sp>
        <p:nvSpPr>
          <p:cNvPr id="22" name="Rectangle 8">
            <a:extLst>
              <a:ext uri="{FF2B5EF4-FFF2-40B4-BE49-F238E27FC236}">
                <a16:creationId xmlns:a16="http://schemas.microsoft.com/office/drawing/2014/main" id="{D851DADF-60C5-D809-0191-30DE465B4D16}"/>
              </a:ext>
            </a:extLst>
          </p:cNvPr>
          <p:cNvSpPr>
            <a:spLocks noChangeArrowheads="1"/>
          </p:cNvSpPr>
          <p:nvPr/>
        </p:nvSpPr>
        <p:spPr bwMode="auto">
          <a:xfrm>
            <a:off x="1822961" y="2637087"/>
            <a:ext cx="6954837" cy="731838"/>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dirty="0">
              <a:latin typeface="HGPｺﾞｼｯｸE" panose="020B0900000000000000" pitchFamily="50" charset="-128"/>
            </a:endParaRPr>
          </a:p>
        </p:txBody>
      </p:sp>
      <p:sp>
        <p:nvSpPr>
          <p:cNvPr id="23" name="Rectangle 9">
            <a:extLst>
              <a:ext uri="{FF2B5EF4-FFF2-40B4-BE49-F238E27FC236}">
                <a16:creationId xmlns:a16="http://schemas.microsoft.com/office/drawing/2014/main" id="{1F3E2EAD-D10C-4E6E-E493-A436D1DA3411}"/>
              </a:ext>
            </a:extLst>
          </p:cNvPr>
          <p:cNvSpPr>
            <a:spLocks noChangeArrowheads="1"/>
          </p:cNvSpPr>
          <p:nvPr/>
        </p:nvSpPr>
        <p:spPr bwMode="auto">
          <a:xfrm>
            <a:off x="289436" y="3368925"/>
            <a:ext cx="1533525" cy="731838"/>
          </a:xfrm>
          <a:prstGeom prst="rect">
            <a:avLst/>
          </a:prstGeom>
          <a:solidFill>
            <a:srgbClr val="CCEC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dirty="0">
              <a:latin typeface="HGPｺﾞｼｯｸE" panose="020B0900000000000000" pitchFamily="50" charset="-128"/>
            </a:endParaRPr>
          </a:p>
        </p:txBody>
      </p:sp>
      <p:sp>
        <p:nvSpPr>
          <p:cNvPr id="24" name="Rectangle 10">
            <a:extLst>
              <a:ext uri="{FF2B5EF4-FFF2-40B4-BE49-F238E27FC236}">
                <a16:creationId xmlns:a16="http://schemas.microsoft.com/office/drawing/2014/main" id="{F3B9F37D-8C88-2CB2-740E-D614D04A3C70}"/>
              </a:ext>
            </a:extLst>
          </p:cNvPr>
          <p:cNvSpPr>
            <a:spLocks noChangeArrowheads="1"/>
          </p:cNvSpPr>
          <p:nvPr/>
        </p:nvSpPr>
        <p:spPr bwMode="auto">
          <a:xfrm>
            <a:off x="1822961" y="3368925"/>
            <a:ext cx="6954837" cy="731838"/>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dirty="0">
              <a:latin typeface="HGPｺﾞｼｯｸE" panose="020B0900000000000000" pitchFamily="50" charset="-128"/>
            </a:endParaRPr>
          </a:p>
        </p:txBody>
      </p:sp>
      <p:sp>
        <p:nvSpPr>
          <p:cNvPr id="25" name="Rectangle 11">
            <a:extLst>
              <a:ext uri="{FF2B5EF4-FFF2-40B4-BE49-F238E27FC236}">
                <a16:creationId xmlns:a16="http://schemas.microsoft.com/office/drawing/2014/main" id="{D5687247-8665-4FAF-788A-BE3AB321B9B2}"/>
              </a:ext>
            </a:extLst>
          </p:cNvPr>
          <p:cNvSpPr>
            <a:spLocks noChangeArrowheads="1"/>
          </p:cNvSpPr>
          <p:nvPr/>
        </p:nvSpPr>
        <p:spPr bwMode="auto">
          <a:xfrm>
            <a:off x="289436" y="4100762"/>
            <a:ext cx="1533525" cy="733425"/>
          </a:xfrm>
          <a:prstGeom prst="rect">
            <a:avLst/>
          </a:prstGeom>
          <a:solidFill>
            <a:srgbClr val="CCEC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dirty="0">
              <a:latin typeface="HGPｺﾞｼｯｸE" panose="020B0900000000000000" pitchFamily="50" charset="-128"/>
            </a:endParaRPr>
          </a:p>
        </p:txBody>
      </p:sp>
      <p:sp>
        <p:nvSpPr>
          <p:cNvPr id="26" name="Rectangle 12">
            <a:extLst>
              <a:ext uri="{FF2B5EF4-FFF2-40B4-BE49-F238E27FC236}">
                <a16:creationId xmlns:a16="http://schemas.microsoft.com/office/drawing/2014/main" id="{507E1775-7AEC-F24A-C202-BF1CBD31189D}"/>
              </a:ext>
            </a:extLst>
          </p:cNvPr>
          <p:cNvSpPr>
            <a:spLocks noChangeArrowheads="1"/>
          </p:cNvSpPr>
          <p:nvPr/>
        </p:nvSpPr>
        <p:spPr bwMode="auto">
          <a:xfrm>
            <a:off x="1822961" y="4100762"/>
            <a:ext cx="6954837" cy="73342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dirty="0">
              <a:latin typeface="HGPｺﾞｼｯｸE" panose="020B0900000000000000" pitchFamily="50" charset="-128"/>
            </a:endParaRPr>
          </a:p>
        </p:txBody>
      </p:sp>
      <p:sp>
        <p:nvSpPr>
          <p:cNvPr id="27" name="Rectangle 13">
            <a:extLst>
              <a:ext uri="{FF2B5EF4-FFF2-40B4-BE49-F238E27FC236}">
                <a16:creationId xmlns:a16="http://schemas.microsoft.com/office/drawing/2014/main" id="{040EBA88-443A-4F4C-29F9-924DCDDC0FD8}"/>
              </a:ext>
            </a:extLst>
          </p:cNvPr>
          <p:cNvSpPr>
            <a:spLocks noChangeArrowheads="1"/>
          </p:cNvSpPr>
          <p:nvPr/>
        </p:nvSpPr>
        <p:spPr bwMode="auto">
          <a:xfrm>
            <a:off x="289436" y="4834187"/>
            <a:ext cx="1533525" cy="731838"/>
          </a:xfrm>
          <a:prstGeom prst="rect">
            <a:avLst/>
          </a:prstGeom>
          <a:solidFill>
            <a:srgbClr val="CCEC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dirty="0">
              <a:latin typeface="HGPｺﾞｼｯｸE" panose="020B0900000000000000" pitchFamily="50" charset="-128"/>
            </a:endParaRPr>
          </a:p>
        </p:txBody>
      </p:sp>
      <p:sp>
        <p:nvSpPr>
          <p:cNvPr id="28" name="Rectangle 14">
            <a:extLst>
              <a:ext uri="{FF2B5EF4-FFF2-40B4-BE49-F238E27FC236}">
                <a16:creationId xmlns:a16="http://schemas.microsoft.com/office/drawing/2014/main" id="{6BB6E519-DACA-6882-B641-011049FCE449}"/>
              </a:ext>
            </a:extLst>
          </p:cNvPr>
          <p:cNvSpPr>
            <a:spLocks noChangeArrowheads="1"/>
          </p:cNvSpPr>
          <p:nvPr/>
        </p:nvSpPr>
        <p:spPr bwMode="auto">
          <a:xfrm>
            <a:off x="1822961" y="4834187"/>
            <a:ext cx="6954837" cy="731838"/>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dirty="0">
              <a:latin typeface="HGPｺﾞｼｯｸE" panose="020B0900000000000000" pitchFamily="50" charset="-128"/>
            </a:endParaRPr>
          </a:p>
        </p:txBody>
      </p:sp>
      <p:sp>
        <p:nvSpPr>
          <p:cNvPr id="29" name="Rectangle 15">
            <a:extLst>
              <a:ext uri="{FF2B5EF4-FFF2-40B4-BE49-F238E27FC236}">
                <a16:creationId xmlns:a16="http://schemas.microsoft.com/office/drawing/2014/main" id="{109EAC32-103D-231D-FCF5-77D4E800E669}"/>
              </a:ext>
            </a:extLst>
          </p:cNvPr>
          <p:cNvSpPr>
            <a:spLocks noChangeArrowheads="1"/>
          </p:cNvSpPr>
          <p:nvPr/>
        </p:nvSpPr>
        <p:spPr bwMode="auto">
          <a:xfrm>
            <a:off x="289436" y="5566025"/>
            <a:ext cx="1533525" cy="731838"/>
          </a:xfrm>
          <a:prstGeom prst="rect">
            <a:avLst/>
          </a:prstGeom>
          <a:solidFill>
            <a:srgbClr val="CCEC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dirty="0">
              <a:latin typeface="HGPｺﾞｼｯｸE" panose="020B0900000000000000" pitchFamily="50" charset="-128"/>
            </a:endParaRPr>
          </a:p>
        </p:txBody>
      </p:sp>
      <p:sp>
        <p:nvSpPr>
          <p:cNvPr id="30" name="Rectangle 16">
            <a:extLst>
              <a:ext uri="{FF2B5EF4-FFF2-40B4-BE49-F238E27FC236}">
                <a16:creationId xmlns:a16="http://schemas.microsoft.com/office/drawing/2014/main" id="{69D4E3E6-1A2E-BDDA-82F8-277B42C1E30A}"/>
              </a:ext>
            </a:extLst>
          </p:cNvPr>
          <p:cNvSpPr>
            <a:spLocks noChangeArrowheads="1"/>
          </p:cNvSpPr>
          <p:nvPr/>
        </p:nvSpPr>
        <p:spPr bwMode="auto">
          <a:xfrm>
            <a:off x="1822961" y="5566025"/>
            <a:ext cx="6954837" cy="731838"/>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dirty="0">
              <a:latin typeface="HGPｺﾞｼｯｸE" panose="020B0900000000000000" pitchFamily="50" charset="-128"/>
            </a:endParaRPr>
          </a:p>
        </p:txBody>
      </p:sp>
      <p:sp>
        <p:nvSpPr>
          <p:cNvPr id="31" name="Line 17">
            <a:extLst>
              <a:ext uri="{FF2B5EF4-FFF2-40B4-BE49-F238E27FC236}">
                <a16:creationId xmlns:a16="http://schemas.microsoft.com/office/drawing/2014/main" id="{D41C8C9B-BBF0-BDC2-95AC-577E842EA032}"/>
              </a:ext>
            </a:extLst>
          </p:cNvPr>
          <p:cNvSpPr>
            <a:spLocks noChangeShapeType="1"/>
          </p:cNvSpPr>
          <p:nvPr/>
        </p:nvSpPr>
        <p:spPr bwMode="auto">
          <a:xfrm>
            <a:off x="1822961" y="2144962"/>
            <a:ext cx="0" cy="4159250"/>
          </a:xfrm>
          <a:prstGeom prst="line">
            <a:avLst/>
          </a:prstGeom>
          <a:noFill/>
          <a:ln w="12700" cap="flat">
            <a:solidFill>
              <a:srgbClr val="005BAD"/>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dirty="0">
              <a:latin typeface="HGPｺﾞｼｯｸE" panose="020B0900000000000000" pitchFamily="50" charset="-128"/>
            </a:endParaRPr>
          </a:p>
        </p:txBody>
      </p:sp>
      <p:sp>
        <p:nvSpPr>
          <p:cNvPr id="32" name="Line 18">
            <a:extLst>
              <a:ext uri="{FF2B5EF4-FFF2-40B4-BE49-F238E27FC236}">
                <a16:creationId xmlns:a16="http://schemas.microsoft.com/office/drawing/2014/main" id="{7D8F7459-62B1-ECD3-A87D-AAB8F3A0D195}"/>
              </a:ext>
            </a:extLst>
          </p:cNvPr>
          <p:cNvSpPr>
            <a:spLocks noChangeShapeType="1"/>
          </p:cNvSpPr>
          <p:nvPr/>
        </p:nvSpPr>
        <p:spPr bwMode="auto">
          <a:xfrm>
            <a:off x="284673" y="2637087"/>
            <a:ext cx="8499475" cy="0"/>
          </a:xfrm>
          <a:prstGeom prst="line">
            <a:avLst/>
          </a:prstGeom>
          <a:noFill/>
          <a:ln w="12700" cap="flat">
            <a:solidFill>
              <a:srgbClr val="005BAD"/>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dirty="0">
              <a:latin typeface="HGPｺﾞｼｯｸE" panose="020B0900000000000000" pitchFamily="50" charset="-128"/>
            </a:endParaRPr>
          </a:p>
        </p:txBody>
      </p:sp>
      <p:sp>
        <p:nvSpPr>
          <p:cNvPr id="33" name="Line 19">
            <a:extLst>
              <a:ext uri="{FF2B5EF4-FFF2-40B4-BE49-F238E27FC236}">
                <a16:creationId xmlns:a16="http://schemas.microsoft.com/office/drawing/2014/main" id="{BCC57683-6D8B-AF00-26FF-E0328AC5BCC7}"/>
              </a:ext>
            </a:extLst>
          </p:cNvPr>
          <p:cNvSpPr>
            <a:spLocks noChangeShapeType="1"/>
          </p:cNvSpPr>
          <p:nvPr/>
        </p:nvSpPr>
        <p:spPr bwMode="auto">
          <a:xfrm>
            <a:off x="284673" y="3368925"/>
            <a:ext cx="8499475" cy="0"/>
          </a:xfrm>
          <a:prstGeom prst="line">
            <a:avLst/>
          </a:prstGeom>
          <a:noFill/>
          <a:ln w="9525" cap="flat">
            <a:solidFill>
              <a:srgbClr val="005BAD"/>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dirty="0">
              <a:latin typeface="HGPｺﾞｼｯｸE" panose="020B0900000000000000" pitchFamily="50" charset="-128"/>
            </a:endParaRPr>
          </a:p>
        </p:txBody>
      </p:sp>
      <p:sp>
        <p:nvSpPr>
          <p:cNvPr id="34" name="Line 20">
            <a:extLst>
              <a:ext uri="{FF2B5EF4-FFF2-40B4-BE49-F238E27FC236}">
                <a16:creationId xmlns:a16="http://schemas.microsoft.com/office/drawing/2014/main" id="{A2DF7E88-D031-2EB6-079F-6D844B0FF065}"/>
              </a:ext>
            </a:extLst>
          </p:cNvPr>
          <p:cNvSpPr>
            <a:spLocks noChangeShapeType="1"/>
          </p:cNvSpPr>
          <p:nvPr/>
        </p:nvSpPr>
        <p:spPr bwMode="auto">
          <a:xfrm>
            <a:off x="284673" y="4100762"/>
            <a:ext cx="8499475" cy="0"/>
          </a:xfrm>
          <a:prstGeom prst="line">
            <a:avLst/>
          </a:prstGeom>
          <a:noFill/>
          <a:ln w="9525" cap="flat">
            <a:solidFill>
              <a:srgbClr val="005BAD"/>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dirty="0">
              <a:latin typeface="HGPｺﾞｼｯｸE" panose="020B0900000000000000" pitchFamily="50" charset="-128"/>
            </a:endParaRPr>
          </a:p>
        </p:txBody>
      </p:sp>
      <p:sp>
        <p:nvSpPr>
          <p:cNvPr id="35" name="Line 21">
            <a:extLst>
              <a:ext uri="{FF2B5EF4-FFF2-40B4-BE49-F238E27FC236}">
                <a16:creationId xmlns:a16="http://schemas.microsoft.com/office/drawing/2014/main" id="{C5215FD9-4DD9-2850-50BA-0B94CFCB8600}"/>
              </a:ext>
            </a:extLst>
          </p:cNvPr>
          <p:cNvSpPr>
            <a:spLocks noChangeShapeType="1"/>
          </p:cNvSpPr>
          <p:nvPr/>
        </p:nvSpPr>
        <p:spPr bwMode="auto">
          <a:xfrm>
            <a:off x="284673" y="4834187"/>
            <a:ext cx="8499475" cy="0"/>
          </a:xfrm>
          <a:prstGeom prst="line">
            <a:avLst/>
          </a:prstGeom>
          <a:noFill/>
          <a:ln w="9525" cap="flat">
            <a:solidFill>
              <a:srgbClr val="005BAD"/>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dirty="0">
              <a:latin typeface="HGPｺﾞｼｯｸE" panose="020B0900000000000000" pitchFamily="50" charset="-128"/>
            </a:endParaRPr>
          </a:p>
        </p:txBody>
      </p:sp>
      <p:sp>
        <p:nvSpPr>
          <p:cNvPr id="36" name="Line 22">
            <a:extLst>
              <a:ext uri="{FF2B5EF4-FFF2-40B4-BE49-F238E27FC236}">
                <a16:creationId xmlns:a16="http://schemas.microsoft.com/office/drawing/2014/main" id="{F2629122-A56E-95D6-82E8-91EB22D7421C}"/>
              </a:ext>
            </a:extLst>
          </p:cNvPr>
          <p:cNvSpPr>
            <a:spLocks noChangeShapeType="1"/>
          </p:cNvSpPr>
          <p:nvPr/>
        </p:nvSpPr>
        <p:spPr bwMode="auto">
          <a:xfrm>
            <a:off x="284673" y="5566025"/>
            <a:ext cx="8499475" cy="0"/>
          </a:xfrm>
          <a:prstGeom prst="line">
            <a:avLst/>
          </a:prstGeom>
          <a:noFill/>
          <a:ln w="9525" cap="flat">
            <a:solidFill>
              <a:srgbClr val="005BAD"/>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dirty="0">
              <a:latin typeface="HGPｺﾞｼｯｸE" panose="020B0900000000000000" pitchFamily="50" charset="-128"/>
            </a:endParaRPr>
          </a:p>
        </p:txBody>
      </p:sp>
      <p:sp>
        <p:nvSpPr>
          <p:cNvPr id="37" name="Line 23">
            <a:extLst>
              <a:ext uri="{FF2B5EF4-FFF2-40B4-BE49-F238E27FC236}">
                <a16:creationId xmlns:a16="http://schemas.microsoft.com/office/drawing/2014/main" id="{5F2BC9C4-F4B7-F932-FE1F-C8D2B39B3B8B}"/>
              </a:ext>
            </a:extLst>
          </p:cNvPr>
          <p:cNvSpPr>
            <a:spLocks noChangeShapeType="1"/>
          </p:cNvSpPr>
          <p:nvPr/>
        </p:nvSpPr>
        <p:spPr bwMode="auto">
          <a:xfrm>
            <a:off x="289436" y="2144962"/>
            <a:ext cx="0" cy="4159250"/>
          </a:xfrm>
          <a:prstGeom prst="line">
            <a:avLst/>
          </a:prstGeom>
          <a:noFill/>
          <a:ln w="12700" cap="flat">
            <a:solidFill>
              <a:srgbClr val="005BAD"/>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dirty="0">
              <a:latin typeface="HGPｺﾞｼｯｸE" panose="020B0900000000000000" pitchFamily="50" charset="-128"/>
            </a:endParaRPr>
          </a:p>
        </p:txBody>
      </p:sp>
      <p:sp>
        <p:nvSpPr>
          <p:cNvPr id="38" name="Line 24">
            <a:extLst>
              <a:ext uri="{FF2B5EF4-FFF2-40B4-BE49-F238E27FC236}">
                <a16:creationId xmlns:a16="http://schemas.microsoft.com/office/drawing/2014/main" id="{15B721CC-7841-6C44-8AB5-2E98629D20E6}"/>
              </a:ext>
            </a:extLst>
          </p:cNvPr>
          <p:cNvSpPr>
            <a:spLocks noChangeShapeType="1"/>
          </p:cNvSpPr>
          <p:nvPr/>
        </p:nvSpPr>
        <p:spPr bwMode="auto">
          <a:xfrm>
            <a:off x="8777798" y="2146550"/>
            <a:ext cx="0" cy="4157663"/>
          </a:xfrm>
          <a:prstGeom prst="line">
            <a:avLst/>
          </a:prstGeom>
          <a:noFill/>
          <a:ln w="12700" cap="flat">
            <a:solidFill>
              <a:srgbClr val="005BAD"/>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dirty="0">
              <a:latin typeface="HGPｺﾞｼｯｸE" panose="020B0900000000000000" pitchFamily="50" charset="-128"/>
            </a:endParaRPr>
          </a:p>
        </p:txBody>
      </p:sp>
      <p:sp>
        <p:nvSpPr>
          <p:cNvPr id="39" name="Line 25">
            <a:extLst>
              <a:ext uri="{FF2B5EF4-FFF2-40B4-BE49-F238E27FC236}">
                <a16:creationId xmlns:a16="http://schemas.microsoft.com/office/drawing/2014/main" id="{6AC7FFFC-E4C9-997E-5B84-A20F82B7E867}"/>
              </a:ext>
            </a:extLst>
          </p:cNvPr>
          <p:cNvSpPr>
            <a:spLocks noChangeShapeType="1"/>
          </p:cNvSpPr>
          <p:nvPr/>
        </p:nvSpPr>
        <p:spPr bwMode="auto">
          <a:xfrm>
            <a:off x="284673" y="2151312"/>
            <a:ext cx="8499475" cy="0"/>
          </a:xfrm>
          <a:prstGeom prst="line">
            <a:avLst/>
          </a:prstGeom>
          <a:noFill/>
          <a:ln w="12700" cap="flat">
            <a:solidFill>
              <a:srgbClr val="005BAD"/>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dirty="0">
              <a:latin typeface="HGPｺﾞｼｯｸE" panose="020B0900000000000000" pitchFamily="50" charset="-128"/>
            </a:endParaRPr>
          </a:p>
        </p:txBody>
      </p:sp>
      <p:sp>
        <p:nvSpPr>
          <p:cNvPr id="40" name="Line 26">
            <a:extLst>
              <a:ext uri="{FF2B5EF4-FFF2-40B4-BE49-F238E27FC236}">
                <a16:creationId xmlns:a16="http://schemas.microsoft.com/office/drawing/2014/main" id="{2246E34E-7485-B1B9-7C9B-52F77F415D90}"/>
              </a:ext>
            </a:extLst>
          </p:cNvPr>
          <p:cNvSpPr>
            <a:spLocks noChangeShapeType="1"/>
          </p:cNvSpPr>
          <p:nvPr/>
        </p:nvSpPr>
        <p:spPr bwMode="auto">
          <a:xfrm>
            <a:off x="284673" y="6297862"/>
            <a:ext cx="8499475" cy="0"/>
          </a:xfrm>
          <a:prstGeom prst="line">
            <a:avLst/>
          </a:prstGeom>
          <a:noFill/>
          <a:ln w="12700" cap="flat">
            <a:solidFill>
              <a:srgbClr val="005BAD"/>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dirty="0">
              <a:latin typeface="HGPｺﾞｼｯｸE" panose="020B0900000000000000" pitchFamily="50" charset="-128"/>
            </a:endParaRPr>
          </a:p>
        </p:txBody>
      </p:sp>
      <p:sp>
        <p:nvSpPr>
          <p:cNvPr id="41" name="Rectangle 27">
            <a:extLst>
              <a:ext uri="{FF2B5EF4-FFF2-40B4-BE49-F238E27FC236}">
                <a16:creationId xmlns:a16="http://schemas.microsoft.com/office/drawing/2014/main" id="{9CFAB9CE-957F-308A-2501-B99469C70EF7}"/>
              </a:ext>
            </a:extLst>
          </p:cNvPr>
          <p:cNvSpPr>
            <a:spLocks noChangeArrowheads="1"/>
          </p:cNvSpPr>
          <p:nvPr/>
        </p:nvSpPr>
        <p:spPr bwMode="auto">
          <a:xfrm>
            <a:off x="4583623" y="2267200"/>
            <a:ext cx="2667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2000" b="0" i="0" u="none" strike="noStrike" cap="none" normalizeH="0" baseline="0">
                <a:ln>
                  <a:noFill/>
                </a:ln>
                <a:solidFill>
                  <a:srgbClr val="FFFFFF"/>
                </a:solidFill>
                <a:effectLst/>
                <a:latin typeface="HGPｺﾞｼｯｸE" panose="020B0900000000000000" pitchFamily="50" charset="-128"/>
                <a:ea typeface="HGPｺﾞｼｯｸE" panose="020B0900000000000000" pitchFamily="50" charset="-128"/>
              </a:rPr>
              <a:t>内</a:t>
            </a:r>
            <a:endParaRPr kumimoji="0" lang="ja-JP" altLang="ja-JP" sz="1800" u="none" strike="noStrike" cap="none" normalizeH="0" baseline="0">
              <a:ln>
                <a:noFill/>
              </a:ln>
              <a:solidFill>
                <a:schemeClr val="tx1"/>
              </a:solidFill>
              <a:effectLst/>
              <a:latin typeface="HGPGothicE" panose="020B0900000000000000" pitchFamily="34" charset="-128"/>
            </a:endParaRPr>
          </a:p>
        </p:txBody>
      </p:sp>
      <p:sp>
        <p:nvSpPr>
          <p:cNvPr id="42" name="Rectangle 28">
            <a:extLst>
              <a:ext uri="{FF2B5EF4-FFF2-40B4-BE49-F238E27FC236}">
                <a16:creationId xmlns:a16="http://schemas.microsoft.com/office/drawing/2014/main" id="{1E030FD9-37E6-367C-B2FA-CA484591BDF7}"/>
              </a:ext>
            </a:extLst>
          </p:cNvPr>
          <p:cNvSpPr>
            <a:spLocks noChangeArrowheads="1"/>
          </p:cNvSpPr>
          <p:nvPr/>
        </p:nvSpPr>
        <p:spPr bwMode="auto">
          <a:xfrm>
            <a:off x="5005898" y="2267200"/>
            <a:ext cx="2667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2000" b="0" i="0" u="none" strike="noStrike" cap="none" normalizeH="0" baseline="0">
                <a:ln>
                  <a:noFill/>
                </a:ln>
                <a:solidFill>
                  <a:srgbClr val="FFFFFF"/>
                </a:solidFill>
                <a:effectLst/>
                <a:latin typeface="HGPｺﾞｼｯｸE" panose="020B0900000000000000" pitchFamily="50" charset="-128"/>
                <a:ea typeface="HGPｺﾞｼｯｸE" panose="020B0900000000000000" pitchFamily="50" charset="-128"/>
              </a:rPr>
              <a:t>容</a:t>
            </a:r>
            <a:endParaRPr kumimoji="0" lang="ja-JP" altLang="ja-JP" sz="1800" u="none" strike="noStrike" cap="none" normalizeH="0" baseline="0">
              <a:ln>
                <a:noFill/>
              </a:ln>
              <a:solidFill>
                <a:schemeClr val="tx1"/>
              </a:solidFill>
              <a:effectLst/>
              <a:latin typeface="HGPGothicE" panose="020B0900000000000000" pitchFamily="34" charset="-128"/>
            </a:endParaRPr>
          </a:p>
        </p:txBody>
      </p:sp>
      <p:sp>
        <p:nvSpPr>
          <p:cNvPr id="43" name="Rectangle 29">
            <a:extLst>
              <a:ext uri="{FF2B5EF4-FFF2-40B4-BE49-F238E27FC236}">
                <a16:creationId xmlns:a16="http://schemas.microsoft.com/office/drawing/2014/main" id="{E45E12B4-6317-4FC3-6E4D-FF063E445BAC}"/>
              </a:ext>
            </a:extLst>
          </p:cNvPr>
          <p:cNvSpPr>
            <a:spLocks noChangeArrowheads="1"/>
          </p:cNvSpPr>
          <p:nvPr/>
        </p:nvSpPr>
        <p:spPr bwMode="auto">
          <a:xfrm>
            <a:off x="459298" y="2308475"/>
            <a:ext cx="1210268"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1600" b="0" i="0" u="none" strike="noStrike" cap="none" normalizeH="0" baseline="0" dirty="0">
                <a:ln>
                  <a:noFill/>
                </a:ln>
                <a:solidFill>
                  <a:srgbClr val="FFFFFF"/>
                </a:solidFill>
                <a:effectLst/>
                <a:latin typeface="HGPｺﾞｼｯｸE" panose="020B0900000000000000" pitchFamily="50" charset="-128"/>
                <a:ea typeface="HGPｺﾞｼｯｸE" panose="020B0900000000000000" pitchFamily="50" charset="-128"/>
              </a:rPr>
              <a:t>公平の考え方</a:t>
            </a:r>
            <a:endParaRPr kumimoji="0" lang="ja-JP" altLang="ja-JP" sz="1800" u="none" strike="noStrike" cap="none" normalizeH="0" baseline="0" dirty="0">
              <a:ln>
                <a:noFill/>
              </a:ln>
              <a:solidFill>
                <a:schemeClr val="tx1"/>
              </a:solidFill>
              <a:effectLst/>
              <a:latin typeface="HGPGothicE" panose="020B0900000000000000" pitchFamily="34" charset="-128"/>
            </a:endParaRPr>
          </a:p>
        </p:txBody>
      </p:sp>
      <p:sp>
        <p:nvSpPr>
          <p:cNvPr id="44" name="Rectangle 30">
            <a:extLst>
              <a:ext uri="{FF2B5EF4-FFF2-40B4-BE49-F238E27FC236}">
                <a16:creationId xmlns:a16="http://schemas.microsoft.com/office/drawing/2014/main" id="{F1EBFBE4-CAF5-2F63-99DD-1766938041D4}"/>
              </a:ext>
            </a:extLst>
          </p:cNvPr>
          <p:cNvSpPr>
            <a:spLocks noChangeArrowheads="1"/>
          </p:cNvSpPr>
          <p:nvPr/>
        </p:nvSpPr>
        <p:spPr bwMode="auto">
          <a:xfrm>
            <a:off x="2037273" y="2887912"/>
            <a:ext cx="2874185"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1600" b="0" i="0" u="none" strike="noStrike" cap="none" normalizeH="0" baseline="0" dirty="0">
                <a:ln>
                  <a:noFill/>
                </a:ln>
                <a:solidFill>
                  <a:srgbClr val="000000"/>
                </a:solidFill>
                <a:effectLst/>
                <a:latin typeface="HGPｺﾞｼｯｸE" panose="020B0900000000000000" pitchFamily="50" charset="-128"/>
                <a:ea typeface="HGPｺﾞｼｯｸE" panose="020B0900000000000000" pitchFamily="50" charset="-128"/>
              </a:rPr>
              <a:t>各自の能力に応じて負担すること</a:t>
            </a:r>
            <a:endParaRPr kumimoji="0" lang="ja-JP" altLang="ja-JP" sz="1800" u="none" strike="noStrike" cap="none" normalizeH="0" baseline="0" dirty="0">
              <a:ln>
                <a:noFill/>
              </a:ln>
              <a:solidFill>
                <a:schemeClr val="tx1"/>
              </a:solidFill>
              <a:effectLst/>
              <a:latin typeface="HGPGothicE" panose="020B0900000000000000" pitchFamily="34" charset="-128"/>
            </a:endParaRPr>
          </a:p>
        </p:txBody>
      </p:sp>
      <p:sp>
        <p:nvSpPr>
          <p:cNvPr id="45" name="Rectangle 31">
            <a:extLst>
              <a:ext uri="{FF2B5EF4-FFF2-40B4-BE49-F238E27FC236}">
                <a16:creationId xmlns:a16="http://schemas.microsoft.com/office/drawing/2014/main" id="{15003C39-54B1-14A7-8BFC-561BDE6A6A91}"/>
              </a:ext>
            </a:extLst>
          </p:cNvPr>
          <p:cNvSpPr>
            <a:spLocks noChangeArrowheads="1"/>
          </p:cNvSpPr>
          <p:nvPr/>
        </p:nvSpPr>
        <p:spPr bwMode="auto">
          <a:xfrm>
            <a:off x="651386" y="2887912"/>
            <a:ext cx="820738"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1600" b="0" i="0" u="none" strike="noStrike" cap="none" normalizeH="0" baseline="0" dirty="0">
                <a:ln>
                  <a:noFill/>
                </a:ln>
                <a:solidFill>
                  <a:srgbClr val="005BAD"/>
                </a:solidFill>
                <a:effectLst/>
                <a:latin typeface="HGPｺﾞｼｯｸE" panose="020B0900000000000000" pitchFamily="50" charset="-128"/>
                <a:ea typeface="HGPｺﾞｼｯｸE" panose="020B0900000000000000" pitchFamily="50" charset="-128"/>
              </a:rPr>
              <a:t>応能負担</a:t>
            </a:r>
            <a:endParaRPr kumimoji="0" lang="ja-JP" altLang="ja-JP" sz="1800" u="none" strike="noStrike" cap="none" normalizeH="0" baseline="0" dirty="0">
              <a:ln>
                <a:noFill/>
              </a:ln>
              <a:solidFill>
                <a:schemeClr val="tx1"/>
              </a:solidFill>
              <a:effectLst/>
              <a:latin typeface="HGPGothicE" panose="020B0900000000000000" pitchFamily="34" charset="-128"/>
            </a:endParaRPr>
          </a:p>
        </p:txBody>
      </p:sp>
      <p:sp>
        <p:nvSpPr>
          <p:cNvPr id="46" name="Rectangle 32">
            <a:extLst>
              <a:ext uri="{FF2B5EF4-FFF2-40B4-BE49-F238E27FC236}">
                <a16:creationId xmlns:a16="http://schemas.microsoft.com/office/drawing/2014/main" id="{90D7794E-AE5D-22E2-E880-ED1F5F0249FD}"/>
              </a:ext>
            </a:extLst>
          </p:cNvPr>
          <p:cNvSpPr>
            <a:spLocks noChangeArrowheads="1"/>
          </p:cNvSpPr>
          <p:nvPr/>
        </p:nvSpPr>
        <p:spPr bwMode="auto">
          <a:xfrm>
            <a:off x="2037273" y="3619750"/>
            <a:ext cx="4012317"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1600" b="0" i="0" u="none" strike="noStrike" cap="none" normalizeH="0" baseline="0" dirty="0">
                <a:ln>
                  <a:noFill/>
                </a:ln>
                <a:solidFill>
                  <a:srgbClr val="000000"/>
                </a:solidFill>
                <a:effectLst/>
                <a:latin typeface="HGPｺﾞｼｯｸE" panose="020B0900000000000000" pitchFamily="50" charset="-128"/>
                <a:ea typeface="HGPｺﾞｼｯｸE" panose="020B0900000000000000" pitchFamily="50" charset="-128"/>
              </a:rPr>
              <a:t>自分が受けた利益に応じたものを負担すること</a:t>
            </a:r>
            <a:endParaRPr kumimoji="0" lang="ja-JP" altLang="ja-JP" sz="1800" u="none" strike="noStrike" cap="none" normalizeH="0" baseline="0" dirty="0">
              <a:ln>
                <a:noFill/>
              </a:ln>
              <a:solidFill>
                <a:schemeClr val="tx1"/>
              </a:solidFill>
              <a:effectLst/>
              <a:latin typeface="HGPGothicE" panose="020B0900000000000000" pitchFamily="34" charset="-128"/>
            </a:endParaRPr>
          </a:p>
        </p:txBody>
      </p:sp>
      <p:sp>
        <p:nvSpPr>
          <p:cNvPr id="47" name="Rectangle 33">
            <a:extLst>
              <a:ext uri="{FF2B5EF4-FFF2-40B4-BE49-F238E27FC236}">
                <a16:creationId xmlns:a16="http://schemas.microsoft.com/office/drawing/2014/main" id="{312FE791-AAA3-AC85-C3DC-65625F1EC93F}"/>
              </a:ext>
            </a:extLst>
          </p:cNvPr>
          <p:cNvSpPr>
            <a:spLocks noChangeArrowheads="1"/>
          </p:cNvSpPr>
          <p:nvPr/>
        </p:nvSpPr>
        <p:spPr bwMode="auto">
          <a:xfrm>
            <a:off x="651386" y="3619750"/>
            <a:ext cx="820738"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1600" b="0" i="0" u="none" strike="noStrike" cap="none" normalizeH="0" baseline="0" dirty="0">
                <a:ln>
                  <a:noFill/>
                </a:ln>
                <a:solidFill>
                  <a:srgbClr val="005BAD"/>
                </a:solidFill>
                <a:effectLst/>
                <a:latin typeface="HGPｺﾞｼｯｸE" panose="020B0900000000000000" pitchFamily="50" charset="-128"/>
                <a:ea typeface="HGPｺﾞｼｯｸE" panose="020B0900000000000000" pitchFamily="50" charset="-128"/>
              </a:rPr>
              <a:t>応益負担</a:t>
            </a:r>
            <a:endParaRPr kumimoji="0" lang="ja-JP" altLang="ja-JP" sz="1800" u="none" strike="noStrike" cap="none" normalizeH="0" baseline="0" dirty="0">
              <a:ln>
                <a:noFill/>
              </a:ln>
              <a:solidFill>
                <a:schemeClr val="tx1"/>
              </a:solidFill>
              <a:effectLst/>
              <a:latin typeface="HGPGothicE" panose="020B0900000000000000" pitchFamily="34" charset="-128"/>
            </a:endParaRPr>
          </a:p>
        </p:txBody>
      </p:sp>
      <p:sp>
        <p:nvSpPr>
          <p:cNvPr id="48" name="Rectangle 34">
            <a:extLst>
              <a:ext uri="{FF2B5EF4-FFF2-40B4-BE49-F238E27FC236}">
                <a16:creationId xmlns:a16="http://schemas.microsoft.com/office/drawing/2014/main" id="{8F3D4266-B2AA-C280-169A-ABB9D4C12899}"/>
              </a:ext>
            </a:extLst>
          </p:cNvPr>
          <p:cNvSpPr>
            <a:spLocks noChangeArrowheads="1"/>
          </p:cNvSpPr>
          <p:nvPr/>
        </p:nvSpPr>
        <p:spPr bwMode="auto">
          <a:xfrm>
            <a:off x="2037273" y="4352380"/>
            <a:ext cx="5764399"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1600" b="0" i="0" u="none" strike="noStrike" cap="none" normalizeH="0" baseline="0" dirty="0">
                <a:ln>
                  <a:noFill/>
                </a:ln>
                <a:solidFill>
                  <a:srgbClr val="000000"/>
                </a:solidFill>
                <a:effectLst/>
                <a:latin typeface="HGPｺﾞｼｯｸE" panose="020B0900000000000000" pitchFamily="50" charset="-128"/>
                <a:ea typeface="HGPｺﾞｼｯｸE" panose="020B0900000000000000" pitchFamily="50" charset="-128"/>
              </a:rPr>
              <a:t>「負担能力が同じ人には、同じ負担を求めるのが公平」という考え方</a:t>
            </a:r>
            <a:endParaRPr kumimoji="0" lang="ja-JP" altLang="ja-JP" sz="1800" u="none" strike="noStrike" cap="none" normalizeH="0" baseline="0" dirty="0">
              <a:ln>
                <a:noFill/>
              </a:ln>
              <a:solidFill>
                <a:schemeClr val="tx1"/>
              </a:solidFill>
              <a:effectLst/>
              <a:latin typeface="HGPGothicE" panose="020B0900000000000000" pitchFamily="34" charset="-128"/>
            </a:endParaRPr>
          </a:p>
        </p:txBody>
      </p:sp>
      <p:sp>
        <p:nvSpPr>
          <p:cNvPr id="49" name="Rectangle 35">
            <a:extLst>
              <a:ext uri="{FF2B5EF4-FFF2-40B4-BE49-F238E27FC236}">
                <a16:creationId xmlns:a16="http://schemas.microsoft.com/office/drawing/2014/main" id="{2F5BB867-D6DA-8B0B-F209-2B4D3FBB7385}"/>
              </a:ext>
            </a:extLst>
          </p:cNvPr>
          <p:cNvSpPr>
            <a:spLocks noChangeArrowheads="1"/>
          </p:cNvSpPr>
          <p:nvPr/>
        </p:nvSpPr>
        <p:spPr bwMode="auto">
          <a:xfrm>
            <a:off x="551373" y="4352380"/>
            <a:ext cx="1025922"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1600" b="0" i="0" u="none" strike="noStrike" cap="none" normalizeH="0" baseline="0" dirty="0">
                <a:ln>
                  <a:noFill/>
                </a:ln>
                <a:solidFill>
                  <a:srgbClr val="005BAD"/>
                </a:solidFill>
                <a:effectLst/>
                <a:latin typeface="HGPｺﾞｼｯｸE" panose="020B0900000000000000" pitchFamily="50" charset="-128"/>
                <a:ea typeface="HGPｺﾞｼｯｸE" panose="020B0900000000000000" pitchFamily="50" charset="-128"/>
              </a:rPr>
              <a:t>水平的公平</a:t>
            </a:r>
            <a:endParaRPr kumimoji="0" lang="ja-JP" altLang="ja-JP" sz="1800" u="none" strike="noStrike" cap="none" normalizeH="0" baseline="0" dirty="0">
              <a:ln>
                <a:noFill/>
              </a:ln>
              <a:solidFill>
                <a:schemeClr val="tx1"/>
              </a:solidFill>
              <a:effectLst/>
              <a:latin typeface="HGPGothicE" panose="020B0900000000000000" pitchFamily="34" charset="-128"/>
            </a:endParaRPr>
          </a:p>
        </p:txBody>
      </p:sp>
      <p:sp>
        <p:nvSpPr>
          <p:cNvPr id="50" name="Rectangle 36">
            <a:extLst>
              <a:ext uri="{FF2B5EF4-FFF2-40B4-BE49-F238E27FC236}">
                <a16:creationId xmlns:a16="http://schemas.microsoft.com/office/drawing/2014/main" id="{76A9B42F-2DDF-9B67-6FDF-EAB1A4ADDE4B}"/>
              </a:ext>
            </a:extLst>
          </p:cNvPr>
          <p:cNvSpPr>
            <a:spLocks noChangeArrowheads="1"/>
          </p:cNvSpPr>
          <p:nvPr/>
        </p:nvSpPr>
        <p:spPr bwMode="auto">
          <a:xfrm>
            <a:off x="2037273" y="5085012"/>
            <a:ext cx="6351098"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1600" b="0" i="0" u="none" strike="noStrike" cap="none" normalizeH="0" baseline="0" dirty="0">
                <a:ln>
                  <a:noFill/>
                </a:ln>
                <a:solidFill>
                  <a:srgbClr val="000000"/>
                </a:solidFill>
                <a:effectLst/>
                <a:latin typeface="HGPｺﾞｼｯｸE" panose="020B0900000000000000" pitchFamily="50" charset="-128"/>
                <a:ea typeface="HGPｺﾞｼｯｸE" panose="020B0900000000000000" pitchFamily="50" charset="-128"/>
              </a:rPr>
              <a:t>「負担能力が高い人には、より大きな負担を求めるのが公平」という考え方</a:t>
            </a:r>
            <a:endParaRPr kumimoji="0" lang="ja-JP" altLang="ja-JP" sz="1800" u="none" strike="noStrike" cap="none" normalizeH="0" baseline="0" dirty="0">
              <a:ln>
                <a:noFill/>
              </a:ln>
              <a:solidFill>
                <a:schemeClr val="tx1"/>
              </a:solidFill>
              <a:effectLst/>
              <a:latin typeface="HGPGothicE" panose="020B0900000000000000" pitchFamily="34" charset="-128"/>
            </a:endParaRPr>
          </a:p>
        </p:txBody>
      </p:sp>
      <p:sp>
        <p:nvSpPr>
          <p:cNvPr id="51" name="Rectangle 37">
            <a:extLst>
              <a:ext uri="{FF2B5EF4-FFF2-40B4-BE49-F238E27FC236}">
                <a16:creationId xmlns:a16="http://schemas.microsoft.com/office/drawing/2014/main" id="{BDE77E00-BFA4-FB94-2A7F-5175B487FA8E}"/>
              </a:ext>
            </a:extLst>
          </p:cNvPr>
          <p:cNvSpPr>
            <a:spLocks noChangeArrowheads="1"/>
          </p:cNvSpPr>
          <p:nvPr/>
        </p:nvSpPr>
        <p:spPr bwMode="auto">
          <a:xfrm>
            <a:off x="551373" y="5085012"/>
            <a:ext cx="1025922"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1600" b="0" i="0" u="none" strike="noStrike" cap="none" normalizeH="0" baseline="0" dirty="0">
                <a:ln>
                  <a:noFill/>
                </a:ln>
                <a:solidFill>
                  <a:srgbClr val="005BAD"/>
                </a:solidFill>
                <a:effectLst/>
                <a:latin typeface="HGPｺﾞｼｯｸE" panose="020B0900000000000000" pitchFamily="50" charset="-128"/>
                <a:ea typeface="HGPｺﾞｼｯｸE" panose="020B0900000000000000" pitchFamily="50" charset="-128"/>
              </a:rPr>
              <a:t>垂直的公平</a:t>
            </a:r>
            <a:endParaRPr kumimoji="0" lang="ja-JP" altLang="ja-JP" sz="1800" u="none" strike="noStrike" cap="none" normalizeH="0" baseline="0" dirty="0">
              <a:ln>
                <a:noFill/>
              </a:ln>
              <a:solidFill>
                <a:schemeClr val="tx1"/>
              </a:solidFill>
              <a:effectLst/>
              <a:latin typeface="HGPGothicE" panose="020B0900000000000000" pitchFamily="34" charset="-128"/>
            </a:endParaRPr>
          </a:p>
        </p:txBody>
      </p:sp>
      <p:sp>
        <p:nvSpPr>
          <p:cNvPr id="52" name="Rectangle 38">
            <a:extLst>
              <a:ext uri="{FF2B5EF4-FFF2-40B4-BE49-F238E27FC236}">
                <a16:creationId xmlns:a16="http://schemas.microsoft.com/office/drawing/2014/main" id="{DDA76CBA-653C-27A7-230C-216C1C3496E3}"/>
              </a:ext>
            </a:extLst>
          </p:cNvPr>
          <p:cNvSpPr>
            <a:spLocks noChangeArrowheads="1"/>
          </p:cNvSpPr>
          <p:nvPr/>
        </p:nvSpPr>
        <p:spPr bwMode="auto">
          <a:xfrm>
            <a:off x="2037273" y="5816850"/>
            <a:ext cx="5817298"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1600" b="0" i="0" u="none" strike="noStrike" cap="none" normalizeH="0" baseline="0" dirty="0">
                <a:ln>
                  <a:noFill/>
                </a:ln>
                <a:solidFill>
                  <a:srgbClr val="000000"/>
                </a:solidFill>
                <a:effectLst/>
                <a:latin typeface="HGPｺﾞｼｯｸE" panose="020B0900000000000000" pitchFamily="50" charset="-128"/>
                <a:ea typeface="HGPｺﾞｼｯｸE" panose="020B0900000000000000" pitchFamily="50" charset="-128"/>
              </a:rPr>
              <a:t>「現役世代と将来世代の受益と負担のバランスを保つ」という考え方</a:t>
            </a:r>
            <a:endParaRPr kumimoji="0" lang="ja-JP" altLang="ja-JP" sz="1800" u="none" strike="noStrike" cap="none" normalizeH="0" baseline="0" dirty="0">
              <a:ln>
                <a:noFill/>
              </a:ln>
              <a:solidFill>
                <a:schemeClr val="tx1"/>
              </a:solidFill>
              <a:effectLst/>
              <a:latin typeface="HGPGothicE" panose="020B0900000000000000" pitchFamily="34" charset="-128"/>
            </a:endParaRPr>
          </a:p>
        </p:txBody>
      </p:sp>
      <p:sp>
        <p:nvSpPr>
          <p:cNvPr id="53" name="Rectangle 39">
            <a:extLst>
              <a:ext uri="{FF2B5EF4-FFF2-40B4-BE49-F238E27FC236}">
                <a16:creationId xmlns:a16="http://schemas.microsoft.com/office/drawing/2014/main" id="{4BC1A6A6-518C-B5A2-3E80-F510734E44AC}"/>
              </a:ext>
            </a:extLst>
          </p:cNvPr>
          <p:cNvSpPr>
            <a:spLocks noChangeArrowheads="1"/>
          </p:cNvSpPr>
          <p:nvPr/>
        </p:nvSpPr>
        <p:spPr bwMode="auto">
          <a:xfrm>
            <a:off x="451361" y="5816850"/>
            <a:ext cx="1226298"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1600" b="0" i="0" u="none" strike="noStrike" cap="none" normalizeH="0" baseline="0" dirty="0">
                <a:ln>
                  <a:noFill/>
                </a:ln>
                <a:solidFill>
                  <a:srgbClr val="005BAD"/>
                </a:solidFill>
                <a:effectLst/>
                <a:latin typeface="HGPｺﾞｼｯｸE" panose="020B0900000000000000" pitchFamily="50" charset="-128"/>
                <a:ea typeface="HGPｺﾞｼｯｸE" panose="020B0900000000000000" pitchFamily="50" charset="-128"/>
              </a:rPr>
              <a:t>世代間の公平</a:t>
            </a:r>
            <a:endParaRPr kumimoji="0" lang="ja-JP" altLang="ja-JP" sz="1800" u="none" strike="noStrike" cap="none" normalizeH="0" baseline="0" dirty="0">
              <a:ln>
                <a:noFill/>
              </a:ln>
              <a:solidFill>
                <a:schemeClr val="tx1"/>
              </a:solidFill>
              <a:effectLst/>
              <a:latin typeface="HGPGothicE" panose="020B0900000000000000" pitchFamily="34" charset="-128"/>
            </a:endParaRPr>
          </a:p>
        </p:txBody>
      </p:sp>
      <p:grpSp>
        <p:nvGrpSpPr>
          <p:cNvPr id="10" name="グループ化 9">
            <a:extLst>
              <a:ext uri="{FF2B5EF4-FFF2-40B4-BE49-F238E27FC236}">
                <a16:creationId xmlns:a16="http://schemas.microsoft.com/office/drawing/2014/main" id="{D52CBC96-4CB8-CD91-EA22-6AB9BFB89590}"/>
              </a:ext>
            </a:extLst>
          </p:cNvPr>
          <p:cNvGrpSpPr/>
          <p:nvPr/>
        </p:nvGrpSpPr>
        <p:grpSpPr>
          <a:xfrm>
            <a:off x="287921" y="6410880"/>
            <a:ext cx="7941679" cy="374400"/>
            <a:chOff x="322211" y="6410880"/>
            <a:chExt cx="8532000" cy="374400"/>
          </a:xfrm>
        </p:grpSpPr>
        <p:sp>
          <p:nvSpPr>
            <p:cNvPr id="13" name="正方形/長方形 12">
              <a:extLst>
                <a:ext uri="{FF2B5EF4-FFF2-40B4-BE49-F238E27FC236}">
                  <a16:creationId xmlns:a16="http://schemas.microsoft.com/office/drawing/2014/main" id="{5A10F919-57CA-BAEF-A0FA-95C3C7471275}"/>
                </a:ext>
              </a:extLst>
            </p:cNvPr>
            <p:cNvSpPr/>
            <p:nvPr/>
          </p:nvSpPr>
          <p:spPr bwMode="auto">
            <a:xfrm>
              <a:off x="322211" y="6410880"/>
              <a:ext cx="8532000" cy="374400"/>
            </a:xfrm>
            <a:prstGeom prst="rect">
              <a:avLst/>
            </a:prstGeom>
            <a:noFill/>
            <a:ln w="22225" cap="flat" cmpd="sng" algn="ctr">
              <a:solidFill>
                <a:srgbClr val="005BAD"/>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ja-JP" altLang="en-US" sz="2400" b="0" i="0" u="none" strike="noStrike" cap="none" normalizeH="0" baseline="0" dirty="0">
                <a:ln>
                  <a:noFill/>
                </a:ln>
                <a:solidFill>
                  <a:schemeClr val="tx1"/>
                </a:solidFill>
                <a:effectLst/>
                <a:latin typeface="+mn-ea"/>
              </a:endParaRPr>
            </a:p>
          </p:txBody>
        </p:sp>
        <p:sp>
          <p:nvSpPr>
            <p:cNvPr id="14" name="正方形/長方形 13">
              <a:extLst>
                <a:ext uri="{FF2B5EF4-FFF2-40B4-BE49-F238E27FC236}">
                  <a16:creationId xmlns:a16="http://schemas.microsoft.com/office/drawing/2014/main" id="{F36D47DC-1A01-0E8E-940E-7984EEA9E5C8}"/>
                </a:ext>
              </a:extLst>
            </p:cNvPr>
            <p:cNvSpPr/>
            <p:nvPr/>
          </p:nvSpPr>
          <p:spPr bwMode="auto">
            <a:xfrm>
              <a:off x="322212" y="6449705"/>
              <a:ext cx="8497741" cy="296751"/>
            </a:xfrm>
            <a:prstGeom prst="rect">
              <a:avLst/>
            </a:prstGeom>
            <a:solidFill>
              <a:srgbClr val="CCECFF">
                <a:alpha val="30000"/>
              </a:srgbClr>
            </a:solidFill>
            <a:ln w="6350" cap="flat" cmpd="sng" algn="ctr">
              <a:solidFill>
                <a:srgbClr val="005BAD"/>
              </a:solidFill>
              <a:prstDash val="dash"/>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ja-JP" altLang="en-US" sz="2400" b="0" i="0" u="none" strike="noStrike" cap="none" normalizeH="0" baseline="0" dirty="0">
                <a:ln>
                  <a:noFill/>
                </a:ln>
                <a:solidFill>
                  <a:schemeClr val="tx1"/>
                </a:solidFill>
                <a:effectLst/>
                <a:latin typeface="+mn-ea"/>
              </a:endParaRPr>
            </a:p>
          </p:txBody>
        </p:sp>
      </p:grpSp>
      <p:sp>
        <p:nvSpPr>
          <p:cNvPr id="12" name="テキスト ボックス 11">
            <a:extLst>
              <a:ext uri="{FF2B5EF4-FFF2-40B4-BE49-F238E27FC236}">
                <a16:creationId xmlns:a16="http://schemas.microsoft.com/office/drawing/2014/main" id="{897C553D-213B-A4C9-F19D-5D03F02B4A46}"/>
              </a:ext>
            </a:extLst>
          </p:cNvPr>
          <p:cNvSpPr txBox="1"/>
          <p:nvPr/>
        </p:nvSpPr>
        <p:spPr>
          <a:xfrm>
            <a:off x="332797" y="1316298"/>
            <a:ext cx="5618846" cy="369332"/>
          </a:xfrm>
          <a:prstGeom prst="rect">
            <a:avLst/>
          </a:prstGeom>
          <a:noFill/>
        </p:spPr>
        <p:txBody>
          <a:bodyPr wrap="none" rtlCol="0">
            <a:spAutoFit/>
          </a:bodyPr>
          <a:lstStyle/>
          <a:p>
            <a:r>
              <a:rPr kumimoji="1" lang="ja-JP" altLang="en-US" sz="1800" dirty="0">
                <a:solidFill>
                  <a:srgbClr val="005BAD"/>
                </a:solidFill>
                <a:latin typeface="+mj-ea"/>
                <a:ea typeface="+mj-ea"/>
              </a:rPr>
              <a:t>税金には、みんながより公平だと思える仕組みが必要！</a:t>
            </a:r>
          </a:p>
        </p:txBody>
      </p:sp>
      <p:grpSp>
        <p:nvGrpSpPr>
          <p:cNvPr id="5" name="グループ化 4">
            <a:extLst>
              <a:ext uri="{FF2B5EF4-FFF2-40B4-BE49-F238E27FC236}">
                <a16:creationId xmlns:a16="http://schemas.microsoft.com/office/drawing/2014/main" id="{20B3B7F3-B77F-012D-B33C-25EB805C2C11}"/>
              </a:ext>
            </a:extLst>
          </p:cNvPr>
          <p:cNvGrpSpPr/>
          <p:nvPr/>
        </p:nvGrpSpPr>
        <p:grpSpPr>
          <a:xfrm>
            <a:off x="-29057" y="6108719"/>
            <a:ext cx="832606" cy="749281"/>
            <a:chOff x="-35154" y="5996309"/>
            <a:chExt cx="945432" cy="850816"/>
          </a:xfrm>
        </p:grpSpPr>
        <p:sp>
          <p:nvSpPr>
            <p:cNvPr id="6" name="フリーフォーム: 図形 5">
              <a:extLst>
                <a:ext uri="{FF2B5EF4-FFF2-40B4-BE49-F238E27FC236}">
                  <a16:creationId xmlns:a16="http://schemas.microsoft.com/office/drawing/2014/main" id="{1751F53D-53D4-EF64-7BB2-E7BE338C01DB}"/>
                </a:ext>
              </a:extLst>
            </p:cNvPr>
            <p:cNvSpPr/>
            <p:nvPr userDrawn="1"/>
          </p:nvSpPr>
          <p:spPr>
            <a:xfrm rot="5400000">
              <a:off x="29731" y="6013480"/>
              <a:ext cx="803912" cy="863377"/>
            </a:xfrm>
            <a:custGeom>
              <a:avLst/>
              <a:gdLst>
                <a:gd name="connsiteX0" fmla="*/ 0 w 803912"/>
                <a:gd name="connsiteY0" fmla="*/ 529098 h 863377"/>
                <a:gd name="connsiteX1" fmla="*/ 529098 w 803912"/>
                <a:gd name="connsiteY1" fmla="*/ 0 h 863377"/>
                <a:gd name="connsiteX2" fmla="*/ 735047 w 803912"/>
                <a:gd name="connsiteY2" fmla="*/ 41580 h 863377"/>
                <a:gd name="connsiteX3" fmla="*/ 803912 w 803912"/>
                <a:gd name="connsiteY3" fmla="*/ 78958 h 863377"/>
                <a:gd name="connsiteX4" fmla="*/ 803912 w 803912"/>
                <a:gd name="connsiteY4" fmla="*/ 863377 h 863377"/>
                <a:gd name="connsiteX5" fmla="*/ 122089 w 803912"/>
                <a:gd name="connsiteY5" fmla="*/ 863377 h 863377"/>
                <a:gd name="connsiteX6" fmla="*/ 90362 w 803912"/>
                <a:gd name="connsiteY6" fmla="*/ 824922 h 863377"/>
                <a:gd name="connsiteX7" fmla="*/ 0 w 803912"/>
                <a:gd name="connsiteY7" fmla="*/ 529098 h 8633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03912" h="863377">
                  <a:moveTo>
                    <a:pt x="0" y="529098"/>
                  </a:moveTo>
                  <a:cubicBezTo>
                    <a:pt x="0" y="236885"/>
                    <a:pt x="236885" y="0"/>
                    <a:pt x="529098" y="0"/>
                  </a:cubicBezTo>
                  <a:cubicBezTo>
                    <a:pt x="602151" y="0"/>
                    <a:pt x="671747" y="14806"/>
                    <a:pt x="735047" y="41580"/>
                  </a:cubicBezTo>
                  <a:lnTo>
                    <a:pt x="803912" y="78958"/>
                  </a:lnTo>
                  <a:lnTo>
                    <a:pt x="803912" y="863377"/>
                  </a:lnTo>
                  <a:lnTo>
                    <a:pt x="122089" y="863377"/>
                  </a:lnTo>
                  <a:lnTo>
                    <a:pt x="90362" y="824922"/>
                  </a:lnTo>
                  <a:cubicBezTo>
                    <a:pt x="33312" y="740478"/>
                    <a:pt x="0" y="638678"/>
                    <a:pt x="0" y="529098"/>
                  </a:cubicBezTo>
                  <a:close/>
                </a:path>
              </a:pathLst>
            </a:custGeom>
            <a:solidFill>
              <a:srgbClr val="DCF8C0"/>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kumimoji="1" lang="ja-JP" altLang="en-US" dirty="0">
                <a:latin typeface="HGPGothicE" panose="020B0900000000000000" pitchFamily="34" charset="-128"/>
              </a:endParaRPr>
            </a:p>
          </p:txBody>
        </p:sp>
        <p:sp>
          <p:nvSpPr>
            <p:cNvPr id="7" name="フリーフォーム: 図形 6">
              <a:extLst>
                <a:ext uri="{FF2B5EF4-FFF2-40B4-BE49-F238E27FC236}">
                  <a16:creationId xmlns:a16="http://schemas.microsoft.com/office/drawing/2014/main" id="{26AC96E9-F2B9-EDD8-951A-4A70BAA47323}"/>
                </a:ext>
              </a:extLst>
            </p:cNvPr>
            <p:cNvSpPr/>
            <p:nvPr userDrawn="1"/>
          </p:nvSpPr>
          <p:spPr>
            <a:xfrm rot="5400000">
              <a:off x="29731" y="5966578"/>
              <a:ext cx="850815" cy="910278"/>
            </a:xfrm>
            <a:custGeom>
              <a:avLst/>
              <a:gdLst>
                <a:gd name="connsiteX0" fmla="*/ 0 w 850815"/>
                <a:gd name="connsiteY0" fmla="*/ 576000 h 910278"/>
                <a:gd name="connsiteX1" fmla="*/ 576000 w 850815"/>
                <a:gd name="connsiteY1" fmla="*/ 0 h 910278"/>
                <a:gd name="connsiteX2" fmla="*/ 800205 w 850815"/>
                <a:gd name="connsiteY2" fmla="*/ 45266 h 910278"/>
                <a:gd name="connsiteX3" fmla="*/ 850815 w 850815"/>
                <a:gd name="connsiteY3" fmla="*/ 72735 h 910278"/>
                <a:gd name="connsiteX4" fmla="*/ 850815 w 850815"/>
                <a:gd name="connsiteY4" fmla="*/ 125859 h 910278"/>
                <a:gd name="connsiteX5" fmla="*/ 781950 w 850815"/>
                <a:gd name="connsiteY5" fmla="*/ 88481 h 910278"/>
                <a:gd name="connsiteX6" fmla="*/ 576001 w 850815"/>
                <a:gd name="connsiteY6" fmla="*/ 46901 h 910278"/>
                <a:gd name="connsiteX7" fmla="*/ 46903 w 850815"/>
                <a:gd name="connsiteY7" fmla="*/ 575999 h 910278"/>
                <a:gd name="connsiteX8" fmla="*/ 137265 w 850815"/>
                <a:gd name="connsiteY8" fmla="*/ 871823 h 910278"/>
                <a:gd name="connsiteX9" fmla="*/ 168992 w 850815"/>
                <a:gd name="connsiteY9" fmla="*/ 910278 h 910278"/>
                <a:gd name="connsiteX10" fmla="*/ 108463 w 850815"/>
                <a:gd name="connsiteY10" fmla="*/ 910278 h 910278"/>
                <a:gd name="connsiteX11" fmla="*/ 98372 w 850815"/>
                <a:gd name="connsiteY11" fmla="*/ 898047 h 910278"/>
                <a:gd name="connsiteX12" fmla="*/ 0 w 850815"/>
                <a:gd name="connsiteY12" fmla="*/ 576000 h 9102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850815" h="910278">
                  <a:moveTo>
                    <a:pt x="0" y="576000"/>
                  </a:moveTo>
                  <a:cubicBezTo>
                    <a:pt x="0" y="257884"/>
                    <a:pt x="257884" y="0"/>
                    <a:pt x="576000" y="0"/>
                  </a:cubicBezTo>
                  <a:cubicBezTo>
                    <a:pt x="655529" y="0"/>
                    <a:pt x="731294" y="16118"/>
                    <a:pt x="800205" y="45266"/>
                  </a:cubicBezTo>
                  <a:lnTo>
                    <a:pt x="850815" y="72735"/>
                  </a:lnTo>
                  <a:lnTo>
                    <a:pt x="850815" y="125859"/>
                  </a:lnTo>
                  <a:lnTo>
                    <a:pt x="781950" y="88481"/>
                  </a:lnTo>
                  <a:cubicBezTo>
                    <a:pt x="718650" y="61707"/>
                    <a:pt x="649054" y="46901"/>
                    <a:pt x="576001" y="46901"/>
                  </a:cubicBezTo>
                  <a:cubicBezTo>
                    <a:pt x="283788" y="46901"/>
                    <a:pt x="46903" y="283786"/>
                    <a:pt x="46903" y="575999"/>
                  </a:cubicBezTo>
                  <a:cubicBezTo>
                    <a:pt x="46903" y="685579"/>
                    <a:pt x="80215" y="787379"/>
                    <a:pt x="137265" y="871823"/>
                  </a:cubicBezTo>
                  <a:lnTo>
                    <a:pt x="168992" y="910278"/>
                  </a:lnTo>
                  <a:lnTo>
                    <a:pt x="108463" y="910278"/>
                  </a:lnTo>
                  <a:lnTo>
                    <a:pt x="98372" y="898047"/>
                  </a:lnTo>
                  <a:cubicBezTo>
                    <a:pt x="36265" y="806117"/>
                    <a:pt x="0" y="695294"/>
                    <a:pt x="0" y="576000"/>
                  </a:cubicBezTo>
                  <a:close/>
                </a:path>
              </a:pathLst>
            </a:custGeom>
            <a:solidFill>
              <a:srgbClr val="005BAD"/>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kumimoji="1" lang="ja-JP" altLang="en-US">
                <a:latin typeface="HGPGothicE" panose="020B0900000000000000" pitchFamily="34" charset="-128"/>
              </a:endParaRPr>
            </a:p>
          </p:txBody>
        </p:sp>
        <p:sp>
          <p:nvSpPr>
            <p:cNvPr id="8" name="テキスト ボックス 7">
              <a:extLst>
                <a:ext uri="{FF2B5EF4-FFF2-40B4-BE49-F238E27FC236}">
                  <a16:creationId xmlns:a16="http://schemas.microsoft.com/office/drawing/2014/main" id="{5F121D28-F028-E48F-F579-4B3C6521FCE2}"/>
                </a:ext>
              </a:extLst>
            </p:cNvPr>
            <p:cNvSpPr txBox="1"/>
            <p:nvPr userDrawn="1"/>
          </p:nvSpPr>
          <p:spPr>
            <a:xfrm>
              <a:off x="-35154" y="6181034"/>
              <a:ext cx="825671" cy="584775"/>
            </a:xfrm>
            <a:prstGeom prst="rect">
              <a:avLst/>
            </a:prstGeom>
            <a:noFill/>
          </p:spPr>
          <p:txBody>
            <a:bodyPr wrap="square" rtlCol="0">
              <a:noAutofit/>
            </a:bodyPr>
            <a:lstStyle/>
            <a:p>
              <a:pPr algn="ctr"/>
              <a:r>
                <a:rPr kumimoji="1" lang="ja-JP" altLang="en-US" sz="1400" b="1" i="0" spc="50" baseline="0" dirty="0">
                  <a:solidFill>
                    <a:srgbClr val="005BAD"/>
                  </a:solidFill>
                  <a:latin typeface="ＭＳ Ｐゴシック" panose="020B0600070205080204" pitchFamily="50" charset="-128"/>
                  <a:ea typeface="ＭＳ Ｐゴシック" panose="020B0600070205080204" pitchFamily="50" charset="-128"/>
                </a:rPr>
                <a:t>もっと</a:t>
              </a:r>
              <a:endParaRPr kumimoji="1" lang="en-US" altLang="ja-JP" sz="1400" b="1" i="0" spc="50" baseline="0" dirty="0">
                <a:solidFill>
                  <a:srgbClr val="005BAD"/>
                </a:solidFill>
                <a:latin typeface="ＭＳ Ｐゴシック" panose="020B0600070205080204" pitchFamily="50" charset="-128"/>
                <a:ea typeface="ＭＳ Ｐゴシック" panose="020B0600070205080204" pitchFamily="50" charset="-128"/>
              </a:endParaRPr>
            </a:p>
            <a:p>
              <a:pPr algn="ctr"/>
              <a:r>
                <a:rPr lang="ja-JP" altLang="en-US" sz="1400" b="1" spc="50" dirty="0">
                  <a:solidFill>
                    <a:srgbClr val="005BAD"/>
                  </a:solidFill>
                  <a:latin typeface="ＭＳ Ｐゴシック" panose="020B0600070205080204" pitchFamily="50" charset="-128"/>
                  <a:ea typeface="ＭＳ Ｐゴシック" panose="020B0600070205080204" pitchFamily="50" charset="-128"/>
                </a:rPr>
                <a:t>詳しく</a:t>
              </a:r>
              <a:endParaRPr kumimoji="1" lang="ja-JP" altLang="en-US" sz="1400" b="1" i="0" spc="50" baseline="0" dirty="0">
                <a:solidFill>
                  <a:srgbClr val="005BAD"/>
                </a:solidFill>
                <a:latin typeface="ＭＳ Ｐゴシック" panose="020B0600070205080204" pitchFamily="50" charset="-128"/>
                <a:ea typeface="ＭＳ Ｐゴシック" panose="020B0600070205080204" pitchFamily="50" charset="-128"/>
              </a:endParaRPr>
            </a:p>
          </p:txBody>
        </p:sp>
      </p:grpSp>
      <p:sp>
        <p:nvSpPr>
          <p:cNvPr id="16" name="Rectangle 14">
            <a:extLst>
              <a:ext uri="{FF2B5EF4-FFF2-40B4-BE49-F238E27FC236}">
                <a16:creationId xmlns:a16="http://schemas.microsoft.com/office/drawing/2014/main" id="{589B3916-8C64-42BB-9F2F-5A9AA94183E3}"/>
              </a:ext>
            </a:extLst>
          </p:cNvPr>
          <p:cNvSpPr txBox="1">
            <a:spLocks noChangeArrowheads="1"/>
          </p:cNvSpPr>
          <p:nvPr/>
        </p:nvSpPr>
        <p:spPr bwMode="auto">
          <a:xfrm>
            <a:off x="240030" y="134966"/>
            <a:ext cx="8771002"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noAutofit/>
          </a:bodyPr>
          <a:lstStyle>
            <a:lvl1pPr algn="ctr" rtl="0" eaLnBrk="0" fontAlgn="base" hangingPunct="0">
              <a:spcBef>
                <a:spcPct val="0"/>
              </a:spcBef>
              <a:spcAft>
                <a:spcPct val="0"/>
              </a:spcAft>
              <a:defRPr kumimoji="1" sz="4400">
                <a:solidFill>
                  <a:schemeClr val="tx2"/>
                </a:solidFill>
                <a:latin typeface="+mj-lt"/>
                <a:ea typeface="+mj-ea"/>
                <a:cs typeface="+mj-cs"/>
              </a:defRPr>
            </a:lvl1pPr>
            <a:lvl2pPr algn="ctr" rtl="0" eaLnBrk="0" fontAlgn="base" hangingPunct="0">
              <a:spcBef>
                <a:spcPct val="0"/>
              </a:spcBef>
              <a:spcAft>
                <a:spcPct val="0"/>
              </a:spcAft>
              <a:defRPr kumimoji="1" sz="4400">
                <a:solidFill>
                  <a:schemeClr val="tx2"/>
                </a:solidFill>
                <a:latin typeface="Times" charset="0"/>
                <a:ea typeface="Osaka" charset="-128"/>
              </a:defRPr>
            </a:lvl2pPr>
            <a:lvl3pPr algn="ctr" rtl="0" eaLnBrk="0" fontAlgn="base" hangingPunct="0">
              <a:spcBef>
                <a:spcPct val="0"/>
              </a:spcBef>
              <a:spcAft>
                <a:spcPct val="0"/>
              </a:spcAft>
              <a:defRPr kumimoji="1" sz="4400">
                <a:solidFill>
                  <a:schemeClr val="tx2"/>
                </a:solidFill>
                <a:latin typeface="Times" charset="0"/>
                <a:ea typeface="Osaka" charset="-128"/>
              </a:defRPr>
            </a:lvl3pPr>
            <a:lvl4pPr algn="ctr" rtl="0" eaLnBrk="0" fontAlgn="base" hangingPunct="0">
              <a:spcBef>
                <a:spcPct val="0"/>
              </a:spcBef>
              <a:spcAft>
                <a:spcPct val="0"/>
              </a:spcAft>
              <a:defRPr kumimoji="1" sz="4400">
                <a:solidFill>
                  <a:schemeClr val="tx2"/>
                </a:solidFill>
                <a:latin typeface="Times" charset="0"/>
                <a:ea typeface="Osaka" charset="-128"/>
              </a:defRPr>
            </a:lvl4pPr>
            <a:lvl5pPr algn="ctr" rtl="0" eaLnBrk="0" fontAlgn="base" hangingPunct="0">
              <a:spcBef>
                <a:spcPct val="0"/>
              </a:spcBef>
              <a:spcAft>
                <a:spcPct val="0"/>
              </a:spcAft>
              <a:defRPr kumimoji="1" sz="4400">
                <a:solidFill>
                  <a:schemeClr val="tx2"/>
                </a:solidFill>
                <a:latin typeface="Times" charset="0"/>
                <a:ea typeface="Osaka" charset="-128"/>
              </a:defRPr>
            </a:lvl5pPr>
            <a:lvl6pPr marL="457200" algn="ctr" rtl="0" fontAlgn="base">
              <a:spcBef>
                <a:spcPct val="0"/>
              </a:spcBef>
              <a:spcAft>
                <a:spcPct val="0"/>
              </a:spcAft>
              <a:defRPr kumimoji="1" sz="4400">
                <a:solidFill>
                  <a:schemeClr val="tx2"/>
                </a:solidFill>
                <a:latin typeface="Times" charset="0"/>
                <a:ea typeface="Osaka" charset="-128"/>
              </a:defRPr>
            </a:lvl6pPr>
            <a:lvl7pPr marL="914400" algn="ctr" rtl="0" fontAlgn="base">
              <a:spcBef>
                <a:spcPct val="0"/>
              </a:spcBef>
              <a:spcAft>
                <a:spcPct val="0"/>
              </a:spcAft>
              <a:defRPr kumimoji="1" sz="4400">
                <a:solidFill>
                  <a:schemeClr val="tx2"/>
                </a:solidFill>
                <a:latin typeface="Times" charset="0"/>
                <a:ea typeface="Osaka" charset="-128"/>
              </a:defRPr>
            </a:lvl7pPr>
            <a:lvl8pPr marL="1371600" algn="ctr" rtl="0" fontAlgn="base">
              <a:spcBef>
                <a:spcPct val="0"/>
              </a:spcBef>
              <a:spcAft>
                <a:spcPct val="0"/>
              </a:spcAft>
              <a:defRPr kumimoji="1" sz="4400">
                <a:solidFill>
                  <a:schemeClr val="tx2"/>
                </a:solidFill>
                <a:latin typeface="Times" charset="0"/>
                <a:ea typeface="Osaka" charset="-128"/>
              </a:defRPr>
            </a:lvl8pPr>
            <a:lvl9pPr marL="1828800" algn="ctr" rtl="0" fontAlgn="base">
              <a:spcBef>
                <a:spcPct val="0"/>
              </a:spcBef>
              <a:spcAft>
                <a:spcPct val="0"/>
              </a:spcAft>
              <a:defRPr kumimoji="1" sz="4400">
                <a:solidFill>
                  <a:schemeClr val="tx2"/>
                </a:solidFill>
                <a:latin typeface="Times" charset="0"/>
                <a:ea typeface="Osaka" charset="-128"/>
              </a:defRPr>
            </a:lvl9pPr>
          </a:lstStyle>
          <a:p>
            <a:pPr algn="l" eaLnBrk="1" hangingPunct="1"/>
            <a:r>
              <a:rPr lang="ja-JP" altLang="en-US" sz="2500" kern="0" dirty="0">
                <a:solidFill>
                  <a:srgbClr val="005BAD"/>
                </a:solidFill>
                <a:latin typeface="HGP創英角ｺﾞｼｯｸUB" panose="020B0900000000000000" pitchFamily="50" charset="-128"/>
                <a:ea typeface="HGP創英角ｺﾞｼｯｸUB" panose="020B0900000000000000" pitchFamily="50" charset="-128"/>
              </a:rPr>
              <a:t>２</a:t>
            </a:r>
            <a:r>
              <a:rPr lang="en-US" altLang="ja-JP" sz="2200" kern="0" dirty="0">
                <a:solidFill>
                  <a:srgbClr val="005BAD"/>
                </a:solidFill>
                <a:latin typeface="HGP創英角ｺﾞｼｯｸUB" panose="020B0900000000000000" pitchFamily="50" charset="-128"/>
                <a:ea typeface="HGP創英角ｺﾞｼｯｸUB" panose="020B0900000000000000" pitchFamily="50" charset="-128"/>
              </a:rPr>
              <a:t>. </a:t>
            </a:r>
            <a:r>
              <a:rPr lang="ja-JP" altLang="en-US" sz="2200" kern="0" dirty="0">
                <a:solidFill>
                  <a:schemeClr val="tx1"/>
                </a:solidFill>
                <a:latin typeface="HGP創英角ｺﾞｼｯｸUB" panose="020B0900000000000000" pitchFamily="50" charset="-128"/>
                <a:ea typeface="HGP創英角ｺﾞｼｯｸUB" panose="020B0900000000000000" pitchFamily="50" charset="-128"/>
              </a:rPr>
              <a:t>納税の義務と公平な税金</a:t>
            </a:r>
          </a:p>
        </p:txBody>
      </p:sp>
      <p:sp>
        <p:nvSpPr>
          <p:cNvPr id="17" name="テキスト ボックス 16">
            <a:extLst>
              <a:ext uri="{FF2B5EF4-FFF2-40B4-BE49-F238E27FC236}">
                <a16:creationId xmlns:a16="http://schemas.microsoft.com/office/drawing/2014/main" id="{3E6E3A23-C1A9-43A5-B3CA-E4DD417AFC5A}"/>
              </a:ext>
            </a:extLst>
          </p:cNvPr>
          <p:cNvSpPr txBox="1"/>
          <p:nvPr/>
        </p:nvSpPr>
        <p:spPr>
          <a:xfrm>
            <a:off x="839467" y="6461424"/>
            <a:ext cx="7212333" cy="261610"/>
          </a:xfrm>
          <a:prstGeom prst="rect">
            <a:avLst/>
          </a:prstGeom>
          <a:noFill/>
        </p:spPr>
        <p:txBody>
          <a:bodyPr wrap="square" rtlCol="0">
            <a:spAutoFit/>
          </a:bodyPr>
          <a:lstStyle/>
          <a:p>
            <a:r>
              <a:rPr lang="ja-JP" altLang="en-US" sz="1100" b="1" dirty="0">
                <a:solidFill>
                  <a:srgbClr val="005BAD"/>
                </a:solidFill>
                <a:latin typeface="ＭＳ Ｐゴシック" panose="020B0600070205080204" pitchFamily="50" charset="-128"/>
                <a:ea typeface="ＭＳ Ｐゴシック" panose="020B0600070205080204" pitchFamily="50" charset="-128"/>
              </a:rPr>
              <a:t>調べてみよう ： </a:t>
            </a:r>
            <a:r>
              <a:rPr kumimoji="1" lang="en-US" altLang="ja-JP" sz="1100" dirty="0">
                <a:latin typeface="HGPGothicE" panose="020B0900000000000000" pitchFamily="34" charset="-128"/>
                <a:cs typeface="Arial" panose="020B0604020202020204" pitchFamily="34" charset="0"/>
                <a:hlinkClick r:id="rId4">
                  <a:extLst>
                    <a:ext uri="{A12FA001-AC4F-418D-AE19-62706E023703}">
                      <ahyp:hlinkClr xmlns:ahyp="http://schemas.microsoft.com/office/drawing/2018/hyperlinkcolor" val="tx"/>
                    </a:ext>
                  </a:extLst>
                </a:hlinkClick>
              </a:rPr>
              <a:t>https://www.nichizeiren.or.jp/taxaccount/education/sozei_nichizei/</a:t>
            </a:r>
            <a:r>
              <a:rPr kumimoji="1" lang="en-US" altLang="ja-JP" sz="1100" dirty="0">
                <a:latin typeface="HGPGothicE" panose="020B0900000000000000" pitchFamily="34" charset="-128"/>
                <a:cs typeface="Arial" panose="020B0604020202020204" pitchFamily="34" charset="0"/>
              </a:rPr>
              <a:t>  </a:t>
            </a:r>
            <a:r>
              <a:rPr kumimoji="1" lang="ja-JP" altLang="en-US" sz="1000" dirty="0">
                <a:latin typeface="ＭＳ Ｐゴシック" panose="020B0600070205080204" pitchFamily="50" charset="-128"/>
                <a:ea typeface="ＭＳ Ｐゴシック" panose="020B0600070205080204" pitchFamily="50" charset="-128"/>
                <a:cs typeface="Arial" panose="020B0604020202020204" pitchFamily="34" charset="0"/>
              </a:rPr>
              <a:t>（</a:t>
            </a:r>
            <a:r>
              <a:rPr lang="ja-JP" altLang="en-US" sz="1000" dirty="0">
                <a:latin typeface="ＭＳ Ｐゴシック" panose="020B0600070205080204" pitchFamily="50" charset="-128"/>
                <a:ea typeface="ＭＳ Ｐゴシック" panose="020B0600070205080204" pitchFamily="50" charset="-128"/>
                <a:cs typeface="Arial" panose="020B0604020202020204" pitchFamily="34" charset="0"/>
              </a:rPr>
              <a:t>日本税理士会連合会</a:t>
            </a:r>
            <a:r>
              <a:rPr lang="en-US" altLang="ja-JP" sz="1000" dirty="0">
                <a:latin typeface="ＭＳ Ｐゴシック" panose="020B0600070205080204" pitchFamily="50" charset="-128"/>
                <a:ea typeface="ＭＳ Ｐゴシック" panose="020B0600070205080204" pitchFamily="50" charset="-128"/>
                <a:cs typeface="Arial" panose="020B0604020202020204" pitchFamily="34" charset="0"/>
              </a:rPr>
              <a:t>HP</a:t>
            </a:r>
            <a:r>
              <a:rPr lang="ja-JP" altLang="en-US" sz="1000" dirty="0">
                <a:latin typeface="ＭＳ Ｐゴシック" panose="020B0600070205080204" pitchFamily="50" charset="-128"/>
                <a:ea typeface="ＭＳ Ｐゴシック" panose="020B0600070205080204" pitchFamily="50" charset="-128"/>
                <a:cs typeface="Arial" panose="020B0604020202020204" pitchFamily="34" charset="0"/>
              </a:rPr>
              <a:t>）</a:t>
            </a:r>
            <a:endParaRPr lang="ja-JP" altLang="en-US" sz="1100" dirty="0">
              <a:latin typeface="ＭＳ Ｐゴシック" panose="020B0600070205080204" pitchFamily="50" charset="-128"/>
              <a:ea typeface="ＭＳ Ｐゴシック" panose="020B0600070205080204" pitchFamily="50" charset="-128"/>
            </a:endParaRPr>
          </a:p>
        </p:txBody>
      </p:sp>
      <p:pic>
        <p:nvPicPr>
          <p:cNvPr id="54" name="図 53">
            <a:hlinkClick r:id="rId4"/>
            <a:extLst>
              <a:ext uri="{FF2B5EF4-FFF2-40B4-BE49-F238E27FC236}">
                <a16:creationId xmlns:a16="http://schemas.microsoft.com/office/drawing/2014/main" id="{72472F59-A3C9-44B0-AE31-65054D4B1E04}"/>
              </a:ext>
            </a:extLst>
          </p:cNvPr>
          <p:cNvPicPr>
            <a:picLocks noChangeAspect="1"/>
          </p:cNvPicPr>
          <p:nvPr/>
        </p:nvPicPr>
        <p:blipFill>
          <a:blip r:embed="rId5"/>
          <a:stretch>
            <a:fillRect/>
          </a:stretch>
        </p:blipFill>
        <p:spPr>
          <a:xfrm>
            <a:off x="8296656" y="6345543"/>
            <a:ext cx="500462" cy="500462"/>
          </a:xfrm>
          <a:prstGeom prst="rect">
            <a:avLst/>
          </a:prstGeom>
        </p:spPr>
      </p:pic>
      <p:sp>
        <p:nvSpPr>
          <p:cNvPr id="2" name="スライド番号プレースホルダー 8">
            <a:extLst>
              <a:ext uri="{FF2B5EF4-FFF2-40B4-BE49-F238E27FC236}">
                <a16:creationId xmlns:a16="http://schemas.microsoft.com/office/drawing/2014/main" id="{88F49A5F-0756-D22B-B834-7A4CD761A084}"/>
              </a:ext>
            </a:extLst>
          </p:cNvPr>
          <p:cNvSpPr>
            <a:spLocks noGrp="1"/>
          </p:cNvSpPr>
          <p:nvPr>
            <p:ph type="sldNum" sz="quarter" idx="12"/>
          </p:nvPr>
        </p:nvSpPr>
        <p:spPr>
          <a:xfrm>
            <a:off x="8769893" y="6443281"/>
            <a:ext cx="374107" cy="298426"/>
          </a:xfrm>
        </p:spPr>
        <p:txBody>
          <a:bodyPr/>
          <a:lstStyle/>
          <a:p>
            <a:pPr>
              <a:defRPr/>
            </a:pPr>
            <a:fld id="{40E3B949-1179-4387-B307-F356BE6486A4}" type="slidenum">
              <a:rPr lang="en-US" altLang="ja-JP" smtClean="0">
                <a:latin typeface="+mn-ea"/>
                <a:ea typeface="+mn-ea"/>
              </a:rPr>
              <a:pPr>
                <a:defRPr/>
              </a:pPr>
              <a:t>12</a:t>
            </a:fld>
            <a:endParaRPr lang="en-US" altLang="ja-JP" dirty="0">
              <a:latin typeface="+mn-ea"/>
              <a:ea typeface="+mn-ea"/>
            </a:endParaRPr>
          </a:p>
        </p:txBody>
      </p:sp>
    </p:spTree>
    <p:extLst>
      <p:ext uri="{BB962C8B-B14F-4D97-AF65-F5344CB8AC3E}">
        <p14:creationId xmlns:p14="http://schemas.microsoft.com/office/powerpoint/2010/main" val="34442972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nodePh="1">
                                  <p:stCondLst>
                                    <p:cond delay="0"/>
                                  </p:stCondLst>
                                  <p:endCondLst>
                                    <p:cond evt="begin" delay="0">
                                      <p:tn val="10"/>
                                    </p:cond>
                                  </p:endCondLst>
                                  <p:childTnLst>
                                    <p:set>
                                      <p:cBhvr>
                                        <p:cTn id="11" dur="1" fill="hold">
                                          <p:stCondLst>
                                            <p:cond delay="0"/>
                                          </p:stCondLst>
                                        </p:cTn>
                                        <p:tgtEl>
                                          <p:spTgt spid="18"/>
                                        </p:tgtEl>
                                        <p:attrNameLst>
                                          <p:attrName>style.visibility</p:attrName>
                                        </p:attrNameLst>
                                      </p:cBhvr>
                                      <p:to>
                                        <p:strVal val="visible"/>
                                      </p:to>
                                    </p:set>
                                    <p:animEffect transition="in" filter="fade">
                                      <p:cBhvr>
                                        <p:cTn id="12" dur="500"/>
                                        <p:tgtEl>
                                          <p:spTgt spid="18"/>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19"/>
                                        </p:tgtEl>
                                        <p:attrNameLst>
                                          <p:attrName>style.visibility</p:attrName>
                                        </p:attrNameLst>
                                      </p:cBhvr>
                                      <p:to>
                                        <p:strVal val="visible"/>
                                      </p:to>
                                    </p:set>
                                    <p:animEffect transition="in" filter="fade">
                                      <p:cBhvr>
                                        <p:cTn id="15" dur="500"/>
                                        <p:tgtEl>
                                          <p:spTgt spid="19"/>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20"/>
                                        </p:tgtEl>
                                        <p:attrNameLst>
                                          <p:attrName>style.visibility</p:attrName>
                                        </p:attrNameLst>
                                      </p:cBhvr>
                                      <p:to>
                                        <p:strVal val="visible"/>
                                      </p:to>
                                    </p:set>
                                    <p:animEffect transition="in" filter="fade">
                                      <p:cBhvr>
                                        <p:cTn id="18" dur="500"/>
                                        <p:tgtEl>
                                          <p:spTgt spid="20"/>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21"/>
                                        </p:tgtEl>
                                        <p:attrNameLst>
                                          <p:attrName>style.visibility</p:attrName>
                                        </p:attrNameLst>
                                      </p:cBhvr>
                                      <p:to>
                                        <p:strVal val="visible"/>
                                      </p:to>
                                    </p:set>
                                    <p:animEffect transition="in" filter="fade">
                                      <p:cBhvr>
                                        <p:cTn id="21" dur="500"/>
                                        <p:tgtEl>
                                          <p:spTgt spid="21"/>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22"/>
                                        </p:tgtEl>
                                        <p:attrNameLst>
                                          <p:attrName>style.visibility</p:attrName>
                                        </p:attrNameLst>
                                      </p:cBhvr>
                                      <p:to>
                                        <p:strVal val="visible"/>
                                      </p:to>
                                    </p:set>
                                    <p:animEffect transition="in" filter="fade">
                                      <p:cBhvr>
                                        <p:cTn id="24" dur="500"/>
                                        <p:tgtEl>
                                          <p:spTgt spid="22"/>
                                        </p:tgtEl>
                                      </p:cBhvr>
                                    </p:animEffect>
                                  </p:childTnLst>
                                </p:cTn>
                              </p:par>
                              <p:par>
                                <p:cTn id="25" presetID="10" presetClass="entr" presetSubtype="0" fill="hold" grpId="0" nodeType="with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childTnLst>
                                </p:cTn>
                              </p:par>
                              <p:par>
                                <p:cTn id="28" presetID="10" presetClass="entr" presetSubtype="0" fill="hold" grpId="0" nodeType="withEffect">
                                  <p:stCondLst>
                                    <p:cond delay="0"/>
                                  </p:stCondLst>
                                  <p:childTnLst>
                                    <p:set>
                                      <p:cBhvr>
                                        <p:cTn id="29" dur="1" fill="hold">
                                          <p:stCondLst>
                                            <p:cond delay="0"/>
                                          </p:stCondLst>
                                        </p:cTn>
                                        <p:tgtEl>
                                          <p:spTgt spid="24"/>
                                        </p:tgtEl>
                                        <p:attrNameLst>
                                          <p:attrName>style.visibility</p:attrName>
                                        </p:attrNameLst>
                                      </p:cBhvr>
                                      <p:to>
                                        <p:strVal val="visible"/>
                                      </p:to>
                                    </p:set>
                                    <p:animEffect transition="in" filter="fade">
                                      <p:cBhvr>
                                        <p:cTn id="30" dur="500"/>
                                        <p:tgtEl>
                                          <p:spTgt spid="24"/>
                                        </p:tgtEl>
                                      </p:cBhvr>
                                    </p:animEffect>
                                  </p:childTnLst>
                                </p:cTn>
                              </p:par>
                              <p:par>
                                <p:cTn id="31" presetID="10" presetClass="entr" presetSubtype="0" fill="hold" grpId="0" nodeType="withEffect">
                                  <p:stCondLst>
                                    <p:cond delay="0"/>
                                  </p:stCondLst>
                                  <p:childTnLst>
                                    <p:set>
                                      <p:cBhvr>
                                        <p:cTn id="32" dur="1" fill="hold">
                                          <p:stCondLst>
                                            <p:cond delay="0"/>
                                          </p:stCondLst>
                                        </p:cTn>
                                        <p:tgtEl>
                                          <p:spTgt spid="25"/>
                                        </p:tgtEl>
                                        <p:attrNameLst>
                                          <p:attrName>style.visibility</p:attrName>
                                        </p:attrNameLst>
                                      </p:cBhvr>
                                      <p:to>
                                        <p:strVal val="visible"/>
                                      </p:to>
                                    </p:set>
                                    <p:animEffect transition="in" filter="fade">
                                      <p:cBhvr>
                                        <p:cTn id="33" dur="500"/>
                                        <p:tgtEl>
                                          <p:spTgt spid="25"/>
                                        </p:tgtEl>
                                      </p:cBhvr>
                                    </p:animEffect>
                                  </p:childTnLst>
                                </p:cTn>
                              </p:par>
                              <p:par>
                                <p:cTn id="34" presetID="10" presetClass="entr" presetSubtype="0" fill="hold" grpId="0" nodeType="withEffect">
                                  <p:stCondLst>
                                    <p:cond delay="0"/>
                                  </p:stCondLst>
                                  <p:childTnLst>
                                    <p:set>
                                      <p:cBhvr>
                                        <p:cTn id="35" dur="1" fill="hold">
                                          <p:stCondLst>
                                            <p:cond delay="0"/>
                                          </p:stCondLst>
                                        </p:cTn>
                                        <p:tgtEl>
                                          <p:spTgt spid="26"/>
                                        </p:tgtEl>
                                        <p:attrNameLst>
                                          <p:attrName>style.visibility</p:attrName>
                                        </p:attrNameLst>
                                      </p:cBhvr>
                                      <p:to>
                                        <p:strVal val="visible"/>
                                      </p:to>
                                    </p:set>
                                    <p:animEffect transition="in" filter="fade">
                                      <p:cBhvr>
                                        <p:cTn id="36" dur="500"/>
                                        <p:tgtEl>
                                          <p:spTgt spid="26"/>
                                        </p:tgtEl>
                                      </p:cBhvr>
                                    </p:animEffect>
                                  </p:childTnLst>
                                </p:cTn>
                              </p:par>
                              <p:par>
                                <p:cTn id="37" presetID="10" presetClass="entr" presetSubtype="0" fill="hold" grpId="0" nodeType="withEffect">
                                  <p:stCondLst>
                                    <p:cond delay="0"/>
                                  </p:stCondLst>
                                  <p:childTnLst>
                                    <p:set>
                                      <p:cBhvr>
                                        <p:cTn id="38" dur="1" fill="hold">
                                          <p:stCondLst>
                                            <p:cond delay="0"/>
                                          </p:stCondLst>
                                        </p:cTn>
                                        <p:tgtEl>
                                          <p:spTgt spid="27"/>
                                        </p:tgtEl>
                                        <p:attrNameLst>
                                          <p:attrName>style.visibility</p:attrName>
                                        </p:attrNameLst>
                                      </p:cBhvr>
                                      <p:to>
                                        <p:strVal val="visible"/>
                                      </p:to>
                                    </p:set>
                                    <p:animEffect transition="in" filter="fade">
                                      <p:cBhvr>
                                        <p:cTn id="39" dur="500"/>
                                        <p:tgtEl>
                                          <p:spTgt spid="27"/>
                                        </p:tgtEl>
                                      </p:cBhvr>
                                    </p:animEffect>
                                  </p:childTnLst>
                                </p:cTn>
                              </p:par>
                              <p:par>
                                <p:cTn id="40" presetID="10" presetClass="entr" presetSubtype="0" fill="hold" grpId="0" nodeType="withEffect">
                                  <p:stCondLst>
                                    <p:cond delay="0"/>
                                  </p:stCondLst>
                                  <p:childTnLst>
                                    <p:set>
                                      <p:cBhvr>
                                        <p:cTn id="41" dur="1" fill="hold">
                                          <p:stCondLst>
                                            <p:cond delay="0"/>
                                          </p:stCondLst>
                                        </p:cTn>
                                        <p:tgtEl>
                                          <p:spTgt spid="28"/>
                                        </p:tgtEl>
                                        <p:attrNameLst>
                                          <p:attrName>style.visibility</p:attrName>
                                        </p:attrNameLst>
                                      </p:cBhvr>
                                      <p:to>
                                        <p:strVal val="visible"/>
                                      </p:to>
                                    </p:set>
                                    <p:animEffect transition="in" filter="fade">
                                      <p:cBhvr>
                                        <p:cTn id="42" dur="500"/>
                                        <p:tgtEl>
                                          <p:spTgt spid="28"/>
                                        </p:tgtEl>
                                      </p:cBhvr>
                                    </p:animEffect>
                                  </p:childTnLst>
                                </p:cTn>
                              </p:par>
                              <p:par>
                                <p:cTn id="43" presetID="10" presetClass="entr" presetSubtype="0" fill="hold" grpId="0" nodeType="withEffect">
                                  <p:stCondLst>
                                    <p:cond delay="0"/>
                                  </p:stCondLst>
                                  <p:childTnLst>
                                    <p:set>
                                      <p:cBhvr>
                                        <p:cTn id="44" dur="1" fill="hold">
                                          <p:stCondLst>
                                            <p:cond delay="0"/>
                                          </p:stCondLst>
                                        </p:cTn>
                                        <p:tgtEl>
                                          <p:spTgt spid="29"/>
                                        </p:tgtEl>
                                        <p:attrNameLst>
                                          <p:attrName>style.visibility</p:attrName>
                                        </p:attrNameLst>
                                      </p:cBhvr>
                                      <p:to>
                                        <p:strVal val="visible"/>
                                      </p:to>
                                    </p:set>
                                    <p:animEffect transition="in" filter="fade">
                                      <p:cBhvr>
                                        <p:cTn id="45" dur="500"/>
                                        <p:tgtEl>
                                          <p:spTgt spid="29"/>
                                        </p:tgtEl>
                                      </p:cBhvr>
                                    </p:animEffect>
                                  </p:childTnLst>
                                </p:cTn>
                              </p:par>
                              <p:par>
                                <p:cTn id="46" presetID="10" presetClass="entr" presetSubtype="0" fill="hold" grpId="0" nodeType="withEffect">
                                  <p:stCondLst>
                                    <p:cond delay="0"/>
                                  </p:stCondLst>
                                  <p:childTnLst>
                                    <p:set>
                                      <p:cBhvr>
                                        <p:cTn id="47" dur="1" fill="hold">
                                          <p:stCondLst>
                                            <p:cond delay="0"/>
                                          </p:stCondLst>
                                        </p:cTn>
                                        <p:tgtEl>
                                          <p:spTgt spid="30"/>
                                        </p:tgtEl>
                                        <p:attrNameLst>
                                          <p:attrName>style.visibility</p:attrName>
                                        </p:attrNameLst>
                                      </p:cBhvr>
                                      <p:to>
                                        <p:strVal val="visible"/>
                                      </p:to>
                                    </p:set>
                                    <p:animEffect transition="in" filter="fade">
                                      <p:cBhvr>
                                        <p:cTn id="48" dur="500"/>
                                        <p:tgtEl>
                                          <p:spTgt spid="30"/>
                                        </p:tgtEl>
                                      </p:cBhvr>
                                    </p:animEffect>
                                  </p:childTnLst>
                                </p:cTn>
                              </p:par>
                              <p:par>
                                <p:cTn id="49" presetID="10" presetClass="entr" presetSubtype="0" fill="hold" grpId="0" nodeType="withEffect">
                                  <p:stCondLst>
                                    <p:cond delay="0"/>
                                  </p:stCondLst>
                                  <p:childTnLst>
                                    <p:set>
                                      <p:cBhvr>
                                        <p:cTn id="50" dur="1" fill="hold">
                                          <p:stCondLst>
                                            <p:cond delay="0"/>
                                          </p:stCondLst>
                                        </p:cTn>
                                        <p:tgtEl>
                                          <p:spTgt spid="31"/>
                                        </p:tgtEl>
                                        <p:attrNameLst>
                                          <p:attrName>style.visibility</p:attrName>
                                        </p:attrNameLst>
                                      </p:cBhvr>
                                      <p:to>
                                        <p:strVal val="visible"/>
                                      </p:to>
                                    </p:set>
                                    <p:animEffect transition="in" filter="fade">
                                      <p:cBhvr>
                                        <p:cTn id="51" dur="500"/>
                                        <p:tgtEl>
                                          <p:spTgt spid="31"/>
                                        </p:tgtEl>
                                      </p:cBhvr>
                                    </p:animEffect>
                                  </p:childTnLst>
                                </p:cTn>
                              </p:par>
                              <p:par>
                                <p:cTn id="52" presetID="10" presetClass="entr" presetSubtype="0" fill="hold" grpId="0" nodeType="withEffect">
                                  <p:stCondLst>
                                    <p:cond delay="0"/>
                                  </p:stCondLst>
                                  <p:childTnLst>
                                    <p:set>
                                      <p:cBhvr>
                                        <p:cTn id="53" dur="1" fill="hold">
                                          <p:stCondLst>
                                            <p:cond delay="0"/>
                                          </p:stCondLst>
                                        </p:cTn>
                                        <p:tgtEl>
                                          <p:spTgt spid="32"/>
                                        </p:tgtEl>
                                        <p:attrNameLst>
                                          <p:attrName>style.visibility</p:attrName>
                                        </p:attrNameLst>
                                      </p:cBhvr>
                                      <p:to>
                                        <p:strVal val="visible"/>
                                      </p:to>
                                    </p:set>
                                    <p:animEffect transition="in" filter="fade">
                                      <p:cBhvr>
                                        <p:cTn id="54" dur="500"/>
                                        <p:tgtEl>
                                          <p:spTgt spid="32"/>
                                        </p:tgtEl>
                                      </p:cBhvr>
                                    </p:animEffect>
                                  </p:childTnLst>
                                </p:cTn>
                              </p:par>
                              <p:par>
                                <p:cTn id="55" presetID="10" presetClass="entr" presetSubtype="0" fill="hold" grpId="0" nodeType="withEffect">
                                  <p:stCondLst>
                                    <p:cond delay="0"/>
                                  </p:stCondLst>
                                  <p:childTnLst>
                                    <p:set>
                                      <p:cBhvr>
                                        <p:cTn id="56" dur="1" fill="hold">
                                          <p:stCondLst>
                                            <p:cond delay="0"/>
                                          </p:stCondLst>
                                        </p:cTn>
                                        <p:tgtEl>
                                          <p:spTgt spid="33"/>
                                        </p:tgtEl>
                                        <p:attrNameLst>
                                          <p:attrName>style.visibility</p:attrName>
                                        </p:attrNameLst>
                                      </p:cBhvr>
                                      <p:to>
                                        <p:strVal val="visible"/>
                                      </p:to>
                                    </p:set>
                                    <p:animEffect transition="in" filter="fade">
                                      <p:cBhvr>
                                        <p:cTn id="57" dur="500"/>
                                        <p:tgtEl>
                                          <p:spTgt spid="33"/>
                                        </p:tgtEl>
                                      </p:cBhvr>
                                    </p:animEffect>
                                  </p:childTnLst>
                                </p:cTn>
                              </p:par>
                              <p:par>
                                <p:cTn id="58" presetID="10" presetClass="entr" presetSubtype="0" fill="hold" grpId="0" nodeType="withEffect">
                                  <p:stCondLst>
                                    <p:cond delay="0"/>
                                  </p:stCondLst>
                                  <p:childTnLst>
                                    <p:set>
                                      <p:cBhvr>
                                        <p:cTn id="59" dur="1" fill="hold">
                                          <p:stCondLst>
                                            <p:cond delay="0"/>
                                          </p:stCondLst>
                                        </p:cTn>
                                        <p:tgtEl>
                                          <p:spTgt spid="34"/>
                                        </p:tgtEl>
                                        <p:attrNameLst>
                                          <p:attrName>style.visibility</p:attrName>
                                        </p:attrNameLst>
                                      </p:cBhvr>
                                      <p:to>
                                        <p:strVal val="visible"/>
                                      </p:to>
                                    </p:set>
                                    <p:animEffect transition="in" filter="fade">
                                      <p:cBhvr>
                                        <p:cTn id="60" dur="500"/>
                                        <p:tgtEl>
                                          <p:spTgt spid="34"/>
                                        </p:tgtEl>
                                      </p:cBhvr>
                                    </p:animEffect>
                                  </p:childTnLst>
                                </p:cTn>
                              </p:par>
                              <p:par>
                                <p:cTn id="61" presetID="10" presetClass="entr" presetSubtype="0" fill="hold" grpId="0" nodeType="withEffect">
                                  <p:stCondLst>
                                    <p:cond delay="0"/>
                                  </p:stCondLst>
                                  <p:childTnLst>
                                    <p:set>
                                      <p:cBhvr>
                                        <p:cTn id="62" dur="1" fill="hold">
                                          <p:stCondLst>
                                            <p:cond delay="0"/>
                                          </p:stCondLst>
                                        </p:cTn>
                                        <p:tgtEl>
                                          <p:spTgt spid="35"/>
                                        </p:tgtEl>
                                        <p:attrNameLst>
                                          <p:attrName>style.visibility</p:attrName>
                                        </p:attrNameLst>
                                      </p:cBhvr>
                                      <p:to>
                                        <p:strVal val="visible"/>
                                      </p:to>
                                    </p:set>
                                    <p:animEffect transition="in" filter="fade">
                                      <p:cBhvr>
                                        <p:cTn id="63" dur="500"/>
                                        <p:tgtEl>
                                          <p:spTgt spid="35"/>
                                        </p:tgtEl>
                                      </p:cBhvr>
                                    </p:animEffect>
                                  </p:childTnLst>
                                </p:cTn>
                              </p:par>
                              <p:par>
                                <p:cTn id="64" presetID="10" presetClass="entr" presetSubtype="0" fill="hold" grpId="0" nodeType="withEffect">
                                  <p:stCondLst>
                                    <p:cond delay="0"/>
                                  </p:stCondLst>
                                  <p:childTnLst>
                                    <p:set>
                                      <p:cBhvr>
                                        <p:cTn id="65" dur="1" fill="hold">
                                          <p:stCondLst>
                                            <p:cond delay="0"/>
                                          </p:stCondLst>
                                        </p:cTn>
                                        <p:tgtEl>
                                          <p:spTgt spid="36"/>
                                        </p:tgtEl>
                                        <p:attrNameLst>
                                          <p:attrName>style.visibility</p:attrName>
                                        </p:attrNameLst>
                                      </p:cBhvr>
                                      <p:to>
                                        <p:strVal val="visible"/>
                                      </p:to>
                                    </p:set>
                                    <p:animEffect transition="in" filter="fade">
                                      <p:cBhvr>
                                        <p:cTn id="66" dur="500"/>
                                        <p:tgtEl>
                                          <p:spTgt spid="36"/>
                                        </p:tgtEl>
                                      </p:cBhvr>
                                    </p:animEffect>
                                  </p:childTnLst>
                                </p:cTn>
                              </p:par>
                              <p:par>
                                <p:cTn id="67" presetID="10" presetClass="entr" presetSubtype="0" fill="hold" grpId="0" nodeType="withEffect">
                                  <p:stCondLst>
                                    <p:cond delay="0"/>
                                  </p:stCondLst>
                                  <p:childTnLst>
                                    <p:set>
                                      <p:cBhvr>
                                        <p:cTn id="68" dur="1" fill="hold">
                                          <p:stCondLst>
                                            <p:cond delay="0"/>
                                          </p:stCondLst>
                                        </p:cTn>
                                        <p:tgtEl>
                                          <p:spTgt spid="37"/>
                                        </p:tgtEl>
                                        <p:attrNameLst>
                                          <p:attrName>style.visibility</p:attrName>
                                        </p:attrNameLst>
                                      </p:cBhvr>
                                      <p:to>
                                        <p:strVal val="visible"/>
                                      </p:to>
                                    </p:set>
                                    <p:animEffect transition="in" filter="fade">
                                      <p:cBhvr>
                                        <p:cTn id="69" dur="500"/>
                                        <p:tgtEl>
                                          <p:spTgt spid="37"/>
                                        </p:tgtEl>
                                      </p:cBhvr>
                                    </p:animEffect>
                                  </p:childTnLst>
                                </p:cTn>
                              </p:par>
                              <p:par>
                                <p:cTn id="70" presetID="10" presetClass="entr" presetSubtype="0" fill="hold" grpId="0" nodeType="withEffect">
                                  <p:stCondLst>
                                    <p:cond delay="0"/>
                                  </p:stCondLst>
                                  <p:childTnLst>
                                    <p:set>
                                      <p:cBhvr>
                                        <p:cTn id="71" dur="1" fill="hold">
                                          <p:stCondLst>
                                            <p:cond delay="0"/>
                                          </p:stCondLst>
                                        </p:cTn>
                                        <p:tgtEl>
                                          <p:spTgt spid="38"/>
                                        </p:tgtEl>
                                        <p:attrNameLst>
                                          <p:attrName>style.visibility</p:attrName>
                                        </p:attrNameLst>
                                      </p:cBhvr>
                                      <p:to>
                                        <p:strVal val="visible"/>
                                      </p:to>
                                    </p:set>
                                    <p:animEffect transition="in" filter="fade">
                                      <p:cBhvr>
                                        <p:cTn id="72" dur="500"/>
                                        <p:tgtEl>
                                          <p:spTgt spid="38"/>
                                        </p:tgtEl>
                                      </p:cBhvr>
                                    </p:animEffect>
                                  </p:childTnLst>
                                </p:cTn>
                              </p:par>
                              <p:par>
                                <p:cTn id="73" presetID="10" presetClass="entr" presetSubtype="0" fill="hold" grpId="0" nodeType="withEffect">
                                  <p:stCondLst>
                                    <p:cond delay="0"/>
                                  </p:stCondLst>
                                  <p:childTnLst>
                                    <p:set>
                                      <p:cBhvr>
                                        <p:cTn id="74" dur="1" fill="hold">
                                          <p:stCondLst>
                                            <p:cond delay="0"/>
                                          </p:stCondLst>
                                        </p:cTn>
                                        <p:tgtEl>
                                          <p:spTgt spid="39"/>
                                        </p:tgtEl>
                                        <p:attrNameLst>
                                          <p:attrName>style.visibility</p:attrName>
                                        </p:attrNameLst>
                                      </p:cBhvr>
                                      <p:to>
                                        <p:strVal val="visible"/>
                                      </p:to>
                                    </p:set>
                                    <p:animEffect transition="in" filter="fade">
                                      <p:cBhvr>
                                        <p:cTn id="75" dur="500"/>
                                        <p:tgtEl>
                                          <p:spTgt spid="39"/>
                                        </p:tgtEl>
                                      </p:cBhvr>
                                    </p:animEffect>
                                  </p:childTnLst>
                                </p:cTn>
                              </p:par>
                              <p:par>
                                <p:cTn id="76" presetID="10" presetClass="entr" presetSubtype="0" fill="hold" grpId="0" nodeType="withEffect">
                                  <p:stCondLst>
                                    <p:cond delay="0"/>
                                  </p:stCondLst>
                                  <p:childTnLst>
                                    <p:set>
                                      <p:cBhvr>
                                        <p:cTn id="77" dur="1" fill="hold">
                                          <p:stCondLst>
                                            <p:cond delay="0"/>
                                          </p:stCondLst>
                                        </p:cTn>
                                        <p:tgtEl>
                                          <p:spTgt spid="40"/>
                                        </p:tgtEl>
                                        <p:attrNameLst>
                                          <p:attrName>style.visibility</p:attrName>
                                        </p:attrNameLst>
                                      </p:cBhvr>
                                      <p:to>
                                        <p:strVal val="visible"/>
                                      </p:to>
                                    </p:set>
                                    <p:animEffect transition="in" filter="fade">
                                      <p:cBhvr>
                                        <p:cTn id="78" dur="500"/>
                                        <p:tgtEl>
                                          <p:spTgt spid="40"/>
                                        </p:tgtEl>
                                      </p:cBhvr>
                                    </p:animEffect>
                                  </p:childTnLst>
                                </p:cTn>
                              </p:par>
                              <p:par>
                                <p:cTn id="79" presetID="10" presetClass="entr" presetSubtype="0" fill="hold" grpId="0" nodeType="withEffect">
                                  <p:stCondLst>
                                    <p:cond delay="0"/>
                                  </p:stCondLst>
                                  <p:childTnLst>
                                    <p:set>
                                      <p:cBhvr>
                                        <p:cTn id="80" dur="1" fill="hold">
                                          <p:stCondLst>
                                            <p:cond delay="0"/>
                                          </p:stCondLst>
                                        </p:cTn>
                                        <p:tgtEl>
                                          <p:spTgt spid="41"/>
                                        </p:tgtEl>
                                        <p:attrNameLst>
                                          <p:attrName>style.visibility</p:attrName>
                                        </p:attrNameLst>
                                      </p:cBhvr>
                                      <p:to>
                                        <p:strVal val="visible"/>
                                      </p:to>
                                    </p:set>
                                    <p:animEffect transition="in" filter="fade">
                                      <p:cBhvr>
                                        <p:cTn id="81" dur="500"/>
                                        <p:tgtEl>
                                          <p:spTgt spid="41"/>
                                        </p:tgtEl>
                                      </p:cBhvr>
                                    </p:animEffect>
                                  </p:childTnLst>
                                </p:cTn>
                              </p:par>
                              <p:par>
                                <p:cTn id="82" presetID="10" presetClass="entr" presetSubtype="0" fill="hold" grpId="0" nodeType="withEffect">
                                  <p:stCondLst>
                                    <p:cond delay="0"/>
                                  </p:stCondLst>
                                  <p:childTnLst>
                                    <p:set>
                                      <p:cBhvr>
                                        <p:cTn id="83" dur="1" fill="hold">
                                          <p:stCondLst>
                                            <p:cond delay="0"/>
                                          </p:stCondLst>
                                        </p:cTn>
                                        <p:tgtEl>
                                          <p:spTgt spid="42"/>
                                        </p:tgtEl>
                                        <p:attrNameLst>
                                          <p:attrName>style.visibility</p:attrName>
                                        </p:attrNameLst>
                                      </p:cBhvr>
                                      <p:to>
                                        <p:strVal val="visible"/>
                                      </p:to>
                                    </p:set>
                                    <p:animEffect transition="in" filter="fade">
                                      <p:cBhvr>
                                        <p:cTn id="84" dur="500"/>
                                        <p:tgtEl>
                                          <p:spTgt spid="42"/>
                                        </p:tgtEl>
                                      </p:cBhvr>
                                    </p:animEffect>
                                  </p:childTnLst>
                                </p:cTn>
                              </p:par>
                              <p:par>
                                <p:cTn id="85" presetID="10" presetClass="entr" presetSubtype="0" fill="hold" grpId="0" nodeType="withEffect">
                                  <p:stCondLst>
                                    <p:cond delay="0"/>
                                  </p:stCondLst>
                                  <p:childTnLst>
                                    <p:set>
                                      <p:cBhvr>
                                        <p:cTn id="86" dur="1" fill="hold">
                                          <p:stCondLst>
                                            <p:cond delay="0"/>
                                          </p:stCondLst>
                                        </p:cTn>
                                        <p:tgtEl>
                                          <p:spTgt spid="43"/>
                                        </p:tgtEl>
                                        <p:attrNameLst>
                                          <p:attrName>style.visibility</p:attrName>
                                        </p:attrNameLst>
                                      </p:cBhvr>
                                      <p:to>
                                        <p:strVal val="visible"/>
                                      </p:to>
                                    </p:set>
                                    <p:animEffect transition="in" filter="fade">
                                      <p:cBhvr>
                                        <p:cTn id="87" dur="500"/>
                                        <p:tgtEl>
                                          <p:spTgt spid="43"/>
                                        </p:tgtEl>
                                      </p:cBhvr>
                                    </p:animEffect>
                                  </p:childTnLst>
                                </p:cTn>
                              </p:par>
                            </p:childTnLst>
                          </p:cTn>
                        </p:par>
                        <p:par>
                          <p:cTn id="88" fill="hold">
                            <p:stCondLst>
                              <p:cond delay="500"/>
                            </p:stCondLst>
                            <p:childTnLst>
                              <p:par>
                                <p:cTn id="89" presetID="42" presetClass="entr" presetSubtype="0" fill="hold" nodeType="afterEffect">
                                  <p:stCondLst>
                                    <p:cond delay="0"/>
                                  </p:stCondLst>
                                  <p:childTnLst>
                                    <p:set>
                                      <p:cBhvr>
                                        <p:cTn id="90" dur="1" fill="hold">
                                          <p:stCondLst>
                                            <p:cond delay="0"/>
                                          </p:stCondLst>
                                        </p:cTn>
                                        <p:tgtEl>
                                          <p:spTgt spid="11"/>
                                        </p:tgtEl>
                                        <p:attrNameLst>
                                          <p:attrName>style.visibility</p:attrName>
                                        </p:attrNameLst>
                                      </p:cBhvr>
                                      <p:to>
                                        <p:strVal val="visible"/>
                                      </p:to>
                                    </p:set>
                                    <p:animEffect transition="in" filter="fade">
                                      <p:cBhvr>
                                        <p:cTn id="91" dur="600"/>
                                        <p:tgtEl>
                                          <p:spTgt spid="11"/>
                                        </p:tgtEl>
                                      </p:cBhvr>
                                    </p:animEffect>
                                    <p:anim calcmode="lin" valueType="num">
                                      <p:cBhvr>
                                        <p:cTn id="92" dur="600" fill="hold"/>
                                        <p:tgtEl>
                                          <p:spTgt spid="11"/>
                                        </p:tgtEl>
                                        <p:attrNameLst>
                                          <p:attrName>ppt_x</p:attrName>
                                        </p:attrNameLst>
                                      </p:cBhvr>
                                      <p:tavLst>
                                        <p:tav tm="0">
                                          <p:val>
                                            <p:strVal val="#ppt_x"/>
                                          </p:val>
                                        </p:tav>
                                        <p:tav tm="100000">
                                          <p:val>
                                            <p:strVal val="#ppt_x"/>
                                          </p:val>
                                        </p:tav>
                                      </p:tavLst>
                                    </p:anim>
                                    <p:anim calcmode="lin" valueType="num">
                                      <p:cBhvr>
                                        <p:cTn id="93" dur="6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94" fill="hold">
                      <p:stCondLst>
                        <p:cond delay="indefinite"/>
                      </p:stCondLst>
                      <p:childTnLst>
                        <p:par>
                          <p:cTn id="95" fill="hold">
                            <p:stCondLst>
                              <p:cond delay="0"/>
                            </p:stCondLst>
                            <p:childTnLst>
                              <p:par>
                                <p:cTn id="96" presetID="10" presetClass="entr" presetSubtype="0" fill="hold" nodeType="clickEffect">
                                  <p:stCondLst>
                                    <p:cond delay="0"/>
                                  </p:stCondLst>
                                  <p:childTnLst>
                                    <p:set>
                                      <p:cBhvr>
                                        <p:cTn id="97" dur="1" fill="hold">
                                          <p:stCondLst>
                                            <p:cond delay="0"/>
                                          </p:stCondLst>
                                        </p:cTn>
                                        <p:tgtEl>
                                          <p:spTgt spid="45">
                                            <p:txEl>
                                              <p:pRg st="0" end="0"/>
                                            </p:txEl>
                                          </p:spTgt>
                                        </p:tgtEl>
                                        <p:attrNameLst>
                                          <p:attrName>style.visibility</p:attrName>
                                        </p:attrNameLst>
                                      </p:cBhvr>
                                      <p:to>
                                        <p:strVal val="visible"/>
                                      </p:to>
                                    </p:set>
                                    <p:animEffect transition="in" filter="fade">
                                      <p:cBhvr>
                                        <p:cTn id="98" dur="500"/>
                                        <p:tgtEl>
                                          <p:spTgt spid="45">
                                            <p:txEl>
                                              <p:pRg st="0" end="0"/>
                                            </p:txEl>
                                          </p:spTgt>
                                        </p:tgtEl>
                                      </p:cBhvr>
                                    </p:animEffect>
                                  </p:childTnLst>
                                </p:cTn>
                              </p:par>
                            </p:childTnLst>
                          </p:cTn>
                        </p:par>
                        <p:par>
                          <p:cTn id="99" fill="hold">
                            <p:stCondLst>
                              <p:cond delay="500"/>
                            </p:stCondLst>
                            <p:childTnLst>
                              <p:par>
                                <p:cTn id="100" presetID="22" presetClass="entr" presetSubtype="8" fill="hold" nodeType="afterEffect">
                                  <p:stCondLst>
                                    <p:cond delay="0"/>
                                  </p:stCondLst>
                                  <p:childTnLst>
                                    <p:set>
                                      <p:cBhvr>
                                        <p:cTn id="101" dur="1" fill="hold">
                                          <p:stCondLst>
                                            <p:cond delay="0"/>
                                          </p:stCondLst>
                                        </p:cTn>
                                        <p:tgtEl>
                                          <p:spTgt spid="44">
                                            <p:txEl>
                                              <p:pRg st="0" end="0"/>
                                            </p:txEl>
                                          </p:spTgt>
                                        </p:tgtEl>
                                        <p:attrNameLst>
                                          <p:attrName>style.visibility</p:attrName>
                                        </p:attrNameLst>
                                      </p:cBhvr>
                                      <p:to>
                                        <p:strVal val="visible"/>
                                      </p:to>
                                    </p:set>
                                    <p:animEffect transition="in" filter="wipe(left)">
                                      <p:cBhvr>
                                        <p:cTn id="102" dur="1000"/>
                                        <p:tgtEl>
                                          <p:spTgt spid="44">
                                            <p:txEl>
                                              <p:pRg st="0" end="0"/>
                                            </p:txEl>
                                          </p:spTgt>
                                        </p:tgtEl>
                                      </p:cBhvr>
                                    </p:animEffect>
                                  </p:childTnLst>
                                </p:cTn>
                              </p:par>
                            </p:childTnLst>
                          </p:cTn>
                        </p:par>
                      </p:childTnLst>
                    </p:cTn>
                  </p:par>
                  <p:par>
                    <p:cTn id="103" fill="hold">
                      <p:stCondLst>
                        <p:cond delay="indefinite"/>
                      </p:stCondLst>
                      <p:childTnLst>
                        <p:par>
                          <p:cTn id="104" fill="hold">
                            <p:stCondLst>
                              <p:cond delay="0"/>
                            </p:stCondLst>
                            <p:childTnLst>
                              <p:par>
                                <p:cTn id="105" presetID="10" presetClass="entr" presetSubtype="0" fill="hold" grpId="0" nodeType="clickEffect">
                                  <p:stCondLst>
                                    <p:cond delay="0"/>
                                  </p:stCondLst>
                                  <p:childTnLst>
                                    <p:set>
                                      <p:cBhvr>
                                        <p:cTn id="106" dur="1" fill="hold">
                                          <p:stCondLst>
                                            <p:cond delay="0"/>
                                          </p:stCondLst>
                                        </p:cTn>
                                        <p:tgtEl>
                                          <p:spTgt spid="47"/>
                                        </p:tgtEl>
                                        <p:attrNameLst>
                                          <p:attrName>style.visibility</p:attrName>
                                        </p:attrNameLst>
                                      </p:cBhvr>
                                      <p:to>
                                        <p:strVal val="visible"/>
                                      </p:to>
                                    </p:set>
                                    <p:animEffect transition="in" filter="fade">
                                      <p:cBhvr>
                                        <p:cTn id="107" dur="500"/>
                                        <p:tgtEl>
                                          <p:spTgt spid="47"/>
                                        </p:tgtEl>
                                      </p:cBhvr>
                                    </p:animEffect>
                                  </p:childTnLst>
                                </p:cTn>
                              </p:par>
                            </p:childTnLst>
                          </p:cTn>
                        </p:par>
                        <p:par>
                          <p:cTn id="108" fill="hold">
                            <p:stCondLst>
                              <p:cond delay="500"/>
                            </p:stCondLst>
                            <p:childTnLst>
                              <p:par>
                                <p:cTn id="109" presetID="22" presetClass="entr" presetSubtype="8" fill="hold" grpId="0" nodeType="afterEffect">
                                  <p:stCondLst>
                                    <p:cond delay="0"/>
                                  </p:stCondLst>
                                  <p:childTnLst>
                                    <p:set>
                                      <p:cBhvr>
                                        <p:cTn id="110" dur="1" fill="hold">
                                          <p:stCondLst>
                                            <p:cond delay="0"/>
                                          </p:stCondLst>
                                        </p:cTn>
                                        <p:tgtEl>
                                          <p:spTgt spid="46"/>
                                        </p:tgtEl>
                                        <p:attrNameLst>
                                          <p:attrName>style.visibility</p:attrName>
                                        </p:attrNameLst>
                                      </p:cBhvr>
                                      <p:to>
                                        <p:strVal val="visible"/>
                                      </p:to>
                                    </p:set>
                                    <p:animEffect transition="in" filter="wipe(left)">
                                      <p:cBhvr>
                                        <p:cTn id="111" dur="1300"/>
                                        <p:tgtEl>
                                          <p:spTgt spid="46"/>
                                        </p:tgtEl>
                                      </p:cBhvr>
                                    </p:animEffect>
                                  </p:childTnLst>
                                </p:cTn>
                              </p:par>
                            </p:childTnLst>
                          </p:cTn>
                        </p:par>
                      </p:childTnLst>
                    </p:cTn>
                  </p:par>
                  <p:par>
                    <p:cTn id="112" fill="hold">
                      <p:stCondLst>
                        <p:cond delay="indefinite"/>
                      </p:stCondLst>
                      <p:childTnLst>
                        <p:par>
                          <p:cTn id="113" fill="hold">
                            <p:stCondLst>
                              <p:cond delay="0"/>
                            </p:stCondLst>
                            <p:childTnLst>
                              <p:par>
                                <p:cTn id="114" presetID="10" presetClass="entr" presetSubtype="0" fill="hold" grpId="0" nodeType="clickEffect">
                                  <p:stCondLst>
                                    <p:cond delay="0"/>
                                  </p:stCondLst>
                                  <p:childTnLst>
                                    <p:set>
                                      <p:cBhvr>
                                        <p:cTn id="115" dur="1" fill="hold">
                                          <p:stCondLst>
                                            <p:cond delay="0"/>
                                          </p:stCondLst>
                                        </p:cTn>
                                        <p:tgtEl>
                                          <p:spTgt spid="49"/>
                                        </p:tgtEl>
                                        <p:attrNameLst>
                                          <p:attrName>style.visibility</p:attrName>
                                        </p:attrNameLst>
                                      </p:cBhvr>
                                      <p:to>
                                        <p:strVal val="visible"/>
                                      </p:to>
                                    </p:set>
                                    <p:animEffect transition="in" filter="fade">
                                      <p:cBhvr>
                                        <p:cTn id="116" dur="500"/>
                                        <p:tgtEl>
                                          <p:spTgt spid="49"/>
                                        </p:tgtEl>
                                      </p:cBhvr>
                                    </p:animEffect>
                                  </p:childTnLst>
                                </p:cTn>
                              </p:par>
                            </p:childTnLst>
                          </p:cTn>
                        </p:par>
                        <p:par>
                          <p:cTn id="117" fill="hold">
                            <p:stCondLst>
                              <p:cond delay="500"/>
                            </p:stCondLst>
                            <p:childTnLst>
                              <p:par>
                                <p:cTn id="118" presetID="22" presetClass="entr" presetSubtype="8" fill="hold" grpId="0" nodeType="afterEffect">
                                  <p:stCondLst>
                                    <p:cond delay="0"/>
                                  </p:stCondLst>
                                  <p:childTnLst>
                                    <p:set>
                                      <p:cBhvr>
                                        <p:cTn id="119" dur="1" fill="hold">
                                          <p:stCondLst>
                                            <p:cond delay="0"/>
                                          </p:stCondLst>
                                        </p:cTn>
                                        <p:tgtEl>
                                          <p:spTgt spid="48"/>
                                        </p:tgtEl>
                                        <p:attrNameLst>
                                          <p:attrName>style.visibility</p:attrName>
                                        </p:attrNameLst>
                                      </p:cBhvr>
                                      <p:to>
                                        <p:strVal val="visible"/>
                                      </p:to>
                                    </p:set>
                                    <p:animEffect transition="in" filter="wipe(left)">
                                      <p:cBhvr>
                                        <p:cTn id="120" dur="1700"/>
                                        <p:tgtEl>
                                          <p:spTgt spid="48"/>
                                        </p:tgtEl>
                                      </p:cBhvr>
                                    </p:animEffect>
                                  </p:childTnLst>
                                </p:cTn>
                              </p:par>
                            </p:childTnLst>
                          </p:cTn>
                        </p:par>
                      </p:childTnLst>
                    </p:cTn>
                  </p:par>
                  <p:par>
                    <p:cTn id="121" fill="hold">
                      <p:stCondLst>
                        <p:cond delay="indefinite"/>
                      </p:stCondLst>
                      <p:childTnLst>
                        <p:par>
                          <p:cTn id="122" fill="hold">
                            <p:stCondLst>
                              <p:cond delay="0"/>
                            </p:stCondLst>
                            <p:childTnLst>
                              <p:par>
                                <p:cTn id="123" presetID="10" presetClass="entr" presetSubtype="0" fill="hold" grpId="0" nodeType="clickEffect">
                                  <p:stCondLst>
                                    <p:cond delay="0"/>
                                  </p:stCondLst>
                                  <p:childTnLst>
                                    <p:set>
                                      <p:cBhvr>
                                        <p:cTn id="124" dur="1" fill="hold">
                                          <p:stCondLst>
                                            <p:cond delay="0"/>
                                          </p:stCondLst>
                                        </p:cTn>
                                        <p:tgtEl>
                                          <p:spTgt spid="51"/>
                                        </p:tgtEl>
                                        <p:attrNameLst>
                                          <p:attrName>style.visibility</p:attrName>
                                        </p:attrNameLst>
                                      </p:cBhvr>
                                      <p:to>
                                        <p:strVal val="visible"/>
                                      </p:to>
                                    </p:set>
                                    <p:animEffect transition="in" filter="fade">
                                      <p:cBhvr>
                                        <p:cTn id="125" dur="500"/>
                                        <p:tgtEl>
                                          <p:spTgt spid="51"/>
                                        </p:tgtEl>
                                      </p:cBhvr>
                                    </p:animEffect>
                                  </p:childTnLst>
                                </p:cTn>
                              </p:par>
                            </p:childTnLst>
                          </p:cTn>
                        </p:par>
                        <p:par>
                          <p:cTn id="126" fill="hold">
                            <p:stCondLst>
                              <p:cond delay="500"/>
                            </p:stCondLst>
                            <p:childTnLst>
                              <p:par>
                                <p:cTn id="127" presetID="22" presetClass="entr" presetSubtype="8" fill="hold" grpId="0" nodeType="afterEffect">
                                  <p:stCondLst>
                                    <p:cond delay="0"/>
                                  </p:stCondLst>
                                  <p:childTnLst>
                                    <p:set>
                                      <p:cBhvr>
                                        <p:cTn id="128" dur="1" fill="hold">
                                          <p:stCondLst>
                                            <p:cond delay="0"/>
                                          </p:stCondLst>
                                        </p:cTn>
                                        <p:tgtEl>
                                          <p:spTgt spid="50"/>
                                        </p:tgtEl>
                                        <p:attrNameLst>
                                          <p:attrName>style.visibility</p:attrName>
                                        </p:attrNameLst>
                                      </p:cBhvr>
                                      <p:to>
                                        <p:strVal val="visible"/>
                                      </p:to>
                                    </p:set>
                                    <p:animEffect transition="in" filter="wipe(left)">
                                      <p:cBhvr>
                                        <p:cTn id="129" dur="1750"/>
                                        <p:tgtEl>
                                          <p:spTgt spid="50"/>
                                        </p:tgtEl>
                                      </p:cBhvr>
                                    </p:animEffect>
                                  </p:childTnLst>
                                </p:cTn>
                              </p:par>
                            </p:childTnLst>
                          </p:cTn>
                        </p:par>
                      </p:childTnLst>
                    </p:cTn>
                  </p:par>
                  <p:par>
                    <p:cTn id="130" fill="hold">
                      <p:stCondLst>
                        <p:cond delay="indefinite"/>
                      </p:stCondLst>
                      <p:childTnLst>
                        <p:par>
                          <p:cTn id="131" fill="hold">
                            <p:stCondLst>
                              <p:cond delay="0"/>
                            </p:stCondLst>
                            <p:childTnLst>
                              <p:par>
                                <p:cTn id="132" presetID="10" presetClass="entr" presetSubtype="0" fill="hold" grpId="0" nodeType="clickEffect">
                                  <p:stCondLst>
                                    <p:cond delay="0"/>
                                  </p:stCondLst>
                                  <p:childTnLst>
                                    <p:set>
                                      <p:cBhvr>
                                        <p:cTn id="133" dur="1" fill="hold">
                                          <p:stCondLst>
                                            <p:cond delay="0"/>
                                          </p:stCondLst>
                                        </p:cTn>
                                        <p:tgtEl>
                                          <p:spTgt spid="53"/>
                                        </p:tgtEl>
                                        <p:attrNameLst>
                                          <p:attrName>style.visibility</p:attrName>
                                        </p:attrNameLst>
                                      </p:cBhvr>
                                      <p:to>
                                        <p:strVal val="visible"/>
                                      </p:to>
                                    </p:set>
                                    <p:animEffect transition="in" filter="fade">
                                      <p:cBhvr>
                                        <p:cTn id="134" dur="500"/>
                                        <p:tgtEl>
                                          <p:spTgt spid="53"/>
                                        </p:tgtEl>
                                      </p:cBhvr>
                                    </p:animEffect>
                                  </p:childTnLst>
                                </p:cTn>
                              </p:par>
                            </p:childTnLst>
                          </p:cTn>
                        </p:par>
                        <p:par>
                          <p:cTn id="135" fill="hold">
                            <p:stCondLst>
                              <p:cond delay="500"/>
                            </p:stCondLst>
                            <p:childTnLst>
                              <p:par>
                                <p:cTn id="136" presetID="22" presetClass="entr" presetSubtype="8" fill="hold" grpId="0" nodeType="afterEffect">
                                  <p:stCondLst>
                                    <p:cond delay="0"/>
                                  </p:stCondLst>
                                  <p:childTnLst>
                                    <p:set>
                                      <p:cBhvr>
                                        <p:cTn id="137" dur="1" fill="hold">
                                          <p:stCondLst>
                                            <p:cond delay="0"/>
                                          </p:stCondLst>
                                        </p:cTn>
                                        <p:tgtEl>
                                          <p:spTgt spid="52"/>
                                        </p:tgtEl>
                                        <p:attrNameLst>
                                          <p:attrName>style.visibility</p:attrName>
                                        </p:attrNameLst>
                                      </p:cBhvr>
                                      <p:to>
                                        <p:strVal val="visible"/>
                                      </p:to>
                                    </p:set>
                                    <p:animEffect transition="in" filter="wipe(left)">
                                      <p:cBhvr>
                                        <p:cTn id="138" dur="1700"/>
                                        <p:tgtEl>
                                          <p:spTgt spid="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19" grpId="0" animBg="1"/>
      <p:bldP spid="20" grpId="0" animBg="1"/>
      <p:bldP spid="21" grpId="0" animBg="1"/>
      <p:bldP spid="22" grpId="0" animBg="1"/>
      <p:bldP spid="23" grpId="0" animBg="1"/>
      <p:bldP spid="24" grpId="0" animBg="1"/>
      <p:bldP spid="25" grpId="0" animBg="1"/>
      <p:bldP spid="26" grpId="0" animBg="1"/>
      <p:bldP spid="27" grpId="0" animBg="1"/>
      <p:bldP spid="28" grpId="0" animBg="1"/>
      <p:bldP spid="29" grpId="0" animBg="1"/>
      <p:bldP spid="30" grpId="0" animBg="1"/>
      <p:bldP spid="31" grpId="0" animBg="1"/>
      <p:bldP spid="32" grpId="0" animBg="1"/>
      <p:bldP spid="33" grpId="0" animBg="1"/>
      <p:bldP spid="34" grpId="0" animBg="1"/>
      <p:bldP spid="35" grpId="0" animBg="1"/>
      <p:bldP spid="36" grpId="0" animBg="1"/>
      <p:bldP spid="37" grpId="0" animBg="1"/>
      <p:bldP spid="38" grpId="0" animBg="1"/>
      <p:bldP spid="39" grpId="0" animBg="1"/>
      <p:bldP spid="40" grpId="0" animBg="1"/>
      <p:bldP spid="41" grpId="0"/>
      <p:bldP spid="42" grpId="0"/>
      <p:bldP spid="43" grpId="0"/>
      <p:bldP spid="46" grpId="0"/>
      <p:bldP spid="47" grpId="0"/>
      <p:bldP spid="48" grpId="0"/>
      <p:bldP spid="49" grpId="0"/>
      <p:bldP spid="50" grpId="0"/>
      <p:bldP spid="51" grpId="0"/>
      <p:bldP spid="52" grpId="0"/>
      <p:bldP spid="53" grpId="0"/>
      <p:bldP spid="12"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67FBA04-BAE2-0962-72DE-8526C1DD3C2A}"/>
            </a:ext>
          </a:extLst>
        </p:cNvPr>
        <p:cNvGrpSpPr/>
        <p:nvPr/>
      </p:nvGrpSpPr>
      <p:grpSpPr>
        <a:xfrm>
          <a:off x="0" y="0"/>
          <a:ext cx="0" cy="0"/>
          <a:chOff x="0" y="0"/>
          <a:chExt cx="0" cy="0"/>
        </a:xfrm>
      </p:grpSpPr>
      <p:grpSp>
        <p:nvGrpSpPr>
          <p:cNvPr id="18" name="グループ化 17">
            <a:extLst>
              <a:ext uri="{FF2B5EF4-FFF2-40B4-BE49-F238E27FC236}">
                <a16:creationId xmlns:a16="http://schemas.microsoft.com/office/drawing/2014/main" id="{AA65B57C-0EBB-D27F-5CA4-C6CC734CD489}"/>
              </a:ext>
            </a:extLst>
          </p:cNvPr>
          <p:cNvGrpSpPr/>
          <p:nvPr/>
        </p:nvGrpSpPr>
        <p:grpSpPr>
          <a:xfrm>
            <a:off x="287921" y="6410880"/>
            <a:ext cx="7935329" cy="374400"/>
            <a:chOff x="322211" y="6410880"/>
            <a:chExt cx="8532000" cy="374400"/>
          </a:xfrm>
        </p:grpSpPr>
        <p:sp>
          <p:nvSpPr>
            <p:cNvPr id="20" name="正方形/長方形 19">
              <a:extLst>
                <a:ext uri="{FF2B5EF4-FFF2-40B4-BE49-F238E27FC236}">
                  <a16:creationId xmlns:a16="http://schemas.microsoft.com/office/drawing/2014/main" id="{FC4BDEE6-C78E-3933-D12A-210781583C65}"/>
                </a:ext>
              </a:extLst>
            </p:cNvPr>
            <p:cNvSpPr/>
            <p:nvPr/>
          </p:nvSpPr>
          <p:spPr bwMode="auto">
            <a:xfrm>
              <a:off x="322211" y="6410880"/>
              <a:ext cx="8532000" cy="374400"/>
            </a:xfrm>
            <a:prstGeom prst="rect">
              <a:avLst/>
            </a:prstGeom>
            <a:noFill/>
            <a:ln w="22225" cap="flat" cmpd="sng" algn="ctr">
              <a:solidFill>
                <a:srgbClr val="005BAD"/>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ja-JP" altLang="en-US" sz="2400" b="0" i="0" u="none" strike="noStrike" cap="none" normalizeH="0" baseline="0" dirty="0">
                <a:ln>
                  <a:noFill/>
                </a:ln>
                <a:solidFill>
                  <a:schemeClr val="tx1"/>
                </a:solidFill>
                <a:effectLst/>
                <a:latin typeface="+mn-ea"/>
              </a:endParaRPr>
            </a:p>
          </p:txBody>
        </p:sp>
        <p:sp>
          <p:nvSpPr>
            <p:cNvPr id="22" name="正方形/長方形 21">
              <a:extLst>
                <a:ext uri="{FF2B5EF4-FFF2-40B4-BE49-F238E27FC236}">
                  <a16:creationId xmlns:a16="http://schemas.microsoft.com/office/drawing/2014/main" id="{C3721483-EB9D-46F8-1E43-63B6E50FEBC2}"/>
                </a:ext>
              </a:extLst>
            </p:cNvPr>
            <p:cNvSpPr/>
            <p:nvPr/>
          </p:nvSpPr>
          <p:spPr bwMode="auto">
            <a:xfrm>
              <a:off x="322212" y="6449705"/>
              <a:ext cx="8497741" cy="296751"/>
            </a:xfrm>
            <a:prstGeom prst="rect">
              <a:avLst/>
            </a:prstGeom>
            <a:solidFill>
              <a:srgbClr val="CCECFF">
                <a:alpha val="30000"/>
              </a:srgbClr>
            </a:solidFill>
            <a:ln w="6350" cap="flat" cmpd="sng" algn="ctr">
              <a:solidFill>
                <a:srgbClr val="005BAD"/>
              </a:solidFill>
              <a:prstDash val="dash"/>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ja-JP" altLang="en-US" sz="2400" b="0" i="0" u="none" strike="noStrike" cap="none" normalizeH="0" baseline="0" dirty="0">
                <a:ln>
                  <a:noFill/>
                </a:ln>
                <a:solidFill>
                  <a:schemeClr val="tx1"/>
                </a:solidFill>
                <a:effectLst/>
                <a:latin typeface="+mn-ea"/>
              </a:endParaRPr>
            </a:p>
          </p:txBody>
        </p:sp>
      </p:grpSp>
      <p:sp>
        <p:nvSpPr>
          <p:cNvPr id="12306" name="テキスト ボックス 18">
            <a:extLst>
              <a:ext uri="{FF2B5EF4-FFF2-40B4-BE49-F238E27FC236}">
                <a16:creationId xmlns:a16="http://schemas.microsoft.com/office/drawing/2014/main" id="{5CD793AB-40B0-0E36-09DB-4C4F46290BBA}"/>
              </a:ext>
            </a:extLst>
          </p:cNvPr>
          <p:cNvSpPr txBox="1">
            <a:spLocks noChangeArrowheads="1"/>
          </p:cNvSpPr>
          <p:nvPr/>
        </p:nvSpPr>
        <p:spPr bwMode="auto">
          <a:xfrm>
            <a:off x="126088" y="926930"/>
            <a:ext cx="9017912" cy="3498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defTabSz="4572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defTabSz="4572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defTabSz="4572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defTabSz="4572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lgn="ctr" defTabSz="419207" eaLnBrk="1" hangingPunct="1">
              <a:lnSpc>
                <a:spcPct val="130000"/>
              </a:lnSpc>
              <a:spcBef>
                <a:spcPct val="0"/>
              </a:spcBef>
              <a:buNone/>
            </a:pPr>
            <a:r>
              <a:rPr lang="ja-JP" altLang="en-US" sz="1500" b="1" dirty="0">
                <a:solidFill>
                  <a:prstClr val="black"/>
                </a:solidFill>
                <a:latin typeface="HGPｺﾞｼｯｸM" panose="020B0600000000000000" pitchFamily="50" charset="-128"/>
                <a:ea typeface="HGPｺﾞｼｯｸM" panose="020B0600000000000000" pitchFamily="50" charset="-128"/>
              </a:rPr>
              <a:t>国の税金に関する法律</a:t>
            </a:r>
            <a:r>
              <a:rPr lang="ja-JP" altLang="en-US" sz="1200" b="1" dirty="0">
                <a:solidFill>
                  <a:prstClr val="black"/>
                </a:solidFill>
                <a:latin typeface="HGPｺﾞｼｯｸM" panose="020B0600000000000000" pitchFamily="50" charset="-128"/>
                <a:ea typeface="HGPｺﾞｼｯｸM" panose="020B0600000000000000" pitchFamily="50" charset="-128"/>
              </a:rPr>
              <a:t>（税負担の方法）</a:t>
            </a:r>
            <a:r>
              <a:rPr lang="ja-JP" altLang="en-US" sz="1500" b="1" dirty="0">
                <a:solidFill>
                  <a:prstClr val="black"/>
                </a:solidFill>
                <a:latin typeface="HGPｺﾞｼｯｸM" panose="020B0600000000000000" pitchFamily="50" charset="-128"/>
                <a:ea typeface="HGPｺﾞｼｯｸM" panose="020B0600000000000000" pitchFamily="50" charset="-128"/>
              </a:rPr>
              <a:t>と税金の使いみち</a:t>
            </a:r>
            <a:r>
              <a:rPr lang="ja-JP" altLang="en-US" sz="1200" b="1" dirty="0">
                <a:solidFill>
                  <a:prstClr val="black"/>
                </a:solidFill>
                <a:latin typeface="HGPｺﾞｼｯｸM" panose="020B0600000000000000" pitchFamily="50" charset="-128"/>
                <a:ea typeface="HGPｺﾞｼｯｸM" panose="020B0600000000000000" pitchFamily="50" charset="-128"/>
              </a:rPr>
              <a:t>（予算）</a:t>
            </a:r>
            <a:r>
              <a:rPr lang="ja-JP" altLang="en-US" sz="1500" b="1" dirty="0">
                <a:solidFill>
                  <a:prstClr val="black"/>
                </a:solidFill>
                <a:latin typeface="HGPｺﾞｼｯｸM" panose="020B0600000000000000" pitchFamily="50" charset="-128"/>
                <a:ea typeface="HGPｺﾞｼｯｸM" panose="020B0600000000000000" pitchFamily="50" charset="-128"/>
              </a:rPr>
              <a:t>は、国民の代表者である国会議員が決めています。</a:t>
            </a:r>
          </a:p>
        </p:txBody>
      </p:sp>
      <p:sp>
        <p:nvSpPr>
          <p:cNvPr id="5" name="テキスト ボックス 4">
            <a:extLst>
              <a:ext uri="{FF2B5EF4-FFF2-40B4-BE49-F238E27FC236}">
                <a16:creationId xmlns:a16="http://schemas.microsoft.com/office/drawing/2014/main" id="{99827725-142B-22B1-486C-3CAC0C4A50BD}"/>
              </a:ext>
            </a:extLst>
          </p:cNvPr>
          <p:cNvSpPr txBox="1"/>
          <p:nvPr/>
        </p:nvSpPr>
        <p:spPr>
          <a:xfrm>
            <a:off x="843890" y="6473251"/>
            <a:ext cx="6711455" cy="261610"/>
          </a:xfrm>
          <a:prstGeom prst="rect">
            <a:avLst/>
          </a:prstGeom>
          <a:noFill/>
        </p:spPr>
        <p:txBody>
          <a:bodyPr wrap="square" rtlCol="0">
            <a:spAutoFit/>
          </a:bodyPr>
          <a:lstStyle/>
          <a:p>
            <a:r>
              <a:rPr kumimoji="1" lang="ja-JP" altLang="en-US" sz="1100" b="1" dirty="0">
                <a:solidFill>
                  <a:srgbClr val="005BAD"/>
                </a:solidFill>
                <a:latin typeface="ＭＳ Ｐゴシック" panose="020B0600070205080204" pitchFamily="50" charset="-128"/>
                <a:ea typeface="ＭＳ Ｐゴシック" panose="020B0600070205080204" pitchFamily="50" charset="-128"/>
              </a:rPr>
              <a:t>調べてみよう </a:t>
            </a:r>
            <a:r>
              <a:rPr lang="ja-JP" altLang="en-US" sz="1100" b="1" dirty="0">
                <a:solidFill>
                  <a:srgbClr val="005BAD"/>
                </a:solidFill>
                <a:latin typeface="+mj-ea"/>
                <a:ea typeface="+mj-ea"/>
              </a:rPr>
              <a:t>： </a:t>
            </a:r>
            <a:r>
              <a:rPr lang="ja-JP" altLang="en-US" sz="1100" b="1" dirty="0">
                <a:solidFill>
                  <a:srgbClr val="005BAD"/>
                </a:solidFill>
                <a:latin typeface="ＭＳ Ｐゴシック" panose="020B0600070205080204" pitchFamily="50" charset="-128"/>
                <a:ea typeface="ＭＳ Ｐゴシック" panose="020B0600070205080204" pitchFamily="50" charset="-128"/>
              </a:rPr>
              <a:t>税の決定者：</a:t>
            </a:r>
            <a:r>
              <a:rPr lang="ja-JP" altLang="en-US" sz="1100" b="1" spc="-150" dirty="0">
                <a:solidFill>
                  <a:srgbClr val="005BAD"/>
                </a:solidFill>
                <a:latin typeface="+mj-ea"/>
                <a:ea typeface="+mj-ea"/>
              </a:rPr>
              <a:t>　</a:t>
            </a:r>
            <a:r>
              <a:rPr kumimoji="1" lang="en-US" altLang="ja-JP" sz="1100" dirty="0">
                <a:latin typeface="HGPGothicE" panose="020B0900000000000000" pitchFamily="34" charset="-128"/>
                <a:cs typeface="Arial" panose="020B0604020202020204" pitchFamily="34" charset="0"/>
                <a:hlinkClick r:id="rId3">
                  <a:extLst>
                    <a:ext uri="{A12FA001-AC4F-418D-AE19-62706E023703}">
                      <ahyp:hlinkClr xmlns:ahyp="http://schemas.microsoft.com/office/drawing/2018/hyperlinkcolor" val="tx"/>
                    </a:ext>
                  </a:extLst>
                </a:hlinkClick>
              </a:rPr>
              <a:t>https://www.nta.go.jp/taxes/kids/oyo/page08.htm</a:t>
            </a:r>
            <a:endParaRPr lang="ja-JP" altLang="en-US" sz="1100" dirty="0">
              <a:latin typeface="ＭＳ Ｐゴシック" panose="020B0600070205080204" pitchFamily="50" charset="-128"/>
              <a:ea typeface="ＭＳ Ｐゴシック" panose="020B0600070205080204" pitchFamily="50" charset="-128"/>
            </a:endParaRPr>
          </a:p>
        </p:txBody>
      </p:sp>
      <p:grpSp>
        <p:nvGrpSpPr>
          <p:cNvPr id="3" name="グループ化 2">
            <a:extLst>
              <a:ext uri="{FF2B5EF4-FFF2-40B4-BE49-F238E27FC236}">
                <a16:creationId xmlns:a16="http://schemas.microsoft.com/office/drawing/2014/main" id="{A00A4C9F-3364-3325-A85E-E7C0A0DCA16C}"/>
              </a:ext>
            </a:extLst>
          </p:cNvPr>
          <p:cNvGrpSpPr/>
          <p:nvPr/>
        </p:nvGrpSpPr>
        <p:grpSpPr>
          <a:xfrm>
            <a:off x="6136099" y="1358233"/>
            <a:ext cx="2699421" cy="4250369"/>
            <a:chOff x="6265192" y="1052509"/>
            <a:chExt cx="2699421" cy="4250369"/>
          </a:xfrm>
        </p:grpSpPr>
        <p:sp>
          <p:nvSpPr>
            <p:cNvPr id="6" name="正方形/長方形 5">
              <a:extLst>
                <a:ext uri="{FF2B5EF4-FFF2-40B4-BE49-F238E27FC236}">
                  <a16:creationId xmlns:a16="http://schemas.microsoft.com/office/drawing/2014/main" id="{D88CE2A4-DCB0-627C-8EC4-6E61DB086FD1}"/>
                </a:ext>
              </a:extLst>
            </p:cNvPr>
            <p:cNvSpPr/>
            <p:nvPr/>
          </p:nvSpPr>
          <p:spPr bwMode="auto">
            <a:xfrm>
              <a:off x="6265192" y="1052509"/>
              <a:ext cx="2697447" cy="4250369"/>
            </a:xfrm>
            <a:prstGeom prst="rect">
              <a:avLst/>
            </a:prstGeom>
            <a:solidFill>
              <a:srgbClr val="D3F1F5"/>
            </a:solidFill>
            <a:ln w="635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1" hangingPunct="1"/>
              <a:endParaRPr lang="ja-JP" altLang="en-US" sz="2400" dirty="0">
                <a:latin typeface="+mn-ea"/>
              </a:endParaRPr>
            </a:p>
          </p:txBody>
        </p:sp>
        <p:sp>
          <p:nvSpPr>
            <p:cNvPr id="7" name="正方形/長方形 6">
              <a:extLst>
                <a:ext uri="{FF2B5EF4-FFF2-40B4-BE49-F238E27FC236}">
                  <a16:creationId xmlns:a16="http://schemas.microsoft.com/office/drawing/2014/main" id="{4D55EC2C-28B8-D250-6782-0E20D06ABFD4}"/>
                </a:ext>
              </a:extLst>
            </p:cNvPr>
            <p:cNvSpPr/>
            <p:nvPr/>
          </p:nvSpPr>
          <p:spPr bwMode="auto">
            <a:xfrm>
              <a:off x="6267166" y="1064068"/>
              <a:ext cx="2697447" cy="359818"/>
            </a:xfrm>
            <a:prstGeom prst="rect">
              <a:avLst/>
            </a:prstGeom>
            <a:solidFill>
              <a:srgbClr val="36BFD2"/>
            </a:solidFill>
            <a:ln w="6350" cap="flat" cmpd="sng" algn="ctr">
              <a:noFill/>
              <a:prstDash val="solid"/>
              <a:round/>
              <a:headEnd type="none" w="med" len="med"/>
              <a:tailEnd type="none" w="med" len="med"/>
            </a:ln>
            <a:effectLst/>
          </p:spPr>
          <p:txBody>
            <a:bodyPr vert="horz" wrap="square" lIns="0" tIns="0" rIns="0" bIns="0" numCol="1" rtlCol="0" anchor="ctr" anchorCtr="0" compatLnSpc="1">
              <a:prstTxWarp prst="textNoShape">
                <a:avLst/>
              </a:prstTxWarp>
            </a:bodyPr>
            <a:lstStyle/>
            <a:p>
              <a:pPr algn="ctr">
                <a:spcBef>
                  <a:spcPts val="0"/>
                </a:spcBef>
                <a:spcAft>
                  <a:spcPts val="0"/>
                </a:spcAft>
              </a:pPr>
              <a:r>
                <a:rPr lang="ja-JP" altLang="en-US" sz="2000" dirty="0">
                  <a:solidFill>
                    <a:schemeClr val="bg1"/>
                  </a:solidFill>
                  <a:latin typeface="HGPｺﾞｼｯｸE" panose="020B0900000000000000" pitchFamily="50" charset="-128"/>
                  <a:ea typeface="HGPｺﾞｼｯｸE" panose="020B0900000000000000" pitchFamily="50" charset="-128"/>
                </a:rPr>
                <a:t>都道府県・市区町村</a:t>
              </a:r>
            </a:p>
          </p:txBody>
        </p:sp>
      </p:grpSp>
      <p:grpSp>
        <p:nvGrpSpPr>
          <p:cNvPr id="4" name="グループ化 3">
            <a:extLst>
              <a:ext uri="{FF2B5EF4-FFF2-40B4-BE49-F238E27FC236}">
                <a16:creationId xmlns:a16="http://schemas.microsoft.com/office/drawing/2014/main" id="{79FA54E3-765E-D1F9-A88A-01E80224C93F}"/>
              </a:ext>
            </a:extLst>
          </p:cNvPr>
          <p:cNvGrpSpPr/>
          <p:nvPr/>
        </p:nvGrpSpPr>
        <p:grpSpPr>
          <a:xfrm>
            <a:off x="328341" y="1358233"/>
            <a:ext cx="2697447" cy="4224635"/>
            <a:chOff x="328341" y="1358233"/>
            <a:chExt cx="2697447" cy="4224635"/>
          </a:xfrm>
        </p:grpSpPr>
        <p:sp>
          <p:nvSpPr>
            <p:cNvPr id="12" name="正方形/長方形 11">
              <a:extLst>
                <a:ext uri="{FF2B5EF4-FFF2-40B4-BE49-F238E27FC236}">
                  <a16:creationId xmlns:a16="http://schemas.microsoft.com/office/drawing/2014/main" id="{35961F1D-BE55-C590-16FF-8BC6956CD05A}"/>
                </a:ext>
              </a:extLst>
            </p:cNvPr>
            <p:cNvSpPr/>
            <p:nvPr/>
          </p:nvSpPr>
          <p:spPr bwMode="auto">
            <a:xfrm>
              <a:off x="328341" y="1373398"/>
              <a:ext cx="2697447" cy="4209470"/>
            </a:xfrm>
            <a:prstGeom prst="rect">
              <a:avLst/>
            </a:prstGeom>
            <a:solidFill>
              <a:srgbClr val="EBFAE6"/>
            </a:solidFill>
            <a:ln w="635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ja-JP" altLang="en-US" sz="2400" b="0" i="0" u="none" strike="noStrike" cap="none" normalizeH="0" baseline="0" dirty="0">
                <a:ln>
                  <a:noFill/>
                </a:ln>
                <a:solidFill>
                  <a:schemeClr val="tx1"/>
                </a:solidFill>
                <a:effectLst/>
                <a:latin typeface="+mn-ea"/>
              </a:endParaRPr>
            </a:p>
          </p:txBody>
        </p:sp>
        <p:sp>
          <p:nvSpPr>
            <p:cNvPr id="13" name="正方形/長方形 12">
              <a:extLst>
                <a:ext uri="{FF2B5EF4-FFF2-40B4-BE49-F238E27FC236}">
                  <a16:creationId xmlns:a16="http://schemas.microsoft.com/office/drawing/2014/main" id="{11130020-7684-9363-6163-B8860F012EAB}"/>
                </a:ext>
              </a:extLst>
            </p:cNvPr>
            <p:cNvSpPr/>
            <p:nvPr/>
          </p:nvSpPr>
          <p:spPr bwMode="auto">
            <a:xfrm>
              <a:off x="328341" y="1358233"/>
              <a:ext cx="2697447" cy="359818"/>
            </a:xfrm>
            <a:prstGeom prst="rect">
              <a:avLst/>
            </a:prstGeom>
            <a:solidFill>
              <a:srgbClr val="92D050"/>
            </a:solidFill>
            <a:ln w="6350" cap="flat" cmpd="sng" algn="ctr">
              <a:noFill/>
              <a:prstDash val="solid"/>
              <a:round/>
              <a:headEnd type="none" w="med" len="med"/>
              <a:tailEnd type="none" w="med" len="med"/>
            </a:ln>
            <a:effectLst/>
          </p:spPr>
          <p:txBody>
            <a:bodyPr vert="horz" wrap="square" lIns="0" tIns="0" rIns="0" bIns="0" numCol="1" rtlCol="0" anchor="ctr" anchorCtr="0" compatLnSpc="1">
              <a:prstTxWarp prst="textNoShape">
                <a:avLst/>
              </a:prstTxWarp>
            </a:bodyPr>
            <a:lstStyle/>
            <a:p>
              <a:pPr algn="ctr">
                <a:spcBef>
                  <a:spcPts val="0"/>
                </a:spcBef>
                <a:spcAft>
                  <a:spcPts val="0"/>
                </a:spcAft>
              </a:pPr>
              <a:r>
                <a:rPr lang="ja-JP" altLang="en-US" sz="2000" dirty="0">
                  <a:solidFill>
                    <a:schemeClr val="bg1"/>
                  </a:solidFill>
                  <a:latin typeface="HGPｺﾞｼｯｸE" panose="020B0900000000000000" pitchFamily="50" charset="-128"/>
                  <a:ea typeface="HGPｺﾞｼｯｸE" panose="020B0900000000000000" pitchFamily="50" charset="-128"/>
                </a:rPr>
                <a:t>国</a:t>
              </a:r>
            </a:p>
          </p:txBody>
        </p:sp>
      </p:grpSp>
      <p:grpSp>
        <p:nvGrpSpPr>
          <p:cNvPr id="9" name="グループ化 8">
            <a:extLst>
              <a:ext uri="{FF2B5EF4-FFF2-40B4-BE49-F238E27FC236}">
                <a16:creationId xmlns:a16="http://schemas.microsoft.com/office/drawing/2014/main" id="{ADEA4334-2137-36D7-2550-744F18A76738}"/>
              </a:ext>
            </a:extLst>
          </p:cNvPr>
          <p:cNvGrpSpPr/>
          <p:nvPr/>
        </p:nvGrpSpPr>
        <p:grpSpPr>
          <a:xfrm>
            <a:off x="658264" y="1847090"/>
            <a:ext cx="2037600" cy="1275464"/>
            <a:chOff x="658264" y="1847090"/>
            <a:chExt cx="2037600" cy="1275464"/>
          </a:xfrm>
        </p:grpSpPr>
        <p:sp>
          <p:nvSpPr>
            <p:cNvPr id="16" name="四角形: 角を丸くする 15">
              <a:extLst>
                <a:ext uri="{FF2B5EF4-FFF2-40B4-BE49-F238E27FC236}">
                  <a16:creationId xmlns:a16="http://schemas.microsoft.com/office/drawing/2014/main" id="{C9E38346-5BDE-2538-25EE-CB068C2B2B11}"/>
                </a:ext>
              </a:extLst>
            </p:cNvPr>
            <p:cNvSpPr/>
            <p:nvPr/>
          </p:nvSpPr>
          <p:spPr bwMode="auto">
            <a:xfrm>
              <a:off x="658264" y="1847090"/>
              <a:ext cx="2037600" cy="216000"/>
            </a:xfrm>
            <a:prstGeom prst="roundRect">
              <a:avLst>
                <a:gd name="adj" fmla="val 50000"/>
              </a:avLst>
            </a:prstGeom>
            <a:solidFill>
              <a:srgbClr val="92D050"/>
            </a:solidFill>
            <a:ln w="6350" cap="flat" cmpd="sng" algn="ctr">
              <a:noFill/>
              <a:prstDash val="solid"/>
              <a:round/>
              <a:headEnd type="none" w="med" len="med"/>
              <a:tailEnd type="none" w="med" len="med"/>
            </a:ln>
            <a:effectLst/>
          </p:spPr>
          <p:txBody>
            <a:bodyPr vert="horz" wrap="square" lIns="91440" tIns="45720" rIns="91440" bIns="72000" numCol="1" rtlCol="0" anchor="ctr" anchorCtr="0" compatLnSpc="1">
              <a:prstTxWarp prst="textNoShape">
                <a:avLst/>
              </a:prstTxWarp>
            </a:bodyPr>
            <a:lstStyle/>
            <a:p>
              <a:pPr algn="ctr" eaLnBrk="1" hangingPunct="1"/>
              <a:r>
                <a:rPr lang="ja-JP" altLang="en-US" sz="1200" dirty="0">
                  <a:solidFill>
                    <a:schemeClr val="bg1"/>
                  </a:solidFill>
                  <a:latin typeface="+mn-ea"/>
                  <a:ea typeface="+mn-ea"/>
                </a:rPr>
                <a:t>内　閣</a:t>
              </a:r>
            </a:p>
          </p:txBody>
        </p:sp>
        <p:pic>
          <p:nvPicPr>
            <p:cNvPr id="12295" name="図 12294" descr="建物, 障子, ウィンドウ, 時計 が含まれている画像&#10;&#10;自動的に生成された説明">
              <a:extLst>
                <a:ext uri="{FF2B5EF4-FFF2-40B4-BE49-F238E27FC236}">
                  <a16:creationId xmlns:a16="http://schemas.microsoft.com/office/drawing/2014/main" id="{847023B8-5307-43D5-4C96-AE70388FF0AF}"/>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92621" y="2147788"/>
              <a:ext cx="1333388" cy="974766"/>
            </a:xfrm>
            <a:prstGeom prst="rect">
              <a:avLst/>
            </a:prstGeom>
          </p:spPr>
        </p:pic>
      </p:grpSp>
      <p:sp>
        <p:nvSpPr>
          <p:cNvPr id="12296" name="矢印: 折線 12295">
            <a:extLst>
              <a:ext uri="{FF2B5EF4-FFF2-40B4-BE49-F238E27FC236}">
                <a16:creationId xmlns:a16="http://schemas.microsoft.com/office/drawing/2014/main" id="{6595105C-3F86-2AE8-E328-B0C66EF21DD3}"/>
              </a:ext>
            </a:extLst>
          </p:cNvPr>
          <p:cNvSpPr/>
          <p:nvPr/>
        </p:nvSpPr>
        <p:spPr>
          <a:xfrm flipH="1">
            <a:off x="3090505" y="3655354"/>
            <a:ext cx="1196161" cy="1332513"/>
          </a:xfrm>
          <a:prstGeom prst="bentArrow">
            <a:avLst>
              <a:gd name="adj1" fmla="val 12284"/>
              <a:gd name="adj2" fmla="val 12419"/>
              <a:gd name="adj3" fmla="val 16066"/>
              <a:gd name="adj4" fmla="val 13849"/>
            </a:avLst>
          </a:prstGeom>
          <a:solidFill>
            <a:srgbClr val="F0A620"/>
          </a:solidFill>
          <a:ln w="6350" cap="flat" cmpd="sng" algn="ctr">
            <a:noFill/>
            <a:prstDash val="solid"/>
            <a:round/>
            <a:headEnd type="none" w="med" len="med"/>
            <a:tailEnd type="none" w="med" len="med"/>
          </a:ln>
          <a:effectLst/>
        </p:spPr>
        <p:txBody>
          <a:bodyPr vert="horz" wrap="square" lIns="91440" tIns="45720" rIns="91440" bIns="72000" numCol="1" rtlCol="0" anchor="ctr" anchorCtr="0" compatLnSpc="1">
            <a:prstTxWarp prst="textNoShape">
              <a:avLst/>
            </a:prstTxWarp>
          </a:bodyPr>
          <a:lstStyle/>
          <a:p>
            <a:pPr algn="ctr" eaLnBrk="1" hangingPunct="1"/>
            <a:endParaRPr lang="ja-JP" altLang="en-US" sz="1200">
              <a:solidFill>
                <a:schemeClr val="bg1"/>
              </a:solidFill>
              <a:latin typeface="+mn-ea"/>
            </a:endParaRPr>
          </a:p>
        </p:txBody>
      </p:sp>
      <p:grpSp>
        <p:nvGrpSpPr>
          <p:cNvPr id="17" name="グループ化 16">
            <a:extLst>
              <a:ext uri="{FF2B5EF4-FFF2-40B4-BE49-F238E27FC236}">
                <a16:creationId xmlns:a16="http://schemas.microsoft.com/office/drawing/2014/main" id="{5E21B778-4AFE-B3FB-DF12-F7338C3A1296}"/>
              </a:ext>
            </a:extLst>
          </p:cNvPr>
          <p:cNvGrpSpPr/>
          <p:nvPr/>
        </p:nvGrpSpPr>
        <p:grpSpPr>
          <a:xfrm>
            <a:off x="6466951" y="1847090"/>
            <a:ext cx="2035742" cy="1245954"/>
            <a:chOff x="6466951" y="1847090"/>
            <a:chExt cx="2035742" cy="1245954"/>
          </a:xfrm>
        </p:grpSpPr>
        <p:sp>
          <p:nvSpPr>
            <p:cNvPr id="12300" name="四角形: 角を丸くする 12299">
              <a:extLst>
                <a:ext uri="{FF2B5EF4-FFF2-40B4-BE49-F238E27FC236}">
                  <a16:creationId xmlns:a16="http://schemas.microsoft.com/office/drawing/2014/main" id="{D138C670-5F35-152B-CB81-4ED325078E91}"/>
                </a:ext>
              </a:extLst>
            </p:cNvPr>
            <p:cNvSpPr/>
            <p:nvPr/>
          </p:nvSpPr>
          <p:spPr bwMode="auto">
            <a:xfrm>
              <a:off x="6466951" y="1847090"/>
              <a:ext cx="2035742" cy="217276"/>
            </a:xfrm>
            <a:prstGeom prst="roundRect">
              <a:avLst>
                <a:gd name="adj" fmla="val 50000"/>
              </a:avLst>
            </a:prstGeom>
            <a:solidFill>
              <a:srgbClr val="36BFD2"/>
            </a:solidFill>
            <a:ln w="6350" cap="flat" cmpd="sng" algn="ctr">
              <a:noFill/>
              <a:prstDash val="solid"/>
              <a:round/>
              <a:headEnd type="none" w="med" len="med"/>
              <a:tailEnd type="none" w="med" len="med"/>
            </a:ln>
            <a:effectLst/>
          </p:spPr>
          <p:txBody>
            <a:bodyPr vert="horz" wrap="square" lIns="91440" tIns="45720" rIns="91440" bIns="7200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lang="ja-JP" altLang="en-US" sz="1200" dirty="0">
                  <a:solidFill>
                    <a:schemeClr val="bg1"/>
                  </a:solidFill>
                  <a:latin typeface="+mn-ea"/>
                  <a:ea typeface="+mn-ea"/>
                </a:rPr>
                <a:t>都道府県知事・市区町村長</a:t>
              </a:r>
              <a:endParaRPr kumimoji="1" lang="ja-JP" altLang="en-US" sz="1200" b="0" i="0" u="none" strike="noStrike" cap="none" normalizeH="0" baseline="0" dirty="0">
                <a:ln>
                  <a:noFill/>
                </a:ln>
                <a:solidFill>
                  <a:schemeClr val="bg1"/>
                </a:solidFill>
                <a:effectLst/>
                <a:latin typeface="+mn-ea"/>
                <a:ea typeface="+mn-ea"/>
              </a:endParaRPr>
            </a:p>
          </p:txBody>
        </p:sp>
        <p:pic>
          <p:nvPicPr>
            <p:cNvPr id="12301" name="図 12300">
              <a:extLst>
                <a:ext uri="{FF2B5EF4-FFF2-40B4-BE49-F238E27FC236}">
                  <a16:creationId xmlns:a16="http://schemas.microsoft.com/office/drawing/2014/main" id="{A21D852B-073D-4B2B-14E2-FBB0048C2671}"/>
                </a:ext>
              </a:extLst>
            </p:cNvPr>
            <p:cNvPicPr>
              <a:picLocks noChangeAspect="1"/>
            </p:cNvPicPr>
            <p:nvPr/>
          </p:nvPicPr>
          <p:blipFill>
            <a:blip r:embed="rId5" cstate="print">
              <a:extLst>
                <a:ext uri="{28A0092B-C50C-407E-A947-70E740481C1C}">
                  <a14:useLocalDpi xmlns:a14="http://schemas.microsoft.com/office/drawing/2010/main" val="0"/>
                </a:ext>
              </a:extLst>
            </a:blip>
            <a:srcRect/>
            <a:stretch/>
          </p:blipFill>
          <p:spPr>
            <a:xfrm>
              <a:off x="6677461" y="2164738"/>
              <a:ext cx="1676109" cy="928306"/>
            </a:xfrm>
            <a:prstGeom prst="rect">
              <a:avLst/>
            </a:prstGeom>
          </p:spPr>
        </p:pic>
      </p:grpSp>
      <p:sp>
        <p:nvSpPr>
          <p:cNvPr id="12302" name="二等辺三角形 12301">
            <a:extLst>
              <a:ext uri="{FF2B5EF4-FFF2-40B4-BE49-F238E27FC236}">
                <a16:creationId xmlns:a16="http://schemas.microsoft.com/office/drawing/2014/main" id="{5FA63486-8411-1996-C36C-0F5F35780B7A}"/>
              </a:ext>
            </a:extLst>
          </p:cNvPr>
          <p:cNvSpPr/>
          <p:nvPr/>
        </p:nvSpPr>
        <p:spPr>
          <a:xfrm rot="10800000">
            <a:off x="1363045" y="5257872"/>
            <a:ext cx="628038" cy="204009"/>
          </a:xfrm>
          <a:prstGeom prst="triangle">
            <a:avLst/>
          </a:prstGeom>
          <a:gradFill>
            <a:gsLst>
              <a:gs pos="0">
                <a:srgbClr val="78B832"/>
              </a:gs>
              <a:gs pos="100000">
                <a:srgbClr val="B8E08C">
                  <a:alpha val="0"/>
                </a:srgbClr>
              </a:gs>
            </a:gsLst>
            <a:lin ang="5400000" scaled="1"/>
          </a:gradFill>
          <a:ln w="6350" cap="flat" cmpd="sng" algn="ctr">
            <a:noFill/>
            <a:prstDash val="solid"/>
            <a:round/>
            <a:headEnd type="none" w="med" len="med"/>
            <a:tailEnd type="none" w="med" len="med"/>
          </a:ln>
          <a:effectLst/>
        </p:spPr>
        <p:txBody>
          <a:bodyPr vert="horz" wrap="square" lIns="91440" tIns="45720" rIns="91440" bIns="72000" numCol="1" rtlCol="0" anchor="ctr" anchorCtr="0" compatLnSpc="1">
            <a:prstTxWarp prst="textNoShape">
              <a:avLst/>
            </a:prstTxWarp>
          </a:bodyPr>
          <a:lstStyle/>
          <a:p>
            <a:pPr algn="ctr" eaLnBrk="1" hangingPunct="1"/>
            <a:endParaRPr lang="ja-JP" altLang="en-US" sz="1200">
              <a:solidFill>
                <a:schemeClr val="bg1"/>
              </a:solidFill>
              <a:latin typeface="+mn-ea"/>
            </a:endParaRPr>
          </a:p>
        </p:txBody>
      </p:sp>
      <p:sp>
        <p:nvSpPr>
          <p:cNvPr id="12305" name="テキスト ボックス 12304">
            <a:extLst>
              <a:ext uri="{FF2B5EF4-FFF2-40B4-BE49-F238E27FC236}">
                <a16:creationId xmlns:a16="http://schemas.microsoft.com/office/drawing/2014/main" id="{6A23DC6F-6F02-FACF-2271-B24178C4CF3D}"/>
              </a:ext>
            </a:extLst>
          </p:cNvPr>
          <p:cNvSpPr txBox="1"/>
          <p:nvPr/>
        </p:nvSpPr>
        <p:spPr>
          <a:xfrm>
            <a:off x="1125471" y="3201573"/>
            <a:ext cx="1103187" cy="270652"/>
          </a:xfrm>
          <a:prstGeom prst="rect">
            <a:avLst/>
          </a:prstGeom>
          <a:noFill/>
        </p:spPr>
        <p:txBody>
          <a:bodyPr wrap="none" rtlCol="0">
            <a:spAutoFit/>
          </a:bodyPr>
          <a:lstStyle/>
          <a:p>
            <a:pPr>
              <a:lnSpc>
                <a:spcPct val="110000"/>
              </a:lnSpc>
              <a:spcBef>
                <a:spcPts val="0"/>
              </a:spcBef>
              <a:spcAft>
                <a:spcPts val="0"/>
              </a:spcAft>
            </a:pPr>
            <a:r>
              <a:rPr lang="ja-JP" altLang="en-US" sz="1200" dirty="0">
                <a:solidFill>
                  <a:srgbClr val="6BA42C"/>
                </a:solidFill>
                <a:latin typeface="HGPｺﾞｼｯｸE" panose="020B0900000000000000" pitchFamily="50" charset="-128"/>
                <a:ea typeface="HGPｺﾞｼｯｸE" panose="020B0900000000000000" pitchFamily="50" charset="-128"/>
              </a:rPr>
              <a:t>予算案の提出</a:t>
            </a:r>
            <a:endParaRPr lang="en-US" altLang="ja-JP" sz="1200" dirty="0">
              <a:solidFill>
                <a:srgbClr val="6BA42C"/>
              </a:solidFill>
              <a:latin typeface="HGPｺﾞｼｯｸE" panose="020B0900000000000000" pitchFamily="50" charset="-128"/>
              <a:ea typeface="HGPｺﾞｼｯｸE" panose="020B0900000000000000" pitchFamily="50" charset="-128"/>
            </a:endParaRPr>
          </a:p>
        </p:txBody>
      </p:sp>
      <p:sp>
        <p:nvSpPr>
          <p:cNvPr id="12308" name="矢印: 折線 12307">
            <a:extLst>
              <a:ext uri="{FF2B5EF4-FFF2-40B4-BE49-F238E27FC236}">
                <a16:creationId xmlns:a16="http://schemas.microsoft.com/office/drawing/2014/main" id="{C9675C4D-08D0-4DD7-6494-689D313CCEEB}"/>
              </a:ext>
            </a:extLst>
          </p:cNvPr>
          <p:cNvSpPr/>
          <p:nvPr/>
        </p:nvSpPr>
        <p:spPr>
          <a:xfrm>
            <a:off x="4849049" y="2190065"/>
            <a:ext cx="1269165" cy="2786748"/>
          </a:xfrm>
          <a:prstGeom prst="bentArrow">
            <a:avLst>
              <a:gd name="adj1" fmla="val 13557"/>
              <a:gd name="adj2" fmla="val 13199"/>
              <a:gd name="adj3" fmla="val 19573"/>
              <a:gd name="adj4" fmla="val 17833"/>
            </a:avLst>
          </a:prstGeom>
          <a:solidFill>
            <a:srgbClr val="F0A620"/>
          </a:solidFill>
          <a:ln w="6350" cap="flat" cmpd="sng" algn="ctr">
            <a:noFill/>
            <a:prstDash val="solid"/>
            <a:round/>
            <a:headEnd type="none" w="med" len="med"/>
            <a:tailEnd type="none" w="med" len="med"/>
          </a:ln>
          <a:effectLst/>
        </p:spPr>
        <p:txBody>
          <a:bodyPr vert="horz" wrap="square" lIns="91440" tIns="45720" rIns="91440" bIns="72000" numCol="1" rtlCol="0" anchor="ctr" anchorCtr="0" compatLnSpc="1">
            <a:prstTxWarp prst="textNoShape">
              <a:avLst/>
            </a:prstTxWarp>
          </a:bodyPr>
          <a:lstStyle/>
          <a:p>
            <a:pPr algn="ctr" eaLnBrk="1" hangingPunct="1"/>
            <a:endParaRPr lang="ja-JP" altLang="en-US" sz="1200">
              <a:solidFill>
                <a:schemeClr val="bg1"/>
              </a:solidFill>
              <a:latin typeface="+mn-ea"/>
            </a:endParaRPr>
          </a:p>
        </p:txBody>
      </p:sp>
      <p:grpSp>
        <p:nvGrpSpPr>
          <p:cNvPr id="12313" name="グループ化 12312">
            <a:extLst>
              <a:ext uri="{FF2B5EF4-FFF2-40B4-BE49-F238E27FC236}">
                <a16:creationId xmlns:a16="http://schemas.microsoft.com/office/drawing/2014/main" id="{810C1AB5-C4F9-5206-DEF9-3E263033F8F4}"/>
              </a:ext>
            </a:extLst>
          </p:cNvPr>
          <p:cNvGrpSpPr/>
          <p:nvPr/>
        </p:nvGrpSpPr>
        <p:grpSpPr>
          <a:xfrm>
            <a:off x="328341" y="5578914"/>
            <a:ext cx="2697447" cy="637215"/>
            <a:chOff x="274551" y="5671510"/>
            <a:chExt cx="2697447" cy="637215"/>
          </a:xfrm>
        </p:grpSpPr>
        <p:sp>
          <p:nvSpPr>
            <p:cNvPr id="12314" name="正方形/長方形 12313">
              <a:extLst>
                <a:ext uri="{FF2B5EF4-FFF2-40B4-BE49-F238E27FC236}">
                  <a16:creationId xmlns:a16="http://schemas.microsoft.com/office/drawing/2014/main" id="{D7A8F478-9150-FA81-1A63-8E61E3D02074}"/>
                </a:ext>
              </a:extLst>
            </p:cNvPr>
            <p:cNvSpPr/>
            <p:nvPr/>
          </p:nvSpPr>
          <p:spPr bwMode="auto">
            <a:xfrm>
              <a:off x="274551" y="5671510"/>
              <a:ext cx="2697447" cy="637215"/>
            </a:xfrm>
            <a:prstGeom prst="rect">
              <a:avLst/>
            </a:prstGeom>
            <a:solidFill>
              <a:srgbClr val="EBFAE6"/>
            </a:solidFill>
            <a:ln w="635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ja-JP" altLang="en-US" sz="2400" b="0" i="0" u="none" strike="noStrike" cap="none" normalizeH="0" baseline="0" dirty="0">
                <a:ln>
                  <a:noFill/>
                </a:ln>
                <a:solidFill>
                  <a:schemeClr val="tx1"/>
                </a:solidFill>
                <a:effectLst/>
                <a:latin typeface="+mn-ea"/>
              </a:endParaRPr>
            </a:p>
          </p:txBody>
        </p:sp>
        <p:sp>
          <p:nvSpPr>
            <p:cNvPr id="12315" name="正方形/長方形 12314">
              <a:extLst>
                <a:ext uri="{FF2B5EF4-FFF2-40B4-BE49-F238E27FC236}">
                  <a16:creationId xmlns:a16="http://schemas.microsoft.com/office/drawing/2014/main" id="{CA279C5F-4A77-F595-5B99-7A9EC8B0513E}"/>
                </a:ext>
              </a:extLst>
            </p:cNvPr>
            <p:cNvSpPr/>
            <p:nvPr/>
          </p:nvSpPr>
          <p:spPr bwMode="auto">
            <a:xfrm>
              <a:off x="274551" y="5682870"/>
              <a:ext cx="2697447" cy="261950"/>
            </a:xfrm>
            <a:prstGeom prst="rect">
              <a:avLst/>
            </a:prstGeom>
            <a:solidFill>
              <a:srgbClr val="92D050"/>
            </a:solidFill>
            <a:ln w="6350" cap="flat" cmpd="sng" algn="ctr">
              <a:noFill/>
              <a:prstDash val="solid"/>
              <a:round/>
              <a:headEnd type="none" w="med" len="med"/>
              <a:tailEnd type="none" w="med" len="med"/>
            </a:ln>
            <a:effectLst/>
          </p:spPr>
          <p:txBody>
            <a:bodyPr vert="horz" wrap="square" lIns="0" tIns="0" rIns="0" bIns="0" numCol="1" rtlCol="0" anchor="ctr" anchorCtr="0" compatLnSpc="1">
              <a:prstTxWarp prst="textNoShape">
                <a:avLst/>
              </a:prstTxWarp>
            </a:bodyPr>
            <a:lstStyle/>
            <a:p>
              <a:pPr algn="ctr">
                <a:spcBef>
                  <a:spcPts val="0"/>
                </a:spcBef>
                <a:spcAft>
                  <a:spcPts val="0"/>
                </a:spcAft>
              </a:pPr>
              <a:r>
                <a:rPr lang="ja-JP" altLang="en-US" sz="1400" dirty="0">
                  <a:solidFill>
                    <a:schemeClr val="bg1"/>
                  </a:solidFill>
                  <a:latin typeface="HGPｺﾞｼｯｸE" panose="020B0900000000000000" pitchFamily="50" charset="-128"/>
                  <a:ea typeface="HGPｺﾞｼｯｸE" panose="020B0900000000000000" pitchFamily="50" charset="-128"/>
                </a:rPr>
                <a:t>議決</a:t>
              </a:r>
            </a:p>
          </p:txBody>
        </p:sp>
        <p:sp>
          <p:nvSpPr>
            <p:cNvPr id="12316" name="テキスト ボックス 12315">
              <a:extLst>
                <a:ext uri="{FF2B5EF4-FFF2-40B4-BE49-F238E27FC236}">
                  <a16:creationId xmlns:a16="http://schemas.microsoft.com/office/drawing/2014/main" id="{49EBC512-389F-99F2-B499-A06AB0DC0424}"/>
                </a:ext>
              </a:extLst>
            </p:cNvPr>
            <p:cNvSpPr txBox="1"/>
            <p:nvPr/>
          </p:nvSpPr>
          <p:spPr>
            <a:xfrm>
              <a:off x="318269" y="5981062"/>
              <a:ext cx="2610010" cy="270652"/>
            </a:xfrm>
            <a:prstGeom prst="rect">
              <a:avLst/>
            </a:prstGeom>
            <a:noFill/>
          </p:spPr>
          <p:txBody>
            <a:bodyPr wrap="none" rtlCol="0">
              <a:spAutoFit/>
            </a:bodyPr>
            <a:lstStyle/>
            <a:p>
              <a:pPr>
                <a:lnSpc>
                  <a:spcPct val="110000"/>
                </a:lnSpc>
                <a:spcBef>
                  <a:spcPts val="0"/>
                </a:spcBef>
                <a:spcAft>
                  <a:spcPts val="0"/>
                </a:spcAft>
              </a:pPr>
              <a:r>
                <a:rPr lang="ja-JP" altLang="en-US" sz="1200" dirty="0">
                  <a:latin typeface="HGPｺﾞｼｯｸE" panose="020B0900000000000000" pitchFamily="50" charset="-128"/>
                  <a:ea typeface="HGPｺﾞｼｯｸE" panose="020B0900000000000000" pitchFamily="50" charset="-128"/>
                </a:rPr>
                <a:t>国会の話し合いで予算が決まります。</a:t>
              </a:r>
              <a:endParaRPr lang="en-US" altLang="ja-JP" sz="1200" dirty="0">
                <a:latin typeface="HGPｺﾞｼｯｸE" panose="020B0900000000000000" pitchFamily="50" charset="-128"/>
                <a:ea typeface="HGPｺﾞｼｯｸE" panose="020B0900000000000000" pitchFamily="50" charset="-128"/>
              </a:endParaRPr>
            </a:p>
          </p:txBody>
        </p:sp>
      </p:grpSp>
      <p:grpSp>
        <p:nvGrpSpPr>
          <p:cNvPr id="12317" name="グループ化 12316">
            <a:extLst>
              <a:ext uri="{FF2B5EF4-FFF2-40B4-BE49-F238E27FC236}">
                <a16:creationId xmlns:a16="http://schemas.microsoft.com/office/drawing/2014/main" id="{71928FA4-69D3-E6DF-3128-B478518F20CD}"/>
              </a:ext>
            </a:extLst>
          </p:cNvPr>
          <p:cNvGrpSpPr/>
          <p:nvPr/>
        </p:nvGrpSpPr>
        <p:grpSpPr>
          <a:xfrm>
            <a:off x="6134125" y="5578914"/>
            <a:ext cx="2697447" cy="637215"/>
            <a:chOff x="6263218" y="5671510"/>
            <a:chExt cx="2697447" cy="637215"/>
          </a:xfrm>
        </p:grpSpPr>
        <p:sp>
          <p:nvSpPr>
            <p:cNvPr id="12318" name="正方形/長方形 12317">
              <a:extLst>
                <a:ext uri="{FF2B5EF4-FFF2-40B4-BE49-F238E27FC236}">
                  <a16:creationId xmlns:a16="http://schemas.microsoft.com/office/drawing/2014/main" id="{DDFBE273-D560-193F-F375-A58D2B14A94C}"/>
                </a:ext>
              </a:extLst>
            </p:cNvPr>
            <p:cNvSpPr/>
            <p:nvPr/>
          </p:nvSpPr>
          <p:spPr bwMode="auto">
            <a:xfrm>
              <a:off x="6263218" y="5671510"/>
              <a:ext cx="2697447" cy="637215"/>
            </a:xfrm>
            <a:prstGeom prst="rect">
              <a:avLst/>
            </a:prstGeom>
            <a:solidFill>
              <a:srgbClr val="D3F1F5"/>
            </a:solidFill>
            <a:ln w="635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1" hangingPunct="1"/>
              <a:endParaRPr lang="ja-JP" altLang="en-US" sz="2400" dirty="0">
                <a:latin typeface="+mn-ea"/>
              </a:endParaRPr>
            </a:p>
          </p:txBody>
        </p:sp>
        <p:sp>
          <p:nvSpPr>
            <p:cNvPr id="12319" name="正方形/長方形 12318">
              <a:extLst>
                <a:ext uri="{FF2B5EF4-FFF2-40B4-BE49-F238E27FC236}">
                  <a16:creationId xmlns:a16="http://schemas.microsoft.com/office/drawing/2014/main" id="{13086BAB-F98E-14CF-362A-DD0DD73DC806}"/>
                </a:ext>
              </a:extLst>
            </p:cNvPr>
            <p:cNvSpPr/>
            <p:nvPr/>
          </p:nvSpPr>
          <p:spPr bwMode="auto">
            <a:xfrm>
              <a:off x="6263218" y="5682870"/>
              <a:ext cx="2697447" cy="261950"/>
            </a:xfrm>
            <a:prstGeom prst="rect">
              <a:avLst/>
            </a:prstGeom>
            <a:solidFill>
              <a:srgbClr val="36BFD2"/>
            </a:solidFill>
            <a:ln w="6350" cap="flat" cmpd="sng" algn="ctr">
              <a:noFill/>
              <a:prstDash val="solid"/>
              <a:round/>
              <a:headEnd type="none" w="med" len="med"/>
              <a:tailEnd type="none" w="med" len="med"/>
            </a:ln>
            <a:effectLst/>
          </p:spPr>
          <p:txBody>
            <a:bodyPr vert="horz" wrap="square" lIns="0" tIns="0" rIns="0" bIns="0" numCol="1" rtlCol="0" anchor="ctr" anchorCtr="0" compatLnSpc="1">
              <a:prstTxWarp prst="textNoShape">
                <a:avLst/>
              </a:prstTxWarp>
            </a:bodyPr>
            <a:lstStyle/>
            <a:p>
              <a:pPr algn="ctr">
                <a:spcBef>
                  <a:spcPts val="0"/>
                </a:spcBef>
                <a:spcAft>
                  <a:spcPts val="0"/>
                </a:spcAft>
              </a:pPr>
              <a:r>
                <a:rPr lang="ja-JP" altLang="en-US" sz="1400" dirty="0">
                  <a:solidFill>
                    <a:schemeClr val="bg1"/>
                  </a:solidFill>
                  <a:latin typeface="HGPｺﾞｼｯｸE" panose="020B0900000000000000" pitchFamily="50" charset="-128"/>
                  <a:ea typeface="HGPｺﾞｼｯｸE" panose="020B0900000000000000" pitchFamily="50" charset="-128"/>
                </a:rPr>
                <a:t>議決</a:t>
              </a:r>
            </a:p>
          </p:txBody>
        </p:sp>
        <p:sp>
          <p:nvSpPr>
            <p:cNvPr id="12320" name="テキスト ボックス 12319">
              <a:extLst>
                <a:ext uri="{FF2B5EF4-FFF2-40B4-BE49-F238E27FC236}">
                  <a16:creationId xmlns:a16="http://schemas.microsoft.com/office/drawing/2014/main" id="{BD5A66D1-C864-0F0A-1DB7-BC62B941F111}"/>
                </a:ext>
              </a:extLst>
            </p:cNvPr>
            <p:cNvSpPr txBox="1"/>
            <p:nvPr/>
          </p:nvSpPr>
          <p:spPr>
            <a:xfrm>
              <a:off x="6306936" y="5981062"/>
              <a:ext cx="2610010" cy="270652"/>
            </a:xfrm>
            <a:prstGeom prst="rect">
              <a:avLst/>
            </a:prstGeom>
            <a:noFill/>
          </p:spPr>
          <p:txBody>
            <a:bodyPr wrap="none" rtlCol="0">
              <a:spAutoFit/>
            </a:bodyPr>
            <a:lstStyle/>
            <a:p>
              <a:pPr>
                <a:lnSpc>
                  <a:spcPct val="110000"/>
                </a:lnSpc>
                <a:spcBef>
                  <a:spcPts val="0"/>
                </a:spcBef>
                <a:spcAft>
                  <a:spcPts val="0"/>
                </a:spcAft>
              </a:pPr>
              <a:r>
                <a:rPr lang="ja-JP" altLang="en-US" sz="1200" dirty="0">
                  <a:latin typeface="HGPｺﾞｼｯｸE" panose="020B0900000000000000" pitchFamily="50" charset="-128"/>
                  <a:ea typeface="HGPｺﾞｼｯｸE" panose="020B0900000000000000" pitchFamily="50" charset="-128"/>
                </a:rPr>
                <a:t>議会の話し合いで予算が決まります。</a:t>
              </a:r>
              <a:endParaRPr lang="en-US" altLang="ja-JP" sz="1200" dirty="0">
                <a:latin typeface="HGPｺﾞｼｯｸE" panose="020B0900000000000000" pitchFamily="50" charset="-128"/>
                <a:ea typeface="HGPｺﾞｼｯｸE" panose="020B0900000000000000" pitchFamily="50" charset="-128"/>
              </a:endParaRPr>
            </a:p>
          </p:txBody>
        </p:sp>
      </p:grpSp>
      <p:grpSp>
        <p:nvGrpSpPr>
          <p:cNvPr id="12321" name="グループ化 12320">
            <a:extLst>
              <a:ext uri="{FF2B5EF4-FFF2-40B4-BE49-F238E27FC236}">
                <a16:creationId xmlns:a16="http://schemas.microsoft.com/office/drawing/2014/main" id="{477344B4-A7F1-B2D4-6078-3EB165E1277C}"/>
              </a:ext>
            </a:extLst>
          </p:cNvPr>
          <p:cNvGrpSpPr/>
          <p:nvPr/>
        </p:nvGrpSpPr>
        <p:grpSpPr>
          <a:xfrm>
            <a:off x="3111614" y="3004534"/>
            <a:ext cx="1196161" cy="631408"/>
            <a:chOff x="3051223" y="3743701"/>
            <a:chExt cx="1196161" cy="631408"/>
          </a:xfrm>
        </p:grpSpPr>
        <p:sp>
          <p:nvSpPr>
            <p:cNvPr id="12322" name="テキスト ボックス 12321">
              <a:extLst>
                <a:ext uri="{FF2B5EF4-FFF2-40B4-BE49-F238E27FC236}">
                  <a16:creationId xmlns:a16="http://schemas.microsoft.com/office/drawing/2014/main" id="{F60726A0-5B0B-C11F-2C31-B7B80030060B}"/>
                </a:ext>
              </a:extLst>
            </p:cNvPr>
            <p:cNvSpPr txBox="1"/>
            <p:nvPr/>
          </p:nvSpPr>
          <p:spPr>
            <a:xfrm>
              <a:off x="3377434" y="3743701"/>
              <a:ext cx="543739" cy="300403"/>
            </a:xfrm>
            <a:prstGeom prst="rect">
              <a:avLst/>
            </a:prstGeom>
            <a:noFill/>
          </p:spPr>
          <p:txBody>
            <a:bodyPr wrap="square" rtlCol="0">
              <a:spAutoFit/>
            </a:bodyPr>
            <a:lstStyle/>
            <a:p>
              <a:pPr>
                <a:lnSpc>
                  <a:spcPct val="110000"/>
                </a:lnSpc>
                <a:spcBef>
                  <a:spcPts val="0"/>
                </a:spcBef>
                <a:spcAft>
                  <a:spcPts val="0"/>
                </a:spcAft>
              </a:pPr>
              <a:r>
                <a:rPr lang="ja-JP" altLang="en-US" sz="1400" dirty="0">
                  <a:solidFill>
                    <a:srgbClr val="DB920F"/>
                  </a:solidFill>
                  <a:latin typeface="HGPｺﾞｼｯｸE" panose="020B0900000000000000" pitchFamily="50" charset="-128"/>
                  <a:ea typeface="HGPｺﾞｼｯｸE" panose="020B0900000000000000" pitchFamily="50" charset="-128"/>
                </a:rPr>
                <a:t>選挙</a:t>
              </a:r>
              <a:endParaRPr lang="en-US" altLang="ja-JP" sz="1400" dirty="0">
                <a:solidFill>
                  <a:srgbClr val="DB920F"/>
                </a:solidFill>
                <a:latin typeface="HGPｺﾞｼｯｸE" panose="020B0900000000000000" pitchFamily="50" charset="-128"/>
                <a:ea typeface="HGPｺﾞｼｯｸE" panose="020B0900000000000000" pitchFamily="50" charset="-128"/>
              </a:endParaRPr>
            </a:p>
          </p:txBody>
        </p:sp>
        <p:sp>
          <p:nvSpPr>
            <p:cNvPr id="12323" name="テキスト ボックス 12322">
              <a:extLst>
                <a:ext uri="{FF2B5EF4-FFF2-40B4-BE49-F238E27FC236}">
                  <a16:creationId xmlns:a16="http://schemas.microsoft.com/office/drawing/2014/main" id="{292DAEBA-8546-D6BE-3B91-C8FFB4359717}"/>
                </a:ext>
              </a:extLst>
            </p:cNvPr>
            <p:cNvSpPr txBox="1"/>
            <p:nvPr/>
          </p:nvSpPr>
          <p:spPr>
            <a:xfrm>
              <a:off x="3051223" y="3996672"/>
              <a:ext cx="1196161" cy="378437"/>
            </a:xfrm>
            <a:prstGeom prst="rect">
              <a:avLst/>
            </a:prstGeom>
            <a:noFill/>
          </p:spPr>
          <p:txBody>
            <a:bodyPr wrap="none" rtlCol="0">
              <a:spAutoFit/>
            </a:bodyPr>
            <a:lstStyle/>
            <a:p>
              <a:pPr>
                <a:lnSpc>
                  <a:spcPct val="110000"/>
                </a:lnSpc>
                <a:spcBef>
                  <a:spcPts val="0"/>
                </a:spcBef>
                <a:spcAft>
                  <a:spcPts val="0"/>
                </a:spcAft>
              </a:pPr>
              <a:r>
                <a:rPr lang="ja-JP" altLang="en-US" sz="900" dirty="0">
                  <a:latin typeface="HGPｺﾞｼｯｸE" panose="020B0900000000000000" pitchFamily="50" charset="-128"/>
                  <a:ea typeface="HGPｺﾞｼｯｸE" panose="020B0900000000000000" pitchFamily="50" charset="-128"/>
                </a:rPr>
                <a:t>国民の代表である</a:t>
              </a:r>
              <a:endParaRPr lang="en-US" altLang="ja-JP" sz="900" dirty="0">
                <a:latin typeface="HGPｺﾞｼｯｸE" panose="020B0900000000000000" pitchFamily="50" charset="-128"/>
                <a:ea typeface="HGPｺﾞｼｯｸE" panose="020B0900000000000000" pitchFamily="50" charset="-128"/>
              </a:endParaRPr>
            </a:p>
            <a:p>
              <a:pPr>
                <a:lnSpc>
                  <a:spcPct val="110000"/>
                </a:lnSpc>
                <a:spcBef>
                  <a:spcPts val="0"/>
                </a:spcBef>
                <a:spcAft>
                  <a:spcPts val="0"/>
                </a:spcAft>
              </a:pPr>
              <a:r>
                <a:rPr lang="ja-JP" altLang="en-US" sz="900" dirty="0">
                  <a:latin typeface="HGPｺﾞｼｯｸE" panose="020B0900000000000000" pitchFamily="50" charset="-128"/>
                  <a:ea typeface="HGPｺﾞｼｯｸE" panose="020B0900000000000000" pitchFamily="50" charset="-128"/>
                </a:rPr>
                <a:t>国会議員を選びます</a:t>
              </a:r>
              <a:endParaRPr lang="en-US" altLang="ja-JP" sz="900" dirty="0">
                <a:latin typeface="HGPｺﾞｼｯｸE" panose="020B0900000000000000" pitchFamily="50" charset="-128"/>
                <a:ea typeface="HGPｺﾞｼｯｸE" panose="020B0900000000000000" pitchFamily="50" charset="-128"/>
              </a:endParaRPr>
            </a:p>
          </p:txBody>
        </p:sp>
      </p:grpSp>
      <p:grpSp>
        <p:nvGrpSpPr>
          <p:cNvPr id="12324" name="グループ化 12323">
            <a:extLst>
              <a:ext uri="{FF2B5EF4-FFF2-40B4-BE49-F238E27FC236}">
                <a16:creationId xmlns:a16="http://schemas.microsoft.com/office/drawing/2014/main" id="{E2380FDA-8BC2-A6BC-3E81-9905594BF0A0}"/>
              </a:ext>
            </a:extLst>
          </p:cNvPr>
          <p:cNvGrpSpPr/>
          <p:nvPr/>
        </p:nvGrpSpPr>
        <p:grpSpPr>
          <a:xfrm>
            <a:off x="5038096" y="3950360"/>
            <a:ext cx="1072730" cy="930713"/>
            <a:chOff x="5189574" y="3749095"/>
            <a:chExt cx="1072730" cy="930713"/>
          </a:xfrm>
        </p:grpSpPr>
        <p:sp>
          <p:nvSpPr>
            <p:cNvPr id="12325" name="テキスト ボックス 12324">
              <a:extLst>
                <a:ext uri="{FF2B5EF4-FFF2-40B4-BE49-F238E27FC236}">
                  <a16:creationId xmlns:a16="http://schemas.microsoft.com/office/drawing/2014/main" id="{B0CE5D6B-7361-85DB-AA9C-7574AE6F71E7}"/>
                </a:ext>
              </a:extLst>
            </p:cNvPr>
            <p:cNvSpPr txBox="1"/>
            <p:nvPr/>
          </p:nvSpPr>
          <p:spPr>
            <a:xfrm>
              <a:off x="5421485" y="3749095"/>
              <a:ext cx="543739" cy="300403"/>
            </a:xfrm>
            <a:prstGeom prst="rect">
              <a:avLst/>
            </a:prstGeom>
            <a:noFill/>
          </p:spPr>
          <p:txBody>
            <a:bodyPr wrap="none" rtlCol="0">
              <a:spAutoFit/>
            </a:bodyPr>
            <a:lstStyle/>
            <a:p>
              <a:pPr>
                <a:lnSpc>
                  <a:spcPct val="110000"/>
                </a:lnSpc>
                <a:spcBef>
                  <a:spcPts val="0"/>
                </a:spcBef>
                <a:spcAft>
                  <a:spcPts val="0"/>
                </a:spcAft>
              </a:pPr>
              <a:r>
                <a:rPr lang="ja-JP" altLang="en-US" sz="1400" dirty="0">
                  <a:solidFill>
                    <a:srgbClr val="DB920F"/>
                  </a:solidFill>
                  <a:latin typeface="HGPｺﾞｼｯｸE" panose="020B0900000000000000" pitchFamily="50" charset="-128"/>
                  <a:ea typeface="HGPｺﾞｼｯｸE" panose="020B0900000000000000" pitchFamily="50" charset="-128"/>
                </a:rPr>
                <a:t>選挙</a:t>
              </a:r>
              <a:endParaRPr lang="en-US" altLang="ja-JP" sz="1400" dirty="0">
                <a:solidFill>
                  <a:srgbClr val="DB920F"/>
                </a:solidFill>
                <a:latin typeface="HGPｺﾞｼｯｸE" panose="020B0900000000000000" pitchFamily="50" charset="-128"/>
                <a:ea typeface="HGPｺﾞｼｯｸE" panose="020B0900000000000000" pitchFamily="50" charset="-128"/>
              </a:endParaRPr>
            </a:p>
          </p:txBody>
        </p:sp>
        <p:sp>
          <p:nvSpPr>
            <p:cNvPr id="12326" name="テキスト ボックス 12325">
              <a:extLst>
                <a:ext uri="{FF2B5EF4-FFF2-40B4-BE49-F238E27FC236}">
                  <a16:creationId xmlns:a16="http://schemas.microsoft.com/office/drawing/2014/main" id="{09D13067-9CF4-BFD8-ED50-2EB37A2EDEF9}"/>
                </a:ext>
              </a:extLst>
            </p:cNvPr>
            <p:cNvSpPr txBox="1"/>
            <p:nvPr/>
          </p:nvSpPr>
          <p:spPr>
            <a:xfrm>
              <a:off x="5189574" y="3996672"/>
              <a:ext cx="1072730" cy="683136"/>
            </a:xfrm>
            <a:prstGeom prst="rect">
              <a:avLst/>
            </a:prstGeom>
            <a:noFill/>
          </p:spPr>
          <p:txBody>
            <a:bodyPr wrap="none" rtlCol="0">
              <a:spAutoFit/>
            </a:bodyPr>
            <a:lstStyle/>
            <a:p>
              <a:pPr>
                <a:lnSpc>
                  <a:spcPct val="110000"/>
                </a:lnSpc>
                <a:spcBef>
                  <a:spcPts val="0"/>
                </a:spcBef>
                <a:spcAft>
                  <a:spcPts val="0"/>
                </a:spcAft>
              </a:pPr>
              <a:r>
                <a:rPr lang="ja-JP" altLang="en-US" sz="900" dirty="0">
                  <a:latin typeface="HGPｺﾞｼｯｸE" panose="020B0900000000000000" pitchFamily="50" charset="-128"/>
                  <a:ea typeface="HGPｺﾞｼｯｸE" panose="020B0900000000000000" pitchFamily="50" charset="-128"/>
                </a:rPr>
                <a:t>住民の代表である</a:t>
              </a:r>
              <a:endParaRPr lang="en-US" altLang="ja-JP" sz="900" dirty="0">
                <a:latin typeface="HGPｺﾞｼｯｸE" panose="020B0900000000000000" pitchFamily="50" charset="-128"/>
                <a:ea typeface="HGPｺﾞｼｯｸE" panose="020B0900000000000000" pitchFamily="50" charset="-128"/>
              </a:endParaRPr>
            </a:p>
            <a:p>
              <a:pPr>
                <a:lnSpc>
                  <a:spcPct val="110000"/>
                </a:lnSpc>
                <a:spcBef>
                  <a:spcPts val="0"/>
                </a:spcBef>
                <a:spcAft>
                  <a:spcPts val="0"/>
                </a:spcAft>
              </a:pPr>
              <a:r>
                <a:rPr lang="ja-JP" altLang="en-US" sz="900" dirty="0">
                  <a:latin typeface="HGPｺﾞｼｯｸE" panose="020B0900000000000000" pitchFamily="50" charset="-128"/>
                  <a:ea typeface="HGPｺﾞｼｯｸE" panose="020B0900000000000000" pitchFamily="50" charset="-128"/>
                </a:rPr>
                <a:t>都道府県・</a:t>
              </a:r>
              <a:endParaRPr lang="en-US" altLang="ja-JP" sz="900" dirty="0">
                <a:latin typeface="HGPｺﾞｼｯｸE" panose="020B0900000000000000" pitchFamily="50" charset="-128"/>
                <a:ea typeface="HGPｺﾞｼｯｸE" panose="020B0900000000000000" pitchFamily="50" charset="-128"/>
              </a:endParaRPr>
            </a:p>
            <a:p>
              <a:pPr>
                <a:lnSpc>
                  <a:spcPct val="110000"/>
                </a:lnSpc>
                <a:spcBef>
                  <a:spcPts val="0"/>
                </a:spcBef>
                <a:spcAft>
                  <a:spcPts val="0"/>
                </a:spcAft>
              </a:pPr>
              <a:r>
                <a:rPr lang="ja-JP" altLang="en-US" sz="900" dirty="0">
                  <a:latin typeface="HGPｺﾞｼｯｸE" panose="020B0900000000000000" pitchFamily="50" charset="-128"/>
                  <a:ea typeface="HGPｺﾞｼｯｸE" panose="020B0900000000000000" pitchFamily="50" charset="-128"/>
                </a:rPr>
                <a:t>市区町村議会</a:t>
              </a:r>
              <a:endParaRPr lang="en-US" altLang="ja-JP" sz="900" dirty="0">
                <a:latin typeface="HGPｺﾞｼｯｸE" panose="020B0900000000000000" pitchFamily="50" charset="-128"/>
                <a:ea typeface="HGPｺﾞｼｯｸE" panose="020B0900000000000000" pitchFamily="50" charset="-128"/>
              </a:endParaRPr>
            </a:p>
            <a:p>
              <a:pPr>
                <a:lnSpc>
                  <a:spcPct val="110000"/>
                </a:lnSpc>
                <a:spcBef>
                  <a:spcPts val="0"/>
                </a:spcBef>
                <a:spcAft>
                  <a:spcPts val="0"/>
                </a:spcAft>
              </a:pPr>
              <a:r>
                <a:rPr lang="ja-JP" altLang="en-US" sz="900" dirty="0">
                  <a:latin typeface="HGPｺﾞｼｯｸE" panose="020B0900000000000000" pitchFamily="50" charset="-128"/>
                  <a:ea typeface="HGPｺﾞｼｯｸE" panose="020B0900000000000000" pitchFamily="50" charset="-128"/>
                </a:rPr>
                <a:t>議員を選びます</a:t>
              </a:r>
              <a:endParaRPr lang="en-US" altLang="ja-JP" sz="900" dirty="0">
                <a:latin typeface="HGPｺﾞｼｯｸE" panose="020B0900000000000000" pitchFamily="50" charset="-128"/>
                <a:ea typeface="HGPｺﾞｼｯｸE" panose="020B0900000000000000" pitchFamily="50" charset="-128"/>
              </a:endParaRPr>
            </a:p>
          </p:txBody>
        </p:sp>
      </p:grpSp>
      <p:grpSp>
        <p:nvGrpSpPr>
          <p:cNvPr id="12327" name="グループ化 12326">
            <a:extLst>
              <a:ext uri="{FF2B5EF4-FFF2-40B4-BE49-F238E27FC236}">
                <a16:creationId xmlns:a16="http://schemas.microsoft.com/office/drawing/2014/main" id="{5115B2AB-E9A6-0B58-3722-FCBA41B5CC1D}"/>
              </a:ext>
            </a:extLst>
          </p:cNvPr>
          <p:cNvGrpSpPr/>
          <p:nvPr/>
        </p:nvGrpSpPr>
        <p:grpSpPr>
          <a:xfrm>
            <a:off x="5045101" y="2530582"/>
            <a:ext cx="1072730" cy="935579"/>
            <a:chOff x="5189574" y="2180717"/>
            <a:chExt cx="1072730" cy="935579"/>
          </a:xfrm>
        </p:grpSpPr>
        <p:sp>
          <p:nvSpPr>
            <p:cNvPr id="12328" name="テキスト ボックス 12327">
              <a:extLst>
                <a:ext uri="{FF2B5EF4-FFF2-40B4-BE49-F238E27FC236}">
                  <a16:creationId xmlns:a16="http://schemas.microsoft.com/office/drawing/2014/main" id="{0D0978C7-995B-4C40-7BC5-1121110D0037}"/>
                </a:ext>
              </a:extLst>
            </p:cNvPr>
            <p:cNvSpPr txBox="1"/>
            <p:nvPr/>
          </p:nvSpPr>
          <p:spPr>
            <a:xfrm>
              <a:off x="5426090" y="2180717"/>
              <a:ext cx="543739" cy="300403"/>
            </a:xfrm>
            <a:prstGeom prst="rect">
              <a:avLst/>
            </a:prstGeom>
            <a:noFill/>
          </p:spPr>
          <p:txBody>
            <a:bodyPr wrap="none" rtlCol="0">
              <a:spAutoFit/>
            </a:bodyPr>
            <a:lstStyle/>
            <a:p>
              <a:pPr>
                <a:lnSpc>
                  <a:spcPct val="110000"/>
                </a:lnSpc>
                <a:spcBef>
                  <a:spcPts val="0"/>
                </a:spcBef>
                <a:spcAft>
                  <a:spcPts val="0"/>
                </a:spcAft>
              </a:pPr>
              <a:r>
                <a:rPr lang="ja-JP" altLang="en-US" sz="1400" dirty="0">
                  <a:solidFill>
                    <a:srgbClr val="DB920F"/>
                  </a:solidFill>
                  <a:latin typeface="HGPｺﾞｼｯｸE" panose="020B0900000000000000" pitchFamily="50" charset="-128"/>
                  <a:ea typeface="HGPｺﾞｼｯｸE" panose="020B0900000000000000" pitchFamily="50" charset="-128"/>
                </a:rPr>
                <a:t>選挙</a:t>
              </a:r>
              <a:endParaRPr lang="en-US" altLang="ja-JP" sz="1400" dirty="0">
                <a:solidFill>
                  <a:srgbClr val="DB920F"/>
                </a:solidFill>
                <a:latin typeface="HGPｺﾞｼｯｸE" panose="020B0900000000000000" pitchFamily="50" charset="-128"/>
                <a:ea typeface="HGPｺﾞｼｯｸE" panose="020B0900000000000000" pitchFamily="50" charset="-128"/>
              </a:endParaRPr>
            </a:p>
          </p:txBody>
        </p:sp>
        <p:sp>
          <p:nvSpPr>
            <p:cNvPr id="12329" name="テキスト ボックス 12328">
              <a:extLst>
                <a:ext uri="{FF2B5EF4-FFF2-40B4-BE49-F238E27FC236}">
                  <a16:creationId xmlns:a16="http://schemas.microsoft.com/office/drawing/2014/main" id="{77BB4221-40A5-DF3E-D5FB-09A61C7AB00B}"/>
                </a:ext>
              </a:extLst>
            </p:cNvPr>
            <p:cNvSpPr txBox="1"/>
            <p:nvPr/>
          </p:nvSpPr>
          <p:spPr>
            <a:xfrm>
              <a:off x="5189574" y="2433160"/>
              <a:ext cx="1072730" cy="683136"/>
            </a:xfrm>
            <a:prstGeom prst="rect">
              <a:avLst/>
            </a:prstGeom>
            <a:noFill/>
          </p:spPr>
          <p:txBody>
            <a:bodyPr wrap="none" rtlCol="0">
              <a:spAutoFit/>
            </a:bodyPr>
            <a:lstStyle/>
            <a:p>
              <a:pPr>
                <a:lnSpc>
                  <a:spcPct val="110000"/>
                </a:lnSpc>
                <a:spcBef>
                  <a:spcPts val="0"/>
                </a:spcBef>
                <a:spcAft>
                  <a:spcPts val="0"/>
                </a:spcAft>
              </a:pPr>
              <a:r>
                <a:rPr lang="ja-JP" altLang="en-US" sz="900" dirty="0">
                  <a:latin typeface="HGPｺﾞｼｯｸE" panose="020B0900000000000000" pitchFamily="50" charset="-128"/>
                  <a:ea typeface="HGPｺﾞｼｯｸE" panose="020B0900000000000000" pitchFamily="50" charset="-128"/>
                </a:rPr>
                <a:t>住民の代表である</a:t>
              </a:r>
              <a:endParaRPr lang="en-US" altLang="ja-JP" sz="900" dirty="0">
                <a:latin typeface="HGPｺﾞｼｯｸE" panose="020B0900000000000000" pitchFamily="50" charset="-128"/>
                <a:ea typeface="HGPｺﾞｼｯｸE" panose="020B0900000000000000" pitchFamily="50" charset="-128"/>
              </a:endParaRPr>
            </a:p>
            <a:p>
              <a:pPr>
                <a:lnSpc>
                  <a:spcPct val="110000"/>
                </a:lnSpc>
                <a:spcBef>
                  <a:spcPts val="0"/>
                </a:spcBef>
                <a:spcAft>
                  <a:spcPts val="0"/>
                </a:spcAft>
              </a:pPr>
              <a:r>
                <a:rPr lang="ja-JP" altLang="en-US" sz="900" dirty="0">
                  <a:latin typeface="HGPｺﾞｼｯｸE" panose="020B0900000000000000" pitchFamily="50" charset="-128"/>
                  <a:ea typeface="HGPｺﾞｼｯｸE" panose="020B0900000000000000" pitchFamily="50" charset="-128"/>
                </a:rPr>
                <a:t>都道府県知事・</a:t>
              </a:r>
              <a:endParaRPr lang="en-US" altLang="ja-JP" sz="900" dirty="0">
                <a:latin typeface="HGPｺﾞｼｯｸE" panose="020B0900000000000000" pitchFamily="50" charset="-128"/>
                <a:ea typeface="HGPｺﾞｼｯｸE" panose="020B0900000000000000" pitchFamily="50" charset="-128"/>
              </a:endParaRPr>
            </a:p>
            <a:p>
              <a:pPr>
                <a:lnSpc>
                  <a:spcPct val="110000"/>
                </a:lnSpc>
                <a:spcBef>
                  <a:spcPts val="0"/>
                </a:spcBef>
                <a:spcAft>
                  <a:spcPts val="0"/>
                </a:spcAft>
              </a:pPr>
              <a:r>
                <a:rPr lang="ja-JP" altLang="en-US" sz="900" dirty="0">
                  <a:latin typeface="HGPｺﾞｼｯｸE" panose="020B0900000000000000" pitchFamily="50" charset="-128"/>
                  <a:ea typeface="HGPｺﾞｼｯｸE" panose="020B0900000000000000" pitchFamily="50" charset="-128"/>
                </a:rPr>
                <a:t>市区町村長</a:t>
              </a:r>
              <a:endParaRPr lang="en-US" altLang="ja-JP" sz="900" dirty="0">
                <a:latin typeface="HGPｺﾞｼｯｸE" panose="020B0900000000000000" pitchFamily="50" charset="-128"/>
                <a:ea typeface="HGPｺﾞｼｯｸE" panose="020B0900000000000000" pitchFamily="50" charset="-128"/>
              </a:endParaRPr>
            </a:p>
            <a:p>
              <a:pPr>
                <a:lnSpc>
                  <a:spcPct val="110000"/>
                </a:lnSpc>
                <a:spcBef>
                  <a:spcPts val="0"/>
                </a:spcBef>
                <a:spcAft>
                  <a:spcPts val="0"/>
                </a:spcAft>
              </a:pPr>
              <a:r>
                <a:rPr lang="ja-JP" altLang="en-US" sz="900" dirty="0">
                  <a:latin typeface="HGPｺﾞｼｯｸE" panose="020B0900000000000000" pitchFamily="50" charset="-128"/>
                  <a:ea typeface="HGPｺﾞｼｯｸE" panose="020B0900000000000000" pitchFamily="50" charset="-128"/>
                </a:rPr>
                <a:t>を選びます</a:t>
              </a:r>
              <a:endParaRPr lang="en-US" altLang="ja-JP" sz="900" dirty="0">
                <a:latin typeface="HGPｺﾞｼｯｸE" panose="020B0900000000000000" pitchFamily="50" charset="-128"/>
                <a:ea typeface="HGPｺﾞｼｯｸE" panose="020B0900000000000000" pitchFamily="50" charset="-128"/>
              </a:endParaRPr>
            </a:p>
          </p:txBody>
        </p:sp>
      </p:grpSp>
      <p:sp>
        <p:nvSpPr>
          <p:cNvPr id="12330" name="テキスト ボックス 12329">
            <a:extLst>
              <a:ext uri="{FF2B5EF4-FFF2-40B4-BE49-F238E27FC236}">
                <a16:creationId xmlns:a16="http://schemas.microsoft.com/office/drawing/2014/main" id="{DF564F5A-AB77-253B-23DA-97F2F0191C49}"/>
              </a:ext>
            </a:extLst>
          </p:cNvPr>
          <p:cNvSpPr txBox="1"/>
          <p:nvPr/>
        </p:nvSpPr>
        <p:spPr>
          <a:xfrm>
            <a:off x="3299404" y="1743780"/>
            <a:ext cx="796033" cy="507639"/>
          </a:xfrm>
          <a:prstGeom prst="rect">
            <a:avLst/>
          </a:prstGeom>
          <a:noFill/>
        </p:spPr>
        <p:txBody>
          <a:bodyPr wrap="square" rtlCol="0">
            <a:spAutoFit/>
          </a:bodyPr>
          <a:lstStyle/>
          <a:p>
            <a:pPr algn="ctr">
              <a:spcBef>
                <a:spcPts val="0"/>
              </a:spcBef>
              <a:spcAft>
                <a:spcPts val="0"/>
              </a:spcAft>
            </a:pPr>
            <a:r>
              <a:rPr lang="ja-JP" altLang="en-US" sz="1400" dirty="0">
                <a:solidFill>
                  <a:srgbClr val="6BA42C"/>
                </a:solidFill>
                <a:latin typeface="HGPｺﾞｼｯｸE" panose="020B0900000000000000" pitchFamily="50" charset="-128"/>
                <a:ea typeface="HGPｺﾞｼｯｸE" panose="020B0900000000000000" pitchFamily="50" charset="-128"/>
              </a:rPr>
              <a:t>税金</a:t>
            </a:r>
            <a:endParaRPr lang="en-US" altLang="ja-JP" sz="1400" dirty="0">
              <a:solidFill>
                <a:srgbClr val="6BA42C"/>
              </a:solidFill>
              <a:latin typeface="HGPｺﾞｼｯｸE" panose="020B0900000000000000" pitchFamily="50" charset="-128"/>
              <a:ea typeface="HGPｺﾞｼｯｸE" panose="020B0900000000000000" pitchFamily="50" charset="-128"/>
            </a:endParaRPr>
          </a:p>
          <a:p>
            <a:pPr algn="ctr">
              <a:spcBef>
                <a:spcPts val="0"/>
              </a:spcBef>
              <a:spcAft>
                <a:spcPts val="0"/>
              </a:spcAft>
            </a:pPr>
            <a:r>
              <a:rPr lang="ja-JP" altLang="en-US" sz="1200" dirty="0">
                <a:solidFill>
                  <a:srgbClr val="6BA42C"/>
                </a:solidFill>
                <a:latin typeface="HGPｺﾞｼｯｸE" panose="020B0900000000000000" pitchFamily="50" charset="-128"/>
                <a:ea typeface="HGPｺﾞｼｯｸE" panose="020B0900000000000000" pitchFamily="50" charset="-128"/>
              </a:rPr>
              <a:t>（国税）</a:t>
            </a:r>
            <a:endParaRPr lang="en-US" altLang="ja-JP" sz="1200" dirty="0">
              <a:solidFill>
                <a:srgbClr val="6BA42C"/>
              </a:solidFill>
              <a:latin typeface="HGPｺﾞｼｯｸE" panose="020B0900000000000000" pitchFamily="50" charset="-128"/>
              <a:ea typeface="HGPｺﾞｼｯｸE" panose="020B0900000000000000" pitchFamily="50" charset="-128"/>
            </a:endParaRPr>
          </a:p>
        </p:txBody>
      </p:sp>
      <p:sp>
        <p:nvSpPr>
          <p:cNvPr id="12331" name="テキスト ボックス 12330">
            <a:extLst>
              <a:ext uri="{FF2B5EF4-FFF2-40B4-BE49-F238E27FC236}">
                <a16:creationId xmlns:a16="http://schemas.microsoft.com/office/drawing/2014/main" id="{4B367FF0-5886-3E05-76A1-66A093B52C6E}"/>
              </a:ext>
            </a:extLst>
          </p:cNvPr>
          <p:cNvSpPr txBox="1"/>
          <p:nvPr/>
        </p:nvSpPr>
        <p:spPr>
          <a:xfrm>
            <a:off x="4971119" y="1743780"/>
            <a:ext cx="796033" cy="507639"/>
          </a:xfrm>
          <a:prstGeom prst="rect">
            <a:avLst/>
          </a:prstGeom>
          <a:noFill/>
        </p:spPr>
        <p:txBody>
          <a:bodyPr wrap="square" rtlCol="0">
            <a:spAutoFit/>
          </a:bodyPr>
          <a:lstStyle/>
          <a:p>
            <a:pPr algn="ctr">
              <a:spcBef>
                <a:spcPts val="0"/>
              </a:spcBef>
              <a:spcAft>
                <a:spcPts val="0"/>
              </a:spcAft>
            </a:pPr>
            <a:r>
              <a:rPr lang="ja-JP" altLang="en-US" sz="1400" dirty="0">
                <a:solidFill>
                  <a:srgbClr val="1F7EA9"/>
                </a:solidFill>
                <a:latin typeface="HGPｺﾞｼｯｸE" panose="020B0900000000000000" pitchFamily="50" charset="-128"/>
                <a:ea typeface="HGPｺﾞｼｯｸE" panose="020B0900000000000000" pitchFamily="50" charset="-128"/>
              </a:rPr>
              <a:t>税金</a:t>
            </a:r>
            <a:endParaRPr lang="en-US" altLang="ja-JP" sz="1400" dirty="0">
              <a:solidFill>
                <a:srgbClr val="1F7EA9"/>
              </a:solidFill>
              <a:latin typeface="HGPｺﾞｼｯｸE" panose="020B0900000000000000" pitchFamily="50" charset="-128"/>
              <a:ea typeface="HGPｺﾞｼｯｸE" panose="020B0900000000000000" pitchFamily="50" charset="-128"/>
            </a:endParaRPr>
          </a:p>
          <a:p>
            <a:pPr algn="ctr">
              <a:spcBef>
                <a:spcPts val="0"/>
              </a:spcBef>
              <a:spcAft>
                <a:spcPts val="0"/>
              </a:spcAft>
            </a:pPr>
            <a:r>
              <a:rPr lang="ja-JP" altLang="en-US" sz="1200" dirty="0">
                <a:solidFill>
                  <a:srgbClr val="1F7EA9"/>
                </a:solidFill>
                <a:latin typeface="HGPｺﾞｼｯｸE" panose="020B0900000000000000" pitchFamily="50" charset="-128"/>
                <a:ea typeface="HGPｺﾞｼｯｸE" panose="020B0900000000000000" pitchFamily="50" charset="-128"/>
              </a:rPr>
              <a:t>（地方税）</a:t>
            </a:r>
            <a:endParaRPr lang="en-US" altLang="ja-JP" sz="1200" dirty="0">
              <a:solidFill>
                <a:srgbClr val="1F7EA9"/>
              </a:solidFill>
              <a:latin typeface="HGPｺﾞｼｯｸE" panose="020B0900000000000000" pitchFamily="50" charset="-128"/>
              <a:ea typeface="HGPｺﾞｼｯｸE" panose="020B0900000000000000" pitchFamily="50" charset="-128"/>
            </a:endParaRPr>
          </a:p>
        </p:txBody>
      </p:sp>
      <p:grpSp>
        <p:nvGrpSpPr>
          <p:cNvPr id="10" name="グループ化 9">
            <a:extLst>
              <a:ext uri="{FF2B5EF4-FFF2-40B4-BE49-F238E27FC236}">
                <a16:creationId xmlns:a16="http://schemas.microsoft.com/office/drawing/2014/main" id="{34823C51-FF6F-9EBA-F8B5-7901BE70CAF0}"/>
              </a:ext>
            </a:extLst>
          </p:cNvPr>
          <p:cNvGrpSpPr/>
          <p:nvPr/>
        </p:nvGrpSpPr>
        <p:grpSpPr>
          <a:xfrm>
            <a:off x="-29057" y="6108718"/>
            <a:ext cx="832606" cy="749280"/>
            <a:chOff x="-35154" y="5996309"/>
            <a:chExt cx="945432" cy="850815"/>
          </a:xfrm>
        </p:grpSpPr>
        <p:sp>
          <p:nvSpPr>
            <p:cNvPr id="11" name="フリーフォーム: 図形 10">
              <a:extLst>
                <a:ext uri="{FF2B5EF4-FFF2-40B4-BE49-F238E27FC236}">
                  <a16:creationId xmlns:a16="http://schemas.microsoft.com/office/drawing/2014/main" id="{07ECC775-802B-BAAF-0AAE-F48F4C961CA9}"/>
                </a:ext>
              </a:extLst>
            </p:cNvPr>
            <p:cNvSpPr/>
            <p:nvPr userDrawn="1"/>
          </p:nvSpPr>
          <p:spPr>
            <a:xfrm rot="5400000">
              <a:off x="29731" y="6013480"/>
              <a:ext cx="803910" cy="863377"/>
            </a:xfrm>
            <a:custGeom>
              <a:avLst/>
              <a:gdLst>
                <a:gd name="connsiteX0" fmla="*/ 0 w 803912"/>
                <a:gd name="connsiteY0" fmla="*/ 529098 h 863377"/>
                <a:gd name="connsiteX1" fmla="*/ 529098 w 803912"/>
                <a:gd name="connsiteY1" fmla="*/ 0 h 863377"/>
                <a:gd name="connsiteX2" fmla="*/ 735047 w 803912"/>
                <a:gd name="connsiteY2" fmla="*/ 41580 h 863377"/>
                <a:gd name="connsiteX3" fmla="*/ 803912 w 803912"/>
                <a:gd name="connsiteY3" fmla="*/ 78958 h 863377"/>
                <a:gd name="connsiteX4" fmla="*/ 803912 w 803912"/>
                <a:gd name="connsiteY4" fmla="*/ 863377 h 863377"/>
                <a:gd name="connsiteX5" fmla="*/ 122089 w 803912"/>
                <a:gd name="connsiteY5" fmla="*/ 863377 h 863377"/>
                <a:gd name="connsiteX6" fmla="*/ 90362 w 803912"/>
                <a:gd name="connsiteY6" fmla="*/ 824922 h 863377"/>
                <a:gd name="connsiteX7" fmla="*/ 0 w 803912"/>
                <a:gd name="connsiteY7" fmla="*/ 529098 h 8633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03912" h="863377">
                  <a:moveTo>
                    <a:pt x="0" y="529098"/>
                  </a:moveTo>
                  <a:cubicBezTo>
                    <a:pt x="0" y="236885"/>
                    <a:pt x="236885" y="0"/>
                    <a:pt x="529098" y="0"/>
                  </a:cubicBezTo>
                  <a:cubicBezTo>
                    <a:pt x="602151" y="0"/>
                    <a:pt x="671747" y="14806"/>
                    <a:pt x="735047" y="41580"/>
                  </a:cubicBezTo>
                  <a:lnTo>
                    <a:pt x="803912" y="78958"/>
                  </a:lnTo>
                  <a:lnTo>
                    <a:pt x="803912" y="863377"/>
                  </a:lnTo>
                  <a:lnTo>
                    <a:pt x="122089" y="863377"/>
                  </a:lnTo>
                  <a:lnTo>
                    <a:pt x="90362" y="824922"/>
                  </a:lnTo>
                  <a:cubicBezTo>
                    <a:pt x="33312" y="740478"/>
                    <a:pt x="0" y="638678"/>
                    <a:pt x="0" y="529098"/>
                  </a:cubicBezTo>
                  <a:close/>
                </a:path>
              </a:pathLst>
            </a:custGeom>
            <a:solidFill>
              <a:srgbClr val="DCF8C0"/>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kumimoji="1" lang="ja-JP" altLang="en-US" dirty="0">
                <a:latin typeface="HGPGothicE" panose="020B0900000000000000" pitchFamily="34" charset="-128"/>
              </a:endParaRPr>
            </a:p>
          </p:txBody>
        </p:sp>
        <p:sp>
          <p:nvSpPr>
            <p:cNvPr id="14" name="フリーフォーム: 図形 13">
              <a:extLst>
                <a:ext uri="{FF2B5EF4-FFF2-40B4-BE49-F238E27FC236}">
                  <a16:creationId xmlns:a16="http://schemas.microsoft.com/office/drawing/2014/main" id="{01555A36-F5A3-7DD1-697E-450A5DC21734}"/>
                </a:ext>
              </a:extLst>
            </p:cNvPr>
            <p:cNvSpPr/>
            <p:nvPr userDrawn="1"/>
          </p:nvSpPr>
          <p:spPr>
            <a:xfrm rot="5400000">
              <a:off x="29731" y="5966578"/>
              <a:ext cx="850815" cy="910278"/>
            </a:xfrm>
            <a:custGeom>
              <a:avLst/>
              <a:gdLst>
                <a:gd name="connsiteX0" fmla="*/ 0 w 850815"/>
                <a:gd name="connsiteY0" fmla="*/ 576000 h 910278"/>
                <a:gd name="connsiteX1" fmla="*/ 576000 w 850815"/>
                <a:gd name="connsiteY1" fmla="*/ 0 h 910278"/>
                <a:gd name="connsiteX2" fmla="*/ 800205 w 850815"/>
                <a:gd name="connsiteY2" fmla="*/ 45266 h 910278"/>
                <a:gd name="connsiteX3" fmla="*/ 850815 w 850815"/>
                <a:gd name="connsiteY3" fmla="*/ 72735 h 910278"/>
                <a:gd name="connsiteX4" fmla="*/ 850815 w 850815"/>
                <a:gd name="connsiteY4" fmla="*/ 125859 h 910278"/>
                <a:gd name="connsiteX5" fmla="*/ 781950 w 850815"/>
                <a:gd name="connsiteY5" fmla="*/ 88481 h 910278"/>
                <a:gd name="connsiteX6" fmla="*/ 576001 w 850815"/>
                <a:gd name="connsiteY6" fmla="*/ 46901 h 910278"/>
                <a:gd name="connsiteX7" fmla="*/ 46903 w 850815"/>
                <a:gd name="connsiteY7" fmla="*/ 575999 h 910278"/>
                <a:gd name="connsiteX8" fmla="*/ 137265 w 850815"/>
                <a:gd name="connsiteY8" fmla="*/ 871823 h 910278"/>
                <a:gd name="connsiteX9" fmla="*/ 168992 w 850815"/>
                <a:gd name="connsiteY9" fmla="*/ 910278 h 910278"/>
                <a:gd name="connsiteX10" fmla="*/ 108463 w 850815"/>
                <a:gd name="connsiteY10" fmla="*/ 910278 h 910278"/>
                <a:gd name="connsiteX11" fmla="*/ 98372 w 850815"/>
                <a:gd name="connsiteY11" fmla="*/ 898047 h 910278"/>
                <a:gd name="connsiteX12" fmla="*/ 0 w 850815"/>
                <a:gd name="connsiteY12" fmla="*/ 576000 h 9102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850815" h="910278">
                  <a:moveTo>
                    <a:pt x="0" y="576000"/>
                  </a:moveTo>
                  <a:cubicBezTo>
                    <a:pt x="0" y="257884"/>
                    <a:pt x="257884" y="0"/>
                    <a:pt x="576000" y="0"/>
                  </a:cubicBezTo>
                  <a:cubicBezTo>
                    <a:pt x="655529" y="0"/>
                    <a:pt x="731294" y="16118"/>
                    <a:pt x="800205" y="45266"/>
                  </a:cubicBezTo>
                  <a:lnTo>
                    <a:pt x="850815" y="72735"/>
                  </a:lnTo>
                  <a:lnTo>
                    <a:pt x="850815" y="125859"/>
                  </a:lnTo>
                  <a:lnTo>
                    <a:pt x="781950" y="88481"/>
                  </a:lnTo>
                  <a:cubicBezTo>
                    <a:pt x="718650" y="61707"/>
                    <a:pt x="649054" y="46901"/>
                    <a:pt x="576001" y="46901"/>
                  </a:cubicBezTo>
                  <a:cubicBezTo>
                    <a:pt x="283788" y="46901"/>
                    <a:pt x="46903" y="283786"/>
                    <a:pt x="46903" y="575999"/>
                  </a:cubicBezTo>
                  <a:cubicBezTo>
                    <a:pt x="46903" y="685579"/>
                    <a:pt x="80215" y="787379"/>
                    <a:pt x="137265" y="871823"/>
                  </a:cubicBezTo>
                  <a:lnTo>
                    <a:pt x="168992" y="910278"/>
                  </a:lnTo>
                  <a:lnTo>
                    <a:pt x="108463" y="910278"/>
                  </a:lnTo>
                  <a:lnTo>
                    <a:pt x="98372" y="898047"/>
                  </a:lnTo>
                  <a:cubicBezTo>
                    <a:pt x="36265" y="806117"/>
                    <a:pt x="0" y="695294"/>
                    <a:pt x="0" y="576000"/>
                  </a:cubicBezTo>
                  <a:close/>
                </a:path>
              </a:pathLst>
            </a:custGeom>
            <a:solidFill>
              <a:srgbClr val="005BAD"/>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kumimoji="1" lang="ja-JP" altLang="en-US">
                <a:latin typeface="HGPGothicE" panose="020B0900000000000000" pitchFamily="34" charset="-128"/>
              </a:endParaRPr>
            </a:p>
          </p:txBody>
        </p:sp>
        <p:sp>
          <p:nvSpPr>
            <p:cNvPr id="15" name="テキスト ボックス 14">
              <a:extLst>
                <a:ext uri="{FF2B5EF4-FFF2-40B4-BE49-F238E27FC236}">
                  <a16:creationId xmlns:a16="http://schemas.microsoft.com/office/drawing/2014/main" id="{854336E6-DEEF-EECF-64E1-74BEA8128D52}"/>
                </a:ext>
              </a:extLst>
            </p:cNvPr>
            <p:cNvSpPr txBox="1"/>
            <p:nvPr userDrawn="1"/>
          </p:nvSpPr>
          <p:spPr>
            <a:xfrm>
              <a:off x="-35154" y="6181034"/>
              <a:ext cx="825671" cy="584775"/>
            </a:xfrm>
            <a:prstGeom prst="rect">
              <a:avLst/>
            </a:prstGeom>
            <a:noFill/>
          </p:spPr>
          <p:txBody>
            <a:bodyPr wrap="square" rtlCol="0">
              <a:noAutofit/>
            </a:bodyPr>
            <a:lstStyle/>
            <a:p>
              <a:pPr algn="ctr"/>
              <a:r>
                <a:rPr kumimoji="1" lang="ja-JP" altLang="en-US" sz="1400" b="1" i="0" spc="50" baseline="0" dirty="0">
                  <a:solidFill>
                    <a:srgbClr val="005BAD"/>
                  </a:solidFill>
                  <a:latin typeface="ＭＳ Ｐゴシック" panose="020B0600070205080204" pitchFamily="50" charset="-128"/>
                  <a:ea typeface="ＭＳ Ｐゴシック" panose="020B0600070205080204" pitchFamily="50" charset="-128"/>
                </a:rPr>
                <a:t>もっと</a:t>
              </a:r>
              <a:endParaRPr kumimoji="1" lang="en-US" altLang="ja-JP" sz="1400" b="1" i="0" spc="50" baseline="0" dirty="0">
                <a:solidFill>
                  <a:srgbClr val="005BAD"/>
                </a:solidFill>
                <a:latin typeface="ＭＳ Ｐゴシック" panose="020B0600070205080204" pitchFamily="50" charset="-128"/>
                <a:ea typeface="ＭＳ Ｐゴシック" panose="020B0600070205080204" pitchFamily="50" charset="-128"/>
              </a:endParaRPr>
            </a:p>
            <a:p>
              <a:pPr algn="ctr"/>
              <a:r>
                <a:rPr lang="ja-JP" altLang="en-US" sz="1400" b="1" spc="50" dirty="0">
                  <a:solidFill>
                    <a:srgbClr val="005BAD"/>
                  </a:solidFill>
                  <a:latin typeface="ＭＳ Ｐゴシック" panose="020B0600070205080204" pitchFamily="50" charset="-128"/>
                  <a:ea typeface="ＭＳ Ｐゴシック" panose="020B0600070205080204" pitchFamily="50" charset="-128"/>
                </a:rPr>
                <a:t>詳しく</a:t>
              </a:r>
              <a:endParaRPr kumimoji="1" lang="ja-JP" altLang="en-US" sz="1400" b="1" i="0" spc="50" baseline="0" dirty="0">
                <a:solidFill>
                  <a:srgbClr val="005BAD"/>
                </a:solidFill>
                <a:latin typeface="ＭＳ Ｐゴシック" panose="020B0600070205080204" pitchFamily="50" charset="-128"/>
                <a:ea typeface="ＭＳ Ｐゴシック" panose="020B0600070205080204" pitchFamily="50" charset="-128"/>
              </a:endParaRPr>
            </a:p>
          </p:txBody>
        </p:sp>
      </p:grpSp>
      <p:sp>
        <p:nvSpPr>
          <p:cNvPr id="12387" name="二等辺三角形 12386">
            <a:extLst>
              <a:ext uri="{FF2B5EF4-FFF2-40B4-BE49-F238E27FC236}">
                <a16:creationId xmlns:a16="http://schemas.microsoft.com/office/drawing/2014/main" id="{AFB5B66F-72B8-7D8D-2E8F-A3D6D8A4C3D2}"/>
              </a:ext>
            </a:extLst>
          </p:cNvPr>
          <p:cNvSpPr/>
          <p:nvPr/>
        </p:nvSpPr>
        <p:spPr>
          <a:xfrm rot="10800000">
            <a:off x="1363045" y="3451346"/>
            <a:ext cx="628038" cy="204009"/>
          </a:xfrm>
          <a:prstGeom prst="triangle">
            <a:avLst/>
          </a:prstGeom>
          <a:gradFill>
            <a:gsLst>
              <a:gs pos="0">
                <a:srgbClr val="78B832"/>
              </a:gs>
              <a:gs pos="100000">
                <a:srgbClr val="B8E08C">
                  <a:alpha val="0"/>
                </a:srgbClr>
              </a:gs>
            </a:gsLst>
            <a:lin ang="5400000" scaled="1"/>
          </a:gradFill>
          <a:ln w="6350" cap="flat" cmpd="sng" algn="ctr">
            <a:noFill/>
            <a:prstDash val="solid"/>
            <a:round/>
            <a:headEnd type="none" w="med" len="med"/>
            <a:tailEnd type="none" w="med" len="med"/>
          </a:ln>
          <a:effectLst/>
        </p:spPr>
        <p:txBody>
          <a:bodyPr vert="horz" wrap="square" lIns="91440" tIns="45720" rIns="91440" bIns="72000" numCol="1" rtlCol="0" anchor="ctr" anchorCtr="0" compatLnSpc="1">
            <a:prstTxWarp prst="textNoShape">
              <a:avLst/>
            </a:prstTxWarp>
          </a:bodyPr>
          <a:lstStyle/>
          <a:p>
            <a:pPr algn="ctr" eaLnBrk="1" hangingPunct="1"/>
            <a:endParaRPr lang="ja-JP" altLang="en-US" sz="1200">
              <a:solidFill>
                <a:schemeClr val="bg1"/>
              </a:solidFill>
              <a:latin typeface="+mn-ea"/>
            </a:endParaRPr>
          </a:p>
        </p:txBody>
      </p:sp>
      <p:grpSp>
        <p:nvGrpSpPr>
          <p:cNvPr id="23" name="グループ化 22">
            <a:extLst>
              <a:ext uri="{FF2B5EF4-FFF2-40B4-BE49-F238E27FC236}">
                <a16:creationId xmlns:a16="http://schemas.microsoft.com/office/drawing/2014/main" id="{85DD1DDA-708E-CF39-42AD-7A4889AF8384}"/>
              </a:ext>
            </a:extLst>
          </p:cNvPr>
          <p:cNvGrpSpPr/>
          <p:nvPr/>
        </p:nvGrpSpPr>
        <p:grpSpPr>
          <a:xfrm>
            <a:off x="6232922" y="3715330"/>
            <a:ext cx="2599637" cy="1512077"/>
            <a:chOff x="6232922" y="3715330"/>
            <a:chExt cx="2599637" cy="1512077"/>
          </a:xfrm>
        </p:grpSpPr>
        <p:sp>
          <p:nvSpPr>
            <p:cNvPr id="12291" name="四角形: 角を丸くする 12290">
              <a:extLst>
                <a:ext uri="{FF2B5EF4-FFF2-40B4-BE49-F238E27FC236}">
                  <a16:creationId xmlns:a16="http://schemas.microsoft.com/office/drawing/2014/main" id="{8F7C84A7-A0E1-BF60-C77C-828928FC25BF}"/>
                </a:ext>
              </a:extLst>
            </p:cNvPr>
            <p:cNvSpPr/>
            <p:nvPr/>
          </p:nvSpPr>
          <p:spPr bwMode="auto">
            <a:xfrm>
              <a:off x="6471852" y="3715330"/>
              <a:ext cx="2035742" cy="217276"/>
            </a:xfrm>
            <a:prstGeom prst="roundRect">
              <a:avLst>
                <a:gd name="adj" fmla="val 50000"/>
              </a:avLst>
            </a:prstGeom>
            <a:solidFill>
              <a:srgbClr val="36BFD2"/>
            </a:solidFill>
            <a:ln w="6350" cap="flat" cmpd="sng" algn="ctr">
              <a:noFill/>
              <a:prstDash val="solid"/>
              <a:round/>
              <a:headEnd type="none" w="med" len="med"/>
              <a:tailEnd type="none" w="med" len="med"/>
            </a:ln>
            <a:effectLst/>
          </p:spPr>
          <p:txBody>
            <a:bodyPr vert="horz" wrap="square" lIns="91440" tIns="45720" rIns="91440" bIns="7200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lang="ja-JP" altLang="en-US" sz="1200" dirty="0">
                  <a:solidFill>
                    <a:schemeClr val="bg1"/>
                  </a:solidFill>
                  <a:latin typeface="+mn-ea"/>
                  <a:ea typeface="+mn-ea"/>
                </a:rPr>
                <a:t>都道府県・市区町村の議会</a:t>
              </a:r>
              <a:endParaRPr kumimoji="1" lang="ja-JP" altLang="en-US" sz="1200" b="0" i="0" u="none" strike="noStrike" cap="none" normalizeH="0" baseline="0" dirty="0">
                <a:ln>
                  <a:noFill/>
                </a:ln>
                <a:solidFill>
                  <a:schemeClr val="bg1"/>
                </a:solidFill>
                <a:effectLst/>
                <a:latin typeface="+mn-ea"/>
                <a:ea typeface="+mn-ea"/>
              </a:endParaRPr>
            </a:p>
          </p:txBody>
        </p:sp>
        <p:pic>
          <p:nvPicPr>
            <p:cNvPr id="12388" name="図 12387">
              <a:extLst>
                <a:ext uri="{FF2B5EF4-FFF2-40B4-BE49-F238E27FC236}">
                  <a16:creationId xmlns:a16="http://schemas.microsoft.com/office/drawing/2014/main" id="{D2D3156E-7067-36EC-696D-646744BEE821}"/>
                </a:ext>
              </a:extLst>
            </p:cNvPr>
            <p:cNvPicPr>
              <a:picLocks noChangeAspect="1"/>
            </p:cNvPicPr>
            <p:nvPr/>
          </p:nvPicPr>
          <p:blipFill>
            <a:blip r:embed="rId6" cstate="print">
              <a:extLst>
                <a:ext uri="{28A0092B-C50C-407E-A947-70E740481C1C}">
                  <a14:useLocalDpi xmlns:a14="http://schemas.microsoft.com/office/drawing/2010/main" val="0"/>
                </a:ext>
              </a:extLst>
            </a:blip>
            <a:srcRect/>
            <a:stretch/>
          </p:blipFill>
          <p:spPr>
            <a:xfrm>
              <a:off x="6232922" y="4014778"/>
              <a:ext cx="2599637" cy="1212629"/>
            </a:xfrm>
            <a:prstGeom prst="rect">
              <a:avLst/>
            </a:prstGeom>
          </p:spPr>
        </p:pic>
      </p:grpSp>
      <p:grpSp>
        <p:nvGrpSpPr>
          <p:cNvPr id="21" name="グループ化 20">
            <a:extLst>
              <a:ext uri="{FF2B5EF4-FFF2-40B4-BE49-F238E27FC236}">
                <a16:creationId xmlns:a16="http://schemas.microsoft.com/office/drawing/2014/main" id="{0F943795-E427-1DDB-0B85-B662ECFB961D}"/>
              </a:ext>
            </a:extLst>
          </p:cNvPr>
          <p:cNvGrpSpPr/>
          <p:nvPr/>
        </p:nvGrpSpPr>
        <p:grpSpPr>
          <a:xfrm>
            <a:off x="659193" y="3715330"/>
            <a:ext cx="2035742" cy="1506300"/>
            <a:chOff x="659193" y="3715330"/>
            <a:chExt cx="2035742" cy="1506300"/>
          </a:xfrm>
        </p:grpSpPr>
        <p:sp>
          <p:nvSpPr>
            <p:cNvPr id="12294" name="四角形: 角を丸くする 12293">
              <a:extLst>
                <a:ext uri="{FF2B5EF4-FFF2-40B4-BE49-F238E27FC236}">
                  <a16:creationId xmlns:a16="http://schemas.microsoft.com/office/drawing/2014/main" id="{6868D2FF-A401-84C9-22FB-072A192A72A6}"/>
                </a:ext>
              </a:extLst>
            </p:cNvPr>
            <p:cNvSpPr/>
            <p:nvPr/>
          </p:nvSpPr>
          <p:spPr bwMode="auto">
            <a:xfrm>
              <a:off x="659193" y="3715330"/>
              <a:ext cx="2035742" cy="217276"/>
            </a:xfrm>
            <a:prstGeom prst="roundRect">
              <a:avLst>
                <a:gd name="adj" fmla="val 50000"/>
              </a:avLst>
            </a:prstGeom>
            <a:solidFill>
              <a:srgbClr val="92D050"/>
            </a:solidFill>
            <a:ln w="6350" cap="flat" cmpd="sng" algn="ctr">
              <a:noFill/>
              <a:prstDash val="solid"/>
              <a:round/>
              <a:headEnd type="none" w="med" len="med"/>
              <a:tailEnd type="none" w="med" len="med"/>
            </a:ln>
            <a:effectLst/>
          </p:spPr>
          <p:txBody>
            <a:bodyPr vert="horz" wrap="square" lIns="91440" tIns="0" rIns="91440" bIns="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1" lang="ja-JP" altLang="en-US" sz="1200" b="0" i="0" u="none" strike="noStrike" cap="none" normalizeH="0" baseline="0" dirty="0">
                  <a:ln>
                    <a:noFill/>
                  </a:ln>
                  <a:solidFill>
                    <a:schemeClr val="bg1"/>
                  </a:solidFill>
                  <a:effectLst/>
                  <a:latin typeface="+mn-ea"/>
                  <a:ea typeface="+mn-ea"/>
                </a:rPr>
                <a:t>国会</a:t>
              </a:r>
            </a:p>
          </p:txBody>
        </p:sp>
        <p:pic>
          <p:nvPicPr>
            <p:cNvPr id="12389" name="図 12388">
              <a:extLst>
                <a:ext uri="{FF2B5EF4-FFF2-40B4-BE49-F238E27FC236}">
                  <a16:creationId xmlns:a16="http://schemas.microsoft.com/office/drawing/2014/main" id="{B9E344A8-436D-BF86-51BD-63CEA6D69889}"/>
                </a:ext>
              </a:extLst>
            </p:cNvPr>
            <p:cNvPicPr>
              <a:picLocks noChangeAspect="1"/>
            </p:cNvPicPr>
            <p:nvPr/>
          </p:nvPicPr>
          <p:blipFill>
            <a:blip r:embed="rId7" cstate="print">
              <a:extLst>
                <a:ext uri="{28A0092B-C50C-407E-A947-70E740481C1C}">
                  <a14:useLocalDpi xmlns:a14="http://schemas.microsoft.com/office/drawing/2010/main" val="0"/>
                </a:ext>
              </a:extLst>
            </a:blip>
            <a:srcRect/>
            <a:stretch/>
          </p:blipFill>
          <p:spPr>
            <a:xfrm>
              <a:off x="766485" y="4014778"/>
              <a:ext cx="1821158" cy="1206852"/>
            </a:xfrm>
            <a:prstGeom prst="rect">
              <a:avLst/>
            </a:prstGeom>
          </p:spPr>
        </p:pic>
      </p:grpSp>
      <p:grpSp>
        <p:nvGrpSpPr>
          <p:cNvPr id="19" name="グループ化 18">
            <a:extLst>
              <a:ext uri="{FF2B5EF4-FFF2-40B4-BE49-F238E27FC236}">
                <a16:creationId xmlns:a16="http://schemas.microsoft.com/office/drawing/2014/main" id="{E219B6A8-3243-B69D-6506-891A738FC16E}"/>
              </a:ext>
            </a:extLst>
          </p:cNvPr>
          <p:cNvGrpSpPr/>
          <p:nvPr/>
        </p:nvGrpSpPr>
        <p:grpSpPr>
          <a:xfrm>
            <a:off x="6931254" y="3201573"/>
            <a:ext cx="1103187" cy="453782"/>
            <a:chOff x="6931254" y="3201573"/>
            <a:chExt cx="1103187" cy="453782"/>
          </a:xfrm>
        </p:grpSpPr>
        <p:sp>
          <p:nvSpPr>
            <p:cNvPr id="12312" name="テキスト ボックス 12311">
              <a:extLst>
                <a:ext uri="{FF2B5EF4-FFF2-40B4-BE49-F238E27FC236}">
                  <a16:creationId xmlns:a16="http://schemas.microsoft.com/office/drawing/2014/main" id="{437FA3C0-4E11-77F0-ACB1-5674064BC69F}"/>
                </a:ext>
              </a:extLst>
            </p:cNvPr>
            <p:cNvSpPr txBox="1"/>
            <p:nvPr/>
          </p:nvSpPr>
          <p:spPr>
            <a:xfrm>
              <a:off x="6931254" y="3201573"/>
              <a:ext cx="1103187" cy="270652"/>
            </a:xfrm>
            <a:prstGeom prst="rect">
              <a:avLst/>
            </a:prstGeom>
            <a:noFill/>
          </p:spPr>
          <p:txBody>
            <a:bodyPr wrap="none" rtlCol="0">
              <a:spAutoFit/>
            </a:bodyPr>
            <a:lstStyle/>
            <a:p>
              <a:pPr>
                <a:lnSpc>
                  <a:spcPct val="110000"/>
                </a:lnSpc>
                <a:spcBef>
                  <a:spcPts val="0"/>
                </a:spcBef>
                <a:spcAft>
                  <a:spcPts val="0"/>
                </a:spcAft>
              </a:pPr>
              <a:r>
                <a:rPr lang="ja-JP" altLang="en-US" sz="1200" dirty="0">
                  <a:solidFill>
                    <a:srgbClr val="1F7EA9"/>
                  </a:solidFill>
                  <a:latin typeface="HGPｺﾞｼｯｸE" panose="020B0900000000000000" pitchFamily="50" charset="-128"/>
                  <a:ea typeface="HGPｺﾞｼｯｸE" panose="020B0900000000000000" pitchFamily="50" charset="-128"/>
                </a:rPr>
                <a:t>予算案の提出</a:t>
              </a:r>
              <a:endParaRPr lang="en-US" altLang="ja-JP" sz="1200" dirty="0">
                <a:solidFill>
                  <a:srgbClr val="1F7EA9"/>
                </a:solidFill>
                <a:latin typeface="HGPｺﾞｼｯｸE" panose="020B0900000000000000" pitchFamily="50" charset="-128"/>
                <a:ea typeface="HGPｺﾞｼｯｸE" panose="020B0900000000000000" pitchFamily="50" charset="-128"/>
              </a:endParaRPr>
            </a:p>
          </p:txBody>
        </p:sp>
        <p:sp>
          <p:nvSpPr>
            <p:cNvPr id="12392" name="二等辺三角形 12391">
              <a:extLst>
                <a:ext uri="{FF2B5EF4-FFF2-40B4-BE49-F238E27FC236}">
                  <a16:creationId xmlns:a16="http://schemas.microsoft.com/office/drawing/2014/main" id="{93CEB8C1-13F2-EB05-6559-1426726657AB}"/>
                </a:ext>
              </a:extLst>
            </p:cNvPr>
            <p:cNvSpPr/>
            <p:nvPr/>
          </p:nvSpPr>
          <p:spPr>
            <a:xfrm rot="10800000">
              <a:off x="7159044" y="3451346"/>
              <a:ext cx="628038" cy="204009"/>
            </a:xfrm>
            <a:prstGeom prst="triangle">
              <a:avLst/>
            </a:prstGeom>
            <a:gradFill>
              <a:gsLst>
                <a:gs pos="0">
                  <a:srgbClr val="2BA3D9"/>
                </a:gs>
                <a:gs pos="100000">
                  <a:srgbClr val="A0D6EE">
                    <a:alpha val="0"/>
                  </a:srgbClr>
                </a:gs>
              </a:gsLst>
              <a:lin ang="5400000" scaled="1"/>
            </a:gradFill>
            <a:ln w="6350" cap="flat" cmpd="sng" algn="ctr">
              <a:noFill/>
              <a:prstDash val="solid"/>
              <a:round/>
              <a:headEnd type="none" w="med" len="med"/>
              <a:tailEnd type="none" w="med" len="med"/>
            </a:ln>
            <a:effectLst/>
          </p:spPr>
          <p:txBody>
            <a:bodyPr vert="horz" wrap="square" lIns="91440" tIns="45720" rIns="91440" bIns="72000" numCol="1" rtlCol="0" anchor="ctr" anchorCtr="0" compatLnSpc="1">
              <a:prstTxWarp prst="textNoShape">
                <a:avLst/>
              </a:prstTxWarp>
            </a:bodyPr>
            <a:lstStyle/>
            <a:p>
              <a:pPr algn="ctr" eaLnBrk="1" hangingPunct="1"/>
              <a:endParaRPr lang="ja-JP" altLang="en-US" sz="1200">
                <a:solidFill>
                  <a:schemeClr val="bg1"/>
                </a:solidFill>
                <a:latin typeface="+mn-ea"/>
              </a:endParaRPr>
            </a:p>
          </p:txBody>
        </p:sp>
      </p:grpSp>
      <p:sp>
        <p:nvSpPr>
          <p:cNvPr id="12393" name="二等辺三角形 12392">
            <a:extLst>
              <a:ext uri="{FF2B5EF4-FFF2-40B4-BE49-F238E27FC236}">
                <a16:creationId xmlns:a16="http://schemas.microsoft.com/office/drawing/2014/main" id="{911ABF65-E4D3-52AA-4620-0F74EDECF12C}"/>
              </a:ext>
            </a:extLst>
          </p:cNvPr>
          <p:cNvSpPr/>
          <p:nvPr/>
        </p:nvSpPr>
        <p:spPr>
          <a:xfrm rot="10800000">
            <a:off x="7218721" y="5257872"/>
            <a:ext cx="628038" cy="204009"/>
          </a:xfrm>
          <a:prstGeom prst="triangle">
            <a:avLst/>
          </a:prstGeom>
          <a:gradFill>
            <a:gsLst>
              <a:gs pos="0">
                <a:srgbClr val="2BA3D9"/>
              </a:gs>
              <a:gs pos="100000">
                <a:srgbClr val="A0D6EE">
                  <a:alpha val="0"/>
                </a:srgbClr>
              </a:gs>
            </a:gsLst>
            <a:lin ang="5400000" scaled="1"/>
          </a:gradFill>
          <a:ln w="6350" cap="flat" cmpd="sng" algn="ctr">
            <a:noFill/>
            <a:prstDash val="solid"/>
            <a:round/>
            <a:headEnd type="none" w="med" len="med"/>
            <a:tailEnd type="none" w="med" len="med"/>
          </a:ln>
          <a:effectLst/>
        </p:spPr>
        <p:txBody>
          <a:bodyPr vert="horz" wrap="square" lIns="91440" tIns="45720" rIns="91440" bIns="72000" numCol="1" rtlCol="0" anchor="ctr" anchorCtr="0" compatLnSpc="1">
            <a:prstTxWarp prst="textNoShape">
              <a:avLst/>
            </a:prstTxWarp>
          </a:bodyPr>
          <a:lstStyle/>
          <a:p>
            <a:pPr algn="ctr" eaLnBrk="1" hangingPunct="1"/>
            <a:endParaRPr lang="ja-JP" altLang="en-US" sz="1200">
              <a:solidFill>
                <a:schemeClr val="bg1"/>
              </a:solidFill>
              <a:latin typeface="+mn-ea"/>
            </a:endParaRPr>
          </a:p>
        </p:txBody>
      </p:sp>
      <p:sp>
        <p:nvSpPr>
          <p:cNvPr id="12297" name="矢印: 折線 12296">
            <a:extLst>
              <a:ext uri="{FF2B5EF4-FFF2-40B4-BE49-F238E27FC236}">
                <a16:creationId xmlns:a16="http://schemas.microsoft.com/office/drawing/2014/main" id="{ACDEDA1E-3616-43ED-C1E9-C56A10E3656E}"/>
              </a:ext>
            </a:extLst>
          </p:cNvPr>
          <p:cNvSpPr/>
          <p:nvPr/>
        </p:nvSpPr>
        <p:spPr>
          <a:xfrm>
            <a:off x="4597273" y="1416426"/>
            <a:ext cx="1543726" cy="3571442"/>
          </a:xfrm>
          <a:prstGeom prst="bentArrow">
            <a:avLst>
              <a:gd name="adj1" fmla="val 11677"/>
              <a:gd name="adj2" fmla="val 11675"/>
              <a:gd name="adj3" fmla="val 16276"/>
              <a:gd name="adj4" fmla="val 19948"/>
            </a:avLst>
          </a:prstGeom>
          <a:solidFill>
            <a:srgbClr val="69CFDD"/>
          </a:solidFill>
          <a:ln w="635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ctr">
              <a:spcBef>
                <a:spcPts val="0"/>
              </a:spcBef>
              <a:spcAft>
                <a:spcPts val="0"/>
              </a:spcAft>
            </a:pPr>
            <a:endParaRPr lang="ja-JP" altLang="en-US" sz="2000">
              <a:solidFill>
                <a:schemeClr val="bg1"/>
              </a:solidFill>
              <a:latin typeface="HGPｺﾞｼｯｸE" panose="020B0900000000000000" pitchFamily="50" charset="-128"/>
              <a:ea typeface="HGPｺﾞｼｯｸE" panose="020B0900000000000000" pitchFamily="50" charset="-128"/>
            </a:endParaRPr>
          </a:p>
        </p:txBody>
      </p:sp>
      <p:sp>
        <p:nvSpPr>
          <p:cNvPr id="12394" name="矢印: 折線 12393">
            <a:extLst>
              <a:ext uri="{FF2B5EF4-FFF2-40B4-BE49-F238E27FC236}">
                <a16:creationId xmlns:a16="http://schemas.microsoft.com/office/drawing/2014/main" id="{0BE8F179-B2C9-B42A-CEC1-E5697CDE62F8}"/>
              </a:ext>
            </a:extLst>
          </p:cNvPr>
          <p:cNvSpPr/>
          <p:nvPr/>
        </p:nvSpPr>
        <p:spPr>
          <a:xfrm flipH="1">
            <a:off x="3043321" y="1416426"/>
            <a:ext cx="1503406" cy="3571442"/>
          </a:xfrm>
          <a:prstGeom prst="bentArrow">
            <a:avLst>
              <a:gd name="adj1" fmla="val 12609"/>
              <a:gd name="adj2" fmla="val 12377"/>
              <a:gd name="adj3" fmla="val 14932"/>
              <a:gd name="adj4" fmla="val 17609"/>
            </a:avLst>
          </a:prstGeom>
          <a:solidFill>
            <a:srgbClr val="92D050"/>
          </a:solidFill>
          <a:ln w="635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ctr">
              <a:spcBef>
                <a:spcPts val="0"/>
              </a:spcBef>
              <a:spcAft>
                <a:spcPts val="0"/>
              </a:spcAft>
            </a:pPr>
            <a:endParaRPr lang="ja-JP" altLang="en-US" sz="2000">
              <a:solidFill>
                <a:schemeClr val="bg1"/>
              </a:solidFill>
              <a:latin typeface="HGPｺﾞｼｯｸE" panose="020B0900000000000000" pitchFamily="50" charset="-128"/>
              <a:ea typeface="HGPｺﾞｼｯｸE" panose="020B0900000000000000" pitchFamily="50" charset="-128"/>
            </a:endParaRPr>
          </a:p>
        </p:txBody>
      </p:sp>
      <p:sp>
        <p:nvSpPr>
          <p:cNvPr id="12397" name="矢印: 折線 12396">
            <a:extLst>
              <a:ext uri="{FF2B5EF4-FFF2-40B4-BE49-F238E27FC236}">
                <a16:creationId xmlns:a16="http://schemas.microsoft.com/office/drawing/2014/main" id="{7FBCAC7B-ACBB-0D8C-C270-1CB078A822F6}"/>
              </a:ext>
            </a:extLst>
          </p:cNvPr>
          <p:cNvSpPr/>
          <p:nvPr/>
        </p:nvSpPr>
        <p:spPr>
          <a:xfrm>
            <a:off x="4852330" y="3655354"/>
            <a:ext cx="1271006" cy="1332513"/>
          </a:xfrm>
          <a:prstGeom prst="bentArrow">
            <a:avLst>
              <a:gd name="adj1" fmla="val 12284"/>
              <a:gd name="adj2" fmla="val 12419"/>
              <a:gd name="adj3" fmla="val 16066"/>
              <a:gd name="adj4" fmla="val 13849"/>
            </a:avLst>
          </a:prstGeom>
          <a:solidFill>
            <a:srgbClr val="F0A620"/>
          </a:solidFill>
          <a:ln w="6350" cap="flat" cmpd="sng" algn="ctr">
            <a:noFill/>
            <a:prstDash val="solid"/>
            <a:round/>
            <a:headEnd type="none" w="med" len="med"/>
            <a:tailEnd type="none" w="med" len="med"/>
          </a:ln>
          <a:effectLst/>
        </p:spPr>
        <p:txBody>
          <a:bodyPr vert="horz" wrap="square" lIns="91440" tIns="45720" rIns="91440" bIns="72000" numCol="1" rtlCol="0" anchor="ctr" anchorCtr="0" compatLnSpc="1">
            <a:prstTxWarp prst="textNoShape">
              <a:avLst/>
            </a:prstTxWarp>
          </a:bodyPr>
          <a:lstStyle/>
          <a:p>
            <a:pPr algn="ctr" eaLnBrk="1" hangingPunct="1"/>
            <a:endParaRPr lang="ja-JP" altLang="en-US" sz="1200">
              <a:solidFill>
                <a:schemeClr val="bg1"/>
              </a:solidFill>
              <a:latin typeface="+mn-ea"/>
            </a:endParaRPr>
          </a:p>
        </p:txBody>
      </p:sp>
      <p:grpSp>
        <p:nvGrpSpPr>
          <p:cNvPr id="12396" name="グループ化 12395">
            <a:extLst>
              <a:ext uri="{FF2B5EF4-FFF2-40B4-BE49-F238E27FC236}">
                <a16:creationId xmlns:a16="http://schemas.microsoft.com/office/drawing/2014/main" id="{6BEEDA63-CAB9-A2A9-EB1E-AC95B308A09E}"/>
              </a:ext>
            </a:extLst>
          </p:cNvPr>
          <p:cNvGrpSpPr/>
          <p:nvPr/>
        </p:nvGrpSpPr>
        <p:grpSpPr>
          <a:xfrm>
            <a:off x="3344844" y="4771999"/>
            <a:ext cx="2454312" cy="1453558"/>
            <a:chOff x="3344844" y="4762571"/>
            <a:chExt cx="2454312" cy="1453558"/>
          </a:xfrm>
        </p:grpSpPr>
        <p:pic>
          <p:nvPicPr>
            <p:cNvPr id="12385" name="図 12384">
              <a:extLst>
                <a:ext uri="{FF2B5EF4-FFF2-40B4-BE49-F238E27FC236}">
                  <a16:creationId xmlns:a16="http://schemas.microsoft.com/office/drawing/2014/main" id="{08574FB3-BB49-B27F-5C6D-4BC98C4916D9}"/>
                </a:ext>
              </a:extLst>
            </p:cNvPr>
            <p:cNvPicPr>
              <a:picLocks noChangeAspect="1"/>
            </p:cNvPicPr>
            <p:nvPr/>
          </p:nvPicPr>
          <p:blipFill>
            <a:blip r:embed="rId8" cstate="print">
              <a:extLst>
                <a:ext uri="{28A0092B-C50C-407E-A947-70E740481C1C}">
                  <a14:useLocalDpi xmlns:a14="http://schemas.microsoft.com/office/drawing/2010/main" val="0"/>
                </a:ext>
              </a:extLst>
            </a:blip>
            <a:srcRect/>
            <a:stretch/>
          </p:blipFill>
          <p:spPr>
            <a:xfrm>
              <a:off x="3693230" y="4762571"/>
              <a:ext cx="1757540" cy="1210660"/>
            </a:xfrm>
            <a:prstGeom prst="rect">
              <a:avLst/>
            </a:prstGeom>
          </p:spPr>
        </p:pic>
        <p:sp>
          <p:nvSpPr>
            <p:cNvPr id="12386" name="四角形: 角を丸くする 12385">
              <a:extLst>
                <a:ext uri="{FF2B5EF4-FFF2-40B4-BE49-F238E27FC236}">
                  <a16:creationId xmlns:a16="http://schemas.microsoft.com/office/drawing/2014/main" id="{6F869E7A-D828-654E-E2B5-03BA18595E36}"/>
                </a:ext>
              </a:extLst>
            </p:cNvPr>
            <p:cNvSpPr/>
            <p:nvPr/>
          </p:nvSpPr>
          <p:spPr bwMode="auto">
            <a:xfrm>
              <a:off x="3344844" y="5954179"/>
              <a:ext cx="2454312" cy="261950"/>
            </a:xfrm>
            <a:prstGeom prst="roundRect">
              <a:avLst>
                <a:gd name="adj" fmla="val 50000"/>
              </a:avLst>
            </a:prstGeom>
            <a:solidFill>
              <a:srgbClr val="F0A620"/>
            </a:solidFill>
            <a:ln w="6350" cap="flat" cmpd="sng" algn="ctr">
              <a:noFill/>
              <a:prstDash val="solid"/>
              <a:round/>
              <a:headEnd type="none" w="med" len="med"/>
              <a:tailEnd type="none" w="med" len="med"/>
            </a:ln>
            <a:effectLst/>
          </p:spPr>
          <p:txBody>
            <a:bodyPr vert="horz" wrap="square" lIns="91440" tIns="45720" rIns="91440" bIns="7200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lang="ja-JP" altLang="en-US" sz="1150" dirty="0">
                  <a:solidFill>
                    <a:schemeClr val="bg1"/>
                  </a:solidFill>
                  <a:latin typeface="+mn-ea"/>
                  <a:ea typeface="+mn-ea"/>
                </a:rPr>
                <a:t>国　民</a:t>
              </a:r>
              <a:endParaRPr kumimoji="1" lang="ja-JP" altLang="en-US" sz="1150" i="0" u="none" strike="noStrike" cap="none" normalizeH="0" baseline="0" dirty="0">
                <a:ln>
                  <a:noFill/>
                </a:ln>
                <a:solidFill>
                  <a:schemeClr val="bg1"/>
                </a:solidFill>
                <a:effectLst/>
                <a:latin typeface="+mn-ea"/>
                <a:ea typeface="+mn-ea"/>
              </a:endParaRPr>
            </a:p>
          </p:txBody>
        </p:sp>
      </p:grpSp>
      <p:sp>
        <p:nvSpPr>
          <p:cNvPr id="24" name="Rectangle 14">
            <a:extLst>
              <a:ext uri="{FF2B5EF4-FFF2-40B4-BE49-F238E27FC236}">
                <a16:creationId xmlns:a16="http://schemas.microsoft.com/office/drawing/2014/main" id="{FBE93CA3-0086-4011-9EF4-37C37BE19424}"/>
              </a:ext>
            </a:extLst>
          </p:cNvPr>
          <p:cNvSpPr txBox="1">
            <a:spLocks noChangeArrowheads="1"/>
          </p:cNvSpPr>
          <p:nvPr/>
        </p:nvSpPr>
        <p:spPr bwMode="auto">
          <a:xfrm>
            <a:off x="240030" y="134966"/>
            <a:ext cx="8771002"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noAutofit/>
          </a:bodyPr>
          <a:lstStyle>
            <a:lvl1pPr algn="ctr" rtl="0" eaLnBrk="0" fontAlgn="base" hangingPunct="0">
              <a:spcBef>
                <a:spcPct val="0"/>
              </a:spcBef>
              <a:spcAft>
                <a:spcPct val="0"/>
              </a:spcAft>
              <a:defRPr kumimoji="1" sz="4400">
                <a:solidFill>
                  <a:schemeClr val="tx2"/>
                </a:solidFill>
                <a:latin typeface="+mj-lt"/>
                <a:ea typeface="+mj-ea"/>
                <a:cs typeface="+mj-cs"/>
              </a:defRPr>
            </a:lvl1pPr>
            <a:lvl2pPr algn="ctr" rtl="0" eaLnBrk="0" fontAlgn="base" hangingPunct="0">
              <a:spcBef>
                <a:spcPct val="0"/>
              </a:spcBef>
              <a:spcAft>
                <a:spcPct val="0"/>
              </a:spcAft>
              <a:defRPr kumimoji="1" sz="4400">
                <a:solidFill>
                  <a:schemeClr val="tx2"/>
                </a:solidFill>
                <a:latin typeface="Times" charset="0"/>
                <a:ea typeface="Osaka" charset="-128"/>
              </a:defRPr>
            </a:lvl2pPr>
            <a:lvl3pPr algn="ctr" rtl="0" eaLnBrk="0" fontAlgn="base" hangingPunct="0">
              <a:spcBef>
                <a:spcPct val="0"/>
              </a:spcBef>
              <a:spcAft>
                <a:spcPct val="0"/>
              </a:spcAft>
              <a:defRPr kumimoji="1" sz="4400">
                <a:solidFill>
                  <a:schemeClr val="tx2"/>
                </a:solidFill>
                <a:latin typeface="Times" charset="0"/>
                <a:ea typeface="Osaka" charset="-128"/>
              </a:defRPr>
            </a:lvl3pPr>
            <a:lvl4pPr algn="ctr" rtl="0" eaLnBrk="0" fontAlgn="base" hangingPunct="0">
              <a:spcBef>
                <a:spcPct val="0"/>
              </a:spcBef>
              <a:spcAft>
                <a:spcPct val="0"/>
              </a:spcAft>
              <a:defRPr kumimoji="1" sz="4400">
                <a:solidFill>
                  <a:schemeClr val="tx2"/>
                </a:solidFill>
                <a:latin typeface="Times" charset="0"/>
                <a:ea typeface="Osaka" charset="-128"/>
              </a:defRPr>
            </a:lvl4pPr>
            <a:lvl5pPr algn="ctr" rtl="0" eaLnBrk="0" fontAlgn="base" hangingPunct="0">
              <a:spcBef>
                <a:spcPct val="0"/>
              </a:spcBef>
              <a:spcAft>
                <a:spcPct val="0"/>
              </a:spcAft>
              <a:defRPr kumimoji="1" sz="4400">
                <a:solidFill>
                  <a:schemeClr val="tx2"/>
                </a:solidFill>
                <a:latin typeface="Times" charset="0"/>
                <a:ea typeface="Osaka" charset="-128"/>
              </a:defRPr>
            </a:lvl5pPr>
            <a:lvl6pPr marL="457200" algn="ctr" rtl="0" fontAlgn="base">
              <a:spcBef>
                <a:spcPct val="0"/>
              </a:spcBef>
              <a:spcAft>
                <a:spcPct val="0"/>
              </a:spcAft>
              <a:defRPr kumimoji="1" sz="4400">
                <a:solidFill>
                  <a:schemeClr val="tx2"/>
                </a:solidFill>
                <a:latin typeface="Times" charset="0"/>
                <a:ea typeface="Osaka" charset="-128"/>
              </a:defRPr>
            </a:lvl6pPr>
            <a:lvl7pPr marL="914400" algn="ctr" rtl="0" fontAlgn="base">
              <a:spcBef>
                <a:spcPct val="0"/>
              </a:spcBef>
              <a:spcAft>
                <a:spcPct val="0"/>
              </a:spcAft>
              <a:defRPr kumimoji="1" sz="4400">
                <a:solidFill>
                  <a:schemeClr val="tx2"/>
                </a:solidFill>
                <a:latin typeface="Times" charset="0"/>
                <a:ea typeface="Osaka" charset="-128"/>
              </a:defRPr>
            </a:lvl7pPr>
            <a:lvl8pPr marL="1371600" algn="ctr" rtl="0" fontAlgn="base">
              <a:spcBef>
                <a:spcPct val="0"/>
              </a:spcBef>
              <a:spcAft>
                <a:spcPct val="0"/>
              </a:spcAft>
              <a:defRPr kumimoji="1" sz="4400">
                <a:solidFill>
                  <a:schemeClr val="tx2"/>
                </a:solidFill>
                <a:latin typeface="Times" charset="0"/>
                <a:ea typeface="Osaka" charset="-128"/>
              </a:defRPr>
            </a:lvl8pPr>
            <a:lvl9pPr marL="1828800" algn="ctr" rtl="0" fontAlgn="base">
              <a:spcBef>
                <a:spcPct val="0"/>
              </a:spcBef>
              <a:spcAft>
                <a:spcPct val="0"/>
              </a:spcAft>
              <a:defRPr kumimoji="1" sz="4400">
                <a:solidFill>
                  <a:schemeClr val="tx2"/>
                </a:solidFill>
                <a:latin typeface="Times" charset="0"/>
                <a:ea typeface="Osaka" charset="-128"/>
              </a:defRPr>
            </a:lvl9pPr>
          </a:lstStyle>
          <a:p>
            <a:pPr algn="l" eaLnBrk="1" hangingPunct="1"/>
            <a:r>
              <a:rPr lang="ja-JP" altLang="en-US" sz="2500" kern="0" dirty="0">
                <a:solidFill>
                  <a:srgbClr val="005BAD"/>
                </a:solidFill>
                <a:latin typeface="HGP創英角ｺﾞｼｯｸUB" panose="020B0900000000000000" pitchFamily="50" charset="-128"/>
                <a:ea typeface="HGP創英角ｺﾞｼｯｸUB" panose="020B0900000000000000" pitchFamily="50" charset="-128"/>
              </a:rPr>
              <a:t>２</a:t>
            </a:r>
            <a:r>
              <a:rPr lang="en-US" altLang="ja-JP" sz="2200" kern="0" dirty="0">
                <a:solidFill>
                  <a:srgbClr val="005BAD"/>
                </a:solidFill>
                <a:latin typeface="HGP創英角ｺﾞｼｯｸUB" panose="020B0900000000000000" pitchFamily="50" charset="-128"/>
                <a:ea typeface="HGP創英角ｺﾞｼｯｸUB" panose="020B0900000000000000" pitchFamily="50" charset="-128"/>
              </a:rPr>
              <a:t>. </a:t>
            </a:r>
            <a:r>
              <a:rPr lang="ja-JP" altLang="en-US" sz="2200" kern="0" dirty="0">
                <a:solidFill>
                  <a:schemeClr val="tx1"/>
                </a:solidFill>
                <a:latin typeface="HGP創英角ｺﾞｼｯｸUB" panose="020B0900000000000000" pitchFamily="50" charset="-128"/>
                <a:ea typeface="HGP創英角ｺﾞｼｯｸUB" panose="020B0900000000000000" pitchFamily="50" charset="-128"/>
              </a:rPr>
              <a:t>納税の義務と公平な税金</a:t>
            </a:r>
          </a:p>
        </p:txBody>
      </p:sp>
      <p:pic>
        <p:nvPicPr>
          <p:cNvPr id="65" name="図 64">
            <a:hlinkClick r:id="rId3"/>
            <a:extLst>
              <a:ext uri="{FF2B5EF4-FFF2-40B4-BE49-F238E27FC236}">
                <a16:creationId xmlns:a16="http://schemas.microsoft.com/office/drawing/2014/main" id="{6CB57B97-C438-419A-A512-DA6A74A0A86B}"/>
              </a:ext>
            </a:extLst>
          </p:cNvPr>
          <p:cNvPicPr>
            <a:picLocks noChangeAspect="1"/>
          </p:cNvPicPr>
          <p:nvPr/>
        </p:nvPicPr>
        <p:blipFill>
          <a:blip r:embed="rId9"/>
          <a:stretch>
            <a:fillRect/>
          </a:stretch>
        </p:blipFill>
        <p:spPr>
          <a:xfrm>
            <a:off x="8300110" y="6331722"/>
            <a:ext cx="513882" cy="513882"/>
          </a:xfrm>
          <a:prstGeom prst="rect">
            <a:avLst/>
          </a:prstGeom>
        </p:spPr>
      </p:pic>
      <p:sp>
        <p:nvSpPr>
          <p:cNvPr id="8" name="スライド番号プレースホルダー 8">
            <a:extLst>
              <a:ext uri="{FF2B5EF4-FFF2-40B4-BE49-F238E27FC236}">
                <a16:creationId xmlns:a16="http://schemas.microsoft.com/office/drawing/2014/main" id="{E0EB334B-5F63-D99A-FC92-7829C6B0F54B}"/>
              </a:ext>
            </a:extLst>
          </p:cNvPr>
          <p:cNvSpPr>
            <a:spLocks noGrp="1"/>
          </p:cNvSpPr>
          <p:nvPr>
            <p:ph type="sldNum" sz="quarter" idx="12"/>
          </p:nvPr>
        </p:nvSpPr>
        <p:spPr>
          <a:xfrm>
            <a:off x="8769893" y="6443281"/>
            <a:ext cx="374107" cy="298426"/>
          </a:xfrm>
        </p:spPr>
        <p:txBody>
          <a:bodyPr/>
          <a:lstStyle/>
          <a:p>
            <a:pPr>
              <a:defRPr/>
            </a:pPr>
            <a:fld id="{40E3B949-1179-4387-B307-F356BE6486A4}" type="slidenum">
              <a:rPr lang="en-US" altLang="ja-JP" smtClean="0">
                <a:latin typeface="+mn-ea"/>
                <a:ea typeface="+mn-ea"/>
              </a:rPr>
              <a:pPr>
                <a:defRPr/>
              </a:pPr>
              <a:t>13</a:t>
            </a:fld>
            <a:endParaRPr lang="en-US" altLang="ja-JP" dirty="0">
              <a:latin typeface="+mn-ea"/>
              <a:ea typeface="+mn-ea"/>
            </a:endParaRPr>
          </a:p>
        </p:txBody>
      </p:sp>
    </p:spTree>
    <p:extLst>
      <p:ext uri="{BB962C8B-B14F-4D97-AF65-F5344CB8AC3E}">
        <p14:creationId xmlns:p14="http://schemas.microsoft.com/office/powerpoint/2010/main" val="14426184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12306">
                                            <p:txEl>
                                              <p:pRg st="0" end="0"/>
                                            </p:txEl>
                                          </p:spTgt>
                                        </p:tgtEl>
                                        <p:attrNameLst>
                                          <p:attrName>style.visibility</p:attrName>
                                        </p:attrNameLst>
                                      </p:cBhvr>
                                      <p:to>
                                        <p:strVal val="visible"/>
                                      </p:to>
                                    </p:set>
                                    <p:animEffect transition="in" filter="wipe(left)">
                                      <p:cBhvr>
                                        <p:cTn id="7" dur="1750"/>
                                        <p:tgtEl>
                                          <p:spTgt spid="1230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2396"/>
                                        </p:tgtEl>
                                        <p:attrNameLst>
                                          <p:attrName>style.visibility</p:attrName>
                                        </p:attrNameLst>
                                      </p:cBhvr>
                                      <p:to>
                                        <p:strVal val="visible"/>
                                      </p:to>
                                    </p:set>
                                    <p:animEffect transition="in" filter="fade">
                                      <p:cBhvr>
                                        <p:cTn id="12" dur="500"/>
                                        <p:tgtEl>
                                          <p:spTgt spid="12396"/>
                                        </p:tgtEl>
                                      </p:cBhvr>
                                    </p:animEffect>
                                  </p:childTnLst>
                                </p:cTn>
                              </p:par>
                              <p:par>
                                <p:cTn id="13" presetID="10" presetClass="entr" presetSubtype="0" fill="hold" nodeType="with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fade">
                                      <p:cBhvr>
                                        <p:cTn id="15" dur="500"/>
                                        <p:tgtEl>
                                          <p:spTgt spid="4"/>
                                        </p:tgtEl>
                                      </p:cBhvr>
                                    </p:animEffect>
                                  </p:childTnLst>
                                </p:cTn>
                              </p:par>
                              <p:par>
                                <p:cTn id="16" presetID="10" presetClass="entr" presetSubtype="0" fill="hold" nodeType="withEffect">
                                  <p:stCondLst>
                                    <p:cond delay="0"/>
                                  </p:stCondLst>
                                  <p:childTnLst>
                                    <p:set>
                                      <p:cBhvr>
                                        <p:cTn id="17" dur="1" fill="hold">
                                          <p:stCondLst>
                                            <p:cond delay="0"/>
                                          </p:stCondLst>
                                        </p:cTn>
                                        <p:tgtEl>
                                          <p:spTgt spid="3"/>
                                        </p:tgtEl>
                                        <p:attrNameLst>
                                          <p:attrName>style.visibility</p:attrName>
                                        </p:attrNameLst>
                                      </p:cBhvr>
                                      <p:to>
                                        <p:strVal val="visible"/>
                                      </p:to>
                                    </p:set>
                                    <p:animEffect transition="in" filter="fade">
                                      <p:cBhvr>
                                        <p:cTn id="18" dur="500"/>
                                        <p:tgtEl>
                                          <p:spTgt spid="3"/>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12394"/>
                                        </p:tgtEl>
                                        <p:attrNameLst>
                                          <p:attrName>style.visibility</p:attrName>
                                        </p:attrNameLst>
                                      </p:cBhvr>
                                      <p:to>
                                        <p:strVal val="visible"/>
                                      </p:to>
                                    </p:set>
                                    <p:animEffect transition="in" filter="fade">
                                      <p:cBhvr>
                                        <p:cTn id="21" dur="500"/>
                                        <p:tgtEl>
                                          <p:spTgt spid="12394"/>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12330"/>
                                        </p:tgtEl>
                                        <p:attrNameLst>
                                          <p:attrName>style.visibility</p:attrName>
                                        </p:attrNameLst>
                                      </p:cBhvr>
                                      <p:to>
                                        <p:strVal val="visible"/>
                                      </p:to>
                                    </p:set>
                                    <p:animEffect transition="in" filter="fade">
                                      <p:cBhvr>
                                        <p:cTn id="24" dur="500"/>
                                        <p:tgtEl>
                                          <p:spTgt spid="12330"/>
                                        </p:tgtEl>
                                      </p:cBhvr>
                                    </p:animEffect>
                                  </p:childTnLst>
                                </p:cTn>
                              </p:par>
                              <p:par>
                                <p:cTn id="25" presetID="10" presetClass="entr" presetSubtype="0" fill="hold" grpId="0" nodeType="withEffect">
                                  <p:stCondLst>
                                    <p:cond delay="0"/>
                                  </p:stCondLst>
                                  <p:childTnLst>
                                    <p:set>
                                      <p:cBhvr>
                                        <p:cTn id="26" dur="1" fill="hold">
                                          <p:stCondLst>
                                            <p:cond delay="0"/>
                                          </p:stCondLst>
                                        </p:cTn>
                                        <p:tgtEl>
                                          <p:spTgt spid="12297"/>
                                        </p:tgtEl>
                                        <p:attrNameLst>
                                          <p:attrName>style.visibility</p:attrName>
                                        </p:attrNameLst>
                                      </p:cBhvr>
                                      <p:to>
                                        <p:strVal val="visible"/>
                                      </p:to>
                                    </p:set>
                                    <p:animEffect transition="in" filter="fade">
                                      <p:cBhvr>
                                        <p:cTn id="27" dur="500"/>
                                        <p:tgtEl>
                                          <p:spTgt spid="12297"/>
                                        </p:tgtEl>
                                      </p:cBhvr>
                                    </p:animEffect>
                                  </p:childTnLst>
                                </p:cTn>
                              </p:par>
                              <p:par>
                                <p:cTn id="28" presetID="10" presetClass="entr" presetSubtype="0" fill="hold" grpId="0" nodeType="withEffect">
                                  <p:stCondLst>
                                    <p:cond delay="0"/>
                                  </p:stCondLst>
                                  <p:childTnLst>
                                    <p:set>
                                      <p:cBhvr>
                                        <p:cTn id="29" dur="1" fill="hold">
                                          <p:stCondLst>
                                            <p:cond delay="0"/>
                                          </p:stCondLst>
                                        </p:cTn>
                                        <p:tgtEl>
                                          <p:spTgt spid="12331"/>
                                        </p:tgtEl>
                                        <p:attrNameLst>
                                          <p:attrName>style.visibility</p:attrName>
                                        </p:attrNameLst>
                                      </p:cBhvr>
                                      <p:to>
                                        <p:strVal val="visible"/>
                                      </p:to>
                                    </p:set>
                                    <p:animEffect transition="in" filter="fade">
                                      <p:cBhvr>
                                        <p:cTn id="30" dur="500"/>
                                        <p:tgtEl>
                                          <p:spTgt spid="12331"/>
                                        </p:tgtEl>
                                      </p:cBhvr>
                                    </p:animEffect>
                                  </p:childTnLst>
                                </p:cTn>
                              </p:par>
                              <p:par>
                                <p:cTn id="31" presetID="10" presetClass="entr" presetSubtype="0" fill="hold" nodeType="with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500"/>
                                        <p:tgtEl>
                                          <p:spTgt spid="9"/>
                                        </p:tgtEl>
                                      </p:cBhvr>
                                    </p:animEffect>
                                  </p:childTnLst>
                                </p:cTn>
                              </p:par>
                              <p:par>
                                <p:cTn id="34" presetID="10" presetClass="entr" presetSubtype="0" fill="hold" nodeType="withEffect">
                                  <p:stCondLst>
                                    <p:cond delay="0"/>
                                  </p:stCondLst>
                                  <p:childTnLst>
                                    <p:set>
                                      <p:cBhvr>
                                        <p:cTn id="35" dur="1" fill="hold">
                                          <p:stCondLst>
                                            <p:cond delay="0"/>
                                          </p:stCondLst>
                                        </p:cTn>
                                        <p:tgtEl>
                                          <p:spTgt spid="17"/>
                                        </p:tgtEl>
                                        <p:attrNameLst>
                                          <p:attrName>style.visibility</p:attrName>
                                        </p:attrNameLst>
                                      </p:cBhvr>
                                      <p:to>
                                        <p:strVal val="visible"/>
                                      </p:to>
                                    </p:set>
                                    <p:animEffect transition="in" filter="fade">
                                      <p:cBhvr>
                                        <p:cTn id="36" dur="500"/>
                                        <p:tgtEl>
                                          <p:spTgt spid="17"/>
                                        </p:tgtEl>
                                      </p:cBhvr>
                                    </p:animEffect>
                                  </p:childTnLst>
                                </p:cTn>
                              </p:par>
                              <p:par>
                                <p:cTn id="37" presetID="10" presetClass="entr" presetSubtype="0" fill="hold" grpId="0" nodeType="withEffect">
                                  <p:stCondLst>
                                    <p:cond delay="0"/>
                                  </p:stCondLst>
                                  <p:childTnLst>
                                    <p:set>
                                      <p:cBhvr>
                                        <p:cTn id="38" dur="1" fill="hold">
                                          <p:stCondLst>
                                            <p:cond delay="0"/>
                                          </p:stCondLst>
                                        </p:cTn>
                                        <p:tgtEl>
                                          <p:spTgt spid="12308"/>
                                        </p:tgtEl>
                                        <p:attrNameLst>
                                          <p:attrName>style.visibility</p:attrName>
                                        </p:attrNameLst>
                                      </p:cBhvr>
                                      <p:to>
                                        <p:strVal val="visible"/>
                                      </p:to>
                                    </p:set>
                                    <p:animEffect transition="in" filter="fade">
                                      <p:cBhvr>
                                        <p:cTn id="39" dur="500"/>
                                        <p:tgtEl>
                                          <p:spTgt spid="12308"/>
                                        </p:tgtEl>
                                      </p:cBhvr>
                                    </p:animEffect>
                                  </p:childTnLst>
                                </p:cTn>
                              </p:par>
                              <p:par>
                                <p:cTn id="40" presetID="10" presetClass="entr" presetSubtype="0" fill="hold" nodeType="withEffect">
                                  <p:stCondLst>
                                    <p:cond delay="0"/>
                                  </p:stCondLst>
                                  <p:childTnLst>
                                    <p:set>
                                      <p:cBhvr>
                                        <p:cTn id="41" dur="1" fill="hold">
                                          <p:stCondLst>
                                            <p:cond delay="0"/>
                                          </p:stCondLst>
                                        </p:cTn>
                                        <p:tgtEl>
                                          <p:spTgt spid="12327"/>
                                        </p:tgtEl>
                                        <p:attrNameLst>
                                          <p:attrName>style.visibility</p:attrName>
                                        </p:attrNameLst>
                                      </p:cBhvr>
                                      <p:to>
                                        <p:strVal val="visible"/>
                                      </p:to>
                                    </p:set>
                                    <p:animEffect transition="in" filter="fade">
                                      <p:cBhvr>
                                        <p:cTn id="42" dur="500"/>
                                        <p:tgtEl>
                                          <p:spTgt spid="12327"/>
                                        </p:tgtEl>
                                      </p:cBhvr>
                                    </p:animEffect>
                                  </p:childTnLst>
                                </p:cTn>
                              </p:par>
                              <p:par>
                                <p:cTn id="43" presetID="10" presetClass="entr" presetSubtype="0" fill="hold" nodeType="withEffect">
                                  <p:stCondLst>
                                    <p:cond delay="0"/>
                                  </p:stCondLst>
                                  <p:childTnLst>
                                    <p:set>
                                      <p:cBhvr>
                                        <p:cTn id="44" dur="1" fill="hold">
                                          <p:stCondLst>
                                            <p:cond delay="0"/>
                                          </p:stCondLst>
                                        </p:cTn>
                                        <p:tgtEl>
                                          <p:spTgt spid="21"/>
                                        </p:tgtEl>
                                        <p:attrNameLst>
                                          <p:attrName>style.visibility</p:attrName>
                                        </p:attrNameLst>
                                      </p:cBhvr>
                                      <p:to>
                                        <p:strVal val="visible"/>
                                      </p:to>
                                    </p:set>
                                    <p:animEffect transition="in" filter="fade">
                                      <p:cBhvr>
                                        <p:cTn id="45" dur="500"/>
                                        <p:tgtEl>
                                          <p:spTgt spid="21"/>
                                        </p:tgtEl>
                                      </p:cBhvr>
                                    </p:animEffect>
                                  </p:childTnLst>
                                </p:cTn>
                              </p:par>
                              <p:par>
                                <p:cTn id="46" presetID="10" presetClass="entr" presetSubtype="0" fill="hold" grpId="0" nodeType="withEffect">
                                  <p:stCondLst>
                                    <p:cond delay="0"/>
                                  </p:stCondLst>
                                  <p:childTnLst>
                                    <p:set>
                                      <p:cBhvr>
                                        <p:cTn id="47" dur="1" fill="hold">
                                          <p:stCondLst>
                                            <p:cond delay="0"/>
                                          </p:stCondLst>
                                        </p:cTn>
                                        <p:tgtEl>
                                          <p:spTgt spid="12296"/>
                                        </p:tgtEl>
                                        <p:attrNameLst>
                                          <p:attrName>style.visibility</p:attrName>
                                        </p:attrNameLst>
                                      </p:cBhvr>
                                      <p:to>
                                        <p:strVal val="visible"/>
                                      </p:to>
                                    </p:set>
                                    <p:animEffect transition="in" filter="fade">
                                      <p:cBhvr>
                                        <p:cTn id="48" dur="500"/>
                                        <p:tgtEl>
                                          <p:spTgt spid="12296"/>
                                        </p:tgtEl>
                                      </p:cBhvr>
                                    </p:animEffect>
                                  </p:childTnLst>
                                </p:cTn>
                              </p:par>
                              <p:par>
                                <p:cTn id="49" presetID="10" presetClass="entr" presetSubtype="0" fill="hold" nodeType="withEffect">
                                  <p:stCondLst>
                                    <p:cond delay="0"/>
                                  </p:stCondLst>
                                  <p:childTnLst>
                                    <p:set>
                                      <p:cBhvr>
                                        <p:cTn id="50" dur="1" fill="hold">
                                          <p:stCondLst>
                                            <p:cond delay="0"/>
                                          </p:stCondLst>
                                        </p:cTn>
                                        <p:tgtEl>
                                          <p:spTgt spid="12321"/>
                                        </p:tgtEl>
                                        <p:attrNameLst>
                                          <p:attrName>style.visibility</p:attrName>
                                        </p:attrNameLst>
                                      </p:cBhvr>
                                      <p:to>
                                        <p:strVal val="visible"/>
                                      </p:to>
                                    </p:set>
                                    <p:animEffect transition="in" filter="fade">
                                      <p:cBhvr>
                                        <p:cTn id="51" dur="500"/>
                                        <p:tgtEl>
                                          <p:spTgt spid="12321"/>
                                        </p:tgtEl>
                                      </p:cBhvr>
                                    </p:animEffect>
                                  </p:childTnLst>
                                </p:cTn>
                              </p:par>
                              <p:par>
                                <p:cTn id="52" presetID="10" presetClass="entr" presetSubtype="0" fill="hold" nodeType="withEffect">
                                  <p:stCondLst>
                                    <p:cond delay="0"/>
                                  </p:stCondLst>
                                  <p:childTnLst>
                                    <p:set>
                                      <p:cBhvr>
                                        <p:cTn id="53" dur="1" fill="hold">
                                          <p:stCondLst>
                                            <p:cond delay="0"/>
                                          </p:stCondLst>
                                        </p:cTn>
                                        <p:tgtEl>
                                          <p:spTgt spid="23"/>
                                        </p:tgtEl>
                                        <p:attrNameLst>
                                          <p:attrName>style.visibility</p:attrName>
                                        </p:attrNameLst>
                                      </p:cBhvr>
                                      <p:to>
                                        <p:strVal val="visible"/>
                                      </p:to>
                                    </p:set>
                                    <p:animEffect transition="in" filter="fade">
                                      <p:cBhvr>
                                        <p:cTn id="54" dur="500"/>
                                        <p:tgtEl>
                                          <p:spTgt spid="23"/>
                                        </p:tgtEl>
                                      </p:cBhvr>
                                    </p:animEffect>
                                  </p:childTnLst>
                                </p:cTn>
                              </p:par>
                              <p:par>
                                <p:cTn id="55" presetID="10" presetClass="entr" presetSubtype="0" fill="hold" grpId="0" nodeType="withEffect">
                                  <p:stCondLst>
                                    <p:cond delay="0"/>
                                  </p:stCondLst>
                                  <p:childTnLst>
                                    <p:set>
                                      <p:cBhvr>
                                        <p:cTn id="56" dur="1" fill="hold">
                                          <p:stCondLst>
                                            <p:cond delay="0"/>
                                          </p:stCondLst>
                                        </p:cTn>
                                        <p:tgtEl>
                                          <p:spTgt spid="12397"/>
                                        </p:tgtEl>
                                        <p:attrNameLst>
                                          <p:attrName>style.visibility</p:attrName>
                                        </p:attrNameLst>
                                      </p:cBhvr>
                                      <p:to>
                                        <p:strVal val="visible"/>
                                      </p:to>
                                    </p:set>
                                    <p:animEffect transition="in" filter="fade">
                                      <p:cBhvr>
                                        <p:cTn id="57" dur="500"/>
                                        <p:tgtEl>
                                          <p:spTgt spid="12397"/>
                                        </p:tgtEl>
                                      </p:cBhvr>
                                    </p:animEffect>
                                  </p:childTnLst>
                                </p:cTn>
                              </p:par>
                              <p:par>
                                <p:cTn id="58" presetID="10" presetClass="entr" presetSubtype="0" fill="hold" nodeType="withEffect">
                                  <p:stCondLst>
                                    <p:cond delay="0"/>
                                  </p:stCondLst>
                                  <p:childTnLst>
                                    <p:set>
                                      <p:cBhvr>
                                        <p:cTn id="59" dur="1" fill="hold">
                                          <p:stCondLst>
                                            <p:cond delay="0"/>
                                          </p:stCondLst>
                                        </p:cTn>
                                        <p:tgtEl>
                                          <p:spTgt spid="12324"/>
                                        </p:tgtEl>
                                        <p:attrNameLst>
                                          <p:attrName>style.visibility</p:attrName>
                                        </p:attrNameLst>
                                      </p:cBhvr>
                                      <p:to>
                                        <p:strVal val="visible"/>
                                      </p:to>
                                    </p:set>
                                    <p:animEffect transition="in" filter="fade">
                                      <p:cBhvr>
                                        <p:cTn id="60" dur="500"/>
                                        <p:tgtEl>
                                          <p:spTgt spid="12324"/>
                                        </p:tgtEl>
                                      </p:cBhvr>
                                    </p:animEffect>
                                  </p:childTnLst>
                                </p:cTn>
                              </p:par>
                              <p:par>
                                <p:cTn id="61" presetID="10" presetClass="entr" presetSubtype="0" fill="hold" grpId="0" nodeType="withEffect">
                                  <p:stCondLst>
                                    <p:cond delay="0"/>
                                  </p:stCondLst>
                                  <p:childTnLst>
                                    <p:set>
                                      <p:cBhvr>
                                        <p:cTn id="62" dur="1" fill="hold">
                                          <p:stCondLst>
                                            <p:cond delay="0"/>
                                          </p:stCondLst>
                                        </p:cTn>
                                        <p:tgtEl>
                                          <p:spTgt spid="12305"/>
                                        </p:tgtEl>
                                        <p:attrNameLst>
                                          <p:attrName>style.visibility</p:attrName>
                                        </p:attrNameLst>
                                      </p:cBhvr>
                                      <p:to>
                                        <p:strVal val="visible"/>
                                      </p:to>
                                    </p:set>
                                    <p:animEffect transition="in" filter="fade">
                                      <p:cBhvr>
                                        <p:cTn id="63" dur="500"/>
                                        <p:tgtEl>
                                          <p:spTgt spid="12305"/>
                                        </p:tgtEl>
                                      </p:cBhvr>
                                    </p:animEffect>
                                  </p:childTnLst>
                                </p:cTn>
                              </p:par>
                              <p:par>
                                <p:cTn id="64" presetID="10" presetClass="entr" presetSubtype="0" fill="hold" grpId="0" nodeType="withEffect">
                                  <p:stCondLst>
                                    <p:cond delay="0"/>
                                  </p:stCondLst>
                                  <p:childTnLst>
                                    <p:set>
                                      <p:cBhvr>
                                        <p:cTn id="65" dur="1" fill="hold">
                                          <p:stCondLst>
                                            <p:cond delay="0"/>
                                          </p:stCondLst>
                                        </p:cTn>
                                        <p:tgtEl>
                                          <p:spTgt spid="12387"/>
                                        </p:tgtEl>
                                        <p:attrNameLst>
                                          <p:attrName>style.visibility</p:attrName>
                                        </p:attrNameLst>
                                      </p:cBhvr>
                                      <p:to>
                                        <p:strVal val="visible"/>
                                      </p:to>
                                    </p:set>
                                    <p:animEffect transition="in" filter="fade">
                                      <p:cBhvr>
                                        <p:cTn id="66" dur="500"/>
                                        <p:tgtEl>
                                          <p:spTgt spid="12387"/>
                                        </p:tgtEl>
                                      </p:cBhvr>
                                    </p:animEffect>
                                  </p:childTnLst>
                                </p:cTn>
                              </p:par>
                              <p:par>
                                <p:cTn id="67" presetID="10" presetClass="entr" presetSubtype="0" fill="hold" nodeType="withEffect">
                                  <p:stCondLst>
                                    <p:cond delay="0"/>
                                  </p:stCondLst>
                                  <p:childTnLst>
                                    <p:set>
                                      <p:cBhvr>
                                        <p:cTn id="68" dur="1" fill="hold">
                                          <p:stCondLst>
                                            <p:cond delay="0"/>
                                          </p:stCondLst>
                                        </p:cTn>
                                        <p:tgtEl>
                                          <p:spTgt spid="19"/>
                                        </p:tgtEl>
                                        <p:attrNameLst>
                                          <p:attrName>style.visibility</p:attrName>
                                        </p:attrNameLst>
                                      </p:cBhvr>
                                      <p:to>
                                        <p:strVal val="visible"/>
                                      </p:to>
                                    </p:set>
                                    <p:animEffect transition="in" filter="fade">
                                      <p:cBhvr>
                                        <p:cTn id="69" dur="500"/>
                                        <p:tgtEl>
                                          <p:spTgt spid="19"/>
                                        </p:tgtEl>
                                      </p:cBhvr>
                                    </p:animEffect>
                                  </p:childTnLst>
                                </p:cTn>
                              </p:par>
                              <p:par>
                                <p:cTn id="70" presetID="10" presetClass="entr" presetSubtype="0" fill="hold" grpId="0" nodeType="withEffect">
                                  <p:stCondLst>
                                    <p:cond delay="0"/>
                                  </p:stCondLst>
                                  <p:childTnLst>
                                    <p:set>
                                      <p:cBhvr>
                                        <p:cTn id="71" dur="1" fill="hold">
                                          <p:stCondLst>
                                            <p:cond delay="0"/>
                                          </p:stCondLst>
                                        </p:cTn>
                                        <p:tgtEl>
                                          <p:spTgt spid="12302"/>
                                        </p:tgtEl>
                                        <p:attrNameLst>
                                          <p:attrName>style.visibility</p:attrName>
                                        </p:attrNameLst>
                                      </p:cBhvr>
                                      <p:to>
                                        <p:strVal val="visible"/>
                                      </p:to>
                                    </p:set>
                                    <p:animEffect transition="in" filter="fade">
                                      <p:cBhvr>
                                        <p:cTn id="72" dur="500"/>
                                        <p:tgtEl>
                                          <p:spTgt spid="12302"/>
                                        </p:tgtEl>
                                      </p:cBhvr>
                                    </p:animEffect>
                                  </p:childTnLst>
                                </p:cTn>
                              </p:par>
                              <p:par>
                                <p:cTn id="73" presetID="10" presetClass="entr" presetSubtype="0" fill="hold" grpId="0" nodeType="withEffect">
                                  <p:stCondLst>
                                    <p:cond delay="0"/>
                                  </p:stCondLst>
                                  <p:childTnLst>
                                    <p:set>
                                      <p:cBhvr>
                                        <p:cTn id="74" dur="1" fill="hold">
                                          <p:stCondLst>
                                            <p:cond delay="0"/>
                                          </p:stCondLst>
                                        </p:cTn>
                                        <p:tgtEl>
                                          <p:spTgt spid="12393"/>
                                        </p:tgtEl>
                                        <p:attrNameLst>
                                          <p:attrName>style.visibility</p:attrName>
                                        </p:attrNameLst>
                                      </p:cBhvr>
                                      <p:to>
                                        <p:strVal val="visible"/>
                                      </p:to>
                                    </p:set>
                                    <p:animEffect transition="in" filter="fade">
                                      <p:cBhvr>
                                        <p:cTn id="75" dur="500"/>
                                        <p:tgtEl>
                                          <p:spTgt spid="12393"/>
                                        </p:tgtEl>
                                      </p:cBhvr>
                                    </p:animEffect>
                                  </p:childTnLst>
                                </p:cTn>
                              </p:par>
                              <p:par>
                                <p:cTn id="76" presetID="10" presetClass="entr" presetSubtype="0" fill="hold" nodeType="withEffect">
                                  <p:stCondLst>
                                    <p:cond delay="0"/>
                                  </p:stCondLst>
                                  <p:childTnLst>
                                    <p:set>
                                      <p:cBhvr>
                                        <p:cTn id="77" dur="1" fill="hold">
                                          <p:stCondLst>
                                            <p:cond delay="0"/>
                                          </p:stCondLst>
                                        </p:cTn>
                                        <p:tgtEl>
                                          <p:spTgt spid="12313"/>
                                        </p:tgtEl>
                                        <p:attrNameLst>
                                          <p:attrName>style.visibility</p:attrName>
                                        </p:attrNameLst>
                                      </p:cBhvr>
                                      <p:to>
                                        <p:strVal val="visible"/>
                                      </p:to>
                                    </p:set>
                                    <p:animEffect transition="in" filter="fade">
                                      <p:cBhvr>
                                        <p:cTn id="78" dur="500"/>
                                        <p:tgtEl>
                                          <p:spTgt spid="12313"/>
                                        </p:tgtEl>
                                      </p:cBhvr>
                                    </p:animEffect>
                                  </p:childTnLst>
                                </p:cTn>
                              </p:par>
                              <p:par>
                                <p:cTn id="79" presetID="10" presetClass="entr" presetSubtype="0" fill="hold" nodeType="withEffect">
                                  <p:stCondLst>
                                    <p:cond delay="0"/>
                                  </p:stCondLst>
                                  <p:childTnLst>
                                    <p:set>
                                      <p:cBhvr>
                                        <p:cTn id="80" dur="1" fill="hold">
                                          <p:stCondLst>
                                            <p:cond delay="0"/>
                                          </p:stCondLst>
                                        </p:cTn>
                                        <p:tgtEl>
                                          <p:spTgt spid="12317"/>
                                        </p:tgtEl>
                                        <p:attrNameLst>
                                          <p:attrName>style.visibility</p:attrName>
                                        </p:attrNameLst>
                                      </p:cBhvr>
                                      <p:to>
                                        <p:strVal val="visible"/>
                                      </p:to>
                                    </p:set>
                                    <p:animEffect transition="in" filter="fade">
                                      <p:cBhvr>
                                        <p:cTn id="81" dur="500"/>
                                        <p:tgtEl>
                                          <p:spTgt spid="123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296" grpId="0" animBg="1"/>
      <p:bldP spid="12302" grpId="0" animBg="1"/>
      <p:bldP spid="12305" grpId="0"/>
      <p:bldP spid="12308" grpId="0" animBg="1"/>
      <p:bldP spid="12330" grpId="0"/>
      <p:bldP spid="12331" grpId="0"/>
      <p:bldP spid="12387" grpId="0" animBg="1"/>
      <p:bldP spid="12393" grpId="0" animBg="1"/>
      <p:bldP spid="12297" grpId="0" animBg="1"/>
      <p:bldP spid="12394" grpId="0" animBg="1"/>
      <p:bldP spid="12397"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 name="AutoShape 353">
            <a:extLst>
              <a:ext uri="{FF2B5EF4-FFF2-40B4-BE49-F238E27FC236}">
                <a16:creationId xmlns:a16="http://schemas.microsoft.com/office/drawing/2014/main" id="{FFB3A0D5-964F-CE78-D0A3-7DA89FA6488E}"/>
              </a:ext>
            </a:extLst>
          </p:cNvPr>
          <p:cNvSpPr>
            <a:spLocks noChangeArrowheads="1"/>
          </p:cNvSpPr>
          <p:nvPr/>
        </p:nvSpPr>
        <p:spPr bwMode="auto">
          <a:xfrm>
            <a:off x="323851" y="1085670"/>
            <a:ext cx="8519134" cy="827030"/>
          </a:xfrm>
          <a:prstGeom prst="roundRect">
            <a:avLst>
              <a:gd name="adj" fmla="val 0"/>
            </a:avLst>
          </a:prstGeom>
          <a:solidFill>
            <a:srgbClr val="CEECFE"/>
          </a:solidFill>
          <a:ln>
            <a:noFill/>
          </a:ln>
          <a:effectLst/>
        </p:spPr>
        <p:txBody>
          <a:bodyPr wrap="none" anchor="ctr"/>
          <a:lstStyle/>
          <a:p>
            <a:pPr defTabSz="838413" eaLnBrk="1" hangingPunct="1">
              <a:spcBef>
                <a:spcPct val="20000"/>
              </a:spcBef>
              <a:buFont typeface="Arial" charset="0"/>
              <a:buChar char="•"/>
              <a:defRPr/>
            </a:pPr>
            <a:endParaRPr lang="ja-JP" altLang="en-US" sz="2567" dirty="0">
              <a:solidFill>
                <a:prstClr val="black"/>
              </a:solidFill>
              <a:latin typeface="HGPｺﾞｼｯｸE" panose="020B0900000000000000" pitchFamily="50" charset="-128"/>
              <a:ea typeface="HGPｺﾞｼｯｸE" panose="020B0900000000000000" pitchFamily="50" charset="-128"/>
            </a:endParaRPr>
          </a:p>
        </p:txBody>
      </p:sp>
      <p:sp>
        <p:nvSpPr>
          <p:cNvPr id="9" name="Rectangle 14">
            <a:extLst>
              <a:ext uri="{FF2B5EF4-FFF2-40B4-BE49-F238E27FC236}">
                <a16:creationId xmlns:a16="http://schemas.microsoft.com/office/drawing/2014/main" id="{931F0B08-317A-2D55-BC27-CC07FFE4E9EB}"/>
              </a:ext>
            </a:extLst>
          </p:cNvPr>
          <p:cNvSpPr txBox="1">
            <a:spLocks noChangeArrowheads="1"/>
          </p:cNvSpPr>
          <p:nvPr/>
        </p:nvSpPr>
        <p:spPr bwMode="auto">
          <a:xfrm>
            <a:off x="240030" y="134966"/>
            <a:ext cx="8771002"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noAutofit/>
          </a:bodyPr>
          <a:lstStyle>
            <a:lvl1pPr algn="ctr" rtl="0" eaLnBrk="0" fontAlgn="base" hangingPunct="0">
              <a:spcBef>
                <a:spcPct val="0"/>
              </a:spcBef>
              <a:spcAft>
                <a:spcPct val="0"/>
              </a:spcAft>
              <a:defRPr kumimoji="1" sz="4400">
                <a:solidFill>
                  <a:schemeClr val="tx2"/>
                </a:solidFill>
                <a:latin typeface="+mj-lt"/>
                <a:ea typeface="+mj-ea"/>
                <a:cs typeface="+mj-cs"/>
              </a:defRPr>
            </a:lvl1pPr>
            <a:lvl2pPr algn="ctr" rtl="0" eaLnBrk="0" fontAlgn="base" hangingPunct="0">
              <a:spcBef>
                <a:spcPct val="0"/>
              </a:spcBef>
              <a:spcAft>
                <a:spcPct val="0"/>
              </a:spcAft>
              <a:defRPr kumimoji="1" sz="4400">
                <a:solidFill>
                  <a:schemeClr val="tx2"/>
                </a:solidFill>
                <a:latin typeface="Times" charset="0"/>
                <a:ea typeface="Osaka" charset="-128"/>
              </a:defRPr>
            </a:lvl2pPr>
            <a:lvl3pPr algn="ctr" rtl="0" eaLnBrk="0" fontAlgn="base" hangingPunct="0">
              <a:spcBef>
                <a:spcPct val="0"/>
              </a:spcBef>
              <a:spcAft>
                <a:spcPct val="0"/>
              </a:spcAft>
              <a:defRPr kumimoji="1" sz="4400">
                <a:solidFill>
                  <a:schemeClr val="tx2"/>
                </a:solidFill>
                <a:latin typeface="Times" charset="0"/>
                <a:ea typeface="Osaka" charset="-128"/>
              </a:defRPr>
            </a:lvl3pPr>
            <a:lvl4pPr algn="ctr" rtl="0" eaLnBrk="0" fontAlgn="base" hangingPunct="0">
              <a:spcBef>
                <a:spcPct val="0"/>
              </a:spcBef>
              <a:spcAft>
                <a:spcPct val="0"/>
              </a:spcAft>
              <a:defRPr kumimoji="1" sz="4400">
                <a:solidFill>
                  <a:schemeClr val="tx2"/>
                </a:solidFill>
                <a:latin typeface="Times" charset="0"/>
                <a:ea typeface="Osaka" charset="-128"/>
              </a:defRPr>
            </a:lvl4pPr>
            <a:lvl5pPr algn="ctr" rtl="0" eaLnBrk="0" fontAlgn="base" hangingPunct="0">
              <a:spcBef>
                <a:spcPct val="0"/>
              </a:spcBef>
              <a:spcAft>
                <a:spcPct val="0"/>
              </a:spcAft>
              <a:defRPr kumimoji="1" sz="4400">
                <a:solidFill>
                  <a:schemeClr val="tx2"/>
                </a:solidFill>
                <a:latin typeface="Times" charset="0"/>
                <a:ea typeface="Osaka" charset="-128"/>
              </a:defRPr>
            </a:lvl5pPr>
            <a:lvl6pPr marL="457200" algn="ctr" rtl="0" fontAlgn="base">
              <a:spcBef>
                <a:spcPct val="0"/>
              </a:spcBef>
              <a:spcAft>
                <a:spcPct val="0"/>
              </a:spcAft>
              <a:defRPr kumimoji="1" sz="4400">
                <a:solidFill>
                  <a:schemeClr val="tx2"/>
                </a:solidFill>
                <a:latin typeface="Times" charset="0"/>
                <a:ea typeface="Osaka" charset="-128"/>
              </a:defRPr>
            </a:lvl6pPr>
            <a:lvl7pPr marL="914400" algn="ctr" rtl="0" fontAlgn="base">
              <a:spcBef>
                <a:spcPct val="0"/>
              </a:spcBef>
              <a:spcAft>
                <a:spcPct val="0"/>
              </a:spcAft>
              <a:defRPr kumimoji="1" sz="4400">
                <a:solidFill>
                  <a:schemeClr val="tx2"/>
                </a:solidFill>
                <a:latin typeface="Times" charset="0"/>
                <a:ea typeface="Osaka" charset="-128"/>
              </a:defRPr>
            </a:lvl7pPr>
            <a:lvl8pPr marL="1371600" algn="ctr" rtl="0" fontAlgn="base">
              <a:spcBef>
                <a:spcPct val="0"/>
              </a:spcBef>
              <a:spcAft>
                <a:spcPct val="0"/>
              </a:spcAft>
              <a:defRPr kumimoji="1" sz="4400">
                <a:solidFill>
                  <a:schemeClr val="tx2"/>
                </a:solidFill>
                <a:latin typeface="Times" charset="0"/>
                <a:ea typeface="Osaka" charset="-128"/>
              </a:defRPr>
            </a:lvl8pPr>
            <a:lvl9pPr marL="1828800" algn="ctr" rtl="0" fontAlgn="base">
              <a:spcBef>
                <a:spcPct val="0"/>
              </a:spcBef>
              <a:spcAft>
                <a:spcPct val="0"/>
              </a:spcAft>
              <a:defRPr kumimoji="1" sz="4400">
                <a:solidFill>
                  <a:schemeClr val="tx2"/>
                </a:solidFill>
                <a:latin typeface="Times" charset="0"/>
                <a:ea typeface="Osaka" charset="-128"/>
              </a:defRPr>
            </a:lvl9pPr>
          </a:lstStyle>
          <a:p>
            <a:pPr algn="l" eaLnBrk="1" hangingPunct="1"/>
            <a:r>
              <a:rPr lang="ja-JP" altLang="en-US" sz="2500" kern="0" dirty="0">
                <a:solidFill>
                  <a:srgbClr val="005BAD"/>
                </a:solidFill>
                <a:latin typeface="HGP創英角ｺﾞｼｯｸUB" panose="020B0900000000000000" pitchFamily="50" charset="-128"/>
                <a:ea typeface="HGP創英角ｺﾞｼｯｸUB" panose="020B0900000000000000" pitchFamily="50" charset="-128"/>
              </a:rPr>
              <a:t>３</a:t>
            </a:r>
            <a:r>
              <a:rPr lang="en-US" altLang="ja-JP" sz="2200" kern="0" dirty="0">
                <a:solidFill>
                  <a:srgbClr val="005BAD"/>
                </a:solidFill>
                <a:latin typeface="HGP創英角ｺﾞｼｯｸUB" panose="020B0900000000000000" pitchFamily="50" charset="-128"/>
                <a:ea typeface="HGP創英角ｺﾞｼｯｸUB" panose="020B0900000000000000" pitchFamily="50" charset="-128"/>
              </a:rPr>
              <a:t>. </a:t>
            </a:r>
            <a:r>
              <a:rPr lang="ja-JP" altLang="en-US" sz="2200" kern="0" dirty="0">
                <a:solidFill>
                  <a:schemeClr val="tx1"/>
                </a:solidFill>
                <a:latin typeface="HGP創英角ｺﾞｼｯｸUB" panose="020B0900000000000000" pitchFamily="50" charset="-128"/>
                <a:ea typeface="HGP創英角ｺﾞｼｯｸUB" panose="020B0900000000000000" pitchFamily="50" charset="-128"/>
              </a:rPr>
              <a:t>国の財政をみてみよう①</a:t>
            </a:r>
          </a:p>
        </p:txBody>
      </p:sp>
      <p:sp>
        <p:nvSpPr>
          <p:cNvPr id="29" name="テキスト ボックス 28">
            <a:extLst>
              <a:ext uri="{FF2B5EF4-FFF2-40B4-BE49-F238E27FC236}">
                <a16:creationId xmlns:a16="http://schemas.microsoft.com/office/drawing/2014/main" id="{B5474C34-E7D0-560E-068B-A76B94D84366}"/>
              </a:ext>
            </a:extLst>
          </p:cNvPr>
          <p:cNvSpPr txBox="1"/>
          <p:nvPr/>
        </p:nvSpPr>
        <p:spPr>
          <a:xfrm>
            <a:off x="340205" y="1176020"/>
            <a:ext cx="6050656" cy="646331"/>
          </a:xfrm>
          <a:prstGeom prst="rect">
            <a:avLst/>
          </a:prstGeom>
          <a:noFill/>
        </p:spPr>
        <p:txBody>
          <a:bodyPr wrap="square" rtlCol="0">
            <a:spAutoFit/>
          </a:bodyPr>
          <a:lstStyle/>
          <a:p>
            <a:r>
              <a:rPr kumimoji="1" lang="en-US" altLang="ja-JP" sz="1800" dirty="0">
                <a:latin typeface="+mn-ea"/>
                <a:ea typeface="+mn-ea"/>
              </a:rPr>
              <a:t>1</a:t>
            </a:r>
            <a:r>
              <a:rPr kumimoji="1" lang="ja-JP" altLang="en-US" sz="1800" dirty="0">
                <a:latin typeface="+mn-ea"/>
                <a:ea typeface="+mn-ea"/>
              </a:rPr>
              <a:t>年間に得た国の収入を「歳入」、支出を「歳出」といい、</a:t>
            </a:r>
          </a:p>
          <a:p>
            <a:r>
              <a:rPr kumimoji="1" lang="ja-JP" altLang="en-US" sz="1800" dirty="0">
                <a:latin typeface="+mn-ea"/>
                <a:ea typeface="+mn-ea"/>
              </a:rPr>
              <a:t>国や地方公共団体が行う経済活動を「財政」といいます。</a:t>
            </a:r>
          </a:p>
        </p:txBody>
      </p:sp>
      <p:pic>
        <p:nvPicPr>
          <p:cNvPr id="2" name="Picture 29">
            <a:extLst>
              <a:ext uri="{FF2B5EF4-FFF2-40B4-BE49-F238E27FC236}">
                <a16:creationId xmlns:a16="http://schemas.microsoft.com/office/drawing/2014/main" id="{0755A79A-3DF9-A2AE-1126-9EB6C3E6D78E}"/>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p:blipFill>
        <p:spPr bwMode="auto">
          <a:xfrm>
            <a:off x="7601021" y="811947"/>
            <a:ext cx="1323956" cy="15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テキスト ボックス 2">
            <a:extLst>
              <a:ext uri="{FF2B5EF4-FFF2-40B4-BE49-F238E27FC236}">
                <a16:creationId xmlns:a16="http://schemas.microsoft.com/office/drawing/2014/main" id="{03886CF1-D408-2775-6CE4-D2F3CE714FB7}"/>
              </a:ext>
            </a:extLst>
          </p:cNvPr>
          <p:cNvSpPr txBox="1"/>
          <p:nvPr/>
        </p:nvSpPr>
        <p:spPr>
          <a:xfrm>
            <a:off x="340205" y="2438019"/>
            <a:ext cx="8502780" cy="3691319"/>
          </a:xfrm>
          <a:prstGeom prst="rect">
            <a:avLst/>
          </a:prstGeom>
          <a:noFill/>
        </p:spPr>
        <p:txBody>
          <a:bodyPr wrap="square" rtlCol="0">
            <a:noAutofit/>
          </a:bodyPr>
          <a:lstStyle/>
          <a:p>
            <a:pPr marL="252000" indent="-252000">
              <a:lnSpc>
                <a:spcPts val="2700"/>
              </a:lnSpc>
              <a:buClr>
                <a:srgbClr val="005BAD"/>
              </a:buClr>
              <a:buFont typeface="Wingdings" panose="05000000000000000000" pitchFamily="2" charset="2"/>
              <a:buChar char="l"/>
            </a:pPr>
            <a:r>
              <a:rPr kumimoji="1" lang="en-US" altLang="ja-JP" sz="2200" dirty="0">
                <a:latin typeface="+mn-ea"/>
                <a:ea typeface="+mn-ea"/>
              </a:rPr>
              <a:t>2025</a:t>
            </a:r>
            <a:r>
              <a:rPr kumimoji="1" lang="ja-JP" altLang="en-US" sz="2200" dirty="0">
                <a:latin typeface="+mn-ea"/>
                <a:ea typeface="+mn-ea"/>
              </a:rPr>
              <a:t>年度（令和７年度）予算の国の一般会計歳出</a:t>
            </a:r>
            <a:r>
              <a:rPr kumimoji="1" lang="en-US" altLang="ja-JP" sz="2200" dirty="0">
                <a:solidFill>
                  <a:srgbClr val="005BAD"/>
                </a:solidFill>
                <a:latin typeface="+mn-ea"/>
                <a:ea typeface="+mn-ea"/>
              </a:rPr>
              <a:t>115.2</a:t>
            </a:r>
            <a:r>
              <a:rPr kumimoji="1" lang="ja-JP" altLang="en-US" sz="2200" dirty="0">
                <a:solidFill>
                  <a:srgbClr val="005BAD"/>
                </a:solidFill>
                <a:latin typeface="+mn-ea"/>
                <a:ea typeface="+mn-ea"/>
              </a:rPr>
              <a:t>兆円</a:t>
            </a:r>
            <a:r>
              <a:rPr kumimoji="1" lang="ja-JP" altLang="en-US" sz="2200" dirty="0">
                <a:latin typeface="+mn-ea"/>
                <a:ea typeface="+mn-ea"/>
              </a:rPr>
              <a:t>は、主に、</a:t>
            </a:r>
            <a:r>
              <a:rPr kumimoji="1" lang="ja-JP" altLang="en-US" sz="2200" dirty="0">
                <a:solidFill>
                  <a:srgbClr val="005BAD"/>
                </a:solidFill>
                <a:latin typeface="+mn-ea"/>
                <a:ea typeface="+mn-ea"/>
              </a:rPr>
              <a:t>①社会保障、②国債費、③地方交付税交付金等</a:t>
            </a:r>
            <a:r>
              <a:rPr kumimoji="1" lang="ja-JP" altLang="en-US" sz="2200" dirty="0">
                <a:latin typeface="+mn-ea"/>
                <a:ea typeface="+mn-ea"/>
              </a:rPr>
              <a:t>に使われており、これらで</a:t>
            </a:r>
            <a:r>
              <a:rPr kumimoji="1" lang="ja-JP" altLang="en-US" sz="2200" dirty="0">
                <a:solidFill>
                  <a:srgbClr val="005BAD"/>
                </a:solidFill>
                <a:latin typeface="+mn-ea"/>
                <a:ea typeface="+mn-ea"/>
              </a:rPr>
              <a:t>約３／</a:t>
            </a:r>
            <a:r>
              <a:rPr lang="ja-JP" altLang="en-US" sz="2200" dirty="0">
                <a:solidFill>
                  <a:srgbClr val="005BAD"/>
                </a:solidFill>
                <a:latin typeface="+mn-ea"/>
                <a:ea typeface="+mn-ea"/>
              </a:rPr>
              <a:t>４</a:t>
            </a:r>
            <a:r>
              <a:rPr kumimoji="1" lang="ja-JP" altLang="en-US" sz="2200" dirty="0">
                <a:latin typeface="+mn-ea"/>
                <a:ea typeface="+mn-ea"/>
              </a:rPr>
              <a:t>を占めています。</a:t>
            </a:r>
          </a:p>
          <a:p>
            <a:pPr marL="252000" indent="-252000">
              <a:lnSpc>
                <a:spcPts val="2700"/>
              </a:lnSpc>
              <a:spcBef>
                <a:spcPts val="1200"/>
              </a:spcBef>
              <a:buClr>
                <a:srgbClr val="005BAD"/>
              </a:buClr>
              <a:buFont typeface="Wingdings" panose="05000000000000000000" pitchFamily="2" charset="2"/>
              <a:buChar char="l"/>
            </a:pPr>
            <a:r>
              <a:rPr kumimoji="1" lang="en-US" altLang="ja-JP" sz="2200" dirty="0">
                <a:latin typeface="+mn-ea"/>
                <a:ea typeface="+mn-ea"/>
              </a:rPr>
              <a:t>2025</a:t>
            </a:r>
            <a:r>
              <a:rPr kumimoji="1" lang="ja-JP" altLang="en-US" sz="2200" dirty="0">
                <a:latin typeface="+mn-ea"/>
                <a:ea typeface="+mn-ea"/>
              </a:rPr>
              <a:t>年度（令和７年度）予算の国の一般会計歳入</a:t>
            </a:r>
            <a:r>
              <a:rPr kumimoji="1" lang="en-US" altLang="ja-JP" sz="2200" dirty="0">
                <a:solidFill>
                  <a:srgbClr val="005BAD"/>
                </a:solidFill>
                <a:latin typeface="+mn-ea"/>
                <a:ea typeface="+mn-ea"/>
              </a:rPr>
              <a:t>115.2</a:t>
            </a:r>
            <a:r>
              <a:rPr kumimoji="1" lang="ja-JP" altLang="en-US" sz="2200" dirty="0">
                <a:solidFill>
                  <a:srgbClr val="005BAD"/>
                </a:solidFill>
                <a:latin typeface="+mn-ea"/>
                <a:ea typeface="+mn-ea"/>
              </a:rPr>
              <a:t>兆円</a:t>
            </a:r>
            <a:r>
              <a:rPr kumimoji="1" lang="ja-JP" altLang="en-US" sz="2200" dirty="0">
                <a:latin typeface="+mn-ea"/>
                <a:ea typeface="+mn-ea"/>
              </a:rPr>
              <a:t>は、</a:t>
            </a:r>
            <a:r>
              <a:rPr kumimoji="1" lang="ja-JP" altLang="en-US" sz="2200" dirty="0">
                <a:solidFill>
                  <a:srgbClr val="005BAD"/>
                </a:solidFill>
                <a:latin typeface="+mn-ea"/>
                <a:ea typeface="+mn-ea"/>
              </a:rPr>
              <a:t>税収等と公債金（借金）で構成</a:t>
            </a:r>
            <a:r>
              <a:rPr kumimoji="1" lang="ja-JP" altLang="en-US" sz="2200" dirty="0">
                <a:latin typeface="+mn-ea"/>
                <a:ea typeface="+mn-ea"/>
              </a:rPr>
              <a:t>されています。</a:t>
            </a:r>
          </a:p>
          <a:p>
            <a:pPr marL="252000" indent="-252000">
              <a:lnSpc>
                <a:spcPts val="2700"/>
              </a:lnSpc>
              <a:spcBef>
                <a:spcPts val="1800"/>
              </a:spcBef>
              <a:buClr>
                <a:srgbClr val="005BAD"/>
              </a:buClr>
              <a:buFont typeface="Wingdings" panose="05000000000000000000" pitchFamily="2" charset="2"/>
              <a:buChar char="l"/>
            </a:pPr>
            <a:r>
              <a:rPr kumimoji="1" lang="ja-JP" altLang="en-US" sz="2200" dirty="0">
                <a:latin typeface="+mn-ea"/>
                <a:ea typeface="+mn-ea"/>
              </a:rPr>
              <a:t>現在、</a:t>
            </a:r>
            <a:r>
              <a:rPr kumimoji="1" lang="ja-JP" altLang="en-US" sz="2200" dirty="0">
                <a:solidFill>
                  <a:srgbClr val="005BAD"/>
                </a:solidFill>
                <a:latin typeface="+mn-ea"/>
                <a:ea typeface="+mn-ea"/>
              </a:rPr>
              <a:t>税収等では歳出全体の約３／４しか賄えておらず、残りの約１／</a:t>
            </a:r>
            <a:r>
              <a:rPr lang="ja-JP" altLang="en-US" sz="2200" dirty="0">
                <a:solidFill>
                  <a:srgbClr val="005BAD"/>
                </a:solidFill>
                <a:latin typeface="+mn-ea"/>
                <a:ea typeface="+mn-ea"/>
              </a:rPr>
              <a:t>４</a:t>
            </a:r>
            <a:r>
              <a:rPr kumimoji="1" lang="ja-JP" altLang="en-US" sz="2200" dirty="0">
                <a:solidFill>
                  <a:srgbClr val="005BAD"/>
                </a:solidFill>
                <a:latin typeface="+mn-ea"/>
                <a:ea typeface="+mn-ea"/>
              </a:rPr>
              <a:t>は公債金（借金）に依存</a:t>
            </a:r>
            <a:r>
              <a:rPr kumimoji="1" lang="ja-JP" altLang="en-US" sz="2200" dirty="0">
                <a:latin typeface="+mn-ea"/>
                <a:ea typeface="+mn-ea"/>
              </a:rPr>
              <a:t>しています。</a:t>
            </a:r>
            <a:endParaRPr kumimoji="1" lang="en-US" altLang="ja-JP" sz="2200" dirty="0">
              <a:latin typeface="+mn-ea"/>
              <a:ea typeface="+mn-ea"/>
            </a:endParaRPr>
          </a:p>
          <a:p>
            <a:pPr marL="252000" indent="-252000">
              <a:lnSpc>
                <a:spcPts val="2700"/>
              </a:lnSpc>
              <a:spcBef>
                <a:spcPts val="0"/>
              </a:spcBef>
              <a:buClr>
                <a:srgbClr val="005BAD"/>
              </a:buClr>
            </a:pPr>
            <a:r>
              <a:rPr kumimoji="1" lang="ja-JP" altLang="en-US" sz="2200" dirty="0">
                <a:latin typeface="+mn-ea"/>
                <a:ea typeface="+mn-ea"/>
              </a:rPr>
              <a:t>  </a:t>
            </a:r>
            <a:r>
              <a:rPr kumimoji="1" lang="ja-JP" altLang="en-US" sz="2200" spc="100" dirty="0">
                <a:latin typeface="+mn-ea"/>
                <a:ea typeface="+mn-ea"/>
              </a:rPr>
              <a:t> </a:t>
            </a:r>
            <a:r>
              <a:rPr kumimoji="1" lang="ja-JP" altLang="en-US" sz="2200" dirty="0">
                <a:latin typeface="+mn-ea"/>
                <a:ea typeface="+mn-ea"/>
              </a:rPr>
              <a:t>この借金の返済には将来世代の税収等が充てられることになるため、将来世代へ負担を先送りしています。</a:t>
            </a:r>
          </a:p>
        </p:txBody>
      </p:sp>
      <p:sp>
        <p:nvSpPr>
          <p:cNvPr id="5" name="スライド番号プレースホルダー 8">
            <a:extLst>
              <a:ext uri="{FF2B5EF4-FFF2-40B4-BE49-F238E27FC236}">
                <a16:creationId xmlns:a16="http://schemas.microsoft.com/office/drawing/2014/main" id="{9AFB714B-A1AF-72DF-FC11-87D408479638}"/>
              </a:ext>
            </a:extLst>
          </p:cNvPr>
          <p:cNvSpPr>
            <a:spLocks noGrp="1"/>
          </p:cNvSpPr>
          <p:nvPr>
            <p:ph type="sldNum" sz="quarter" idx="12"/>
          </p:nvPr>
        </p:nvSpPr>
        <p:spPr>
          <a:xfrm>
            <a:off x="8769893" y="6443281"/>
            <a:ext cx="374107" cy="298426"/>
          </a:xfrm>
        </p:spPr>
        <p:txBody>
          <a:bodyPr/>
          <a:lstStyle/>
          <a:p>
            <a:pPr>
              <a:defRPr/>
            </a:pPr>
            <a:fld id="{40E3B949-1179-4387-B307-F356BE6486A4}" type="slidenum">
              <a:rPr lang="en-US" altLang="ja-JP" smtClean="0">
                <a:latin typeface="+mn-ea"/>
                <a:ea typeface="+mn-ea"/>
              </a:rPr>
              <a:pPr>
                <a:defRPr/>
              </a:pPr>
              <a:t>14</a:t>
            </a:fld>
            <a:endParaRPr lang="en-US" altLang="ja-JP" dirty="0">
              <a:latin typeface="+mn-ea"/>
              <a:ea typeface="+mn-ea"/>
            </a:endParaRPr>
          </a:p>
        </p:txBody>
      </p:sp>
    </p:spTree>
    <p:extLst>
      <p:ext uri="{BB962C8B-B14F-4D97-AF65-F5344CB8AC3E}">
        <p14:creationId xmlns:p14="http://schemas.microsoft.com/office/powerpoint/2010/main" val="32320774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fade">
                                      <p:cBhvr>
                                        <p:cTn id="7" dur="500"/>
                                        <p:tgtEl>
                                          <p:spTgt spid="36"/>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600"/>
                                        <p:tgtEl>
                                          <p:spTgt spid="2"/>
                                        </p:tgtEl>
                                      </p:cBhvr>
                                    </p:animEffect>
                                    <p:anim calcmode="lin" valueType="num">
                                      <p:cBhvr>
                                        <p:cTn id="12" dur="600" fill="hold"/>
                                        <p:tgtEl>
                                          <p:spTgt spid="2"/>
                                        </p:tgtEl>
                                        <p:attrNameLst>
                                          <p:attrName>ppt_x</p:attrName>
                                        </p:attrNameLst>
                                      </p:cBhvr>
                                      <p:tavLst>
                                        <p:tav tm="0">
                                          <p:val>
                                            <p:strVal val="#ppt_x"/>
                                          </p:val>
                                        </p:tav>
                                        <p:tav tm="100000">
                                          <p:val>
                                            <p:strVal val="#ppt_x"/>
                                          </p:val>
                                        </p:tav>
                                      </p:tavLst>
                                    </p:anim>
                                    <p:anim calcmode="lin" valueType="num">
                                      <p:cBhvr>
                                        <p:cTn id="13" dur="600" fill="hold"/>
                                        <p:tgtEl>
                                          <p:spTgt spid="2"/>
                                        </p:tgtEl>
                                        <p:attrNameLst>
                                          <p:attrName>ppt_y</p:attrName>
                                        </p:attrNameLst>
                                      </p:cBhvr>
                                      <p:tavLst>
                                        <p:tav tm="0">
                                          <p:val>
                                            <p:strVal val="#ppt_y+.1"/>
                                          </p:val>
                                        </p:tav>
                                        <p:tav tm="100000">
                                          <p:val>
                                            <p:strVal val="#ppt_y"/>
                                          </p:val>
                                        </p:tav>
                                      </p:tavLst>
                                    </p:anim>
                                  </p:childTnLst>
                                </p:cTn>
                              </p:par>
                              <p:par>
                                <p:cTn id="14" presetID="10" presetClass="entr" presetSubtype="0" fill="hold" grpId="0" nodeType="withEffect">
                                  <p:stCondLst>
                                    <p:cond delay="0"/>
                                  </p:stCondLst>
                                  <p:childTnLst>
                                    <p:set>
                                      <p:cBhvr>
                                        <p:cTn id="15" dur="1" fill="hold">
                                          <p:stCondLst>
                                            <p:cond delay="0"/>
                                          </p:stCondLst>
                                        </p:cTn>
                                        <p:tgtEl>
                                          <p:spTgt spid="29"/>
                                        </p:tgtEl>
                                        <p:attrNameLst>
                                          <p:attrName>style.visibility</p:attrName>
                                        </p:attrNameLst>
                                      </p:cBhvr>
                                      <p:to>
                                        <p:strVal val="visible"/>
                                      </p:to>
                                    </p:set>
                                    <p:animEffect transition="in" filter="fade">
                                      <p:cBhvr>
                                        <p:cTn id="16" dur="500"/>
                                        <p:tgtEl>
                                          <p:spTgt spid="29"/>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8" fill="hold" nodeType="clickEffect">
                                  <p:stCondLst>
                                    <p:cond delay="0"/>
                                  </p:stCondLst>
                                  <p:childTnLst>
                                    <p:set>
                                      <p:cBhvr>
                                        <p:cTn id="20" dur="1" fill="hold">
                                          <p:stCondLst>
                                            <p:cond delay="0"/>
                                          </p:stCondLst>
                                        </p:cTn>
                                        <p:tgtEl>
                                          <p:spTgt spid="3">
                                            <p:txEl>
                                              <p:pRg st="0" end="0"/>
                                            </p:txEl>
                                          </p:spTgt>
                                        </p:tgtEl>
                                        <p:attrNameLst>
                                          <p:attrName>style.visibility</p:attrName>
                                        </p:attrNameLst>
                                      </p:cBhvr>
                                      <p:to>
                                        <p:strVal val="visible"/>
                                      </p:to>
                                    </p:set>
                                    <p:animEffect transition="in" filter="wipe(left)">
                                      <p:cBhvr>
                                        <p:cTn id="21" dur="1750"/>
                                        <p:tgtEl>
                                          <p:spTgt spid="3">
                                            <p:txEl>
                                              <p:pRg st="0" end="0"/>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8" fill="hold" nodeType="clickEffect">
                                  <p:stCondLst>
                                    <p:cond delay="0"/>
                                  </p:stCondLst>
                                  <p:childTnLst>
                                    <p:set>
                                      <p:cBhvr>
                                        <p:cTn id="25" dur="1" fill="hold">
                                          <p:stCondLst>
                                            <p:cond delay="0"/>
                                          </p:stCondLst>
                                        </p:cTn>
                                        <p:tgtEl>
                                          <p:spTgt spid="3">
                                            <p:txEl>
                                              <p:pRg st="1" end="1"/>
                                            </p:txEl>
                                          </p:spTgt>
                                        </p:tgtEl>
                                        <p:attrNameLst>
                                          <p:attrName>style.visibility</p:attrName>
                                        </p:attrNameLst>
                                      </p:cBhvr>
                                      <p:to>
                                        <p:strVal val="visible"/>
                                      </p:to>
                                    </p:set>
                                    <p:animEffect transition="in" filter="wipe(left)">
                                      <p:cBhvr>
                                        <p:cTn id="26" dur="1700"/>
                                        <p:tgtEl>
                                          <p:spTgt spid="3">
                                            <p:txEl>
                                              <p:pRg st="1" end="1"/>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22" presetClass="entr" presetSubtype="8" fill="hold" nodeType="clickEffect">
                                  <p:stCondLst>
                                    <p:cond delay="0"/>
                                  </p:stCondLst>
                                  <p:childTnLst>
                                    <p:set>
                                      <p:cBhvr>
                                        <p:cTn id="30" dur="1" fill="hold">
                                          <p:stCondLst>
                                            <p:cond delay="0"/>
                                          </p:stCondLst>
                                        </p:cTn>
                                        <p:tgtEl>
                                          <p:spTgt spid="3">
                                            <p:txEl>
                                              <p:pRg st="2" end="2"/>
                                            </p:txEl>
                                          </p:spTgt>
                                        </p:tgtEl>
                                        <p:attrNameLst>
                                          <p:attrName>style.visibility</p:attrName>
                                        </p:attrNameLst>
                                      </p:cBhvr>
                                      <p:to>
                                        <p:strVal val="visible"/>
                                      </p:to>
                                    </p:set>
                                    <p:animEffect transition="in" filter="wipe(left)">
                                      <p:cBhvr>
                                        <p:cTn id="31" dur="1750"/>
                                        <p:tgtEl>
                                          <p:spTgt spid="3">
                                            <p:txEl>
                                              <p:pRg st="2" end="2"/>
                                            </p:txEl>
                                          </p:spTgt>
                                        </p:tgtEl>
                                      </p:cBhvr>
                                    </p:animEffect>
                                  </p:childTnLst>
                                </p:cTn>
                              </p:par>
                            </p:childTnLst>
                          </p:cTn>
                        </p:par>
                        <p:par>
                          <p:cTn id="32" fill="hold">
                            <p:stCondLst>
                              <p:cond delay="1750"/>
                            </p:stCondLst>
                            <p:childTnLst>
                              <p:par>
                                <p:cTn id="33" presetID="22" presetClass="entr" presetSubtype="8" fill="hold" nodeType="afterEffect">
                                  <p:stCondLst>
                                    <p:cond delay="0"/>
                                  </p:stCondLst>
                                  <p:childTnLst>
                                    <p:set>
                                      <p:cBhvr>
                                        <p:cTn id="34" dur="1" fill="hold">
                                          <p:stCondLst>
                                            <p:cond delay="0"/>
                                          </p:stCondLst>
                                        </p:cTn>
                                        <p:tgtEl>
                                          <p:spTgt spid="3">
                                            <p:txEl>
                                              <p:pRg st="3" end="3"/>
                                            </p:txEl>
                                          </p:spTgt>
                                        </p:tgtEl>
                                        <p:attrNameLst>
                                          <p:attrName>style.visibility</p:attrName>
                                        </p:attrNameLst>
                                      </p:cBhvr>
                                      <p:to>
                                        <p:strVal val="visible"/>
                                      </p:to>
                                    </p:set>
                                    <p:animEffect transition="in" filter="wipe(left)">
                                      <p:cBhvr>
                                        <p:cTn id="35" dur="17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animBg="1"/>
      <p:bldP spid="29"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3B4ED7F-441D-4531-1DDA-E709F7E13E9F}"/>
            </a:ext>
          </a:extLst>
        </p:cNvPr>
        <p:cNvGrpSpPr/>
        <p:nvPr/>
      </p:nvGrpSpPr>
      <p:grpSpPr>
        <a:xfrm>
          <a:off x="0" y="0"/>
          <a:ext cx="0" cy="0"/>
          <a:chOff x="0" y="0"/>
          <a:chExt cx="0" cy="0"/>
        </a:xfrm>
      </p:grpSpPr>
      <p:grpSp>
        <p:nvGrpSpPr>
          <p:cNvPr id="114" name="グループ化 113">
            <a:extLst>
              <a:ext uri="{FF2B5EF4-FFF2-40B4-BE49-F238E27FC236}">
                <a16:creationId xmlns:a16="http://schemas.microsoft.com/office/drawing/2014/main" id="{0EE97873-FA72-5C30-8988-A0CAAEDB387F}"/>
              </a:ext>
            </a:extLst>
          </p:cNvPr>
          <p:cNvGrpSpPr/>
          <p:nvPr/>
        </p:nvGrpSpPr>
        <p:grpSpPr>
          <a:xfrm>
            <a:off x="223440" y="1755669"/>
            <a:ext cx="3947156" cy="3744192"/>
            <a:chOff x="223440" y="1755669"/>
            <a:chExt cx="3947156" cy="3744192"/>
          </a:xfrm>
        </p:grpSpPr>
        <p:graphicFrame>
          <p:nvGraphicFramePr>
            <p:cNvPr id="89" name="グラフ 88">
              <a:extLst>
                <a:ext uri="{FF2B5EF4-FFF2-40B4-BE49-F238E27FC236}">
                  <a16:creationId xmlns:a16="http://schemas.microsoft.com/office/drawing/2014/main" id="{7926C9D9-8DF9-BD76-6E31-97CBFE226325}"/>
                </a:ext>
              </a:extLst>
            </p:cNvPr>
            <p:cNvGraphicFramePr/>
            <p:nvPr/>
          </p:nvGraphicFramePr>
          <p:xfrm>
            <a:off x="426404" y="1755669"/>
            <a:ext cx="3744192" cy="3744192"/>
          </p:xfrm>
          <a:graphic>
            <a:graphicData uri="http://schemas.openxmlformats.org/drawingml/2006/chart">
              <c:chart xmlns:c="http://schemas.openxmlformats.org/drawingml/2006/chart" xmlns:r="http://schemas.openxmlformats.org/officeDocument/2006/relationships" r:id="rId3"/>
            </a:graphicData>
          </a:graphic>
        </p:graphicFrame>
        <p:sp>
          <p:nvSpPr>
            <p:cNvPr id="46" name="パイ 25">
              <a:extLst>
                <a:ext uri="{FF2B5EF4-FFF2-40B4-BE49-F238E27FC236}">
                  <a16:creationId xmlns:a16="http://schemas.microsoft.com/office/drawing/2014/main" id="{EC940DA2-9303-631B-1960-9556415FD2A4}"/>
                </a:ext>
              </a:extLst>
            </p:cNvPr>
            <p:cNvSpPr/>
            <p:nvPr/>
          </p:nvSpPr>
          <p:spPr>
            <a:xfrm rot="16200000">
              <a:off x="572727" y="1884792"/>
              <a:ext cx="3444474" cy="3470848"/>
            </a:xfrm>
            <a:prstGeom prst="pie">
              <a:avLst>
                <a:gd name="adj1" fmla="val 23573"/>
                <a:gd name="adj2" fmla="val 16199856"/>
              </a:avLst>
            </a:prstGeom>
            <a:noFill/>
            <a:ln w="34925">
              <a:solidFill>
                <a:srgbClr val="00366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844083" eaLnBrk="1" fontAlgn="auto" hangingPunct="1">
                <a:spcBef>
                  <a:spcPts val="0"/>
                </a:spcBef>
                <a:spcAft>
                  <a:spcPts val="0"/>
                </a:spcAft>
                <a:defRPr/>
              </a:pPr>
              <a:endParaRPr lang="ja-JP" altLang="en-US" sz="1662" dirty="0">
                <a:solidFill>
                  <a:prstClr val="black"/>
                </a:solidFill>
                <a:latin typeface="HGPｺﾞｼｯｸE" panose="020B0900000000000000" pitchFamily="50" charset="-128"/>
                <a:ea typeface="ＭＳ Ｐゴシック" panose="020B0600070205080204" pitchFamily="50" charset="-128"/>
              </a:endParaRPr>
            </a:p>
          </p:txBody>
        </p:sp>
        <p:sp>
          <p:nvSpPr>
            <p:cNvPr id="49" name="object 14">
              <a:extLst>
                <a:ext uri="{FF2B5EF4-FFF2-40B4-BE49-F238E27FC236}">
                  <a16:creationId xmlns:a16="http://schemas.microsoft.com/office/drawing/2014/main" id="{568D2A14-B3F0-AA34-B3D3-BCC6CDFF6241}"/>
                </a:ext>
              </a:extLst>
            </p:cNvPr>
            <p:cNvSpPr txBox="1"/>
            <p:nvPr/>
          </p:nvSpPr>
          <p:spPr>
            <a:xfrm>
              <a:off x="2465570" y="2304725"/>
              <a:ext cx="1099638" cy="579646"/>
            </a:xfrm>
            <a:prstGeom prst="rect">
              <a:avLst/>
            </a:prstGeom>
          </p:spPr>
          <p:txBody>
            <a:bodyPr vert="horz" wrap="square" lIns="0" tIns="0" rIns="0" bIns="0" rtlCol="0">
              <a:spAutoFit/>
            </a:bodyPr>
            <a:lstStyle/>
            <a:p>
              <a:pPr algn="ctr" defTabSz="844083" eaLnBrk="1" fontAlgn="auto" hangingPunct="1">
                <a:lnSpc>
                  <a:spcPts val="1809"/>
                </a:lnSpc>
                <a:spcBef>
                  <a:spcPts val="0"/>
                </a:spcBef>
                <a:spcAft>
                  <a:spcPts val="0"/>
                </a:spcAft>
                <a:defRPr/>
              </a:pPr>
              <a:r>
                <a:rPr sz="1400" spc="74" dirty="0" err="1">
                  <a:solidFill>
                    <a:srgbClr val="231916"/>
                  </a:solidFill>
                  <a:latin typeface="+mn-ea"/>
                  <a:ea typeface="+mn-ea"/>
                  <a:cs typeface="Meiryo"/>
                </a:rPr>
                <a:t>所得</a:t>
              </a:r>
              <a:r>
                <a:rPr lang="ja-JP" altLang="en-US" sz="1400" spc="74" dirty="0">
                  <a:solidFill>
                    <a:srgbClr val="231916"/>
                  </a:solidFill>
                  <a:latin typeface="+mn-ea"/>
                  <a:ea typeface="+mn-ea"/>
                  <a:cs typeface="Meiryo"/>
                </a:rPr>
                <a:t>税</a:t>
              </a:r>
              <a:endParaRPr sz="1400" dirty="0">
                <a:solidFill>
                  <a:prstClr val="black"/>
                </a:solidFill>
                <a:latin typeface="+mn-ea"/>
                <a:ea typeface="+mn-ea"/>
                <a:cs typeface="Meiryo"/>
              </a:endParaRPr>
            </a:p>
            <a:p>
              <a:pPr algn="ctr" defTabSz="844083" eaLnBrk="1" fontAlgn="auto" hangingPunct="1">
                <a:spcBef>
                  <a:spcPts val="65"/>
                </a:spcBef>
                <a:spcAft>
                  <a:spcPts val="0"/>
                </a:spcAft>
                <a:defRPr/>
              </a:pPr>
              <a:r>
                <a:rPr lang="en-US" altLang="ja-JP" sz="1050" spc="69" dirty="0">
                  <a:solidFill>
                    <a:srgbClr val="231916"/>
                  </a:solidFill>
                  <a:latin typeface="+mn-ea"/>
                  <a:ea typeface="+mn-ea"/>
                  <a:cs typeface="Meiryo"/>
                </a:rPr>
                <a:t>19.7</a:t>
              </a:r>
              <a:r>
                <a:rPr lang="ja-JP" altLang="en-US" sz="1050" spc="69" dirty="0">
                  <a:solidFill>
                    <a:srgbClr val="231916"/>
                  </a:solidFill>
                  <a:latin typeface="+mn-ea"/>
                  <a:ea typeface="+mn-ea"/>
                  <a:cs typeface="Meiryo"/>
                </a:rPr>
                <a:t>％</a:t>
              </a:r>
            </a:p>
            <a:p>
              <a:pPr algn="ctr" defTabSz="844083" eaLnBrk="1" fontAlgn="auto" hangingPunct="1">
                <a:spcBef>
                  <a:spcPts val="65"/>
                </a:spcBef>
                <a:spcAft>
                  <a:spcPts val="0"/>
                </a:spcAft>
                <a:defRPr/>
              </a:pPr>
              <a:r>
                <a:rPr lang="ja-JP" altLang="en-US" sz="1050" spc="69" dirty="0">
                  <a:solidFill>
                    <a:srgbClr val="231916"/>
                  </a:solidFill>
                  <a:latin typeface="+mn-ea"/>
                  <a:ea typeface="+mn-ea"/>
                  <a:cs typeface="Meiryo"/>
                </a:rPr>
                <a:t>（</a:t>
              </a:r>
              <a:r>
                <a:rPr lang="en-US" altLang="ja-JP" sz="1050" spc="69" dirty="0">
                  <a:solidFill>
                    <a:srgbClr val="231916"/>
                  </a:solidFill>
                  <a:latin typeface="+mn-ea"/>
                  <a:cs typeface="Meiryo"/>
                </a:rPr>
                <a:t>22</a:t>
              </a:r>
              <a:r>
                <a:rPr lang="en-US" altLang="ja-JP" sz="1050" spc="69" dirty="0">
                  <a:solidFill>
                    <a:srgbClr val="231916"/>
                  </a:solidFill>
                  <a:latin typeface="+mn-ea"/>
                  <a:ea typeface="+mn-ea"/>
                  <a:cs typeface="Meiryo"/>
                </a:rPr>
                <a:t>.7</a:t>
              </a:r>
              <a:r>
                <a:rPr lang="ja-JP" altLang="en-US" sz="1050" spc="69" dirty="0">
                  <a:solidFill>
                    <a:srgbClr val="231916"/>
                  </a:solidFill>
                  <a:latin typeface="+mn-ea"/>
                  <a:ea typeface="+mn-ea"/>
                  <a:cs typeface="Meiryo"/>
                </a:rPr>
                <a:t>兆円）</a:t>
              </a:r>
            </a:p>
          </p:txBody>
        </p:sp>
        <p:sp>
          <p:nvSpPr>
            <p:cNvPr id="62" name="object 15">
              <a:extLst>
                <a:ext uri="{FF2B5EF4-FFF2-40B4-BE49-F238E27FC236}">
                  <a16:creationId xmlns:a16="http://schemas.microsoft.com/office/drawing/2014/main" id="{2F3942B5-6B8D-1E25-3E07-5BAA87FA45CB}"/>
                </a:ext>
              </a:extLst>
            </p:cNvPr>
            <p:cNvSpPr txBox="1"/>
            <p:nvPr/>
          </p:nvSpPr>
          <p:spPr>
            <a:xfrm>
              <a:off x="3065825" y="3550773"/>
              <a:ext cx="854662" cy="579646"/>
            </a:xfrm>
            <a:prstGeom prst="rect">
              <a:avLst/>
            </a:prstGeom>
          </p:spPr>
          <p:txBody>
            <a:bodyPr vert="horz" wrap="square" lIns="0" tIns="0" rIns="0" bIns="0" rtlCol="0">
              <a:spAutoFit/>
            </a:bodyPr>
            <a:lstStyle/>
            <a:p>
              <a:pPr algn="ctr" defTabSz="844083" eaLnBrk="1" fontAlgn="auto" hangingPunct="1">
                <a:lnSpc>
                  <a:spcPts val="1809"/>
                </a:lnSpc>
                <a:spcBef>
                  <a:spcPts val="0"/>
                </a:spcBef>
                <a:spcAft>
                  <a:spcPts val="0"/>
                </a:spcAft>
                <a:defRPr/>
              </a:pPr>
              <a:r>
                <a:rPr sz="1400" spc="74" dirty="0">
                  <a:solidFill>
                    <a:srgbClr val="231916"/>
                  </a:solidFill>
                  <a:latin typeface="+mn-ea"/>
                  <a:ea typeface="+mn-ea"/>
                  <a:cs typeface="Meiryo"/>
                </a:rPr>
                <a:t>法人税</a:t>
              </a:r>
              <a:endParaRPr sz="1400" dirty="0">
                <a:solidFill>
                  <a:prstClr val="black"/>
                </a:solidFill>
                <a:latin typeface="+mn-ea"/>
                <a:ea typeface="+mn-ea"/>
                <a:cs typeface="Meiryo"/>
              </a:endParaRPr>
            </a:p>
            <a:p>
              <a:pPr algn="ctr" defTabSz="844083" eaLnBrk="1" fontAlgn="auto" hangingPunct="1">
                <a:spcBef>
                  <a:spcPts val="65"/>
                </a:spcBef>
                <a:spcAft>
                  <a:spcPts val="0"/>
                </a:spcAft>
                <a:defRPr/>
              </a:pPr>
              <a:r>
                <a:rPr lang="en-US" altLang="ja-JP" sz="1050" spc="69" dirty="0">
                  <a:solidFill>
                    <a:srgbClr val="231916"/>
                  </a:solidFill>
                  <a:latin typeface="+mn-ea"/>
                  <a:ea typeface="+mn-ea"/>
                  <a:cs typeface="Meiryo"/>
                </a:rPr>
                <a:t>16.7</a:t>
              </a:r>
              <a:r>
                <a:rPr lang="ja-JP" altLang="en-US" sz="1050" spc="69" dirty="0">
                  <a:solidFill>
                    <a:srgbClr val="231916"/>
                  </a:solidFill>
                  <a:latin typeface="+mn-ea"/>
                  <a:ea typeface="+mn-ea"/>
                  <a:cs typeface="Meiryo"/>
                </a:rPr>
                <a:t>％</a:t>
              </a:r>
            </a:p>
            <a:p>
              <a:pPr algn="ctr" defTabSz="844083" eaLnBrk="1" fontAlgn="auto" hangingPunct="1">
                <a:spcBef>
                  <a:spcPts val="65"/>
                </a:spcBef>
                <a:spcAft>
                  <a:spcPts val="0"/>
                </a:spcAft>
                <a:defRPr/>
              </a:pPr>
              <a:r>
                <a:rPr lang="ja-JP" altLang="en-US" sz="1050" spc="69" dirty="0">
                  <a:solidFill>
                    <a:srgbClr val="231916"/>
                  </a:solidFill>
                  <a:latin typeface="+mn-ea"/>
                  <a:ea typeface="+mn-ea"/>
                  <a:cs typeface="Meiryo"/>
                </a:rPr>
                <a:t>（</a:t>
              </a:r>
              <a:r>
                <a:rPr lang="en-US" altLang="ja-JP" sz="1050" spc="69" dirty="0">
                  <a:solidFill>
                    <a:srgbClr val="231916"/>
                  </a:solidFill>
                  <a:latin typeface="+mn-ea"/>
                  <a:ea typeface="+mn-ea"/>
                  <a:cs typeface="Meiryo"/>
                </a:rPr>
                <a:t>19.2</a:t>
              </a:r>
              <a:r>
                <a:rPr lang="ja-JP" altLang="en-US" sz="1050" spc="69" dirty="0">
                  <a:solidFill>
                    <a:srgbClr val="231916"/>
                  </a:solidFill>
                  <a:latin typeface="+mn-ea"/>
                  <a:ea typeface="+mn-ea"/>
                  <a:cs typeface="Meiryo"/>
                </a:rPr>
                <a:t>兆円）</a:t>
              </a:r>
            </a:p>
          </p:txBody>
        </p:sp>
        <p:sp>
          <p:nvSpPr>
            <p:cNvPr id="63" name="object 16">
              <a:extLst>
                <a:ext uri="{FF2B5EF4-FFF2-40B4-BE49-F238E27FC236}">
                  <a16:creationId xmlns:a16="http://schemas.microsoft.com/office/drawing/2014/main" id="{B02D8FB1-0349-1837-7DFA-981229F4292C}"/>
                </a:ext>
              </a:extLst>
            </p:cNvPr>
            <p:cNvSpPr txBox="1"/>
            <p:nvPr/>
          </p:nvSpPr>
          <p:spPr>
            <a:xfrm>
              <a:off x="1878263" y="4535350"/>
              <a:ext cx="1243519" cy="579646"/>
            </a:xfrm>
            <a:prstGeom prst="rect">
              <a:avLst/>
            </a:prstGeom>
          </p:spPr>
          <p:txBody>
            <a:bodyPr vert="horz" wrap="square" lIns="0" tIns="0" rIns="0" bIns="0" rtlCol="0">
              <a:spAutoFit/>
            </a:bodyPr>
            <a:lstStyle/>
            <a:p>
              <a:pPr algn="ctr" defTabSz="844083" eaLnBrk="1" fontAlgn="auto" hangingPunct="1">
                <a:lnSpc>
                  <a:spcPts val="1809"/>
                </a:lnSpc>
                <a:spcBef>
                  <a:spcPts val="0"/>
                </a:spcBef>
                <a:spcAft>
                  <a:spcPts val="0"/>
                </a:spcAft>
                <a:defRPr/>
              </a:pPr>
              <a:r>
                <a:rPr sz="1400" spc="74" dirty="0">
                  <a:latin typeface="+mn-ea"/>
                  <a:ea typeface="+mn-ea"/>
                  <a:cs typeface="Meiryo"/>
                </a:rPr>
                <a:t>消費税</a:t>
              </a:r>
              <a:endParaRPr sz="1400" dirty="0">
                <a:latin typeface="+mn-ea"/>
                <a:ea typeface="+mn-ea"/>
                <a:cs typeface="Meiryo"/>
              </a:endParaRPr>
            </a:p>
            <a:p>
              <a:pPr algn="ctr" defTabSz="844083" eaLnBrk="1" fontAlgn="auto" hangingPunct="1">
                <a:spcBef>
                  <a:spcPts val="65"/>
                </a:spcBef>
                <a:spcAft>
                  <a:spcPts val="0"/>
                </a:spcAft>
                <a:defRPr/>
              </a:pPr>
              <a:r>
                <a:rPr lang="en-US" altLang="ja-JP" sz="1050" spc="69" dirty="0">
                  <a:latin typeface="+mn-ea"/>
                  <a:ea typeface="+mn-ea"/>
                  <a:cs typeface="Meiryo"/>
                </a:rPr>
                <a:t>21.6</a:t>
              </a:r>
              <a:r>
                <a:rPr lang="ja-JP" altLang="en-US" sz="1050" spc="69" dirty="0">
                  <a:latin typeface="+mn-ea"/>
                  <a:ea typeface="+mn-ea"/>
                  <a:cs typeface="Meiryo"/>
                </a:rPr>
                <a:t>％</a:t>
              </a:r>
            </a:p>
            <a:p>
              <a:pPr algn="ctr" defTabSz="844083" eaLnBrk="1" fontAlgn="auto" hangingPunct="1">
                <a:spcBef>
                  <a:spcPts val="65"/>
                </a:spcBef>
                <a:spcAft>
                  <a:spcPts val="0"/>
                </a:spcAft>
                <a:defRPr/>
              </a:pPr>
              <a:r>
                <a:rPr lang="ja-JP" altLang="en-US" sz="1050" spc="69" dirty="0">
                  <a:latin typeface="+mn-ea"/>
                  <a:ea typeface="+mn-ea"/>
                  <a:cs typeface="Meiryo"/>
                </a:rPr>
                <a:t>（</a:t>
              </a:r>
              <a:r>
                <a:rPr lang="en-US" altLang="ja-JP" sz="1050" spc="69" dirty="0">
                  <a:latin typeface="+mn-ea"/>
                  <a:ea typeface="+mn-ea"/>
                  <a:cs typeface="Meiryo"/>
                </a:rPr>
                <a:t>24.9</a:t>
              </a:r>
              <a:r>
                <a:rPr lang="ja-JP" altLang="en-US" sz="1050" spc="69" dirty="0">
                  <a:latin typeface="+mn-ea"/>
                  <a:ea typeface="+mn-ea"/>
                  <a:cs typeface="Meiryo"/>
                </a:rPr>
                <a:t>兆円）</a:t>
              </a:r>
            </a:p>
          </p:txBody>
        </p:sp>
        <p:sp>
          <p:nvSpPr>
            <p:cNvPr id="64" name="object 17">
              <a:extLst>
                <a:ext uri="{FF2B5EF4-FFF2-40B4-BE49-F238E27FC236}">
                  <a16:creationId xmlns:a16="http://schemas.microsoft.com/office/drawing/2014/main" id="{290B8C2C-A1C8-6D78-1749-B261EF1D8A1B}"/>
                </a:ext>
              </a:extLst>
            </p:cNvPr>
            <p:cNvSpPr txBox="1"/>
            <p:nvPr/>
          </p:nvSpPr>
          <p:spPr>
            <a:xfrm>
              <a:off x="963626" y="4359464"/>
              <a:ext cx="736714" cy="384721"/>
            </a:xfrm>
            <a:prstGeom prst="rect">
              <a:avLst/>
            </a:prstGeom>
          </p:spPr>
          <p:txBody>
            <a:bodyPr vert="horz" wrap="square" lIns="0" tIns="0" rIns="0" bIns="0" rtlCol="0">
              <a:spAutoFit/>
            </a:bodyPr>
            <a:lstStyle/>
            <a:p>
              <a:pPr algn="ctr" defTabSz="844083" eaLnBrk="1" fontAlgn="auto" hangingPunct="1">
                <a:spcBef>
                  <a:spcPts val="0"/>
                </a:spcBef>
                <a:spcAft>
                  <a:spcPts val="0"/>
                </a:spcAft>
                <a:defRPr/>
              </a:pPr>
              <a:r>
                <a:rPr sz="1000" spc="51" dirty="0">
                  <a:solidFill>
                    <a:srgbClr val="231916"/>
                  </a:solidFill>
                  <a:latin typeface="+mn-ea"/>
                  <a:ea typeface="+mn-ea"/>
                  <a:cs typeface="Meiryo"/>
                </a:rPr>
                <a:t>その他税収</a:t>
              </a:r>
              <a:endParaRPr sz="1000" dirty="0">
                <a:solidFill>
                  <a:prstClr val="black"/>
                </a:solidFill>
                <a:latin typeface="+mn-ea"/>
                <a:ea typeface="+mn-ea"/>
                <a:cs typeface="Meiryo"/>
              </a:endParaRPr>
            </a:p>
            <a:p>
              <a:pPr algn="ctr" defTabSz="844083" eaLnBrk="1" fontAlgn="auto" hangingPunct="1">
                <a:lnSpc>
                  <a:spcPts val="923"/>
                </a:lnSpc>
                <a:spcBef>
                  <a:spcPts val="0"/>
                </a:spcBef>
                <a:spcAft>
                  <a:spcPts val="0"/>
                </a:spcAft>
                <a:defRPr/>
              </a:pPr>
              <a:r>
                <a:rPr lang="en-US" sz="831" spc="51" dirty="0">
                  <a:solidFill>
                    <a:srgbClr val="231916"/>
                  </a:solidFill>
                  <a:latin typeface="+mn-ea"/>
                  <a:ea typeface="+mn-ea"/>
                  <a:cs typeface="Meiryo"/>
                </a:rPr>
                <a:t>9.5</a:t>
              </a:r>
              <a:r>
                <a:rPr sz="831" spc="51" dirty="0">
                  <a:solidFill>
                    <a:srgbClr val="231916"/>
                  </a:solidFill>
                  <a:latin typeface="+mn-ea"/>
                  <a:ea typeface="+mn-ea"/>
                  <a:cs typeface="Meiryo"/>
                </a:rPr>
                <a:t>％</a:t>
              </a:r>
              <a:endParaRPr lang="en-US" sz="831" spc="51" dirty="0">
                <a:solidFill>
                  <a:srgbClr val="231916"/>
                </a:solidFill>
                <a:latin typeface="+mn-ea"/>
                <a:ea typeface="+mn-ea"/>
                <a:cs typeface="Meiryo"/>
              </a:endParaRPr>
            </a:p>
            <a:p>
              <a:pPr algn="ctr" defTabSz="844083" eaLnBrk="1" fontAlgn="auto" hangingPunct="1">
                <a:lnSpc>
                  <a:spcPts val="923"/>
                </a:lnSpc>
                <a:spcBef>
                  <a:spcPts val="0"/>
                </a:spcBef>
                <a:spcAft>
                  <a:spcPts val="0"/>
                </a:spcAft>
                <a:defRPr/>
              </a:pPr>
              <a:r>
                <a:rPr lang="ja-JP" altLang="en-US" sz="831" spc="42" dirty="0">
                  <a:solidFill>
                    <a:srgbClr val="231916"/>
                  </a:solidFill>
                  <a:latin typeface="+mn-ea"/>
                  <a:ea typeface="+mn-ea"/>
                  <a:cs typeface="Meiryo"/>
                </a:rPr>
                <a:t>（</a:t>
              </a:r>
              <a:r>
                <a:rPr lang="en-US" altLang="ja-JP" sz="831" spc="42" dirty="0">
                  <a:solidFill>
                    <a:srgbClr val="231916"/>
                  </a:solidFill>
                  <a:latin typeface="+mn-ea"/>
                  <a:ea typeface="+mn-ea"/>
                  <a:cs typeface="Meiryo"/>
                </a:rPr>
                <a:t>11.0</a:t>
              </a:r>
              <a:r>
                <a:rPr lang="ja-JP" altLang="en-US" sz="831" spc="42" dirty="0">
                  <a:solidFill>
                    <a:srgbClr val="231916"/>
                  </a:solidFill>
                  <a:latin typeface="+mn-ea"/>
                  <a:ea typeface="+mn-ea"/>
                  <a:cs typeface="Meiryo"/>
                </a:rPr>
                <a:t>兆円）</a:t>
              </a:r>
              <a:endParaRPr lang="ja-JP" altLang="en-US" sz="831" dirty="0">
                <a:solidFill>
                  <a:prstClr val="black"/>
                </a:solidFill>
                <a:latin typeface="+mn-ea"/>
                <a:ea typeface="+mn-ea"/>
                <a:cs typeface="Meiryo"/>
              </a:endParaRPr>
            </a:p>
          </p:txBody>
        </p:sp>
        <p:sp>
          <p:nvSpPr>
            <p:cNvPr id="67" name="object 5">
              <a:extLst>
                <a:ext uri="{FF2B5EF4-FFF2-40B4-BE49-F238E27FC236}">
                  <a16:creationId xmlns:a16="http://schemas.microsoft.com/office/drawing/2014/main" id="{79AC4ECE-48B8-BDD0-B1C2-592E33552808}"/>
                </a:ext>
              </a:extLst>
            </p:cNvPr>
            <p:cNvSpPr txBox="1"/>
            <p:nvPr/>
          </p:nvSpPr>
          <p:spPr>
            <a:xfrm>
              <a:off x="630124" y="3722637"/>
              <a:ext cx="771909" cy="384721"/>
            </a:xfrm>
            <a:prstGeom prst="rect">
              <a:avLst/>
            </a:prstGeom>
          </p:spPr>
          <p:txBody>
            <a:bodyPr vert="horz" wrap="square" lIns="0" tIns="0" rIns="0" bIns="0" rtlCol="0">
              <a:spAutoFit/>
            </a:bodyPr>
            <a:lstStyle/>
            <a:p>
              <a:pPr marL="11723" algn="ctr" defTabSz="844083" eaLnBrk="1" fontAlgn="auto" hangingPunct="1">
                <a:spcBef>
                  <a:spcPts val="0"/>
                </a:spcBef>
                <a:spcAft>
                  <a:spcPts val="0"/>
                </a:spcAft>
                <a:defRPr/>
              </a:pPr>
              <a:r>
                <a:rPr sz="1000" spc="51" dirty="0" err="1">
                  <a:solidFill>
                    <a:srgbClr val="231916"/>
                  </a:solidFill>
                  <a:latin typeface="+mn-ea"/>
                  <a:ea typeface="+mn-ea"/>
                </a:rPr>
                <a:t>その他</a:t>
              </a:r>
              <a:r>
                <a:rPr lang="ja-JP" altLang="en-US" sz="1000" spc="51" dirty="0">
                  <a:solidFill>
                    <a:srgbClr val="231916"/>
                  </a:solidFill>
                  <a:latin typeface="+mn-ea"/>
                  <a:ea typeface="+mn-ea"/>
                </a:rPr>
                <a:t>収</a:t>
              </a:r>
              <a:r>
                <a:rPr sz="1000" spc="51" dirty="0">
                  <a:solidFill>
                    <a:srgbClr val="231916"/>
                  </a:solidFill>
                  <a:latin typeface="+mn-ea"/>
                  <a:ea typeface="+mn-ea"/>
                </a:rPr>
                <a:t>入</a:t>
              </a:r>
            </a:p>
            <a:p>
              <a:pPr marL="11723" algn="ctr" defTabSz="844083" eaLnBrk="1" fontAlgn="auto" hangingPunct="1">
                <a:lnSpc>
                  <a:spcPts val="923"/>
                </a:lnSpc>
                <a:spcBef>
                  <a:spcPts val="0"/>
                </a:spcBef>
                <a:spcAft>
                  <a:spcPts val="0"/>
                </a:spcAft>
                <a:defRPr/>
              </a:pPr>
              <a:r>
                <a:rPr lang="en-US" altLang="ja-JP" sz="923" spc="51" dirty="0">
                  <a:solidFill>
                    <a:srgbClr val="231916"/>
                  </a:solidFill>
                  <a:latin typeface="+mn-ea"/>
                </a:rPr>
                <a:t>7</a:t>
              </a:r>
              <a:r>
                <a:rPr lang="en-US" altLang="ja-JP" sz="923" spc="51" dirty="0">
                  <a:solidFill>
                    <a:srgbClr val="231916"/>
                  </a:solidFill>
                  <a:latin typeface="+mn-ea"/>
                  <a:ea typeface="+mn-ea"/>
                </a:rPr>
                <a:t>.6</a:t>
              </a:r>
              <a:r>
                <a:rPr lang="ja-JP" altLang="en-US" sz="923" spc="51" dirty="0">
                  <a:solidFill>
                    <a:srgbClr val="231916"/>
                  </a:solidFill>
                  <a:latin typeface="+mn-ea"/>
                  <a:ea typeface="+mn-ea"/>
                </a:rPr>
                <a:t>％</a:t>
              </a:r>
            </a:p>
            <a:p>
              <a:pPr marL="11723" algn="ctr" defTabSz="844083" eaLnBrk="1" fontAlgn="auto" hangingPunct="1">
                <a:lnSpc>
                  <a:spcPts val="923"/>
                </a:lnSpc>
                <a:spcBef>
                  <a:spcPts val="0"/>
                </a:spcBef>
                <a:spcAft>
                  <a:spcPts val="0"/>
                </a:spcAft>
                <a:defRPr/>
              </a:pPr>
              <a:r>
                <a:rPr lang="ja-JP" altLang="en-US" sz="923" spc="51" dirty="0">
                  <a:solidFill>
                    <a:srgbClr val="231916"/>
                  </a:solidFill>
                  <a:latin typeface="+mn-ea"/>
                  <a:ea typeface="+mn-ea"/>
                </a:rPr>
                <a:t>（</a:t>
              </a:r>
              <a:r>
                <a:rPr lang="en-US" altLang="ja-JP" sz="923" spc="51" dirty="0">
                  <a:solidFill>
                    <a:srgbClr val="231916"/>
                  </a:solidFill>
                  <a:latin typeface="+mn-ea"/>
                </a:rPr>
                <a:t>8</a:t>
              </a:r>
              <a:r>
                <a:rPr lang="en-US" altLang="ja-JP" sz="923" spc="51" dirty="0">
                  <a:solidFill>
                    <a:srgbClr val="231916"/>
                  </a:solidFill>
                  <a:latin typeface="+mn-ea"/>
                  <a:ea typeface="+mn-ea"/>
                </a:rPr>
                <a:t>.7</a:t>
              </a:r>
              <a:r>
                <a:rPr lang="ja-JP" altLang="en-US" sz="923" spc="51" dirty="0">
                  <a:solidFill>
                    <a:srgbClr val="231916"/>
                  </a:solidFill>
                  <a:latin typeface="+mn-ea"/>
                  <a:ea typeface="+mn-ea"/>
                </a:rPr>
                <a:t>兆円）</a:t>
              </a:r>
            </a:p>
          </p:txBody>
        </p:sp>
        <p:sp>
          <p:nvSpPr>
            <p:cNvPr id="35" name="object 18">
              <a:extLst>
                <a:ext uri="{FF2B5EF4-FFF2-40B4-BE49-F238E27FC236}">
                  <a16:creationId xmlns:a16="http://schemas.microsoft.com/office/drawing/2014/main" id="{DBE00184-D3E5-CBD8-8011-FD392DAA2EAD}"/>
                </a:ext>
              </a:extLst>
            </p:cNvPr>
            <p:cNvSpPr txBox="1"/>
            <p:nvPr/>
          </p:nvSpPr>
          <p:spPr>
            <a:xfrm>
              <a:off x="637550" y="2531142"/>
              <a:ext cx="1099638" cy="879728"/>
            </a:xfrm>
            <a:prstGeom prst="rect">
              <a:avLst/>
            </a:prstGeom>
          </p:spPr>
          <p:txBody>
            <a:bodyPr vert="horz" wrap="square" lIns="0" tIns="0" rIns="0" bIns="0" rtlCol="0">
              <a:spAutoFit/>
            </a:bodyPr>
            <a:lstStyle/>
            <a:p>
              <a:pPr algn="ctr" defTabSz="844083" eaLnBrk="1" fontAlgn="auto" hangingPunct="1">
                <a:lnSpc>
                  <a:spcPts val="1809"/>
                </a:lnSpc>
                <a:spcBef>
                  <a:spcPts val="0"/>
                </a:spcBef>
                <a:spcAft>
                  <a:spcPts val="0"/>
                </a:spcAft>
                <a:defRPr/>
              </a:pPr>
              <a:r>
                <a:rPr lang="en-US" sz="1400" spc="74" dirty="0">
                  <a:solidFill>
                    <a:srgbClr val="D63636"/>
                  </a:solidFill>
                  <a:latin typeface="+mn-ea"/>
                  <a:ea typeface="+mn-ea"/>
                  <a:cs typeface="Meiryo"/>
                </a:rPr>
                <a:t>     </a:t>
              </a:r>
              <a:r>
                <a:rPr sz="1400" spc="74" dirty="0" err="1">
                  <a:solidFill>
                    <a:srgbClr val="D63636"/>
                  </a:solidFill>
                  <a:latin typeface="+mn-ea"/>
                  <a:ea typeface="+mn-ea"/>
                  <a:cs typeface="Meiryo"/>
                </a:rPr>
                <a:t>公債金</a:t>
              </a:r>
              <a:endParaRPr lang="en-US" sz="1400" spc="74" dirty="0">
                <a:solidFill>
                  <a:srgbClr val="D63636"/>
                </a:solidFill>
                <a:latin typeface="+mn-ea"/>
                <a:ea typeface="+mn-ea"/>
                <a:cs typeface="Meiryo"/>
              </a:endParaRPr>
            </a:p>
            <a:p>
              <a:pPr algn="ctr" defTabSz="844083" eaLnBrk="1" fontAlgn="auto" hangingPunct="1">
                <a:lnSpc>
                  <a:spcPts val="1809"/>
                </a:lnSpc>
                <a:spcBef>
                  <a:spcPts val="0"/>
                </a:spcBef>
                <a:spcAft>
                  <a:spcPts val="0"/>
                </a:spcAft>
                <a:defRPr/>
              </a:pPr>
              <a:r>
                <a:rPr lang="ja-JP" altLang="en-US" sz="1400" spc="74" dirty="0">
                  <a:solidFill>
                    <a:srgbClr val="D63636"/>
                  </a:solidFill>
                  <a:latin typeface="+mn-ea"/>
                  <a:ea typeface="+mn-ea"/>
                  <a:cs typeface="Meiryo"/>
                </a:rPr>
                <a:t>     （借金）</a:t>
              </a:r>
              <a:endParaRPr lang="en-US" altLang="ja-JP" sz="1400" spc="74" dirty="0">
                <a:solidFill>
                  <a:srgbClr val="D63636"/>
                </a:solidFill>
                <a:latin typeface="+mn-ea"/>
                <a:ea typeface="+mn-ea"/>
                <a:cs typeface="Meiryo"/>
              </a:endParaRPr>
            </a:p>
            <a:p>
              <a:pPr algn="ctr" defTabSz="844083" eaLnBrk="1" fontAlgn="auto" hangingPunct="1">
                <a:lnSpc>
                  <a:spcPct val="30000"/>
                </a:lnSpc>
                <a:spcBef>
                  <a:spcPts val="0"/>
                </a:spcBef>
                <a:spcAft>
                  <a:spcPts val="0"/>
                </a:spcAft>
                <a:defRPr/>
              </a:pPr>
              <a:endParaRPr sz="1500" dirty="0">
                <a:solidFill>
                  <a:srgbClr val="D63636"/>
                </a:solidFill>
                <a:latin typeface="+mn-ea"/>
                <a:ea typeface="+mn-ea"/>
                <a:cs typeface="Meiryo"/>
              </a:endParaRPr>
            </a:p>
            <a:p>
              <a:pPr algn="ctr" defTabSz="844083" eaLnBrk="1" fontAlgn="auto" hangingPunct="1">
                <a:spcBef>
                  <a:spcPts val="65"/>
                </a:spcBef>
                <a:spcAft>
                  <a:spcPts val="0"/>
                </a:spcAft>
                <a:defRPr/>
              </a:pPr>
              <a:r>
                <a:rPr lang="en-US" altLang="ja-JP" sz="1050" spc="69" dirty="0">
                  <a:solidFill>
                    <a:srgbClr val="D63636"/>
                  </a:solidFill>
                  <a:latin typeface="+mn-ea"/>
                  <a:cs typeface="Meiryo"/>
                </a:rPr>
                <a:t>24</a:t>
              </a:r>
              <a:r>
                <a:rPr lang="en-US" altLang="ja-JP" sz="1050" spc="69" dirty="0">
                  <a:solidFill>
                    <a:srgbClr val="D63636"/>
                  </a:solidFill>
                  <a:latin typeface="+mn-ea"/>
                  <a:ea typeface="+mn-ea"/>
                  <a:cs typeface="Meiryo"/>
                </a:rPr>
                <a:t>.9</a:t>
              </a:r>
              <a:r>
                <a:rPr lang="ja-JP" altLang="en-US" sz="1050" spc="69" dirty="0">
                  <a:solidFill>
                    <a:srgbClr val="D63636"/>
                  </a:solidFill>
                  <a:latin typeface="+mn-ea"/>
                  <a:ea typeface="+mn-ea"/>
                  <a:cs typeface="Meiryo"/>
                </a:rPr>
                <a:t>％</a:t>
              </a:r>
            </a:p>
            <a:p>
              <a:pPr algn="ctr" defTabSz="844083" eaLnBrk="1" fontAlgn="auto" hangingPunct="1">
                <a:spcBef>
                  <a:spcPts val="65"/>
                </a:spcBef>
                <a:spcAft>
                  <a:spcPts val="0"/>
                </a:spcAft>
                <a:defRPr/>
              </a:pPr>
              <a:r>
                <a:rPr lang="ja-JP" altLang="en-US" sz="1050" spc="69" dirty="0">
                  <a:solidFill>
                    <a:srgbClr val="D63636"/>
                  </a:solidFill>
                  <a:latin typeface="+mn-ea"/>
                  <a:ea typeface="+mn-ea"/>
                  <a:cs typeface="Meiryo"/>
                </a:rPr>
                <a:t>（</a:t>
              </a:r>
              <a:r>
                <a:rPr lang="en-US" altLang="ja-JP" sz="1050" spc="69" dirty="0">
                  <a:solidFill>
                    <a:srgbClr val="D63636"/>
                  </a:solidFill>
                  <a:latin typeface="+mn-ea"/>
                  <a:ea typeface="+mn-ea"/>
                  <a:cs typeface="Meiryo"/>
                </a:rPr>
                <a:t>28.6</a:t>
              </a:r>
              <a:r>
                <a:rPr lang="ja-JP" altLang="en-US" sz="1050" spc="69" dirty="0">
                  <a:solidFill>
                    <a:srgbClr val="D63636"/>
                  </a:solidFill>
                  <a:latin typeface="+mn-ea"/>
                  <a:ea typeface="+mn-ea"/>
                  <a:cs typeface="Meiryo"/>
                </a:rPr>
                <a:t>兆円）</a:t>
              </a:r>
            </a:p>
          </p:txBody>
        </p:sp>
        <p:sp>
          <p:nvSpPr>
            <p:cNvPr id="19" name="楕円 18">
              <a:extLst>
                <a:ext uri="{FF2B5EF4-FFF2-40B4-BE49-F238E27FC236}">
                  <a16:creationId xmlns:a16="http://schemas.microsoft.com/office/drawing/2014/main" id="{AC2EF63B-1EA7-3B5D-7878-477F51834180}"/>
                </a:ext>
              </a:extLst>
            </p:cNvPr>
            <p:cNvSpPr/>
            <p:nvPr/>
          </p:nvSpPr>
          <p:spPr bwMode="auto">
            <a:xfrm>
              <a:off x="1560530" y="2887898"/>
              <a:ext cx="1468039" cy="1468039"/>
            </a:xfrm>
            <a:prstGeom prst="ellipse">
              <a:avLst/>
            </a:prstGeom>
            <a:solidFill>
              <a:schemeClr val="bg1"/>
            </a:solidFill>
            <a:ln w="635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ja-JP" altLang="en-US" sz="2400" b="0" i="0" u="none" strike="noStrike" cap="none" normalizeH="0" baseline="0" dirty="0">
                <a:ln>
                  <a:noFill/>
                </a:ln>
                <a:solidFill>
                  <a:schemeClr val="tx1"/>
                </a:solidFill>
                <a:effectLst/>
                <a:latin typeface="+mn-ea"/>
              </a:endParaRPr>
            </a:p>
          </p:txBody>
        </p:sp>
        <p:sp>
          <p:nvSpPr>
            <p:cNvPr id="48" name="object 11">
              <a:extLst>
                <a:ext uri="{FF2B5EF4-FFF2-40B4-BE49-F238E27FC236}">
                  <a16:creationId xmlns:a16="http://schemas.microsoft.com/office/drawing/2014/main" id="{23B01379-6E0A-D125-D792-578025B293EC}"/>
                </a:ext>
              </a:extLst>
            </p:cNvPr>
            <p:cNvSpPr txBox="1"/>
            <p:nvPr/>
          </p:nvSpPr>
          <p:spPr>
            <a:xfrm>
              <a:off x="1711264" y="3264178"/>
              <a:ext cx="1157094" cy="843180"/>
            </a:xfrm>
            <a:prstGeom prst="rect">
              <a:avLst/>
            </a:prstGeom>
          </p:spPr>
          <p:txBody>
            <a:bodyPr vert="horz" wrap="square" lIns="0" tIns="0" rIns="0" bIns="0" rtlCol="0">
              <a:spAutoFit/>
            </a:bodyPr>
            <a:lstStyle/>
            <a:p>
              <a:pPr marL="11723" marR="4689" algn="ctr" defTabSz="844083" eaLnBrk="1" fontAlgn="auto" hangingPunct="1">
                <a:lnSpc>
                  <a:spcPct val="110500"/>
                </a:lnSpc>
                <a:spcBef>
                  <a:spcPts val="0"/>
                </a:spcBef>
                <a:spcAft>
                  <a:spcPts val="0"/>
                </a:spcAft>
                <a:defRPr/>
              </a:pPr>
              <a:r>
                <a:rPr sz="1800" spc="51" dirty="0" err="1">
                  <a:solidFill>
                    <a:srgbClr val="231916"/>
                  </a:solidFill>
                  <a:latin typeface="+mn-ea"/>
                  <a:ea typeface="+mn-ea"/>
                  <a:cs typeface="Meiryo"/>
                </a:rPr>
                <a:t>一般会計</a:t>
              </a:r>
              <a:endParaRPr lang="en-US" sz="1800" spc="51" dirty="0">
                <a:solidFill>
                  <a:srgbClr val="231916"/>
                </a:solidFill>
                <a:latin typeface="+mn-ea"/>
                <a:ea typeface="+mn-ea"/>
                <a:cs typeface="Meiryo"/>
              </a:endParaRPr>
            </a:p>
            <a:p>
              <a:pPr marL="11723" marR="4689" algn="ctr" defTabSz="844083" eaLnBrk="1" fontAlgn="auto" hangingPunct="1">
                <a:lnSpc>
                  <a:spcPct val="110500"/>
                </a:lnSpc>
                <a:spcBef>
                  <a:spcPts val="0"/>
                </a:spcBef>
                <a:spcAft>
                  <a:spcPts val="0"/>
                </a:spcAft>
                <a:defRPr/>
              </a:pPr>
              <a:r>
                <a:rPr lang="ja-JP" altLang="en-US" sz="1800" spc="51" dirty="0">
                  <a:solidFill>
                    <a:srgbClr val="231916"/>
                  </a:solidFill>
                  <a:latin typeface="+mn-ea"/>
                  <a:ea typeface="+mn-ea"/>
                  <a:cs typeface="Meiryo"/>
                </a:rPr>
                <a:t>歳入</a:t>
              </a:r>
              <a:r>
                <a:rPr sz="1800" spc="51" dirty="0" err="1">
                  <a:solidFill>
                    <a:srgbClr val="231916"/>
                  </a:solidFill>
                  <a:latin typeface="+mn-ea"/>
                  <a:ea typeface="+mn-ea"/>
                  <a:cs typeface="Meiryo"/>
                </a:rPr>
                <a:t>総額</a:t>
              </a:r>
              <a:endParaRPr sz="1800" dirty="0">
                <a:solidFill>
                  <a:prstClr val="black"/>
                </a:solidFill>
                <a:latin typeface="+mn-ea"/>
                <a:ea typeface="+mn-ea"/>
                <a:cs typeface="Meiryo"/>
              </a:endParaRPr>
            </a:p>
            <a:p>
              <a:pPr marL="46893" algn="ctr" defTabSz="844083" eaLnBrk="1" fontAlgn="auto" hangingPunct="1">
                <a:spcBef>
                  <a:spcPts val="125"/>
                </a:spcBef>
                <a:spcAft>
                  <a:spcPts val="0"/>
                </a:spcAft>
                <a:defRPr/>
              </a:pPr>
              <a:r>
                <a:rPr lang="en-US" altLang="ja-JP" sz="1200" spc="51" dirty="0">
                  <a:solidFill>
                    <a:srgbClr val="231916"/>
                  </a:solidFill>
                  <a:latin typeface="+mn-ea"/>
                  <a:ea typeface="+mn-ea"/>
                  <a:cs typeface="Meiryo"/>
                </a:rPr>
                <a:t>(115.2</a:t>
              </a:r>
              <a:r>
                <a:rPr lang="ja-JP" altLang="en-US" sz="1200" spc="51" dirty="0">
                  <a:solidFill>
                    <a:srgbClr val="231916"/>
                  </a:solidFill>
                  <a:latin typeface="+mn-ea"/>
                  <a:ea typeface="+mn-ea"/>
                  <a:cs typeface="Meiryo"/>
                </a:rPr>
                <a:t>兆円</a:t>
              </a:r>
              <a:r>
                <a:rPr lang="en-US" altLang="ja-JP" sz="1200" spc="51" dirty="0">
                  <a:solidFill>
                    <a:srgbClr val="231916"/>
                  </a:solidFill>
                  <a:latin typeface="+mn-ea"/>
                  <a:ea typeface="+mn-ea"/>
                  <a:cs typeface="Meiryo"/>
                </a:rPr>
                <a:t>)</a:t>
              </a:r>
            </a:p>
          </p:txBody>
        </p:sp>
        <p:grpSp>
          <p:nvGrpSpPr>
            <p:cNvPr id="22" name="グループ化 21">
              <a:extLst>
                <a:ext uri="{FF2B5EF4-FFF2-40B4-BE49-F238E27FC236}">
                  <a16:creationId xmlns:a16="http://schemas.microsoft.com/office/drawing/2014/main" id="{78FE59C7-19D9-6866-51EC-03689BFA1DC2}"/>
                </a:ext>
              </a:extLst>
            </p:cNvPr>
            <p:cNvGrpSpPr/>
            <p:nvPr/>
          </p:nvGrpSpPr>
          <p:grpSpPr>
            <a:xfrm>
              <a:off x="223440" y="1869645"/>
              <a:ext cx="828219" cy="284403"/>
              <a:chOff x="4788581" y="2575710"/>
              <a:chExt cx="828219" cy="284403"/>
            </a:xfrm>
          </p:grpSpPr>
          <p:sp>
            <p:nvSpPr>
              <p:cNvPr id="10" name="object 21">
                <a:extLst>
                  <a:ext uri="{FF2B5EF4-FFF2-40B4-BE49-F238E27FC236}">
                    <a16:creationId xmlns:a16="http://schemas.microsoft.com/office/drawing/2014/main" id="{914BFF45-2A52-DF66-AE38-B35D87C523E2}"/>
                  </a:ext>
                </a:extLst>
              </p:cNvPr>
              <p:cNvSpPr txBox="1"/>
              <p:nvPr/>
            </p:nvSpPr>
            <p:spPr>
              <a:xfrm>
                <a:off x="4862772" y="2585869"/>
                <a:ext cx="679837" cy="230832"/>
              </a:xfrm>
              <a:prstGeom prst="rect">
                <a:avLst/>
              </a:prstGeom>
            </p:spPr>
            <p:txBody>
              <a:bodyPr vert="horz" wrap="square" lIns="0" tIns="0" rIns="0" bIns="0" rtlCol="0">
                <a:spAutoFit/>
              </a:bodyPr>
              <a:lstStyle/>
              <a:p>
                <a:pPr marL="11723" algn="ctr" defTabSz="844083" eaLnBrk="1" fontAlgn="auto" hangingPunct="1">
                  <a:spcBef>
                    <a:spcPts val="0"/>
                  </a:spcBef>
                  <a:spcAft>
                    <a:spcPts val="0"/>
                  </a:spcAft>
                  <a:defRPr/>
                </a:pPr>
                <a:r>
                  <a:rPr lang="ja-JP" altLang="en-US" sz="1500" spc="18" dirty="0">
                    <a:solidFill>
                      <a:srgbClr val="231916"/>
                    </a:solidFill>
                    <a:latin typeface="+mn-ea"/>
                    <a:ea typeface="+mn-ea"/>
                    <a:cs typeface="Meiryo"/>
                  </a:rPr>
                  <a:t>歳 入</a:t>
                </a:r>
                <a:endParaRPr sz="1500" dirty="0">
                  <a:solidFill>
                    <a:prstClr val="black"/>
                  </a:solidFill>
                  <a:latin typeface="+mn-ea"/>
                  <a:ea typeface="+mn-ea"/>
                  <a:cs typeface="Meiryo"/>
                </a:endParaRPr>
              </a:p>
            </p:txBody>
          </p:sp>
          <p:sp>
            <p:nvSpPr>
              <p:cNvPr id="21" name="正方形/長方形 20">
                <a:extLst>
                  <a:ext uri="{FF2B5EF4-FFF2-40B4-BE49-F238E27FC236}">
                    <a16:creationId xmlns:a16="http://schemas.microsoft.com/office/drawing/2014/main" id="{F2934427-BF98-FB0B-B4D1-CCCBC91A599A}"/>
                  </a:ext>
                </a:extLst>
              </p:cNvPr>
              <p:cNvSpPr/>
              <p:nvPr/>
            </p:nvSpPr>
            <p:spPr bwMode="auto">
              <a:xfrm>
                <a:off x="4788581" y="2575710"/>
                <a:ext cx="828219" cy="284403"/>
              </a:xfrm>
              <a:prstGeom prst="rect">
                <a:avLst/>
              </a:prstGeom>
              <a:noFill/>
              <a:ln w="19050" cap="flat" cmpd="sng" algn="ctr">
                <a:solidFill>
                  <a:srgbClr val="00488A"/>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ja-JP" altLang="en-US" sz="2400" b="0" i="0" u="none" strike="noStrike" cap="none" normalizeH="0" baseline="0" dirty="0">
                  <a:ln>
                    <a:noFill/>
                  </a:ln>
                  <a:solidFill>
                    <a:schemeClr val="tx1"/>
                  </a:solidFill>
                  <a:effectLst/>
                  <a:latin typeface="+mn-ea"/>
                </a:endParaRPr>
              </a:p>
            </p:txBody>
          </p:sp>
        </p:grpSp>
      </p:grpSp>
      <p:sp>
        <p:nvSpPr>
          <p:cNvPr id="9" name="Rectangle 14">
            <a:extLst>
              <a:ext uri="{FF2B5EF4-FFF2-40B4-BE49-F238E27FC236}">
                <a16:creationId xmlns:a16="http://schemas.microsoft.com/office/drawing/2014/main" id="{1CCFF2A7-4910-2786-0D1B-9F0757D96D70}"/>
              </a:ext>
            </a:extLst>
          </p:cNvPr>
          <p:cNvSpPr txBox="1">
            <a:spLocks noChangeArrowheads="1"/>
          </p:cNvSpPr>
          <p:nvPr/>
        </p:nvSpPr>
        <p:spPr bwMode="auto">
          <a:xfrm>
            <a:off x="240030" y="134966"/>
            <a:ext cx="8771002"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noAutofit/>
          </a:bodyPr>
          <a:lstStyle>
            <a:lvl1pPr algn="ctr" rtl="0" eaLnBrk="0" fontAlgn="base" hangingPunct="0">
              <a:spcBef>
                <a:spcPct val="0"/>
              </a:spcBef>
              <a:spcAft>
                <a:spcPct val="0"/>
              </a:spcAft>
              <a:defRPr kumimoji="1" sz="4400">
                <a:solidFill>
                  <a:schemeClr val="tx2"/>
                </a:solidFill>
                <a:latin typeface="+mj-lt"/>
                <a:ea typeface="+mj-ea"/>
                <a:cs typeface="+mj-cs"/>
              </a:defRPr>
            </a:lvl1pPr>
            <a:lvl2pPr algn="ctr" rtl="0" eaLnBrk="0" fontAlgn="base" hangingPunct="0">
              <a:spcBef>
                <a:spcPct val="0"/>
              </a:spcBef>
              <a:spcAft>
                <a:spcPct val="0"/>
              </a:spcAft>
              <a:defRPr kumimoji="1" sz="4400">
                <a:solidFill>
                  <a:schemeClr val="tx2"/>
                </a:solidFill>
                <a:latin typeface="Times" charset="0"/>
                <a:ea typeface="Osaka" charset="-128"/>
              </a:defRPr>
            </a:lvl2pPr>
            <a:lvl3pPr algn="ctr" rtl="0" eaLnBrk="0" fontAlgn="base" hangingPunct="0">
              <a:spcBef>
                <a:spcPct val="0"/>
              </a:spcBef>
              <a:spcAft>
                <a:spcPct val="0"/>
              </a:spcAft>
              <a:defRPr kumimoji="1" sz="4400">
                <a:solidFill>
                  <a:schemeClr val="tx2"/>
                </a:solidFill>
                <a:latin typeface="Times" charset="0"/>
                <a:ea typeface="Osaka" charset="-128"/>
              </a:defRPr>
            </a:lvl3pPr>
            <a:lvl4pPr algn="ctr" rtl="0" eaLnBrk="0" fontAlgn="base" hangingPunct="0">
              <a:spcBef>
                <a:spcPct val="0"/>
              </a:spcBef>
              <a:spcAft>
                <a:spcPct val="0"/>
              </a:spcAft>
              <a:defRPr kumimoji="1" sz="4400">
                <a:solidFill>
                  <a:schemeClr val="tx2"/>
                </a:solidFill>
                <a:latin typeface="Times" charset="0"/>
                <a:ea typeface="Osaka" charset="-128"/>
              </a:defRPr>
            </a:lvl4pPr>
            <a:lvl5pPr algn="ctr" rtl="0" eaLnBrk="0" fontAlgn="base" hangingPunct="0">
              <a:spcBef>
                <a:spcPct val="0"/>
              </a:spcBef>
              <a:spcAft>
                <a:spcPct val="0"/>
              </a:spcAft>
              <a:defRPr kumimoji="1" sz="4400">
                <a:solidFill>
                  <a:schemeClr val="tx2"/>
                </a:solidFill>
                <a:latin typeface="Times" charset="0"/>
                <a:ea typeface="Osaka" charset="-128"/>
              </a:defRPr>
            </a:lvl5pPr>
            <a:lvl6pPr marL="457200" algn="ctr" rtl="0" fontAlgn="base">
              <a:spcBef>
                <a:spcPct val="0"/>
              </a:spcBef>
              <a:spcAft>
                <a:spcPct val="0"/>
              </a:spcAft>
              <a:defRPr kumimoji="1" sz="4400">
                <a:solidFill>
                  <a:schemeClr val="tx2"/>
                </a:solidFill>
                <a:latin typeface="Times" charset="0"/>
                <a:ea typeface="Osaka" charset="-128"/>
              </a:defRPr>
            </a:lvl6pPr>
            <a:lvl7pPr marL="914400" algn="ctr" rtl="0" fontAlgn="base">
              <a:spcBef>
                <a:spcPct val="0"/>
              </a:spcBef>
              <a:spcAft>
                <a:spcPct val="0"/>
              </a:spcAft>
              <a:defRPr kumimoji="1" sz="4400">
                <a:solidFill>
                  <a:schemeClr val="tx2"/>
                </a:solidFill>
                <a:latin typeface="Times" charset="0"/>
                <a:ea typeface="Osaka" charset="-128"/>
              </a:defRPr>
            </a:lvl7pPr>
            <a:lvl8pPr marL="1371600" algn="ctr" rtl="0" fontAlgn="base">
              <a:spcBef>
                <a:spcPct val="0"/>
              </a:spcBef>
              <a:spcAft>
                <a:spcPct val="0"/>
              </a:spcAft>
              <a:defRPr kumimoji="1" sz="4400">
                <a:solidFill>
                  <a:schemeClr val="tx2"/>
                </a:solidFill>
                <a:latin typeface="Times" charset="0"/>
                <a:ea typeface="Osaka" charset="-128"/>
              </a:defRPr>
            </a:lvl8pPr>
            <a:lvl9pPr marL="1828800" algn="ctr" rtl="0" fontAlgn="base">
              <a:spcBef>
                <a:spcPct val="0"/>
              </a:spcBef>
              <a:spcAft>
                <a:spcPct val="0"/>
              </a:spcAft>
              <a:defRPr kumimoji="1" sz="4400">
                <a:solidFill>
                  <a:schemeClr val="tx2"/>
                </a:solidFill>
                <a:latin typeface="Times" charset="0"/>
                <a:ea typeface="Osaka" charset="-128"/>
              </a:defRPr>
            </a:lvl9pPr>
          </a:lstStyle>
          <a:p>
            <a:pPr algn="l" eaLnBrk="1" hangingPunct="1"/>
            <a:r>
              <a:rPr lang="ja-JP" altLang="en-US" sz="2500" kern="0" dirty="0">
                <a:solidFill>
                  <a:srgbClr val="005BAD"/>
                </a:solidFill>
                <a:latin typeface="HGP創英角ｺﾞｼｯｸUB" panose="020B0900000000000000" pitchFamily="50" charset="-128"/>
                <a:ea typeface="HGP創英角ｺﾞｼｯｸUB" panose="020B0900000000000000" pitchFamily="50" charset="-128"/>
              </a:rPr>
              <a:t>３</a:t>
            </a:r>
            <a:r>
              <a:rPr lang="en-US" altLang="ja-JP" sz="2200" kern="0" dirty="0">
                <a:solidFill>
                  <a:srgbClr val="005BAD"/>
                </a:solidFill>
                <a:latin typeface="HGP創英角ｺﾞｼｯｸUB" panose="020B0900000000000000" pitchFamily="50" charset="-128"/>
                <a:ea typeface="HGP創英角ｺﾞｼｯｸUB" panose="020B0900000000000000" pitchFamily="50" charset="-128"/>
              </a:rPr>
              <a:t>. </a:t>
            </a:r>
            <a:r>
              <a:rPr lang="ja-JP" altLang="en-US" sz="2200" kern="0" dirty="0">
                <a:solidFill>
                  <a:schemeClr val="tx1"/>
                </a:solidFill>
                <a:latin typeface="HGP創英角ｺﾞｼｯｸUB" panose="020B0900000000000000" pitchFamily="50" charset="-128"/>
                <a:ea typeface="HGP創英角ｺﾞｼｯｸUB" panose="020B0900000000000000" pitchFamily="50" charset="-128"/>
              </a:rPr>
              <a:t>国の財政をみてみよう①</a:t>
            </a:r>
          </a:p>
        </p:txBody>
      </p:sp>
      <p:grpSp>
        <p:nvGrpSpPr>
          <p:cNvPr id="113" name="グループ化 112">
            <a:extLst>
              <a:ext uri="{FF2B5EF4-FFF2-40B4-BE49-F238E27FC236}">
                <a16:creationId xmlns:a16="http://schemas.microsoft.com/office/drawing/2014/main" id="{2C5B276F-7488-E724-31F8-3C10F14742D4}"/>
              </a:ext>
            </a:extLst>
          </p:cNvPr>
          <p:cNvGrpSpPr/>
          <p:nvPr/>
        </p:nvGrpSpPr>
        <p:grpSpPr>
          <a:xfrm>
            <a:off x="4599702" y="1755669"/>
            <a:ext cx="4177821" cy="4022629"/>
            <a:chOff x="4599702" y="1755669"/>
            <a:chExt cx="4177821" cy="4022629"/>
          </a:xfrm>
        </p:grpSpPr>
        <p:graphicFrame>
          <p:nvGraphicFramePr>
            <p:cNvPr id="92" name="グラフ 91">
              <a:extLst>
                <a:ext uri="{FF2B5EF4-FFF2-40B4-BE49-F238E27FC236}">
                  <a16:creationId xmlns:a16="http://schemas.microsoft.com/office/drawing/2014/main" id="{28E961AA-5EAE-DC76-DC44-821C9DFEA102}"/>
                </a:ext>
              </a:extLst>
            </p:cNvPr>
            <p:cNvGraphicFramePr/>
            <p:nvPr/>
          </p:nvGraphicFramePr>
          <p:xfrm>
            <a:off x="5033331" y="1755669"/>
            <a:ext cx="3744192" cy="3744192"/>
          </p:xfrm>
          <a:graphic>
            <a:graphicData uri="http://schemas.openxmlformats.org/drawingml/2006/chart">
              <c:chart xmlns:c="http://schemas.openxmlformats.org/drawingml/2006/chart" xmlns:r="http://schemas.openxmlformats.org/officeDocument/2006/relationships" r:id="rId4"/>
            </a:graphicData>
          </a:graphic>
        </p:graphicFrame>
        <p:sp>
          <p:nvSpPr>
            <p:cNvPr id="73" name="object 10">
              <a:extLst>
                <a:ext uri="{FF2B5EF4-FFF2-40B4-BE49-F238E27FC236}">
                  <a16:creationId xmlns:a16="http://schemas.microsoft.com/office/drawing/2014/main" id="{15341539-1CB6-E9E5-C795-7B3CEA6738BF}"/>
                </a:ext>
              </a:extLst>
            </p:cNvPr>
            <p:cNvSpPr txBox="1"/>
            <p:nvPr/>
          </p:nvSpPr>
          <p:spPr>
            <a:xfrm>
              <a:off x="7562272" y="2982049"/>
              <a:ext cx="986676" cy="282129"/>
            </a:xfrm>
            <a:prstGeom prst="rect">
              <a:avLst/>
            </a:prstGeom>
          </p:spPr>
          <p:txBody>
            <a:bodyPr vert="horz" wrap="square" lIns="0" tIns="0" rIns="0" bIns="0" rtlCol="0">
              <a:spAutoFit/>
            </a:bodyPr>
            <a:lstStyle/>
            <a:p>
              <a:pPr marR="39859" algn="ctr" defTabSz="844083" eaLnBrk="1" fontAlgn="auto" hangingPunct="1">
                <a:lnSpc>
                  <a:spcPts val="1140"/>
                </a:lnSpc>
                <a:spcBef>
                  <a:spcPts val="0"/>
                </a:spcBef>
                <a:spcAft>
                  <a:spcPts val="0"/>
                </a:spcAft>
                <a:defRPr/>
              </a:pPr>
              <a:r>
                <a:rPr lang="en-US" altLang="ja-JP" sz="1050" spc="60" dirty="0">
                  <a:latin typeface="+mn-ea"/>
                  <a:ea typeface="+mn-ea"/>
                  <a:cs typeface="Meiryo"/>
                </a:rPr>
                <a:t>33.2</a:t>
              </a:r>
              <a:r>
                <a:rPr lang="ja-JP" altLang="en-US" sz="1050" spc="60" dirty="0">
                  <a:latin typeface="+mn-ea"/>
                  <a:ea typeface="+mn-ea"/>
                  <a:cs typeface="Meiryo"/>
                </a:rPr>
                <a:t>％</a:t>
              </a:r>
            </a:p>
            <a:p>
              <a:pPr marR="39859" algn="ctr" defTabSz="844083" eaLnBrk="1" fontAlgn="auto" hangingPunct="1">
                <a:lnSpc>
                  <a:spcPts val="1140"/>
                </a:lnSpc>
                <a:spcBef>
                  <a:spcPts val="0"/>
                </a:spcBef>
                <a:spcAft>
                  <a:spcPts val="0"/>
                </a:spcAft>
                <a:defRPr/>
              </a:pPr>
              <a:r>
                <a:rPr lang="ja-JP" altLang="en-US" sz="1050" spc="60" dirty="0">
                  <a:latin typeface="+mn-ea"/>
                  <a:ea typeface="+mn-ea"/>
                  <a:cs typeface="Meiryo"/>
                </a:rPr>
                <a:t>（</a:t>
              </a:r>
              <a:r>
                <a:rPr lang="en-US" altLang="ja-JP" sz="1050" spc="60" dirty="0">
                  <a:latin typeface="+mn-ea"/>
                  <a:ea typeface="+mn-ea"/>
                  <a:cs typeface="Meiryo"/>
                </a:rPr>
                <a:t>38.3</a:t>
              </a:r>
              <a:r>
                <a:rPr lang="ja-JP" altLang="en-US" sz="1050" spc="60" dirty="0">
                  <a:latin typeface="+mn-ea"/>
                  <a:ea typeface="+mn-ea"/>
                  <a:cs typeface="Meiryo"/>
                </a:rPr>
                <a:t>兆円）</a:t>
              </a:r>
            </a:p>
          </p:txBody>
        </p:sp>
        <p:sp>
          <p:nvSpPr>
            <p:cNvPr id="74" name="object 12">
              <a:extLst>
                <a:ext uri="{FF2B5EF4-FFF2-40B4-BE49-F238E27FC236}">
                  <a16:creationId xmlns:a16="http://schemas.microsoft.com/office/drawing/2014/main" id="{87E03747-696D-4453-9F24-88159B084067}"/>
                </a:ext>
              </a:extLst>
            </p:cNvPr>
            <p:cNvSpPr txBox="1"/>
            <p:nvPr/>
          </p:nvSpPr>
          <p:spPr>
            <a:xfrm>
              <a:off x="7036755" y="4825173"/>
              <a:ext cx="820460" cy="320601"/>
            </a:xfrm>
            <a:prstGeom prst="rect">
              <a:avLst/>
            </a:prstGeom>
          </p:spPr>
          <p:txBody>
            <a:bodyPr vert="horz" wrap="square" lIns="0" tIns="0" rIns="0" bIns="0" rtlCol="0">
              <a:spAutoFit/>
            </a:bodyPr>
            <a:lstStyle/>
            <a:p>
              <a:pPr algn="ctr" defTabSz="844083" eaLnBrk="1" fontAlgn="auto" hangingPunct="1">
                <a:spcBef>
                  <a:spcPts val="55"/>
                </a:spcBef>
                <a:spcAft>
                  <a:spcPts val="0"/>
                </a:spcAft>
                <a:defRPr/>
              </a:pPr>
              <a:r>
                <a:rPr lang="en-US" altLang="ja-JP" sz="1000" spc="-28" dirty="0">
                  <a:latin typeface="+mn-ea"/>
                  <a:ea typeface="+mn-ea"/>
                  <a:cs typeface="Meiryo"/>
                </a:rPr>
                <a:t>16.4</a:t>
              </a:r>
              <a:r>
                <a:rPr lang="ja-JP" altLang="en-US" sz="1000" spc="-28" dirty="0">
                  <a:latin typeface="+mn-ea"/>
                  <a:ea typeface="+mn-ea"/>
                  <a:cs typeface="Meiryo"/>
                </a:rPr>
                <a:t>％</a:t>
              </a:r>
            </a:p>
            <a:p>
              <a:pPr algn="ctr" defTabSz="844083" eaLnBrk="1" fontAlgn="auto" hangingPunct="1">
                <a:spcBef>
                  <a:spcPts val="55"/>
                </a:spcBef>
                <a:spcAft>
                  <a:spcPts val="0"/>
                </a:spcAft>
                <a:defRPr/>
              </a:pPr>
              <a:r>
                <a:rPr lang="ja-JP" altLang="en-US" sz="1000" spc="-28" dirty="0">
                  <a:latin typeface="+mn-ea"/>
                  <a:ea typeface="+mn-ea"/>
                  <a:cs typeface="Meiryo"/>
                </a:rPr>
                <a:t>（</a:t>
              </a:r>
              <a:r>
                <a:rPr lang="en-US" altLang="ja-JP" sz="1000" spc="-28" dirty="0">
                  <a:latin typeface="+mn-ea"/>
                  <a:ea typeface="+mn-ea"/>
                  <a:cs typeface="Meiryo"/>
                </a:rPr>
                <a:t>18.9</a:t>
              </a:r>
              <a:r>
                <a:rPr lang="ja-JP" altLang="en-US" sz="1000" spc="-28" dirty="0">
                  <a:latin typeface="+mn-ea"/>
                  <a:ea typeface="+mn-ea"/>
                  <a:cs typeface="Meiryo"/>
                </a:rPr>
                <a:t>兆円）</a:t>
              </a:r>
            </a:p>
          </p:txBody>
        </p:sp>
        <p:sp>
          <p:nvSpPr>
            <p:cNvPr id="76" name="object 14">
              <a:extLst>
                <a:ext uri="{FF2B5EF4-FFF2-40B4-BE49-F238E27FC236}">
                  <a16:creationId xmlns:a16="http://schemas.microsoft.com/office/drawing/2014/main" id="{4BA1ACAE-A08E-090A-ACEA-338A1370C0A7}"/>
                </a:ext>
              </a:extLst>
            </p:cNvPr>
            <p:cNvSpPr txBox="1"/>
            <p:nvPr/>
          </p:nvSpPr>
          <p:spPr>
            <a:xfrm>
              <a:off x="5315752" y="5281752"/>
              <a:ext cx="718402" cy="496546"/>
            </a:xfrm>
            <a:prstGeom prst="rect">
              <a:avLst/>
            </a:prstGeom>
          </p:spPr>
          <p:txBody>
            <a:bodyPr vert="horz" wrap="square" lIns="0" tIns="0" rIns="0" bIns="0" rtlCol="0">
              <a:spAutoFit/>
            </a:bodyPr>
            <a:lstStyle/>
            <a:p>
              <a:pPr marL="11723" algn="ctr" defTabSz="844083" eaLnBrk="1" fontAlgn="auto" hangingPunct="1">
                <a:lnSpc>
                  <a:spcPct val="120000"/>
                </a:lnSpc>
                <a:spcBef>
                  <a:spcPts val="0"/>
                </a:spcBef>
                <a:spcAft>
                  <a:spcPts val="0"/>
                </a:spcAft>
                <a:defRPr/>
              </a:pPr>
              <a:r>
                <a:rPr sz="1300" spc="-9" dirty="0">
                  <a:solidFill>
                    <a:srgbClr val="231916"/>
                  </a:solidFill>
                  <a:latin typeface="+mn-ea"/>
                  <a:ea typeface="+mn-ea"/>
                  <a:cs typeface="Meiryo"/>
                </a:rPr>
                <a:t>公共事業</a:t>
              </a:r>
              <a:endParaRPr sz="1300" dirty="0">
                <a:solidFill>
                  <a:prstClr val="black"/>
                </a:solidFill>
                <a:latin typeface="+mn-ea"/>
                <a:ea typeface="+mn-ea"/>
                <a:cs typeface="Meiryo"/>
              </a:endParaRPr>
            </a:p>
            <a:p>
              <a:pPr marL="11723" algn="ctr" defTabSz="844083" eaLnBrk="1" fontAlgn="auto" hangingPunct="1">
                <a:lnSpc>
                  <a:spcPts val="992"/>
                </a:lnSpc>
                <a:spcBef>
                  <a:spcPts val="0"/>
                </a:spcBef>
                <a:spcAft>
                  <a:spcPts val="0"/>
                </a:spcAft>
                <a:defRPr/>
              </a:pPr>
              <a:r>
                <a:rPr lang="en-US" altLang="ja-JP" sz="1000" spc="37" dirty="0">
                  <a:solidFill>
                    <a:srgbClr val="231916"/>
                  </a:solidFill>
                  <a:latin typeface="+mn-ea"/>
                  <a:ea typeface="+mn-ea"/>
                  <a:cs typeface="Meiryo"/>
                </a:rPr>
                <a:t>5.3</a:t>
              </a:r>
              <a:r>
                <a:rPr lang="ja-JP" altLang="en-US" sz="1000" spc="37" dirty="0">
                  <a:solidFill>
                    <a:srgbClr val="231916"/>
                  </a:solidFill>
                  <a:latin typeface="+mn-ea"/>
                  <a:ea typeface="+mn-ea"/>
                  <a:cs typeface="Meiryo"/>
                </a:rPr>
                <a:t>％</a:t>
              </a:r>
            </a:p>
            <a:p>
              <a:pPr marL="11723" algn="ctr" defTabSz="844083" eaLnBrk="1" fontAlgn="auto" hangingPunct="1">
                <a:lnSpc>
                  <a:spcPts val="992"/>
                </a:lnSpc>
                <a:spcBef>
                  <a:spcPts val="0"/>
                </a:spcBef>
                <a:spcAft>
                  <a:spcPts val="0"/>
                </a:spcAft>
                <a:defRPr/>
              </a:pPr>
              <a:r>
                <a:rPr lang="ja-JP" altLang="en-US" sz="1000" spc="37" dirty="0">
                  <a:solidFill>
                    <a:srgbClr val="231916"/>
                  </a:solidFill>
                  <a:latin typeface="+mn-ea"/>
                  <a:ea typeface="+mn-ea"/>
                  <a:cs typeface="Meiryo"/>
                </a:rPr>
                <a:t>（</a:t>
              </a:r>
              <a:r>
                <a:rPr lang="en-US" altLang="ja-JP" sz="1000" spc="37" dirty="0">
                  <a:solidFill>
                    <a:srgbClr val="231916"/>
                  </a:solidFill>
                  <a:latin typeface="+mn-ea"/>
                  <a:ea typeface="+mn-ea"/>
                  <a:cs typeface="Meiryo"/>
                </a:rPr>
                <a:t>6.1</a:t>
              </a:r>
              <a:r>
                <a:rPr lang="ja-JP" altLang="en-US" sz="1000" spc="37" dirty="0">
                  <a:solidFill>
                    <a:srgbClr val="231916"/>
                  </a:solidFill>
                  <a:latin typeface="+mn-ea"/>
                  <a:ea typeface="+mn-ea"/>
                  <a:cs typeface="Meiryo"/>
                </a:rPr>
                <a:t>兆円）</a:t>
              </a:r>
            </a:p>
          </p:txBody>
        </p:sp>
        <p:sp>
          <p:nvSpPr>
            <p:cNvPr id="77" name="object 15">
              <a:extLst>
                <a:ext uri="{FF2B5EF4-FFF2-40B4-BE49-F238E27FC236}">
                  <a16:creationId xmlns:a16="http://schemas.microsoft.com/office/drawing/2014/main" id="{B69C233F-AD02-4877-E3B7-4A584722E88E}"/>
                </a:ext>
              </a:extLst>
            </p:cNvPr>
            <p:cNvSpPr txBox="1"/>
            <p:nvPr/>
          </p:nvSpPr>
          <p:spPr>
            <a:xfrm>
              <a:off x="4599702" y="4576597"/>
              <a:ext cx="762364" cy="717184"/>
            </a:xfrm>
            <a:prstGeom prst="rect">
              <a:avLst/>
            </a:prstGeom>
          </p:spPr>
          <p:txBody>
            <a:bodyPr vert="horz" wrap="square" lIns="0" tIns="0" rIns="0" bIns="0" rtlCol="0">
              <a:spAutoFit/>
            </a:bodyPr>
            <a:lstStyle/>
            <a:p>
              <a:pPr marL="11723" marR="4689" algn="ctr" defTabSz="844083" eaLnBrk="1" fontAlgn="auto" hangingPunct="1">
                <a:lnSpc>
                  <a:spcPct val="102000"/>
                </a:lnSpc>
                <a:spcBef>
                  <a:spcPts val="0"/>
                </a:spcBef>
                <a:spcAft>
                  <a:spcPts val="0"/>
                </a:spcAft>
                <a:defRPr/>
              </a:pPr>
              <a:r>
                <a:rPr sz="1300" spc="-9" dirty="0" err="1">
                  <a:solidFill>
                    <a:srgbClr val="231916"/>
                  </a:solidFill>
                  <a:latin typeface="+mn-ea"/>
                  <a:ea typeface="+mn-ea"/>
                  <a:cs typeface="Meiryo"/>
                </a:rPr>
                <a:t>文教及び</a:t>
              </a:r>
              <a:endParaRPr lang="en-US" sz="1300" spc="-9" dirty="0">
                <a:solidFill>
                  <a:srgbClr val="231916"/>
                </a:solidFill>
                <a:latin typeface="+mn-ea"/>
                <a:ea typeface="+mn-ea"/>
                <a:cs typeface="Meiryo"/>
              </a:endParaRPr>
            </a:p>
            <a:p>
              <a:pPr marL="11723" marR="4689" algn="ctr" defTabSz="844083" eaLnBrk="1" fontAlgn="auto" hangingPunct="1">
                <a:lnSpc>
                  <a:spcPct val="102000"/>
                </a:lnSpc>
                <a:spcBef>
                  <a:spcPts val="0"/>
                </a:spcBef>
                <a:spcAft>
                  <a:spcPts val="100"/>
                </a:spcAft>
                <a:defRPr/>
              </a:pPr>
              <a:r>
                <a:rPr sz="1300" spc="-9" dirty="0" err="1">
                  <a:solidFill>
                    <a:srgbClr val="231916"/>
                  </a:solidFill>
                  <a:latin typeface="+mn-ea"/>
                  <a:ea typeface="+mn-ea"/>
                  <a:cs typeface="Meiryo"/>
                </a:rPr>
                <a:t>科学振興</a:t>
              </a:r>
              <a:endParaRPr lang="en-US" sz="1300" spc="-9" dirty="0">
                <a:solidFill>
                  <a:srgbClr val="231916"/>
                </a:solidFill>
                <a:latin typeface="+mn-ea"/>
                <a:ea typeface="+mn-ea"/>
                <a:cs typeface="Meiryo"/>
              </a:endParaRPr>
            </a:p>
            <a:p>
              <a:pPr marL="11723" marR="4689" algn="ctr" defTabSz="844083" eaLnBrk="1" fontAlgn="auto" hangingPunct="1">
                <a:lnSpc>
                  <a:spcPct val="102000"/>
                </a:lnSpc>
                <a:spcBef>
                  <a:spcPts val="0"/>
                </a:spcBef>
                <a:spcAft>
                  <a:spcPts val="0"/>
                </a:spcAft>
                <a:defRPr/>
              </a:pPr>
              <a:r>
                <a:rPr lang="en-US" altLang="ja-JP" sz="1000" spc="37" dirty="0">
                  <a:solidFill>
                    <a:srgbClr val="231916"/>
                  </a:solidFill>
                  <a:latin typeface="+mn-ea"/>
                  <a:ea typeface="+mn-ea"/>
                  <a:cs typeface="Meiryo"/>
                </a:rPr>
                <a:t>4.9</a:t>
              </a:r>
              <a:r>
                <a:rPr lang="ja-JP" altLang="en-US" sz="1000" spc="37" dirty="0">
                  <a:solidFill>
                    <a:srgbClr val="231916"/>
                  </a:solidFill>
                  <a:latin typeface="+mn-ea"/>
                  <a:ea typeface="+mn-ea"/>
                  <a:cs typeface="Meiryo"/>
                </a:rPr>
                <a:t>％</a:t>
              </a:r>
            </a:p>
            <a:p>
              <a:pPr marL="11723" marR="4689" algn="ctr" defTabSz="844083" eaLnBrk="1" fontAlgn="auto" hangingPunct="1">
                <a:lnSpc>
                  <a:spcPct val="102000"/>
                </a:lnSpc>
                <a:spcBef>
                  <a:spcPts val="0"/>
                </a:spcBef>
                <a:spcAft>
                  <a:spcPts val="0"/>
                </a:spcAft>
                <a:defRPr/>
              </a:pPr>
              <a:r>
                <a:rPr lang="ja-JP" altLang="en-US" sz="1000" spc="37" dirty="0">
                  <a:solidFill>
                    <a:srgbClr val="231916"/>
                  </a:solidFill>
                  <a:latin typeface="+mn-ea"/>
                  <a:ea typeface="+mn-ea"/>
                  <a:cs typeface="Meiryo"/>
                </a:rPr>
                <a:t>（</a:t>
              </a:r>
              <a:r>
                <a:rPr lang="en-US" altLang="ja-JP" sz="1000" spc="37" dirty="0">
                  <a:solidFill>
                    <a:srgbClr val="231916"/>
                  </a:solidFill>
                  <a:latin typeface="+mn-ea"/>
                  <a:ea typeface="+mn-ea"/>
                  <a:cs typeface="Meiryo"/>
                </a:rPr>
                <a:t>5.7</a:t>
              </a:r>
              <a:r>
                <a:rPr lang="ja-JP" altLang="en-US" sz="1000" spc="37" dirty="0">
                  <a:solidFill>
                    <a:srgbClr val="231916"/>
                  </a:solidFill>
                  <a:latin typeface="+mn-ea"/>
                  <a:ea typeface="+mn-ea"/>
                  <a:cs typeface="Meiryo"/>
                </a:rPr>
                <a:t>兆円）</a:t>
              </a:r>
            </a:p>
          </p:txBody>
        </p:sp>
        <p:sp>
          <p:nvSpPr>
            <p:cNvPr id="79" name="object 17">
              <a:extLst>
                <a:ext uri="{FF2B5EF4-FFF2-40B4-BE49-F238E27FC236}">
                  <a16:creationId xmlns:a16="http://schemas.microsoft.com/office/drawing/2014/main" id="{82CF297B-B7DC-6D4F-4DAD-C64CE34ED9C2}"/>
                </a:ext>
              </a:extLst>
            </p:cNvPr>
            <p:cNvSpPr txBox="1"/>
            <p:nvPr/>
          </p:nvSpPr>
          <p:spPr>
            <a:xfrm>
              <a:off x="5257997" y="3656332"/>
              <a:ext cx="750342" cy="501099"/>
            </a:xfrm>
            <a:prstGeom prst="rect">
              <a:avLst/>
            </a:prstGeom>
          </p:spPr>
          <p:txBody>
            <a:bodyPr vert="horz" wrap="square" lIns="0" tIns="0" rIns="0" bIns="0" rtlCol="0">
              <a:spAutoFit/>
            </a:bodyPr>
            <a:lstStyle/>
            <a:p>
              <a:pPr marL="11723" algn="ctr" defTabSz="844083" eaLnBrk="1" fontAlgn="auto" hangingPunct="1">
                <a:lnSpc>
                  <a:spcPct val="110000"/>
                </a:lnSpc>
                <a:spcBef>
                  <a:spcPts val="0"/>
                </a:spcBef>
                <a:spcAft>
                  <a:spcPts val="0"/>
                </a:spcAft>
                <a:defRPr/>
              </a:pPr>
              <a:r>
                <a:rPr sz="1300" spc="-9" dirty="0" err="1">
                  <a:solidFill>
                    <a:srgbClr val="231916"/>
                  </a:solidFill>
                  <a:latin typeface="+mn-ea"/>
                  <a:ea typeface="+mn-ea"/>
                  <a:cs typeface="Meiryo"/>
                </a:rPr>
                <a:t>その他</a:t>
              </a:r>
              <a:endParaRPr sz="1300" dirty="0">
                <a:solidFill>
                  <a:prstClr val="black"/>
                </a:solidFill>
                <a:latin typeface="+mn-ea"/>
                <a:ea typeface="+mn-ea"/>
                <a:cs typeface="Meiryo"/>
              </a:endParaRPr>
            </a:p>
            <a:p>
              <a:pPr marL="11723" algn="ctr" defTabSz="844083" eaLnBrk="1" fontAlgn="auto" hangingPunct="1">
                <a:lnSpc>
                  <a:spcPct val="110000"/>
                </a:lnSpc>
                <a:spcBef>
                  <a:spcPts val="0"/>
                </a:spcBef>
                <a:spcAft>
                  <a:spcPts val="0"/>
                </a:spcAft>
                <a:defRPr/>
              </a:pPr>
              <a:r>
                <a:rPr lang="en-US" altLang="ja-JP" sz="831" spc="37" dirty="0">
                  <a:solidFill>
                    <a:srgbClr val="231916"/>
                  </a:solidFill>
                  <a:latin typeface="+mn-ea"/>
                  <a:cs typeface="Meiryo"/>
                </a:rPr>
                <a:t>8</a:t>
              </a:r>
              <a:r>
                <a:rPr lang="en-US" altLang="ja-JP" sz="831" spc="37" dirty="0">
                  <a:solidFill>
                    <a:srgbClr val="231916"/>
                  </a:solidFill>
                  <a:latin typeface="+mn-ea"/>
                  <a:ea typeface="+mn-ea"/>
                  <a:cs typeface="Meiryo"/>
                </a:rPr>
                <a:t>.2</a:t>
              </a:r>
              <a:r>
                <a:rPr lang="ja-JP" altLang="en-US" sz="831" spc="37" dirty="0">
                  <a:solidFill>
                    <a:srgbClr val="231916"/>
                  </a:solidFill>
                  <a:latin typeface="+mn-ea"/>
                  <a:ea typeface="+mn-ea"/>
                  <a:cs typeface="Meiryo"/>
                </a:rPr>
                <a:t>％</a:t>
              </a:r>
            </a:p>
            <a:p>
              <a:pPr marL="11723" algn="ctr" defTabSz="844083" eaLnBrk="1" fontAlgn="auto" hangingPunct="1">
                <a:lnSpc>
                  <a:spcPct val="110000"/>
                </a:lnSpc>
                <a:spcBef>
                  <a:spcPts val="0"/>
                </a:spcBef>
                <a:spcAft>
                  <a:spcPts val="0"/>
                </a:spcAft>
                <a:defRPr/>
              </a:pPr>
              <a:r>
                <a:rPr lang="ja-JP" altLang="en-US" sz="831" spc="37" dirty="0">
                  <a:solidFill>
                    <a:srgbClr val="231916"/>
                  </a:solidFill>
                  <a:latin typeface="+mn-ea"/>
                  <a:ea typeface="+mn-ea"/>
                  <a:cs typeface="Meiryo"/>
                </a:rPr>
                <a:t>（</a:t>
              </a:r>
              <a:r>
                <a:rPr lang="en-US" altLang="ja-JP" sz="831" spc="37" dirty="0">
                  <a:solidFill>
                    <a:srgbClr val="231916"/>
                  </a:solidFill>
                  <a:latin typeface="+mn-ea"/>
                  <a:ea typeface="+mn-ea"/>
                  <a:cs typeface="Meiryo"/>
                </a:rPr>
                <a:t>9.4</a:t>
              </a:r>
              <a:r>
                <a:rPr lang="ja-JP" altLang="en-US" sz="831" spc="37" dirty="0">
                  <a:solidFill>
                    <a:srgbClr val="231916"/>
                  </a:solidFill>
                  <a:latin typeface="+mn-ea"/>
                  <a:ea typeface="+mn-ea"/>
                  <a:cs typeface="Meiryo"/>
                </a:rPr>
                <a:t>兆円）</a:t>
              </a:r>
              <a:endParaRPr lang="ja-JP" altLang="en-US" sz="831" dirty="0">
                <a:solidFill>
                  <a:prstClr val="black"/>
                </a:solidFill>
                <a:latin typeface="+mn-ea"/>
                <a:ea typeface="+mn-ea"/>
                <a:cs typeface="Meiryo"/>
              </a:endParaRPr>
            </a:p>
          </p:txBody>
        </p:sp>
        <p:sp>
          <p:nvSpPr>
            <p:cNvPr id="83" name="パイ 44">
              <a:extLst>
                <a:ext uri="{FF2B5EF4-FFF2-40B4-BE49-F238E27FC236}">
                  <a16:creationId xmlns:a16="http://schemas.microsoft.com/office/drawing/2014/main" id="{B7EE07C8-916E-80E5-5388-D2487A7CD973}"/>
                </a:ext>
              </a:extLst>
            </p:cNvPr>
            <p:cNvSpPr/>
            <p:nvPr/>
          </p:nvSpPr>
          <p:spPr>
            <a:xfrm rot="11220000">
              <a:off x="5193645" y="1892290"/>
              <a:ext cx="3457384" cy="3453774"/>
            </a:xfrm>
            <a:prstGeom prst="pie">
              <a:avLst>
                <a:gd name="adj1" fmla="val 21266037"/>
                <a:gd name="adj2" fmla="val 15675396"/>
              </a:avLst>
            </a:prstGeom>
            <a:noFill/>
            <a:ln w="38100">
              <a:solidFill>
                <a:srgbClr val="00366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844083" eaLnBrk="1" fontAlgn="auto" hangingPunct="1">
                <a:spcBef>
                  <a:spcPts val="0"/>
                </a:spcBef>
                <a:spcAft>
                  <a:spcPts val="0"/>
                </a:spcAft>
                <a:defRPr/>
              </a:pPr>
              <a:endParaRPr lang="ja-JP" altLang="en-US" sz="1662" dirty="0">
                <a:solidFill>
                  <a:prstClr val="black"/>
                </a:solidFill>
                <a:latin typeface="HGPｺﾞｼｯｸE" panose="020B0900000000000000" pitchFamily="50" charset="-128"/>
                <a:ea typeface="ＭＳ Ｐゴシック" panose="020B0600070205080204" pitchFamily="50" charset="-128"/>
              </a:endParaRPr>
            </a:p>
          </p:txBody>
        </p:sp>
        <p:sp>
          <p:nvSpPr>
            <p:cNvPr id="34" name="object 13">
              <a:extLst>
                <a:ext uri="{FF2B5EF4-FFF2-40B4-BE49-F238E27FC236}">
                  <a16:creationId xmlns:a16="http://schemas.microsoft.com/office/drawing/2014/main" id="{B07B75F9-DA58-E5C8-8D5D-AE950295370A}"/>
                </a:ext>
              </a:extLst>
            </p:cNvPr>
            <p:cNvSpPr txBox="1"/>
            <p:nvPr/>
          </p:nvSpPr>
          <p:spPr>
            <a:xfrm>
              <a:off x="5524136" y="2156195"/>
              <a:ext cx="1534295" cy="584775"/>
            </a:xfrm>
            <a:prstGeom prst="rect">
              <a:avLst/>
            </a:prstGeom>
          </p:spPr>
          <p:txBody>
            <a:bodyPr vert="horz" wrap="square" lIns="0" tIns="0" rIns="0" bIns="0" rtlCol="0">
              <a:spAutoFit/>
            </a:bodyPr>
            <a:lstStyle/>
            <a:p>
              <a:pPr marL="22861" algn="ctr" defTabSz="844083" eaLnBrk="1" fontAlgn="auto" hangingPunct="1">
                <a:spcBef>
                  <a:spcPts val="0"/>
                </a:spcBef>
                <a:spcAft>
                  <a:spcPts val="0"/>
                </a:spcAft>
                <a:defRPr/>
              </a:pPr>
              <a:r>
                <a:rPr sz="1400" spc="46" dirty="0" err="1">
                  <a:latin typeface="+mn-ea"/>
                  <a:ea typeface="+mn-ea"/>
                  <a:cs typeface="Meiryo"/>
                </a:rPr>
                <a:t>国債費</a:t>
              </a:r>
              <a:endParaRPr lang="en-US" sz="1400" spc="46" dirty="0">
                <a:latin typeface="+mn-ea"/>
                <a:ea typeface="+mn-ea"/>
                <a:cs typeface="Meiryo"/>
              </a:endParaRPr>
            </a:p>
            <a:p>
              <a:pPr marL="22861" algn="ctr" defTabSz="844083" eaLnBrk="1" fontAlgn="auto" hangingPunct="1">
                <a:spcBef>
                  <a:spcPts val="0"/>
                </a:spcBef>
                <a:spcAft>
                  <a:spcPts val="0"/>
                </a:spcAft>
                <a:defRPr/>
              </a:pPr>
              <a:r>
                <a:rPr lang="ja-JP" altLang="en-US" sz="1200" spc="46" dirty="0">
                  <a:latin typeface="+mn-ea"/>
                  <a:ea typeface="+mn-ea"/>
                  <a:cs typeface="Meiryo"/>
                </a:rPr>
                <a:t>（過去の借金の</a:t>
              </a:r>
              <a:endParaRPr lang="en-US" altLang="ja-JP" sz="1200" spc="46" dirty="0">
                <a:latin typeface="+mn-ea"/>
                <a:ea typeface="+mn-ea"/>
                <a:cs typeface="Meiryo"/>
              </a:endParaRPr>
            </a:p>
            <a:p>
              <a:pPr marL="22861" algn="ctr" defTabSz="844083" eaLnBrk="1" fontAlgn="auto" hangingPunct="1">
                <a:spcBef>
                  <a:spcPts val="0"/>
                </a:spcBef>
                <a:spcAft>
                  <a:spcPts val="0"/>
                </a:spcAft>
                <a:defRPr/>
              </a:pPr>
              <a:r>
                <a:rPr lang="ja-JP" altLang="en-US" sz="1200" spc="46" dirty="0">
                  <a:latin typeface="+mn-ea"/>
                  <a:ea typeface="+mn-ea"/>
                  <a:cs typeface="Meiryo"/>
                </a:rPr>
                <a:t>返済と利息）</a:t>
              </a:r>
              <a:endParaRPr lang="en-US" altLang="ja-JP" sz="1200" spc="46" dirty="0">
                <a:latin typeface="+mn-ea"/>
                <a:ea typeface="+mn-ea"/>
                <a:cs typeface="Meiryo"/>
              </a:endParaRPr>
            </a:p>
          </p:txBody>
        </p:sp>
        <p:sp>
          <p:nvSpPr>
            <p:cNvPr id="11" name="object 16">
              <a:extLst>
                <a:ext uri="{FF2B5EF4-FFF2-40B4-BE49-F238E27FC236}">
                  <a16:creationId xmlns:a16="http://schemas.microsoft.com/office/drawing/2014/main" id="{448020D1-0909-03CD-535B-10786C9F7595}"/>
                </a:ext>
              </a:extLst>
            </p:cNvPr>
            <p:cNvSpPr txBox="1"/>
            <p:nvPr/>
          </p:nvSpPr>
          <p:spPr>
            <a:xfrm>
              <a:off x="6256588" y="4771163"/>
              <a:ext cx="817800" cy="496546"/>
            </a:xfrm>
            <a:prstGeom prst="rect">
              <a:avLst/>
            </a:prstGeom>
          </p:spPr>
          <p:txBody>
            <a:bodyPr vert="horz" wrap="square" lIns="0" tIns="0" rIns="0" bIns="0" rtlCol="0">
              <a:spAutoFit/>
            </a:bodyPr>
            <a:lstStyle/>
            <a:p>
              <a:pPr marL="11723" algn="ctr" defTabSz="844083" eaLnBrk="1" fontAlgn="auto" hangingPunct="1">
                <a:lnSpc>
                  <a:spcPct val="120000"/>
                </a:lnSpc>
                <a:spcBef>
                  <a:spcPts val="0"/>
                </a:spcBef>
                <a:spcAft>
                  <a:spcPts val="0"/>
                </a:spcAft>
                <a:defRPr/>
              </a:pPr>
              <a:r>
                <a:rPr sz="1300" spc="-9" dirty="0" err="1">
                  <a:solidFill>
                    <a:srgbClr val="231916"/>
                  </a:solidFill>
                  <a:latin typeface="+mn-ea"/>
                  <a:ea typeface="+mn-ea"/>
                  <a:cs typeface="Meiryo"/>
                </a:rPr>
                <a:t>防衛</a:t>
              </a:r>
              <a:endParaRPr sz="1100" baseline="30000" dirty="0">
                <a:solidFill>
                  <a:prstClr val="black"/>
                </a:solidFill>
                <a:latin typeface="+mn-ea"/>
                <a:ea typeface="+mn-ea"/>
                <a:cs typeface="Meiryo"/>
              </a:endParaRPr>
            </a:p>
            <a:p>
              <a:pPr marL="11723" algn="ctr" defTabSz="844083" eaLnBrk="1" fontAlgn="auto" hangingPunct="1">
                <a:lnSpc>
                  <a:spcPts val="992"/>
                </a:lnSpc>
                <a:spcBef>
                  <a:spcPts val="0"/>
                </a:spcBef>
                <a:spcAft>
                  <a:spcPts val="0"/>
                </a:spcAft>
                <a:defRPr/>
              </a:pPr>
              <a:r>
                <a:rPr lang="en-US" altLang="ja-JP" sz="1000" spc="37" dirty="0">
                  <a:solidFill>
                    <a:srgbClr val="231916"/>
                  </a:solidFill>
                  <a:latin typeface="+mn-ea"/>
                  <a:ea typeface="+mn-ea"/>
                  <a:cs typeface="Meiryo"/>
                </a:rPr>
                <a:t>7.5</a:t>
              </a:r>
              <a:r>
                <a:rPr lang="ja-JP" altLang="en-US" sz="1000" spc="37" dirty="0">
                  <a:solidFill>
                    <a:srgbClr val="231916"/>
                  </a:solidFill>
                  <a:latin typeface="+mn-ea"/>
                  <a:ea typeface="+mn-ea"/>
                  <a:cs typeface="Meiryo"/>
                </a:rPr>
                <a:t>％</a:t>
              </a:r>
            </a:p>
            <a:p>
              <a:pPr marL="11723" algn="ctr" defTabSz="844083" eaLnBrk="1" fontAlgn="auto" hangingPunct="1">
                <a:lnSpc>
                  <a:spcPts val="992"/>
                </a:lnSpc>
                <a:spcBef>
                  <a:spcPts val="0"/>
                </a:spcBef>
                <a:spcAft>
                  <a:spcPts val="0"/>
                </a:spcAft>
                <a:defRPr/>
              </a:pPr>
              <a:r>
                <a:rPr lang="ja-JP" altLang="en-US" sz="1000" spc="37" dirty="0">
                  <a:solidFill>
                    <a:srgbClr val="231916"/>
                  </a:solidFill>
                  <a:latin typeface="+mn-ea"/>
                  <a:ea typeface="+mn-ea"/>
                  <a:cs typeface="Meiryo"/>
                </a:rPr>
                <a:t>（</a:t>
              </a:r>
              <a:r>
                <a:rPr lang="en-US" altLang="ja-JP" sz="1000" spc="37" dirty="0">
                  <a:solidFill>
                    <a:srgbClr val="231916"/>
                  </a:solidFill>
                  <a:latin typeface="+mn-ea"/>
                  <a:cs typeface="Meiryo"/>
                </a:rPr>
                <a:t>8</a:t>
              </a:r>
              <a:r>
                <a:rPr lang="en-US" altLang="ja-JP" sz="1000" spc="37" dirty="0">
                  <a:solidFill>
                    <a:srgbClr val="231916"/>
                  </a:solidFill>
                  <a:latin typeface="+mn-ea"/>
                  <a:ea typeface="+mn-ea"/>
                  <a:cs typeface="Meiryo"/>
                </a:rPr>
                <a:t>.7</a:t>
              </a:r>
              <a:r>
                <a:rPr lang="ja-JP" altLang="en-US" sz="1000" spc="37" dirty="0">
                  <a:solidFill>
                    <a:srgbClr val="231916"/>
                  </a:solidFill>
                  <a:latin typeface="+mn-ea"/>
                  <a:ea typeface="+mn-ea"/>
                  <a:cs typeface="Meiryo"/>
                </a:rPr>
                <a:t>兆円）</a:t>
              </a:r>
            </a:p>
          </p:txBody>
        </p:sp>
        <p:grpSp>
          <p:nvGrpSpPr>
            <p:cNvPr id="23" name="グループ化 22">
              <a:extLst>
                <a:ext uri="{FF2B5EF4-FFF2-40B4-BE49-F238E27FC236}">
                  <a16:creationId xmlns:a16="http://schemas.microsoft.com/office/drawing/2014/main" id="{B75CCE71-0210-8549-A1D2-7452FA490A52}"/>
                </a:ext>
              </a:extLst>
            </p:cNvPr>
            <p:cNvGrpSpPr/>
            <p:nvPr/>
          </p:nvGrpSpPr>
          <p:grpSpPr>
            <a:xfrm>
              <a:off x="4695917" y="1897979"/>
              <a:ext cx="828219" cy="284403"/>
              <a:chOff x="4781156" y="2669544"/>
              <a:chExt cx="828219" cy="284403"/>
            </a:xfrm>
          </p:grpSpPr>
          <p:sp>
            <p:nvSpPr>
              <p:cNvPr id="24" name="object 21">
                <a:extLst>
                  <a:ext uri="{FF2B5EF4-FFF2-40B4-BE49-F238E27FC236}">
                    <a16:creationId xmlns:a16="http://schemas.microsoft.com/office/drawing/2014/main" id="{B7681F03-7B32-8EA2-2C5F-C5E1FFE65781}"/>
                  </a:ext>
                </a:extLst>
              </p:cNvPr>
              <p:cNvSpPr txBox="1"/>
              <p:nvPr/>
            </p:nvSpPr>
            <p:spPr>
              <a:xfrm>
                <a:off x="4855347" y="2679703"/>
                <a:ext cx="679837" cy="230832"/>
              </a:xfrm>
              <a:prstGeom prst="rect">
                <a:avLst/>
              </a:prstGeom>
            </p:spPr>
            <p:txBody>
              <a:bodyPr vert="horz" wrap="square" lIns="0" tIns="0" rIns="0" bIns="0" rtlCol="0">
                <a:spAutoFit/>
              </a:bodyPr>
              <a:lstStyle/>
              <a:p>
                <a:pPr marL="11723" algn="ctr" defTabSz="844083" eaLnBrk="1" fontAlgn="auto" hangingPunct="1">
                  <a:spcBef>
                    <a:spcPts val="0"/>
                  </a:spcBef>
                  <a:spcAft>
                    <a:spcPts val="0"/>
                  </a:spcAft>
                  <a:defRPr/>
                </a:pPr>
                <a:r>
                  <a:rPr lang="ja-JP" altLang="en-US" sz="1500" spc="18" dirty="0">
                    <a:solidFill>
                      <a:srgbClr val="231916"/>
                    </a:solidFill>
                    <a:latin typeface="+mn-ea"/>
                    <a:ea typeface="+mn-ea"/>
                    <a:cs typeface="Meiryo"/>
                  </a:rPr>
                  <a:t>歳 出</a:t>
                </a:r>
                <a:endParaRPr sz="1500" dirty="0">
                  <a:solidFill>
                    <a:prstClr val="black"/>
                  </a:solidFill>
                  <a:latin typeface="+mn-ea"/>
                  <a:ea typeface="+mn-ea"/>
                  <a:cs typeface="Meiryo"/>
                </a:endParaRPr>
              </a:p>
            </p:txBody>
          </p:sp>
          <p:sp>
            <p:nvSpPr>
              <p:cNvPr id="25" name="正方形/長方形 24">
                <a:extLst>
                  <a:ext uri="{FF2B5EF4-FFF2-40B4-BE49-F238E27FC236}">
                    <a16:creationId xmlns:a16="http://schemas.microsoft.com/office/drawing/2014/main" id="{4484938D-D69E-3AB2-DB51-6EE1FC34D865}"/>
                  </a:ext>
                </a:extLst>
              </p:cNvPr>
              <p:cNvSpPr/>
              <p:nvPr/>
            </p:nvSpPr>
            <p:spPr bwMode="auto">
              <a:xfrm>
                <a:off x="4781156" y="2669544"/>
                <a:ext cx="828219" cy="284403"/>
              </a:xfrm>
              <a:prstGeom prst="rect">
                <a:avLst/>
              </a:prstGeom>
              <a:noFill/>
              <a:ln w="19050" cap="flat" cmpd="sng" algn="ctr">
                <a:solidFill>
                  <a:srgbClr val="00488A"/>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ja-JP" altLang="en-US" sz="2400" b="0" i="0" u="none" strike="noStrike" cap="none" normalizeH="0" baseline="0" dirty="0">
                  <a:ln>
                    <a:noFill/>
                  </a:ln>
                  <a:solidFill>
                    <a:schemeClr val="tx1"/>
                  </a:solidFill>
                  <a:effectLst/>
                  <a:latin typeface="+mn-ea"/>
                </a:endParaRPr>
              </a:p>
            </p:txBody>
          </p:sp>
        </p:grpSp>
        <p:sp>
          <p:nvSpPr>
            <p:cNvPr id="26" name="楕円 25">
              <a:extLst>
                <a:ext uri="{FF2B5EF4-FFF2-40B4-BE49-F238E27FC236}">
                  <a16:creationId xmlns:a16="http://schemas.microsoft.com/office/drawing/2014/main" id="{A5ABCC07-74F6-473B-B134-92BC8CA7354F}"/>
                </a:ext>
              </a:extLst>
            </p:cNvPr>
            <p:cNvSpPr/>
            <p:nvPr/>
          </p:nvSpPr>
          <p:spPr bwMode="auto">
            <a:xfrm>
              <a:off x="6160188" y="2905791"/>
              <a:ext cx="1468039" cy="1468039"/>
            </a:xfrm>
            <a:prstGeom prst="ellipse">
              <a:avLst/>
            </a:prstGeom>
            <a:solidFill>
              <a:schemeClr val="bg1"/>
            </a:solidFill>
            <a:ln w="635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ja-JP" altLang="en-US" sz="2400" b="0" i="0" u="none" strike="noStrike" cap="none" normalizeH="0" baseline="0" dirty="0">
                <a:ln>
                  <a:noFill/>
                </a:ln>
                <a:solidFill>
                  <a:schemeClr val="tx1"/>
                </a:solidFill>
                <a:effectLst/>
                <a:latin typeface="+mn-ea"/>
              </a:endParaRPr>
            </a:p>
          </p:txBody>
        </p:sp>
        <p:sp>
          <p:nvSpPr>
            <p:cNvPr id="85" name="object 11">
              <a:extLst>
                <a:ext uri="{FF2B5EF4-FFF2-40B4-BE49-F238E27FC236}">
                  <a16:creationId xmlns:a16="http://schemas.microsoft.com/office/drawing/2014/main" id="{3ACEBC82-0FA0-5836-9444-5D6C83AEC8ED}"/>
                </a:ext>
              </a:extLst>
            </p:cNvPr>
            <p:cNvSpPr txBox="1"/>
            <p:nvPr/>
          </p:nvSpPr>
          <p:spPr>
            <a:xfrm>
              <a:off x="6369013" y="3264178"/>
              <a:ext cx="1050388" cy="812402"/>
            </a:xfrm>
            <a:prstGeom prst="rect">
              <a:avLst/>
            </a:prstGeom>
          </p:spPr>
          <p:txBody>
            <a:bodyPr vert="horz" wrap="square" lIns="0" tIns="0" rIns="0" bIns="0" rtlCol="0">
              <a:spAutoFit/>
            </a:bodyPr>
            <a:lstStyle/>
            <a:p>
              <a:pPr marL="11723" marR="4689" algn="ctr" defTabSz="844083" eaLnBrk="1" fontAlgn="auto" hangingPunct="1">
                <a:lnSpc>
                  <a:spcPct val="110500"/>
                </a:lnSpc>
                <a:spcBef>
                  <a:spcPts val="0"/>
                </a:spcBef>
                <a:spcAft>
                  <a:spcPts val="0"/>
                </a:spcAft>
                <a:defRPr/>
              </a:pPr>
              <a:r>
                <a:rPr sz="1800" spc="51" dirty="0" err="1">
                  <a:solidFill>
                    <a:srgbClr val="231916"/>
                  </a:solidFill>
                  <a:latin typeface="+mn-ea"/>
                  <a:ea typeface="+mn-ea"/>
                  <a:cs typeface="Meiryo"/>
                </a:rPr>
                <a:t>一般会計</a:t>
              </a:r>
              <a:r>
                <a:rPr sz="1800" spc="51" dirty="0">
                  <a:solidFill>
                    <a:srgbClr val="231916"/>
                  </a:solidFill>
                  <a:latin typeface="+mn-ea"/>
                  <a:ea typeface="+mn-ea"/>
                  <a:cs typeface="Meiryo"/>
                </a:rPr>
                <a:t> 歳出総額</a:t>
              </a:r>
              <a:endParaRPr sz="1800" dirty="0">
                <a:solidFill>
                  <a:prstClr val="black"/>
                </a:solidFill>
                <a:latin typeface="+mn-ea"/>
                <a:ea typeface="+mn-ea"/>
                <a:cs typeface="Meiryo"/>
              </a:endParaRPr>
            </a:p>
            <a:p>
              <a:pPr marL="46893" algn="ctr" defTabSz="844083" eaLnBrk="1" fontAlgn="auto" hangingPunct="1">
                <a:spcBef>
                  <a:spcPts val="125"/>
                </a:spcBef>
                <a:spcAft>
                  <a:spcPts val="0"/>
                </a:spcAft>
                <a:defRPr/>
              </a:pPr>
              <a:r>
                <a:rPr lang="en-US" altLang="ja-JP" sz="1200" spc="51" dirty="0">
                  <a:solidFill>
                    <a:srgbClr val="231916"/>
                  </a:solidFill>
                  <a:latin typeface="+mn-ea"/>
                  <a:ea typeface="+mn-ea"/>
                  <a:cs typeface="Meiryo"/>
                </a:rPr>
                <a:t>(115.2</a:t>
              </a:r>
              <a:r>
                <a:rPr lang="ja-JP" altLang="en-US" sz="1200" spc="51" dirty="0">
                  <a:solidFill>
                    <a:srgbClr val="231916"/>
                  </a:solidFill>
                  <a:latin typeface="+mn-ea"/>
                  <a:ea typeface="+mn-ea"/>
                  <a:cs typeface="Meiryo"/>
                </a:rPr>
                <a:t>兆円</a:t>
              </a:r>
              <a:r>
                <a:rPr lang="en-US" altLang="ja-JP" sz="1200" spc="51" dirty="0">
                  <a:solidFill>
                    <a:srgbClr val="231916"/>
                  </a:solidFill>
                  <a:latin typeface="+mn-ea"/>
                  <a:ea typeface="+mn-ea"/>
                  <a:cs typeface="Meiryo"/>
                </a:rPr>
                <a:t>)</a:t>
              </a:r>
            </a:p>
          </p:txBody>
        </p:sp>
        <p:sp>
          <p:nvSpPr>
            <p:cNvPr id="37" name="object 13">
              <a:extLst>
                <a:ext uri="{FF2B5EF4-FFF2-40B4-BE49-F238E27FC236}">
                  <a16:creationId xmlns:a16="http://schemas.microsoft.com/office/drawing/2014/main" id="{D677CB07-BC85-F128-DA2F-21696B36788E}"/>
                </a:ext>
              </a:extLst>
            </p:cNvPr>
            <p:cNvSpPr txBox="1"/>
            <p:nvPr/>
          </p:nvSpPr>
          <p:spPr>
            <a:xfrm>
              <a:off x="5445774" y="2789360"/>
              <a:ext cx="873425" cy="333746"/>
            </a:xfrm>
            <a:prstGeom prst="rect">
              <a:avLst/>
            </a:prstGeom>
          </p:spPr>
          <p:txBody>
            <a:bodyPr vert="horz" wrap="square" lIns="0" tIns="0" rIns="0" bIns="0" rtlCol="0">
              <a:spAutoFit/>
            </a:bodyPr>
            <a:lstStyle/>
            <a:p>
              <a:pPr algn="ctr" defTabSz="844083" eaLnBrk="1" fontAlgn="auto" hangingPunct="1">
                <a:lnSpc>
                  <a:spcPct val="110000"/>
                </a:lnSpc>
                <a:spcBef>
                  <a:spcPts val="0"/>
                </a:spcBef>
                <a:spcAft>
                  <a:spcPts val="0"/>
                </a:spcAft>
                <a:defRPr/>
              </a:pPr>
              <a:r>
                <a:rPr lang="en-US" altLang="ja-JP" sz="1050" spc="88" dirty="0">
                  <a:latin typeface="+mn-ea"/>
                  <a:ea typeface="+mn-ea"/>
                  <a:cs typeface="Meiryo"/>
                </a:rPr>
                <a:t>24.5</a:t>
              </a:r>
              <a:r>
                <a:rPr lang="ja-JP" altLang="en-US" sz="1050" spc="88" dirty="0">
                  <a:latin typeface="+mn-ea"/>
                  <a:ea typeface="+mn-ea"/>
                  <a:cs typeface="Meiryo"/>
                </a:rPr>
                <a:t>％</a:t>
              </a:r>
            </a:p>
            <a:p>
              <a:pPr algn="ctr" defTabSz="844083" eaLnBrk="1" fontAlgn="auto" hangingPunct="1">
                <a:lnSpc>
                  <a:spcPct val="110000"/>
                </a:lnSpc>
                <a:spcBef>
                  <a:spcPts val="0"/>
                </a:spcBef>
                <a:spcAft>
                  <a:spcPts val="0"/>
                </a:spcAft>
                <a:defRPr/>
              </a:pPr>
              <a:r>
                <a:rPr lang="ja-JP" altLang="en-US" sz="1050" spc="88" dirty="0">
                  <a:latin typeface="+mn-ea"/>
                  <a:ea typeface="+mn-ea"/>
                  <a:cs typeface="Meiryo"/>
                </a:rPr>
                <a:t>（</a:t>
              </a:r>
              <a:r>
                <a:rPr lang="en-US" altLang="ja-JP" sz="1050" spc="88" dirty="0">
                  <a:latin typeface="+mn-ea"/>
                  <a:ea typeface="+mn-ea"/>
                  <a:cs typeface="Meiryo"/>
                </a:rPr>
                <a:t>28.2</a:t>
              </a:r>
              <a:r>
                <a:rPr lang="ja-JP" altLang="en-US" sz="1050" spc="88" dirty="0">
                  <a:latin typeface="+mn-ea"/>
                  <a:ea typeface="+mn-ea"/>
                  <a:cs typeface="Meiryo"/>
                </a:rPr>
                <a:t>兆円）</a:t>
              </a:r>
            </a:p>
          </p:txBody>
        </p:sp>
        <p:sp>
          <p:nvSpPr>
            <p:cNvPr id="38" name="object 12">
              <a:extLst>
                <a:ext uri="{FF2B5EF4-FFF2-40B4-BE49-F238E27FC236}">
                  <a16:creationId xmlns:a16="http://schemas.microsoft.com/office/drawing/2014/main" id="{0E5EB5C4-A594-DD6D-AA12-D27B183DA3D3}"/>
                </a:ext>
              </a:extLst>
            </p:cNvPr>
            <p:cNvSpPr txBox="1"/>
            <p:nvPr/>
          </p:nvSpPr>
          <p:spPr>
            <a:xfrm>
              <a:off x="7074388" y="4376605"/>
              <a:ext cx="1050388" cy="400110"/>
            </a:xfrm>
            <a:prstGeom prst="rect">
              <a:avLst/>
            </a:prstGeom>
          </p:spPr>
          <p:txBody>
            <a:bodyPr vert="horz" wrap="square" lIns="0" tIns="0" rIns="0" bIns="0" rtlCol="0">
              <a:spAutoFit/>
            </a:bodyPr>
            <a:lstStyle/>
            <a:p>
              <a:pPr marL="11723" marR="4689" algn="ctr" defTabSz="844083" eaLnBrk="1" fontAlgn="auto" hangingPunct="1">
                <a:spcBef>
                  <a:spcPts val="0"/>
                </a:spcBef>
                <a:spcAft>
                  <a:spcPts val="0"/>
                </a:spcAft>
                <a:defRPr/>
              </a:pPr>
              <a:r>
                <a:rPr sz="1300" spc="46" dirty="0" err="1">
                  <a:latin typeface="+mn-ea"/>
                  <a:ea typeface="+mn-ea"/>
                  <a:cs typeface="Meiryo"/>
                </a:rPr>
                <a:t>地方交付税</a:t>
              </a:r>
              <a:r>
                <a:rPr sz="1300" spc="46" dirty="0">
                  <a:latin typeface="+mn-ea"/>
                  <a:ea typeface="+mn-ea"/>
                  <a:cs typeface="Meiryo"/>
                </a:rPr>
                <a:t>  </a:t>
              </a:r>
              <a:r>
                <a:rPr sz="1300" spc="46" dirty="0" err="1">
                  <a:latin typeface="+mn-ea"/>
                  <a:ea typeface="+mn-ea"/>
                  <a:cs typeface="Meiryo"/>
                </a:rPr>
                <a:t>交付金等</a:t>
              </a:r>
              <a:endParaRPr sz="1300" dirty="0">
                <a:latin typeface="+mn-ea"/>
                <a:ea typeface="+mn-ea"/>
                <a:cs typeface="Meiryo"/>
              </a:endParaRPr>
            </a:p>
          </p:txBody>
        </p:sp>
        <p:cxnSp>
          <p:nvCxnSpPr>
            <p:cNvPr id="59" name="直線コネクタ 58">
              <a:extLst>
                <a:ext uri="{FF2B5EF4-FFF2-40B4-BE49-F238E27FC236}">
                  <a16:creationId xmlns:a16="http://schemas.microsoft.com/office/drawing/2014/main" id="{C71AD05A-ECE9-0E9B-0F1B-5CC5A809A3DC}"/>
                </a:ext>
              </a:extLst>
            </p:cNvPr>
            <p:cNvCxnSpPr>
              <a:cxnSpLocks/>
            </p:cNvCxnSpPr>
            <p:nvPr/>
          </p:nvCxnSpPr>
          <p:spPr bwMode="auto">
            <a:xfrm flipV="1">
              <a:off x="5393623" y="4584365"/>
              <a:ext cx="353939" cy="117016"/>
            </a:xfrm>
            <a:prstGeom prst="line">
              <a:avLst/>
            </a:prstGeom>
            <a:noFill/>
            <a:ln w="9525" cap="flat" cmpd="sng" algn="ctr">
              <a:solidFill>
                <a:schemeClr val="tx1"/>
              </a:solidFill>
              <a:prstDash val="solid"/>
              <a:round/>
              <a:headEnd type="none" w="med" len="med"/>
              <a:tailEnd type="oval" w="med" len="med"/>
            </a:ln>
            <a:effectLst/>
          </p:spPr>
        </p:cxnSp>
        <p:sp>
          <p:nvSpPr>
            <p:cNvPr id="70" name="object 10">
              <a:extLst>
                <a:ext uri="{FF2B5EF4-FFF2-40B4-BE49-F238E27FC236}">
                  <a16:creationId xmlns:a16="http://schemas.microsoft.com/office/drawing/2014/main" id="{C2D41203-FECF-2D97-4A43-DE984F8907C4}"/>
                </a:ext>
              </a:extLst>
            </p:cNvPr>
            <p:cNvSpPr txBox="1"/>
            <p:nvPr/>
          </p:nvSpPr>
          <p:spPr>
            <a:xfrm>
              <a:off x="7518406" y="2696857"/>
              <a:ext cx="986676" cy="213072"/>
            </a:xfrm>
            <a:prstGeom prst="rect">
              <a:avLst/>
            </a:prstGeom>
          </p:spPr>
          <p:txBody>
            <a:bodyPr vert="horz" wrap="square" lIns="0" tIns="0" rIns="0" bIns="0" rtlCol="0">
              <a:spAutoFit/>
            </a:bodyPr>
            <a:lstStyle/>
            <a:p>
              <a:pPr algn="ctr" defTabSz="844083" eaLnBrk="1" fontAlgn="auto" hangingPunct="1">
                <a:lnSpc>
                  <a:spcPts val="1859"/>
                </a:lnSpc>
                <a:spcBef>
                  <a:spcPts val="0"/>
                </a:spcBef>
                <a:spcAft>
                  <a:spcPts val="0"/>
                </a:spcAft>
                <a:defRPr/>
              </a:pPr>
              <a:r>
                <a:rPr sz="1400" spc="46" dirty="0" err="1">
                  <a:latin typeface="+mn-ea"/>
                  <a:ea typeface="+mn-ea"/>
                  <a:cs typeface="Meiryo"/>
                </a:rPr>
                <a:t>社会保障</a:t>
              </a:r>
              <a:endParaRPr sz="1400" dirty="0">
                <a:latin typeface="+mn-ea"/>
                <a:ea typeface="+mn-ea"/>
                <a:cs typeface="Meiryo"/>
              </a:endParaRPr>
            </a:p>
          </p:txBody>
        </p:sp>
        <p:cxnSp>
          <p:nvCxnSpPr>
            <p:cNvPr id="106" name="直線コネクタ 105">
              <a:extLst>
                <a:ext uri="{FF2B5EF4-FFF2-40B4-BE49-F238E27FC236}">
                  <a16:creationId xmlns:a16="http://schemas.microsoft.com/office/drawing/2014/main" id="{92D8BD32-F40E-9886-1651-2733180558F6}"/>
                </a:ext>
              </a:extLst>
            </p:cNvPr>
            <p:cNvCxnSpPr>
              <a:cxnSpLocks/>
            </p:cNvCxnSpPr>
            <p:nvPr/>
          </p:nvCxnSpPr>
          <p:spPr bwMode="auto">
            <a:xfrm flipV="1">
              <a:off x="5810250" y="4935189"/>
              <a:ext cx="257112" cy="351462"/>
            </a:xfrm>
            <a:prstGeom prst="line">
              <a:avLst/>
            </a:prstGeom>
            <a:noFill/>
            <a:ln w="9525" cap="flat" cmpd="sng" algn="ctr">
              <a:solidFill>
                <a:schemeClr val="tx1"/>
              </a:solidFill>
              <a:prstDash val="solid"/>
              <a:round/>
              <a:headEnd type="none" w="med" len="med"/>
              <a:tailEnd type="oval" w="med" len="med"/>
            </a:ln>
            <a:effectLst/>
          </p:spPr>
        </p:cxnSp>
      </p:grpSp>
      <p:sp>
        <p:nvSpPr>
          <p:cNvPr id="41" name="object 66">
            <a:extLst>
              <a:ext uri="{FF2B5EF4-FFF2-40B4-BE49-F238E27FC236}">
                <a16:creationId xmlns:a16="http://schemas.microsoft.com/office/drawing/2014/main" id="{A7D75369-37A6-4C5F-A320-6CDAC9767830}"/>
              </a:ext>
            </a:extLst>
          </p:cNvPr>
          <p:cNvSpPr txBox="1"/>
          <p:nvPr/>
        </p:nvSpPr>
        <p:spPr>
          <a:xfrm>
            <a:off x="426404" y="6290698"/>
            <a:ext cx="5383846" cy="113557"/>
          </a:xfrm>
          <a:prstGeom prst="rect">
            <a:avLst/>
          </a:prstGeom>
        </p:spPr>
        <p:txBody>
          <a:bodyPr vert="horz" wrap="square" lIns="0" tIns="0" rIns="0" bIns="0" rtlCol="0" anchor="ctr">
            <a:spAutoFit/>
          </a:bodyPr>
          <a:lstStyle/>
          <a:p>
            <a:pPr marL="132926" indent="-398779" defTabSz="844083">
              <a:defRPr/>
            </a:pPr>
            <a:r>
              <a:rPr lang="en-US" altLang="ja-JP" sz="738" dirty="0">
                <a:solidFill>
                  <a:prstClr val="black"/>
                </a:solidFill>
                <a:latin typeface="+mn-ea"/>
                <a:ea typeface="+mn-ea"/>
                <a:cs typeface="Yu Gothic"/>
              </a:rPr>
              <a:t>※</a:t>
            </a:r>
            <a:r>
              <a:rPr lang="ja-JP" altLang="en-US" sz="738" dirty="0">
                <a:solidFill>
                  <a:prstClr val="black"/>
                </a:solidFill>
                <a:latin typeface="+mn-ea"/>
                <a:cs typeface="Yu Gothic"/>
              </a:rPr>
              <a:t>各ページの図表で使用している計数については、四捨五入のため、端数において合計とは一致しないものがあります。</a:t>
            </a:r>
            <a:endParaRPr lang="en-US" altLang="ja-JP" sz="738" dirty="0">
              <a:solidFill>
                <a:prstClr val="black"/>
              </a:solidFill>
              <a:latin typeface="+mn-ea"/>
              <a:ea typeface="+mn-ea"/>
              <a:cs typeface="Yu Gothic"/>
            </a:endParaRPr>
          </a:p>
        </p:txBody>
      </p:sp>
      <p:sp>
        <p:nvSpPr>
          <p:cNvPr id="4" name="object 23">
            <a:extLst>
              <a:ext uri="{FF2B5EF4-FFF2-40B4-BE49-F238E27FC236}">
                <a16:creationId xmlns:a16="http://schemas.microsoft.com/office/drawing/2014/main" id="{21FA291D-E293-008A-64C0-39F2B821C0B9}"/>
              </a:ext>
            </a:extLst>
          </p:cNvPr>
          <p:cNvSpPr txBox="1"/>
          <p:nvPr/>
        </p:nvSpPr>
        <p:spPr>
          <a:xfrm>
            <a:off x="2943512" y="1085882"/>
            <a:ext cx="3256977" cy="306431"/>
          </a:xfrm>
          <a:prstGeom prst="rect">
            <a:avLst/>
          </a:prstGeom>
        </p:spPr>
        <p:txBody>
          <a:bodyPr vert="horz" wrap="square" lIns="0" tIns="0" rIns="0" bIns="0" rtlCol="0">
            <a:spAutoFit/>
          </a:bodyPr>
          <a:lstStyle/>
          <a:p>
            <a:pPr marL="185815" marR="4689" indent="-174678" algn="ctr" defTabSz="844007" eaLnBrk="1" fontAlgn="auto" hangingPunct="1">
              <a:lnSpc>
                <a:spcPct val="113999"/>
              </a:lnSpc>
              <a:spcBef>
                <a:spcPts val="0"/>
              </a:spcBef>
              <a:spcAft>
                <a:spcPts val="0"/>
              </a:spcAft>
              <a:defRPr/>
            </a:pPr>
            <a:r>
              <a:rPr lang="ja-JP" altLang="en-US" sz="2000" spc="32" dirty="0">
                <a:solidFill>
                  <a:srgbClr val="231916"/>
                </a:solidFill>
                <a:latin typeface="+mn-ea"/>
                <a:ea typeface="+mn-ea"/>
                <a:cs typeface="Meiryo"/>
              </a:rPr>
              <a:t>国の予算</a:t>
            </a:r>
            <a:r>
              <a:rPr lang="ja-JP" altLang="en-US" sz="1400" spc="32" dirty="0">
                <a:solidFill>
                  <a:srgbClr val="231916"/>
                </a:solidFill>
                <a:latin typeface="+mn-ea"/>
                <a:ea typeface="+mn-ea"/>
                <a:cs typeface="Meiryo"/>
              </a:rPr>
              <a:t>（令和７年度当初予算）</a:t>
            </a:r>
            <a:endParaRPr sz="1400" dirty="0">
              <a:solidFill>
                <a:prstClr val="black"/>
              </a:solidFill>
              <a:latin typeface="+mn-ea"/>
              <a:ea typeface="+mn-ea"/>
              <a:cs typeface="Yu Gothic"/>
            </a:endParaRPr>
          </a:p>
        </p:txBody>
      </p:sp>
      <p:sp>
        <p:nvSpPr>
          <p:cNvPr id="3" name="スライド番号プレースホルダー 8">
            <a:extLst>
              <a:ext uri="{FF2B5EF4-FFF2-40B4-BE49-F238E27FC236}">
                <a16:creationId xmlns:a16="http://schemas.microsoft.com/office/drawing/2014/main" id="{D2D8E114-82E2-0B02-8BAD-02532A34D577}"/>
              </a:ext>
            </a:extLst>
          </p:cNvPr>
          <p:cNvSpPr>
            <a:spLocks noGrp="1"/>
          </p:cNvSpPr>
          <p:nvPr>
            <p:ph type="sldNum" sz="quarter" idx="12"/>
          </p:nvPr>
        </p:nvSpPr>
        <p:spPr>
          <a:xfrm>
            <a:off x="8769893" y="6443281"/>
            <a:ext cx="374107" cy="298426"/>
          </a:xfrm>
        </p:spPr>
        <p:txBody>
          <a:bodyPr/>
          <a:lstStyle/>
          <a:p>
            <a:pPr>
              <a:defRPr/>
            </a:pPr>
            <a:fld id="{40E3B949-1179-4387-B307-F356BE6486A4}" type="slidenum">
              <a:rPr lang="en-US" altLang="ja-JP" smtClean="0">
                <a:latin typeface="+mn-ea"/>
                <a:ea typeface="+mn-ea"/>
              </a:rPr>
              <a:pPr>
                <a:defRPr/>
              </a:pPr>
              <a:t>15</a:t>
            </a:fld>
            <a:endParaRPr lang="en-US" altLang="ja-JP" dirty="0">
              <a:latin typeface="+mn-ea"/>
              <a:ea typeface="+mn-ea"/>
            </a:endParaRPr>
          </a:p>
        </p:txBody>
      </p:sp>
    </p:spTree>
    <p:extLst>
      <p:ext uri="{BB962C8B-B14F-4D97-AF65-F5344CB8AC3E}">
        <p14:creationId xmlns:p14="http://schemas.microsoft.com/office/powerpoint/2010/main" val="20819806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12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114"/>
                                        </p:tgtEl>
                                        <p:attrNameLst>
                                          <p:attrName>style.visibility</p:attrName>
                                        </p:attrNameLst>
                                      </p:cBhvr>
                                      <p:to>
                                        <p:strVal val="visible"/>
                                      </p:to>
                                    </p:set>
                                    <p:animEffect transition="in" filter="fade">
                                      <p:cBhvr>
                                        <p:cTn id="12" dur="1000"/>
                                        <p:tgtEl>
                                          <p:spTgt spid="114"/>
                                        </p:tgtEl>
                                      </p:cBhvr>
                                    </p:animEffect>
                                    <p:anim calcmode="lin" valueType="num">
                                      <p:cBhvr>
                                        <p:cTn id="13" dur="1000" fill="hold"/>
                                        <p:tgtEl>
                                          <p:spTgt spid="114"/>
                                        </p:tgtEl>
                                        <p:attrNameLst>
                                          <p:attrName>ppt_x</p:attrName>
                                        </p:attrNameLst>
                                      </p:cBhvr>
                                      <p:tavLst>
                                        <p:tav tm="0">
                                          <p:val>
                                            <p:strVal val="#ppt_x"/>
                                          </p:val>
                                        </p:tav>
                                        <p:tav tm="100000">
                                          <p:val>
                                            <p:strVal val="#ppt_x"/>
                                          </p:val>
                                        </p:tav>
                                      </p:tavLst>
                                    </p:anim>
                                    <p:anim calcmode="lin" valueType="num">
                                      <p:cBhvr>
                                        <p:cTn id="14" dur="1000" fill="hold"/>
                                        <p:tgtEl>
                                          <p:spTgt spid="114"/>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113"/>
                                        </p:tgtEl>
                                        <p:attrNameLst>
                                          <p:attrName>style.visibility</p:attrName>
                                        </p:attrNameLst>
                                      </p:cBhvr>
                                      <p:to>
                                        <p:strVal val="visible"/>
                                      </p:to>
                                    </p:set>
                                    <p:animEffect transition="in" filter="fade">
                                      <p:cBhvr>
                                        <p:cTn id="19" dur="1000"/>
                                        <p:tgtEl>
                                          <p:spTgt spid="113"/>
                                        </p:tgtEl>
                                      </p:cBhvr>
                                    </p:animEffect>
                                    <p:anim calcmode="lin" valueType="num">
                                      <p:cBhvr>
                                        <p:cTn id="20" dur="1000" fill="hold"/>
                                        <p:tgtEl>
                                          <p:spTgt spid="113"/>
                                        </p:tgtEl>
                                        <p:attrNameLst>
                                          <p:attrName>ppt_x</p:attrName>
                                        </p:attrNameLst>
                                      </p:cBhvr>
                                      <p:tavLst>
                                        <p:tav tm="0">
                                          <p:val>
                                            <p:strVal val="#ppt_x"/>
                                          </p:val>
                                        </p:tav>
                                        <p:tav tm="100000">
                                          <p:val>
                                            <p:strVal val="#ppt_x"/>
                                          </p:val>
                                        </p:tav>
                                      </p:tavLst>
                                    </p:anim>
                                    <p:anim calcmode="lin" valueType="num">
                                      <p:cBhvr>
                                        <p:cTn id="21" dur="1000" fill="hold"/>
                                        <p:tgtEl>
                                          <p:spTgt spid="113"/>
                                        </p:tgtEl>
                                        <p:attrNameLst>
                                          <p:attrName>ppt_y</p:attrName>
                                        </p:attrNameLst>
                                      </p:cBhvr>
                                      <p:tavLst>
                                        <p:tav tm="0">
                                          <p:val>
                                            <p:strVal val="#ppt_y+.1"/>
                                          </p:val>
                                        </p:tav>
                                        <p:tav tm="100000">
                                          <p:val>
                                            <p:strVal val="#ppt_y"/>
                                          </p:val>
                                        </p:tav>
                                      </p:tavLst>
                                    </p:anim>
                                  </p:childTnLst>
                                </p:cTn>
                              </p:par>
                              <p:par>
                                <p:cTn id="22" presetID="10" presetClass="entr" presetSubtype="0" fill="hold" grpId="0" nodeType="withEffect">
                                  <p:stCondLst>
                                    <p:cond delay="0"/>
                                  </p:stCondLst>
                                  <p:childTnLst>
                                    <p:set>
                                      <p:cBhvr>
                                        <p:cTn id="23" dur="1" fill="hold">
                                          <p:stCondLst>
                                            <p:cond delay="0"/>
                                          </p:stCondLst>
                                        </p:cTn>
                                        <p:tgtEl>
                                          <p:spTgt spid="41"/>
                                        </p:tgtEl>
                                        <p:attrNameLst>
                                          <p:attrName>style.visibility</p:attrName>
                                        </p:attrNameLst>
                                      </p:cBhvr>
                                      <p:to>
                                        <p:strVal val="visible"/>
                                      </p:to>
                                    </p:set>
                                    <p:animEffect transition="in" filter="fade">
                                      <p:cBhvr>
                                        <p:cTn id="24" dur="500"/>
                                        <p:tgtEl>
                                          <p:spTgt spid="4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p:bldP spid="4"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グループ化 1">
            <a:extLst>
              <a:ext uri="{FF2B5EF4-FFF2-40B4-BE49-F238E27FC236}">
                <a16:creationId xmlns:a16="http://schemas.microsoft.com/office/drawing/2014/main" id="{EF8168C4-4C75-E748-BEB5-5AB574AC8AC4}"/>
              </a:ext>
            </a:extLst>
          </p:cNvPr>
          <p:cNvGrpSpPr/>
          <p:nvPr/>
        </p:nvGrpSpPr>
        <p:grpSpPr>
          <a:xfrm>
            <a:off x="323851" y="1085670"/>
            <a:ext cx="8519134" cy="827030"/>
            <a:chOff x="323851" y="1085670"/>
            <a:chExt cx="8519134" cy="827030"/>
          </a:xfrm>
        </p:grpSpPr>
        <p:sp>
          <p:nvSpPr>
            <p:cNvPr id="28" name="AutoShape 353">
              <a:extLst>
                <a:ext uri="{FF2B5EF4-FFF2-40B4-BE49-F238E27FC236}">
                  <a16:creationId xmlns:a16="http://schemas.microsoft.com/office/drawing/2014/main" id="{F8279F98-163D-B9A7-F081-520483C90710}"/>
                </a:ext>
              </a:extLst>
            </p:cNvPr>
            <p:cNvSpPr>
              <a:spLocks noChangeArrowheads="1"/>
            </p:cNvSpPr>
            <p:nvPr/>
          </p:nvSpPr>
          <p:spPr bwMode="auto">
            <a:xfrm>
              <a:off x="323851" y="1085670"/>
              <a:ext cx="8519134" cy="827030"/>
            </a:xfrm>
            <a:prstGeom prst="roundRect">
              <a:avLst>
                <a:gd name="adj" fmla="val 0"/>
              </a:avLst>
            </a:prstGeom>
            <a:solidFill>
              <a:srgbClr val="CEECFE"/>
            </a:solidFill>
            <a:ln>
              <a:noFill/>
            </a:ln>
            <a:effectLst/>
          </p:spPr>
          <p:txBody>
            <a:bodyPr wrap="none" anchor="ctr"/>
            <a:lstStyle/>
            <a:p>
              <a:pPr defTabSz="838413" eaLnBrk="1" hangingPunct="1">
                <a:spcBef>
                  <a:spcPct val="20000"/>
                </a:spcBef>
                <a:buFont typeface="Arial" charset="0"/>
                <a:buChar char="•"/>
                <a:defRPr/>
              </a:pPr>
              <a:endParaRPr lang="ja-JP" altLang="en-US" sz="2567" dirty="0">
                <a:solidFill>
                  <a:prstClr val="black"/>
                </a:solidFill>
                <a:latin typeface="HGPｺﾞｼｯｸE" panose="020B0900000000000000" pitchFamily="50" charset="-128"/>
                <a:ea typeface="HGPｺﾞｼｯｸE" panose="020B0900000000000000" pitchFamily="50" charset="-128"/>
              </a:endParaRPr>
            </a:p>
          </p:txBody>
        </p:sp>
        <p:sp>
          <p:nvSpPr>
            <p:cNvPr id="22" name="テキスト ボックス 21">
              <a:extLst>
                <a:ext uri="{FF2B5EF4-FFF2-40B4-BE49-F238E27FC236}">
                  <a16:creationId xmlns:a16="http://schemas.microsoft.com/office/drawing/2014/main" id="{CA2EB194-2126-941B-9F43-963B999CC2DF}"/>
                </a:ext>
              </a:extLst>
            </p:cNvPr>
            <p:cNvSpPr txBox="1"/>
            <p:nvPr/>
          </p:nvSpPr>
          <p:spPr>
            <a:xfrm>
              <a:off x="340205" y="1314519"/>
              <a:ext cx="5420516" cy="369332"/>
            </a:xfrm>
            <a:prstGeom prst="rect">
              <a:avLst/>
            </a:prstGeom>
            <a:noFill/>
          </p:spPr>
          <p:txBody>
            <a:bodyPr wrap="square" rtlCol="0">
              <a:spAutoFit/>
            </a:bodyPr>
            <a:lstStyle/>
            <a:p>
              <a:r>
                <a:rPr kumimoji="1" lang="ja-JP" altLang="en-US" sz="1800" dirty="0">
                  <a:latin typeface="+mn-ea"/>
                  <a:ea typeface="+mn-ea"/>
                </a:rPr>
                <a:t>なぜ財政は悪化したのか（財政構造の変化）</a:t>
              </a:r>
            </a:p>
          </p:txBody>
        </p:sp>
      </p:grpSp>
      <p:sp>
        <p:nvSpPr>
          <p:cNvPr id="8" name="Rectangle 14">
            <a:extLst>
              <a:ext uri="{FF2B5EF4-FFF2-40B4-BE49-F238E27FC236}">
                <a16:creationId xmlns:a16="http://schemas.microsoft.com/office/drawing/2014/main" id="{FBD99C1E-F22A-1D44-E2B6-8D570433373F}"/>
              </a:ext>
            </a:extLst>
          </p:cNvPr>
          <p:cNvSpPr txBox="1">
            <a:spLocks noChangeArrowheads="1"/>
          </p:cNvSpPr>
          <p:nvPr/>
        </p:nvSpPr>
        <p:spPr bwMode="auto">
          <a:xfrm>
            <a:off x="240030" y="134966"/>
            <a:ext cx="8771002"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noAutofit/>
          </a:bodyPr>
          <a:lstStyle>
            <a:lvl1pPr algn="ctr" rtl="0" eaLnBrk="0" fontAlgn="base" hangingPunct="0">
              <a:spcBef>
                <a:spcPct val="0"/>
              </a:spcBef>
              <a:spcAft>
                <a:spcPct val="0"/>
              </a:spcAft>
              <a:defRPr kumimoji="1" sz="4400">
                <a:solidFill>
                  <a:schemeClr val="tx2"/>
                </a:solidFill>
                <a:latin typeface="+mj-lt"/>
                <a:ea typeface="+mj-ea"/>
                <a:cs typeface="+mj-cs"/>
              </a:defRPr>
            </a:lvl1pPr>
            <a:lvl2pPr algn="ctr" rtl="0" eaLnBrk="0" fontAlgn="base" hangingPunct="0">
              <a:spcBef>
                <a:spcPct val="0"/>
              </a:spcBef>
              <a:spcAft>
                <a:spcPct val="0"/>
              </a:spcAft>
              <a:defRPr kumimoji="1" sz="4400">
                <a:solidFill>
                  <a:schemeClr val="tx2"/>
                </a:solidFill>
                <a:latin typeface="Times" charset="0"/>
                <a:ea typeface="Osaka" charset="-128"/>
              </a:defRPr>
            </a:lvl2pPr>
            <a:lvl3pPr algn="ctr" rtl="0" eaLnBrk="0" fontAlgn="base" hangingPunct="0">
              <a:spcBef>
                <a:spcPct val="0"/>
              </a:spcBef>
              <a:spcAft>
                <a:spcPct val="0"/>
              </a:spcAft>
              <a:defRPr kumimoji="1" sz="4400">
                <a:solidFill>
                  <a:schemeClr val="tx2"/>
                </a:solidFill>
                <a:latin typeface="Times" charset="0"/>
                <a:ea typeface="Osaka" charset="-128"/>
              </a:defRPr>
            </a:lvl3pPr>
            <a:lvl4pPr algn="ctr" rtl="0" eaLnBrk="0" fontAlgn="base" hangingPunct="0">
              <a:spcBef>
                <a:spcPct val="0"/>
              </a:spcBef>
              <a:spcAft>
                <a:spcPct val="0"/>
              </a:spcAft>
              <a:defRPr kumimoji="1" sz="4400">
                <a:solidFill>
                  <a:schemeClr val="tx2"/>
                </a:solidFill>
                <a:latin typeface="Times" charset="0"/>
                <a:ea typeface="Osaka" charset="-128"/>
              </a:defRPr>
            </a:lvl4pPr>
            <a:lvl5pPr algn="ctr" rtl="0" eaLnBrk="0" fontAlgn="base" hangingPunct="0">
              <a:spcBef>
                <a:spcPct val="0"/>
              </a:spcBef>
              <a:spcAft>
                <a:spcPct val="0"/>
              </a:spcAft>
              <a:defRPr kumimoji="1" sz="4400">
                <a:solidFill>
                  <a:schemeClr val="tx2"/>
                </a:solidFill>
                <a:latin typeface="Times" charset="0"/>
                <a:ea typeface="Osaka" charset="-128"/>
              </a:defRPr>
            </a:lvl5pPr>
            <a:lvl6pPr marL="457200" algn="ctr" rtl="0" fontAlgn="base">
              <a:spcBef>
                <a:spcPct val="0"/>
              </a:spcBef>
              <a:spcAft>
                <a:spcPct val="0"/>
              </a:spcAft>
              <a:defRPr kumimoji="1" sz="4400">
                <a:solidFill>
                  <a:schemeClr val="tx2"/>
                </a:solidFill>
                <a:latin typeface="Times" charset="0"/>
                <a:ea typeface="Osaka" charset="-128"/>
              </a:defRPr>
            </a:lvl6pPr>
            <a:lvl7pPr marL="914400" algn="ctr" rtl="0" fontAlgn="base">
              <a:spcBef>
                <a:spcPct val="0"/>
              </a:spcBef>
              <a:spcAft>
                <a:spcPct val="0"/>
              </a:spcAft>
              <a:defRPr kumimoji="1" sz="4400">
                <a:solidFill>
                  <a:schemeClr val="tx2"/>
                </a:solidFill>
                <a:latin typeface="Times" charset="0"/>
                <a:ea typeface="Osaka" charset="-128"/>
              </a:defRPr>
            </a:lvl7pPr>
            <a:lvl8pPr marL="1371600" algn="ctr" rtl="0" fontAlgn="base">
              <a:spcBef>
                <a:spcPct val="0"/>
              </a:spcBef>
              <a:spcAft>
                <a:spcPct val="0"/>
              </a:spcAft>
              <a:defRPr kumimoji="1" sz="4400">
                <a:solidFill>
                  <a:schemeClr val="tx2"/>
                </a:solidFill>
                <a:latin typeface="Times" charset="0"/>
                <a:ea typeface="Osaka" charset="-128"/>
              </a:defRPr>
            </a:lvl8pPr>
            <a:lvl9pPr marL="1828800" algn="ctr" rtl="0" fontAlgn="base">
              <a:spcBef>
                <a:spcPct val="0"/>
              </a:spcBef>
              <a:spcAft>
                <a:spcPct val="0"/>
              </a:spcAft>
              <a:defRPr kumimoji="1" sz="4400">
                <a:solidFill>
                  <a:schemeClr val="tx2"/>
                </a:solidFill>
                <a:latin typeface="Times" charset="0"/>
                <a:ea typeface="Osaka" charset="-128"/>
              </a:defRPr>
            </a:lvl9pPr>
          </a:lstStyle>
          <a:p>
            <a:pPr algn="l" eaLnBrk="1" hangingPunct="1"/>
            <a:r>
              <a:rPr lang="ja-JP" altLang="en-US" sz="2500" kern="0" dirty="0">
                <a:solidFill>
                  <a:srgbClr val="005BAD"/>
                </a:solidFill>
                <a:latin typeface="HGP創英角ｺﾞｼｯｸUB" panose="020B0900000000000000" pitchFamily="50" charset="-128"/>
                <a:ea typeface="HGP創英角ｺﾞｼｯｸUB" panose="020B0900000000000000" pitchFamily="50" charset="-128"/>
              </a:rPr>
              <a:t>３</a:t>
            </a:r>
            <a:r>
              <a:rPr lang="en-US" altLang="ja-JP" sz="2200" kern="0" dirty="0">
                <a:solidFill>
                  <a:srgbClr val="005BAD"/>
                </a:solidFill>
                <a:latin typeface="HGP創英角ｺﾞｼｯｸUB" panose="020B0900000000000000" pitchFamily="50" charset="-128"/>
                <a:ea typeface="HGP創英角ｺﾞｼｯｸUB" panose="020B0900000000000000" pitchFamily="50" charset="-128"/>
              </a:rPr>
              <a:t>. </a:t>
            </a:r>
            <a:r>
              <a:rPr lang="ja-JP" altLang="en-US" sz="2200" kern="0" dirty="0">
                <a:solidFill>
                  <a:schemeClr val="tx1"/>
                </a:solidFill>
                <a:latin typeface="HGP創英角ｺﾞｼｯｸUB" panose="020B0900000000000000" pitchFamily="50" charset="-128"/>
                <a:ea typeface="HGP創英角ｺﾞｼｯｸUB" panose="020B0900000000000000" pitchFamily="50" charset="-128"/>
              </a:rPr>
              <a:t>国の財政をみてみよう②</a:t>
            </a:r>
          </a:p>
        </p:txBody>
      </p:sp>
      <p:pic>
        <p:nvPicPr>
          <p:cNvPr id="4" name="Picture 29">
            <a:extLst>
              <a:ext uri="{FF2B5EF4-FFF2-40B4-BE49-F238E27FC236}">
                <a16:creationId xmlns:a16="http://schemas.microsoft.com/office/drawing/2014/main" id="{3843A247-C382-6F48-D7E6-EEE0551587A4}"/>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p:blipFill>
        <p:spPr bwMode="auto">
          <a:xfrm>
            <a:off x="7601021" y="811947"/>
            <a:ext cx="1323956" cy="15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テキスト ボックス 4">
            <a:extLst>
              <a:ext uri="{FF2B5EF4-FFF2-40B4-BE49-F238E27FC236}">
                <a16:creationId xmlns:a16="http://schemas.microsoft.com/office/drawing/2014/main" id="{56837FEA-93DB-4A79-5E9D-C4852598083C}"/>
              </a:ext>
            </a:extLst>
          </p:cNvPr>
          <p:cNvSpPr txBox="1"/>
          <p:nvPr/>
        </p:nvSpPr>
        <p:spPr>
          <a:xfrm>
            <a:off x="340205" y="2420937"/>
            <a:ext cx="8479945" cy="2938463"/>
          </a:xfrm>
          <a:prstGeom prst="rect">
            <a:avLst/>
          </a:prstGeom>
          <a:noFill/>
        </p:spPr>
        <p:txBody>
          <a:bodyPr wrap="square" rtlCol="0">
            <a:noAutofit/>
          </a:bodyPr>
          <a:lstStyle/>
          <a:p>
            <a:pPr marL="252000" indent="-252000">
              <a:lnSpc>
                <a:spcPct val="110000"/>
              </a:lnSpc>
              <a:spcBef>
                <a:spcPts val="600"/>
              </a:spcBef>
              <a:buClr>
                <a:srgbClr val="005BAD"/>
              </a:buClr>
              <a:buFont typeface="Wingdings" panose="05000000000000000000" pitchFamily="2" charset="2"/>
              <a:buChar char="l"/>
            </a:pPr>
            <a:r>
              <a:rPr kumimoji="1" lang="en-US" altLang="ja-JP" sz="2200" dirty="0">
                <a:latin typeface="+mn-ea"/>
                <a:ea typeface="+mn-ea"/>
              </a:rPr>
              <a:t>1990</a:t>
            </a:r>
            <a:r>
              <a:rPr kumimoji="1" lang="ja-JP" altLang="en-US" sz="2200" dirty="0">
                <a:latin typeface="+mn-ea"/>
                <a:ea typeface="+mn-ea"/>
              </a:rPr>
              <a:t>年度（平成２年度）と現在の歳出を比較すると、</a:t>
            </a:r>
            <a:r>
              <a:rPr kumimoji="1" lang="ja-JP" altLang="en-US" sz="2200" dirty="0">
                <a:solidFill>
                  <a:srgbClr val="005BAD"/>
                </a:solidFill>
                <a:latin typeface="+mn-ea"/>
                <a:ea typeface="+mn-ea"/>
              </a:rPr>
              <a:t>社会保障関係費や国債費が大きく伸びて</a:t>
            </a:r>
            <a:r>
              <a:rPr kumimoji="1" lang="ja-JP" altLang="en-US" sz="2200" dirty="0">
                <a:latin typeface="+mn-ea"/>
                <a:ea typeface="+mn-ea"/>
              </a:rPr>
              <a:t>います。特に社会保障は、</a:t>
            </a:r>
            <a:r>
              <a:rPr lang="ja-JP" altLang="en-US" sz="2200" dirty="0">
                <a:solidFill>
                  <a:srgbClr val="005BAD"/>
                </a:solidFill>
                <a:latin typeface="+mn-ea"/>
                <a:ea typeface="+mn-ea"/>
              </a:rPr>
              <a:t>年金、医療、介護、こども・子育て</a:t>
            </a:r>
            <a:r>
              <a:rPr kumimoji="1" lang="ja-JP" altLang="en-US" sz="2200" dirty="0">
                <a:latin typeface="+mn-ea"/>
                <a:ea typeface="+mn-ea"/>
              </a:rPr>
              <a:t>などの分野に分けられ、</a:t>
            </a:r>
            <a:r>
              <a:rPr lang="ja-JP" altLang="en-US" sz="2200" dirty="0">
                <a:solidFill>
                  <a:srgbClr val="005BAD"/>
                </a:solidFill>
                <a:latin typeface="+mn-ea"/>
                <a:ea typeface="+mn-ea"/>
              </a:rPr>
              <a:t>国の一般会計歳出の約１／３</a:t>
            </a:r>
            <a:r>
              <a:rPr kumimoji="1" lang="ja-JP" altLang="en-US" sz="2200" dirty="0">
                <a:latin typeface="+mn-ea"/>
                <a:ea typeface="+mn-ea"/>
              </a:rPr>
              <a:t>を占める最大の支出項目となっています。</a:t>
            </a:r>
          </a:p>
          <a:p>
            <a:pPr marL="252000" indent="-252000">
              <a:lnSpc>
                <a:spcPct val="110000"/>
              </a:lnSpc>
              <a:spcBef>
                <a:spcPts val="1800"/>
              </a:spcBef>
              <a:buClr>
                <a:srgbClr val="005BAD"/>
              </a:buClr>
              <a:buFont typeface="Wingdings" panose="05000000000000000000" pitchFamily="2" charset="2"/>
              <a:buChar char="l"/>
            </a:pPr>
            <a:r>
              <a:rPr kumimoji="1" lang="ja-JP" altLang="en-US" sz="2200" dirty="0">
                <a:latin typeface="+mn-ea"/>
                <a:ea typeface="+mn-ea"/>
              </a:rPr>
              <a:t>歳出の増加に対し歳入は、経済成長の停滞などが影響して</a:t>
            </a:r>
            <a:r>
              <a:rPr lang="ja-JP" altLang="en-US" sz="2200" dirty="0">
                <a:solidFill>
                  <a:srgbClr val="005BAD"/>
                </a:solidFill>
                <a:latin typeface="+mn-ea"/>
                <a:ea typeface="+mn-ea"/>
              </a:rPr>
              <a:t>税収の伸びが見合っておらず、不足分を借金に頼っている</a:t>
            </a:r>
            <a:r>
              <a:rPr kumimoji="1" lang="ja-JP" altLang="en-US" sz="2200" dirty="0">
                <a:latin typeface="+mn-ea"/>
                <a:ea typeface="+mn-ea"/>
              </a:rPr>
              <a:t>ため、公債金は約５倍と大幅に増加しています。</a:t>
            </a:r>
          </a:p>
        </p:txBody>
      </p:sp>
      <p:sp>
        <p:nvSpPr>
          <p:cNvPr id="6" name="スライド番号プレースホルダー 8">
            <a:extLst>
              <a:ext uri="{FF2B5EF4-FFF2-40B4-BE49-F238E27FC236}">
                <a16:creationId xmlns:a16="http://schemas.microsoft.com/office/drawing/2014/main" id="{97663B53-D5DE-1808-251A-813C97FAB34F}"/>
              </a:ext>
            </a:extLst>
          </p:cNvPr>
          <p:cNvSpPr>
            <a:spLocks noGrp="1"/>
          </p:cNvSpPr>
          <p:nvPr>
            <p:ph type="sldNum" sz="quarter" idx="12"/>
          </p:nvPr>
        </p:nvSpPr>
        <p:spPr>
          <a:xfrm>
            <a:off x="8769893" y="6443281"/>
            <a:ext cx="374107" cy="298426"/>
          </a:xfrm>
        </p:spPr>
        <p:txBody>
          <a:bodyPr/>
          <a:lstStyle/>
          <a:p>
            <a:pPr>
              <a:defRPr/>
            </a:pPr>
            <a:fld id="{40E3B949-1179-4387-B307-F356BE6486A4}" type="slidenum">
              <a:rPr lang="en-US" altLang="ja-JP" smtClean="0">
                <a:latin typeface="+mn-ea"/>
                <a:ea typeface="+mn-ea"/>
              </a:rPr>
              <a:pPr>
                <a:defRPr/>
              </a:pPr>
              <a:t>16</a:t>
            </a:fld>
            <a:endParaRPr lang="en-US" altLang="ja-JP" dirty="0">
              <a:latin typeface="+mn-ea"/>
              <a:ea typeface="+mn-ea"/>
            </a:endParaRPr>
          </a:p>
        </p:txBody>
      </p:sp>
    </p:spTree>
    <p:extLst>
      <p:ext uri="{BB962C8B-B14F-4D97-AF65-F5344CB8AC3E}">
        <p14:creationId xmlns:p14="http://schemas.microsoft.com/office/powerpoint/2010/main" val="25615011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fade">
                                      <p:cBhvr>
                                        <p:cTn id="11" dur="600"/>
                                        <p:tgtEl>
                                          <p:spTgt spid="4"/>
                                        </p:tgtEl>
                                      </p:cBhvr>
                                    </p:animEffect>
                                    <p:anim calcmode="lin" valueType="num">
                                      <p:cBhvr>
                                        <p:cTn id="12" dur="600" fill="hold"/>
                                        <p:tgtEl>
                                          <p:spTgt spid="4"/>
                                        </p:tgtEl>
                                        <p:attrNameLst>
                                          <p:attrName>ppt_x</p:attrName>
                                        </p:attrNameLst>
                                      </p:cBhvr>
                                      <p:tavLst>
                                        <p:tav tm="0">
                                          <p:val>
                                            <p:strVal val="#ppt_x"/>
                                          </p:val>
                                        </p:tav>
                                        <p:tav tm="100000">
                                          <p:val>
                                            <p:strVal val="#ppt_x"/>
                                          </p:val>
                                        </p:tav>
                                      </p:tavLst>
                                    </p:anim>
                                    <p:anim calcmode="lin" valueType="num">
                                      <p:cBhvr>
                                        <p:cTn id="13" dur="6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2" presetClass="entr" presetSubtype="8" fill="hold" nodeType="clickEffect">
                                  <p:stCondLst>
                                    <p:cond delay="0"/>
                                  </p:stCondLst>
                                  <p:childTnLst>
                                    <p:set>
                                      <p:cBhvr>
                                        <p:cTn id="17" dur="1" fill="hold">
                                          <p:stCondLst>
                                            <p:cond delay="0"/>
                                          </p:stCondLst>
                                        </p:cTn>
                                        <p:tgtEl>
                                          <p:spTgt spid="5">
                                            <p:txEl>
                                              <p:pRg st="0" end="0"/>
                                            </p:txEl>
                                          </p:spTgt>
                                        </p:tgtEl>
                                        <p:attrNameLst>
                                          <p:attrName>style.visibility</p:attrName>
                                        </p:attrNameLst>
                                      </p:cBhvr>
                                      <p:to>
                                        <p:strVal val="visible"/>
                                      </p:to>
                                    </p:set>
                                    <p:animEffect transition="in" filter="wipe(left)">
                                      <p:cBhvr>
                                        <p:cTn id="18" dur="1750"/>
                                        <p:tgtEl>
                                          <p:spTgt spid="5">
                                            <p:txEl>
                                              <p:pRg st="0" end="0"/>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8" fill="hold" nodeType="clickEffect">
                                  <p:stCondLst>
                                    <p:cond delay="0"/>
                                  </p:stCondLst>
                                  <p:childTnLst>
                                    <p:set>
                                      <p:cBhvr>
                                        <p:cTn id="22" dur="1" fill="hold">
                                          <p:stCondLst>
                                            <p:cond delay="0"/>
                                          </p:stCondLst>
                                        </p:cTn>
                                        <p:tgtEl>
                                          <p:spTgt spid="5">
                                            <p:txEl>
                                              <p:pRg st="1" end="1"/>
                                            </p:txEl>
                                          </p:spTgt>
                                        </p:tgtEl>
                                        <p:attrNameLst>
                                          <p:attrName>style.visibility</p:attrName>
                                        </p:attrNameLst>
                                      </p:cBhvr>
                                      <p:to>
                                        <p:strVal val="visible"/>
                                      </p:to>
                                    </p:set>
                                    <p:animEffect transition="in" filter="wipe(left)">
                                      <p:cBhvr>
                                        <p:cTn id="23" dur="1650"/>
                                        <p:tgtEl>
                                          <p:spTgt spid="5">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1362F8D-7E00-5E24-FE47-4AF25414C37E}"/>
            </a:ext>
          </a:extLst>
        </p:cNvPr>
        <p:cNvGrpSpPr/>
        <p:nvPr/>
      </p:nvGrpSpPr>
      <p:grpSpPr>
        <a:xfrm>
          <a:off x="0" y="0"/>
          <a:ext cx="0" cy="0"/>
          <a:chOff x="0" y="0"/>
          <a:chExt cx="0" cy="0"/>
        </a:xfrm>
      </p:grpSpPr>
      <p:sp>
        <p:nvSpPr>
          <p:cNvPr id="101" name="object 66">
            <a:extLst>
              <a:ext uri="{FF2B5EF4-FFF2-40B4-BE49-F238E27FC236}">
                <a16:creationId xmlns:a16="http://schemas.microsoft.com/office/drawing/2014/main" id="{66FD0DF4-74B2-3446-F7EC-6DEA3DD8DBA5}"/>
              </a:ext>
            </a:extLst>
          </p:cNvPr>
          <p:cNvSpPr txBox="1"/>
          <p:nvPr/>
        </p:nvSpPr>
        <p:spPr>
          <a:xfrm>
            <a:off x="804437" y="6304175"/>
            <a:ext cx="5483077" cy="137345"/>
          </a:xfrm>
          <a:prstGeom prst="rect">
            <a:avLst/>
          </a:prstGeom>
        </p:spPr>
        <p:txBody>
          <a:bodyPr vert="horz" wrap="square" lIns="0" tIns="0" rIns="0" bIns="0" rtlCol="0" anchor="ctr">
            <a:spAutoFit/>
          </a:bodyPr>
          <a:lstStyle/>
          <a:p>
            <a:pPr marL="11723" defTabSz="844083">
              <a:lnSpc>
                <a:spcPct val="130000"/>
              </a:lnSpc>
              <a:defRPr/>
            </a:pPr>
            <a:r>
              <a:rPr lang="en-US" altLang="ja-JP" sz="800" dirty="0">
                <a:latin typeface="+mn-ea"/>
                <a:ea typeface="+mn-ea"/>
              </a:rPr>
              <a:t>※</a:t>
            </a:r>
            <a:r>
              <a:rPr lang="ja-JP" altLang="en-US" sz="800" dirty="0">
                <a:latin typeface="+mn-ea"/>
                <a:ea typeface="+mn-ea"/>
              </a:rPr>
              <a:t>当初予算ベース。</a:t>
            </a:r>
            <a:endParaRPr lang="en-US" altLang="ja-JP" sz="800" dirty="0">
              <a:latin typeface="+mn-ea"/>
              <a:ea typeface="+mn-ea"/>
            </a:endParaRPr>
          </a:p>
        </p:txBody>
      </p:sp>
      <p:sp>
        <p:nvSpPr>
          <p:cNvPr id="8" name="Rectangle 14">
            <a:extLst>
              <a:ext uri="{FF2B5EF4-FFF2-40B4-BE49-F238E27FC236}">
                <a16:creationId xmlns:a16="http://schemas.microsoft.com/office/drawing/2014/main" id="{E4133E53-7739-0816-3638-C0A98A0FD731}"/>
              </a:ext>
            </a:extLst>
          </p:cNvPr>
          <p:cNvSpPr txBox="1">
            <a:spLocks noChangeArrowheads="1"/>
          </p:cNvSpPr>
          <p:nvPr/>
        </p:nvSpPr>
        <p:spPr bwMode="auto">
          <a:xfrm>
            <a:off x="240030" y="134966"/>
            <a:ext cx="8771002"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noAutofit/>
          </a:bodyPr>
          <a:lstStyle>
            <a:lvl1pPr algn="ctr" rtl="0" eaLnBrk="0" fontAlgn="base" hangingPunct="0">
              <a:spcBef>
                <a:spcPct val="0"/>
              </a:spcBef>
              <a:spcAft>
                <a:spcPct val="0"/>
              </a:spcAft>
              <a:defRPr kumimoji="1" sz="4400">
                <a:solidFill>
                  <a:schemeClr val="tx2"/>
                </a:solidFill>
                <a:latin typeface="+mj-lt"/>
                <a:ea typeface="+mj-ea"/>
                <a:cs typeface="+mj-cs"/>
              </a:defRPr>
            </a:lvl1pPr>
            <a:lvl2pPr algn="ctr" rtl="0" eaLnBrk="0" fontAlgn="base" hangingPunct="0">
              <a:spcBef>
                <a:spcPct val="0"/>
              </a:spcBef>
              <a:spcAft>
                <a:spcPct val="0"/>
              </a:spcAft>
              <a:defRPr kumimoji="1" sz="4400">
                <a:solidFill>
                  <a:schemeClr val="tx2"/>
                </a:solidFill>
                <a:latin typeface="Times" charset="0"/>
                <a:ea typeface="Osaka" charset="-128"/>
              </a:defRPr>
            </a:lvl2pPr>
            <a:lvl3pPr algn="ctr" rtl="0" eaLnBrk="0" fontAlgn="base" hangingPunct="0">
              <a:spcBef>
                <a:spcPct val="0"/>
              </a:spcBef>
              <a:spcAft>
                <a:spcPct val="0"/>
              </a:spcAft>
              <a:defRPr kumimoji="1" sz="4400">
                <a:solidFill>
                  <a:schemeClr val="tx2"/>
                </a:solidFill>
                <a:latin typeface="Times" charset="0"/>
                <a:ea typeface="Osaka" charset="-128"/>
              </a:defRPr>
            </a:lvl3pPr>
            <a:lvl4pPr algn="ctr" rtl="0" eaLnBrk="0" fontAlgn="base" hangingPunct="0">
              <a:spcBef>
                <a:spcPct val="0"/>
              </a:spcBef>
              <a:spcAft>
                <a:spcPct val="0"/>
              </a:spcAft>
              <a:defRPr kumimoji="1" sz="4400">
                <a:solidFill>
                  <a:schemeClr val="tx2"/>
                </a:solidFill>
                <a:latin typeface="Times" charset="0"/>
                <a:ea typeface="Osaka" charset="-128"/>
              </a:defRPr>
            </a:lvl4pPr>
            <a:lvl5pPr algn="ctr" rtl="0" eaLnBrk="0" fontAlgn="base" hangingPunct="0">
              <a:spcBef>
                <a:spcPct val="0"/>
              </a:spcBef>
              <a:spcAft>
                <a:spcPct val="0"/>
              </a:spcAft>
              <a:defRPr kumimoji="1" sz="4400">
                <a:solidFill>
                  <a:schemeClr val="tx2"/>
                </a:solidFill>
                <a:latin typeface="Times" charset="0"/>
                <a:ea typeface="Osaka" charset="-128"/>
              </a:defRPr>
            </a:lvl5pPr>
            <a:lvl6pPr marL="457200" algn="ctr" rtl="0" fontAlgn="base">
              <a:spcBef>
                <a:spcPct val="0"/>
              </a:spcBef>
              <a:spcAft>
                <a:spcPct val="0"/>
              </a:spcAft>
              <a:defRPr kumimoji="1" sz="4400">
                <a:solidFill>
                  <a:schemeClr val="tx2"/>
                </a:solidFill>
                <a:latin typeface="Times" charset="0"/>
                <a:ea typeface="Osaka" charset="-128"/>
              </a:defRPr>
            </a:lvl6pPr>
            <a:lvl7pPr marL="914400" algn="ctr" rtl="0" fontAlgn="base">
              <a:spcBef>
                <a:spcPct val="0"/>
              </a:spcBef>
              <a:spcAft>
                <a:spcPct val="0"/>
              </a:spcAft>
              <a:defRPr kumimoji="1" sz="4400">
                <a:solidFill>
                  <a:schemeClr val="tx2"/>
                </a:solidFill>
                <a:latin typeface="Times" charset="0"/>
                <a:ea typeface="Osaka" charset="-128"/>
              </a:defRPr>
            </a:lvl7pPr>
            <a:lvl8pPr marL="1371600" algn="ctr" rtl="0" fontAlgn="base">
              <a:spcBef>
                <a:spcPct val="0"/>
              </a:spcBef>
              <a:spcAft>
                <a:spcPct val="0"/>
              </a:spcAft>
              <a:defRPr kumimoji="1" sz="4400">
                <a:solidFill>
                  <a:schemeClr val="tx2"/>
                </a:solidFill>
                <a:latin typeface="Times" charset="0"/>
                <a:ea typeface="Osaka" charset="-128"/>
              </a:defRPr>
            </a:lvl8pPr>
            <a:lvl9pPr marL="1828800" algn="ctr" rtl="0" fontAlgn="base">
              <a:spcBef>
                <a:spcPct val="0"/>
              </a:spcBef>
              <a:spcAft>
                <a:spcPct val="0"/>
              </a:spcAft>
              <a:defRPr kumimoji="1" sz="4400">
                <a:solidFill>
                  <a:schemeClr val="tx2"/>
                </a:solidFill>
                <a:latin typeface="Times" charset="0"/>
                <a:ea typeface="Osaka" charset="-128"/>
              </a:defRPr>
            </a:lvl9pPr>
          </a:lstStyle>
          <a:p>
            <a:pPr algn="l" eaLnBrk="1" hangingPunct="1"/>
            <a:r>
              <a:rPr lang="ja-JP" altLang="en-US" sz="2500" kern="0" dirty="0">
                <a:solidFill>
                  <a:srgbClr val="005BAD"/>
                </a:solidFill>
                <a:latin typeface="HGP創英角ｺﾞｼｯｸUB" panose="020B0900000000000000" pitchFamily="50" charset="-128"/>
                <a:ea typeface="HGP創英角ｺﾞｼｯｸUB" panose="020B0900000000000000" pitchFamily="50" charset="-128"/>
              </a:rPr>
              <a:t>３</a:t>
            </a:r>
            <a:r>
              <a:rPr lang="en-US" altLang="ja-JP" sz="2200" kern="0" dirty="0">
                <a:solidFill>
                  <a:srgbClr val="005BAD"/>
                </a:solidFill>
                <a:latin typeface="HGP創英角ｺﾞｼｯｸUB" panose="020B0900000000000000" pitchFamily="50" charset="-128"/>
                <a:ea typeface="HGP創英角ｺﾞｼｯｸUB" panose="020B0900000000000000" pitchFamily="50" charset="-128"/>
              </a:rPr>
              <a:t>. </a:t>
            </a:r>
            <a:r>
              <a:rPr lang="ja-JP" altLang="en-US" sz="2200" kern="0" dirty="0">
                <a:solidFill>
                  <a:schemeClr val="tx1"/>
                </a:solidFill>
                <a:latin typeface="HGP創英角ｺﾞｼｯｸUB" panose="020B0900000000000000" pitchFamily="50" charset="-128"/>
                <a:ea typeface="HGP創英角ｺﾞｼｯｸUB" panose="020B0900000000000000" pitchFamily="50" charset="-128"/>
              </a:rPr>
              <a:t>国の財政をみてみよう②</a:t>
            </a:r>
          </a:p>
        </p:txBody>
      </p:sp>
      <p:grpSp>
        <p:nvGrpSpPr>
          <p:cNvPr id="6" name="グループ化 5">
            <a:extLst>
              <a:ext uri="{FF2B5EF4-FFF2-40B4-BE49-F238E27FC236}">
                <a16:creationId xmlns:a16="http://schemas.microsoft.com/office/drawing/2014/main" id="{E1C808ED-F900-7193-9C11-DC6A4AB1A3B1}"/>
              </a:ext>
            </a:extLst>
          </p:cNvPr>
          <p:cNvGrpSpPr/>
          <p:nvPr/>
        </p:nvGrpSpPr>
        <p:grpSpPr>
          <a:xfrm>
            <a:off x="251722" y="638998"/>
            <a:ext cx="3960000" cy="5581138"/>
            <a:chOff x="4527724" y="800861"/>
            <a:chExt cx="3960000" cy="5581138"/>
          </a:xfrm>
        </p:grpSpPr>
        <p:grpSp>
          <p:nvGrpSpPr>
            <p:cNvPr id="139" name="グループ化 138">
              <a:extLst>
                <a:ext uri="{FF2B5EF4-FFF2-40B4-BE49-F238E27FC236}">
                  <a16:creationId xmlns:a16="http://schemas.microsoft.com/office/drawing/2014/main" id="{6EBE00C2-3924-2A93-BA40-1784F1C44145}"/>
                </a:ext>
              </a:extLst>
            </p:cNvPr>
            <p:cNvGrpSpPr>
              <a:grpSpLocks/>
            </p:cNvGrpSpPr>
            <p:nvPr/>
          </p:nvGrpSpPr>
          <p:grpSpPr>
            <a:xfrm>
              <a:off x="4527724" y="800861"/>
              <a:ext cx="3960000" cy="5040000"/>
              <a:chOff x="4527724" y="2095699"/>
              <a:chExt cx="3960000" cy="4059434"/>
            </a:xfrm>
          </p:grpSpPr>
          <p:graphicFrame>
            <p:nvGraphicFramePr>
              <p:cNvPr id="135" name="グラフ 134">
                <a:extLst>
                  <a:ext uri="{FF2B5EF4-FFF2-40B4-BE49-F238E27FC236}">
                    <a16:creationId xmlns:a16="http://schemas.microsoft.com/office/drawing/2014/main" id="{414BED73-23C7-8192-190B-1874F4451F87}"/>
                  </a:ext>
                </a:extLst>
              </p:cNvPr>
              <p:cNvGraphicFramePr>
                <a:graphicFrameLocks/>
              </p:cNvGraphicFramePr>
              <p:nvPr/>
            </p:nvGraphicFramePr>
            <p:xfrm>
              <a:off x="4527724" y="2095699"/>
              <a:ext cx="3960000" cy="4059434"/>
            </p:xfrm>
            <a:graphic>
              <a:graphicData uri="http://schemas.openxmlformats.org/drawingml/2006/chart">
                <c:chart xmlns:c="http://schemas.openxmlformats.org/drawingml/2006/chart" xmlns:r="http://schemas.openxmlformats.org/officeDocument/2006/relationships" r:id="rId3"/>
              </a:graphicData>
            </a:graphic>
          </p:graphicFrame>
          <p:cxnSp>
            <p:nvCxnSpPr>
              <p:cNvPr id="137" name="直線コネクタ 136">
                <a:extLst>
                  <a:ext uri="{FF2B5EF4-FFF2-40B4-BE49-F238E27FC236}">
                    <a16:creationId xmlns:a16="http://schemas.microsoft.com/office/drawing/2014/main" id="{B9446D6C-55A1-BE0F-FE2B-6FE1B985B016}"/>
                  </a:ext>
                </a:extLst>
              </p:cNvPr>
              <p:cNvCxnSpPr>
                <a:cxnSpLocks/>
              </p:cNvCxnSpPr>
              <p:nvPr/>
            </p:nvCxnSpPr>
            <p:spPr bwMode="auto">
              <a:xfrm>
                <a:off x="4812790" y="6041566"/>
                <a:ext cx="3389868" cy="0"/>
              </a:xfrm>
              <a:prstGeom prst="line">
                <a:avLst/>
              </a:prstGeom>
              <a:noFill/>
              <a:ln w="19050" cap="flat" cmpd="sng" algn="ctr">
                <a:solidFill>
                  <a:schemeClr val="tx1">
                    <a:lumMod val="65000"/>
                    <a:lumOff val="35000"/>
                  </a:schemeClr>
                </a:solidFill>
                <a:prstDash val="sysDash"/>
                <a:round/>
                <a:headEnd type="none" w="med" len="med"/>
                <a:tailEnd type="none" w="med" len="med"/>
              </a:ln>
              <a:effectLst/>
            </p:spPr>
          </p:cxnSp>
        </p:grpSp>
        <p:grpSp>
          <p:nvGrpSpPr>
            <p:cNvPr id="5" name="グループ化 4">
              <a:extLst>
                <a:ext uri="{FF2B5EF4-FFF2-40B4-BE49-F238E27FC236}">
                  <a16:creationId xmlns:a16="http://schemas.microsoft.com/office/drawing/2014/main" id="{E38C7A32-F33F-9E9A-018B-DCCE65592A5F}"/>
                </a:ext>
              </a:extLst>
            </p:cNvPr>
            <p:cNvGrpSpPr/>
            <p:nvPr/>
          </p:nvGrpSpPr>
          <p:grpSpPr>
            <a:xfrm>
              <a:off x="4781156" y="1879576"/>
              <a:ext cx="3198787" cy="4502423"/>
              <a:chOff x="4781156" y="1879576"/>
              <a:chExt cx="3198787" cy="4502423"/>
            </a:xfrm>
          </p:grpSpPr>
          <p:sp>
            <p:nvSpPr>
              <p:cNvPr id="114" name="テキスト ボックス 113">
                <a:extLst>
                  <a:ext uri="{FF2B5EF4-FFF2-40B4-BE49-F238E27FC236}">
                    <a16:creationId xmlns:a16="http://schemas.microsoft.com/office/drawing/2014/main" id="{B6B5C4FB-35B9-8C1B-216F-626E448C55DB}"/>
                  </a:ext>
                </a:extLst>
              </p:cNvPr>
              <p:cNvSpPr txBox="1">
                <a:spLocks/>
              </p:cNvSpPr>
              <p:nvPr/>
            </p:nvSpPr>
            <p:spPr>
              <a:xfrm>
                <a:off x="5002050" y="4482574"/>
                <a:ext cx="1141658" cy="427168"/>
              </a:xfrm>
              <a:prstGeom prst="rect">
                <a:avLst/>
              </a:prstGeom>
              <a:noFill/>
            </p:spPr>
            <p:txBody>
              <a:bodyPr wrap="none" rtlCol="0">
                <a:spAutoFit/>
              </a:bodyPr>
              <a:lstStyle/>
              <a:p>
                <a:pPr algn="ctr">
                  <a:lnSpc>
                    <a:spcPct val="105000"/>
                  </a:lnSpc>
                </a:pPr>
                <a:r>
                  <a:rPr kumimoji="1" lang="ja-JP" altLang="en-US" sz="1100" kern="0" dirty="0">
                    <a:latin typeface="+mn-ea"/>
                    <a:ea typeface="+mn-ea"/>
                  </a:rPr>
                  <a:t>税収などの収入</a:t>
                </a:r>
                <a:endParaRPr kumimoji="1" lang="en-US" altLang="ja-JP" sz="1100" kern="0" dirty="0">
                  <a:latin typeface="+mn-ea"/>
                  <a:ea typeface="+mn-ea"/>
                </a:endParaRPr>
              </a:p>
              <a:p>
                <a:pPr algn="ctr">
                  <a:lnSpc>
                    <a:spcPct val="105000"/>
                  </a:lnSpc>
                </a:pPr>
                <a:r>
                  <a:rPr kumimoji="1" lang="en-US" altLang="ja-JP" sz="1050" kern="0" dirty="0">
                    <a:latin typeface="+mn-ea"/>
                    <a:ea typeface="+mn-ea"/>
                  </a:rPr>
                  <a:t>60.6</a:t>
                </a:r>
                <a:r>
                  <a:rPr kumimoji="1" lang="ja-JP" altLang="en-US" sz="1050" kern="0" dirty="0">
                    <a:latin typeface="+mn-ea"/>
                    <a:ea typeface="+mn-ea"/>
                  </a:rPr>
                  <a:t>兆円</a:t>
                </a:r>
                <a:endParaRPr kumimoji="1" lang="zh-CN" altLang="en-US" sz="1050" kern="0" dirty="0">
                  <a:latin typeface="+mn-ea"/>
                  <a:ea typeface="+mn-ea"/>
                </a:endParaRPr>
              </a:p>
            </p:txBody>
          </p:sp>
          <p:sp>
            <p:nvSpPr>
              <p:cNvPr id="117" name="テキスト ボックス 116">
                <a:extLst>
                  <a:ext uri="{FF2B5EF4-FFF2-40B4-BE49-F238E27FC236}">
                    <a16:creationId xmlns:a16="http://schemas.microsoft.com/office/drawing/2014/main" id="{63B13439-C81D-54E9-1D1C-BAD78DD48A18}"/>
                  </a:ext>
                </a:extLst>
              </p:cNvPr>
              <p:cNvSpPr txBox="1">
                <a:spLocks/>
              </p:cNvSpPr>
              <p:nvPr/>
            </p:nvSpPr>
            <p:spPr>
              <a:xfrm>
                <a:off x="6838285" y="3996622"/>
                <a:ext cx="1141658" cy="427168"/>
              </a:xfrm>
              <a:prstGeom prst="rect">
                <a:avLst/>
              </a:prstGeom>
              <a:noFill/>
            </p:spPr>
            <p:txBody>
              <a:bodyPr wrap="none" rtlCol="0">
                <a:spAutoFit/>
              </a:bodyPr>
              <a:lstStyle/>
              <a:p>
                <a:pPr algn="ctr">
                  <a:lnSpc>
                    <a:spcPct val="105000"/>
                  </a:lnSpc>
                </a:pPr>
                <a:r>
                  <a:rPr kumimoji="1" lang="ja-JP" altLang="en-US" sz="1100" kern="0" dirty="0">
                    <a:latin typeface="+mn-ea"/>
                    <a:ea typeface="+mn-ea"/>
                  </a:rPr>
                  <a:t>税収などの収入</a:t>
                </a:r>
                <a:endParaRPr kumimoji="1" lang="en-US" altLang="ja-JP" sz="1100" kern="0" dirty="0">
                  <a:latin typeface="+mn-ea"/>
                  <a:ea typeface="+mn-ea"/>
                </a:endParaRPr>
              </a:p>
              <a:p>
                <a:pPr algn="ctr">
                  <a:lnSpc>
                    <a:spcPct val="105000"/>
                  </a:lnSpc>
                </a:pPr>
                <a:r>
                  <a:rPr kumimoji="1" lang="en-US" altLang="ja-JP" sz="1050" kern="0" dirty="0">
                    <a:latin typeface="+mn-ea"/>
                  </a:rPr>
                  <a:t>86.6</a:t>
                </a:r>
                <a:r>
                  <a:rPr kumimoji="1" lang="ja-JP" altLang="en-US" sz="1050" kern="0" dirty="0">
                    <a:latin typeface="+mn-ea"/>
                    <a:ea typeface="+mn-ea"/>
                  </a:rPr>
                  <a:t>兆円</a:t>
                </a:r>
                <a:endParaRPr kumimoji="1" lang="zh-CN" altLang="en-US" sz="1050" kern="0" dirty="0">
                  <a:latin typeface="+mn-ea"/>
                  <a:ea typeface="+mn-ea"/>
                </a:endParaRPr>
              </a:p>
            </p:txBody>
          </p:sp>
          <p:sp>
            <p:nvSpPr>
              <p:cNvPr id="118" name="矢印: 右 117">
                <a:extLst>
                  <a:ext uri="{FF2B5EF4-FFF2-40B4-BE49-F238E27FC236}">
                    <a16:creationId xmlns:a16="http://schemas.microsoft.com/office/drawing/2014/main" id="{E0ABABA4-EE1C-FD84-BB2B-FB5B4DC69705}"/>
                  </a:ext>
                </a:extLst>
              </p:cNvPr>
              <p:cNvSpPr>
                <a:spLocks/>
              </p:cNvSpPr>
              <p:nvPr/>
            </p:nvSpPr>
            <p:spPr bwMode="auto">
              <a:xfrm rot="20086094">
                <a:off x="6097946" y="4767925"/>
                <a:ext cx="773009" cy="116996"/>
              </a:xfrm>
              <a:prstGeom prst="rightArrow">
                <a:avLst>
                  <a:gd name="adj1" fmla="val 31772"/>
                  <a:gd name="adj2" fmla="val 65569"/>
                </a:avLst>
              </a:prstGeom>
              <a:solidFill>
                <a:srgbClr val="5394E3"/>
              </a:solidFill>
              <a:ln w="635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ja-JP" altLang="en-US" sz="2400" b="0" i="0" u="none" strike="noStrike" cap="none" normalizeH="0" baseline="0" dirty="0">
                  <a:ln>
                    <a:noFill/>
                  </a:ln>
                  <a:solidFill>
                    <a:schemeClr val="tx1"/>
                  </a:solidFill>
                  <a:effectLst/>
                  <a:latin typeface="+mn-ea"/>
                </a:endParaRPr>
              </a:p>
            </p:txBody>
          </p:sp>
          <p:sp>
            <p:nvSpPr>
              <p:cNvPr id="121" name="テキスト ボックス 120">
                <a:extLst>
                  <a:ext uri="{FF2B5EF4-FFF2-40B4-BE49-F238E27FC236}">
                    <a16:creationId xmlns:a16="http://schemas.microsoft.com/office/drawing/2014/main" id="{335438F0-2ECE-EC85-A564-71F1643CAA23}"/>
                  </a:ext>
                </a:extLst>
              </p:cNvPr>
              <p:cNvSpPr txBox="1">
                <a:spLocks/>
              </p:cNvSpPr>
              <p:nvPr/>
            </p:nvSpPr>
            <p:spPr>
              <a:xfrm>
                <a:off x="6954014" y="2055608"/>
                <a:ext cx="954108" cy="420051"/>
              </a:xfrm>
              <a:prstGeom prst="rect">
                <a:avLst/>
              </a:prstGeom>
              <a:noFill/>
            </p:spPr>
            <p:txBody>
              <a:bodyPr wrap="none" rtlCol="0">
                <a:spAutoFit/>
              </a:bodyPr>
              <a:lstStyle/>
              <a:p>
                <a:pPr algn="ctr">
                  <a:lnSpc>
                    <a:spcPct val="105000"/>
                  </a:lnSpc>
                </a:pPr>
                <a:r>
                  <a:rPr kumimoji="1" lang="zh-TW" altLang="en-US" sz="1100" kern="0" dirty="0">
                    <a:solidFill>
                      <a:srgbClr val="EA5050"/>
                    </a:solidFill>
                    <a:latin typeface="+mn-ea"/>
                    <a:ea typeface="+mn-ea"/>
                  </a:rPr>
                  <a:t>公債金</a:t>
                </a:r>
                <a:r>
                  <a:rPr kumimoji="1" lang="zh-TW" altLang="en-US" sz="900" kern="0" dirty="0">
                    <a:solidFill>
                      <a:srgbClr val="EA5050"/>
                    </a:solidFill>
                    <a:latin typeface="+mn-ea"/>
                    <a:ea typeface="+mn-ea"/>
                  </a:rPr>
                  <a:t>（借金）</a:t>
                </a:r>
                <a:endParaRPr kumimoji="1" lang="en-US" altLang="zh-TW" sz="900" kern="0" dirty="0">
                  <a:solidFill>
                    <a:srgbClr val="EA5050"/>
                  </a:solidFill>
                  <a:latin typeface="+mn-ea"/>
                  <a:ea typeface="+mn-ea"/>
                </a:endParaRPr>
              </a:p>
              <a:p>
                <a:pPr algn="ctr">
                  <a:lnSpc>
                    <a:spcPct val="105000"/>
                  </a:lnSpc>
                </a:pPr>
                <a:r>
                  <a:rPr kumimoji="1" lang="en-US" altLang="zh-TW" sz="1050" kern="0" dirty="0">
                    <a:solidFill>
                      <a:srgbClr val="EA5050"/>
                    </a:solidFill>
                    <a:latin typeface="+mn-ea"/>
                    <a:ea typeface="+mn-ea"/>
                  </a:rPr>
                  <a:t>28.</a:t>
                </a:r>
                <a:r>
                  <a:rPr kumimoji="1" lang="en-US" altLang="zh-TW" sz="1050" kern="0" dirty="0">
                    <a:solidFill>
                      <a:srgbClr val="EA5050"/>
                    </a:solidFill>
                    <a:latin typeface="+mn-ea"/>
                  </a:rPr>
                  <a:t>6</a:t>
                </a:r>
                <a:r>
                  <a:rPr kumimoji="1" lang="zh-TW" altLang="en-US" sz="1050" kern="0" dirty="0">
                    <a:solidFill>
                      <a:srgbClr val="EA5050"/>
                    </a:solidFill>
                    <a:latin typeface="+mn-ea"/>
                    <a:ea typeface="+mn-ea"/>
                  </a:rPr>
                  <a:t>兆円</a:t>
                </a:r>
                <a:endParaRPr kumimoji="1" lang="zh-CN" altLang="en-US" sz="1050" kern="0" dirty="0">
                  <a:solidFill>
                    <a:srgbClr val="EA5050"/>
                  </a:solidFill>
                  <a:latin typeface="+mn-ea"/>
                  <a:ea typeface="+mn-ea"/>
                </a:endParaRPr>
              </a:p>
            </p:txBody>
          </p:sp>
          <p:sp>
            <p:nvSpPr>
              <p:cNvPr id="150" name="テキスト ボックス 149">
                <a:extLst>
                  <a:ext uri="{FF2B5EF4-FFF2-40B4-BE49-F238E27FC236}">
                    <a16:creationId xmlns:a16="http://schemas.microsoft.com/office/drawing/2014/main" id="{7031F8E0-B231-EB25-C039-12EFA2B1B001}"/>
                  </a:ext>
                </a:extLst>
              </p:cNvPr>
              <p:cNvSpPr txBox="1">
                <a:spLocks/>
              </p:cNvSpPr>
              <p:nvPr/>
            </p:nvSpPr>
            <p:spPr>
              <a:xfrm>
                <a:off x="5097279" y="5751057"/>
                <a:ext cx="1017265" cy="630942"/>
              </a:xfrm>
              <a:prstGeom prst="rect">
                <a:avLst/>
              </a:prstGeom>
              <a:noFill/>
            </p:spPr>
            <p:txBody>
              <a:bodyPr wrap="none" rtlCol="0">
                <a:spAutoFit/>
              </a:bodyPr>
              <a:lstStyle/>
              <a:p>
                <a:pPr algn="ctr"/>
                <a:r>
                  <a:rPr kumimoji="1" lang="en-US" altLang="ja-JP" sz="1200" kern="0" spc="40" dirty="0">
                    <a:latin typeface="+mn-ea"/>
                    <a:ea typeface="+mn-ea"/>
                  </a:rPr>
                  <a:t>1990</a:t>
                </a:r>
                <a:r>
                  <a:rPr kumimoji="1" lang="ja-JP" altLang="en-US" sz="1200" kern="0" spc="40" dirty="0">
                    <a:latin typeface="+mn-ea"/>
                    <a:ea typeface="+mn-ea"/>
                  </a:rPr>
                  <a:t>年度</a:t>
                </a:r>
                <a:endParaRPr kumimoji="1" lang="en-US" altLang="ja-JP" sz="1200" kern="0" spc="40" dirty="0">
                  <a:latin typeface="+mn-ea"/>
                  <a:ea typeface="+mn-ea"/>
                </a:endParaRPr>
              </a:p>
              <a:p>
                <a:pPr algn="ctr"/>
                <a:r>
                  <a:rPr kumimoji="1" lang="ja-JP" altLang="en-US" sz="1050" kern="0" spc="40" dirty="0">
                    <a:latin typeface="+mn-ea"/>
                    <a:ea typeface="+mn-ea"/>
                  </a:rPr>
                  <a:t>（平成２年度）</a:t>
                </a:r>
                <a:endParaRPr kumimoji="1" lang="en-US" altLang="ja-JP" sz="1050" kern="0" spc="40" dirty="0">
                  <a:latin typeface="+mn-ea"/>
                  <a:ea typeface="+mn-ea"/>
                </a:endParaRPr>
              </a:p>
              <a:p>
                <a:pPr algn="ctr"/>
                <a:r>
                  <a:rPr kumimoji="1" lang="en-US" altLang="ja-JP" sz="1200" kern="0" spc="40" dirty="0">
                    <a:latin typeface="+mn-ea"/>
                    <a:ea typeface="+mn-ea"/>
                  </a:rPr>
                  <a:t>66.2</a:t>
                </a:r>
                <a:r>
                  <a:rPr kumimoji="1" lang="ja-JP" altLang="en-US" sz="1200" kern="0" spc="40" dirty="0">
                    <a:latin typeface="+mn-ea"/>
                    <a:ea typeface="+mn-ea"/>
                  </a:rPr>
                  <a:t>兆円</a:t>
                </a:r>
              </a:p>
            </p:txBody>
          </p:sp>
          <p:sp>
            <p:nvSpPr>
              <p:cNvPr id="151" name="テキスト ボックス 150">
                <a:extLst>
                  <a:ext uri="{FF2B5EF4-FFF2-40B4-BE49-F238E27FC236}">
                    <a16:creationId xmlns:a16="http://schemas.microsoft.com/office/drawing/2014/main" id="{D7BD5F3F-A1D5-D0DE-0F29-B37AAF6CB27F}"/>
                  </a:ext>
                </a:extLst>
              </p:cNvPr>
              <p:cNvSpPr txBox="1">
                <a:spLocks/>
              </p:cNvSpPr>
              <p:nvPr/>
            </p:nvSpPr>
            <p:spPr>
              <a:xfrm>
                <a:off x="6943273" y="5751057"/>
                <a:ext cx="1017265" cy="630942"/>
              </a:xfrm>
              <a:prstGeom prst="rect">
                <a:avLst/>
              </a:prstGeom>
              <a:noFill/>
            </p:spPr>
            <p:txBody>
              <a:bodyPr wrap="none" rtlCol="0">
                <a:spAutoFit/>
              </a:bodyPr>
              <a:lstStyle/>
              <a:p>
                <a:pPr algn="ctr"/>
                <a:r>
                  <a:rPr lang="en-US" altLang="ja-JP" sz="1200" kern="0" spc="40" dirty="0">
                    <a:latin typeface="+mn-ea"/>
                    <a:ea typeface="+mn-ea"/>
                  </a:rPr>
                  <a:t>2025</a:t>
                </a:r>
                <a:r>
                  <a:rPr kumimoji="1" lang="ja-JP" altLang="en-US" sz="1200" kern="0" spc="40" dirty="0">
                    <a:latin typeface="+mn-ea"/>
                    <a:ea typeface="+mn-ea"/>
                  </a:rPr>
                  <a:t>年度</a:t>
                </a:r>
                <a:endParaRPr kumimoji="1" lang="en-US" altLang="ja-JP" sz="1200" kern="0" spc="40" dirty="0">
                  <a:latin typeface="+mn-ea"/>
                  <a:ea typeface="+mn-ea"/>
                </a:endParaRPr>
              </a:p>
              <a:p>
                <a:pPr algn="ctr"/>
                <a:r>
                  <a:rPr kumimoji="1" lang="ja-JP" altLang="en-US" sz="1050" kern="0" spc="40" dirty="0">
                    <a:latin typeface="+mn-ea"/>
                    <a:ea typeface="+mn-ea"/>
                  </a:rPr>
                  <a:t>（令和７年度）</a:t>
                </a:r>
                <a:endParaRPr kumimoji="1" lang="en-US" altLang="ja-JP" sz="1050" kern="0" spc="40" dirty="0">
                  <a:latin typeface="+mn-ea"/>
                  <a:ea typeface="+mn-ea"/>
                </a:endParaRPr>
              </a:p>
              <a:p>
                <a:pPr algn="ctr"/>
                <a:r>
                  <a:rPr lang="en-US" altLang="ja-JP" sz="1200" kern="0" spc="40" dirty="0">
                    <a:latin typeface="+mn-ea"/>
                    <a:ea typeface="+mn-ea"/>
                  </a:rPr>
                  <a:t>115.2</a:t>
                </a:r>
                <a:r>
                  <a:rPr kumimoji="1" lang="ja-JP" altLang="en-US" sz="1200" kern="0" spc="40" dirty="0">
                    <a:latin typeface="+mn-ea"/>
                    <a:ea typeface="+mn-ea"/>
                  </a:rPr>
                  <a:t>兆円</a:t>
                </a:r>
              </a:p>
            </p:txBody>
          </p:sp>
          <p:cxnSp>
            <p:nvCxnSpPr>
              <p:cNvPr id="153" name="直線コネクタ 152">
                <a:extLst>
                  <a:ext uri="{FF2B5EF4-FFF2-40B4-BE49-F238E27FC236}">
                    <a16:creationId xmlns:a16="http://schemas.microsoft.com/office/drawing/2014/main" id="{89640CF2-7C0B-979B-B167-374C4D234608}"/>
                  </a:ext>
                </a:extLst>
              </p:cNvPr>
              <p:cNvCxnSpPr>
                <a:cxnSpLocks/>
              </p:cNvCxnSpPr>
              <p:nvPr/>
            </p:nvCxnSpPr>
            <p:spPr bwMode="auto">
              <a:xfrm flipH="1" flipV="1">
                <a:off x="5589377" y="3254478"/>
                <a:ext cx="49750" cy="271198"/>
              </a:xfrm>
              <a:prstGeom prst="line">
                <a:avLst/>
              </a:prstGeom>
              <a:noFill/>
              <a:ln w="15875" cap="flat" cmpd="sng" algn="ctr">
                <a:solidFill>
                  <a:schemeClr val="tx1"/>
                </a:solidFill>
                <a:prstDash val="solid"/>
                <a:round/>
                <a:headEnd type="none" w="med" len="med"/>
                <a:tailEnd type="none" w="med" len="med"/>
              </a:ln>
              <a:effectLst/>
            </p:spPr>
          </p:cxnSp>
          <p:grpSp>
            <p:nvGrpSpPr>
              <p:cNvPr id="161" name="グループ化 160">
                <a:extLst>
                  <a:ext uri="{FF2B5EF4-FFF2-40B4-BE49-F238E27FC236}">
                    <a16:creationId xmlns:a16="http://schemas.microsoft.com/office/drawing/2014/main" id="{02D90C89-0AE2-4D5B-1DCC-E1FB25FA547D}"/>
                  </a:ext>
                </a:extLst>
              </p:cNvPr>
              <p:cNvGrpSpPr>
                <a:grpSpLocks/>
              </p:cNvGrpSpPr>
              <p:nvPr/>
            </p:nvGrpSpPr>
            <p:grpSpPr>
              <a:xfrm>
                <a:off x="5032696" y="2809662"/>
                <a:ext cx="1123559" cy="438778"/>
                <a:chOff x="4962297" y="3502065"/>
                <a:chExt cx="1123559" cy="438778"/>
              </a:xfrm>
            </p:grpSpPr>
            <p:sp>
              <p:nvSpPr>
                <p:cNvPr id="120" name="テキスト ボックス 119">
                  <a:extLst>
                    <a:ext uri="{FF2B5EF4-FFF2-40B4-BE49-F238E27FC236}">
                      <a16:creationId xmlns:a16="http://schemas.microsoft.com/office/drawing/2014/main" id="{C121DE90-5B05-4A80-802C-1543AE2CFB99}"/>
                    </a:ext>
                  </a:extLst>
                </p:cNvPr>
                <p:cNvSpPr txBox="1">
                  <a:spLocks/>
                </p:cNvSpPr>
                <p:nvPr/>
              </p:nvSpPr>
              <p:spPr>
                <a:xfrm>
                  <a:off x="4962297" y="3502065"/>
                  <a:ext cx="1123559" cy="420051"/>
                </a:xfrm>
                <a:prstGeom prst="rect">
                  <a:avLst/>
                </a:prstGeom>
                <a:noFill/>
              </p:spPr>
              <p:txBody>
                <a:bodyPr wrap="square" rtlCol="0">
                  <a:spAutoFit/>
                </a:bodyPr>
                <a:lstStyle/>
                <a:p>
                  <a:pPr algn="ctr">
                    <a:lnSpc>
                      <a:spcPct val="105000"/>
                    </a:lnSpc>
                  </a:pPr>
                  <a:r>
                    <a:rPr kumimoji="1" lang="zh-TW" altLang="en-US" sz="1100" kern="0" dirty="0">
                      <a:solidFill>
                        <a:srgbClr val="EA5050"/>
                      </a:solidFill>
                      <a:latin typeface="+mn-ea"/>
                      <a:ea typeface="+mn-ea"/>
                    </a:rPr>
                    <a:t>公債金</a:t>
                  </a:r>
                  <a:r>
                    <a:rPr kumimoji="1" lang="zh-TW" altLang="en-US" sz="900" kern="0" dirty="0">
                      <a:solidFill>
                        <a:srgbClr val="EA5050"/>
                      </a:solidFill>
                      <a:latin typeface="+mn-ea"/>
                      <a:ea typeface="+mn-ea"/>
                    </a:rPr>
                    <a:t>（借金）</a:t>
                  </a:r>
                  <a:endParaRPr kumimoji="1" lang="en-US" altLang="zh-TW" sz="900" kern="0" dirty="0">
                    <a:solidFill>
                      <a:srgbClr val="EA5050"/>
                    </a:solidFill>
                    <a:latin typeface="+mn-ea"/>
                    <a:ea typeface="+mn-ea"/>
                  </a:endParaRPr>
                </a:p>
                <a:p>
                  <a:pPr algn="ctr">
                    <a:lnSpc>
                      <a:spcPct val="105000"/>
                    </a:lnSpc>
                  </a:pPr>
                  <a:r>
                    <a:rPr kumimoji="1" lang="en-US" altLang="zh-TW" sz="1050" kern="0" dirty="0">
                      <a:solidFill>
                        <a:srgbClr val="EA5050"/>
                      </a:solidFill>
                      <a:latin typeface="+mn-ea"/>
                      <a:ea typeface="+mn-ea"/>
                    </a:rPr>
                    <a:t>5.6</a:t>
                  </a:r>
                  <a:r>
                    <a:rPr kumimoji="1" lang="zh-TW" altLang="en-US" sz="1050" kern="0" dirty="0">
                      <a:solidFill>
                        <a:srgbClr val="EA5050"/>
                      </a:solidFill>
                      <a:latin typeface="+mn-ea"/>
                      <a:ea typeface="+mn-ea"/>
                    </a:rPr>
                    <a:t>兆円</a:t>
                  </a:r>
                  <a:endParaRPr kumimoji="1" lang="zh-CN" altLang="en-US" sz="1050" kern="0" dirty="0">
                    <a:solidFill>
                      <a:srgbClr val="EA5050"/>
                    </a:solidFill>
                    <a:latin typeface="+mn-ea"/>
                    <a:ea typeface="+mn-ea"/>
                  </a:endParaRPr>
                </a:p>
              </p:txBody>
            </p:sp>
            <p:sp>
              <p:nvSpPr>
                <p:cNvPr id="160" name="正方形/長方形 159">
                  <a:extLst>
                    <a:ext uri="{FF2B5EF4-FFF2-40B4-BE49-F238E27FC236}">
                      <a16:creationId xmlns:a16="http://schemas.microsoft.com/office/drawing/2014/main" id="{DD7C60A0-D0C1-512E-AB83-2BCF33BDA456}"/>
                    </a:ext>
                  </a:extLst>
                </p:cNvPr>
                <p:cNvSpPr>
                  <a:spLocks/>
                </p:cNvSpPr>
                <p:nvPr/>
              </p:nvSpPr>
              <p:spPr bwMode="auto">
                <a:xfrm>
                  <a:off x="5093877" y="3524329"/>
                  <a:ext cx="860400" cy="416514"/>
                </a:xfrm>
                <a:prstGeom prst="rect">
                  <a:avLst/>
                </a:prstGeom>
                <a:noFill/>
                <a:ln w="15875" cap="flat" cmpd="sng" algn="ctr">
                  <a:solidFill>
                    <a:srgbClr val="EA505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ja-JP" altLang="en-US" sz="2400" b="0" i="0" u="none" strike="noStrike" cap="none" normalizeH="0" baseline="0" dirty="0">
                    <a:ln>
                      <a:noFill/>
                    </a:ln>
                    <a:solidFill>
                      <a:schemeClr val="tx1"/>
                    </a:solidFill>
                    <a:effectLst/>
                    <a:latin typeface="+mn-ea"/>
                  </a:endParaRPr>
                </a:p>
              </p:txBody>
            </p:sp>
          </p:grpSp>
          <p:sp>
            <p:nvSpPr>
              <p:cNvPr id="163" name="正方形/長方形 162">
                <a:extLst>
                  <a:ext uri="{FF2B5EF4-FFF2-40B4-BE49-F238E27FC236}">
                    <a16:creationId xmlns:a16="http://schemas.microsoft.com/office/drawing/2014/main" id="{BEC68C2D-5D57-4023-501A-3CBC58F22E4C}"/>
                  </a:ext>
                </a:extLst>
              </p:cNvPr>
              <p:cNvSpPr>
                <a:spLocks/>
              </p:cNvSpPr>
              <p:nvPr/>
            </p:nvSpPr>
            <p:spPr bwMode="auto">
              <a:xfrm>
                <a:off x="7000520" y="2049679"/>
                <a:ext cx="861096" cy="427168"/>
              </a:xfrm>
              <a:prstGeom prst="rect">
                <a:avLst/>
              </a:prstGeom>
              <a:noFill/>
              <a:ln w="15875" cap="flat" cmpd="sng" algn="ctr">
                <a:solidFill>
                  <a:srgbClr val="EA505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ja-JP" altLang="en-US" sz="2400" b="0" i="0" u="none" strike="noStrike" cap="none" normalizeH="0" baseline="0" dirty="0">
                  <a:ln>
                    <a:noFill/>
                  </a:ln>
                  <a:solidFill>
                    <a:schemeClr val="tx1"/>
                  </a:solidFill>
                  <a:effectLst/>
                  <a:latin typeface="+mn-ea"/>
                </a:endParaRPr>
              </a:p>
            </p:txBody>
          </p:sp>
          <p:sp>
            <p:nvSpPr>
              <p:cNvPr id="16" name="矢印: 右 15">
                <a:extLst>
                  <a:ext uri="{FF2B5EF4-FFF2-40B4-BE49-F238E27FC236}">
                    <a16:creationId xmlns:a16="http://schemas.microsoft.com/office/drawing/2014/main" id="{6B7B385A-C4D6-6C8D-39A3-F3C3753627C0}"/>
                  </a:ext>
                </a:extLst>
              </p:cNvPr>
              <p:cNvSpPr>
                <a:spLocks/>
              </p:cNvSpPr>
              <p:nvPr/>
            </p:nvSpPr>
            <p:spPr bwMode="auto">
              <a:xfrm rot="18417420">
                <a:off x="5961665" y="3003285"/>
                <a:ext cx="1049581" cy="116996"/>
              </a:xfrm>
              <a:prstGeom prst="rightArrow">
                <a:avLst>
                  <a:gd name="adj1" fmla="val 27833"/>
                  <a:gd name="adj2" fmla="val 64874"/>
                </a:avLst>
              </a:prstGeom>
              <a:solidFill>
                <a:srgbClr val="EE6E6E"/>
              </a:solidFill>
              <a:ln w="635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ja-JP" altLang="en-US" sz="2400" b="0" i="0" u="none" strike="noStrike" cap="none" normalizeH="0" baseline="0" dirty="0">
                  <a:ln>
                    <a:noFill/>
                  </a:ln>
                  <a:solidFill>
                    <a:schemeClr val="tx1"/>
                  </a:solidFill>
                  <a:effectLst/>
                  <a:latin typeface="+mn-ea"/>
                </a:endParaRPr>
              </a:p>
            </p:txBody>
          </p:sp>
          <p:grpSp>
            <p:nvGrpSpPr>
              <p:cNvPr id="9" name="グループ化 8">
                <a:extLst>
                  <a:ext uri="{FF2B5EF4-FFF2-40B4-BE49-F238E27FC236}">
                    <a16:creationId xmlns:a16="http://schemas.microsoft.com/office/drawing/2014/main" id="{CE9C983E-5DDA-0963-F5B8-8747C8B5C8AD}"/>
                  </a:ext>
                </a:extLst>
              </p:cNvPr>
              <p:cNvGrpSpPr/>
              <p:nvPr/>
            </p:nvGrpSpPr>
            <p:grpSpPr>
              <a:xfrm>
                <a:off x="4781156" y="1879576"/>
                <a:ext cx="828219" cy="284403"/>
                <a:chOff x="4781156" y="2669544"/>
                <a:chExt cx="828219" cy="284403"/>
              </a:xfrm>
            </p:grpSpPr>
            <p:sp>
              <p:nvSpPr>
                <p:cNvPr id="12" name="object 21">
                  <a:extLst>
                    <a:ext uri="{FF2B5EF4-FFF2-40B4-BE49-F238E27FC236}">
                      <a16:creationId xmlns:a16="http://schemas.microsoft.com/office/drawing/2014/main" id="{22F27C77-2D58-E0FA-944E-BC58E6A9BC3F}"/>
                    </a:ext>
                  </a:extLst>
                </p:cNvPr>
                <p:cNvSpPr txBox="1"/>
                <p:nvPr/>
              </p:nvSpPr>
              <p:spPr>
                <a:xfrm>
                  <a:off x="4855347" y="2679703"/>
                  <a:ext cx="679837" cy="230832"/>
                </a:xfrm>
                <a:prstGeom prst="rect">
                  <a:avLst/>
                </a:prstGeom>
              </p:spPr>
              <p:txBody>
                <a:bodyPr vert="horz" wrap="square" lIns="0" tIns="0" rIns="0" bIns="0" rtlCol="0">
                  <a:spAutoFit/>
                </a:bodyPr>
                <a:lstStyle/>
                <a:p>
                  <a:pPr marL="11723" algn="ctr" defTabSz="844083" eaLnBrk="1" fontAlgn="auto" hangingPunct="1">
                    <a:spcBef>
                      <a:spcPts val="0"/>
                    </a:spcBef>
                    <a:spcAft>
                      <a:spcPts val="0"/>
                    </a:spcAft>
                    <a:defRPr/>
                  </a:pPr>
                  <a:r>
                    <a:rPr lang="ja-JP" altLang="en-US" sz="1500" spc="18" dirty="0">
                      <a:solidFill>
                        <a:srgbClr val="231916"/>
                      </a:solidFill>
                      <a:latin typeface="+mn-ea"/>
                      <a:ea typeface="+mn-ea"/>
                      <a:cs typeface="Meiryo"/>
                    </a:rPr>
                    <a:t>歳 入</a:t>
                  </a:r>
                  <a:endParaRPr sz="1500" dirty="0">
                    <a:solidFill>
                      <a:prstClr val="black"/>
                    </a:solidFill>
                    <a:latin typeface="+mn-ea"/>
                    <a:ea typeface="+mn-ea"/>
                    <a:cs typeface="Meiryo"/>
                  </a:endParaRPr>
                </a:p>
              </p:txBody>
            </p:sp>
            <p:sp>
              <p:nvSpPr>
                <p:cNvPr id="13" name="正方形/長方形 12">
                  <a:extLst>
                    <a:ext uri="{FF2B5EF4-FFF2-40B4-BE49-F238E27FC236}">
                      <a16:creationId xmlns:a16="http://schemas.microsoft.com/office/drawing/2014/main" id="{85E490C2-BE3A-2311-50E3-1B747CE28228}"/>
                    </a:ext>
                  </a:extLst>
                </p:cNvPr>
                <p:cNvSpPr/>
                <p:nvPr/>
              </p:nvSpPr>
              <p:spPr bwMode="auto">
                <a:xfrm>
                  <a:off x="4781156" y="2669544"/>
                  <a:ext cx="828219" cy="284403"/>
                </a:xfrm>
                <a:prstGeom prst="rect">
                  <a:avLst/>
                </a:prstGeom>
                <a:noFill/>
                <a:ln w="19050" cap="flat" cmpd="sng" algn="ctr">
                  <a:solidFill>
                    <a:srgbClr val="00488A"/>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ja-JP" altLang="en-US" sz="2400" b="0" i="0" u="none" strike="noStrike" cap="none" normalizeH="0" baseline="0" dirty="0">
                    <a:ln>
                      <a:noFill/>
                    </a:ln>
                    <a:solidFill>
                      <a:schemeClr val="tx1"/>
                    </a:solidFill>
                    <a:effectLst/>
                    <a:latin typeface="+mn-ea"/>
                  </a:endParaRPr>
                </a:p>
              </p:txBody>
            </p:sp>
          </p:grpSp>
          <p:sp>
            <p:nvSpPr>
              <p:cNvPr id="159" name="テキスト ボックス 158">
                <a:extLst>
                  <a:ext uri="{FF2B5EF4-FFF2-40B4-BE49-F238E27FC236}">
                    <a16:creationId xmlns:a16="http://schemas.microsoft.com/office/drawing/2014/main" id="{4C4719D4-336C-87BB-BBA6-85D2DCB552D5}"/>
                  </a:ext>
                </a:extLst>
              </p:cNvPr>
              <p:cNvSpPr txBox="1">
                <a:spLocks/>
              </p:cNvSpPr>
              <p:nvPr/>
            </p:nvSpPr>
            <p:spPr>
              <a:xfrm>
                <a:off x="6159898" y="2917072"/>
                <a:ext cx="752129" cy="246221"/>
              </a:xfrm>
              <a:prstGeom prst="rect">
                <a:avLst/>
              </a:prstGeom>
              <a:noFill/>
            </p:spPr>
            <p:txBody>
              <a:bodyPr wrap="none" rtlCol="0">
                <a:spAutoFit/>
              </a:bodyPr>
              <a:lstStyle/>
              <a:p>
                <a:r>
                  <a:rPr kumimoji="1" lang="en-US" altLang="ja-JP" sz="1000" b="1" dirty="0">
                    <a:solidFill>
                      <a:srgbClr val="EA5050"/>
                    </a:solidFill>
                    <a:effectLst>
                      <a:glow rad="63500">
                        <a:schemeClr val="bg1">
                          <a:alpha val="80000"/>
                        </a:schemeClr>
                      </a:glow>
                    </a:effectLst>
                    <a:latin typeface="+mn-ea"/>
                    <a:ea typeface="+mn-ea"/>
                  </a:rPr>
                  <a:t>+</a:t>
                </a:r>
                <a:r>
                  <a:rPr kumimoji="1" lang="en-US" altLang="ja-JP" sz="1000" b="1" dirty="0">
                    <a:solidFill>
                      <a:srgbClr val="EA5050"/>
                    </a:solidFill>
                    <a:effectLst>
                      <a:glow rad="63500">
                        <a:schemeClr val="bg1">
                          <a:alpha val="80000"/>
                        </a:schemeClr>
                      </a:glow>
                    </a:effectLst>
                    <a:latin typeface="+mn-ea"/>
                  </a:rPr>
                  <a:t>23.1</a:t>
                </a:r>
                <a:r>
                  <a:rPr kumimoji="1" lang="ja-JP" altLang="en-US" sz="1000" b="1" dirty="0">
                    <a:solidFill>
                      <a:srgbClr val="EA5050"/>
                    </a:solidFill>
                    <a:effectLst>
                      <a:glow rad="63500">
                        <a:schemeClr val="bg1">
                          <a:alpha val="80000"/>
                        </a:schemeClr>
                      </a:glow>
                    </a:effectLst>
                    <a:latin typeface="+mn-ea"/>
                    <a:ea typeface="+mn-ea"/>
                  </a:rPr>
                  <a:t>兆円</a:t>
                </a:r>
              </a:p>
            </p:txBody>
          </p:sp>
          <p:sp>
            <p:nvSpPr>
              <p:cNvPr id="119" name="テキスト ボックス 118">
                <a:extLst>
                  <a:ext uri="{FF2B5EF4-FFF2-40B4-BE49-F238E27FC236}">
                    <a16:creationId xmlns:a16="http://schemas.microsoft.com/office/drawing/2014/main" id="{539CC568-6C15-DAA3-EB66-E4AF72537CF2}"/>
                  </a:ext>
                </a:extLst>
              </p:cNvPr>
              <p:cNvSpPr txBox="1">
                <a:spLocks/>
              </p:cNvSpPr>
              <p:nvPr/>
            </p:nvSpPr>
            <p:spPr>
              <a:xfrm>
                <a:off x="6159898" y="4732715"/>
                <a:ext cx="752129" cy="246221"/>
              </a:xfrm>
              <a:prstGeom prst="rect">
                <a:avLst/>
              </a:prstGeom>
              <a:noFill/>
            </p:spPr>
            <p:txBody>
              <a:bodyPr wrap="none" rtlCol="0">
                <a:spAutoFit/>
              </a:bodyPr>
              <a:lstStyle/>
              <a:p>
                <a:r>
                  <a:rPr lang="en-US" altLang="ja-JP" sz="1000" b="1" dirty="0">
                    <a:solidFill>
                      <a:srgbClr val="216FCD"/>
                    </a:solidFill>
                    <a:effectLst>
                      <a:glow rad="63500">
                        <a:schemeClr val="bg1">
                          <a:alpha val="80000"/>
                        </a:schemeClr>
                      </a:glow>
                    </a:effectLst>
                    <a:latin typeface="+mn-ea"/>
                    <a:ea typeface="+mn-ea"/>
                  </a:rPr>
                  <a:t>+</a:t>
                </a:r>
                <a:r>
                  <a:rPr kumimoji="1" lang="en-US" altLang="ja-JP" sz="1000" b="1" dirty="0">
                    <a:solidFill>
                      <a:srgbClr val="216FCD"/>
                    </a:solidFill>
                    <a:effectLst>
                      <a:glow rad="63500">
                        <a:schemeClr val="bg1">
                          <a:alpha val="80000"/>
                        </a:schemeClr>
                      </a:glow>
                    </a:effectLst>
                    <a:latin typeface="+mn-ea"/>
                  </a:rPr>
                  <a:t>25.9</a:t>
                </a:r>
                <a:r>
                  <a:rPr kumimoji="1" lang="ja-JP" altLang="en-US" sz="1000" b="1" dirty="0">
                    <a:solidFill>
                      <a:srgbClr val="216FCD"/>
                    </a:solidFill>
                    <a:effectLst>
                      <a:glow rad="63500">
                        <a:schemeClr val="bg1">
                          <a:alpha val="80000"/>
                        </a:schemeClr>
                      </a:glow>
                    </a:effectLst>
                    <a:latin typeface="+mn-ea"/>
                    <a:ea typeface="+mn-ea"/>
                  </a:rPr>
                  <a:t>兆円</a:t>
                </a:r>
              </a:p>
            </p:txBody>
          </p:sp>
        </p:grpSp>
      </p:grpSp>
      <p:grpSp>
        <p:nvGrpSpPr>
          <p:cNvPr id="4" name="グループ化 3">
            <a:extLst>
              <a:ext uri="{FF2B5EF4-FFF2-40B4-BE49-F238E27FC236}">
                <a16:creationId xmlns:a16="http://schemas.microsoft.com/office/drawing/2014/main" id="{BD716D72-CE49-57A2-3053-231A63EDFE26}"/>
              </a:ext>
            </a:extLst>
          </p:cNvPr>
          <p:cNvGrpSpPr/>
          <p:nvPr/>
        </p:nvGrpSpPr>
        <p:grpSpPr>
          <a:xfrm>
            <a:off x="4644510" y="684393"/>
            <a:ext cx="4159662" cy="5508513"/>
            <a:chOff x="323850" y="873486"/>
            <a:chExt cx="4159662" cy="5508513"/>
          </a:xfrm>
        </p:grpSpPr>
        <p:grpSp>
          <p:nvGrpSpPr>
            <p:cNvPr id="138" name="グループ化 137">
              <a:extLst>
                <a:ext uri="{FF2B5EF4-FFF2-40B4-BE49-F238E27FC236}">
                  <a16:creationId xmlns:a16="http://schemas.microsoft.com/office/drawing/2014/main" id="{CD0CAF0C-40D7-06E5-98B5-44C00B57BCDA}"/>
                </a:ext>
              </a:extLst>
            </p:cNvPr>
            <p:cNvGrpSpPr>
              <a:grpSpLocks/>
            </p:cNvGrpSpPr>
            <p:nvPr/>
          </p:nvGrpSpPr>
          <p:grpSpPr>
            <a:xfrm>
              <a:off x="522895" y="873486"/>
              <a:ext cx="3960617" cy="5040000"/>
              <a:chOff x="522895" y="2153054"/>
              <a:chExt cx="3960617" cy="4059435"/>
            </a:xfrm>
          </p:grpSpPr>
          <p:graphicFrame>
            <p:nvGraphicFramePr>
              <p:cNvPr id="130" name="グラフ 129">
                <a:extLst>
                  <a:ext uri="{FF2B5EF4-FFF2-40B4-BE49-F238E27FC236}">
                    <a16:creationId xmlns:a16="http://schemas.microsoft.com/office/drawing/2014/main" id="{53B51F48-6909-59D9-5D2D-4179A8022B14}"/>
                  </a:ext>
                </a:extLst>
              </p:cNvPr>
              <p:cNvGraphicFramePr>
                <a:graphicFrameLocks/>
              </p:cNvGraphicFramePr>
              <p:nvPr/>
            </p:nvGraphicFramePr>
            <p:xfrm>
              <a:off x="522895" y="2153054"/>
              <a:ext cx="3960617" cy="4059435"/>
            </p:xfrm>
            <a:graphic>
              <a:graphicData uri="http://schemas.openxmlformats.org/drawingml/2006/chart">
                <c:chart xmlns:c="http://schemas.openxmlformats.org/drawingml/2006/chart" xmlns:r="http://schemas.openxmlformats.org/officeDocument/2006/relationships" r:id="rId4"/>
              </a:graphicData>
            </a:graphic>
          </p:graphicFrame>
          <p:cxnSp>
            <p:nvCxnSpPr>
              <p:cNvPr id="136" name="直線コネクタ 135">
                <a:extLst>
                  <a:ext uri="{FF2B5EF4-FFF2-40B4-BE49-F238E27FC236}">
                    <a16:creationId xmlns:a16="http://schemas.microsoft.com/office/drawing/2014/main" id="{CB4D172D-C309-FB8C-A92A-4B7E4D63A507}"/>
                  </a:ext>
                </a:extLst>
              </p:cNvPr>
              <p:cNvCxnSpPr>
                <a:cxnSpLocks/>
              </p:cNvCxnSpPr>
              <p:nvPr/>
            </p:nvCxnSpPr>
            <p:spPr bwMode="auto">
              <a:xfrm>
                <a:off x="808269" y="6049238"/>
                <a:ext cx="3389868" cy="0"/>
              </a:xfrm>
              <a:prstGeom prst="line">
                <a:avLst/>
              </a:prstGeom>
              <a:noFill/>
              <a:ln w="19050" cap="flat" cmpd="sng" algn="ctr">
                <a:solidFill>
                  <a:schemeClr val="tx1">
                    <a:lumMod val="65000"/>
                    <a:lumOff val="35000"/>
                  </a:schemeClr>
                </a:solidFill>
                <a:prstDash val="sysDash"/>
                <a:round/>
                <a:headEnd type="none" w="med" len="med"/>
                <a:tailEnd type="none" w="med" len="med"/>
              </a:ln>
              <a:effectLst/>
            </p:spPr>
          </p:cxnSp>
        </p:grpSp>
        <p:sp>
          <p:nvSpPr>
            <p:cNvPr id="42" name="テキスト ボックス 41">
              <a:extLst>
                <a:ext uri="{FF2B5EF4-FFF2-40B4-BE49-F238E27FC236}">
                  <a16:creationId xmlns:a16="http://schemas.microsoft.com/office/drawing/2014/main" id="{6D1A125D-48F4-9893-EE2D-29909D0E6A70}"/>
                </a:ext>
              </a:extLst>
            </p:cNvPr>
            <p:cNvSpPr txBox="1">
              <a:spLocks/>
            </p:cNvSpPr>
            <p:nvPr/>
          </p:nvSpPr>
          <p:spPr>
            <a:xfrm>
              <a:off x="1096094" y="5751057"/>
              <a:ext cx="1017265" cy="630942"/>
            </a:xfrm>
            <a:prstGeom prst="rect">
              <a:avLst/>
            </a:prstGeom>
            <a:noFill/>
          </p:spPr>
          <p:txBody>
            <a:bodyPr wrap="none" rtlCol="0">
              <a:spAutoFit/>
            </a:bodyPr>
            <a:lstStyle/>
            <a:p>
              <a:pPr algn="ctr"/>
              <a:r>
                <a:rPr kumimoji="1" lang="en-US" altLang="ja-JP" sz="1200" kern="0" spc="40" dirty="0">
                  <a:latin typeface="+mn-ea"/>
                  <a:ea typeface="+mn-ea"/>
                </a:rPr>
                <a:t>1990</a:t>
              </a:r>
              <a:r>
                <a:rPr kumimoji="1" lang="ja-JP" altLang="en-US" sz="1200" kern="0" spc="40" dirty="0">
                  <a:latin typeface="+mn-ea"/>
                  <a:ea typeface="+mn-ea"/>
                </a:rPr>
                <a:t>年度</a:t>
              </a:r>
              <a:endParaRPr kumimoji="1" lang="en-US" altLang="ja-JP" sz="1200" kern="0" spc="40" dirty="0">
                <a:latin typeface="+mn-ea"/>
                <a:ea typeface="+mn-ea"/>
              </a:endParaRPr>
            </a:p>
            <a:p>
              <a:pPr algn="ctr"/>
              <a:r>
                <a:rPr kumimoji="1" lang="ja-JP" altLang="en-US" sz="1050" kern="0" spc="40" dirty="0">
                  <a:latin typeface="+mn-ea"/>
                  <a:ea typeface="+mn-ea"/>
                </a:rPr>
                <a:t>（平成２年度）</a:t>
              </a:r>
              <a:endParaRPr kumimoji="1" lang="en-US" altLang="ja-JP" sz="1050" kern="0" spc="40" dirty="0">
                <a:latin typeface="+mn-ea"/>
                <a:ea typeface="+mn-ea"/>
              </a:endParaRPr>
            </a:p>
            <a:p>
              <a:pPr algn="ctr"/>
              <a:r>
                <a:rPr kumimoji="1" lang="en-US" altLang="ja-JP" sz="1200" kern="0" spc="40" dirty="0">
                  <a:latin typeface="+mn-ea"/>
                  <a:ea typeface="+mn-ea"/>
                </a:rPr>
                <a:t>66.2</a:t>
              </a:r>
              <a:r>
                <a:rPr kumimoji="1" lang="ja-JP" altLang="en-US" sz="1200" kern="0" spc="40" dirty="0">
                  <a:latin typeface="+mn-ea"/>
                  <a:ea typeface="+mn-ea"/>
                </a:rPr>
                <a:t>兆円</a:t>
              </a:r>
            </a:p>
          </p:txBody>
        </p:sp>
        <p:sp>
          <p:nvSpPr>
            <p:cNvPr id="45" name="テキスト ボックス 44">
              <a:extLst>
                <a:ext uri="{FF2B5EF4-FFF2-40B4-BE49-F238E27FC236}">
                  <a16:creationId xmlns:a16="http://schemas.microsoft.com/office/drawing/2014/main" id="{697D0D1C-A01E-6188-2B92-9C485AC81085}"/>
                </a:ext>
              </a:extLst>
            </p:cNvPr>
            <p:cNvSpPr txBox="1">
              <a:spLocks/>
            </p:cNvSpPr>
            <p:nvPr/>
          </p:nvSpPr>
          <p:spPr>
            <a:xfrm>
              <a:off x="2906919" y="5751057"/>
              <a:ext cx="1017265" cy="630942"/>
            </a:xfrm>
            <a:prstGeom prst="rect">
              <a:avLst/>
            </a:prstGeom>
            <a:noFill/>
          </p:spPr>
          <p:txBody>
            <a:bodyPr wrap="none" rtlCol="0">
              <a:spAutoFit/>
            </a:bodyPr>
            <a:lstStyle/>
            <a:p>
              <a:pPr algn="ctr"/>
              <a:r>
                <a:rPr lang="en-US" altLang="ja-JP" sz="1200" kern="0" spc="40" dirty="0">
                  <a:latin typeface="+mn-ea"/>
                  <a:ea typeface="+mn-ea"/>
                </a:rPr>
                <a:t>2025</a:t>
              </a:r>
              <a:r>
                <a:rPr kumimoji="1" lang="ja-JP" altLang="en-US" sz="1200" kern="0" spc="40" dirty="0">
                  <a:latin typeface="+mn-ea"/>
                  <a:ea typeface="+mn-ea"/>
                </a:rPr>
                <a:t>年度</a:t>
              </a:r>
              <a:endParaRPr kumimoji="1" lang="en-US" altLang="ja-JP" sz="1200" kern="0" spc="40" dirty="0">
                <a:latin typeface="+mn-ea"/>
                <a:ea typeface="+mn-ea"/>
              </a:endParaRPr>
            </a:p>
            <a:p>
              <a:pPr algn="ctr"/>
              <a:r>
                <a:rPr kumimoji="1" lang="ja-JP" altLang="en-US" sz="1050" kern="0" spc="40" dirty="0">
                  <a:latin typeface="+mn-ea"/>
                </a:rPr>
                <a:t>（令和７年度）</a:t>
              </a:r>
              <a:endParaRPr kumimoji="1" lang="en-US" altLang="ja-JP" sz="1050" kern="0" spc="40" dirty="0">
                <a:latin typeface="+mn-ea"/>
                <a:ea typeface="+mn-ea"/>
              </a:endParaRPr>
            </a:p>
            <a:p>
              <a:pPr algn="ctr"/>
              <a:r>
                <a:rPr lang="en-US" altLang="ja-JP" sz="1200" kern="0" spc="40" dirty="0">
                  <a:latin typeface="+mn-ea"/>
                  <a:ea typeface="+mn-ea"/>
                </a:rPr>
                <a:t>115.2</a:t>
              </a:r>
              <a:r>
                <a:rPr kumimoji="1" lang="ja-JP" altLang="en-US" sz="1200" kern="0" spc="40" dirty="0">
                  <a:latin typeface="+mn-ea"/>
                  <a:ea typeface="+mn-ea"/>
                </a:rPr>
                <a:t>兆円</a:t>
              </a:r>
            </a:p>
          </p:txBody>
        </p:sp>
        <p:sp>
          <p:nvSpPr>
            <p:cNvPr id="47" name="テキスト ボックス 46">
              <a:extLst>
                <a:ext uri="{FF2B5EF4-FFF2-40B4-BE49-F238E27FC236}">
                  <a16:creationId xmlns:a16="http://schemas.microsoft.com/office/drawing/2014/main" id="{8E253A08-3496-7E9B-7F12-3F9DC6AC5DD7}"/>
                </a:ext>
              </a:extLst>
            </p:cNvPr>
            <p:cNvSpPr txBox="1">
              <a:spLocks/>
            </p:cNvSpPr>
            <p:nvPr/>
          </p:nvSpPr>
          <p:spPr>
            <a:xfrm>
              <a:off x="2828996" y="4905257"/>
              <a:ext cx="1217000" cy="600164"/>
            </a:xfrm>
            <a:prstGeom prst="rect">
              <a:avLst/>
            </a:prstGeom>
            <a:noFill/>
          </p:spPr>
          <p:txBody>
            <a:bodyPr wrap="none" rtlCol="0">
              <a:spAutoFit/>
            </a:bodyPr>
            <a:lstStyle/>
            <a:p>
              <a:pPr algn="ctr">
                <a:lnSpc>
                  <a:spcPct val="105000"/>
                </a:lnSpc>
              </a:pPr>
              <a:r>
                <a:rPr kumimoji="1" lang="ja-JP" altLang="en-US" sz="1100" kern="0" dirty="0">
                  <a:latin typeface="+mn-ea"/>
                  <a:ea typeface="+mn-ea"/>
                </a:rPr>
                <a:t>公共事業、教育、</a:t>
              </a:r>
              <a:endParaRPr kumimoji="1" lang="en-US" altLang="ja-JP" sz="1100" kern="0" dirty="0">
                <a:latin typeface="+mn-ea"/>
                <a:ea typeface="+mn-ea"/>
              </a:endParaRPr>
            </a:p>
            <a:p>
              <a:pPr algn="ctr">
                <a:lnSpc>
                  <a:spcPct val="105000"/>
                </a:lnSpc>
              </a:pPr>
              <a:r>
                <a:rPr kumimoji="1" lang="ja-JP" altLang="en-US" sz="1100" kern="0" dirty="0">
                  <a:latin typeface="+mn-ea"/>
                  <a:ea typeface="+mn-ea"/>
                </a:rPr>
                <a:t>防衛など</a:t>
              </a:r>
              <a:endParaRPr kumimoji="1" lang="en-US" altLang="ja-JP" sz="1100" kern="0" dirty="0">
                <a:latin typeface="+mn-ea"/>
                <a:ea typeface="+mn-ea"/>
              </a:endParaRPr>
            </a:p>
            <a:p>
              <a:pPr algn="ctr">
                <a:lnSpc>
                  <a:spcPct val="105000"/>
                </a:lnSpc>
              </a:pPr>
              <a:r>
                <a:rPr kumimoji="1" lang="en-US" altLang="ja-JP" sz="1050" kern="0" dirty="0">
                  <a:latin typeface="+mn-ea"/>
                </a:rPr>
                <a:t>29.8</a:t>
              </a:r>
              <a:r>
                <a:rPr kumimoji="1" lang="ja-JP" altLang="en-US" sz="1050" kern="0" dirty="0">
                  <a:latin typeface="+mn-ea"/>
                  <a:ea typeface="+mn-ea"/>
                </a:rPr>
                <a:t>兆円</a:t>
              </a:r>
            </a:p>
          </p:txBody>
        </p:sp>
        <p:sp>
          <p:nvSpPr>
            <p:cNvPr id="50" name="矢印: 右 49">
              <a:extLst>
                <a:ext uri="{FF2B5EF4-FFF2-40B4-BE49-F238E27FC236}">
                  <a16:creationId xmlns:a16="http://schemas.microsoft.com/office/drawing/2014/main" id="{9AA45F38-54C6-34FE-E1CA-77929828F634}"/>
                </a:ext>
              </a:extLst>
            </p:cNvPr>
            <p:cNvSpPr>
              <a:spLocks/>
            </p:cNvSpPr>
            <p:nvPr/>
          </p:nvSpPr>
          <p:spPr bwMode="auto">
            <a:xfrm rot="21290028">
              <a:off x="2124076" y="5218784"/>
              <a:ext cx="733767" cy="116996"/>
            </a:xfrm>
            <a:prstGeom prst="rightArrow">
              <a:avLst>
                <a:gd name="adj1" fmla="val 38545"/>
                <a:gd name="adj2" fmla="val 65569"/>
              </a:avLst>
            </a:prstGeom>
            <a:solidFill>
              <a:srgbClr val="A6A6A6"/>
            </a:solidFill>
            <a:ln w="635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dirty="0">
                <a:ln>
                  <a:noFill/>
                </a:ln>
                <a:solidFill>
                  <a:schemeClr val="tx1"/>
                </a:solidFill>
                <a:effectLst/>
                <a:latin typeface="+mn-ea"/>
              </a:endParaRPr>
            </a:p>
          </p:txBody>
        </p:sp>
        <p:sp>
          <p:nvSpPr>
            <p:cNvPr id="51" name="テキスト ボックス 50">
              <a:extLst>
                <a:ext uri="{FF2B5EF4-FFF2-40B4-BE49-F238E27FC236}">
                  <a16:creationId xmlns:a16="http://schemas.microsoft.com/office/drawing/2014/main" id="{D9804FC6-48E3-C31F-C54D-E175D40EF81E}"/>
                </a:ext>
              </a:extLst>
            </p:cNvPr>
            <p:cNvSpPr txBox="1">
              <a:spLocks/>
            </p:cNvSpPr>
            <p:nvPr/>
          </p:nvSpPr>
          <p:spPr>
            <a:xfrm>
              <a:off x="2158871" y="5146925"/>
              <a:ext cx="681597" cy="246221"/>
            </a:xfrm>
            <a:prstGeom prst="rect">
              <a:avLst/>
            </a:prstGeom>
            <a:noFill/>
          </p:spPr>
          <p:txBody>
            <a:bodyPr wrap="none" rtlCol="0">
              <a:spAutoFit/>
            </a:bodyPr>
            <a:lstStyle/>
            <a:p>
              <a:r>
                <a:rPr kumimoji="1" lang="en-US" altLang="ja-JP" sz="1000" b="1" dirty="0">
                  <a:solidFill>
                    <a:schemeClr val="tx1">
                      <a:lumMod val="75000"/>
                      <a:lumOff val="25000"/>
                    </a:schemeClr>
                  </a:solidFill>
                  <a:effectLst>
                    <a:glow rad="63500">
                      <a:schemeClr val="bg1">
                        <a:alpha val="80000"/>
                      </a:schemeClr>
                    </a:glow>
                  </a:effectLst>
                  <a:latin typeface="+mn-ea"/>
                  <a:ea typeface="+mn-ea"/>
                </a:rPr>
                <a:t>+4.8</a:t>
              </a:r>
              <a:r>
                <a:rPr kumimoji="1" lang="ja-JP" altLang="en-US" sz="1000" b="1" dirty="0">
                  <a:solidFill>
                    <a:schemeClr val="tx1">
                      <a:lumMod val="75000"/>
                      <a:lumOff val="25000"/>
                    </a:schemeClr>
                  </a:solidFill>
                  <a:effectLst>
                    <a:glow rad="63500">
                      <a:schemeClr val="bg1">
                        <a:alpha val="80000"/>
                      </a:schemeClr>
                    </a:glow>
                  </a:effectLst>
                  <a:latin typeface="+mn-ea"/>
                  <a:ea typeface="+mn-ea"/>
                </a:rPr>
                <a:t>兆円</a:t>
              </a:r>
            </a:p>
          </p:txBody>
        </p:sp>
        <p:grpSp>
          <p:nvGrpSpPr>
            <p:cNvPr id="140" name="グループ化 139">
              <a:extLst>
                <a:ext uri="{FF2B5EF4-FFF2-40B4-BE49-F238E27FC236}">
                  <a16:creationId xmlns:a16="http://schemas.microsoft.com/office/drawing/2014/main" id="{51D75D1A-66B7-60E9-A8F3-0CA2653EEF98}"/>
                </a:ext>
              </a:extLst>
            </p:cNvPr>
            <p:cNvGrpSpPr>
              <a:grpSpLocks/>
            </p:cNvGrpSpPr>
            <p:nvPr/>
          </p:nvGrpSpPr>
          <p:grpSpPr>
            <a:xfrm>
              <a:off x="2078811" y="5858032"/>
              <a:ext cx="825255" cy="356522"/>
              <a:chOff x="2085845" y="6241617"/>
              <a:chExt cx="825255" cy="356522"/>
            </a:xfrm>
          </p:grpSpPr>
          <p:sp>
            <p:nvSpPr>
              <p:cNvPr id="52" name="矢印: 右 51">
                <a:extLst>
                  <a:ext uri="{FF2B5EF4-FFF2-40B4-BE49-F238E27FC236}">
                    <a16:creationId xmlns:a16="http://schemas.microsoft.com/office/drawing/2014/main" id="{6CB493E2-92C6-6D42-530B-0323708ED050}"/>
                  </a:ext>
                </a:extLst>
              </p:cNvPr>
              <p:cNvSpPr>
                <a:spLocks/>
              </p:cNvSpPr>
              <p:nvPr/>
            </p:nvSpPr>
            <p:spPr bwMode="auto">
              <a:xfrm>
                <a:off x="2102308" y="6241617"/>
                <a:ext cx="808792" cy="116996"/>
              </a:xfrm>
              <a:prstGeom prst="rightArrow">
                <a:avLst>
                  <a:gd name="adj1" fmla="val 40412"/>
                  <a:gd name="adj2" fmla="val 68684"/>
                </a:avLst>
              </a:prstGeom>
              <a:solidFill>
                <a:srgbClr val="EE6E6E"/>
              </a:solidFill>
              <a:ln w="635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dirty="0">
                  <a:ln>
                    <a:noFill/>
                  </a:ln>
                  <a:solidFill>
                    <a:schemeClr val="tx1"/>
                  </a:solidFill>
                  <a:effectLst/>
                  <a:latin typeface="+mn-ea"/>
                </a:endParaRPr>
              </a:p>
            </p:txBody>
          </p:sp>
          <p:sp>
            <p:nvSpPr>
              <p:cNvPr id="53" name="テキスト ボックス 52">
                <a:extLst>
                  <a:ext uri="{FF2B5EF4-FFF2-40B4-BE49-F238E27FC236}">
                    <a16:creationId xmlns:a16="http://schemas.microsoft.com/office/drawing/2014/main" id="{2F24B769-E223-D9D3-C778-31C6BBC8CE50}"/>
                  </a:ext>
                </a:extLst>
              </p:cNvPr>
              <p:cNvSpPr txBox="1">
                <a:spLocks/>
              </p:cNvSpPr>
              <p:nvPr/>
            </p:nvSpPr>
            <p:spPr>
              <a:xfrm>
                <a:off x="2085845" y="6351918"/>
                <a:ext cx="752129" cy="246221"/>
              </a:xfrm>
              <a:prstGeom prst="rect">
                <a:avLst/>
              </a:prstGeom>
              <a:noFill/>
            </p:spPr>
            <p:txBody>
              <a:bodyPr wrap="none" rtlCol="0">
                <a:spAutoFit/>
              </a:bodyPr>
              <a:lstStyle/>
              <a:p>
                <a:r>
                  <a:rPr kumimoji="1" lang="en-US" altLang="ja-JP" sz="1000" b="1" dirty="0">
                    <a:solidFill>
                      <a:srgbClr val="EA5050"/>
                    </a:solidFill>
                    <a:latin typeface="+mn-ea"/>
                    <a:ea typeface="+mn-ea"/>
                  </a:rPr>
                  <a:t>+49.0</a:t>
                </a:r>
                <a:r>
                  <a:rPr kumimoji="1" lang="ja-JP" altLang="en-US" sz="1000" b="1" dirty="0">
                    <a:solidFill>
                      <a:srgbClr val="EA5050"/>
                    </a:solidFill>
                    <a:latin typeface="+mn-ea"/>
                    <a:ea typeface="+mn-ea"/>
                  </a:rPr>
                  <a:t>兆円</a:t>
                </a:r>
              </a:p>
            </p:txBody>
          </p:sp>
        </p:grpSp>
        <p:sp>
          <p:nvSpPr>
            <p:cNvPr id="55" name="矢印: 右 54">
              <a:extLst>
                <a:ext uri="{FF2B5EF4-FFF2-40B4-BE49-F238E27FC236}">
                  <a16:creationId xmlns:a16="http://schemas.microsoft.com/office/drawing/2014/main" id="{D8D49A2A-B3A9-D55A-4B85-818B75239959}"/>
                </a:ext>
              </a:extLst>
            </p:cNvPr>
            <p:cNvSpPr>
              <a:spLocks/>
            </p:cNvSpPr>
            <p:nvPr/>
          </p:nvSpPr>
          <p:spPr bwMode="auto">
            <a:xfrm rot="19104277">
              <a:off x="2028700" y="4427800"/>
              <a:ext cx="828391" cy="116996"/>
            </a:xfrm>
            <a:prstGeom prst="rightArrow">
              <a:avLst>
                <a:gd name="adj1" fmla="val 31464"/>
                <a:gd name="adj2" fmla="val 65569"/>
              </a:avLst>
            </a:prstGeom>
            <a:solidFill>
              <a:srgbClr val="009E47"/>
            </a:solidFill>
            <a:ln w="635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ja-JP" altLang="en-US" sz="2400" b="0" i="0" u="none" strike="noStrike" cap="none" normalizeH="0" baseline="0" dirty="0">
                <a:ln>
                  <a:noFill/>
                </a:ln>
                <a:solidFill>
                  <a:schemeClr val="tx1"/>
                </a:solidFill>
                <a:effectLst/>
                <a:latin typeface="+mn-ea"/>
              </a:endParaRPr>
            </a:p>
          </p:txBody>
        </p:sp>
        <p:sp>
          <p:nvSpPr>
            <p:cNvPr id="56" name="テキスト ボックス 55">
              <a:extLst>
                <a:ext uri="{FF2B5EF4-FFF2-40B4-BE49-F238E27FC236}">
                  <a16:creationId xmlns:a16="http://schemas.microsoft.com/office/drawing/2014/main" id="{92E2678D-97DF-237E-5C82-61102223B4C1}"/>
                </a:ext>
              </a:extLst>
            </p:cNvPr>
            <p:cNvSpPr txBox="1">
              <a:spLocks/>
            </p:cNvSpPr>
            <p:nvPr/>
          </p:nvSpPr>
          <p:spPr>
            <a:xfrm>
              <a:off x="2164130" y="4371399"/>
              <a:ext cx="725199" cy="246221"/>
            </a:xfrm>
            <a:prstGeom prst="rect">
              <a:avLst/>
            </a:prstGeom>
            <a:noFill/>
          </p:spPr>
          <p:txBody>
            <a:bodyPr wrap="none" rtlCol="0">
              <a:spAutoFit/>
            </a:bodyPr>
            <a:lstStyle/>
            <a:p>
              <a:r>
                <a:rPr kumimoji="1" lang="en-US" altLang="ja-JP" sz="1000" b="1" kern="0" spc="-30" dirty="0">
                  <a:solidFill>
                    <a:srgbClr val="009E47"/>
                  </a:solidFill>
                  <a:effectLst>
                    <a:glow rad="63500">
                      <a:schemeClr val="bg1">
                        <a:alpha val="80000"/>
                      </a:schemeClr>
                    </a:glow>
                  </a:effectLst>
                  <a:latin typeface="+mn-ea"/>
                  <a:ea typeface="+mn-ea"/>
                </a:rPr>
                <a:t>+26.7</a:t>
              </a:r>
              <a:r>
                <a:rPr kumimoji="1" lang="ja-JP" altLang="en-US" sz="1000" b="1" kern="0" spc="-30" dirty="0">
                  <a:solidFill>
                    <a:srgbClr val="009E47"/>
                  </a:solidFill>
                  <a:effectLst>
                    <a:glow rad="63500">
                      <a:schemeClr val="bg1">
                        <a:alpha val="80000"/>
                      </a:schemeClr>
                    </a:glow>
                  </a:effectLst>
                  <a:latin typeface="+mn-ea"/>
                  <a:ea typeface="+mn-ea"/>
                </a:rPr>
                <a:t>兆円</a:t>
              </a:r>
            </a:p>
          </p:txBody>
        </p:sp>
        <p:sp>
          <p:nvSpPr>
            <p:cNvPr id="57" name="矢印: 右 56">
              <a:extLst>
                <a:ext uri="{FF2B5EF4-FFF2-40B4-BE49-F238E27FC236}">
                  <a16:creationId xmlns:a16="http://schemas.microsoft.com/office/drawing/2014/main" id="{03BFB879-9AA9-31D1-AE46-DDFB45F9D22D}"/>
                </a:ext>
              </a:extLst>
            </p:cNvPr>
            <p:cNvSpPr>
              <a:spLocks/>
            </p:cNvSpPr>
            <p:nvPr/>
          </p:nvSpPr>
          <p:spPr bwMode="auto">
            <a:xfrm rot="18188065">
              <a:off x="1842827" y="3805625"/>
              <a:ext cx="1199353" cy="116996"/>
            </a:xfrm>
            <a:prstGeom prst="rightArrow">
              <a:avLst>
                <a:gd name="adj1" fmla="val 31630"/>
                <a:gd name="adj2" fmla="val 65569"/>
              </a:avLst>
            </a:prstGeom>
            <a:solidFill>
              <a:srgbClr val="EEC92E"/>
            </a:solidFill>
            <a:ln w="635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ja-JP" altLang="en-US" sz="2400" b="0" i="0" u="none" strike="noStrike" cap="none" normalizeH="0" baseline="0" dirty="0">
                <a:ln>
                  <a:noFill/>
                </a:ln>
                <a:solidFill>
                  <a:schemeClr val="tx1"/>
                </a:solidFill>
                <a:effectLst/>
                <a:latin typeface="+mn-ea"/>
              </a:endParaRPr>
            </a:p>
          </p:txBody>
        </p:sp>
        <p:sp>
          <p:nvSpPr>
            <p:cNvPr id="73" name="テキスト ボックス 72">
              <a:extLst>
                <a:ext uri="{FF2B5EF4-FFF2-40B4-BE49-F238E27FC236}">
                  <a16:creationId xmlns:a16="http://schemas.microsoft.com/office/drawing/2014/main" id="{AE762718-3F8D-6CE6-EC26-834363A46106}"/>
                </a:ext>
              </a:extLst>
            </p:cNvPr>
            <p:cNvSpPr txBox="1">
              <a:spLocks/>
            </p:cNvSpPr>
            <p:nvPr/>
          </p:nvSpPr>
          <p:spPr>
            <a:xfrm>
              <a:off x="2151937" y="3810533"/>
              <a:ext cx="681597" cy="246221"/>
            </a:xfrm>
            <a:prstGeom prst="rect">
              <a:avLst/>
            </a:prstGeom>
            <a:noFill/>
          </p:spPr>
          <p:txBody>
            <a:bodyPr wrap="none" rtlCol="0">
              <a:spAutoFit/>
            </a:bodyPr>
            <a:lstStyle/>
            <a:p>
              <a:r>
                <a:rPr lang="en-US" altLang="ja-JP" sz="1000" b="1" dirty="0">
                  <a:solidFill>
                    <a:srgbClr val="AE900E"/>
                  </a:solidFill>
                  <a:effectLst>
                    <a:glow rad="63500">
                      <a:schemeClr val="bg1">
                        <a:alpha val="80000"/>
                      </a:schemeClr>
                    </a:glow>
                  </a:effectLst>
                  <a:latin typeface="+mn-ea"/>
                  <a:ea typeface="+mn-ea"/>
                </a:rPr>
                <a:t>+</a:t>
              </a:r>
              <a:r>
                <a:rPr lang="en-US" altLang="ja-JP" sz="1000" b="1" dirty="0">
                  <a:solidFill>
                    <a:srgbClr val="AE900E"/>
                  </a:solidFill>
                  <a:effectLst>
                    <a:glow rad="63500">
                      <a:schemeClr val="bg1">
                        <a:alpha val="80000"/>
                      </a:schemeClr>
                    </a:glow>
                  </a:effectLst>
                  <a:latin typeface="+mn-ea"/>
                </a:rPr>
                <a:t>3</a:t>
              </a:r>
              <a:r>
                <a:rPr kumimoji="1" lang="en-US" altLang="ja-JP" sz="1000" b="1" dirty="0">
                  <a:solidFill>
                    <a:srgbClr val="AE900E"/>
                  </a:solidFill>
                  <a:effectLst>
                    <a:glow rad="63500">
                      <a:schemeClr val="bg1">
                        <a:alpha val="80000"/>
                      </a:schemeClr>
                    </a:glow>
                  </a:effectLst>
                  <a:latin typeface="+mn-ea"/>
                  <a:ea typeface="+mn-ea"/>
                </a:rPr>
                <a:t>.6</a:t>
              </a:r>
              <a:r>
                <a:rPr kumimoji="1" lang="ja-JP" altLang="en-US" sz="1000" b="1" dirty="0">
                  <a:solidFill>
                    <a:srgbClr val="AE900E"/>
                  </a:solidFill>
                  <a:effectLst>
                    <a:glow rad="63500">
                      <a:schemeClr val="bg1">
                        <a:alpha val="80000"/>
                      </a:schemeClr>
                    </a:glow>
                  </a:effectLst>
                  <a:latin typeface="+mn-ea"/>
                  <a:ea typeface="+mn-ea"/>
                </a:rPr>
                <a:t>兆円</a:t>
              </a:r>
            </a:p>
          </p:txBody>
        </p:sp>
        <p:sp>
          <p:nvSpPr>
            <p:cNvPr id="74" name="矢印: 右 73">
              <a:extLst>
                <a:ext uri="{FF2B5EF4-FFF2-40B4-BE49-F238E27FC236}">
                  <a16:creationId xmlns:a16="http://schemas.microsoft.com/office/drawing/2014/main" id="{8DFAAD40-4A76-F898-0A72-146F54ADC9A7}"/>
                </a:ext>
              </a:extLst>
            </p:cNvPr>
            <p:cNvSpPr>
              <a:spLocks/>
            </p:cNvSpPr>
            <p:nvPr/>
          </p:nvSpPr>
          <p:spPr bwMode="auto">
            <a:xfrm rot="18077574">
              <a:off x="1844657" y="3214775"/>
              <a:ext cx="1231656" cy="116996"/>
            </a:xfrm>
            <a:prstGeom prst="rightArrow">
              <a:avLst>
                <a:gd name="adj1" fmla="val 27833"/>
                <a:gd name="adj2" fmla="val 64874"/>
              </a:avLst>
            </a:prstGeom>
            <a:solidFill>
              <a:srgbClr val="EE6E6E"/>
            </a:solidFill>
            <a:ln w="635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ja-JP" altLang="en-US" sz="2400" b="0" i="0" u="none" strike="noStrike" cap="none" normalizeH="0" baseline="0" dirty="0">
                <a:ln>
                  <a:noFill/>
                </a:ln>
                <a:solidFill>
                  <a:schemeClr val="tx1"/>
                </a:solidFill>
                <a:effectLst/>
                <a:latin typeface="+mn-ea"/>
              </a:endParaRPr>
            </a:p>
          </p:txBody>
        </p:sp>
        <p:sp>
          <p:nvSpPr>
            <p:cNvPr id="77" name="テキスト ボックス 76">
              <a:extLst>
                <a:ext uri="{FF2B5EF4-FFF2-40B4-BE49-F238E27FC236}">
                  <a16:creationId xmlns:a16="http://schemas.microsoft.com/office/drawing/2014/main" id="{0A1931BE-BCF3-FDC9-C4CD-8901A3559F81}"/>
                </a:ext>
              </a:extLst>
            </p:cNvPr>
            <p:cNvSpPr txBox="1">
              <a:spLocks/>
            </p:cNvSpPr>
            <p:nvPr/>
          </p:nvSpPr>
          <p:spPr>
            <a:xfrm>
              <a:off x="2151937" y="3117851"/>
              <a:ext cx="752129" cy="246221"/>
            </a:xfrm>
            <a:prstGeom prst="rect">
              <a:avLst/>
            </a:prstGeom>
            <a:noFill/>
          </p:spPr>
          <p:txBody>
            <a:bodyPr wrap="none" rtlCol="0">
              <a:spAutoFit/>
            </a:bodyPr>
            <a:lstStyle/>
            <a:p>
              <a:r>
                <a:rPr kumimoji="1" lang="en-US" altLang="ja-JP" sz="1000" b="1" dirty="0">
                  <a:solidFill>
                    <a:srgbClr val="EA5050"/>
                  </a:solidFill>
                  <a:effectLst>
                    <a:glow rad="63500">
                      <a:schemeClr val="bg1">
                        <a:alpha val="80000"/>
                      </a:schemeClr>
                    </a:glow>
                  </a:effectLst>
                  <a:latin typeface="+mn-ea"/>
                  <a:ea typeface="+mn-ea"/>
                </a:rPr>
                <a:t>+13.9</a:t>
              </a:r>
              <a:r>
                <a:rPr kumimoji="1" lang="ja-JP" altLang="en-US" sz="1000" b="1" dirty="0">
                  <a:solidFill>
                    <a:srgbClr val="EA5050"/>
                  </a:solidFill>
                  <a:effectLst>
                    <a:glow rad="63500">
                      <a:schemeClr val="bg1">
                        <a:alpha val="80000"/>
                      </a:schemeClr>
                    </a:glow>
                  </a:effectLst>
                  <a:latin typeface="+mn-ea"/>
                  <a:ea typeface="+mn-ea"/>
                </a:rPr>
                <a:t>兆円</a:t>
              </a:r>
            </a:p>
          </p:txBody>
        </p:sp>
        <p:sp>
          <p:nvSpPr>
            <p:cNvPr id="80" name="テキスト ボックス 79">
              <a:extLst>
                <a:ext uri="{FF2B5EF4-FFF2-40B4-BE49-F238E27FC236}">
                  <a16:creationId xmlns:a16="http://schemas.microsoft.com/office/drawing/2014/main" id="{59F078BC-8041-87BF-E854-CC0464CC88BC}"/>
                </a:ext>
              </a:extLst>
            </p:cNvPr>
            <p:cNvSpPr txBox="1">
              <a:spLocks/>
            </p:cNvSpPr>
            <p:nvPr/>
          </p:nvSpPr>
          <p:spPr>
            <a:xfrm>
              <a:off x="1216458" y="4458311"/>
              <a:ext cx="728405" cy="420051"/>
            </a:xfrm>
            <a:prstGeom prst="rect">
              <a:avLst/>
            </a:prstGeom>
            <a:noFill/>
            <a:ln w="15875">
              <a:noFill/>
            </a:ln>
          </p:spPr>
          <p:txBody>
            <a:bodyPr wrap="none" rtlCol="0">
              <a:spAutoFit/>
            </a:bodyPr>
            <a:lstStyle/>
            <a:p>
              <a:pPr algn="ctr">
                <a:lnSpc>
                  <a:spcPct val="105000"/>
                </a:lnSpc>
              </a:pPr>
              <a:r>
                <a:rPr kumimoji="1" lang="zh-CN" altLang="en-US" sz="1100" kern="0" spc="-40" dirty="0">
                  <a:latin typeface="+mn-ea"/>
                  <a:ea typeface="+mn-ea"/>
                </a:rPr>
                <a:t>社会保障</a:t>
              </a:r>
              <a:endParaRPr kumimoji="1" lang="en-US" altLang="zh-CN" sz="1100" kern="0" spc="-40" dirty="0">
                <a:latin typeface="+mn-ea"/>
              </a:endParaRPr>
            </a:p>
            <a:p>
              <a:pPr algn="ctr">
                <a:lnSpc>
                  <a:spcPct val="105000"/>
                </a:lnSpc>
              </a:pPr>
              <a:r>
                <a:rPr kumimoji="1" lang="en-US" altLang="zh-CN" sz="1050" kern="0" spc="-40" dirty="0">
                  <a:latin typeface="+mn-ea"/>
                  <a:ea typeface="+mn-ea"/>
                </a:rPr>
                <a:t>11.6</a:t>
              </a:r>
              <a:r>
                <a:rPr kumimoji="1" lang="zh-CN" altLang="en-US" sz="1050" kern="0" spc="-40" dirty="0">
                  <a:latin typeface="+mn-ea"/>
                  <a:ea typeface="+mn-ea"/>
                </a:rPr>
                <a:t>兆円</a:t>
              </a:r>
            </a:p>
          </p:txBody>
        </p:sp>
        <p:sp>
          <p:nvSpPr>
            <p:cNvPr id="81" name="テキスト ボックス 80">
              <a:extLst>
                <a:ext uri="{FF2B5EF4-FFF2-40B4-BE49-F238E27FC236}">
                  <a16:creationId xmlns:a16="http://schemas.microsoft.com/office/drawing/2014/main" id="{37C2D94B-4C93-9280-F6DC-444782C3B8FB}"/>
                </a:ext>
              </a:extLst>
            </p:cNvPr>
            <p:cNvSpPr txBox="1">
              <a:spLocks/>
            </p:cNvSpPr>
            <p:nvPr/>
          </p:nvSpPr>
          <p:spPr>
            <a:xfrm>
              <a:off x="933688" y="3911295"/>
              <a:ext cx="1293944" cy="597792"/>
            </a:xfrm>
            <a:prstGeom prst="rect">
              <a:avLst/>
            </a:prstGeom>
            <a:noFill/>
          </p:spPr>
          <p:txBody>
            <a:bodyPr wrap="square" rtlCol="0">
              <a:spAutoFit/>
            </a:bodyPr>
            <a:lstStyle/>
            <a:p>
              <a:pPr algn="ctr">
                <a:lnSpc>
                  <a:spcPct val="105000"/>
                </a:lnSpc>
              </a:pPr>
              <a:r>
                <a:rPr kumimoji="1" lang="zh-CN" altLang="en-US" sz="1100" kern="0" spc="-30" dirty="0">
                  <a:latin typeface="+mn-ea"/>
                  <a:ea typeface="+mn-ea"/>
                </a:rPr>
                <a:t>地方交付税</a:t>
              </a:r>
              <a:endParaRPr kumimoji="1" lang="en-US" altLang="zh-CN" sz="1100" kern="0" spc="-30" dirty="0">
                <a:latin typeface="+mn-ea"/>
                <a:ea typeface="+mn-ea"/>
              </a:endParaRPr>
            </a:p>
            <a:p>
              <a:pPr algn="ctr">
                <a:lnSpc>
                  <a:spcPct val="105000"/>
                </a:lnSpc>
              </a:pPr>
              <a:r>
                <a:rPr kumimoji="1" lang="zh-CN" altLang="en-US" sz="1100" kern="0" spc="-30" dirty="0">
                  <a:latin typeface="+mn-ea"/>
                  <a:ea typeface="+mn-ea"/>
                </a:rPr>
                <a:t>交付金等</a:t>
              </a:r>
              <a:endParaRPr kumimoji="1" lang="en-US" altLang="zh-CN" sz="1100" kern="0" spc="-30" dirty="0">
                <a:latin typeface="+mn-ea"/>
                <a:ea typeface="+mn-ea"/>
              </a:endParaRPr>
            </a:p>
            <a:p>
              <a:pPr algn="ctr">
                <a:lnSpc>
                  <a:spcPct val="105000"/>
                </a:lnSpc>
              </a:pPr>
              <a:r>
                <a:rPr kumimoji="1" lang="en-US" altLang="zh-CN" sz="1050" kern="0" spc="-30" dirty="0">
                  <a:latin typeface="+mn-ea"/>
                  <a:ea typeface="+mn-ea"/>
                </a:rPr>
                <a:t>15.3</a:t>
              </a:r>
              <a:r>
                <a:rPr kumimoji="1" lang="zh-CN" altLang="en-US" sz="1050" kern="0" spc="-30" dirty="0">
                  <a:latin typeface="+mn-ea"/>
                  <a:ea typeface="+mn-ea"/>
                </a:rPr>
                <a:t>兆円</a:t>
              </a:r>
              <a:endParaRPr kumimoji="1" lang="ja-JP" altLang="en-US" sz="1050" kern="0" spc="-30" dirty="0">
                <a:latin typeface="+mn-ea"/>
                <a:ea typeface="+mn-ea"/>
              </a:endParaRPr>
            </a:p>
          </p:txBody>
        </p:sp>
        <p:sp>
          <p:nvSpPr>
            <p:cNvPr id="87" name="テキスト ボックス 86">
              <a:extLst>
                <a:ext uri="{FF2B5EF4-FFF2-40B4-BE49-F238E27FC236}">
                  <a16:creationId xmlns:a16="http://schemas.microsoft.com/office/drawing/2014/main" id="{8210EFCC-BCD8-38A7-6E22-184B7AE35CFF}"/>
                </a:ext>
              </a:extLst>
            </p:cNvPr>
            <p:cNvSpPr txBox="1">
              <a:spLocks/>
            </p:cNvSpPr>
            <p:nvPr/>
          </p:nvSpPr>
          <p:spPr>
            <a:xfrm>
              <a:off x="2773547" y="2050272"/>
              <a:ext cx="1301959" cy="549318"/>
            </a:xfrm>
            <a:prstGeom prst="rect">
              <a:avLst/>
            </a:prstGeom>
            <a:noFill/>
          </p:spPr>
          <p:txBody>
            <a:bodyPr wrap="none" rtlCol="0">
              <a:spAutoFit/>
            </a:bodyPr>
            <a:lstStyle/>
            <a:p>
              <a:pPr algn="ctr">
                <a:lnSpc>
                  <a:spcPct val="105000"/>
                </a:lnSpc>
              </a:pPr>
              <a:r>
                <a:rPr kumimoji="1" lang="ja-JP" altLang="en-US" sz="1100" kern="0" dirty="0">
                  <a:latin typeface="+mn-ea"/>
                  <a:ea typeface="+mn-ea"/>
                </a:rPr>
                <a:t>国債費</a:t>
              </a:r>
              <a:endParaRPr kumimoji="1" lang="en-US" altLang="ja-JP" sz="1100" kern="0" dirty="0">
                <a:latin typeface="+mn-ea"/>
                <a:ea typeface="+mn-ea"/>
              </a:endParaRPr>
            </a:p>
            <a:p>
              <a:pPr algn="ctr">
                <a:lnSpc>
                  <a:spcPct val="105000"/>
                </a:lnSpc>
              </a:pPr>
              <a:r>
                <a:rPr kumimoji="1" lang="ja-JP" altLang="en-US" sz="800" kern="0" spc="-50" dirty="0">
                  <a:latin typeface="+mn-ea"/>
                  <a:ea typeface="+mn-ea"/>
                </a:rPr>
                <a:t>（過去の借金の返済と利息）</a:t>
              </a:r>
              <a:endParaRPr kumimoji="1" lang="en-US" altLang="ja-JP" sz="800" kern="0" spc="-50" dirty="0">
                <a:latin typeface="+mn-ea"/>
                <a:ea typeface="+mn-ea"/>
              </a:endParaRPr>
            </a:p>
            <a:p>
              <a:pPr algn="ctr">
                <a:lnSpc>
                  <a:spcPct val="105000"/>
                </a:lnSpc>
              </a:pPr>
              <a:r>
                <a:rPr kumimoji="1" lang="en-US" altLang="ja-JP" sz="1050" kern="0" dirty="0">
                  <a:latin typeface="+mn-ea"/>
                </a:rPr>
                <a:t>28.2</a:t>
              </a:r>
              <a:r>
                <a:rPr kumimoji="1" lang="ja-JP" altLang="en-US" sz="1050" kern="0" dirty="0">
                  <a:latin typeface="+mn-ea"/>
                  <a:ea typeface="+mn-ea"/>
                </a:rPr>
                <a:t>兆円</a:t>
              </a:r>
            </a:p>
          </p:txBody>
        </p:sp>
        <p:sp>
          <p:nvSpPr>
            <p:cNvPr id="93" name="テキスト ボックス 92">
              <a:extLst>
                <a:ext uri="{FF2B5EF4-FFF2-40B4-BE49-F238E27FC236}">
                  <a16:creationId xmlns:a16="http://schemas.microsoft.com/office/drawing/2014/main" id="{84443C1D-5126-DBD0-CF74-3B046E3931EB}"/>
                </a:ext>
              </a:extLst>
            </p:cNvPr>
            <p:cNvSpPr txBox="1">
              <a:spLocks/>
            </p:cNvSpPr>
            <p:nvPr/>
          </p:nvSpPr>
          <p:spPr>
            <a:xfrm>
              <a:off x="3019802" y="2805890"/>
              <a:ext cx="870751" cy="597792"/>
            </a:xfrm>
            <a:prstGeom prst="rect">
              <a:avLst/>
            </a:prstGeom>
            <a:noFill/>
          </p:spPr>
          <p:txBody>
            <a:bodyPr wrap="none" rtlCol="0">
              <a:spAutoFit/>
            </a:bodyPr>
            <a:lstStyle/>
            <a:p>
              <a:pPr algn="ctr">
                <a:lnSpc>
                  <a:spcPct val="105000"/>
                </a:lnSpc>
              </a:pPr>
              <a:r>
                <a:rPr lang="zh-CN" altLang="en-US" sz="1100" kern="0" spc="-30" dirty="0">
                  <a:latin typeface="+mn-ea"/>
                  <a:ea typeface="+mn-ea"/>
                </a:rPr>
                <a:t>地方交付税</a:t>
              </a:r>
              <a:endParaRPr lang="en-US" altLang="zh-CN" sz="1100" kern="0" spc="-30" dirty="0">
                <a:latin typeface="+mn-ea"/>
                <a:ea typeface="+mn-ea"/>
              </a:endParaRPr>
            </a:p>
            <a:p>
              <a:pPr algn="ctr">
                <a:lnSpc>
                  <a:spcPct val="105000"/>
                </a:lnSpc>
              </a:pPr>
              <a:r>
                <a:rPr lang="zh-CN" altLang="en-US" sz="1100" kern="0" spc="-30" dirty="0">
                  <a:latin typeface="+mn-ea"/>
                  <a:ea typeface="+mn-ea"/>
                </a:rPr>
                <a:t>交付金等</a:t>
              </a:r>
              <a:endParaRPr lang="en-US" altLang="zh-CN" sz="1100" kern="0" spc="-30" dirty="0">
                <a:latin typeface="+mn-ea"/>
                <a:ea typeface="+mn-ea"/>
              </a:endParaRPr>
            </a:p>
            <a:p>
              <a:pPr algn="ctr">
                <a:lnSpc>
                  <a:spcPct val="105000"/>
                </a:lnSpc>
              </a:pPr>
              <a:r>
                <a:rPr lang="en-US" altLang="ja-JP" sz="1050" kern="0" spc="-30" dirty="0">
                  <a:latin typeface="+mn-ea"/>
                </a:rPr>
                <a:t>18.9</a:t>
              </a:r>
              <a:r>
                <a:rPr lang="zh-CN" altLang="en-US" sz="1050" kern="0" spc="-30" dirty="0">
                  <a:latin typeface="+mn-ea"/>
                  <a:ea typeface="+mn-ea"/>
                </a:rPr>
                <a:t>兆円</a:t>
              </a:r>
              <a:endParaRPr lang="ja-JP" altLang="en-US" sz="1050" kern="0" spc="-30" dirty="0">
                <a:latin typeface="+mn-ea"/>
                <a:ea typeface="+mn-ea"/>
              </a:endParaRPr>
            </a:p>
          </p:txBody>
        </p:sp>
        <p:sp>
          <p:nvSpPr>
            <p:cNvPr id="94" name="テキスト ボックス 93">
              <a:extLst>
                <a:ext uri="{FF2B5EF4-FFF2-40B4-BE49-F238E27FC236}">
                  <a16:creationId xmlns:a16="http://schemas.microsoft.com/office/drawing/2014/main" id="{99FA5610-B81B-50F2-172E-5DE70D6455CA}"/>
                </a:ext>
              </a:extLst>
            </p:cNvPr>
            <p:cNvSpPr txBox="1">
              <a:spLocks/>
            </p:cNvSpPr>
            <p:nvPr/>
          </p:nvSpPr>
          <p:spPr>
            <a:xfrm>
              <a:off x="921344" y="3415730"/>
              <a:ext cx="1318631" cy="549318"/>
            </a:xfrm>
            <a:prstGeom prst="rect">
              <a:avLst/>
            </a:prstGeom>
            <a:noFill/>
          </p:spPr>
          <p:txBody>
            <a:bodyPr wrap="none" rtlCol="0">
              <a:spAutoFit/>
            </a:bodyPr>
            <a:lstStyle/>
            <a:p>
              <a:pPr algn="ctr">
                <a:lnSpc>
                  <a:spcPct val="105000"/>
                </a:lnSpc>
              </a:pPr>
              <a:r>
                <a:rPr kumimoji="1" lang="ja-JP" altLang="en-US" sz="1100" kern="0" dirty="0">
                  <a:latin typeface="+mn-ea"/>
                  <a:ea typeface="+mn-ea"/>
                </a:rPr>
                <a:t>国債費</a:t>
              </a:r>
              <a:endParaRPr kumimoji="1" lang="en-US" altLang="ja-JP" sz="1100" kern="0" dirty="0">
                <a:latin typeface="+mn-ea"/>
                <a:ea typeface="+mn-ea"/>
              </a:endParaRPr>
            </a:p>
            <a:p>
              <a:pPr algn="ctr">
                <a:lnSpc>
                  <a:spcPct val="105000"/>
                </a:lnSpc>
              </a:pPr>
              <a:r>
                <a:rPr kumimoji="1" lang="ja-JP" altLang="en-US" sz="800" kern="0" spc="-40" dirty="0">
                  <a:latin typeface="+mn-ea"/>
                  <a:ea typeface="+mn-ea"/>
                </a:rPr>
                <a:t>（過去の借金の返済と利息）</a:t>
              </a:r>
              <a:endParaRPr kumimoji="1" lang="en-US" altLang="ja-JP" sz="800" kern="0" spc="-40" dirty="0">
                <a:latin typeface="+mn-ea"/>
                <a:ea typeface="+mn-ea"/>
              </a:endParaRPr>
            </a:p>
            <a:p>
              <a:pPr algn="ctr">
                <a:lnSpc>
                  <a:spcPct val="105000"/>
                </a:lnSpc>
              </a:pPr>
              <a:r>
                <a:rPr kumimoji="1" lang="en-US" altLang="ja-JP" sz="1050" kern="0" dirty="0">
                  <a:latin typeface="+mn-ea"/>
                  <a:ea typeface="+mn-ea"/>
                </a:rPr>
                <a:t>14.3</a:t>
              </a:r>
              <a:r>
                <a:rPr kumimoji="1" lang="ja-JP" altLang="en-US" sz="1050" kern="0" dirty="0">
                  <a:latin typeface="+mn-ea"/>
                  <a:ea typeface="+mn-ea"/>
                </a:rPr>
                <a:t>兆円</a:t>
              </a:r>
            </a:p>
          </p:txBody>
        </p:sp>
        <p:sp>
          <p:nvSpPr>
            <p:cNvPr id="113" name="テキスト ボックス 112">
              <a:extLst>
                <a:ext uri="{FF2B5EF4-FFF2-40B4-BE49-F238E27FC236}">
                  <a16:creationId xmlns:a16="http://schemas.microsoft.com/office/drawing/2014/main" id="{35600262-1F85-8770-9507-C0FD1D2994EC}"/>
                </a:ext>
              </a:extLst>
            </p:cNvPr>
            <p:cNvSpPr txBox="1">
              <a:spLocks/>
            </p:cNvSpPr>
            <p:nvPr/>
          </p:nvSpPr>
          <p:spPr>
            <a:xfrm>
              <a:off x="2773547" y="3862460"/>
              <a:ext cx="1284006" cy="420051"/>
            </a:xfrm>
            <a:prstGeom prst="rect">
              <a:avLst/>
            </a:prstGeom>
            <a:noFill/>
          </p:spPr>
          <p:txBody>
            <a:bodyPr wrap="square" rtlCol="0">
              <a:spAutoFit/>
            </a:bodyPr>
            <a:lstStyle/>
            <a:p>
              <a:pPr algn="ctr">
                <a:lnSpc>
                  <a:spcPct val="105000"/>
                </a:lnSpc>
              </a:pPr>
              <a:r>
                <a:rPr kumimoji="1" lang="zh-CN" altLang="en-US" sz="1100" kern="0" spc="-50" dirty="0">
                  <a:latin typeface="+mn-ea"/>
                  <a:ea typeface="+mn-ea"/>
                </a:rPr>
                <a:t>社会保障</a:t>
              </a:r>
              <a:endParaRPr kumimoji="1" lang="en-US" altLang="zh-CN" sz="1100" kern="0" spc="-50" dirty="0">
                <a:latin typeface="+mn-ea"/>
              </a:endParaRPr>
            </a:p>
            <a:p>
              <a:pPr algn="ctr">
                <a:lnSpc>
                  <a:spcPct val="105000"/>
                </a:lnSpc>
              </a:pPr>
              <a:r>
                <a:rPr kumimoji="1" lang="en-US" altLang="zh-CN" sz="1050" kern="0" spc="-50" dirty="0">
                  <a:latin typeface="+mn-ea"/>
                  <a:ea typeface="+mn-ea"/>
                </a:rPr>
                <a:t>3</a:t>
              </a:r>
              <a:r>
                <a:rPr kumimoji="1" lang="en-US" altLang="zh-CN" sz="1050" kern="0" spc="-50" dirty="0">
                  <a:latin typeface="+mn-ea"/>
                </a:rPr>
                <a:t>8</a:t>
              </a:r>
              <a:r>
                <a:rPr kumimoji="1" lang="en-US" altLang="zh-CN" sz="1050" kern="0" spc="-50" dirty="0">
                  <a:latin typeface="+mn-ea"/>
                  <a:ea typeface="+mn-ea"/>
                </a:rPr>
                <a:t>.</a:t>
              </a:r>
              <a:r>
                <a:rPr kumimoji="1" lang="en-US" altLang="zh-CN" sz="1050" kern="0" spc="-50" dirty="0">
                  <a:latin typeface="+mn-ea"/>
                </a:rPr>
                <a:t>3</a:t>
              </a:r>
              <a:r>
                <a:rPr kumimoji="1" lang="zh-CN" altLang="en-US" sz="1050" kern="0" spc="-50" dirty="0">
                  <a:latin typeface="+mn-ea"/>
                  <a:ea typeface="+mn-ea"/>
                </a:rPr>
                <a:t>兆円</a:t>
              </a:r>
              <a:endParaRPr kumimoji="1" lang="ja-JP" altLang="en-US" sz="1050" kern="0" spc="-50" dirty="0">
                <a:latin typeface="+mn-ea"/>
                <a:ea typeface="+mn-ea"/>
              </a:endParaRPr>
            </a:p>
          </p:txBody>
        </p:sp>
        <p:sp>
          <p:nvSpPr>
            <p:cNvPr id="46" name="テキスト ボックス 45">
              <a:extLst>
                <a:ext uri="{FF2B5EF4-FFF2-40B4-BE49-F238E27FC236}">
                  <a16:creationId xmlns:a16="http://schemas.microsoft.com/office/drawing/2014/main" id="{30FB8DF0-DC88-76B3-225A-6400185AE873}"/>
                </a:ext>
              </a:extLst>
            </p:cNvPr>
            <p:cNvSpPr txBox="1">
              <a:spLocks/>
            </p:cNvSpPr>
            <p:nvPr/>
          </p:nvSpPr>
          <p:spPr>
            <a:xfrm>
              <a:off x="996225" y="4953936"/>
              <a:ext cx="1217000" cy="600164"/>
            </a:xfrm>
            <a:prstGeom prst="rect">
              <a:avLst/>
            </a:prstGeom>
            <a:noFill/>
          </p:spPr>
          <p:txBody>
            <a:bodyPr wrap="none" rtlCol="0">
              <a:spAutoFit/>
            </a:bodyPr>
            <a:lstStyle/>
            <a:p>
              <a:pPr algn="ctr">
                <a:lnSpc>
                  <a:spcPct val="105000"/>
                </a:lnSpc>
              </a:pPr>
              <a:r>
                <a:rPr kumimoji="1" lang="ja-JP" altLang="en-US" sz="1100" kern="0" dirty="0">
                  <a:latin typeface="+mn-ea"/>
                  <a:ea typeface="+mn-ea"/>
                </a:rPr>
                <a:t>公共事業、教育、</a:t>
              </a:r>
              <a:endParaRPr kumimoji="1" lang="en-US" altLang="ja-JP" sz="1100" kern="0" dirty="0">
                <a:latin typeface="+mn-ea"/>
                <a:ea typeface="+mn-ea"/>
              </a:endParaRPr>
            </a:p>
            <a:p>
              <a:pPr algn="ctr">
                <a:lnSpc>
                  <a:spcPct val="105000"/>
                </a:lnSpc>
              </a:pPr>
              <a:r>
                <a:rPr kumimoji="1" lang="ja-JP" altLang="en-US" sz="1100" kern="0" dirty="0">
                  <a:latin typeface="+mn-ea"/>
                  <a:ea typeface="+mn-ea"/>
                </a:rPr>
                <a:t>防衛など</a:t>
              </a:r>
              <a:endParaRPr kumimoji="1" lang="en-US" altLang="ja-JP" sz="1100" kern="0" dirty="0">
                <a:latin typeface="+mn-ea"/>
                <a:ea typeface="+mn-ea"/>
              </a:endParaRPr>
            </a:p>
            <a:p>
              <a:pPr algn="ctr">
                <a:lnSpc>
                  <a:spcPct val="105000"/>
                </a:lnSpc>
              </a:pPr>
              <a:r>
                <a:rPr kumimoji="1" lang="en-US" altLang="ja-JP" sz="1050" kern="0" dirty="0">
                  <a:latin typeface="+mn-ea"/>
                  <a:ea typeface="+mn-ea"/>
                </a:rPr>
                <a:t>25.1</a:t>
              </a:r>
              <a:r>
                <a:rPr kumimoji="1" lang="ja-JP" altLang="en-US" sz="1050" kern="0" dirty="0">
                  <a:latin typeface="+mn-ea"/>
                  <a:ea typeface="+mn-ea"/>
                </a:rPr>
                <a:t>兆円</a:t>
              </a:r>
            </a:p>
          </p:txBody>
        </p:sp>
        <p:grpSp>
          <p:nvGrpSpPr>
            <p:cNvPr id="15" name="グループ化 14">
              <a:extLst>
                <a:ext uri="{FF2B5EF4-FFF2-40B4-BE49-F238E27FC236}">
                  <a16:creationId xmlns:a16="http://schemas.microsoft.com/office/drawing/2014/main" id="{BF16D924-6889-C015-CADB-768EA7A30EAE}"/>
                </a:ext>
              </a:extLst>
            </p:cNvPr>
            <p:cNvGrpSpPr/>
            <p:nvPr/>
          </p:nvGrpSpPr>
          <p:grpSpPr>
            <a:xfrm>
              <a:off x="323850" y="1879576"/>
              <a:ext cx="828219" cy="284403"/>
              <a:chOff x="4781156" y="2669544"/>
              <a:chExt cx="828219" cy="284403"/>
            </a:xfrm>
          </p:grpSpPr>
          <p:sp>
            <p:nvSpPr>
              <p:cNvPr id="17" name="object 21">
                <a:extLst>
                  <a:ext uri="{FF2B5EF4-FFF2-40B4-BE49-F238E27FC236}">
                    <a16:creationId xmlns:a16="http://schemas.microsoft.com/office/drawing/2014/main" id="{3B408E0B-84B7-C55F-D3D1-F257F040A33A}"/>
                  </a:ext>
                </a:extLst>
              </p:cNvPr>
              <p:cNvSpPr txBox="1"/>
              <p:nvPr/>
            </p:nvSpPr>
            <p:spPr>
              <a:xfrm>
                <a:off x="4855347" y="2679703"/>
                <a:ext cx="679837" cy="230832"/>
              </a:xfrm>
              <a:prstGeom prst="rect">
                <a:avLst/>
              </a:prstGeom>
            </p:spPr>
            <p:txBody>
              <a:bodyPr vert="horz" wrap="square" lIns="0" tIns="0" rIns="0" bIns="0" rtlCol="0">
                <a:spAutoFit/>
              </a:bodyPr>
              <a:lstStyle/>
              <a:p>
                <a:pPr marL="11723" algn="ctr" defTabSz="844083" eaLnBrk="1" fontAlgn="auto" hangingPunct="1">
                  <a:spcBef>
                    <a:spcPts val="0"/>
                  </a:spcBef>
                  <a:spcAft>
                    <a:spcPts val="0"/>
                  </a:spcAft>
                  <a:defRPr/>
                </a:pPr>
                <a:r>
                  <a:rPr lang="ja-JP" altLang="en-US" sz="1500" spc="18" dirty="0">
                    <a:solidFill>
                      <a:srgbClr val="231916"/>
                    </a:solidFill>
                    <a:latin typeface="+mn-ea"/>
                    <a:ea typeface="+mn-ea"/>
                    <a:cs typeface="Meiryo"/>
                  </a:rPr>
                  <a:t>歳 出</a:t>
                </a:r>
                <a:endParaRPr sz="1500" dirty="0">
                  <a:solidFill>
                    <a:prstClr val="black"/>
                  </a:solidFill>
                  <a:latin typeface="+mn-ea"/>
                  <a:ea typeface="+mn-ea"/>
                  <a:cs typeface="Meiryo"/>
                </a:endParaRPr>
              </a:p>
            </p:txBody>
          </p:sp>
          <p:sp>
            <p:nvSpPr>
              <p:cNvPr id="18" name="正方形/長方形 17">
                <a:extLst>
                  <a:ext uri="{FF2B5EF4-FFF2-40B4-BE49-F238E27FC236}">
                    <a16:creationId xmlns:a16="http://schemas.microsoft.com/office/drawing/2014/main" id="{D93B78F4-A0CA-761A-49EE-7CAA7AF786A0}"/>
                  </a:ext>
                </a:extLst>
              </p:cNvPr>
              <p:cNvSpPr/>
              <p:nvPr/>
            </p:nvSpPr>
            <p:spPr bwMode="auto">
              <a:xfrm>
                <a:off x="4781156" y="2669544"/>
                <a:ext cx="828219" cy="284403"/>
              </a:xfrm>
              <a:prstGeom prst="rect">
                <a:avLst/>
              </a:prstGeom>
              <a:noFill/>
              <a:ln w="19050" cap="flat" cmpd="sng" algn="ctr">
                <a:solidFill>
                  <a:srgbClr val="00488A"/>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ja-JP" altLang="en-US" sz="2400" b="0" i="0" u="none" strike="noStrike" cap="none" normalizeH="0" baseline="0" dirty="0">
                  <a:ln>
                    <a:noFill/>
                  </a:ln>
                  <a:solidFill>
                    <a:schemeClr val="tx1"/>
                  </a:solidFill>
                  <a:effectLst/>
                  <a:latin typeface="+mn-ea"/>
                </a:endParaRPr>
              </a:p>
            </p:txBody>
          </p:sp>
        </p:grpSp>
      </p:grpSp>
      <p:sp>
        <p:nvSpPr>
          <p:cNvPr id="58" name="object 23">
            <a:extLst>
              <a:ext uri="{FF2B5EF4-FFF2-40B4-BE49-F238E27FC236}">
                <a16:creationId xmlns:a16="http://schemas.microsoft.com/office/drawing/2014/main" id="{9379F271-903E-430D-AC6E-156CE4B952CD}"/>
              </a:ext>
            </a:extLst>
          </p:cNvPr>
          <p:cNvSpPr txBox="1"/>
          <p:nvPr/>
        </p:nvSpPr>
        <p:spPr>
          <a:xfrm>
            <a:off x="2943511" y="1085882"/>
            <a:ext cx="4150695" cy="306431"/>
          </a:xfrm>
          <a:prstGeom prst="rect">
            <a:avLst/>
          </a:prstGeom>
        </p:spPr>
        <p:txBody>
          <a:bodyPr vert="horz" wrap="square" lIns="0" tIns="0" rIns="0" bIns="0" rtlCol="0">
            <a:spAutoFit/>
          </a:bodyPr>
          <a:lstStyle/>
          <a:p>
            <a:pPr marL="185815" marR="4689" indent="-174678" algn="ctr" defTabSz="844007" eaLnBrk="1" fontAlgn="auto" hangingPunct="1">
              <a:lnSpc>
                <a:spcPct val="113999"/>
              </a:lnSpc>
              <a:spcBef>
                <a:spcPts val="0"/>
              </a:spcBef>
              <a:spcAft>
                <a:spcPts val="0"/>
              </a:spcAft>
              <a:defRPr/>
            </a:pPr>
            <a:r>
              <a:rPr lang="ja-JP" altLang="en-US" sz="2000" spc="32" dirty="0">
                <a:solidFill>
                  <a:srgbClr val="231916"/>
                </a:solidFill>
                <a:latin typeface="+mn-ea"/>
                <a:ea typeface="+mn-ea"/>
                <a:cs typeface="Meiryo"/>
              </a:rPr>
              <a:t>財政構造の変化</a:t>
            </a:r>
            <a:r>
              <a:rPr lang="ja-JP" altLang="en-US" sz="1400" spc="32" dirty="0">
                <a:solidFill>
                  <a:srgbClr val="231916"/>
                </a:solidFill>
                <a:latin typeface="+mn-ea"/>
                <a:ea typeface="+mn-ea"/>
                <a:cs typeface="Meiryo"/>
              </a:rPr>
              <a:t>（</a:t>
            </a:r>
            <a:r>
              <a:rPr lang="en-US" altLang="ja-JP" sz="1400" spc="32" dirty="0">
                <a:solidFill>
                  <a:srgbClr val="231916"/>
                </a:solidFill>
                <a:latin typeface="+mn-ea"/>
                <a:ea typeface="+mn-ea"/>
                <a:cs typeface="Meiryo"/>
              </a:rPr>
              <a:t>1990</a:t>
            </a:r>
            <a:r>
              <a:rPr lang="ja-JP" altLang="en-US" sz="1400" spc="32" dirty="0">
                <a:solidFill>
                  <a:srgbClr val="231916"/>
                </a:solidFill>
                <a:latin typeface="+mn-ea"/>
                <a:ea typeface="+mn-ea"/>
                <a:cs typeface="Meiryo"/>
              </a:rPr>
              <a:t>年度と現在の比較）</a:t>
            </a:r>
            <a:endParaRPr sz="1400" dirty="0">
              <a:solidFill>
                <a:prstClr val="black"/>
              </a:solidFill>
              <a:latin typeface="+mn-ea"/>
              <a:ea typeface="+mn-ea"/>
              <a:cs typeface="Yu Gothic"/>
            </a:endParaRPr>
          </a:p>
        </p:txBody>
      </p:sp>
      <p:sp>
        <p:nvSpPr>
          <p:cNvPr id="3" name="スライド番号プレースホルダー 8">
            <a:extLst>
              <a:ext uri="{FF2B5EF4-FFF2-40B4-BE49-F238E27FC236}">
                <a16:creationId xmlns:a16="http://schemas.microsoft.com/office/drawing/2014/main" id="{9525699A-1C22-75A6-37D9-0483A667C462}"/>
              </a:ext>
            </a:extLst>
          </p:cNvPr>
          <p:cNvSpPr>
            <a:spLocks noGrp="1"/>
          </p:cNvSpPr>
          <p:nvPr>
            <p:ph type="sldNum" sz="quarter" idx="12"/>
          </p:nvPr>
        </p:nvSpPr>
        <p:spPr>
          <a:xfrm>
            <a:off x="8769893" y="6443281"/>
            <a:ext cx="374107" cy="298426"/>
          </a:xfrm>
        </p:spPr>
        <p:txBody>
          <a:bodyPr/>
          <a:lstStyle/>
          <a:p>
            <a:pPr>
              <a:defRPr/>
            </a:pPr>
            <a:fld id="{40E3B949-1179-4387-B307-F356BE6486A4}" type="slidenum">
              <a:rPr lang="en-US" altLang="ja-JP" smtClean="0">
                <a:latin typeface="+mn-ea"/>
                <a:ea typeface="+mn-ea"/>
              </a:rPr>
              <a:pPr>
                <a:defRPr/>
              </a:pPr>
              <a:t>17</a:t>
            </a:fld>
            <a:endParaRPr lang="en-US" altLang="ja-JP" dirty="0">
              <a:latin typeface="+mn-ea"/>
              <a:ea typeface="+mn-ea"/>
            </a:endParaRPr>
          </a:p>
        </p:txBody>
      </p:sp>
    </p:spTree>
    <p:extLst>
      <p:ext uri="{BB962C8B-B14F-4D97-AF65-F5344CB8AC3E}">
        <p14:creationId xmlns:p14="http://schemas.microsoft.com/office/powerpoint/2010/main" val="836620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58"/>
                                        </p:tgtEl>
                                        <p:attrNameLst>
                                          <p:attrName>style.visibility</p:attrName>
                                        </p:attrNameLst>
                                      </p:cBhvr>
                                      <p:to>
                                        <p:strVal val="visible"/>
                                      </p:to>
                                    </p:set>
                                    <p:animEffect transition="in" filter="wipe(left)">
                                      <p:cBhvr>
                                        <p:cTn id="7" dur="1200"/>
                                        <p:tgtEl>
                                          <p:spTgt spid="58"/>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1000"/>
                                        <p:tgtEl>
                                          <p:spTgt spid="6"/>
                                        </p:tgtEl>
                                      </p:cBhvr>
                                    </p:animEffect>
                                    <p:anim calcmode="lin" valueType="num">
                                      <p:cBhvr>
                                        <p:cTn id="13" dur="1000" fill="hold"/>
                                        <p:tgtEl>
                                          <p:spTgt spid="6"/>
                                        </p:tgtEl>
                                        <p:attrNameLst>
                                          <p:attrName>ppt_x</p:attrName>
                                        </p:attrNameLst>
                                      </p:cBhvr>
                                      <p:tavLst>
                                        <p:tav tm="0">
                                          <p:val>
                                            <p:strVal val="#ppt_x"/>
                                          </p:val>
                                        </p:tav>
                                        <p:tav tm="100000">
                                          <p:val>
                                            <p:strVal val="#ppt_x"/>
                                          </p:val>
                                        </p:tav>
                                      </p:tavLst>
                                    </p:anim>
                                    <p:anim calcmode="lin" valueType="num">
                                      <p:cBhvr>
                                        <p:cTn id="14"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4"/>
                                        </p:tgtEl>
                                        <p:attrNameLst>
                                          <p:attrName>style.visibility</p:attrName>
                                        </p:attrNameLst>
                                      </p:cBhvr>
                                      <p:to>
                                        <p:strVal val="visible"/>
                                      </p:to>
                                    </p:set>
                                    <p:animEffect transition="in" filter="fade">
                                      <p:cBhvr>
                                        <p:cTn id="19" dur="1000"/>
                                        <p:tgtEl>
                                          <p:spTgt spid="4"/>
                                        </p:tgtEl>
                                      </p:cBhvr>
                                    </p:animEffect>
                                    <p:anim calcmode="lin" valueType="num">
                                      <p:cBhvr>
                                        <p:cTn id="20" dur="1000" fill="hold"/>
                                        <p:tgtEl>
                                          <p:spTgt spid="4"/>
                                        </p:tgtEl>
                                        <p:attrNameLst>
                                          <p:attrName>ppt_x</p:attrName>
                                        </p:attrNameLst>
                                      </p:cBhvr>
                                      <p:tavLst>
                                        <p:tav tm="0">
                                          <p:val>
                                            <p:strVal val="#ppt_x"/>
                                          </p:val>
                                        </p:tav>
                                        <p:tav tm="100000">
                                          <p:val>
                                            <p:strVal val="#ppt_x"/>
                                          </p:val>
                                        </p:tav>
                                      </p:tavLst>
                                    </p:anim>
                                    <p:anim calcmode="lin" valueType="num">
                                      <p:cBhvr>
                                        <p:cTn id="21" dur="1000" fill="hold"/>
                                        <p:tgtEl>
                                          <p:spTgt spid="4"/>
                                        </p:tgtEl>
                                        <p:attrNameLst>
                                          <p:attrName>ppt_y</p:attrName>
                                        </p:attrNameLst>
                                      </p:cBhvr>
                                      <p:tavLst>
                                        <p:tav tm="0">
                                          <p:val>
                                            <p:strVal val="#ppt_y+.1"/>
                                          </p:val>
                                        </p:tav>
                                        <p:tav tm="100000">
                                          <p:val>
                                            <p:strVal val="#ppt_y"/>
                                          </p:val>
                                        </p:tav>
                                      </p:tavLst>
                                    </p:anim>
                                  </p:childTnLst>
                                </p:cTn>
                              </p:par>
                            </p:childTnLst>
                          </p:cTn>
                        </p:par>
                        <p:par>
                          <p:cTn id="22" fill="hold">
                            <p:stCondLst>
                              <p:cond delay="1000"/>
                            </p:stCondLst>
                            <p:childTnLst>
                              <p:par>
                                <p:cTn id="23" presetID="10" presetClass="entr" presetSubtype="0" fill="hold" grpId="0" nodeType="afterEffect">
                                  <p:stCondLst>
                                    <p:cond delay="0"/>
                                  </p:stCondLst>
                                  <p:childTnLst>
                                    <p:set>
                                      <p:cBhvr>
                                        <p:cTn id="24" dur="1" fill="hold">
                                          <p:stCondLst>
                                            <p:cond delay="0"/>
                                          </p:stCondLst>
                                        </p:cTn>
                                        <p:tgtEl>
                                          <p:spTgt spid="101"/>
                                        </p:tgtEl>
                                        <p:attrNameLst>
                                          <p:attrName>style.visibility</p:attrName>
                                        </p:attrNameLst>
                                      </p:cBhvr>
                                      <p:to>
                                        <p:strVal val="visible"/>
                                      </p:to>
                                    </p:set>
                                    <p:animEffect transition="in" filter="fade">
                                      <p:cBhvr>
                                        <p:cTn id="25" dur="500"/>
                                        <p:tgtEl>
                                          <p:spTgt spid="10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1" grpId="0"/>
      <p:bldP spid="58"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グループ化 1">
            <a:extLst>
              <a:ext uri="{FF2B5EF4-FFF2-40B4-BE49-F238E27FC236}">
                <a16:creationId xmlns:a16="http://schemas.microsoft.com/office/drawing/2014/main" id="{E0C6F68B-640A-A226-11C5-6BD0440BF758}"/>
              </a:ext>
            </a:extLst>
          </p:cNvPr>
          <p:cNvGrpSpPr/>
          <p:nvPr/>
        </p:nvGrpSpPr>
        <p:grpSpPr>
          <a:xfrm>
            <a:off x="323851" y="1085670"/>
            <a:ext cx="8519134" cy="827030"/>
            <a:chOff x="323851" y="1085670"/>
            <a:chExt cx="8519134" cy="827030"/>
          </a:xfrm>
        </p:grpSpPr>
        <p:sp>
          <p:nvSpPr>
            <p:cNvPr id="140" name="AutoShape 353">
              <a:extLst>
                <a:ext uri="{FF2B5EF4-FFF2-40B4-BE49-F238E27FC236}">
                  <a16:creationId xmlns:a16="http://schemas.microsoft.com/office/drawing/2014/main" id="{05D734D1-4ECC-32A3-71C3-322AD88A624A}"/>
                </a:ext>
              </a:extLst>
            </p:cNvPr>
            <p:cNvSpPr>
              <a:spLocks noChangeArrowheads="1"/>
            </p:cNvSpPr>
            <p:nvPr/>
          </p:nvSpPr>
          <p:spPr bwMode="auto">
            <a:xfrm>
              <a:off x="323851" y="1085670"/>
              <a:ext cx="8519134" cy="827030"/>
            </a:xfrm>
            <a:prstGeom prst="roundRect">
              <a:avLst>
                <a:gd name="adj" fmla="val 0"/>
              </a:avLst>
            </a:prstGeom>
            <a:solidFill>
              <a:srgbClr val="CEECFE"/>
            </a:solidFill>
            <a:ln>
              <a:noFill/>
            </a:ln>
            <a:effectLst/>
          </p:spPr>
          <p:txBody>
            <a:bodyPr wrap="none" anchor="ctr"/>
            <a:lstStyle/>
            <a:p>
              <a:pPr defTabSz="838413" eaLnBrk="1" hangingPunct="1">
                <a:spcBef>
                  <a:spcPct val="20000"/>
                </a:spcBef>
                <a:buFont typeface="Arial" charset="0"/>
                <a:buChar char="•"/>
                <a:defRPr/>
              </a:pPr>
              <a:endParaRPr lang="ja-JP" altLang="en-US" sz="2567" dirty="0">
                <a:solidFill>
                  <a:prstClr val="black"/>
                </a:solidFill>
                <a:latin typeface="HGPｺﾞｼｯｸE" panose="020B0900000000000000" pitchFamily="50" charset="-128"/>
                <a:ea typeface="HGPｺﾞｼｯｸE" panose="020B0900000000000000" pitchFamily="50" charset="-128"/>
              </a:endParaRPr>
            </a:p>
          </p:txBody>
        </p:sp>
        <p:sp>
          <p:nvSpPr>
            <p:cNvPr id="136" name="テキスト ボックス 135">
              <a:extLst>
                <a:ext uri="{FF2B5EF4-FFF2-40B4-BE49-F238E27FC236}">
                  <a16:creationId xmlns:a16="http://schemas.microsoft.com/office/drawing/2014/main" id="{3599C78E-C02B-8236-59A1-84780BBD05C2}"/>
                </a:ext>
              </a:extLst>
            </p:cNvPr>
            <p:cNvSpPr txBox="1"/>
            <p:nvPr/>
          </p:nvSpPr>
          <p:spPr>
            <a:xfrm>
              <a:off x="340205" y="1314519"/>
              <a:ext cx="5420516" cy="369332"/>
            </a:xfrm>
            <a:prstGeom prst="rect">
              <a:avLst/>
            </a:prstGeom>
            <a:noFill/>
          </p:spPr>
          <p:txBody>
            <a:bodyPr wrap="square" rtlCol="0">
              <a:spAutoFit/>
            </a:bodyPr>
            <a:lstStyle/>
            <a:p>
              <a:r>
                <a:rPr kumimoji="1" lang="ja-JP" altLang="en-US" sz="1800" dirty="0">
                  <a:latin typeface="+mn-ea"/>
                  <a:ea typeface="+mn-ea"/>
                </a:rPr>
                <a:t>社会保障関係費は今後も増えるのか</a:t>
              </a:r>
            </a:p>
          </p:txBody>
        </p:sp>
      </p:grpSp>
      <p:sp>
        <p:nvSpPr>
          <p:cNvPr id="9" name="Rectangle 14">
            <a:extLst>
              <a:ext uri="{FF2B5EF4-FFF2-40B4-BE49-F238E27FC236}">
                <a16:creationId xmlns:a16="http://schemas.microsoft.com/office/drawing/2014/main" id="{AEBA2F07-A9F5-0DD8-BCD2-DC76F682CB4C}"/>
              </a:ext>
            </a:extLst>
          </p:cNvPr>
          <p:cNvSpPr txBox="1">
            <a:spLocks noChangeArrowheads="1"/>
          </p:cNvSpPr>
          <p:nvPr/>
        </p:nvSpPr>
        <p:spPr bwMode="auto">
          <a:xfrm>
            <a:off x="240030" y="134966"/>
            <a:ext cx="8771002"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noAutofit/>
          </a:bodyPr>
          <a:lstStyle>
            <a:lvl1pPr algn="ctr" rtl="0" eaLnBrk="0" fontAlgn="base" hangingPunct="0">
              <a:spcBef>
                <a:spcPct val="0"/>
              </a:spcBef>
              <a:spcAft>
                <a:spcPct val="0"/>
              </a:spcAft>
              <a:defRPr kumimoji="1" sz="4400">
                <a:solidFill>
                  <a:schemeClr val="tx2"/>
                </a:solidFill>
                <a:latin typeface="+mj-lt"/>
                <a:ea typeface="+mj-ea"/>
                <a:cs typeface="+mj-cs"/>
              </a:defRPr>
            </a:lvl1pPr>
            <a:lvl2pPr algn="ctr" rtl="0" eaLnBrk="0" fontAlgn="base" hangingPunct="0">
              <a:spcBef>
                <a:spcPct val="0"/>
              </a:spcBef>
              <a:spcAft>
                <a:spcPct val="0"/>
              </a:spcAft>
              <a:defRPr kumimoji="1" sz="4400">
                <a:solidFill>
                  <a:schemeClr val="tx2"/>
                </a:solidFill>
                <a:latin typeface="Times" charset="0"/>
                <a:ea typeface="Osaka" charset="-128"/>
              </a:defRPr>
            </a:lvl2pPr>
            <a:lvl3pPr algn="ctr" rtl="0" eaLnBrk="0" fontAlgn="base" hangingPunct="0">
              <a:spcBef>
                <a:spcPct val="0"/>
              </a:spcBef>
              <a:spcAft>
                <a:spcPct val="0"/>
              </a:spcAft>
              <a:defRPr kumimoji="1" sz="4400">
                <a:solidFill>
                  <a:schemeClr val="tx2"/>
                </a:solidFill>
                <a:latin typeface="Times" charset="0"/>
                <a:ea typeface="Osaka" charset="-128"/>
              </a:defRPr>
            </a:lvl3pPr>
            <a:lvl4pPr algn="ctr" rtl="0" eaLnBrk="0" fontAlgn="base" hangingPunct="0">
              <a:spcBef>
                <a:spcPct val="0"/>
              </a:spcBef>
              <a:spcAft>
                <a:spcPct val="0"/>
              </a:spcAft>
              <a:defRPr kumimoji="1" sz="4400">
                <a:solidFill>
                  <a:schemeClr val="tx2"/>
                </a:solidFill>
                <a:latin typeface="Times" charset="0"/>
                <a:ea typeface="Osaka" charset="-128"/>
              </a:defRPr>
            </a:lvl4pPr>
            <a:lvl5pPr algn="ctr" rtl="0" eaLnBrk="0" fontAlgn="base" hangingPunct="0">
              <a:spcBef>
                <a:spcPct val="0"/>
              </a:spcBef>
              <a:spcAft>
                <a:spcPct val="0"/>
              </a:spcAft>
              <a:defRPr kumimoji="1" sz="4400">
                <a:solidFill>
                  <a:schemeClr val="tx2"/>
                </a:solidFill>
                <a:latin typeface="Times" charset="0"/>
                <a:ea typeface="Osaka" charset="-128"/>
              </a:defRPr>
            </a:lvl5pPr>
            <a:lvl6pPr marL="457200" algn="ctr" rtl="0" fontAlgn="base">
              <a:spcBef>
                <a:spcPct val="0"/>
              </a:spcBef>
              <a:spcAft>
                <a:spcPct val="0"/>
              </a:spcAft>
              <a:defRPr kumimoji="1" sz="4400">
                <a:solidFill>
                  <a:schemeClr val="tx2"/>
                </a:solidFill>
                <a:latin typeface="Times" charset="0"/>
                <a:ea typeface="Osaka" charset="-128"/>
              </a:defRPr>
            </a:lvl6pPr>
            <a:lvl7pPr marL="914400" algn="ctr" rtl="0" fontAlgn="base">
              <a:spcBef>
                <a:spcPct val="0"/>
              </a:spcBef>
              <a:spcAft>
                <a:spcPct val="0"/>
              </a:spcAft>
              <a:defRPr kumimoji="1" sz="4400">
                <a:solidFill>
                  <a:schemeClr val="tx2"/>
                </a:solidFill>
                <a:latin typeface="Times" charset="0"/>
                <a:ea typeface="Osaka" charset="-128"/>
              </a:defRPr>
            </a:lvl7pPr>
            <a:lvl8pPr marL="1371600" algn="ctr" rtl="0" fontAlgn="base">
              <a:spcBef>
                <a:spcPct val="0"/>
              </a:spcBef>
              <a:spcAft>
                <a:spcPct val="0"/>
              </a:spcAft>
              <a:defRPr kumimoji="1" sz="4400">
                <a:solidFill>
                  <a:schemeClr val="tx2"/>
                </a:solidFill>
                <a:latin typeface="Times" charset="0"/>
                <a:ea typeface="Osaka" charset="-128"/>
              </a:defRPr>
            </a:lvl8pPr>
            <a:lvl9pPr marL="1828800" algn="ctr" rtl="0" fontAlgn="base">
              <a:spcBef>
                <a:spcPct val="0"/>
              </a:spcBef>
              <a:spcAft>
                <a:spcPct val="0"/>
              </a:spcAft>
              <a:defRPr kumimoji="1" sz="4400">
                <a:solidFill>
                  <a:schemeClr val="tx2"/>
                </a:solidFill>
                <a:latin typeface="Times" charset="0"/>
                <a:ea typeface="Osaka" charset="-128"/>
              </a:defRPr>
            </a:lvl9pPr>
          </a:lstStyle>
          <a:p>
            <a:pPr algn="l" eaLnBrk="1" hangingPunct="1"/>
            <a:r>
              <a:rPr lang="ja-JP" altLang="en-US" sz="2500" kern="0" dirty="0">
                <a:solidFill>
                  <a:srgbClr val="005BAD"/>
                </a:solidFill>
                <a:latin typeface="HGP創英角ｺﾞｼｯｸUB" panose="020B0900000000000000" pitchFamily="50" charset="-128"/>
                <a:ea typeface="HGP創英角ｺﾞｼｯｸUB" panose="020B0900000000000000" pitchFamily="50" charset="-128"/>
              </a:rPr>
              <a:t>３</a:t>
            </a:r>
            <a:r>
              <a:rPr lang="en-US" altLang="ja-JP" sz="2200" kern="0" dirty="0">
                <a:solidFill>
                  <a:srgbClr val="005BAD"/>
                </a:solidFill>
                <a:latin typeface="HGP創英角ｺﾞｼｯｸUB" panose="020B0900000000000000" pitchFamily="50" charset="-128"/>
                <a:ea typeface="HGP創英角ｺﾞｼｯｸUB" panose="020B0900000000000000" pitchFamily="50" charset="-128"/>
              </a:rPr>
              <a:t>. </a:t>
            </a:r>
            <a:r>
              <a:rPr lang="ja-JP" altLang="en-US" sz="2200" kern="0" dirty="0">
                <a:solidFill>
                  <a:schemeClr val="tx1"/>
                </a:solidFill>
                <a:latin typeface="HGP創英角ｺﾞｼｯｸUB" panose="020B0900000000000000" pitchFamily="50" charset="-128"/>
                <a:ea typeface="HGP創英角ｺﾞｼｯｸUB" panose="020B0900000000000000" pitchFamily="50" charset="-128"/>
              </a:rPr>
              <a:t>国の財政をみてみよう③</a:t>
            </a:r>
          </a:p>
        </p:txBody>
      </p:sp>
      <p:pic>
        <p:nvPicPr>
          <p:cNvPr id="4" name="Picture 29">
            <a:extLst>
              <a:ext uri="{FF2B5EF4-FFF2-40B4-BE49-F238E27FC236}">
                <a16:creationId xmlns:a16="http://schemas.microsoft.com/office/drawing/2014/main" id="{F121C140-897A-4A51-7B38-71F273B0A8F3}"/>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p:blipFill>
        <p:spPr bwMode="auto">
          <a:xfrm>
            <a:off x="7601021" y="811947"/>
            <a:ext cx="1323956" cy="15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テキスト ボックス 2">
            <a:extLst>
              <a:ext uri="{FF2B5EF4-FFF2-40B4-BE49-F238E27FC236}">
                <a16:creationId xmlns:a16="http://schemas.microsoft.com/office/drawing/2014/main" id="{A02EA711-F3DE-64C2-18B1-F0F1E141FF05}"/>
              </a:ext>
            </a:extLst>
          </p:cNvPr>
          <p:cNvSpPr txBox="1"/>
          <p:nvPr/>
        </p:nvSpPr>
        <p:spPr>
          <a:xfrm>
            <a:off x="340205" y="2792501"/>
            <a:ext cx="8479945" cy="3151099"/>
          </a:xfrm>
          <a:prstGeom prst="rect">
            <a:avLst/>
          </a:prstGeom>
          <a:noFill/>
        </p:spPr>
        <p:txBody>
          <a:bodyPr wrap="square" rtlCol="0">
            <a:noAutofit/>
          </a:bodyPr>
          <a:lstStyle/>
          <a:p>
            <a:pPr marL="252000" indent="-252000">
              <a:lnSpc>
                <a:spcPct val="110000"/>
              </a:lnSpc>
              <a:spcBef>
                <a:spcPts val="600"/>
              </a:spcBef>
              <a:buClr>
                <a:srgbClr val="005BAD"/>
              </a:buClr>
              <a:buFont typeface="Wingdings" panose="05000000000000000000" pitchFamily="2" charset="2"/>
              <a:buChar char="l"/>
            </a:pPr>
            <a:r>
              <a:rPr kumimoji="1" lang="ja-JP" altLang="en-US" sz="2200" dirty="0">
                <a:latin typeface="+mn-ea"/>
                <a:ea typeface="+mn-ea"/>
              </a:rPr>
              <a:t>日本は、他国に類をみない速度で高齢化が進んでいます。今後、高齢化はさらに進展し、</a:t>
            </a:r>
            <a:r>
              <a:rPr kumimoji="1" lang="en-US" altLang="ja-JP" sz="2200" dirty="0">
                <a:latin typeface="+mn-ea"/>
                <a:ea typeface="+mn-ea"/>
              </a:rPr>
              <a:t>2025</a:t>
            </a:r>
            <a:r>
              <a:rPr kumimoji="1" lang="ja-JP" altLang="en-US" sz="2200" dirty="0">
                <a:latin typeface="+mn-ea"/>
                <a:ea typeface="+mn-ea"/>
              </a:rPr>
              <a:t>年（令和７年）には</a:t>
            </a:r>
            <a:r>
              <a:rPr lang="ja-JP" altLang="en-US" sz="2200" dirty="0">
                <a:latin typeface="+mn-ea"/>
                <a:ea typeface="+mn-ea"/>
              </a:rPr>
              <a:t>いわゆる</a:t>
            </a:r>
            <a:r>
              <a:rPr lang="ja-JP" altLang="en-US" sz="2200" dirty="0">
                <a:solidFill>
                  <a:srgbClr val="005BAD"/>
                </a:solidFill>
                <a:latin typeface="+mn-ea"/>
                <a:ea typeface="+mn-ea"/>
              </a:rPr>
              <a:t>「団塊の世代」の全員が後期高齢者である</a:t>
            </a:r>
            <a:r>
              <a:rPr lang="en-US" altLang="ja-JP" sz="2200" dirty="0">
                <a:solidFill>
                  <a:srgbClr val="005BAD"/>
                </a:solidFill>
                <a:latin typeface="+mn-ea"/>
                <a:ea typeface="+mn-ea"/>
              </a:rPr>
              <a:t>75</a:t>
            </a:r>
            <a:r>
              <a:rPr lang="ja-JP" altLang="en-US" sz="2200" dirty="0">
                <a:solidFill>
                  <a:srgbClr val="005BAD"/>
                </a:solidFill>
                <a:latin typeface="+mn-ea"/>
                <a:ea typeface="+mn-ea"/>
              </a:rPr>
              <a:t>歳以上</a:t>
            </a:r>
            <a:r>
              <a:rPr lang="ja-JP" altLang="en-US" sz="2200" dirty="0">
                <a:latin typeface="+mn-ea"/>
                <a:ea typeface="+mn-ea"/>
              </a:rPr>
              <a:t>となり</a:t>
            </a:r>
            <a:r>
              <a:rPr kumimoji="1" lang="ja-JP" altLang="en-US" sz="2200" dirty="0">
                <a:latin typeface="+mn-ea"/>
                <a:ea typeface="+mn-ea"/>
              </a:rPr>
              <a:t>ます。</a:t>
            </a:r>
            <a:endParaRPr lang="en-US" altLang="ja-JP" sz="2200" dirty="0">
              <a:latin typeface="+mn-ea"/>
              <a:ea typeface="+mn-ea"/>
            </a:endParaRPr>
          </a:p>
          <a:p>
            <a:pPr>
              <a:lnSpc>
                <a:spcPct val="110000"/>
              </a:lnSpc>
              <a:spcBef>
                <a:spcPts val="0"/>
              </a:spcBef>
              <a:buClr>
                <a:srgbClr val="005BAD"/>
              </a:buClr>
            </a:pPr>
            <a:r>
              <a:rPr kumimoji="1" lang="en-US" altLang="ja-JP" sz="1800" dirty="0">
                <a:latin typeface="+mn-ea"/>
                <a:ea typeface="+mn-ea"/>
              </a:rPr>
              <a:t>   ※</a:t>
            </a:r>
            <a:r>
              <a:rPr kumimoji="1" lang="ja-JP" altLang="en-US" sz="1800" dirty="0">
                <a:latin typeface="+mn-ea"/>
                <a:ea typeface="+mn-ea"/>
              </a:rPr>
              <a:t>「団塊の世代」とは、出生率の高かった昭和</a:t>
            </a:r>
            <a:r>
              <a:rPr kumimoji="1" lang="en-US" altLang="ja-JP" sz="1800" dirty="0">
                <a:latin typeface="+mn-ea"/>
                <a:ea typeface="+mn-ea"/>
              </a:rPr>
              <a:t>22</a:t>
            </a:r>
            <a:r>
              <a:rPr kumimoji="1" lang="ja-JP" altLang="en-US" sz="1800" dirty="0">
                <a:latin typeface="+mn-ea"/>
                <a:ea typeface="+mn-ea"/>
              </a:rPr>
              <a:t>年から昭和</a:t>
            </a:r>
            <a:r>
              <a:rPr kumimoji="1" lang="en-US" altLang="ja-JP" sz="1800" dirty="0">
                <a:latin typeface="+mn-ea"/>
                <a:ea typeface="+mn-ea"/>
              </a:rPr>
              <a:t>24</a:t>
            </a:r>
            <a:r>
              <a:rPr kumimoji="1" lang="ja-JP" altLang="en-US" sz="1800" dirty="0">
                <a:latin typeface="+mn-ea"/>
                <a:ea typeface="+mn-ea"/>
              </a:rPr>
              <a:t>年に生まれた世代</a:t>
            </a:r>
          </a:p>
          <a:p>
            <a:pPr marL="252000" indent="-252000">
              <a:lnSpc>
                <a:spcPct val="110000"/>
              </a:lnSpc>
              <a:spcBef>
                <a:spcPts val="1800"/>
              </a:spcBef>
              <a:buClr>
                <a:srgbClr val="005BAD"/>
              </a:buClr>
              <a:buSzPct val="85000"/>
              <a:buFont typeface="Wingdings" panose="05000000000000000000" pitchFamily="2" charset="2"/>
              <a:buChar char="l"/>
            </a:pPr>
            <a:r>
              <a:rPr lang="en-US" altLang="ja-JP" sz="2200" dirty="0">
                <a:solidFill>
                  <a:srgbClr val="005BAD"/>
                </a:solidFill>
                <a:latin typeface="+mn-ea"/>
                <a:ea typeface="+mn-ea"/>
              </a:rPr>
              <a:t>75</a:t>
            </a:r>
            <a:r>
              <a:rPr lang="ja-JP" altLang="en-US" sz="2200" dirty="0">
                <a:solidFill>
                  <a:srgbClr val="005BAD"/>
                </a:solidFill>
                <a:latin typeface="+mn-ea"/>
                <a:ea typeface="+mn-ea"/>
              </a:rPr>
              <a:t>歳以上になると、１人当たりの医療や介護の費用は急増</a:t>
            </a:r>
            <a:r>
              <a:rPr kumimoji="1" lang="ja-JP" altLang="en-US" sz="2200" dirty="0">
                <a:latin typeface="+mn-ea"/>
                <a:ea typeface="+mn-ea"/>
              </a:rPr>
              <a:t>することから、持続可能な社会保障制度を作るために残された時間はわずかです。</a:t>
            </a:r>
          </a:p>
        </p:txBody>
      </p:sp>
      <p:sp>
        <p:nvSpPr>
          <p:cNvPr id="6" name="スライド番号プレースホルダー 8">
            <a:extLst>
              <a:ext uri="{FF2B5EF4-FFF2-40B4-BE49-F238E27FC236}">
                <a16:creationId xmlns:a16="http://schemas.microsoft.com/office/drawing/2014/main" id="{282CCFA2-A0CA-4588-2E7C-32808D6D7B90}"/>
              </a:ext>
            </a:extLst>
          </p:cNvPr>
          <p:cNvSpPr>
            <a:spLocks noGrp="1"/>
          </p:cNvSpPr>
          <p:nvPr>
            <p:ph type="sldNum" sz="quarter" idx="12"/>
          </p:nvPr>
        </p:nvSpPr>
        <p:spPr>
          <a:xfrm>
            <a:off x="8769893" y="6443281"/>
            <a:ext cx="374107" cy="298426"/>
          </a:xfrm>
        </p:spPr>
        <p:txBody>
          <a:bodyPr/>
          <a:lstStyle/>
          <a:p>
            <a:pPr>
              <a:defRPr/>
            </a:pPr>
            <a:fld id="{40E3B949-1179-4387-B307-F356BE6486A4}" type="slidenum">
              <a:rPr lang="en-US" altLang="ja-JP" smtClean="0">
                <a:latin typeface="+mn-ea"/>
                <a:ea typeface="+mn-ea"/>
              </a:rPr>
              <a:pPr>
                <a:defRPr/>
              </a:pPr>
              <a:t>18</a:t>
            </a:fld>
            <a:endParaRPr lang="en-US" altLang="ja-JP" dirty="0">
              <a:latin typeface="+mn-ea"/>
              <a:ea typeface="+mn-ea"/>
            </a:endParaRPr>
          </a:p>
        </p:txBody>
      </p:sp>
    </p:spTree>
    <p:extLst>
      <p:ext uri="{BB962C8B-B14F-4D97-AF65-F5344CB8AC3E}">
        <p14:creationId xmlns:p14="http://schemas.microsoft.com/office/powerpoint/2010/main" val="18748132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fade">
                                      <p:cBhvr>
                                        <p:cTn id="11" dur="600"/>
                                        <p:tgtEl>
                                          <p:spTgt spid="4"/>
                                        </p:tgtEl>
                                      </p:cBhvr>
                                    </p:animEffect>
                                    <p:anim calcmode="lin" valueType="num">
                                      <p:cBhvr>
                                        <p:cTn id="12" dur="600" fill="hold"/>
                                        <p:tgtEl>
                                          <p:spTgt spid="4"/>
                                        </p:tgtEl>
                                        <p:attrNameLst>
                                          <p:attrName>ppt_x</p:attrName>
                                        </p:attrNameLst>
                                      </p:cBhvr>
                                      <p:tavLst>
                                        <p:tav tm="0">
                                          <p:val>
                                            <p:strVal val="#ppt_x"/>
                                          </p:val>
                                        </p:tav>
                                        <p:tav tm="100000">
                                          <p:val>
                                            <p:strVal val="#ppt_x"/>
                                          </p:val>
                                        </p:tav>
                                      </p:tavLst>
                                    </p:anim>
                                    <p:anim calcmode="lin" valueType="num">
                                      <p:cBhvr>
                                        <p:cTn id="13" dur="6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2" presetClass="entr" presetSubtype="8" fill="hold" nodeType="clickEffect">
                                  <p:stCondLst>
                                    <p:cond delay="0"/>
                                  </p:stCondLst>
                                  <p:childTnLst>
                                    <p:set>
                                      <p:cBhvr>
                                        <p:cTn id="17" dur="1" fill="hold">
                                          <p:stCondLst>
                                            <p:cond delay="0"/>
                                          </p:stCondLst>
                                        </p:cTn>
                                        <p:tgtEl>
                                          <p:spTgt spid="3">
                                            <p:txEl>
                                              <p:pRg st="0" end="0"/>
                                            </p:txEl>
                                          </p:spTgt>
                                        </p:tgtEl>
                                        <p:attrNameLst>
                                          <p:attrName>style.visibility</p:attrName>
                                        </p:attrNameLst>
                                      </p:cBhvr>
                                      <p:to>
                                        <p:strVal val="visible"/>
                                      </p:to>
                                    </p:set>
                                    <p:animEffect transition="in" filter="wipe(left)">
                                      <p:cBhvr>
                                        <p:cTn id="18" dur="1750"/>
                                        <p:tgtEl>
                                          <p:spTgt spid="3">
                                            <p:txEl>
                                              <p:pRg st="0" end="0"/>
                                            </p:txEl>
                                          </p:spTgt>
                                        </p:tgtEl>
                                      </p:cBhvr>
                                    </p:animEffect>
                                  </p:childTnLst>
                                </p:cTn>
                              </p:par>
                            </p:childTnLst>
                          </p:cTn>
                        </p:par>
                        <p:par>
                          <p:cTn id="19" fill="hold">
                            <p:stCondLst>
                              <p:cond delay="1750"/>
                            </p:stCondLst>
                            <p:childTnLst>
                              <p:par>
                                <p:cTn id="20" presetID="22" presetClass="entr" presetSubtype="8" fill="hold" nodeType="afterEffect">
                                  <p:stCondLst>
                                    <p:cond delay="0"/>
                                  </p:stCondLst>
                                  <p:childTnLst>
                                    <p:set>
                                      <p:cBhvr>
                                        <p:cTn id="21" dur="1" fill="hold">
                                          <p:stCondLst>
                                            <p:cond delay="0"/>
                                          </p:stCondLst>
                                        </p:cTn>
                                        <p:tgtEl>
                                          <p:spTgt spid="3">
                                            <p:txEl>
                                              <p:pRg st="1" end="1"/>
                                            </p:txEl>
                                          </p:spTgt>
                                        </p:tgtEl>
                                        <p:attrNameLst>
                                          <p:attrName>style.visibility</p:attrName>
                                        </p:attrNameLst>
                                      </p:cBhvr>
                                      <p:to>
                                        <p:strVal val="visible"/>
                                      </p:to>
                                    </p:set>
                                    <p:animEffect transition="in" filter="wipe(left)">
                                      <p:cBhvr>
                                        <p:cTn id="22" dur="1700"/>
                                        <p:tgtEl>
                                          <p:spTgt spid="3">
                                            <p:txEl>
                                              <p:pRg st="1" end="1"/>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nodeType="clickEffect">
                                  <p:stCondLst>
                                    <p:cond delay="0"/>
                                  </p:stCondLst>
                                  <p:childTnLst>
                                    <p:set>
                                      <p:cBhvr>
                                        <p:cTn id="26" dur="1" fill="hold">
                                          <p:stCondLst>
                                            <p:cond delay="0"/>
                                          </p:stCondLst>
                                        </p:cTn>
                                        <p:tgtEl>
                                          <p:spTgt spid="3">
                                            <p:txEl>
                                              <p:pRg st="2" end="2"/>
                                            </p:txEl>
                                          </p:spTgt>
                                        </p:tgtEl>
                                        <p:attrNameLst>
                                          <p:attrName>style.visibility</p:attrName>
                                        </p:attrNameLst>
                                      </p:cBhvr>
                                      <p:to>
                                        <p:strVal val="visible"/>
                                      </p:to>
                                    </p:set>
                                    <p:animEffect transition="in" filter="wipe(left)">
                                      <p:cBhvr>
                                        <p:cTn id="27" dur="17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B5CEC2B-E521-600A-C522-4F4DAF2EFEFE}"/>
            </a:ext>
          </a:extLst>
        </p:cNvPr>
        <p:cNvGrpSpPr/>
        <p:nvPr/>
      </p:nvGrpSpPr>
      <p:grpSpPr>
        <a:xfrm>
          <a:off x="0" y="0"/>
          <a:ext cx="0" cy="0"/>
          <a:chOff x="0" y="0"/>
          <a:chExt cx="0" cy="0"/>
        </a:xfrm>
      </p:grpSpPr>
      <p:sp>
        <p:nvSpPr>
          <p:cNvPr id="9" name="Rectangle 14">
            <a:extLst>
              <a:ext uri="{FF2B5EF4-FFF2-40B4-BE49-F238E27FC236}">
                <a16:creationId xmlns:a16="http://schemas.microsoft.com/office/drawing/2014/main" id="{2652B125-C681-F4B4-BE20-F15848F9B01F}"/>
              </a:ext>
            </a:extLst>
          </p:cNvPr>
          <p:cNvSpPr txBox="1">
            <a:spLocks noChangeArrowheads="1"/>
          </p:cNvSpPr>
          <p:nvPr/>
        </p:nvSpPr>
        <p:spPr bwMode="auto">
          <a:xfrm>
            <a:off x="240030" y="134966"/>
            <a:ext cx="8771002"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noAutofit/>
          </a:bodyPr>
          <a:lstStyle>
            <a:lvl1pPr algn="ctr" rtl="0" eaLnBrk="0" fontAlgn="base" hangingPunct="0">
              <a:spcBef>
                <a:spcPct val="0"/>
              </a:spcBef>
              <a:spcAft>
                <a:spcPct val="0"/>
              </a:spcAft>
              <a:defRPr kumimoji="1" sz="4400">
                <a:solidFill>
                  <a:schemeClr val="tx2"/>
                </a:solidFill>
                <a:latin typeface="+mj-lt"/>
                <a:ea typeface="+mj-ea"/>
                <a:cs typeface="+mj-cs"/>
              </a:defRPr>
            </a:lvl1pPr>
            <a:lvl2pPr algn="ctr" rtl="0" eaLnBrk="0" fontAlgn="base" hangingPunct="0">
              <a:spcBef>
                <a:spcPct val="0"/>
              </a:spcBef>
              <a:spcAft>
                <a:spcPct val="0"/>
              </a:spcAft>
              <a:defRPr kumimoji="1" sz="4400">
                <a:solidFill>
                  <a:schemeClr val="tx2"/>
                </a:solidFill>
                <a:latin typeface="Times" charset="0"/>
                <a:ea typeface="Osaka" charset="-128"/>
              </a:defRPr>
            </a:lvl2pPr>
            <a:lvl3pPr algn="ctr" rtl="0" eaLnBrk="0" fontAlgn="base" hangingPunct="0">
              <a:spcBef>
                <a:spcPct val="0"/>
              </a:spcBef>
              <a:spcAft>
                <a:spcPct val="0"/>
              </a:spcAft>
              <a:defRPr kumimoji="1" sz="4400">
                <a:solidFill>
                  <a:schemeClr val="tx2"/>
                </a:solidFill>
                <a:latin typeface="Times" charset="0"/>
                <a:ea typeface="Osaka" charset="-128"/>
              </a:defRPr>
            </a:lvl3pPr>
            <a:lvl4pPr algn="ctr" rtl="0" eaLnBrk="0" fontAlgn="base" hangingPunct="0">
              <a:spcBef>
                <a:spcPct val="0"/>
              </a:spcBef>
              <a:spcAft>
                <a:spcPct val="0"/>
              </a:spcAft>
              <a:defRPr kumimoji="1" sz="4400">
                <a:solidFill>
                  <a:schemeClr val="tx2"/>
                </a:solidFill>
                <a:latin typeface="Times" charset="0"/>
                <a:ea typeface="Osaka" charset="-128"/>
              </a:defRPr>
            </a:lvl4pPr>
            <a:lvl5pPr algn="ctr" rtl="0" eaLnBrk="0" fontAlgn="base" hangingPunct="0">
              <a:spcBef>
                <a:spcPct val="0"/>
              </a:spcBef>
              <a:spcAft>
                <a:spcPct val="0"/>
              </a:spcAft>
              <a:defRPr kumimoji="1" sz="4400">
                <a:solidFill>
                  <a:schemeClr val="tx2"/>
                </a:solidFill>
                <a:latin typeface="Times" charset="0"/>
                <a:ea typeface="Osaka" charset="-128"/>
              </a:defRPr>
            </a:lvl5pPr>
            <a:lvl6pPr marL="457200" algn="ctr" rtl="0" fontAlgn="base">
              <a:spcBef>
                <a:spcPct val="0"/>
              </a:spcBef>
              <a:spcAft>
                <a:spcPct val="0"/>
              </a:spcAft>
              <a:defRPr kumimoji="1" sz="4400">
                <a:solidFill>
                  <a:schemeClr val="tx2"/>
                </a:solidFill>
                <a:latin typeface="Times" charset="0"/>
                <a:ea typeface="Osaka" charset="-128"/>
              </a:defRPr>
            </a:lvl6pPr>
            <a:lvl7pPr marL="914400" algn="ctr" rtl="0" fontAlgn="base">
              <a:spcBef>
                <a:spcPct val="0"/>
              </a:spcBef>
              <a:spcAft>
                <a:spcPct val="0"/>
              </a:spcAft>
              <a:defRPr kumimoji="1" sz="4400">
                <a:solidFill>
                  <a:schemeClr val="tx2"/>
                </a:solidFill>
                <a:latin typeface="Times" charset="0"/>
                <a:ea typeface="Osaka" charset="-128"/>
              </a:defRPr>
            </a:lvl7pPr>
            <a:lvl8pPr marL="1371600" algn="ctr" rtl="0" fontAlgn="base">
              <a:spcBef>
                <a:spcPct val="0"/>
              </a:spcBef>
              <a:spcAft>
                <a:spcPct val="0"/>
              </a:spcAft>
              <a:defRPr kumimoji="1" sz="4400">
                <a:solidFill>
                  <a:schemeClr val="tx2"/>
                </a:solidFill>
                <a:latin typeface="Times" charset="0"/>
                <a:ea typeface="Osaka" charset="-128"/>
              </a:defRPr>
            </a:lvl8pPr>
            <a:lvl9pPr marL="1828800" algn="ctr" rtl="0" fontAlgn="base">
              <a:spcBef>
                <a:spcPct val="0"/>
              </a:spcBef>
              <a:spcAft>
                <a:spcPct val="0"/>
              </a:spcAft>
              <a:defRPr kumimoji="1" sz="4400">
                <a:solidFill>
                  <a:schemeClr val="tx2"/>
                </a:solidFill>
                <a:latin typeface="Times" charset="0"/>
                <a:ea typeface="Osaka" charset="-128"/>
              </a:defRPr>
            </a:lvl9pPr>
          </a:lstStyle>
          <a:p>
            <a:pPr algn="l" eaLnBrk="1" hangingPunct="1"/>
            <a:r>
              <a:rPr lang="ja-JP" altLang="en-US" sz="2500" kern="0" dirty="0">
                <a:solidFill>
                  <a:srgbClr val="005BAD"/>
                </a:solidFill>
                <a:latin typeface="HGP創英角ｺﾞｼｯｸUB" panose="020B0900000000000000" pitchFamily="50" charset="-128"/>
                <a:ea typeface="HGP創英角ｺﾞｼｯｸUB" panose="020B0900000000000000" pitchFamily="50" charset="-128"/>
              </a:rPr>
              <a:t>３</a:t>
            </a:r>
            <a:r>
              <a:rPr lang="en-US" altLang="ja-JP" sz="2200" kern="0" dirty="0">
                <a:solidFill>
                  <a:srgbClr val="005BAD"/>
                </a:solidFill>
                <a:latin typeface="HGP創英角ｺﾞｼｯｸUB" panose="020B0900000000000000" pitchFamily="50" charset="-128"/>
                <a:ea typeface="HGP創英角ｺﾞｼｯｸUB" panose="020B0900000000000000" pitchFamily="50" charset="-128"/>
              </a:rPr>
              <a:t>. </a:t>
            </a:r>
            <a:r>
              <a:rPr lang="ja-JP" altLang="en-US" sz="2200" kern="0" dirty="0">
                <a:solidFill>
                  <a:schemeClr val="tx1"/>
                </a:solidFill>
                <a:latin typeface="HGP創英角ｺﾞｼｯｸUB" panose="020B0900000000000000" pitchFamily="50" charset="-128"/>
                <a:ea typeface="HGP創英角ｺﾞｼｯｸUB" panose="020B0900000000000000" pitchFamily="50" charset="-128"/>
              </a:rPr>
              <a:t>国の財政をみてみよう③</a:t>
            </a:r>
          </a:p>
        </p:txBody>
      </p:sp>
      <p:grpSp>
        <p:nvGrpSpPr>
          <p:cNvPr id="228" name="グループ化 227">
            <a:extLst>
              <a:ext uri="{FF2B5EF4-FFF2-40B4-BE49-F238E27FC236}">
                <a16:creationId xmlns:a16="http://schemas.microsoft.com/office/drawing/2014/main" id="{A0077614-F3B5-CD49-A8D8-DFEBC374019D}"/>
              </a:ext>
            </a:extLst>
          </p:cNvPr>
          <p:cNvGrpSpPr/>
          <p:nvPr/>
        </p:nvGrpSpPr>
        <p:grpSpPr>
          <a:xfrm>
            <a:off x="306265" y="1174782"/>
            <a:ext cx="4604035" cy="259668"/>
            <a:chOff x="643082" y="2567207"/>
            <a:chExt cx="4604035" cy="259668"/>
          </a:xfrm>
        </p:grpSpPr>
        <p:sp>
          <p:nvSpPr>
            <p:cNvPr id="229" name="object 131">
              <a:extLst>
                <a:ext uri="{FF2B5EF4-FFF2-40B4-BE49-F238E27FC236}">
                  <a16:creationId xmlns:a16="http://schemas.microsoft.com/office/drawing/2014/main" id="{C9766F24-6EA4-B77A-D3ED-EA3F36122067}"/>
                </a:ext>
              </a:extLst>
            </p:cNvPr>
            <p:cNvSpPr txBox="1"/>
            <p:nvPr/>
          </p:nvSpPr>
          <p:spPr>
            <a:xfrm>
              <a:off x="643082" y="2567207"/>
              <a:ext cx="1490036" cy="229807"/>
            </a:xfrm>
            <a:prstGeom prst="rect">
              <a:avLst/>
            </a:prstGeom>
          </p:spPr>
          <p:txBody>
            <a:bodyPr vert="horz" wrap="square" lIns="0" tIns="0" rIns="0" bIns="0" rtlCol="0">
              <a:spAutoFit/>
            </a:bodyPr>
            <a:lstStyle/>
            <a:p>
              <a:pPr marL="185815" marR="4689" indent="-174678" algn="ctr" defTabSz="844007" eaLnBrk="1" fontAlgn="auto" hangingPunct="1">
                <a:lnSpc>
                  <a:spcPct val="113999"/>
                </a:lnSpc>
                <a:spcBef>
                  <a:spcPts val="0"/>
                </a:spcBef>
                <a:spcAft>
                  <a:spcPts val="0"/>
                </a:spcAft>
                <a:defRPr/>
              </a:pPr>
              <a:r>
                <a:rPr sz="1500" spc="32" dirty="0" err="1">
                  <a:solidFill>
                    <a:srgbClr val="231916"/>
                  </a:solidFill>
                  <a:latin typeface="+mn-ea"/>
                  <a:ea typeface="+mn-ea"/>
                </a:rPr>
                <a:t>日本の高齢化率</a:t>
              </a:r>
              <a:endParaRPr sz="1500" spc="32" dirty="0">
                <a:solidFill>
                  <a:srgbClr val="231916"/>
                </a:solidFill>
                <a:latin typeface="+mn-ea"/>
                <a:ea typeface="+mn-ea"/>
              </a:endParaRPr>
            </a:p>
          </p:txBody>
        </p:sp>
        <p:sp>
          <p:nvSpPr>
            <p:cNvPr id="230" name="テキスト ボックス 229">
              <a:extLst>
                <a:ext uri="{FF2B5EF4-FFF2-40B4-BE49-F238E27FC236}">
                  <a16:creationId xmlns:a16="http://schemas.microsoft.com/office/drawing/2014/main" id="{27C5C2F1-7D66-55AC-0398-239BD8209689}"/>
                </a:ext>
              </a:extLst>
            </p:cNvPr>
            <p:cNvSpPr txBox="1"/>
            <p:nvPr/>
          </p:nvSpPr>
          <p:spPr>
            <a:xfrm>
              <a:off x="2091518" y="2572959"/>
              <a:ext cx="3155599" cy="253916"/>
            </a:xfrm>
            <a:prstGeom prst="rect">
              <a:avLst/>
            </a:prstGeom>
            <a:noFill/>
          </p:spPr>
          <p:txBody>
            <a:bodyPr wrap="square" rtlCol="0">
              <a:spAutoFit/>
            </a:bodyPr>
            <a:lstStyle/>
            <a:p>
              <a:pPr marL="325324" indent="-325324" defTabSz="844083" eaLnBrk="1" fontAlgn="auto" hangingPunct="1">
                <a:spcBef>
                  <a:spcPts val="0"/>
                </a:spcBef>
                <a:spcAft>
                  <a:spcPts val="0"/>
                </a:spcAft>
                <a:defRPr/>
              </a:pPr>
              <a:r>
                <a:rPr kumimoji="0" lang="en-US" altLang="ja-JP" sz="1050" kern="0" dirty="0">
                  <a:solidFill>
                    <a:prstClr val="black"/>
                  </a:solidFill>
                  <a:latin typeface="+mn-ea"/>
                  <a:ea typeface="+mn-ea"/>
                </a:rPr>
                <a:t>(</a:t>
              </a:r>
              <a:r>
                <a:rPr kumimoji="0" lang="ja-JP" altLang="en-US" sz="1050" kern="0" dirty="0">
                  <a:solidFill>
                    <a:prstClr val="black"/>
                  </a:solidFill>
                  <a:latin typeface="+mn-ea"/>
                  <a:ea typeface="+mn-ea"/>
                </a:rPr>
                <a:t>高齢化率＝総人口に占める</a:t>
              </a:r>
              <a:r>
                <a:rPr kumimoji="0" lang="en-US" altLang="ja-JP" sz="1050" kern="0" dirty="0">
                  <a:solidFill>
                    <a:prstClr val="black"/>
                  </a:solidFill>
                  <a:latin typeface="+mn-ea"/>
                  <a:ea typeface="+mn-ea"/>
                </a:rPr>
                <a:t>65</a:t>
              </a:r>
              <a:r>
                <a:rPr kumimoji="0" lang="ja-JP" altLang="en-US" sz="1050" kern="0" dirty="0">
                  <a:solidFill>
                    <a:prstClr val="black"/>
                  </a:solidFill>
                  <a:latin typeface="+mn-ea"/>
                  <a:ea typeface="+mn-ea"/>
                </a:rPr>
                <a:t>歳以上人口の割合</a:t>
              </a:r>
              <a:r>
                <a:rPr kumimoji="0" lang="en-US" altLang="ja-JP" sz="1050" kern="0" dirty="0">
                  <a:solidFill>
                    <a:prstClr val="black"/>
                  </a:solidFill>
                  <a:latin typeface="+mn-ea"/>
                  <a:ea typeface="+mn-ea"/>
                </a:rPr>
                <a:t>)</a:t>
              </a:r>
            </a:p>
          </p:txBody>
        </p:sp>
      </p:grpSp>
      <p:grpSp>
        <p:nvGrpSpPr>
          <p:cNvPr id="8" name="グループ化 7">
            <a:extLst>
              <a:ext uri="{FF2B5EF4-FFF2-40B4-BE49-F238E27FC236}">
                <a16:creationId xmlns:a16="http://schemas.microsoft.com/office/drawing/2014/main" id="{6CB53CB5-8C41-F5F0-9946-E272BFFD61A1}"/>
              </a:ext>
            </a:extLst>
          </p:cNvPr>
          <p:cNvGrpSpPr/>
          <p:nvPr/>
        </p:nvGrpSpPr>
        <p:grpSpPr>
          <a:xfrm>
            <a:off x="-108642" y="1497731"/>
            <a:ext cx="9081537" cy="4121313"/>
            <a:chOff x="-108642" y="1497731"/>
            <a:chExt cx="9081537" cy="4121313"/>
          </a:xfrm>
        </p:grpSpPr>
        <p:grpSp>
          <p:nvGrpSpPr>
            <p:cNvPr id="5" name="グループ化 4">
              <a:extLst>
                <a:ext uri="{FF2B5EF4-FFF2-40B4-BE49-F238E27FC236}">
                  <a16:creationId xmlns:a16="http://schemas.microsoft.com/office/drawing/2014/main" id="{8C2372C3-4A81-E575-461A-2C5F04495B42}"/>
                </a:ext>
              </a:extLst>
            </p:cNvPr>
            <p:cNvGrpSpPr/>
            <p:nvPr/>
          </p:nvGrpSpPr>
          <p:grpSpPr>
            <a:xfrm>
              <a:off x="-108642" y="1497731"/>
              <a:ext cx="8797874" cy="4121313"/>
              <a:chOff x="-108642" y="1497731"/>
              <a:chExt cx="8797874" cy="4121313"/>
            </a:xfrm>
          </p:grpSpPr>
          <p:graphicFrame>
            <p:nvGraphicFramePr>
              <p:cNvPr id="6" name="グラフ 5">
                <a:extLst>
                  <a:ext uri="{FF2B5EF4-FFF2-40B4-BE49-F238E27FC236}">
                    <a16:creationId xmlns:a16="http://schemas.microsoft.com/office/drawing/2014/main" id="{3B23B92A-4177-A594-537D-64B6298D9F2E}"/>
                  </a:ext>
                </a:extLst>
              </p:cNvPr>
              <p:cNvGraphicFramePr>
                <a:graphicFrameLocks/>
              </p:cNvGraphicFramePr>
              <p:nvPr/>
            </p:nvGraphicFramePr>
            <p:xfrm>
              <a:off x="-108642" y="1525962"/>
              <a:ext cx="8696830" cy="4093082"/>
            </p:xfrm>
            <a:graphic>
              <a:graphicData uri="http://schemas.openxmlformats.org/drawingml/2006/chart">
                <c:chart xmlns:c="http://schemas.openxmlformats.org/drawingml/2006/chart" xmlns:r="http://schemas.openxmlformats.org/officeDocument/2006/relationships" r:id="rId3"/>
              </a:graphicData>
            </a:graphic>
          </p:graphicFrame>
          <p:grpSp>
            <p:nvGrpSpPr>
              <p:cNvPr id="4" name="グループ化 3">
                <a:extLst>
                  <a:ext uri="{FF2B5EF4-FFF2-40B4-BE49-F238E27FC236}">
                    <a16:creationId xmlns:a16="http://schemas.microsoft.com/office/drawing/2014/main" id="{010DF5F2-92E9-5316-794D-89100D1A5F74}"/>
                  </a:ext>
                </a:extLst>
              </p:cNvPr>
              <p:cNvGrpSpPr/>
              <p:nvPr/>
            </p:nvGrpSpPr>
            <p:grpSpPr>
              <a:xfrm>
                <a:off x="1040313" y="5199602"/>
                <a:ext cx="7305103" cy="415500"/>
                <a:chOff x="1040313" y="5199602"/>
                <a:chExt cx="7305103" cy="415500"/>
              </a:xfrm>
            </p:grpSpPr>
            <p:sp>
              <p:nvSpPr>
                <p:cNvPr id="250" name="テキスト ボックス 249">
                  <a:extLst>
                    <a:ext uri="{FF2B5EF4-FFF2-40B4-BE49-F238E27FC236}">
                      <a16:creationId xmlns:a16="http://schemas.microsoft.com/office/drawing/2014/main" id="{3CCD5354-3AA7-4E9F-A80B-D2A34917AC5E}"/>
                    </a:ext>
                  </a:extLst>
                </p:cNvPr>
                <p:cNvSpPr txBox="1"/>
                <p:nvPr/>
              </p:nvSpPr>
              <p:spPr>
                <a:xfrm rot="18653614">
                  <a:off x="940286" y="5299629"/>
                  <a:ext cx="415498" cy="215444"/>
                </a:xfrm>
                <a:prstGeom prst="rect">
                  <a:avLst/>
                </a:prstGeom>
                <a:noFill/>
              </p:spPr>
              <p:txBody>
                <a:bodyPr wrap="none" rtlCol="0">
                  <a:spAutoFit/>
                </a:bodyPr>
                <a:lstStyle/>
                <a:p>
                  <a:r>
                    <a:rPr lang="en-US" altLang="ja-JP" sz="800" dirty="0">
                      <a:latin typeface="HGPGothicE" panose="020B0900000000000000" pitchFamily="34" charset="-128"/>
                      <a:cs typeface="Arial" panose="020B0604020202020204" pitchFamily="34" charset="0"/>
                    </a:rPr>
                    <a:t>1990</a:t>
                  </a:r>
                  <a:endParaRPr kumimoji="1" lang="ja-JP" altLang="en-US" sz="800" dirty="0">
                    <a:latin typeface="HGPGothicE" panose="020B0900000000000000" pitchFamily="34" charset="-128"/>
                    <a:cs typeface="Arial" panose="020B0604020202020204" pitchFamily="34" charset="0"/>
                  </a:endParaRPr>
                </a:p>
              </p:txBody>
            </p:sp>
            <p:sp>
              <p:nvSpPr>
                <p:cNvPr id="251" name="テキスト ボックス 250">
                  <a:extLst>
                    <a:ext uri="{FF2B5EF4-FFF2-40B4-BE49-F238E27FC236}">
                      <a16:creationId xmlns:a16="http://schemas.microsoft.com/office/drawing/2014/main" id="{92724207-F9F8-44C0-6DA0-C5ED81EFA222}"/>
                    </a:ext>
                  </a:extLst>
                </p:cNvPr>
                <p:cNvSpPr txBox="1"/>
                <p:nvPr/>
              </p:nvSpPr>
              <p:spPr>
                <a:xfrm rot="18653614">
                  <a:off x="8029945" y="5299631"/>
                  <a:ext cx="415498" cy="215444"/>
                </a:xfrm>
                <a:prstGeom prst="rect">
                  <a:avLst/>
                </a:prstGeom>
                <a:noFill/>
              </p:spPr>
              <p:txBody>
                <a:bodyPr wrap="none" rtlCol="0">
                  <a:spAutoFit/>
                </a:bodyPr>
                <a:lstStyle/>
                <a:p>
                  <a:r>
                    <a:rPr lang="en-US" altLang="ja-JP" sz="800" dirty="0">
                      <a:latin typeface="HGPGothicE" panose="020B0900000000000000" pitchFamily="34" charset="-128"/>
                      <a:cs typeface="Arial" panose="020B0604020202020204" pitchFamily="34" charset="0"/>
                    </a:rPr>
                    <a:t>2050</a:t>
                  </a:r>
                  <a:endParaRPr kumimoji="1" lang="ja-JP" altLang="en-US" sz="800" dirty="0">
                    <a:latin typeface="HGPGothicE" panose="020B0900000000000000" pitchFamily="34" charset="-128"/>
                    <a:cs typeface="Arial" panose="020B0604020202020204" pitchFamily="34" charset="0"/>
                  </a:endParaRPr>
                </a:p>
              </p:txBody>
            </p:sp>
            <p:sp>
              <p:nvSpPr>
                <p:cNvPr id="252" name="テキスト ボックス 251">
                  <a:extLst>
                    <a:ext uri="{FF2B5EF4-FFF2-40B4-BE49-F238E27FC236}">
                      <a16:creationId xmlns:a16="http://schemas.microsoft.com/office/drawing/2014/main" id="{755F2419-551A-19A7-3077-D0630CBCE6EC}"/>
                    </a:ext>
                  </a:extLst>
                </p:cNvPr>
                <p:cNvSpPr txBox="1"/>
                <p:nvPr/>
              </p:nvSpPr>
              <p:spPr>
                <a:xfrm rot="18653614">
                  <a:off x="7439141" y="5299631"/>
                  <a:ext cx="415498" cy="215444"/>
                </a:xfrm>
                <a:prstGeom prst="rect">
                  <a:avLst/>
                </a:prstGeom>
                <a:noFill/>
              </p:spPr>
              <p:txBody>
                <a:bodyPr wrap="none" rtlCol="0">
                  <a:spAutoFit/>
                </a:bodyPr>
                <a:lstStyle/>
                <a:p>
                  <a:r>
                    <a:rPr lang="en-US" altLang="ja-JP" sz="800" dirty="0">
                      <a:latin typeface="HGPGothicE" panose="020B0900000000000000" pitchFamily="34" charset="-128"/>
                      <a:cs typeface="Arial" panose="020B0604020202020204" pitchFamily="34" charset="0"/>
                    </a:rPr>
                    <a:t>2045</a:t>
                  </a:r>
                  <a:endParaRPr kumimoji="1" lang="ja-JP" altLang="en-US" sz="800" dirty="0">
                    <a:latin typeface="HGPGothicE" panose="020B0900000000000000" pitchFamily="34" charset="-128"/>
                    <a:cs typeface="Arial" panose="020B0604020202020204" pitchFamily="34" charset="0"/>
                  </a:endParaRPr>
                </a:p>
              </p:txBody>
            </p:sp>
            <p:sp>
              <p:nvSpPr>
                <p:cNvPr id="253" name="テキスト ボックス 252">
                  <a:extLst>
                    <a:ext uri="{FF2B5EF4-FFF2-40B4-BE49-F238E27FC236}">
                      <a16:creationId xmlns:a16="http://schemas.microsoft.com/office/drawing/2014/main" id="{788BAF43-AD75-B6A9-DCD4-338EF0D1B8EB}"/>
                    </a:ext>
                  </a:extLst>
                </p:cNvPr>
                <p:cNvSpPr txBox="1"/>
                <p:nvPr/>
              </p:nvSpPr>
              <p:spPr>
                <a:xfrm rot="18653614">
                  <a:off x="6848336" y="5299631"/>
                  <a:ext cx="415498" cy="215444"/>
                </a:xfrm>
                <a:prstGeom prst="rect">
                  <a:avLst/>
                </a:prstGeom>
                <a:noFill/>
              </p:spPr>
              <p:txBody>
                <a:bodyPr wrap="none" rtlCol="0">
                  <a:spAutoFit/>
                </a:bodyPr>
                <a:lstStyle/>
                <a:p>
                  <a:r>
                    <a:rPr lang="en-US" altLang="ja-JP" sz="800" dirty="0">
                      <a:latin typeface="HGPGothicE" panose="020B0900000000000000" pitchFamily="34" charset="-128"/>
                      <a:cs typeface="Arial" panose="020B0604020202020204" pitchFamily="34" charset="0"/>
                    </a:rPr>
                    <a:t>2040</a:t>
                  </a:r>
                  <a:endParaRPr kumimoji="1" lang="ja-JP" altLang="en-US" sz="800" dirty="0">
                    <a:latin typeface="HGPGothicE" panose="020B0900000000000000" pitchFamily="34" charset="-128"/>
                    <a:cs typeface="Arial" panose="020B0604020202020204" pitchFamily="34" charset="0"/>
                  </a:endParaRPr>
                </a:p>
              </p:txBody>
            </p:sp>
            <p:sp>
              <p:nvSpPr>
                <p:cNvPr id="254" name="テキスト ボックス 253">
                  <a:extLst>
                    <a:ext uri="{FF2B5EF4-FFF2-40B4-BE49-F238E27FC236}">
                      <a16:creationId xmlns:a16="http://schemas.microsoft.com/office/drawing/2014/main" id="{8FC17FD1-B333-C4D7-2B2F-1A433ABFCA1C}"/>
                    </a:ext>
                  </a:extLst>
                </p:cNvPr>
                <p:cNvSpPr txBox="1"/>
                <p:nvPr/>
              </p:nvSpPr>
              <p:spPr>
                <a:xfrm rot="18653614">
                  <a:off x="6257531" y="5299631"/>
                  <a:ext cx="415498" cy="215444"/>
                </a:xfrm>
                <a:prstGeom prst="rect">
                  <a:avLst/>
                </a:prstGeom>
                <a:noFill/>
              </p:spPr>
              <p:txBody>
                <a:bodyPr wrap="none" rtlCol="0">
                  <a:spAutoFit/>
                </a:bodyPr>
                <a:lstStyle/>
                <a:p>
                  <a:r>
                    <a:rPr lang="en-US" altLang="ja-JP" sz="800" dirty="0">
                      <a:latin typeface="HGPGothicE" panose="020B0900000000000000" pitchFamily="34" charset="-128"/>
                      <a:cs typeface="Arial" panose="020B0604020202020204" pitchFamily="34" charset="0"/>
                    </a:rPr>
                    <a:t>2035</a:t>
                  </a:r>
                </a:p>
              </p:txBody>
            </p:sp>
            <p:sp>
              <p:nvSpPr>
                <p:cNvPr id="255" name="テキスト ボックス 254">
                  <a:extLst>
                    <a:ext uri="{FF2B5EF4-FFF2-40B4-BE49-F238E27FC236}">
                      <a16:creationId xmlns:a16="http://schemas.microsoft.com/office/drawing/2014/main" id="{B0A8119F-F7D4-EAD9-D2CF-8888B2615EF6}"/>
                    </a:ext>
                  </a:extLst>
                </p:cNvPr>
                <p:cNvSpPr txBox="1"/>
                <p:nvPr/>
              </p:nvSpPr>
              <p:spPr>
                <a:xfrm rot="18653614">
                  <a:off x="5666726" y="5299631"/>
                  <a:ext cx="415498" cy="215444"/>
                </a:xfrm>
                <a:prstGeom prst="rect">
                  <a:avLst/>
                </a:prstGeom>
                <a:noFill/>
              </p:spPr>
              <p:txBody>
                <a:bodyPr wrap="none" rtlCol="0">
                  <a:spAutoFit/>
                </a:bodyPr>
                <a:lstStyle/>
                <a:p>
                  <a:r>
                    <a:rPr lang="en-US" altLang="ja-JP" sz="800" dirty="0">
                      <a:latin typeface="HGPGothicE" panose="020B0900000000000000" pitchFamily="34" charset="-128"/>
                      <a:cs typeface="Arial" panose="020B0604020202020204" pitchFamily="34" charset="0"/>
                    </a:rPr>
                    <a:t>2030</a:t>
                  </a:r>
                </a:p>
              </p:txBody>
            </p:sp>
            <p:sp>
              <p:nvSpPr>
                <p:cNvPr id="132" name="テキスト ボックス 131">
                  <a:extLst>
                    <a:ext uri="{FF2B5EF4-FFF2-40B4-BE49-F238E27FC236}">
                      <a16:creationId xmlns:a16="http://schemas.microsoft.com/office/drawing/2014/main" id="{F9E6A7DC-D192-1CD5-22DE-6386B2BD789A}"/>
                    </a:ext>
                  </a:extLst>
                </p:cNvPr>
                <p:cNvSpPr txBox="1"/>
                <p:nvPr/>
              </p:nvSpPr>
              <p:spPr>
                <a:xfrm rot="18653614">
                  <a:off x="5075921" y="5299631"/>
                  <a:ext cx="415498" cy="215444"/>
                </a:xfrm>
                <a:prstGeom prst="rect">
                  <a:avLst/>
                </a:prstGeom>
                <a:noFill/>
              </p:spPr>
              <p:txBody>
                <a:bodyPr wrap="none" rtlCol="0">
                  <a:spAutoFit/>
                </a:bodyPr>
                <a:lstStyle/>
                <a:p>
                  <a:r>
                    <a:rPr lang="en-US" altLang="ja-JP" sz="800" dirty="0">
                      <a:latin typeface="HGPGothicE" panose="020B0900000000000000" pitchFamily="34" charset="-128"/>
                      <a:cs typeface="Arial" panose="020B0604020202020204" pitchFamily="34" charset="0"/>
                    </a:rPr>
                    <a:t>2025</a:t>
                  </a:r>
                </a:p>
              </p:txBody>
            </p:sp>
            <p:sp>
              <p:nvSpPr>
                <p:cNvPr id="133" name="テキスト ボックス 132">
                  <a:extLst>
                    <a:ext uri="{FF2B5EF4-FFF2-40B4-BE49-F238E27FC236}">
                      <a16:creationId xmlns:a16="http://schemas.microsoft.com/office/drawing/2014/main" id="{C4CE4A79-4B9B-E060-E732-81B690570137}"/>
                    </a:ext>
                  </a:extLst>
                </p:cNvPr>
                <p:cNvSpPr txBox="1"/>
                <p:nvPr/>
              </p:nvSpPr>
              <p:spPr>
                <a:xfrm rot="18653614">
                  <a:off x="4485116" y="5299631"/>
                  <a:ext cx="415498" cy="215444"/>
                </a:xfrm>
                <a:prstGeom prst="rect">
                  <a:avLst/>
                </a:prstGeom>
                <a:noFill/>
              </p:spPr>
              <p:txBody>
                <a:bodyPr wrap="none" rtlCol="0">
                  <a:spAutoFit/>
                </a:bodyPr>
                <a:lstStyle/>
                <a:p>
                  <a:r>
                    <a:rPr lang="en-US" altLang="ja-JP" sz="800" dirty="0">
                      <a:latin typeface="HGPGothicE" panose="020B0900000000000000" pitchFamily="34" charset="-128"/>
                      <a:cs typeface="Arial" panose="020B0604020202020204" pitchFamily="34" charset="0"/>
                    </a:rPr>
                    <a:t>2020</a:t>
                  </a:r>
                </a:p>
              </p:txBody>
            </p:sp>
            <p:sp>
              <p:nvSpPr>
                <p:cNvPr id="134" name="テキスト ボックス 133">
                  <a:extLst>
                    <a:ext uri="{FF2B5EF4-FFF2-40B4-BE49-F238E27FC236}">
                      <a16:creationId xmlns:a16="http://schemas.microsoft.com/office/drawing/2014/main" id="{7616E1C2-6B8C-520D-ADB7-740C2D80FFD2}"/>
                    </a:ext>
                  </a:extLst>
                </p:cNvPr>
                <p:cNvSpPr txBox="1"/>
                <p:nvPr/>
              </p:nvSpPr>
              <p:spPr>
                <a:xfrm rot="18653614">
                  <a:off x="3894311" y="5299630"/>
                  <a:ext cx="415498" cy="215444"/>
                </a:xfrm>
                <a:prstGeom prst="rect">
                  <a:avLst/>
                </a:prstGeom>
                <a:noFill/>
              </p:spPr>
              <p:txBody>
                <a:bodyPr wrap="none" rtlCol="0">
                  <a:spAutoFit/>
                </a:bodyPr>
                <a:lstStyle/>
                <a:p>
                  <a:r>
                    <a:rPr lang="en-US" altLang="ja-JP" sz="800" dirty="0">
                      <a:latin typeface="HGPGothicE" panose="020B0900000000000000" pitchFamily="34" charset="-128"/>
                      <a:cs typeface="Arial" panose="020B0604020202020204" pitchFamily="34" charset="0"/>
                    </a:rPr>
                    <a:t>2015</a:t>
                  </a:r>
                </a:p>
              </p:txBody>
            </p:sp>
            <p:sp>
              <p:nvSpPr>
                <p:cNvPr id="135" name="テキスト ボックス 134">
                  <a:extLst>
                    <a:ext uri="{FF2B5EF4-FFF2-40B4-BE49-F238E27FC236}">
                      <a16:creationId xmlns:a16="http://schemas.microsoft.com/office/drawing/2014/main" id="{05068B2A-CC2C-C3C8-E141-B9C30A2D97E4}"/>
                    </a:ext>
                  </a:extLst>
                </p:cNvPr>
                <p:cNvSpPr txBox="1"/>
                <p:nvPr/>
              </p:nvSpPr>
              <p:spPr>
                <a:xfrm rot="18653614">
                  <a:off x="3303506" y="5299630"/>
                  <a:ext cx="415498" cy="215444"/>
                </a:xfrm>
                <a:prstGeom prst="rect">
                  <a:avLst/>
                </a:prstGeom>
                <a:noFill/>
              </p:spPr>
              <p:txBody>
                <a:bodyPr wrap="none" rtlCol="0">
                  <a:spAutoFit/>
                </a:bodyPr>
                <a:lstStyle/>
                <a:p>
                  <a:r>
                    <a:rPr lang="en-US" altLang="ja-JP" sz="800" dirty="0">
                      <a:latin typeface="HGPGothicE" panose="020B0900000000000000" pitchFamily="34" charset="-128"/>
                      <a:cs typeface="Arial" panose="020B0604020202020204" pitchFamily="34" charset="0"/>
                    </a:rPr>
                    <a:t>2010</a:t>
                  </a:r>
                </a:p>
              </p:txBody>
            </p:sp>
            <p:sp>
              <p:nvSpPr>
                <p:cNvPr id="136" name="テキスト ボックス 135">
                  <a:extLst>
                    <a:ext uri="{FF2B5EF4-FFF2-40B4-BE49-F238E27FC236}">
                      <a16:creationId xmlns:a16="http://schemas.microsoft.com/office/drawing/2014/main" id="{FA5693A3-23DA-ADD5-44DD-0631F8B177DE}"/>
                    </a:ext>
                  </a:extLst>
                </p:cNvPr>
                <p:cNvSpPr txBox="1"/>
                <p:nvPr/>
              </p:nvSpPr>
              <p:spPr>
                <a:xfrm rot="18653614">
                  <a:off x="2712701" y="5299630"/>
                  <a:ext cx="415498" cy="215444"/>
                </a:xfrm>
                <a:prstGeom prst="rect">
                  <a:avLst/>
                </a:prstGeom>
                <a:noFill/>
              </p:spPr>
              <p:txBody>
                <a:bodyPr wrap="none" rtlCol="0">
                  <a:spAutoFit/>
                </a:bodyPr>
                <a:lstStyle/>
                <a:p>
                  <a:r>
                    <a:rPr lang="en-US" altLang="ja-JP" sz="800" dirty="0">
                      <a:latin typeface="HGPGothicE" panose="020B0900000000000000" pitchFamily="34" charset="-128"/>
                      <a:cs typeface="Arial" panose="020B0604020202020204" pitchFamily="34" charset="0"/>
                    </a:rPr>
                    <a:t>2005</a:t>
                  </a:r>
                </a:p>
              </p:txBody>
            </p:sp>
            <p:sp>
              <p:nvSpPr>
                <p:cNvPr id="137" name="テキスト ボックス 136">
                  <a:extLst>
                    <a:ext uri="{FF2B5EF4-FFF2-40B4-BE49-F238E27FC236}">
                      <a16:creationId xmlns:a16="http://schemas.microsoft.com/office/drawing/2014/main" id="{72EA4DFC-80EA-6FEB-3684-D71C6E9A791F}"/>
                    </a:ext>
                  </a:extLst>
                </p:cNvPr>
                <p:cNvSpPr txBox="1"/>
                <p:nvPr/>
              </p:nvSpPr>
              <p:spPr>
                <a:xfrm rot="18653614">
                  <a:off x="2121896" y="5299629"/>
                  <a:ext cx="415498" cy="215444"/>
                </a:xfrm>
                <a:prstGeom prst="rect">
                  <a:avLst/>
                </a:prstGeom>
                <a:noFill/>
              </p:spPr>
              <p:txBody>
                <a:bodyPr wrap="none" rtlCol="0">
                  <a:spAutoFit/>
                </a:bodyPr>
                <a:lstStyle/>
                <a:p>
                  <a:r>
                    <a:rPr lang="en-US" altLang="ja-JP" sz="800" dirty="0">
                      <a:latin typeface="HGPGothicE" panose="020B0900000000000000" pitchFamily="34" charset="-128"/>
                      <a:cs typeface="Arial" panose="020B0604020202020204" pitchFamily="34" charset="0"/>
                    </a:rPr>
                    <a:t>2000</a:t>
                  </a:r>
                </a:p>
              </p:txBody>
            </p:sp>
            <p:sp>
              <p:nvSpPr>
                <p:cNvPr id="138" name="テキスト ボックス 137">
                  <a:extLst>
                    <a:ext uri="{FF2B5EF4-FFF2-40B4-BE49-F238E27FC236}">
                      <a16:creationId xmlns:a16="http://schemas.microsoft.com/office/drawing/2014/main" id="{34315AB0-8054-C50F-2C56-36D34D368D89}"/>
                    </a:ext>
                  </a:extLst>
                </p:cNvPr>
                <p:cNvSpPr txBox="1"/>
                <p:nvPr/>
              </p:nvSpPr>
              <p:spPr>
                <a:xfrm rot="18653614">
                  <a:off x="1531091" y="5299630"/>
                  <a:ext cx="415498" cy="215444"/>
                </a:xfrm>
                <a:prstGeom prst="rect">
                  <a:avLst/>
                </a:prstGeom>
                <a:noFill/>
              </p:spPr>
              <p:txBody>
                <a:bodyPr wrap="none" rtlCol="0">
                  <a:spAutoFit/>
                </a:bodyPr>
                <a:lstStyle/>
                <a:p>
                  <a:r>
                    <a:rPr lang="en-US" altLang="ja-JP" sz="800" dirty="0">
                      <a:latin typeface="HGPGothicE" panose="020B0900000000000000" pitchFamily="34" charset="-128"/>
                      <a:cs typeface="Arial" panose="020B0604020202020204" pitchFamily="34" charset="0"/>
                    </a:rPr>
                    <a:t>1995</a:t>
                  </a:r>
                </a:p>
              </p:txBody>
            </p:sp>
          </p:grpSp>
          <p:sp>
            <p:nvSpPr>
              <p:cNvPr id="233" name="object 66">
                <a:extLst>
                  <a:ext uri="{FF2B5EF4-FFF2-40B4-BE49-F238E27FC236}">
                    <a16:creationId xmlns:a16="http://schemas.microsoft.com/office/drawing/2014/main" id="{FAB67E35-21CC-E023-50B1-BAB97E6156EE}"/>
                  </a:ext>
                </a:extLst>
              </p:cNvPr>
              <p:cNvSpPr txBox="1"/>
              <p:nvPr/>
            </p:nvSpPr>
            <p:spPr>
              <a:xfrm>
                <a:off x="8385811" y="5120938"/>
                <a:ext cx="303421" cy="153888"/>
              </a:xfrm>
              <a:prstGeom prst="rect">
                <a:avLst/>
              </a:prstGeom>
            </p:spPr>
            <p:txBody>
              <a:bodyPr vert="horz" wrap="square" lIns="0" tIns="0" rIns="0" bIns="0" rtlCol="0">
                <a:spAutoFit/>
              </a:bodyPr>
              <a:lstStyle/>
              <a:p>
                <a:pPr marL="11723" defTabSz="844083" eaLnBrk="1" fontAlgn="auto" hangingPunct="1">
                  <a:spcBef>
                    <a:spcPts val="0"/>
                  </a:spcBef>
                  <a:spcAft>
                    <a:spcPts val="0"/>
                  </a:spcAft>
                  <a:defRPr/>
                </a:pPr>
                <a:r>
                  <a:rPr lang="ja-JP" altLang="en-US" sz="1000" dirty="0">
                    <a:solidFill>
                      <a:srgbClr val="231916"/>
                    </a:solidFill>
                    <a:latin typeface="+mn-ea"/>
                    <a:ea typeface="+mn-ea"/>
                    <a:cs typeface="Yu Gothic"/>
                  </a:rPr>
                  <a:t>（年）</a:t>
                </a:r>
                <a:endParaRPr sz="1000" dirty="0">
                  <a:solidFill>
                    <a:prstClr val="black"/>
                  </a:solidFill>
                  <a:latin typeface="+mn-ea"/>
                  <a:ea typeface="+mn-ea"/>
                  <a:cs typeface="Yu Gothic"/>
                </a:endParaRPr>
              </a:p>
            </p:txBody>
          </p:sp>
          <p:sp>
            <p:nvSpPr>
              <p:cNvPr id="231" name="object 66">
                <a:extLst>
                  <a:ext uri="{FF2B5EF4-FFF2-40B4-BE49-F238E27FC236}">
                    <a16:creationId xmlns:a16="http://schemas.microsoft.com/office/drawing/2014/main" id="{DFDD8E47-62F5-ED9D-7417-C7D71B25132D}"/>
                  </a:ext>
                </a:extLst>
              </p:cNvPr>
              <p:cNvSpPr txBox="1"/>
              <p:nvPr/>
            </p:nvSpPr>
            <p:spPr>
              <a:xfrm>
                <a:off x="345859" y="1497731"/>
                <a:ext cx="262293" cy="153888"/>
              </a:xfrm>
              <a:prstGeom prst="rect">
                <a:avLst/>
              </a:prstGeom>
            </p:spPr>
            <p:txBody>
              <a:bodyPr vert="horz" wrap="square" lIns="0" tIns="0" rIns="0" bIns="0" rtlCol="0">
                <a:spAutoFit/>
              </a:bodyPr>
              <a:lstStyle/>
              <a:p>
                <a:pPr marL="11723" defTabSz="844083" eaLnBrk="1" fontAlgn="auto" hangingPunct="1">
                  <a:spcBef>
                    <a:spcPts val="0"/>
                  </a:spcBef>
                  <a:spcAft>
                    <a:spcPts val="0"/>
                  </a:spcAft>
                  <a:defRPr/>
                </a:pPr>
                <a:r>
                  <a:rPr lang="ja-JP" altLang="en-US" sz="1000" dirty="0">
                    <a:solidFill>
                      <a:srgbClr val="231916"/>
                    </a:solidFill>
                    <a:latin typeface="+mn-ea"/>
                    <a:ea typeface="+mn-ea"/>
                    <a:cs typeface="Arial" panose="020B0604020202020204" pitchFamily="34" charset="0"/>
                  </a:rPr>
                  <a:t>（</a:t>
                </a:r>
                <a:r>
                  <a:rPr lang="en-US" altLang="ja-JP" sz="1000" dirty="0">
                    <a:solidFill>
                      <a:srgbClr val="231916"/>
                    </a:solidFill>
                    <a:latin typeface="HGPGothicE" panose="020B0900000000000000" pitchFamily="34" charset="-128"/>
                    <a:ea typeface="Meiryo UI"/>
                    <a:cs typeface="Arial" panose="020B0604020202020204" pitchFamily="34" charset="0"/>
                  </a:rPr>
                  <a:t>%</a:t>
                </a:r>
                <a:r>
                  <a:rPr lang="ja-JP" altLang="en-US" sz="1000" dirty="0">
                    <a:solidFill>
                      <a:srgbClr val="231916"/>
                    </a:solidFill>
                    <a:latin typeface="+mn-ea"/>
                    <a:ea typeface="+mn-ea"/>
                    <a:cs typeface="Arial" panose="020B0604020202020204" pitchFamily="34" charset="0"/>
                  </a:rPr>
                  <a:t>）</a:t>
                </a:r>
                <a:endParaRPr sz="1000" dirty="0">
                  <a:solidFill>
                    <a:prstClr val="black"/>
                  </a:solidFill>
                  <a:latin typeface="+mn-ea"/>
                  <a:ea typeface="+mn-ea"/>
                  <a:cs typeface="Arial" panose="020B0604020202020204" pitchFamily="34" charset="0"/>
                </a:endParaRPr>
              </a:p>
            </p:txBody>
          </p:sp>
        </p:grpSp>
        <p:grpSp>
          <p:nvGrpSpPr>
            <p:cNvPr id="10" name="グループ化 9">
              <a:extLst>
                <a:ext uri="{FF2B5EF4-FFF2-40B4-BE49-F238E27FC236}">
                  <a16:creationId xmlns:a16="http://schemas.microsoft.com/office/drawing/2014/main" id="{D518CF20-EEC5-0140-0622-78BD8F9B6242}"/>
                </a:ext>
              </a:extLst>
            </p:cNvPr>
            <p:cNvGrpSpPr/>
            <p:nvPr/>
          </p:nvGrpSpPr>
          <p:grpSpPr>
            <a:xfrm>
              <a:off x="8192236" y="1909131"/>
              <a:ext cx="780659" cy="1344679"/>
              <a:chOff x="2753405" y="2717737"/>
              <a:chExt cx="780659" cy="1344679"/>
            </a:xfrm>
          </p:grpSpPr>
          <p:pic>
            <p:nvPicPr>
              <p:cNvPr id="14" name="Picture 151" descr="アメリカ合衆国">
                <a:extLst>
                  <a:ext uri="{FF2B5EF4-FFF2-40B4-BE49-F238E27FC236}">
                    <a16:creationId xmlns:a16="http://schemas.microsoft.com/office/drawing/2014/main" id="{6D2C43E1-A909-620C-1A3B-7973BAB10113}"/>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760064" y="3879490"/>
                <a:ext cx="210405" cy="13060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15" name="Picture 152" descr="英国">
                <a:extLst>
                  <a:ext uri="{FF2B5EF4-FFF2-40B4-BE49-F238E27FC236}">
                    <a16:creationId xmlns:a16="http://schemas.microsoft.com/office/drawing/2014/main" id="{D372FD3C-595B-AF6C-E4B6-1DE148C96EC9}"/>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760064" y="3684847"/>
                <a:ext cx="210405" cy="13060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16" name="Picture 153" descr="ドイツ">
                <a:extLst>
                  <a:ext uri="{FF2B5EF4-FFF2-40B4-BE49-F238E27FC236}">
                    <a16:creationId xmlns:a16="http://schemas.microsoft.com/office/drawing/2014/main" id="{27A50D69-6503-21A6-AFBE-F22BECAC9584}"/>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760087" y="3340274"/>
                <a:ext cx="210405" cy="13060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17" name="Picture 154" descr="フランス">
                <a:extLst>
                  <a:ext uri="{FF2B5EF4-FFF2-40B4-BE49-F238E27FC236}">
                    <a16:creationId xmlns:a16="http://schemas.microsoft.com/office/drawing/2014/main" id="{4D6B98CA-27A4-8213-0280-CB85665FBBF4}"/>
                  </a:ext>
                </a:extLst>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2760087" y="3512587"/>
                <a:ext cx="210405" cy="13060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18" name="Picture 155" descr="日本">
                <a:extLst>
                  <a:ext uri="{FF2B5EF4-FFF2-40B4-BE49-F238E27FC236}">
                    <a16:creationId xmlns:a16="http://schemas.microsoft.com/office/drawing/2014/main" id="{36714415-CDE2-5D4B-ECDF-7F89E387820D}"/>
                  </a:ext>
                </a:extLst>
              </p:cNvPr>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2753405" y="2761529"/>
                <a:ext cx="223770" cy="13890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21" name="Text Box 158">
                <a:extLst>
                  <a:ext uri="{FF2B5EF4-FFF2-40B4-BE49-F238E27FC236}">
                    <a16:creationId xmlns:a16="http://schemas.microsoft.com/office/drawing/2014/main" id="{F48A468E-1E4D-0906-5DE2-ADAB609470CF}"/>
                  </a:ext>
                </a:extLst>
              </p:cNvPr>
              <p:cNvSpPr txBox="1">
                <a:spLocks noChangeArrowheads="1"/>
              </p:cNvSpPr>
              <p:nvPr/>
            </p:nvSpPr>
            <p:spPr bwMode="auto">
              <a:xfrm>
                <a:off x="2936613" y="2717737"/>
                <a:ext cx="407364" cy="227083"/>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lIns="84237" tIns="42117" rIns="84237" bIns="42117">
                <a:spAutoFit/>
              </a:bodyPr>
              <a:lstStyle>
                <a:lvl1pPr defTabSz="947738" eaLnBrk="0" hangingPunct="0">
                  <a:spcBef>
                    <a:spcPct val="20000"/>
                  </a:spcBef>
                  <a:buChar char="•"/>
                  <a:defRPr kumimoji="1" sz="3200">
                    <a:solidFill>
                      <a:schemeClr val="tx1"/>
                    </a:solidFill>
                    <a:latin typeface="Arial" pitchFamily="34" charset="0"/>
                    <a:ea typeface="ＭＳ Ｐゴシック" pitchFamily="50" charset="-128"/>
                  </a:defRPr>
                </a:lvl1pPr>
                <a:lvl2pPr marL="742950" indent="-285750" defTabSz="947738" eaLnBrk="0" hangingPunct="0">
                  <a:spcBef>
                    <a:spcPct val="20000"/>
                  </a:spcBef>
                  <a:buChar char="–"/>
                  <a:defRPr kumimoji="1" sz="2800">
                    <a:solidFill>
                      <a:schemeClr val="tx1"/>
                    </a:solidFill>
                    <a:latin typeface="Arial" pitchFamily="34" charset="0"/>
                    <a:ea typeface="ＭＳ Ｐゴシック" pitchFamily="50" charset="-128"/>
                  </a:defRPr>
                </a:lvl2pPr>
                <a:lvl3pPr marL="1143000" indent="-228600" defTabSz="947738" eaLnBrk="0" hangingPunct="0">
                  <a:spcBef>
                    <a:spcPct val="20000"/>
                  </a:spcBef>
                  <a:buChar char="•"/>
                  <a:defRPr kumimoji="1" sz="2400">
                    <a:solidFill>
                      <a:schemeClr val="tx1"/>
                    </a:solidFill>
                    <a:latin typeface="Arial" pitchFamily="34" charset="0"/>
                    <a:ea typeface="ＭＳ Ｐゴシック" pitchFamily="50" charset="-128"/>
                  </a:defRPr>
                </a:lvl3pPr>
                <a:lvl4pPr marL="1600200" indent="-228600" defTabSz="947738" eaLnBrk="0" hangingPunct="0">
                  <a:spcBef>
                    <a:spcPct val="20000"/>
                  </a:spcBef>
                  <a:buChar char="–"/>
                  <a:defRPr kumimoji="1" sz="2000">
                    <a:solidFill>
                      <a:schemeClr val="tx1"/>
                    </a:solidFill>
                    <a:latin typeface="Arial" pitchFamily="34" charset="0"/>
                    <a:ea typeface="ＭＳ Ｐゴシック" pitchFamily="50" charset="-128"/>
                  </a:defRPr>
                </a:lvl4pPr>
                <a:lvl5pPr marL="2057400" indent="-228600" defTabSz="947738" eaLnBrk="0" hangingPunct="0">
                  <a:spcBef>
                    <a:spcPct val="20000"/>
                  </a:spcBef>
                  <a:buChar char="»"/>
                  <a:defRPr kumimoji="1" sz="2000">
                    <a:solidFill>
                      <a:schemeClr val="tx1"/>
                    </a:solidFill>
                    <a:latin typeface="Arial" pitchFamily="34" charset="0"/>
                    <a:ea typeface="ＭＳ Ｐゴシック" pitchFamily="50" charset="-128"/>
                  </a:defRPr>
                </a:lvl5pPr>
                <a:lvl6pPr marL="2514600" indent="-228600" defTabSz="947738"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6pPr>
                <a:lvl7pPr marL="2971800" indent="-228600" defTabSz="947738"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7pPr>
                <a:lvl8pPr marL="3429000" indent="-228600" defTabSz="947738"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8pPr>
                <a:lvl9pPr marL="3886200" indent="-228600" defTabSz="947738"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9pPr>
              </a:lstStyle>
              <a:p>
                <a:pPr defTabSz="874857" eaLnBrk="1" fontAlgn="auto" hangingPunct="1">
                  <a:spcBef>
                    <a:spcPct val="0"/>
                  </a:spcBef>
                  <a:spcAft>
                    <a:spcPts val="0"/>
                  </a:spcAft>
                  <a:buNone/>
                  <a:defRPr/>
                </a:pPr>
                <a:r>
                  <a:rPr lang="ja-JP" altLang="en-US" sz="923" dirty="0">
                    <a:solidFill>
                      <a:srgbClr val="E83030"/>
                    </a:solidFill>
                    <a:latin typeface="+mn-ea"/>
                    <a:ea typeface="+mn-ea"/>
                  </a:rPr>
                  <a:t>日本</a:t>
                </a:r>
              </a:p>
            </p:txBody>
          </p:sp>
          <p:sp>
            <p:nvSpPr>
              <p:cNvPr id="22" name="Text Box 159">
                <a:extLst>
                  <a:ext uri="{FF2B5EF4-FFF2-40B4-BE49-F238E27FC236}">
                    <a16:creationId xmlns:a16="http://schemas.microsoft.com/office/drawing/2014/main" id="{5A4A129C-5280-EC10-9C7E-6AFD0712C091}"/>
                  </a:ext>
                </a:extLst>
              </p:cNvPr>
              <p:cNvSpPr txBox="1">
                <a:spLocks noChangeArrowheads="1"/>
              </p:cNvSpPr>
              <p:nvPr/>
            </p:nvSpPr>
            <p:spPr bwMode="auto">
              <a:xfrm>
                <a:off x="2952230" y="3296062"/>
                <a:ext cx="458660" cy="227083"/>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lIns="84237" tIns="42117" rIns="84237" bIns="42117">
                <a:spAutoFit/>
              </a:bodyPr>
              <a:lstStyle>
                <a:lvl1pPr defTabSz="947738" eaLnBrk="0" hangingPunct="0">
                  <a:spcBef>
                    <a:spcPct val="20000"/>
                  </a:spcBef>
                  <a:buChar char="•"/>
                  <a:defRPr kumimoji="1" sz="3200">
                    <a:solidFill>
                      <a:schemeClr val="tx1"/>
                    </a:solidFill>
                    <a:latin typeface="Arial" pitchFamily="34" charset="0"/>
                    <a:ea typeface="ＭＳ Ｐゴシック" pitchFamily="50" charset="-128"/>
                  </a:defRPr>
                </a:lvl1pPr>
                <a:lvl2pPr marL="742950" indent="-285750" defTabSz="947738" eaLnBrk="0" hangingPunct="0">
                  <a:spcBef>
                    <a:spcPct val="20000"/>
                  </a:spcBef>
                  <a:buChar char="–"/>
                  <a:defRPr kumimoji="1" sz="2800">
                    <a:solidFill>
                      <a:schemeClr val="tx1"/>
                    </a:solidFill>
                    <a:latin typeface="Arial" pitchFamily="34" charset="0"/>
                    <a:ea typeface="ＭＳ Ｐゴシック" pitchFamily="50" charset="-128"/>
                  </a:defRPr>
                </a:lvl2pPr>
                <a:lvl3pPr marL="1143000" indent="-228600" defTabSz="947738" eaLnBrk="0" hangingPunct="0">
                  <a:spcBef>
                    <a:spcPct val="20000"/>
                  </a:spcBef>
                  <a:buChar char="•"/>
                  <a:defRPr kumimoji="1" sz="2400">
                    <a:solidFill>
                      <a:schemeClr val="tx1"/>
                    </a:solidFill>
                    <a:latin typeface="Arial" pitchFamily="34" charset="0"/>
                    <a:ea typeface="ＭＳ Ｐゴシック" pitchFamily="50" charset="-128"/>
                  </a:defRPr>
                </a:lvl3pPr>
                <a:lvl4pPr marL="1600200" indent="-228600" defTabSz="947738" eaLnBrk="0" hangingPunct="0">
                  <a:spcBef>
                    <a:spcPct val="20000"/>
                  </a:spcBef>
                  <a:buChar char="–"/>
                  <a:defRPr kumimoji="1" sz="2000">
                    <a:solidFill>
                      <a:schemeClr val="tx1"/>
                    </a:solidFill>
                    <a:latin typeface="Arial" pitchFamily="34" charset="0"/>
                    <a:ea typeface="ＭＳ Ｐゴシック" pitchFamily="50" charset="-128"/>
                  </a:defRPr>
                </a:lvl4pPr>
                <a:lvl5pPr marL="2057400" indent="-228600" defTabSz="947738" eaLnBrk="0" hangingPunct="0">
                  <a:spcBef>
                    <a:spcPct val="20000"/>
                  </a:spcBef>
                  <a:buChar char="»"/>
                  <a:defRPr kumimoji="1" sz="2000">
                    <a:solidFill>
                      <a:schemeClr val="tx1"/>
                    </a:solidFill>
                    <a:latin typeface="Arial" pitchFamily="34" charset="0"/>
                    <a:ea typeface="ＭＳ Ｐゴシック" pitchFamily="50" charset="-128"/>
                  </a:defRPr>
                </a:lvl5pPr>
                <a:lvl6pPr marL="2514600" indent="-228600" defTabSz="947738"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6pPr>
                <a:lvl7pPr marL="2971800" indent="-228600" defTabSz="947738"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7pPr>
                <a:lvl8pPr marL="3429000" indent="-228600" defTabSz="947738"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8pPr>
                <a:lvl9pPr marL="3886200" indent="-228600" defTabSz="947738"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9pPr>
              </a:lstStyle>
              <a:p>
                <a:pPr defTabSz="874857" eaLnBrk="1" fontAlgn="auto" hangingPunct="1">
                  <a:spcBef>
                    <a:spcPct val="0"/>
                  </a:spcBef>
                  <a:spcAft>
                    <a:spcPts val="0"/>
                  </a:spcAft>
                  <a:buNone/>
                  <a:defRPr/>
                </a:pPr>
                <a:r>
                  <a:rPr lang="ja-JP" altLang="en-US" sz="923" dirty="0">
                    <a:solidFill>
                      <a:srgbClr val="EAB200"/>
                    </a:solidFill>
                    <a:latin typeface="+mn-ea"/>
                    <a:ea typeface="+mn-ea"/>
                  </a:rPr>
                  <a:t>ドイツ</a:t>
                </a:r>
              </a:p>
            </p:txBody>
          </p:sp>
          <p:sp>
            <p:nvSpPr>
              <p:cNvPr id="23" name="Text Box 160">
                <a:extLst>
                  <a:ext uri="{FF2B5EF4-FFF2-40B4-BE49-F238E27FC236}">
                    <a16:creationId xmlns:a16="http://schemas.microsoft.com/office/drawing/2014/main" id="{01E0EE88-FB7F-FD35-08F4-D850A54F46F2}"/>
                  </a:ext>
                </a:extLst>
              </p:cNvPr>
              <p:cNvSpPr txBox="1">
                <a:spLocks noChangeArrowheads="1"/>
              </p:cNvSpPr>
              <p:nvPr/>
            </p:nvSpPr>
            <p:spPr bwMode="auto">
              <a:xfrm>
                <a:off x="2947164" y="3467768"/>
                <a:ext cx="586900" cy="227083"/>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lIns="84237" tIns="42117" rIns="84237" bIns="42117">
                <a:spAutoFit/>
              </a:bodyPr>
              <a:lstStyle>
                <a:lvl1pPr defTabSz="947738" eaLnBrk="0" hangingPunct="0">
                  <a:spcBef>
                    <a:spcPct val="20000"/>
                  </a:spcBef>
                  <a:buChar char="•"/>
                  <a:defRPr kumimoji="1" sz="3200">
                    <a:solidFill>
                      <a:schemeClr val="tx1"/>
                    </a:solidFill>
                    <a:latin typeface="Arial" pitchFamily="34" charset="0"/>
                    <a:ea typeface="ＭＳ Ｐゴシック" pitchFamily="50" charset="-128"/>
                  </a:defRPr>
                </a:lvl1pPr>
                <a:lvl2pPr marL="742950" indent="-285750" defTabSz="947738" eaLnBrk="0" hangingPunct="0">
                  <a:spcBef>
                    <a:spcPct val="20000"/>
                  </a:spcBef>
                  <a:buChar char="–"/>
                  <a:defRPr kumimoji="1" sz="2800">
                    <a:solidFill>
                      <a:schemeClr val="tx1"/>
                    </a:solidFill>
                    <a:latin typeface="Arial" pitchFamily="34" charset="0"/>
                    <a:ea typeface="ＭＳ Ｐゴシック" pitchFamily="50" charset="-128"/>
                  </a:defRPr>
                </a:lvl2pPr>
                <a:lvl3pPr marL="1143000" indent="-228600" defTabSz="947738" eaLnBrk="0" hangingPunct="0">
                  <a:spcBef>
                    <a:spcPct val="20000"/>
                  </a:spcBef>
                  <a:buChar char="•"/>
                  <a:defRPr kumimoji="1" sz="2400">
                    <a:solidFill>
                      <a:schemeClr val="tx1"/>
                    </a:solidFill>
                    <a:latin typeface="Arial" pitchFamily="34" charset="0"/>
                    <a:ea typeface="ＭＳ Ｐゴシック" pitchFamily="50" charset="-128"/>
                  </a:defRPr>
                </a:lvl3pPr>
                <a:lvl4pPr marL="1600200" indent="-228600" defTabSz="947738" eaLnBrk="0" hangingPunct="0">
                  <a:spcBef>
                    <a:spcPct val="20000"/>
                  </a:spcBef>
                  <a:buChar char="–"/>
                  <a:defRPr kumimoji="1" sz="2000">
                    <a:solidFill>
                      <a:schemeClr val="tx1"/>
                    </a:solidFill>
                    <a:latin typeface="Arial" pitchFamily="34" charset="0"/>
                    <a:ea typeface="ＭＳ Ｐゴシック" pitchFamily="50" charset="-128"/>
                  </a:defRPr>
                </a:lvl4pPr>
                <a:lvl5pPr marL="2057400" indent="-228600" defTabSz="947738" eaLnBrk="0" hangingPunct="0">
                  <a:spcBef>
                    <a:spcPct val="20000"/>
                  </a:spcBef>
                  <a:buChar char="»"/>
                  <a:defRPr kumimoji="1" sz="2000">
                    <a:solidFill>
                      <a:schemeClr val="tx1"/>
                    </a:solidFill>
                    <a:latin typeface="Arial" pitchFamily="34" charset="0"/>
                    <a:ea typeface="ＭＳ Ｐゴシック" pitchFamily="50" charset="-128"/>
                  </a:defRPr>
                </a:lvl5pPr>
                <a:lvl6pPr marL="2514600" indent="-228600" defTabSz="947738"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6pPr>
                <a:lvl7pPr marL="2971800" indent="-228600" defTabSz="947738"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7pPr>
                <a:lvl8pPr marL="3429000" indent="-228600" defTabSz="947738"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8pPr>
                <a:lvl9pPr marL="3886200" indent="-228600" defTabSz="947738"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9pPr>
              </a:lstStyle>
              <a:p>
                <a:pPr defTabSz="874857" eaLnBrk="1" fontAlgn="auto" hangingPunct="1">
                  <a:spcBef>
                    <a:spcPct val="0"/>
                  </a:spcBef>
                  <a:spcAft>
                    <a:spcPts val="0"/>
                  </a:spcAft>
                  <a:buNone/>
                  <a:defRPr/>
                </a:pPr>
                <a:r>
                  <a:rPr lang="ja-JP" altLang="en-US" sz="923" dirty="0">
                    <a:solidFill>
                      <a:srgbClr val="FF66CC"/>
                    </a:solidFill>
                    <a:latin typeface="+mn-ea"/>
                    <a:ea typeface="+mn-ea"/>
                  </a:rPr>
                  <a:t>フランス</a:t>
                </a:r>
              </a:p>
            </p:txBody>
          </p:sp>
          <p:sp>
            <p:nvSpPr>
              <p:cNvPr id="26" name="Text Box 161">
                <a:extLst>
                  <a:ext uri="{FF2B5EF4-FFF2-40B4-BE49-F238E27FC236}">
                    <a16:creationId xmlns:a16="http://schemas.microsoft.com/office/drawing/2014/main" id="{7D32C56E-4F53-3031-6284-4FC5D6D182BF}"/>
                  </a:ext>
                </a:extLst>
              </p:cNvPr>
              <p:cNvSpPr txBox="1">
                <a:spLocks noChangeArrowheads="1"/>
              </p:cNvSpPr>
              <p:nvPr/>
            </p:nvSpPr>
            <p:spPr bwMode="auto">
              <a:xfrm>
                <a:off x="2946980" y="3643304"/>
                <a:ext cx="407364" cy="227083"/>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lIns="84237" tIns="42117" rIns="84237" bIns="42117">
                <a:spAutoFit/>
              </a:bodyPr>
              <a:lstStyle>
                <a:lvl1pPr defTabSz="947738" eaLnBrk="0" hangingPunct="0">
                  <a:spcBef>
                    <a:spcPct val="20000"/>
                  </a:spcBef>
                  <a:buChar char="•"/>
                  <a:defRPr kumimoji="1" sz="3200">
                    <a:solidFill>
                      <a:schemeClr val="tx1"/>
                    </a:solidFill>
                    <a:latin typeface="Arial" pitchFamily="34" charset="0"/>
                    <a:ea typeface="ＭＳ Ｐゴシック" pitchFamily="50" charset="-128"/>
                  </a:defRPr>
                </a:lvl1pPr>
                <a:lvl2pPr marL="742950" indent="-285750" defTabSz="947738" eaLnBrk="0" hangingPunct="0">
                  <a:spcBef>
                    <a:spcPct val="20000"/>
                  </a:spcBef>
                  <a:buChar char="–"/>
                  <a:defRPr kumimoji="1" sz="2800">
                    <a:solidFill>
                      <a:schemeClr val="tx1"/>
                    </a:solidFill>
                    <a:latin typeface="Arial" pitchFamily="34" charset="0"/>
                    <a:ea typeface="ＭＳ Ｐゴシック" pitchFamily="50" charset="-128"/>
                  </a:defRPr>
                </a:lvl2pPr>
                <a:lvl3pPr marL="1143000" indent="-228600" defTabSz="947738" eaLnBrk="0" hangingPunct="0">
                  <a:spcBef>
                    <a:spcPct val="20000"/>
                  </a:spcBef>
                  <a:buChar char="•"/>
                  <a:defRPr kumimoji="1" sz="2400">
                    <a:solidFill>
                      <a:schemeClr val="tx1"/>
                    </a:solidFill>
                    <a:latin typeface="Arial" pitchFamily="34" charset="0"/>
                    <a:ea typeface="ＭＳ Ｐゴシック" pitchFamily="50" charset="-128"/>
                  </a:defRPr>
                </a:lvl3pPr>
                <a:lvl4pPr marL="1600200" indent="-228600" defTabSz="947738" eaLnBrk="0" hangingPunct="0">
                  <a:spcBef>
                    <a:spcPct val="20000"/>
                  </a:spcBef>
                  <a:buChar char="–"/>
                  <a:defRPr kumimoji="1" sz="2000">
                    <a:solidFill>
                      <a:schemeClr val="tx1"/>
                    </a:solidFill>
                    <a:latin typeface="Arial" pitchFamily="34" charset="0"/>
                    <a:ea typeface="ＭＳ Ｐゴシック" pitchFamily="50" charset="-128"/>
                  </a:defRPr>
                </a:lvl4pPr>
                <a:lvl5pPr marL="2057400" indent="-228600" defTabSz="947738" eaLnBrk="0" hangingPunct="0">
                  <a:spcBef>
                    <a:spcPct val="20000"/>
                  </a:spcBef>
                  <a:buChar char="»"/>
                  <a:defRPr kumimoji="1" sz="2000">
                    <a:solidFill>
                      <a:schemeClr val="tx1"/>
                    </a:solidFill>
                    <a:latin typeface="Arial" pitchFamily="34" charset="0"/>
                    <a:ea typeface="ＭＳ Ｐゴシック" pitchFamily="50" charset="-128"/>
                  </a:defRPr>
                </a:lvl5pPr>
                <a:lvl6pPr marL="2514600" indent="-228600" defTabSz="947738"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6pPr>
                <a:lvl7pPr marL="2971800" indent="-228600" defTabSz="947738"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7pPr>
                <a:lvl8pPr marL="3429000" indent="-228600" defTabSz="947738"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8pPr>
                <a:lvl9pPr marL="3886200" indent="-228600" defTabSz="947738"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9pPr>
              </a:lstStyle>
              <a:p>
                <a:pPr defTabSz="874857" eaLnBrk="1" fontAlgn="auto" hangingPunct="1">
                  <a:spcBef>
                    <a:spcPct val="0"/>
                  </a:spcBef>
                  <a:spcAft>
                    <a:spcPts val="0"/>
                  </a:spcAft>
                  <a:buNone/>
                  <a:defRPr/>
                </a:pPr>
                <a:r>
                  <a:rPr lang="ja-JP" altLang="en-US" sz="923" dirty="0">
                    <a:solidFill>
                      <a:srgbClr val="2B7CDD"/>
                    </a:solidFill>
                    <a:latin typeface="+mn-ea"/>
                    <a:ea typeface="+mn-ea"/>
                  </a:rPr>
                  <a:t>英国</a:t>
                </a:r>
              </a:p>
            </p:txBody>
          </p:sp>
          <p:sp>
            <p:nvSpPr>
              <p:cNvPr id="227" name="Text Box 162">
                <a:extLst>
                  <a:ext uri="{FF2B5EF4-FFF2-40B4-BE49-F238E27FC236}">
                    <a16:creationId xmlns:a16="http://schemas.microsoft.com/office/drawing/2014/main" id="{4A515006-83EF-F146-0989-B2411795A848}"/>
                  </a:ext>
                </a:extLst>
              </p:cNvPr>
              <p:cNvSpPr txBox="1">
                <a:spLocks noChangeArrowheads="1"/>
              </p:cNvSpPr>
              <p:nvPr/>
            </p:nvSpPr>
            <p:spPr bwMode="auto">
              <a:xfrm>
                <a:off x="2946980" y="3835333"/>
                <a:ext cx="407364" cy="227083"/>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lIns="84237" tIns="42117" rIns="84237" bIns="42117">
                <a:spAutoFit/>
              </a:bodyPr>
              <a:lstStyle>
                <a:lvl1pPr defTabSz="947738" eaLnBrk="0" hangingPunct="0">
                  <a:spcBef>
                    <a:spcPct val="20000"/>
                  </a:spcBef>
                  <a:buChar char="•"/>
                  <a:defRPr kumimoji="1" sz="3200">
                    <a:solidFill>
                      <a:schemeClr val="tx1"/>
                    </a:solidFill>
                    <a:latin typeface="Arial" pitchFamily="34" charset="0"/>
                    <a:ea typeface="ＭＳ Ｐゴシック" pitchFamily="50" charset="-128"/>
                  </a:defRPr>
                </a:lvl1pPr>
                <a:lvl2pPr marL="742950" indent="-285750" defTabSz="947738" eaLnBrk="0" hangingPunct="0">
                  <a:spcBef>
                    <a:spcPct val="20000"/>
                  </a:spcBef>
                  <a:buChar char="–"/>
                  <a:defRPr kumimoji="1" sz="2800">
                    <a:solidFill>
                      <a:schemeClr val="tx1"/>
                    </a:solidFill>
                    <a:latin typeface="Arial" pitchFamily="34" charset="0"/>
                    <a:ea typeface="ＭＳ Ｐゴシック" pitchFamily="50" charset="-128"/>
                  </a:defRPr>
                </a:lvl2pPr>
                <a:lvl3pPr marL="1143000" indent="-228600" defTabSz="947738" eaLnBrk="0" hangingPunct="0">
                  <a:spcBef>
                    <a:spcPct val="20000"/>
                  </a:spcBef>
                  <a:buChar char="•"/>
                  <a:defRPr kumimoji="1" sz="2400">
                    <a:solidFill>
                      <a:schemeClr val="tx1"/>
                    </a:solidFill>
                    <a:latin typeface="Arial" pitchFamily="34" charset="0"/>
                    <a:ea typeface="ＭＳ Ｐゴシック" pitchFamily="50" charset="-128"/>
                  </a:defRPr>
                </a:lvl3pPr>
                <a:lvl4pPr marL="1600200" indent="-228600" defTabSz="947738" eaLnBrk="0" hangingPunct="0">
                  <a:spcBef>
                    <a:spcPct val="20000"/>
                  </a:spcBef>
                  <a:buChar char="–"/>
                  <a:defRPr kumimoji="1" sz="2000">
                    <a:solidFill>
                      <a:schemeClr val="tx1"/>
                    </a:solidFill>
                    <a:latin typeface="Arial" pitchFamily="34" charset="0"/>
                    <a:ea typeface="ＭＳ Ｐゴシック" pitchFamily="50" charset="-128"/>
                  </a:defRPr>
                </a:lvl4pPr>
                <a:lvl5pPr marL="2057400" indent="-228600" defTabSz="947738" eaLnBrk="0" hangingPunct="0">
                  <a:spcBef>
                    <a:spcPct val="20000"/>
                  </a:spcBef>
                  <a:buChar char="»"/>
                  <a:defRPr kumimoji="1" sz="2000">
                    <a:solidFill>
                      <a:schemeClr val="tx1"/>
                    </a:solidFill>
                    <a:latin typeface="Arial" pitchFamily="34" charset="0"/>
                    <a:ea typeface="ＭＳ Ｐゴシック" pitchFamily="50" charset="-128"/>
                  </a:defRPr>
                </a:lvl5pPr>
                <a:lvl6pPr marL="2514600" indent="-228600" defTabSz="947738"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6pPr>
                <a:lvl7pPr marL="2971800" indent="-228600" defTabSz="947738"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7pPr>
                <a:lvl8pPr marL="3429000" indent="-228600" defTabSz="947738"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8pPr>
                <a:lvl9pPr marL="3886200" indent="-228600" defTabSz="947738"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9pPr>
              </a:lstStyle>
              <a:p>
                <a:pPr defTabSz="874857" eaLnBrk="1" fontAlgn="auto" hangingPunct="1">
                  <a:spcBef>
                    <a:spcPct val="0"/>
                  </a:spcBef>
                  <a:spcAft>
                    <a:spcPts val="0"/>
                  </a:spcAft>
                  <a:buNone/>
                  <a:defRPr/>
                </a:pPr>
                <a:r>
                  <a:rPr lang="ja-JP" altLang="en-US" sz="923" dirty="0">
                    <a:solidFill>
                      <a:srgbClr val="7030A0"/>
                    </a:solidFill>
                    <a:latin typeface="+mn-ea"/>
                    <a:ea typeface="+mn-ea"/>
                  </a:rPr>
                  <a:t>米国</a:t>
                </a:r>
              </a:p>
            </p:txBody>
          </p:sp>
        </p:grpSp>
        <p:sp>
          <p:nvSpPr>
            <p:cNvPr id="232" name="object 34">
              <a:extLst>
                <a:ext uri="{FF2B5EF4-FFF2-40B4-BE49-F238E27FC236}">
                  <a16:creationId xmlns:a16="http://schemas.microsoft.com/office/drawing/2014/main" id="{B4B88D8D-3087-EE19-6246-A90367564669}"/>
                </a:ext>
              </a:extLst>
            </p:cNvPr>
            <p:cNvSpPr txBox="1"/>
            <p:nvPr/>
          </p:nvSpPr>
          <p:spPr>
            <a:xfrm>
              <a:off x="4463054" y="2230495"/>
              <a:ext cx="820616" cy="301173"/>
            </a:xfrm>
            <a:prstGeom prst="rect">
              <a:avLst/>
            </a:prstGeom>
          </p:spPr>
          <p:txBody>
            <a:bodyPr vert="horz" wrap="square" lIns="0" tIns="0" rIns="0" bIns="0" rtlCol="0">
              <a:spAutoFit/>
            </a:bodyPr>
            <a:lstStyle/>
            <a:p>
              <a:pPr marL="196953" marR="4689" indent="-185815" defTabSz="844083" eaLnBrk="1" fontAlgn="auto" hangingPunct="1">
                <a:lnSpc>
                  <a:spcPct val="101499"/>
                </a:lnSpc>
                <a:spcBef>
                  <a:spcPts val="0"/>
                </a:spcBef>
                <a:spcAft>
                  <a:spcPts val="0"/>
                </a:spcAft>
                <a:defRPr/>
              </a:pPr>
              <a:r>
                <a:rPr sz="1000" spc="46" dirty="0">
                  <a:solidFill>
                    <a:prstClr val="black"/>
                  </a:solidFill>
                  <a:latin typeface="HGPGothicE" panose="020B0900000000000000" pitchFamily="34" charset="-128"/>
                  <a:ea typeface="Meiryo UI"/>
                  <a:cs typeface="Arial" panose="020B0604020202020204" pitchFamily="34" charset="0"/>
                </a:rPr>
                <a:t>（20</a:t>
              </a:r>
              <a:r>
                <a:rPr lang="en-US" sz="1000" spc="46" dirty="0">
                  <a:solidFill>
                    <a:prstClr val="black"/>
                  </a:solidFill>
                  <a:latin typeface="HGPGothicE" panose="020B0900000000000000" pitchFamily="34" charset="-128"/>
                  <a:ea typeface="Meiryo UI"/>
                  <a:cs typeface="Arial" panose="020B0604020202020204" pitchFamily="34" charset="0"/>
                </a:rPr>
                <a:t>25</a:t>
              </a:r>
              <a:r>
                <a:rPr sz="1000" spc="46" dirty="0">
                  <a:solidFill>
                    <a:prstClr val="black"/>
                  </a:solidFill>
                  <a:latin typeface="HGPGothicE" panose="020B0900000000000000" pitchFamily="34" charset="-128"/>
                  <a:ea typeface="Meiryo UI"/>
                  <a:cs typeface="Arial" panose="020B0604020202020204" pitchFamily="34" charset="0"/>
                </a:rPr>
                <a:t>年）  </a:t>
              </a:r>
              <a:r>
                <a:rPr sz="1000" spc="55" dirty="0">
                  <a:solidFill>
                    <a:prstClr val="black"/>
                  </a:solidFill>
                  <a:latin typeface="HGPGothicE" panose="020B0900000000000000" pitchFamily="34" charset="-128"/>
                  <a:ea typeface="Meiryo UI"/>
                  <a:cs typeface="Arial" panose="020B0604020202020204" pitchFamily="34" charset="0"/>
                </a:rPr>
                <a:t>2</a:t>
              </a:r>
              <a:r>
                <a:rPr lang="en-US" sz="1000" spc="55" dirty="0">
                  <a:solidFill>
                    <a:prstClr val="black"/>
                  </a:solidFill>
                  <a:latin typeface="HGPGothicE" panose="020B0900000000000000" pitchFamily="34" charset="-128"/>
                  <a:ea typeface="Meiryo UI"/>
                  <a:cs typeface="Arial" panose="020B0604020202020204" pitchFamily="34" charset="0"/>
                </a:rPr>
                <a:t>9</a:t>
              </a:r>
              <a:r>
                <a:rPr sz="1000" spc="55" dirty="0">
                  <a:solidFill>
                    <a:prstClr val="black"/>
                  </a:solidFill>
                  <a:latin typeface="HGPGothicE" panose="020B0900000000000000" pitchFamily="34" charset="-128"/>
                  <a:ea typeface="Meiryo UI"/>
                  <a:cs typeface="Arial" panose="020B0604020202020204" pitchFamily="34" charset="0"/>
                </a:rPr>
                <a:t>.</a:t>
              </a:r>
              <a:r>
                <a:rPr lang="en-US" altLang="ja-JP" sz="1000" spc="55" dirty="0">
                  <a:solidFill>
                    <a:prstClr val="black"/>
                  </a:solidFill>
                  <a:latin typeface="HGPGothicE" panose="020B0900000000000000" pitchFamily="34" charset="-128"/>
                  <a:ea typeface="Meiryo UI"/>
                  <a:cs typeface="Arial" panose="020B0604020202020204" pitchFamily="34" charset="0"/>
                </a:rPr>
                <a:t>6</a:t>
              </a:r>
            </a:p>
          </p:txBody>
        </p:sp>
      </p:grpSp>
      <p:sp>
        <p:nvSpPr>
          <p:cNvPr id="234" name="object 66">
            <a:extLst>
              <a:ext uri="{FF2B5EF4-FFF2-40B4-BE49-F238E27FC236}">
                <a16:creationId xmlns:a16="http://schemas.microsoft.com/office/drawing/2014/main" id="{744F3D33-A1FC-D990-6C19-FBCB74882C34}"/>
              </a:ext>
            </a:extLst>
          </p:cNvPr>
          <p:cNvSpPr txBox="1"/>
          <p:nvPr/>
        </p:nvSpPr>
        <p:spPr>
          <a:xfrm>
            <a:off x="562605" y="5781724"/>
            <a:ext cx="8330570" cy="246221"/>
          </a:xfrm>
          <a:prstGeom prst="rect">
            <a:avLst/>
          </a:prstGeom>
        </p:spPr>
        <p:txBody>
          <a:bodyPr vert="horz" wrap="square" lIns="0" tIns="0" rIns="0" bIns="0" rtlCol="0">
            <a:spAutoFit/>
          </a:bodyPr>
          <a:lstStyle/>
          <a:p>
            <a:pPr marL="11723" defTabSz="844083" eaLnBrk="1" fontAlgn="auto" hangingPunct="1">
              <a:spcBef>
                <a:spcPts val="0"/>
              </a:spcBef>
              <a:spcAft>
                <a:spcPts val="0"/>
              </a:spcAft>
              <a:defRPr/>
            </a:pPr>
            <a:r>
              <a:rPr lang="ja-JP" altLang="en-US" sz="800" dirty="0">
                <a:solidFill>
                  <a:prstClr val="black"/>
                </a:solidFill>
                <a:latin typeface="+mn-ea"/>
                <a:ea typeface="+mn-ea"/>
              </a:rPr>
              <a:t>出所 ：</a:t>
            </a:r>
            <a:r>
              <a:rPr lang="ja-JP" altLang="en-US" sz="800" spc="-50" dirty="0">
                <a:solidFill>
                  <a:prstClr val="black"/>
                </a:solidFill>
                <a:latin typeface="+mn-ea"/>
                <a:ea typeface="+mn-ea"/>
              </a:rPr>
              <a:t> </a:t>
            </a:r>
            <a:r>
              <a:rPr lang="ja-JP" altLang="en-US" sz="800" dirty="0">
                <a:solidFill>
                  <a:prstClr val="black"/>
                </a:solidFill>
                <a:latin typeface="+mn-ea"/>
                <a:ea typeface="+mn-ea"/>
              </a:rPr>
              <a:t>日本：総務省「人口推計」、国立社会保障・人口問題研究所　「日本の将来推計人口（令和５年推計）」（出生中位・死亡中位仮定）</a:t>
            </a:r>
            <a:endParaRPr lang="en-US" altLang="ja-JP" sz="800" dirty="0">
              <a:solidFill>
                <a:prstClr val="black"/>
              </a:solidFill>
              <a:latin typeface="+mn-ea"/>
              <a:ea typeface="+mn-ea"/>
            </a:endParaRPr>
          </a:p>
          <a:p>
            <a:pPr marL="11723" defTabSz="844083" eaLnBrk="1" fontAlgn="auto" hangingPunct="1">
              <a:spcBef>
                <a:spcPts val="0"/>
              </a:spcBef>
              <a:spcAft>
                <a:spcPts val="0"/>
              </a:spcAft>
              <a:defRPr/>
            </a:pPr>
            <a:r>
              <a:rPr lang="ja-JP" altLang="en-US" sz="800" dirty="0">
                <a:solidFill>
                  <a:prstClr val="black"/>
                </a:solidFill>
                <a:latin typeface="+mn-ea"/>
                <a:ea typeface="+mn-ea"/>
              </a:rPr>
              <a:t>　　　　</a:t>
            </a:r>
            <a:r>
              <a:rPr lang="ja-JP" altLang="en-US" sz="800" spc="80" dirty="0">
                <a:solidFill>
                  <a:prstClr val="black"/>
                </a:solidFill>
                <a:latin typeface="+mn-ea"/>
                <a:ea typeface="+mn-ea"/>
              </a:rPr>
              <a:t> </a:t>
            </a:r>
            <a:r>
              <a:rPr lang="ja-JP" altLang="en-US" sz="800" dirty="0">
                <a:solidFill>
                  <a:prstClr val="black"/>
                </a:solidFill>
                <a:latin typeface="+mn-ea"/>
                <a:ea typeface="+mn-ea"/>
              </a:rPr>
              <a:t>諸外国：国連</a:t>
            </a:r>
            <a:r>
              <a:rPr lang="en-US" altLang="ja-JP" sz="800" dirty="0">
                <a:solidFill>
                  <a:prstClr val="black"/>
                </a:solidFill>
                <a:latin typeface="+mn-ea"/>
                <a:ea typeface="+mn-ea"/>
              </a:rPr>
              <a:t>“World Population Prospects 2024”</a:t>
            </a:r>
          </a:p>
        </p:txBody>
      </p:sp>
      <p:sp>
        <p:nvSpPr>
          <p:cNvPr id="3" name="スライド番号プレースホルダー 8">
            <a:extLst>
              <a:ext uri="{FF2B5EF4-FFF2-40B4-BE49-F238E27FC236}">
                <a16:creationId xmlns:a16="http://schemas.microsoft.com/office/drawing/2014/main" id="{489A8AFE-C10E-65E6-39CA-6ABF6E3BFC96}"/>
              </a:ext>
            </a:extLst>
          </p:cNvPr>
          <p:cNvSpPr>
            <a:spLocks noGrp="1"/>
          </p:cNvSpPr>
          <p:nvPr>
            <p:ph type="sldNum" sz="quarter" idx="12"/>
          </p:nvPr>
        </p:nvSpPr>
        <p:spPr>
          <a:xfrm>
            <a:off x="8769893" y="6443281"/>
            <a:ext cx="374107" cy="298426"/>
          </a:xfrm>
        </p:spPr>
        <p:txBody>
          <a:bodyPr/>
          <a:lstStyle/>
          <a:p>
            <a:pPr>
              <a:defRPr/>
            </a:pPr>
            <a:fld id="{40E3B949-1179-4387-B307-F356BE6486A4}" type="slidenum">
              <a:rPr lang="en-US" altLang="ja-JP" smtClean="0">
                <a:latin typeface="+mn-ea"/>
                <a:ea typeface="+mn-ea"/>
              </a:rPr>
              <a:pPr>
                <a:defRPr/>
              </a:pPr>
              <a:t>19</a:t>
            </a:fld>
            <a:endParaRPr lang="en-US" altLang="ja-JP" dirty="0">
              <a:latin typeface="+mn-ea"/>
              <a:ea typeface="+mn-ea"/>
            </a:endParaRPr>
          </a:p>
        </p:txBody>
      </p:sp>
    </p:spTree>
    <p:extLst>
      <p:ext uri="{BB962C8B-B14F-4D97-AF65-F5344CB8AC3E}">
        <p14:creationId xmlns:p14="http://schemas.microsoft.com/office/powerpoint/2010/main" val="38113378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228"/>
                                        </p:tgtEl>
                                        <p:attrNameLst>
                                          <p:attrName>style.visibility</p:attrName>
                                        </p:attrNameLst>
                                      </p:cBhvr>
                                      <p:to>
                                        <p:strVal val="visible"/>
                                      </p:to>
                                    </p:set>
                                    <p:animEffect transition="in" filter="wipe(left)">
                                      <p:cBhvr>
                                        <p:cTn id="7" dur="1280"/>
                                        <p:tgtEl>
                                          <p:spTgt spid="228"/>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1000"/>
                                        <p:tgtEl>
                                          <p:spTgt spid="8"/>
                                        </p:tgtEl>
                                      </p:cBhvr>
                                    </p:animEffect>
                                    <p:anim calcmode="lin" valueType="num">
                                      <p:cBhvr>
                                        <p:cTn id="13" dur="1000" fill="hold"/>
                                        <p:tgtEl>
                                          <p:spTgt spid="8"/>
                                        </p:tgtEl>
                                        <p:attrNameLst>
                                          <p:attrName>ppt_x</p:attrName>
                                        </p:attrNameLst>
                                      </p:cBhvr>
                                      <p:tavLst>
                                        <p:tav tm="0">
                                          <p:val>
                                            <p:strVal val="#ppt_x"/>
                                          </p:val>
                                        </p:tav>
                                        <p:tav tm="100000">
                                          <p:val>
                                            <p:strVal val="#ppt_x"/>
                                          </p:val>
                                        </p:tav>
                                      </p:tavLst>
                                    </p:anim>
                                    <p:anim calcmode="lin" valueType="num">
                                      <p:cBhvr>
                                        <p:cTn id="14" dur="1000" fill="hold"/>
                                        <p:tgtEl>
                                          <p:spTgt spid="8"/>
                                        </p:tgtEl>
                                        <p:attrNameLst>
                                          <p:attrName>ppt_y</p:attrName>
                                        </p:attrNameLst>
                                      </p:cBhvr>
                                      <p:tavLst>
                                        <p:tav tm="0">
                                          <p:val>
                                            <p:strVal val="#ppt_y+.1"/>
                                          </p:val>
                                        </p:tav>
                                        <p:tav tm="100000">
                                          <p:val>
                                            <p:strVal val="#ppt_y"/>
                                          </p:val>
                                        </p:tav>
                                      </p:tavLst>
                                    </p:anim>
                                  </p:childTnLst>
                                </p:cTn>
                              </p:par>
                            </p:childTnLst>
                          </p:cTn>
                        </p:par>
                        <p:par>
                          <p:cTn id="15" fill="hold">
                            <p:stCondLst>
                              <p:cond delay="1000"/>
                            </p:stCondLst>
                            <p:childTnLst>
                              <p:par>
                                <p:cTn id="16" presetID="10" presetClass="entr" presetSubtype="0" fill="hold" grpId="0" nodeType="afterEffect">
                                  <p:stCondLst>
                                    <p:cond delay="0"/>
                                  </p:stCondLst>
                                  <p:childTnLst>
                                    <p:set>
                                      <p:cBhvr>
                                        <p:cTn id="17" dur="1" fill="hold">
                                          <p:stCondLst>
                                            <p:cond delay="0"/>
                                          </p:stCondLst>
                                        </p:cTn>
                                        <p:tgtEl>
                                          <p:spTgt spid="234"/>
                                        </p:tgtEl>
                                        <p:attrNameLst>
                                          <p:attrName>style.visibility</p:attrName>
                                        </p:attrNameLst>
                                      </p:cBhvr>
                                      <p:to>
                                        <p:strVal val="visible"/>
                                      </p:to>
                                    </p:set>
                                    <p:animEffect transition="in" filter="fade">
                                      <p:cBhvr>
                                        <p:cTn id="18" dur="500"/>
                                        <p:tgtEl>
                                          <p:spTgt spid="2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4"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2" name="グループ化 51">
            <a:extLst>
              <a:ext uri="{FF2B5EF4-FFF2-40B4-BE49-F238E27FC236}">
                <a16:creationId xmlns:a16="http://schemas.microsoft.com/office/drawing/2014/main" id="{2021CB70-9A6D-443D-B615-A7D0E79258F5}"/>
              </a:ext>
            </a:extLst>
          </p:cNvPr>
          <p:cNvGrpSpPr/>
          <p:nvPr/>
        </p:nvGrpSpPr>
        <p:grpSpPr>
          <a:xfrm>
            <a:off x="287921" y="6410880"/>
            <a:ext cx="7960460" cy="374400"/>
            <a:chOff x="322211" y="6410880"/>
            <a:chExt cx="8532000" cy="374400"/>
          </a:xfrm>
        </p:grpSpPr>
        <p:sp>
          <p:nvSpPr>
            <p:cNvPr id="53" name="正方形/長方形 52">
              <a:extLst>
                <a:ext uri="{FF2B5EF4-FFF2-40B4-BE49-F238E27FC236}">
                  <a16:creationId xmlns:a16="http://schemas.microsoft.com/office/drawing/2014/main" id="{670E22B0-018A-42F6-991E-DC3D5E98049E}"/>
                </a:ext>
              </a:extLst>
            </p:cNvPr>
            <p:cNvSpPr/>
            <p:nvPr/>
          </p:nvSpPr>
          <p:spPr bwMode="auto">
            <a:xfrm>
              <a:off x="322211" y="6410880"/>
              <a:ext cx="8532000" cy="374400"/>
            </a:xfrm>
            <a:prstGeom prst="rect">
              <a:avLst/>
            </a:prstGeom>
            <a:noFill/>
            <a:ln w="22225" cap="flat" cmpd="sng" algn="ctr">
              <a:solidFill>
                <a:srgbClr val="005BAD"/>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ja-JP" altLang="en-US" sz="2400" b="0" i="0" u="none" strike="noStrike" cap="none" normalizeH="0" baseline="0" dirty="0">
                <a:ln>
                  <a:noFill/>
                </a:ln>
                <a:solidFill>
                  <a:schemeClr val="tx1"/>
                </a:solidFill>
                <a:effectLst/>
                <a:latin typeface="+mn-ea"/>
              </a:endParaRPr>
            </a:p>
          </p:txBody>
        </p:sp>
        <p:sp>
          <p:nvSpPr>
            <p:cNvPr id="54" name="正方形/長方形 53">
              <a:extLst>
                <a:ext uri="{FF2B5EF4-FFF2-40B4-BE49-F238E27FC236}">
                  <a16:creationId xmlns:a16="http://schemas.microsoft.com/office/drawing/2014/main" id="{0044478B-C343-4248-8903-0903A16725F7}"/>
                </a:ext>
              </a:extLst>
            </p:cNvPr>
            <p:cNvSpPr/>
            <p:nvPr/>
          </p:nvSpPr>
          <p:spPr bwMode="auto">
            <a:xfrm>
              <a:off x="322212" y="6449705"/>
              <a:ext cx="8497741" cy="296751"/>
            </a:xfrm>
            <a:prstGeom prst="rect">
              <a:avLst/>
            </a:prstGeom>
            <a:solidFill>
              <a:srgbClr val="CCECFF">
                <a:alpha val="30000"/>
              </a:srgbClr>
            </a:solidFill>
            <a:ln w="6350" cap="flat" cmpd="sng" algn="ctr">
              <a:solidFill>
                <a:srgbClr val="005BAD"/>
              </a:solidFill>
              <a:prstDash val="dash"/>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ja-JP" altLang="en-US" sz="2400" b="0" i="0" u="none" strike="noStrike" cap="none" normalizeH="0" baseline="0" dirty="0">
                <a:ln>
                  <a:noFill/>
                </a:ln>
                <a:solidFill>
                  <a:schemeClr val="tx1"/>
                </a:solidFill>
                <a:effectLst/>
                <a:latin typeface="+mn-ea"/>
              </a:endParaRPr>
            </a:p>
          </p:txBody>
        </p:sp>
      </p:grpSp>
      <p:pic>
        <p:nvPicPr>
          <p:cNvPr id="8195" name="図 8194">
            <a:extLst>
              <a:ext uri="{FF2B5EF4-FFF2-40B4-BE49-F238E27FC236}">
                <a16:creationId xmlns:a16="http://schemas.microsoft.com/office/drawing/2014/main" id="{94C4052A-96A3-0470-E435-2B4B81929D3E}"/>
              </a:ext>
            </a:extLst>
          </p:cNvPr>
          <p:cNvPicPr>
            <a:picLocks noChangeAspect="1"/>
          </p:cNvPicPr>
          <p:nvPr/>
        </p:nvPicPr>
        <p:blipFill>
          <a:blip r:embed="rId4" cstate="print">
            <a:extLst>
              <a:ext uri="{28A0092B-C50C-407E-A947-70E740481C1C}">
                <a14:useLocalDpi xmlns:a14="http://schemas.microsoft.com/office/drawing/2010/main" val="0"/>
              </a:ext>
            </a:extLst>
          </a:blip>
          <a:srcRect/>
          <a:stretch/>
        </p:blipFill>
        <p:spPr>
          <a:xfrm>
            <a:off x="240031" y="882587"/>
            <a:ext cx="8571030" cy="5060737"/>
          </a:xfrm>
          <a:prstGeom prst="rect">
            <a:avLst/>
          </a:prstGeom>
        </p:spPr>
      </p:pic>
      <p:sp>
        <p:nvSpPr>
          <p:cNvPr id="8197" name="Line 48">
            <a:hlinkClick r:id="" action="ppaction://hlinkshowjump?jump=previousslide"/>
          </p:cNvPr>
          <p:cNvSpPr>
            <a:spLocks noChangeShapeType="1"/>
          </p:cNvSpPr>
          <p:nvPr/>
        </p:nvSpPr>
        <p:spPr bwMode="auto">
          <a:xfrm>
            <a:off x="8458200" y="228600"/>
            <a:ext cx="228600" cy="0"/>
          </a:xfrm>
          <a:prstGeom prst="line">
            <a:avLst/>
          </a:prstGeom>
          <a:noFill/>
          <a:ln w="50800">
            <a:solidFill>
              <a:srgbClr val="FFFFFF"/>
            </a:solidFill>
            <a:round/>
            <a:headEnd type="triangle" w="med" len="sm"/>
            <a:tailEnd/>
          </a:ln>
          <a:extLst>
            <a:ext uri="{909E8E84-426E-40DD-AFC4-6F175D3DCCD1}">
              <a14:hiddenFill xmlns:a14="http://schemas.microsoft.com/office/drawing/2010/main">
                <a:noFill/>
              </a14:hiddenFill>
            </a:ext>
          </a:extLst>
        </p:spPr>
        <p:txBody>
          <a:bodyPr/>
          <a:lstStyle/>
          <a:p>
            <a:endParaRPr lang="ja-JP" altLang="en-US" dirty="0">
              <a:latin typeface="HGPｺﾞｼｯｸE" panose="020B0900000000000000" pitchFamily="50" charset="-128"/>
            </a:endParaRPr>
          </a:p>
        </p:txBody>
      </p:sp>
      <p:sp>
        <p:nvSpPr>
          <p:cNvPr id="8198" name="Line 49">
            <a:hlinkClick r:id="" action="ppaction://hlinkshowjump?jump=nextslide"/>
          </p:cNvPr>
          <p:cNvSpPr>
            <a:spLocks noChangeShapeType="1"/>
          </p:cNvSpPr>
          <p:nvPr/>
        </p:nvSpPr>
        <p:spPr bwMode="auto">
          <a:xfrm>
            <a:off x="8763000" y="228600"/>
            <a:ext cx="228600" cy="0"/>
          </a:xfrm>
          <a:prstGeom prst="line">
            <a:avLst/>
          </a:prstGeom>
          <a:noFill/>
          <a:ln w="50800">
            <a:solidFill>
              <a:srgbClr val="FFFFFF"/>
            </a:solidFill>
            <a:round/>
            <a:headEnd type="none" w="med" len="sm"/>
            <a:tailEnd type="triangle" w="med" len="sm"/>
          </a:ln>
          <a:extLst>
            <a:ext uri="{909E8E84-426E-40DD-AFC4-6F175D3DCCD1}">
              <a14:hiddenFill xmlns:a14="http://schemas.microsoft.com/office/drawing/2010/main">
                <a:noFill/>
              </a14:hiddenFill>
            </a:ext>
          </a:extLst>
        </p:spPr>
        <p:txBody>
          <a:bodyPr/>
          <a:lstStyle/>
          <a:p>
            <a:endParaRPr lang="ja-JP" altLang="en-US" dirty="0">
              <a:latin typeface="HGPｺﾞｼｯｸE" panose="020B0900000000000000" pitchFamily="50" charset="-128"/>
            </a:endParaRPr>
          </a:p>
        </p:txBody>
      </p:sp>
      <p:sp>
        <p:nvSpPr>
          <p:cNvPr id="4" name="テキスト ボックス 3">
            <a:extLst>
              <a:ext uri="{FF2B5EF4-FFF2-40B4-BE49-F238E27FC236}">
                <a16:creationId xmlns:a16="http://schemas.microsoft.com/office/drawing/2014/main" id="{3C3765E1-DB81-8015-D62B-103E8C8AA7F9}"/>
              </a:ext>
            </a:extLst>
          </p:cNvPr>
          <p:cNvSpPr txBox="1"/>
          <p:nvPr/>
        </p:nvSpPr>
        <p:spPr>
          <a:xfrm>
            <a:off x="803549" y="6483360"/>
            <a:ext cx="6029081" cy="261610"/>
          </a:xfrm>
          <a:prstGeom prst="rect">
            <a:avLst/>
          </a:prstGeom>
          <a:noFill/>
        </p:spPr>
        <p:txBody>
          <a:bodyPr wrap="square" rtlCol="0">
            <a:spAutoFit/>
          </a:bodyPr>
          <a:lstStyle/>
          <a:p>
            <a:r>
              <a:rPr kumimoji="1" lang="ja-JP" altLang="en-US" sz="1100" b="1" dirty="0">
                <a:solidFill>
                  <a:srgbClr val="005BAD"/>
                </a:solidFill>
                <a:latin typeface="ＭＳ Ｐゴシック" panose="020B0600070205080204" pitchFamily="50" charset="-128"/>
                <a:ea typeface="ＭＳ Ｐゴシック" panose="020B0600070205080204" pitchFamily="50" charset="-128"/>
              </a:rPr>
              <a:t>身近な税金をもっと調べよう</a:t>
            </a:r>
            <a:r>
              <a:rPr lang="ja-JP" altLang="en-US" sz="1100" b="1" dirty="0">
                <a:solidFill>
                  <a:srgbClr val="005BAD"/>
                </a:solidFill>
                <a:latin typeface="ＭＳ Ｐゴシック" panose="020B0600070205080204" pitchFamily="50" charset="-128"/>
                <a:ea typeface="ＭＳ Ｐゴシック" panose="020B0600070205080204" pitchFamily="50" charset="-128"/>
              </a:rPr>
              <a:t>　</a:t>
            </a:r>
            <a:r>
              <a:rPr kumimoji="1" lang="en-US" altLang="ja-JP" sz="1100" dirty="0">
                <a:latin typeface="HGPGothicE" panose="020B0900000000000000" pitchFamily="34" charset="-128"/>
                <a:cs typeface="Arial" panose="020B0604020202020204" pitchFamily="34" charset="0"/>
                <a:hlinkClick r:id="rId5">
                  <a:extLst>
                    <a:ext uri="{A12FA001-AC4F-418D-AE19-62706E023703}">
                      <ahyp:hlinkClr xmlns:ahyp="http://schemas.microsoft.com/office/drawing/2018/hyperlinkcolor" val="tx"/>
                    </a:ext>
                  </a:extLst>
                </a:hlinkClick>
              </a:rPr>
              <a:t>https://www.mof.go.jp/tax_information/index.html </a:t>
            </a:r>
            <a:r>
              <a:rPr kumimoji="1" lang="en-US" altLang="ja-JP" sz="1000" dirty="0">
                <a:latin typeface="ＭＳ Ｐゴシック" panose="020B0600070205080204" pitchFamily="50" charset="-128"/>
                <a:ea typeface="ＭＳ Ｐゴシック" panose="020B0600070205080204" pitchFamily="50" charset="-128"/>
              </a:rPr>
              <a:t>(</a:t>
            </a:r>
            <a:r>
              <a:rPr kumimoji="1" lang="ja-JP" altLang="en-US" sz="1000" dirty="0">
                <a:latin typeface="ＭＳ Ｐゴシック" panose="020B0600070205080204" pitchFamily="50" charset="-128"/>
                <a:ea typeface="ＭＳ Ｐゴシック" panose="020B0600070205080204" pitchFamily="50" charset="-128"/>
              </a:rPr>
              <a:t>財務省</a:t>
            </a:r>
            <a:r>
              <a:rPr kumimoji="1" lang="en-US" altLang="ja-JP" sz="1000" dirty="0">
                <a:latin typeface="ＭＳ Ｐゴシック" panose="020B0600070205080204" pitchFamily="50" charset="-128"/>
                <a:ea typeface="ＭＳ Ｐゴシック" panose="020B0600070205080204" pitchFamily="50" charset="-128"/>
              </a:rPr>
              <a:t>HP</a:t>
            </a:r>
            <a:r>
              <a:rPr lang="ja-JP" altLang="en-US" sz="1000" dirty="0">
                <a:latin typeface="ＭＳ Ｐゴシック" panose="020B0600070205080204" pitchFamily="50" charset="-128"/>
                <a:ea typeface="ＭＳ Ｐゴシック" panose="020B0600070205080204" pitchFamily="50" charset="-128"/>
              </a:rPr>
              <a:t>）</a:t>
            </a:r>
            <a:endParaRPr lang="ja-JP" altLang="en-US" sz="1100" dirty="0">
              <a:latin typeface="ＭＳ Ｐゴシック" panose="020B0600070205080204" pitchFamily="50" charset="-128"/>
              <a:ea typeface="ＭＳ Ｐゴシック" panose="020B0600070205080204" pitchFamily="50" charset="-128"/>
            </a:endParaRPr>
          </a:p>
        </p:txBody>
      </p:sp>
      <p:sp>
        <p:nvSpPr>
          <p:cNvPr id="3" name="Rectangle 14">
            <a:extLst>
              <a:ext uri="{FF2B5EF4-FFF2-40B4-BE49-F238E27FC236}">
                <a16:creationId xmlns:a16="http://schemas.microsoft.com/office/drawing/2014/main" id="{44CF30C8-9FAC-AC6D-8177-527DD9A4D0D0}"/>
              </a:ext>
            </a:extLst>
          </p:cNvPr>
          <p:cNvSpPr txBox="1">
            <a:spLocks noChangeArrowheads="1"/>
          </p:cNvSpPr>
          <p:nvPr/>
        </p:nvSpPr>
        <p:spPr bwMode="auto">
          <a:xfrm>
            <a:off x="240030" y="134966"/>
            <a:ext cx="8771002"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noAutofit/>
          </a:bodyPr>
          <a:lstStyle>
            <a:lvl1pPr algn="ctr" rtl="0" eaLnBrk="0" fontAlgn="base" hangingPunct="0">
              <a:spcBef>
                <a:spcPct val="0"/>
              </a:spcBef>
              <a:spcAft>
                <a:spcPct val="0"/>
              </a:spcAft>
              <a:defRPr kumimoji="1" sz="4400">
                <a:solidFill>
                  <a:schemeClr val="tx2"/>
                </a:solidFill>
                <a:latin typeface="+mj-lt"/>
                <a:ea typeface="+mj-ea"/>
                <a:cs typeface="+mj-cs"/>
              </a:defRPr>
            </a:lvl1pPr>
            <a:lvl2pPr algn="ctr" rtl="0" eaLnBrk="0" fontAlgn="base" hangingPunct="0">
              <a:spcBef>
                <a:spcPct val="0"/>
              </a:spcBef>
              <a:spcAft>
                <a:spcPct val="0"/>
              </a:spcAft>
              <a:defRPr kumimoji="1" sz="4400">
                <a:solidFill>
                  <a:schemeClr val="tx2"/>
                </a:solidFill>
                <a:latin typeface="Times" charset="0"/>
                <a:ea typeface="Osaka" charset="-128"/>
              </a:defRPr>
            </a:lvl2pPr>
            <a:lvl3pPr algn="ctr" rtl="0" eaLnBrk="0" fontAlgn="base" hangingPunct="0">
              <a:spcBef>
                <a:spcPct val="0"/>
              </a:spcBef>
              <a:spcAft>
                <a:spcPct val="0"/>
              </a:spcAft>
              <a:defRPr kumimoji="1" sz="4400">
                <a:solidFill>
                  <a:schemeClr val="tx2"/>
                </a:solidFill>
                <a:latin typeface="Times" charset="0"/>
                <a:ea typeface="Osaka" charset="-128"/>
              </a:defRPr>
            </a:lvl3pPr>
            <a:lvl4pPr algn="ctr" rtl="0" eaLnBrk="0" fontAlgn="base" hangingPunct="0">
              <a:spcBef>
                <a:spcPct val="0"/>
              </a:spcBef>
              <a:spcAft>
                <a:spcPct val="0"/>
              </a:spcAft>
              <a:defRPr kumimoji="1" sz="4400">
                <a:solidFill>
                  <a:schemeClr val="tx2"/>
                </a:solidFill>
                <a:latin typeface="Times" charset="0"/>
                <a:ea typeface="Osaka" charset="-128"/>
              </a:defRPr>
            </a:lvl4pPr>
            <a:lvl5pPr algn="ctr" rtl="0" eaLnBrk="0" fontAlgn="base" hangingPunct="0">
              <a:spcBef>
                <a:spcPct val="0"/>
              </a:spcBef>
              <a:spcAft>
                <a:spcPct val="0"/>
              </a:spcAft>
              <a:defRPr kumimoji="1" sz="4400">
                <a:solidFill>
                  <a:schemeClr val="tx2"/>
                </a:solidFill>
                <a:latin typeface="Times" charset="0"/>
                <a:ea typeface="Osaka" charset="-128"/>
              </a:defRPr>
            </a:lvl5pPr>
            <a:lvl6pPr marL="457200" algn="ctr" rtl="0" fontAlgn="base">
              <a:spcBef>
                <a:spcPct val="0"/>
              </a:spcBef>
              <a:spcAft>
                <a:spcPct val="0"/>
              </a:spcAft>
              <a:defRPr kumimoji="1" sz="4400">
                <a:solidFill>
                  <a:schemeClr val="tx2"/>
                </a:solidFill>
                <a:latin typeface="Times" charset="0"/>
                <a:ea typeface="Osaka" charset="-128"/>
              </a:defRPr>
            </a:lvl6pPr>
            <a:lvl7pPr marL="914400" algn="ctr" rtl="0" fontAlgn="base">
              <a:spcBef>
                <a:spcPct val="0"/>
              </a:spcBef>
              <a:spcAft>
                <a:spcPct val="0"/>
              </a:spcAft>
              <a:defRPr kumimoji="1" sz="4400">
                <a:solidFill>
                  <a:schemeClr val="tx2"/>
                </a:solidFill>
                <a:latin typeface="Times" charset="0"/>
                <a:ea typeface="Osaka" charset="-128"/>
              </a:defRPr>
            </a:lvl7pPr>
            <a:lvl8pPr marL="1371600" algn="ctr" rtl="0" fontAlgn="base">
              <a:spcBef>
                <a:spcPct val="0"/>
              </a:spcBef>
              <a:spcAft>
                <a:spcPct val="0"/>
              </a:spcAft>
              <a:defRPr kumimoji="1" sz="4400">
                <a:solidFill>
                  <a:schemeClr val="tx2"/>
                </a:solidFill>
                <a:latin typeface="Times" charset="0"/>
                <a:ea typeface="Osaka" charset="-128"/>
              </a:defRPr>
            </a:lvl8pPr>
            <a:lvl9pPr marL="1828800" algn="ctr" rtl="0" fontAlgn="base">
              <a:spcBef>
                <a:spcPct val="0"/>
              </a:spcBef>
              <a:spcAft>
                <a:spcPct val="0"/>
              </a:spcAft>
              <a:defRPr kumimoji="1" sz="4400">
                <a:solidFill>
                  <a:schemeClr val="tx2"/>
                </a:solidFill>
                <a:latin typeface="Times" charset="0"/>
                <a:ea typeface="Osaka" charset="-128"/>
              </a:defRPr>
            </a:lvl9pPr>
          </a:lstStyle>
          <a:p>
            <a:pPr algn="l" eaLnBrk="1" hangingPunct="1"/>
            <a:r>
              <a:rPr lang="ja-JP" altLang="en-US" sz="2500" kern="0" dirty="0">
                <a:solidFill>
                  <a:srgbClr val="005BAD"/>
                </a:solidFill>
                <a:latin typeface="HGP創英角ｺﾞｼｯｸUB" panose="020B0900000000000000" pitchFamily="50" charset="-128"/>
                <a:ea typeface="HGP創英角ｺﾞｼｯｸUB" panose="020B0900000000000000" pitchFamily="50" charset="-128"/>
              </a:rPr>
              <a:t>１</a:t>
            </a:r>
            <a:r>
              <a:rPr lang="en-US" altLang="ja-JP" sz="2200" kern="0" dirty="0">
                <a:solidFill>
                  <a:srgbClr val="005BAD"/>
                </a:solidFill>
                <a:latin typeface="HGP創英角ｺﾞｼｯｸUB" panose="020B0900000000000000" pitchFamily="50" charset="-128"/>
                <a:ea typeface="HGP創英角ｺﾞｼｯｸUB" panose="020B0900000000000000" pitchFamily="50" charset="-128"/>
              </a:rPr>
              <a:t>. </a:t>
            </a:r>
            <a:r>
              <a:rPr lang="ja-JP" altLang="en-US" sz="2200" kern="0" dirty="0">
                <a:solidFill>
                  <a:schemeClr val="tx1"/>
                </a:solidFill>
                <a:latin typeface="HGP創英角ｺﾞｼｯｸUB" panose="020B0900000000000000" pitchFamily="50" charset="-128"/>
                <a:ea typeface="HGP創英角ｺﾞｼｯｸUB" panose="020B0900000000000000" pitchFamily="50" charset="-128"/>
              </a:rPr>
              <a:t>生活と税金の関わりについて考えてみよう </a:t>
            </a:r>
          </a:p>
        </p:txBody>
      </p:sp>
      <p:grpSp>
        <p:nvGrpSpPr>
          <p:cNvPr id="5" name="グループ化 4">
            <a:extLst>
              <a:ext uri="{FF2B5EF4-FFF2-40B4-BE49-F238E27FC236}">
                <a16:creationId xmlns:a16="http://schemas.microsoft.com/office/drawing/2014/main" id="{D765EC00-A491-1384-1250-6279AA2F125C}"/>
              </a:ext>
            </a:extLst>
          </p:cNvPr>
          <p:cNvGrpSpPr/>
          <p:nvPr/>
        </p:nvGrpSpPr>
        <p:grpSpPr>
          <a:xfrm>
            <a:off x="-29057" y="6108720"/>
            <a:ext cx="832606" cy="749284"/>
            <a:chOff x="-35154" y="5996308"/>
            <a:chExt cx="945432" cy="850819"/>
          </a:xfrm>
        </p:grpSpPr>
        <p:sp>
          <p:nvSpPr>
            <p:cNvPr id="7" name="フリーフォーム: 図形 6">
              <a:extLst>
                <a:ext uri="{FF2B5EF4-FFF2-40B4-BE49-F238E27FC236}">
                  <a16:creationId xmlns:a16="http://schemas.microsoft.com/office/drawing/2014/main" id="{A6E43E3D-7E63-A881-30BF-DADD09673E77}"/>
                </a:ext>
              </a:extLst>
            </p:cNvPr>
            <p:cNvSpPr/>
            <p:nvPr userDrawn="1"/>
          </p:nvSpPr>
          <p:spPr>
            <a:xfrm rot="5400000">
              <a:off x="29731" y="6013482"/>
              <a:ext cx="803912" cy="863377"/>
            </a:xfrm>
            <a:custGeom>
              <a:avLst/>
              <a:gdLst>
                <a:gd name="connsiteX0" fmla="*/ 0 w 803912"/>
                <a:gd name="connsiteY0" fmla="*/ 529098 h 863377"/>
                <a:gd name="connsiteX1" fmla="*/ 529098 w 803912"/>
                <a:gd name="connsiteY1" fmla="*/ 0 h 863377"/>
                <a:gd name="connsiteX2" fmla="*/ 735047 w 803912"/>
                <a:gd name="connsiteY2" fmla="*/ 41580 h 863377"/>
                <a:gd name="connsiteX3" fmla="*/ 803912 w 803912"/>
                <a:gd name="connsiteY3" fmla="*/ 78958 h 863377"/>
                <a:gd name="connsiteX4" fmla="*/ 803912 w 803912"/>
                <a:gd name="connsiteY4" fmla="*/ 863377 h 863377"/>
                <a:gd name="connsiteX5" fmla="*/ 122089 w 803912"/>
                <a:gd name="connsiteY5" fmla="*/ 863377 h 863377"/>
                <a:gd name="connsiteX6" fmla="*/ 90362 w 803912"/>
                <a:gd name="connsiteY6" fmla="*/ 824922 h 863377"/>
                <a:gd name="connsiteX7" fmla="*/ 0 w 803912"/>
                <a:gd name="connsiteY7" fmla="*/ 529098 h 8633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03912" h="863377">
                  <a:moveTo>
                    <a:pt x="0" y="529098"/>
                  </a:moveTo>
                  <a:cubicBezTo>
                    <a:pt x="0" y="236885"/>
                    <a:pt x="236885" y="0"/>
                    <a:pt x="529098" y="0"/>
                  </a:cubicBezTo>
                  <a:cubicBezTo>
                    <a:pt x="602151" y="0"/>
                    <a:pt x="671747" y="14806"/>
                    <a:pt x="735047" y="41580"/>
                  </a:cubicBezTo>
                  <a:lnTo>
                    <a:pt x="803912" y="78958"/>
                  </a:lnTo>
                  <a:lnTo>
                    <a:pt x="803912" y="863377"/>
                  </a:lnTo>
                  <a:lnTo>
                    <a:pt x="122089" y="863377"/>
                  </a:lnTo>
                  <a:lnTo>
                    <a:pt x="90362" y="824922"/>
                  </a:lnTo>
                  <a:cubicBezTo>
                    <a:pt x="33312" y="740478"/>
                    <a:pt x="0" y="638678"/>
                    <a:pt x="0" y="529098"/>
                  </a:cubicBezTo>
                  <a:close/>
                </a:path>
              </a:pathLst>
            </a:custGeom>
            <a:solidFill>
              <a:srgbClr val="DCF8C0"/>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kumimoji="1" lang="ja-JP" altLang="en-US" dirty="0">
                <a:latin typeface="HGPGothicE" panose="020B0900000000000000" pitchFamily="34" charset="-128"/>
              </a:endParaRPr>
            </a:p>
          </p:txBody>
        </p:sp>
        <p:sp>
          <p:nvSpPr>
            <p:cNvPr id="9" name="フリーフォーム: 図形 8">
              <a:extLst>
                <a:ext uri="{FF2B5EF4-FFF2-40B4-BE49-F238E27FC236}">
                  <a16:creationId xmlns:a16="http://schemas.microsoft.com/office/drawing/2014/main" id="{FA937CC1-6989-5468-E08A-A913C470570D}"/>
                </a:ext>
              </a:extLst>
            </p:cNvPr>
            <p:cNvSpPr/>
            <p:nvPr userDrawn="1"/>
          </p:nvSpPr>
          <p:spPr>
            <a:xfrm rot="5400000">
              <a:off x="29731" y="5966577"/>
              <a:ext cx="850815" cy="910278"/>
            </a:xfrm>
            <a:custGeom>
              <a:avLst/>
              <a:gdLst>
                <a:gd name="connsiteX0" fmla="*/ 0 w 850815"/>
                <a:gd name="connsiteY0" fmla="*/ 576000 h 910278"/>
                <a:gd name="connsiteX1" fmla="*/ 576000 w 850815"/>
                <a:gd name="connsiteY1" fmla="*/ 0 h 910278"/>
                <a:gd name="connsiteX2" fmla="*/ 800205 w 850815"/>
                <a:gd name="connsiteY2" fmla="*/ 45266 h 910278"/>
                <a:gd name="connsiteX3" fmla="*/ 850815 w 850815"/>
                <a:gd name="connsiteY3" fmla="*/ 72735 h 910278"/>
                <a:gd name="connsiteX4" fmla="*/ 850815 w 850815"/>
                <a:gd name="connsiteY4" fmla="*/ 125859 h 910278"/>
                <a:gd name="connsiteX5" fmla="*/ 781950 w 850815"/>
                <a:gd name="connsiteY5" fmla="*/ 88481 h 910278"/>
                <a:gd name="connsiteX6" fmla="*/ 576001 w 850815"/>
                <a:gd name="connsiteY6" fmla="*/ 46901 h 910278"/>
                <a:gd name="connsiteX7" fmla="*/ 46903 w 850815"/>
                <a:gd name="connsiteY7" fmla="*/ 575999 h 910278"/>
                <a:gd name="connsiteX8" fmla="*/ 137265 w 850815"/>
                <a:gd name="connsiteY8" fmla="*/ 871823 h 910278"/>
                <a:gd name="connsiteX9" fmla="*/ 168992 w 850815"/>
                <a:gd name="connsiteY9" fmla="*/ 910278 h 910278"/>
                <a:gd name="connsiteX10" fmla="*/ 108463 w 850815"/>
                <a:gd name="connsiteY10" fmla="*/ 910278 h 910278"/>
                <a:gd name="connsiteX11" fmla="*/ 98372 w 850815"/>
                <a:gd name="connsiteY11" fmla="*/ 898047 h 910278"/>
                <a:gd name="connsiteX12" fmla="*/ 0 w 850815"/>
                <a:gd name="connsiteY12" fmla="*/ 576000 h 9102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850815" h="910278">
                  <a:moveTo>
                    <a:pt x="0" y="576000"/>
                  </a:moveTo>
                  <a:cubicBezTo>
                    <a:pt x="0" y="257884"/>
                    <a:pt x="257884" y="0"/>
                    <a:pt x="576000" y="0"/>
                  </a:cubicBezTo>
                  <a:cubicBezTo>
                    <a:pt x="655529" y="0"/>
                    <a:pt x="731294" y="16118"/>
                    <a:pt x="800205" y="45266"/>
                  </a:cubicBezTo>
                  <a:lnTo>
                    <a:pt x="850815" y="72735"/>
                  </a:lnTo>
                  <a:lnTo>
                    <a:pt x="850815" y="125859"/>
                  </a:lnTo>
                  <a:lnTo>
                    <a:pt x="781950" y="88481"/>
                  </a:lnTo>
                  <a:cubicBezTo>
                    <a:pt x="718650" y="61707"/>
                    <a:pt x="649054" y="46901"/>
                    <a:pt x="576001" y="46901"/>
                  </a:cubicBezTo>
                  <a:cubicBezTo>
                    <a:pt x="283788" y="46901"/>
                    <a:pt x="46903" y="283786"/>
                    <a:pt x="46903" y="575999"/>
                  </a:cubicBezTo>
                  <a:cubicBezTo>
                    <a:pt x="46903" y="685579"/>
                    <a:pt x="80215" y="787379"/>
                    <a:pt x="137265" y="871823"/>
                  </a:cubicBezTo>
                  <a:lnTo>
                    <a:pt x="168992" y="910278"/>
                  </a:lnTo>
                  <a:lnTo>
                    <a:pt x="108463" y="910278"/>
                  </a:lnTo>
                  <a:lnTo>
                    <a:pt x="98372" y="898047"/>
                  </a:lnTo>
                  <a:cubicBezTo>
                    <a:pt x="36265" y="806117"/>
                    <a:pt x="0" y="695294"/>
                    <a:pt x="0" y="576000"/>
                  </a:cubicBezTo>
                  <a:close/>
                </a:path>
              </a:pathLst>
            </a:custGeom>
            <a:solidFill>
              <a:srgbClr val="005BAD"/>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kumimoji="1" lang="ja-JP" altLang="en-US">
                <a:latin typeface="HGPGothicE" panose="020B0900000000000000" pitchFamily="34" charset="-128"/>
              </a:endParaRPr>
            </a:p>
          </p:txBody>
        </p:sp>
        <p:sp>
          <p:nvSpPr>
            <p:cNvPr id="11" name="テキスト ボックス 10">
              <a:extLst>
                <a:ext uri="{FF2B5EF4-FFF2-40B4-BE49-F238E27FC236}">
                  <a16:creationId xmlns:a16="http://schemas.microsoft.com/office/drawing/2014/main" id="{81FBA09C-AA3E-67BA-292F-88B6268341EA}"/>
                </a:ext>
              </a:extLst>
            </p:cNvPr>
            <p:cNvSpPr txBox="1"/>
            <p:nvPr userDrawn="1"/>
          </p:nvSpPr>
          <p:spPr>
            <a:xfrm>
              <a:off x="-35154" y="6181034"/>
              <a:ext cx="825671" cy="584775"/>
            </a:xfrm>
            <a:prstGeom prst="rect">
              <a:avLst/>
            </a:prstGeom>
            <a:noFill/>
          </p:spPr>
          <p:txBody>
            <a:bodyPr wrap="square" rtlCol="0">
              <a:noAutofit/>
            </a:bodyPr>
            <a:lstStyle/>
            <a:p>
              <a:pPr algn="ctr"/>
              <a:r>
                <a:rPr kumimoji="1" lang="ja-JP" altLang="en-US" sz="1400" b="1" i="0" spc="50" baseline="0" dirty="0">
                  <a:solidFill>
                    <a:srgbClr val="005BAD"/>
                  </a:solidFill>
                  <a:latin typeface="ＭＳ Ｐゴシック" panose="020B0600070205080204" pitchFamily="50" charset="-128"/>
                  <a:ea typeface="ＭＳ Ｐゴシック" panose="020B0600070205080204" pitchFamily="50" charset="-128"/>
                </a:rPr>
                <a:t>もっと</a:t>
              </a:r>
              <a:endParaRPr kumimoji="1" lang="en-US" altLang="ja-JP" sz="1400" b="1" i="0" spc="50" baseline="0" dirty="0">
                <a:solidFill>
                  <a:srgbClr val="005BAD"/>
                </a:solidFill>
                <a:latin typeface="ＭＳ Ｐゴシック" panose="020B0600070205080204" pitchFamily="50" charset="-128"/>
                <a:ea typeface="ＭＳ Ｐゴシック" panose="020B0600070205080204" pitchFamily="50" charset="-128"/>
              </a:endParaRPr>
            </a:p>
            <a:p>
              <a:pPr algn="ctr"/>
              <a:r>
                <a:rPr lang="ja-JP" altLang="en-US" sz="1400" b="1" spc="50" dirty="0">
                  <a:solidFill>
                    <a:srgbClr val="005BAD"/>
                  </a:solidFill>
                  <a:latin typeface="ＭＳ Ｐゴシック" panose="020B0600070205080204" pitchFamily="50" charset="-128"/>
                  <a:ea typeface="ＭＳ Ｐゴシック" panose="020B0600070205080204" pitchFamily="50" charset="-128"/>
                </a:rPr>
                <a:t>詳しく</a:t>
              </a:r>
              <a:endParaRPr kumimoji="1" lang="ja-JP" altLang="en-US" sz="1400" b="1" i="0" spc="50" baseline="0" dirty="0">
                <a:solidFill>
                  <a:srgbClr val="005BAD"/>
                </a:solidFill>
                <a:latin typeface="ＭＳ Ｐゴシック" panose="020B0600070205080204" pitchFamily="50" charset="-128"/>
                <a:ea typeface="ＭＳ Ｐゴシック" panose="020B0600070205080204" pitchFamily="50" charset="-128"/>
              </a:endParaRPr>
            </a:p>
          </p:txBody>
        </p:sp>
      </p:grpSp>
      <p:grpSp>
        <p:nvGrpSpPr>
          <p:cNvPr id="22" name="グループ化 21" hidden="1">
            <a:extLst>
              <a:ext uri="{FF2B5EF4-FFF2-40B4-BE49-F238E27FC236}">
                <a16:creationId xmlns:a16="http://schemas.microsoft.com/office/drawing/2014/main" id="{43BF6865-4DD2-14CC-3FE6-2FBAB4D14DD5}"/>
              </a:ext>
            </a:extLst>
          </p:cNvPr>
          <p:cNvGrpSpPr/>
          <p:nvPr/>
        </p:nvGrpSpPr>
        <p:grpSpPr>
          <a:xfrm>
            <a:off x="5806112" y="3466667"/>
            <a:ext cx="1837201" cy="623485"/>
            <a:chOff x="5806112" y="3466667"/>
            <a:chExt cx="1837201" cy="623485"/>
          </a:xfrm>
        </p:grpSpPr>
        <p:pic>
          <p:nvPicPr>
            <p:cNvPr id="8" name="図 7" descr="図形&#10;&#10;自動的に生成された説明">
              <a:extLst>
                <a:ext uri="{FF2B5EF4-FFF2-40B4-BE49-F238E27FC236}">
                  <a16:creationId xmlns:a16="http://schemas.microsoft.com/office/drawing/2014/main" id="{1011A783-3ED0-4A38-E22E-A4830C5A0A51}"/>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806112" y="3466667"/>
              <a:ext cx="1837201" cy="623485"/>
            </a:xfrm>
            <a:prstGeom prst="rect">
              <a:avLst/>
            </a:prstGeom>
          </p:spPr>
        </p:pic>
        <p:sp>
          <p:nvSpPr>
            <p:cNvPr id="8237" name="テキスト ボックス 8236">
              <a:extLst>
                <a:ext uri="{FF2B5EF4-FFF2-40B4-BE49-F238E27FC236}">
                  <a16:creationId xmlns:a16="http://schemas.microsoft.com/office/drawing/2014/main" id="{4B95457D-0D8D-D534-F223-C557E1E36BF8}"/>
                </a:ext>
              </a:extLst>
            </p:cNvPr>
            <p:cNvSpPr txBox="1"/>
            <p:nvPr/>
          </p:nvSpPr>
          <p:spPr>
            <a:xfrm>
              <a:off x="6402870" y="3493544"/>
              <a:ext cx="646331" cy="369332"/>
            </a:xfrm>
            <a:prstGeom prst="rect">
              <a:avLst/>
            </a:prstGeom>
            <a:noFill/>
          </p:spPr>
          <p:txBody>
            <a:bodyPr wrap="none" rtlCol="0" anchor="ctr" anchorCtr="0">
              <a:spAutoFit/>
            </a:bodyPr>
            <a:lstStyle/>
            <a:p>
              <a:pPr algn="ctr"/>
              <a:r>
                <a:rPr kumimoji="1" lang="ja-JP" altLang="en-US" sz="1800" dirty="0">
                  <a:solidFill>
                    <a:schemeClr val="bg1"/>
                  </a:solidFill>
                  <a:latin typeface="+mj-ea"/>
                  <a:ea typeface="+mj-ea"/>
                </a:rPr>
                <a:t>退社</a:t>
              </a:r>
            </a:p>
          </p:txBody>
        </p:sp>
      </p:grpSp>
      <p:grpSp>
        <p:nvGrpSpPr>
          <p:cNvPr id="24" name="グループ化 23" hidden="1">
            <a:extLst>
              <a:ext uri="{FF2B5EF4-FFF2-40B4-BE49-F238E27FC236}">
                <a16:creationId xmlns:a16="http://schemas.microsoft.com/office/drawing/2014/main" id="{5C7EB213-4817-41D8-35BA-D94DC9064D98}"/>
              </a:ext>
            </a:extLst>
          </p:cNvPr>
          <p:cNvGrpSpPr/>
          <p:nvPr/>
        </p:nvGrpSpPr>
        <p:grpSpPr>
          <a:xfrm>
            <a:off x="4388314" y="1321158"/>
            <a:ext cx="705018" cy="1845514"/>
            <a:chOff x="4388314" y="1321158"/>
            <a:chExt cx="705018" cy="1845514"/>
          </a:xfrm>
        </p:grpSpPr>
        <p:pic>
          <p:nvPicPr>
            <p:cNvPr id="21" name="図 20" descr="黒い背景に白い文字がある&#10;&#10;低い精度で自動的に生成された説明">
              <a:extLst>
                <a:ext uri="{FF2B5EF4-FFF2-40B4-BE49-F238E27FC236}">
                  <a16:creationId xmlns:a16="http://schemas.microsoft.com/office/drawing/2014/main" id="{5426AB65-FA93-85E7-DAC6-54A63B83375A}"/>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4465691" y="1321158"/>
              <a:ext cx="627641" cy="1845514"/>
            </a:xfrm>
            <a:prstGeom prst="rect">
              <a:avLst/>
            </a:prstGeom>
          </p:spPr>
        </p:pic>
        <p:sp>
          <p:nvSpPr>
            <p:cNvPr id="27" name="テキスト ボックス 26">
              <a:extLst>
                <a:ext uri="{FF2B5EF4-FFF2-40B4-BE49-F238E27FC236}">
                  <a16:creationId xmlns:a16="http://schemas.microsoft.com/office/drawing/2014/main" id="{B8E8B221-9F91-B55F-667F-9A26FD3A58BB}"/>
                </a:ext>
              </a:extLst>
            </p:cNvPr>
            <p:cNvSpPr txBox="1"/>
            <p:nvPr/>
          </p:nvSpPr>
          <p:spPr>
            <a:xfrm>
              <a:off x="4388314" y="2036948"/>
              <a:ext cx="646331" cy="369332"/>
            </a:xfrm>
            <a:prstGeom prst="rect">
              <a:avLst/>
            </a:prstGeom>
            <a:noFill/>
          </p:spPr>
          <p:txBody>
            <a:bodyPr wrap="none" rtlCol="0" anchor="ctr" anchorCtr="0">
              <a:spAutoFit/>
            </a:bodyPr>
            <a:lstStyle/>
            <a:p>
              <a:pPr algn="ctr"/>
              <a:r>
                <a:rPr lang="ja-JP" altLang="en-US" sz="1800" dirty="0">
                  <a:solidFill>
                    <a:schemeClr val="bg1"/>
                  </a:solidFill>
                  <a:latin typeface="+mj-ea"/>
                  <a:ea typeface="+mj-ea"/>
                </a:rPr>
                <a:t>出社</a:t>
              </a:r>
            </a:p>
          </p:txBody>
        </p:sp>
      </p:grpSp>
      <p:grpSp>
        <p:nvGrpSpPr>
          <p:cNvPr id="16" name="グループ化 15" hidden="1">
            <a:extLst>
              <a:ext uri="{FF2B5EF4-FFF2-40B4-BE49-F238E27FC236}">
                <a16:creationId xmlns:a16="http://schemas.microsoft.com/office/drawing/2014/main" id="{F4B75B61-8CDB-4E5C-DE65-D9BF2AB2208A}"/>
              </a:ext>
            </a:extLst>
          </p:cNvPr>
          <p:cNvGrpSpPr/>
          <p:nvPr/>
        </p:nvGrpSpPr>
        <p:grpSpPr>
          <a:xfrm>
            <a:off x="1476728" y="2963205"/>
            <a:ext cx="1837201" cy="623485"/>
            <a:chOff x="1476728" y="2963205"/>
            <a:chExt cx="1837201" cy="623485"/>
          </a:xfrm>
        </p:grpSpPr>
        <p:pic>
          <p:nvPicPr>
            <p:cNvPr id="8199" name="図 8198" descr="図形&#10;&#10;自動的に生成された説明">
              <a:extLst>
                <a:ext uri="{FF2B5EF4-FFF2-40B4-BE49-F238E27FC236}">
                  <a16:creationId xmlns:a16="http://schemas.microsoft.com/office/drawing/2014/main" id="{EB49B0F4-0209-E140-2093-BAE1FB4A27D8}"/>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476728" y="2963205"/>
              <a:ext cx="1837201" cy="623485"/>
            </a:xfrm>
            <a:prstGeom prst="rect">
              <a:avLst/>
            </a:prstGeom>
          </p:spPr>
        </p:pic>
        <p:sp>
          <p:nvSpPr>
            <p:cNvPr id="25" name="テキスト ボックス 24">
              <a:extLst>
                <a:ext uri="{FF2B5EF4-FFF2-40B4-BE49-F238E27FC236}">
                  <a16:creationId xmlns:a16="http://schemas.microsoft.com/office/drawing/2014/main" id="{6B1A40EB-992E-900B-F56F-D628CF389CC2}"/>
                </a:ext>
              </a:extLst>
            </p:cNvPr>
            <p:cNvSpPr txBox="1"/>
            <p:nvPr/>
          </p:nvSpPr>
          <p:spPr>
            <a:xfrm>
              <a:off x="2058207" y="3169896"/>
              <a:ext cx="646331" cy="369332"/>
            </a:xfrm>
            <a:prstGeom prst="rect">
              <a:avLst/>
            </a:prstGeom>
            <a:noFill/>
          </p:spPr>
          <p:txBody>
            <a:bodyPr wrap="none" rtlCol="0" anchor="ctr" anchorCtr="0">
              <a:spAutoFit/>
            </a:bodyPr>
            <a:lstStyle/>
            <a:p>
              <a:pPr algn="ctr"/>
              <a:r>
                <a:rPr lang="ja-JP" altLang="en-US" sz="1800" dirty="0">
                  <a:solidFill>
                    <a:schemeClr val="bg1"/>
                  </a:solidFill>
                  <a:latin typeface="+mj-ea"/>
                  <a:ea typeface="+mj-ea"/>
                </a:rPr>
                <a:t>起床</a:t>
              </a:r>
              <a:endParaRPr kumimoji="1" lang="ja-JP" altLang="en-US" sz="1800" dirty="0">
                <a:solidFill>
                  <a:schemeClr val="bg1"/>
                </a:solidFill>
                <a:latin typeface="+mj-ea"/>
                <a:ea typeface="+mj-ea"/>
              </a:endParaRPr>
            </a:p>
          </p:txBody>
        </p:sp>
      </p:grpSp>
      <p:grpSp>
        <p:nvGrpSpPr>
          <p:cNvPr id="20" name="グループ化 19" hidden="1">
            <a:extLst>
              <a:ext uri="{FF2B5EF4-FFF2-40B4-BE49-F238E27FC236}">
                <a16:creationId xmlns:a16="http://schemas.microsoft.com/office/drawing/2014/main" id="{A629049F-8F54-968B-A6A2-B23AC5C2C138}"/>
              </a:ext>
            </a:extLst>
          </p:cNvPr>
          <p:cNvGrpSpPr/>
          <p:nvPr/>
        </p:nvGrpSpPr>
        <p:grpSpPr>
          <a:xfrm>
            <a:off x="4019602" y="3915011"/>
            <a:ext cx="697432" cy="1837201"/>
            <a:chOff x="4019602" y="3915011"/>
            <a:chExt cx="697432" cy="1837201"/>
          </a:xfrm>
        </p:grpSpPr>
        <p:pic>
          <p:nvPicPr>
            <p:cNvPr id="23" name="図 22" descr="黒い背景に白い文字がある&#10;&#10;中程度の精度で自動的に生成された説明">
              <a:extLst>
                <a:ext uri="{FF2B5EF4-FFF2-40B4-BE49-F238E27FC236}">
                  <a16:creationId xmlns:a16="http://schemas.microsoft.com/office/drawing/2014/main" id="{89A80474-DFFD-D215-7F57-DE0199049F45}"/>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4019602" y="3915011"/>
              <a:ext cx="623485" cy="1837201"/>
            </a:xfrm>
            <a:prstGeom prst="rect">
              <a:avLst/>
            </a:prstGeom>
          </p:spPr>
        </p:pic>
        <p:sp>
          <p:nvSpPr>
            <p:cNvPr id="8240" name="テキスト ボックス 8239">
              <a:extLst>
                <a:ext uri="{FF2B5EF4-FFF2-40B4-BE49-F238E27FC236}">
                  <a16:creationId xmlns:a16="http://schemas.microsoft.com/office/drawing/2014/main" id="{6A5C6234-B004-8165-8ED0-2FC6C66C0676}"/>
                </a:ext>
              </a:extLst>
            </p:cNvPr>
            <p:cNvSpPr txBox="1"/>
            <p:nvPr/>
          </p:nvSpPr>
          <p:spPr>
            <a:xfrm>
              <a:off x="4070703" y="4621081"/>
              <a:ext cx="646331" cy="369332"/>
            </a:xfrm>
            <a:prstGeom prst="rect">
              <a:avLst/>
            </a:prstGeom>
            <a:noFill/>
          </p:spPr>
          <p:txBody>
            <a:bodyPr wrap="none" rtlCol="0" anchor="ctr" anchorCtr="0">
              <a:spAutoFit/>
            </a:bodyPr>
            <a:lstStyle/>
            <a:p>
              <a:pPr algn="ctr"/>
              <a:r>
                <a:rPr lang="ja-JP" altLang="en-US" sz="1800" dirty="0">
                  <a:solidFill>
                    <a:schemeClr val="bg1"/>
                  </a:solidFill>
                  <a:latin typeface="+mj-ea"/>
                  <a:ea typeface="+mj-ea"/>
                </a:rPr>
                <a:t>帰宅</a:t>
              </a:r>
            </a:p>
          </p:txBody>
        </p:sp>
      </p:grpSp>
      <p:grpSp>
        <p:nvGrpSpPr>
          <p:cNvPr id="2" name="グループ化 1">
            <a:extLst>
              <a:ext uri="{FF2B5EF4-FFF2-40B4-BE49-F238E27FC236}">
                <a16:creationId xmlns:a16="http://schemas.microsoft.com/office/drawing/2014/main" id="{B2507B08-F858-E997-3DBE-16BB179BF33C}"/>
              </a:ext>
            </a:extLst>
          </p:cNvPr>
          <p:cNvGrpSpPr/>
          <p:nvPr/>
        </p:nvGrpSpPr>
        <p:grpSpPr>
          <a:xfrm>
            <a:off x="543947" y="1116027"/>
            <a:ext cx="2160591" cy="792000"/>
            <a:chOff x="543947" y="1116027"/>
            <a:chExt cx="2160591" cy="792000"/>
          </a:xfrm>
        </p:grpSpPr>
        <p:grpSp>
          <p:nvGrpSpPr>
            <p:cNvPr id="8208" name="グループ化 8207">
              <a:extLst>
                <a:ext uri="{FF2B5EF4-FFF2-40B4-BE49-F238E27FC236}">
                  <a16:creationId xmlns:a16="http://schemas.microsoft.com/office/drawing/2014/main" id="{C29AEBF0-76FC-9740-0940-6B59A33349C1}"/>
                </a:ext>
              </a:extLst>
            </p:cNvPr>
            <p:cNvGrpSpPr/>
            <p:nvPr/>
          </p:nvGrpSpPr>
          <p:grpSpPr>
            <a:xfrm>
              <a:off x="543947" y="1116027"/>
              <a:ext cx="2160591" cy="792000"/>
              <a:chOff x="403588" y="1116027"/>
              <a:chExt cx="2160591" cy="792000"/>
            </a:xfrm>
          </p:grpSpPr>
          <p:sp>
            <p:nvSpPr>
              <p:cNvPr id="8216" name="正方形/長方形 8215">
                <a:extLst>
                  <a:ext uri="{FF2B5EF4-FFF2-40B4-BE49-F238E27FC236}">
                    <a16:creationId xmlns:a16="http://schemas.microsoft.com/office/drawing/2014/main" id="{48C271E2-5D32-B50F-FC70-C69B14508A5A}"/>
                  </a:ext>
                </a:extLst>
              </p:cNvPr>
              <p:cNvSpPr/>
              <p:nvPr/>
            </p:nvSpPr>
            <p:spPr bwMode="auto">
              <a:xfrm>
                <a:off x="403588" y="1116027"/>
                <a:ext cx="2160591" cy="792000"/>
              </a:xfrm>
              <a:prstGeom prst="rect">
                <a:avLst/>
              </a:prstGeom>
              <a:solidFill>
                <a:schemeClr val="bg1">
                  <a:alpha val="90000"/>
                </a:schemeClr>
              </a:solidFill>
              <a:ln w="19050" cap="flat" cmpd="sng" algn="ctr">
                <a:solidFill>
                  <a:srgbClr val="005BAD"/>
                </a:solidFill>
                <a:prstDash val="solid"/>
                <a:round/>
                <a:headEnd type="none" w="med" len="med"/>
                <a:tailEnd type="none" w="med" len="med"/>
              </a:ln>
              <a:effectLst/>
            </p:spPr>
            <p:txBody>
              <a:bodyPr vert="horz" wrap="square" lIns="36000" tIns="0" rIns="0" bIns="36000" numCol="1" rtlCol="0" anchor="ctr" anchorCtr="0" compatLnSpc="1">
                <a:prstTxWarp prst="textNoShape">
                  <a:avLst/>
                </a:prstTxWarp>
              </a:bodyPr>
              <a:lstStyle/>
              <a:p>
                <a:pPr marL="0" marR="0" indent="0" defTabSz="914400" rtl="0" eaLnBrk="1" fontAlgn="base" latinLnBrk="0" hangingPunct="1">
                  <a:lnSpc>
                    <a:spcPct val="100000"/>
                  </a:lnSpc>
                  <a:spcBef>
                    <a:spcPct val="0"/>
                  </a:spcBef>
                  <a:spcAft>
                    <a:spcPct val="0"/>
                  </a:spcAft>
                  <a:buClrTx/>
                  <a:buSzTx/>
                  <a:buFontTx/>
                  <a:buNone/>
                  <a:tabLst/>
                </a:pPr>
                <a:r>
                  <a:rPr lang="ja-JP" altLang="en-US" dirty="0">
                    <a:solidFill>
                      <a:srgbClr val="005BAD"/>
                    </a:solidFill>
                    <a:latin typeface="HGP創英角ｺﾞｼｯｸUB" panose="020B0900000000000000" pitchFamily="50" charset="-128"/>
                    <a:ea typeface="HGP創英角ｺﾞｼｯｸUB" panose="020B0900000000000000" pitchFamily="50" charset="-128"/>
                  </a:rPr>
                  <a:t> </a:t>
                </a:r>
                <a:r>
                  <a:rPr kumimoji="1" lang="ja-JP" altLang="en-US" b="0" i="0" u="none" strike="noStrike" cap="none" normalizeH="0" baseline="0" dirty="0">
                    <a:ln>
                      <a:noFill/>
                    </a:ln>
                    <a:solidFill>
                      <a:srgbClr val="005BAD"/>
                    </a:solidFill>
                    <a:effectLst/>
                    <a:latin typeface="HGP創英角ｺﾞｼｯｸUB" panose="020B0900000000000000" pitchFamily="50" charset="-128"/>
                    <a:ea typeface="HGP創英角ｺﾞｼｯｸUB" panose="020B0900000000000000" pitchFamily="50" charset="-128"/>
                  </a:rPr>
                  <a:t>家</a:t>
                </a:r>
                <a:endParaRPr kumimoji="1" lang="ja-JP" altLang="en-US" sz="2400" b="0" i="0" u="none" strike="noStrike" cap="none" normalizeH="0" baseline="0" dirty="0">
                  <a:ln>
                    <a:noFill/>
                  </a:ln>
                  <a:solidFill>
                    <a:srgbClr val="005BAD"/>
                  </a:solidFill>
                  <a:effectLst/>
                  <a:latin typeface="HGP創英角ｺﾞｼｯｸUB" panose="020B0900000000000000" pitchFamily="50" charset="-128"/>
                  <a:ea typeface="HGP創英角ｺﾞｼｯｸUB" panose="020B0900000000000000" pitchFamily="50" charset="-128"/>
                </a:endParaRPr>
              </a:p>
            </p:txBody>
          </p:sp>
          <p:cxnSp>
            <p:nvCxnSpPr>
              <p:cNvPr id="8219" name="直線コネクタ 8218">
                <a:extLst>
                  <a:ext uri="{FF2B5EF4-FFF2-40B4-BE49-F238E27FC236}">
                    <a16:creationId xmlns:a16="http://schemas.microsoft.com/office/drawing/2014/main" id="{A3DAB29F-F52E-B95D-897E-78FAE1606348}"/>
                  </a:ext>
                </a:extLst>
              </p:cNvPr>
              <p:cNvCxnSpPr>
                <a:cxnSpLocks/>
              </p:cNvCxnSpPr>
              <p:nvPr/>
            </p:nvCxnSpPr>
            <p:spPr bwMode="auto">
              <a:xfrm>
                <a:off x="920691" y="1242027"/>
                <a:ext cx="0" cy="540000"/>
              </a:xfrm>
              <a:prstGeom prst="line">
                <a:avLst/>
              </a:prstGeom>
              <a:noFill/>
              <a:ln w="22225" cap="flat" cmpd="sng" algn="ctr">
                <a:solidFill>
                  <a:srgbClr val="005BAD"/>
                </a:solidFill>
                <a:prstDash val="solid"/>
                <a:round/>
                <a:headEnd type="none" w="med" len="med"/>
                <a:tailEnd type="none" w="med" len="med"/>
              </a:ln>
              <a:effectLst/>
            </p:spPr>
          </p:cxnSp>
        </p:grpSp>
        <p:grpSp>
          <p:nvGrpSpPr>
            <p:cNvPr id="14" name="グループ化 13">
              <a:extLst>
                <a:ext uri="{FF2B5EF4-FFF2-40B4-BE49-F238E27FC236}">
                  <a16:creationId xmlns:a16="http://schemas.microsoft.com/office/drawing/2014/main" id="{E2B971C7-18F5-6945-8E1F-4DC8E5122026}"/>
                </a:ext>
              </a:extLst>
            </p:cNvPr>
            <p:cNvGrpSpPr/>
            <p:nvPr/>
          </p:nvGrpSpPr>
          <p:grpSpPr>
            <a:xfrm>
              <a:off x="1009534" y="1170278"/>
              <a:ext cx="1627369" cy="683498"/>
              <a:chOff x="897608" y="1223729"/>
              <a:chExt cx="1627369" cy="683498"/>
            </a:xfrm>
          </p:grpSpPr>
          <p:sp>
            <p:nvSpPr>
              <p:cNvPr id="8223" name="テキスト ボックス 8222">
                <a:extLst>
                  <a:ext uri="{FF2B5EF4-FFF2-40B4-BE49-F238E27FC236}">
                    <a16:creationId xmlns:a16="http://schemas.microsoft.com/office/drawing/2014/main" id="{F0294FEC-4923-56D7-A6C6-F6E1644B5E7B}"/>
                  </a:ext>
                </a:extLst>
              </p:cNvPr>
              <p:cNvSpPr txBox="1"/>
              <p:nvPr/>
            </p:nvSpPr>
            <p:spPr>
              <a:xfrm>
                <a:off x="897608" y="1223729"/>
                <a:ext cx="1165704" cy="369332"/>
              </a:xfrm>
              <a:prstGeom prst="rect">
                <a:avLst/>
              </a:prstGeom>
              <a:noFill/>
            </p:spPr>
            <p:txBody>
              <a:bodyPr wrap="none" rtlCol="0">
                <a:spAutoFit/>
              </a:bodyPr>
              <a:lstStyle/>
              <a:p>
                <a:pPr marL="285750" indent="-180000">
                  <a:buSzPct val="120000"/>
                  <a:buFont typeface="Arial" panose="020B0604020202020204" pitchFamily="34" charset="0"/>
                  <a:buChar char="•"/>
                </a:pPr>
                <a:r>
                  <a:rPr lang="ja-JP" altLang="en-US" sz="1800" dirty="0">
                    <a:solidFill>
                      <a:srgbClr val="005BAD"/>
                    </a:solidFill>
                    <a:latin typeface="HGPｺﾞｼｯｸE" panose="020B0900000000000000" pitchFamily="50" charset="-128"/>
                    <a:ea typeface="HGPｺﾞｼｯｸE" panose="020B0900000000000000" pitchFamily="50" charset="-128"/>
                  </a:rPr>
                  <a:t>住民税</a:t>
                </a:r>
              </a:p>
            </p:txBody>
          </p:sp>
          <p:sp>
            <p:nvSpPr>
              <p:cNvPr id="8227" name="テキスト ボックス 8226">
                <a:extLst>
                  <a:ext uri="{FF2B5EF4-FFF2-40B4-BE49-F238E27FC236}">
                    <a16:creationId xmlns:a16="http://schemas.microsoft.com/office/drawing/2014/main" id="{0D445153-94D6-9528-3159-D3551CE0156B}"/>
                  </a:ext>
                </a:extLst>
              </p:cNvPr>
              <p:cNvSpPr txBox="1"/>
              <p:nvPr/>
            </p:nvSpPr>
            <p:spPr>
              <a:xfrm>
                <a:off x="897608" y="1537895"/>
                <a:ext cx="1627369" cy="369332"/>
              </a:xfrm>
              <a:prstGeom prst="rect">
                <a:avLst/>
              </a:prstGeom>
              <a:noFill/>
            </p:spPr>
            <p:txBody>
              <a:bodyPr wrap="none" rtlCol="0">
                <a:spAutoFit/>
              </a:bodyPr>
              <a:lstStyle>
                <a:defPPr>
                  <a:defRPr lang="ja-JP"/>
                </a:defPPr>
                <a:lvl1pPr marL="285750" indent="-180000">
                  <a:buSzPct val="120000"/>
                  <a:buFont typeface="Arial" panose="020B0604020202020204" pitchFamily="34" charset="0"/>
                  <a:buChar char="•"/>
                  <a:defRPr sz="1800">
                    <a:solidFill>
                      <a:srgbClr val="005BAD"/>
                    </a:solidFill>
                    <a:latin typeface="HGPｺﾞｼｯｸE" panose="020B0900000000000000" pitchFamily="50" charset="-128"/>
                    <a:ea typeface="HGPｺﾞｼｯｸE" panose="020B0900000000000000" pitchFamily="50" charset="-128"/>
                  </a:defRPr>
                </a:lvl1pPr>
              </a:lstStyle>
              <a:p>
                <a:r>
                  <a:rPr lang="ja-JP" altLang="en-US" dirty="0"/>
                  <a:t>固定資産税</a:t>
                </a:r>
              </a:p>
            </p:txBody>
          </p:sp>
        </p:grpSp>
      </p:grpSp>
      <p:grpSp>
        <p:nvGrpSpPr>
          <p:cNvPr id="10" name="グループ化 9">
            <a:extLst>
              <a:ext uri="{FF2B5EF4-FFF2-40B4-BE49-F238E27FC236}">
                <a16:creationId xmlns:a16="http://schemas.microsoft.com/office/drawing/2014/main" id="{6A7419E1-7CBF-93BC-4D00-69C834A666C1}"/>
              </a:ext>
            </a:extLst>
          </p:cNvPr>
          <p:cNvGrpSpPr/>
          <p:nvPr/>
        </p:nvGrpSpPr>
        <p:grpSpPr>
          <a:xfrm>
            <a:off x="4970206" y="1116027"/>
            <a:ext cx="2373906" cy="791657"/>
            <a:chOff x="4970206" y="1164174"/>
            <a:chExt cx="2373906" cy="791657"/>
          </a:xfrm>
        </p:grpSpPr>
        <p:grpSp>
          <p:nvGrpSpPr>
            <p:cNvPr id="8211" name="グループ化 8210">
              <a:extLst>
                <a:ext uri="{FF2B5EF4-FFF2-40B4-BE49-F238E27FC236}">
                  <a16:creationId xmlns:a16="http://schemas.microsoft.com/office/drawing/2014/main" id="{75A55564-41A9-A6CC-D759-0DBF649FF023}"/>
                </a:ext>
              </a:extLst>
            </p:cNvPr>
            <p:cNvGrpSpPr/>
            <p:nvPr/>
          </p:nvGrpSpPr>
          <p:grpSpPr>
            <a:xfrm>
              <a:off x="4970206" y="1164174"/>
              <a:ext cx="2315497" cy="791657"/>
              <a:chOff x="6297163" y="2594917"/>
              <a:chExt cx="2315497" cy="791657"/>
            </a:xfrm>
          </p:grpSpPr>
          <p:sp>
            <p:nvSpPr>
              <p:cNvPr id="8217" name="正方形/長方形 8216">
                <a:extLst>
                  <a:ext uri="{FF2B5EF4-FFF2-40B4-BE49-F238E27FC236}">
                    <a16:creationId xmlns:a16="http://schemas.microsoft.com/office/drawing/2014/main" id="{F22A48AA-CB50-D766-7CDB-C75CEEDFAC69}"/>
                  </a:ext>
                </a:extLst>
              </p:cNvPr>
              <p:cNvSpPr/>
              <p:nvPr/>
            </p:nvSpPr>
            <p:spPr bwMode="auto">
              <a:xfrm>
                <a:off x="6297163" y="2594917"/>
                <a:ext cx="2315497" cy="791657"/>
              </a:xfrm>
              <a:prstGeom prst="rect">
                <a:avLst/>
              </a:prstGeom>
              <a:solidFill>
                <a:schemeClr val="bg1">
                  <a:alpha val="95000"/>
                </a:schemeClr>
              </a:solidFill>
              <a:ln w="19050" cap="flat" cmpd="sng" algn="ctr">
                <a:solidFill>
                  <a:srgbClr val="005BAD"/>
                </a:solidFill>
                <a:prstDash val="solid"/>
                <a:round/>
                <a:headEnd type="none" w="med" len="med"/>
                <a:tailEnd type="none" w="med" len="med"/>
              </a:ln>
              <a:effectLst/>
            </p:spPr>
            <p:txBody>
              <a:bodyPr vert="horz" wrap="square" lIns="36000" tIns="0" rIns="0" bIns="36000" numCol="1" rtlCol="0" anchor="ctr" anchorCtr="0" compatLnSpc="1">
                <a:prstTxWarp prst="textNoShape">
                  <a:avLst/>
                </a:prstTxWarp>
              </a:bodyPr>
              <a:lstStyle/>
              <a:p>
                <a:pPr eaLnBrk="1" hangingPunct="1"/>
                <a:r>
                  <a:rPr lang="ja-JP" altLang="en-US" dirty="0">
                    <a:solidFill>
                      <a:srgbClr val="005BAD"/>
                    </a:solidFill>
                    <a:latin typeface="HGP創英角ｺﾞｼｯｸUB" panose="020B0900000000000000" pitchFamily="50" charset="-128"/>
                    <a:ea typeface="HGP創英角ｺﾞｼｯｸUB" panose="020B0900000000000000" pitchFamily="50" charset="-128"/>
                  </a:rPr>
                  <a:t> </a:t>
                </a:r>
                <a:r>
                  <a:rPr lang="ja-JP" altLang="en-US" sz="1800" dirty="0">
                    <a:solidFill>
                      <a:srgbClr val="005BAD"/>
                    </a:solidFill>
                    <a:latin typeface="HGP創英角ｺﾞｼｯｸUB" panose="020B0900000000000000" pitchFamily="50" charset="-128"/>
                    <a:ea typeface="HGP創英角ｺﾞｼｯｸUB" panose="020B0900000000000000" pitchFamily="50" charset="-128"/>
                  </a:rPr>
                  <a:t>会社</a:t>
                </a:r>
                <a:endParaRPr lang="ja-JP" altLang="en-US" dirty="0">
                  <a:solidFill>
                    <a:srgbClr val="005BAD"/>
                  </a:solidFill>
                  <a:latin typeface="HGP創英角ｺﾞｼｯｸUB" panose="020B0900000000000000" pitchFamily="50" charset="-128"/>
                  <a:ea typeface="HGP創英角ｺﾞｼｯｸUB" panose="020B0900000000000000" pitchFamily="50" charset="-128"/>
                </a:endParaRPr>
              </a:p>
            </p:txBody>
          </p:sp>
          <p:cxnSp>
            <p:nvCxnSpPr>
              <p:cNvPr id="8224" name="直線コネクタ 8223">
                <a:extLst>
                  <a:ext uri="{FF2B5EF4-FFF2-40B4-BE49-F238E27FC236}">
                    <a16:creationId xmlns:a16="http://schemas.microsoft.com/office/drawing/2014/main" id="{C1559CF7-9DC8-7853-DF2C-FEC3087EF03B}"/>
                  </a:ext>
                </a:extLst>
              </p:cNvPr>
              <p:cNvCxnSpPr>
                <a:cxnSpLocks/>
              </p:cNvCxnSpPr>
              <p:nvPr/>
            </p:nvCxnSpPr>
            <p:spPr bwMode="auto">
              <a:xfrm>
                <a:off x="6989438" y="2720745"/>
                <a:ext cx="0" cy="540000"/>
              </a:xfrm>
              <a:prstGeom prst="line">
                <a:avLst/>
              </a:prstGeom>
              <a:noFill/>
              <a:ln w="22225" cap="flat" cmpd="sng" algn="ctr">
                <a:solidFill>
                  <a:srgbClr val="005BAD"/>
                </a:solidFill>
                <a:prstDash val="solid"/>
                <a:round/>
                <a:headEnd type="none" w="med" len="med"/>
                <a:tailEnd type="none" w="med" len="med"/>
              </a:ln>
              <a:effectLst/>
            </p:spPr>
          </p:cxnSp>
        </p:grpSp>
        <p:grpSp>
          <p:nvGrpSpPr>
            <p:cNvPr id="8213" name="グループ化 8212">
              <a:extLst>
                <a:ext uri="{FF2B5EF4-FFF2-40B4-BE49-F238E27FC236}">
                  <a16:creationId xmlns:a16="http://schemas.microsoft.com/office/drawing/2014/main" id="{95C2517E-EFF0-7E44-7F59-970D8AB93439}"/>
                </a:ext>
              </a:extLst>
            </p:cNvPr>
            <p:cNvGrpSpPr/>
            <p:nvPr/>
          </p:nvGrpSpPr>
          <p:grpSpPr>
            <a:xfrm>
              <a:off x="5553237" y="1221775"/>
              <a:ext cx="1790875" cy="676454"/>
              <a:chOff x="6929462" y="2642814"/>
              <a:chExt cx="1790875" cy="676454"/>
            </a:xfrm>
          </p:grpSpPr>
          <p:sp>
            <p:nvSpPr>
              <p:cNvPr id="8225" name="テキスト ボックス 8224">
                <a:extLst>
                  <a:ext uri="{FF2B5EF4-FFF2-40B4-BE49-F238E27FC236}">
                    <a16:creationId xmlns:a16="http://schemas.microsoft.com/office/drawing/2014/main" id="{3F9BC289-59AE-300C-BF15-57C0136F9ECE}"/>
                  </a:ext>
                </a:extLst>
              </p:cNvPr>
              <p:cNvSpPr txBox="1"/>
              <p:nvPr/>
            </p:nvSpPr>
            <p:spPr>
              <a:xfrm>
                <a:off x="6929462" y="2642814"/>
                <a:ext cx="1165704" cy="369332"/>
              </a:xfrm>
              <a:prstGeom prst="rect">
                <a:avLst/>
              </a:prstGeom>
              <a:noFill/>
            </p:spPr>
            <p:txBody>
              <a:bodyPr wrap="none" rtlCol="0">
                <a:spAutoFit/>
              </a:bodyPr>
              <a:lstStyle/>
              <a:p>
                <a:pPr marL="285750" indent="-180000">
                  <a:buSzPct val="120000"/>
                  <a:buFont typeface="Arial" panose="020B0604020202020204" pitchFamily="34" charset="0"/>
                  <a:buChar char="•"/>
                </a:pPr>
                <a:r>
                  <a:rPr lang="ja-JP" altLang="en-US" sz="1800" dirty="0">
                    <a:solidFill>
                      <a:srgbClr val="005BAD"/>
                    </a:solidFill>
                    <a:latin typeface="HGPｺﾞｼｯｸE" panose="020B0900000000000000" pitchFamily="50" charset="-128"/>
                    <a:ea typeface="HGPｺﾞｼｯｸE" panose="020B0900000000000000" pitchFamily="50" charset="-128"/>
                  </a:rPr>
                  <a:t>法人税</a:t>
                </a:r>
              </a:p>
            </p:txBody>
          </p:sp>
          <p:sp>
            <p:nvSpPr>
              <p:cNvPr id="8226" name="テキスト ボックス 8225">
                <a:extLst>
                  <a:ext uri="{FF2B5EF4-FFF2-40B4-BE49-F238E27FC236}">
                    <a16:creationId xmlns:a16="http://schemas.microsoft.com/office/drawing/2014/main" id="{0C129613-0DA1-0D28-4403-5D941D68D455}"/>
                  </a:ext>
                </a:extLst>
              </p:cNvPr>
              <p:cNvSpPr txBox="1"/>
              <p:nvPr/>
            </p:nvSpPr>
            <p:spPr>
              <a:xfrm>
                <a:off x="6929462" y="2949936"/>
                <a:ext cx="1790875" cy="369332"/>
              </a:xfrm>
              <a:prstGeom prst="rect">
                <a:avLst/>
              </a:prstGeom>
              <a:noFill/>
            </p:spPr>
            <p:txBody>
              <a:bodyPr wrap="none" rtlCol="0">
                <a:spAutoFit/>
              </a:bodyPr>
              <a:lstStyle/>
              <a:p>
                <a:pPr marL="285750" indent="-180000">
                  <a:buSzPct val="120000"/>
                  <a:buFont typeface="Arial" panose="020B0604020202020204" pitchFamily="34" charset="0"/>
                  <a:buChar char="•"/>
                </a:pPr>
                <a:r>
                  <a:rPr lang="ja-JP" altLang="en-US" sz="1800" dirty="0">
                    <a:solidFill>
                      <a:srgbClr val="005BAD"/>
                    </a:solidFill>
                    <a:latin typeface="HGPｺﾞｼｯｸE" panose="020B0900000000000000" pitchFamily="50" charset="-128"/>
                    <a:ea typeface="HGPｺﾞｼｯｸE" panose="020B0900000000000000" pitchFamily="50" charset="-128"/>
                  </a:rPr>
                  <a:t>所得税</a:t>
                </a:r>
                <a:r>
                  <a:rPr lang="en-US" altLang="ja-JP" sz="1600" dirty="0">
                    <a:solidFill>
                      <a:srgbClr val="005BAD"/>
                    </a:solidFill>
                    <a:latin typeface="HGPｺﾞｼｯｸE" panose="020B0900000000000000" pitchFamily="50" charset="-128"/>
                    <a:ea typeface="HGPｺﾞｼｯｸE" panose="020B0900000000000000" pitchFamily="50" charset="-128"/>
                  </a:rPr>
                  <a:t>(</a:t>
                </a:r>
                <a:r>
                  <a:rPr lang="ja-JP" altLang="en-US" sz="1600" dirty="0">
                    <a:solidFill>
                      <a:srgbClr val="005BAD"/>
                    </a:solidFill>
                    <a:latin typeface="HGPｺﾞｼｯｸE" panose="020B0900000000000000" pitchFamily="50" charset="-128"/>
                    <a:ea typeface="HGPｺﾞｼｯｸE" panose="020B0900000000000000" pitchFamily="50" charset="-128"/>
                  </a:rPr>
                  <a:t>給料</a:t>
                </a:r>
                <a:r>
                  <a:rPr lang="en-US" altLang="ja-JP" sz="1600" dirty="0">
                    <a:solidFill>
                      <a:srgbClr val="005BAD"/>
                    </a:solidFill>
                    <a:latin typeface="HGPｺﾞｼｯｸE" panose="020B0900000000000000" pitchFamily="50" charset="-128"/>
                    <a:ea typeface="HGPｺﾞｼｯｸE" panose="020B0900000000000000" pitchFamily="50" charset="-128"/>
                  </a:rPr>
                  <a:t>)</a:t>
                </a:r>
                <a:endParaRPr lang="ja-JP" altLang="en-US" sz="1800" dirty="0">
                  <a:solidFill>
                    <a:srgbClr val="005BAD"/>
                  </a:solidFill>
                  <a:latin typeface="HGPｺﾞｼｯｸE" panose="020B0900000000000000" pitchFamily="50" charset="-128"/>
                  <a:ea typeface="HGPｺﾞｼｯｸE" panose="020B0900000000000000" pitchFamily="50" charset="-128"/>
                </a:endParaRPr>
              </a:p>
            </p:txBody>
          </p:sp>
        </p:grpSp>
      </p:grpSp>
      <p:grpSp>
        <p:nvGrpSpPr>
          <p:cNvPr id="12" name="グループ化 11">
            <a:extLst>
              <a:ext uri="{FF2B5EF4-FFF2-40B4-BE49-F238E27FC236}">
                <a16:creationId xmlns:a16="http://schemas.microsoft.com/office/drawing/2014/main" id="{EABC54D1-31A7-DF57-FB52-F9232DBEAC47}"/>
              </a:ext>
            </a:extLst>
          </p:cNvPr>
          <p:cNvGrpSpPr/>
          <p:nvPr/>
        </p:nvGrpSpPr>
        <p:grpSpPr>
          <a:xfrm>
            <a:off x="1259502" y="5556178"/>
            <a:ext cx="6624996" cy="499594"/>
            <a:chOff x="1374709" y="5556178"/>
            <a:chExt cx="6624996" cy="499594"/>
          </a:xfrm>
        </p:grpSpPr>
        <p:grpSp>
          <p:nvGrpSpPr>
            <p:cNvPr id="8210" name="グループ化 8209">
              <a:extLst>
                <a:ext uri="{FF2B5EF4-FFF2-40B4-BE49-F238E27FC236}">
                  <a16:creationId xmlns:a16="http://schemas.microsoft.com/office/drawing/2014/main" id="{EE5211C2-9FCA-25CC-CA81-1BABDDA36BCF}"/>
                </a:ext>
              </a:extLst>
            </p:cNvPr>
            <p:cNvGrpSpPr/>
            <p:nvPr/>
          </p:nvGrpSpPr>
          <p:grpSpPr>
            <a:xfrm>
              <a:off x="1374709" y="5556178"/>
              <a:ext cx="6624994" cy="499594"/>
              <a:chOff x="5697778" y="4643078"/>
              <a:chExt cx="3595339" cy="1277643"/>
            </a:xfrm>
          </p:grpSpPr>
          <p:sp>
            <p:nvSpPr>
              <p:cNvPr id="8228" name="正方形/長方形 8227">
                <a:extLst>
                  <a:ext uri="{FF2B5EF4-FFF2-40B4-BE49-F238E27FC236}">
                    <a16:creationId xmlns:a16="http://schemas.microsoft.com/office/drawing/2014/main" id="{D25B3324-F9E5-D4A4-0277-C19629F69D64}"/>
                  </a:ext>
                </a:extLst>
              </p:cNvPr>
              <p:cNvSpPr/>
              <p:nvPr/>
            </p:nvSpPr>
            <p:spPr bwMode="auto">
              <a:xfrm>
                <a:off x="5697778" y="4643078"/>
                <a:ext cx="3595339" cy="1277643"/>
              </a:xfrm>
              <a:prstGeom prst="rect">
                <a:avLst/>
              </a:prstGeom>
              <a:solidFill>
                <a:schemeClr val="bg1">
                  <a:alpha val="80000"/>
                </a:schemeClr>
              </a:solidFill>
              <a:ln w="19050" cap="flat" cmpd="sng" algn="ctr">
                <a:solidFill>
                  <a:srgbClr val="005BAD"/>
                </a:solidFill>
                <a:prstDash val="solid"/>
                <a:round/>
                <a:headEnd type="none" w="med" len="med"/>
                <a:tailEnd type="none" w="med" len="med"/>
              </a:ln>
              <a:effectLst/>
            </p:spPr>
            <p:txBody>
              <a:bodyPr vert="horz" wrap="square" lIns="0" tIns="0" rIns="0" bIns="36000" numCol="1" rtlCol="0" anchor="ctr" anchorCtr="0" compatLnSpc="1">
                <a:prstTxWarp prst="textNoShape">
                  <a:avLst/>
                </a:prstTxWarp>
              </a:bodyPr>
              <a:lstStyle/>
              <a:p>
                <a:pPr eaLnBrk="1" hangingPunct="1"/>
                <a:r>
                  <a:rPr lang="ja-JP" altLang="en-US" dirty="0">
                    <a:solidFill>
                      <a:srgbClr val="005BAD"/>
                    </a:solidFill>
                    <a:latin typeface="HGP創英角ｺﾞｼｯｸUB" panose="020B0900000000000000" pitchFamily="50" charset="-128"/>
                    <a:ea typeface="HGP創英角ｺﾞｼｯｸUB" panose="020B0900000000000000" pitchFamily="50" charset="-128"/>
                  </a:rPr>
                  <a:t> </a:t>
                </a:r>
                <a:r>
                  <a:rPr lang="ja-JP" altLang="en-US" sz="1800" dirty="0">
                    <a:solidFill>
                      <a:srgbClr val="005BAD"/>
                    </a:solidFill>
                    <a:latin typeface="HGP創英角ｺﾞｼｯｸUB" panose="020B0900000000000000" pitchFamily="50" charset="-128"/>
                    <a:ea typeface="HGP創英角ｺﾞｼｯｸUB" panose="020B0900000000000000" pitchFamily="50" charset="-128"/>
                  </a:rPr>
                  <a:t>外出先</a:t>
                </a:r>
                <a:endParaRPr lang="ja-JP" altLang="en-US" dirty="0">
                  <a:solidFill>
                    <a:srgbClr val="005BAD"/>
                  </a:solidFill>
                  <a:latin typeface="HGP創英角ｺﾞｼｯｸUB" panose="020B0900000000000000" pitchFamily="50" charset="-128"/>
                  <a:ea typeface="HGP創英角ｺﾞｼｯｸUB" panose="020B0900000000000000" pitchFamily="50" charset="-128"/>
                </a:endParaRPr>
              </a:p>
            </p:txBody>
          </p:sp>
          <p:cxnSp>
            <p:nvCxnSpPr>
              <p:cNvPr id="8229" name="直線コネクタ 8228">
                <a:extLst>
                  <a:ext uri="{FF2B5EF4-FFF2-40B4-BE49-F238E27FC236}">
                    <a16:creationId xmlns:a16="http://schemas.microsoft.com/office/drawing/2014/main" id="{F8B24710-C74F-3EDE-F8FF-DF64E7CD7E22}"/>
                  </a:ext>
                </a:extLst>
              </p:cNvPr>
              <p:cNvCxnSpPr>
                <a:cxnSpLocks/>
              </p:cNvCxnSpPr>
              <p:nvPr/>
            </p:nvCxnSpPr>
            <p:spPr bwMode="auto">
              <a:xfrm>
                <a:off x="6161167" y="4770744"/>
                <a:ext cx="0" cy="1022313"/>
              </a:xfrm>
              <a:prstGeom prst="line">
                <a:avLst/>
              </a:prstGeom>
              <a:noFill/>
              <a:ln w="22225" cap="flat" cmpd="sng" algn="ctr">
                <a:solidFill>
                  <a:srgbClr val="005BAD"/>
                </a:solidFill>
                <a:prstDash val="solid"/>
                <a:round/>
                <a:headEnd type="none" w="med" len="med"/>
                <a:tailEnd type="none" w="med" len="med"/>
              </a:ln>
              <a:effectLst/>
            </p:spPr>
          </p:cxnSp>
        </p:grpSp>
        <p:grpSp>
          <p:nvGrpSpPr>
            <p:cNvPr id="8200" name="グループ化 8199">
              <a:extLst>
                <a:ext uri="{FF2B5EF4-FFF2-40B4-BE49-F238E27FC236}">
                  <a16:creationId xmlns:a16="http://schemas.microsoft.com/office/drawing/2014/main" id="{B972046B-E68C-9ED0-E3BD-4C005B9E4473}"/>
                </a:ext>
              </a:extLst>
            </p:cNvPr>
            <p:cNvGrpSpPr/>
            <p:nvPr/>
          </p:nvGrpSpPr>
          <p:grpSpPr>
            <a:xfrm>
              <a:off x="2245245" y="5621309"/>
              <a:ext cx="5754460" cy="369332"/>
              <a:chOff x="2442079" y="5549752"/>
              <a:chExt cx="5754460" cy="369332"/>
            </a:xfrm>
          </p:grpSpPr>
          <p:sp>
            <p:nvSpPr>
              <p:cNvPr id="8230" name="テキスト ボックス 8229">
                <a:extLst>
                  <a:ext uri="{FF2B5EF4-FFF2-40B4-BE49-F238E27FC236}">
                    <a16:creationId xmlns:a16="http://schemas.microsoft.com/office/drawing/2014/main" id="{96B0215A-A37E-DF86-C09B-CD930D92AD31}"/>
                  </a:ext>
                </a:extLst>
              </p:cNvPr>
              <p:cNvSpPr txBox="1"/>
              <p:nvPr/>
            </p:nvSpPr>
            <p:spPr>
              <a:xfrm>
                <a:off x="6415282" y="5549752"/>
                <a:ext cx="1781257" cy="369332"/>
              </a:xfrm>
              <a:prstGeom prst="rect">
                <a:avLst/>
              </a:prstGeom>
              <a:noFill/>
            </p:spPr>
            <p:txBody>
              <a:bodyPr wrap="none" rtlCol="0">
                <a:spAutoFit/>
              </a:bodyPr>
              <a:lstStyle/>
              <a:p>
                <a:pPr marL="285750" indent="-180000">
                  <a:buSzPct val="120000"/>
                  <a:buFont typeface="Arial" panose="020B0604020202020204" pitchFamily="34" charset="0"/>
                  <a:buChar char="•"/>
                </a:pPr>
                <a:r>
                  <a:rPr lang="ja-JP" altLang="en-US" sz="1800" dirty="0">
                    <a:solidFill>
                      <a:srgbClr val="005BAD"/>
                    </a:solidFill>
                    <a:latin typeface="HGPｺﾞｼｯｸE" panose="020B0900000000000000" pitchFamily="50" charset="-128"/>
                    <a:ea typeface="HGPｺﾞｼｯｸE" panose="020B0900000000000000" pitchFamily="50" charset="-128"/>
                  </a:rPr>
                  <a:t>入湯税</a:t>
                </a:r>
                <a:r>
                  <a:rPr lang="ja-JP" altLang="en-US" sz="1600" dirty="0">
                    <a:solidFill>
                      <a:srgbClr val="005BAD"/>
                    </a:solidFill>
                    <a:latin typeface="HGPｺﾞｼｯｸE" panose="020B0900000000000000" pitchFamily="50" charset="-128"/>
                    <a:ea typeface="HGPｺﾞｼｯｸE" panose="020B0900000000000000" pitchFamily="50" charset="-128"/>
                  </a:rPr>
                  <a:t>（温泉）</a:t>
                </a:r>
                <a:endParaRPr lang="ja-JP" altLang="en-US" sz="1800" dirty="0">
                  <a:solidFill>
                    <a:srgbClr val="005BAD"/>
                  </a:solidFill>
                  <a:latin typeface="HGPｺﾞｼｯｸE" panose="020B0900000000000000" pitchFamily="50" charset="-128"/>
                  <a:ea typeface="HGPｺﾞｼｯｸE" panose="020B0900000000000000" pitchFamily="50" charset="-128"/>
                </a:endParaRPr>
              </a:p>
            </p:txBody>
          </p:sp>
          <p:sp>
            <p:nvSpPr>
              <p:cNvPr id="8231" name="テキスト ボックス 8230">
                <a:extLst>
                  <a:ext uri="{FF2B5EF4-FFF2-40B4-BE49-F238E27FC236}">
                    <a16:creationId xmlns:a16="http://schemas.microsoft.com/office/drawing/2014/main" id="{7AA30773-9C56-1D69-E715-7625A8419D1D}"/>
                  </a:ext>
                </a:extLst>
              </p:cNvPr>
              <p:cNvSpPr txBox="1"/>
              <p:nvPr/>
            </p:nvSpPr>
            <p:spPr>
              <a:xfrm>
                <a:off x="4700342" y="5549752"/>
                <a:ext cx="1915909" cy="369332"/>
              </a:xfrm>
              <a:prstGeom prst="rect">
                <a:avLst/>
              </a:prstGeom>
              <a:noFill/>
            </p:spPr>
            <p:txBody>
              <a:bodyPr wrap="none" rtlCol="0">
                <a:spAutoFit/>
              </a:bodyPr>
              <a:lstStyle/>
              <a:p>
                <a:pPr marL="285750" indent="-180000">
                  <a:buSzPct val="120000"/>
                  <a:buFont typeface="Arial" panose="020B0604020202020204" pitchFamily="34" charset="0"/>
                  <a:buChar char="•"/>
                </a:pPr>
                <a:r>
                  <a:rPr lang="ja-JP" altLang="en-US" sz="1800" dirty="0">
                    <a:solidFill>
                      <a:srgbClr val="005BAD"/>
                    </a:solidFill>
                    <a:latin typeface="HGPｺﾞｼｯｸE" panose="020B0900000000000000" pitchFamily="50" charset="-128"/>
                    <a:ea typeface="HGPｺﾞｼｯｸE" panose="020B0900000000000000" pitchFamily="50" charset="-128"/>
                  </a:rPr>
                  <a:t>消費税</a:t>
                </a:r>
                <a:r>
                  <a:rPr lang="en-US" altLang="ja-JP" sz="1600" dirty="0">
                    <a:solidFill>
                      <a:srgbClr val="005BAD"/>
                    </a:solidFill>
                    <a:latin typeface="HGPｺﾞｼｯｸE" panose="020B0900000000000000" pitchFamily="50" charset="-128"/>
                    <a:ea typeface="HGPｺﾞｼｯｸE" panose="020B0900000000000000" pitchFamily="50" charset="-128"/>
                  </a:rPr>
                  <a:t>(</a:t>
                </a:r>
                <a:r>
                  <a:rPr lang="ja-JP" altLang="en-US" sz="1600" dirty="0">
                    <a:solidFill>
                      <a:srgbClr val="005BAD"/>
                    </a:solidFill>
                    <a:latin typeface="HGPｺﾞｼｯｸE" panose="020B0900000000000000" pitchFamily="50" charset="-128"/>
                    <a:ea typeface="HGPｺﾞｼｯｸE" panose="020B0900000000000000" pitchFamily="50" charset="-128"/>
                  </a:rPr>
                  <a:t>買い物</a:t>
                </a:r>
                <a:r>
                  <a:rPr lang="en-US" altLang="ja-JP" sz="1600" dirty="0">
                    <a:solidFill>
                      <a:srgbClr val="005BAD"/>
                    </a:solidFill>
                    <a:latin typeface="HGPｺﾞｼｯｸE" panose="020B0900000000000000" pitchFamily="50" charset="-128"/>
                    <a:ea typeface="HGPｺﾞｼｯｸE" panose="020B0900000000000000" pitchFamily="50" charset="-128"/>
                  </a:rPr>
                  <a:t>)</a:t>
                </a:r>
                <a:endParaRPr lang="ja-JP" altLang="en-US" sz="1800" dirty="0">
                  <a:solidFill>
                    <a:srgbClr val="005BAD"/>
                  </a:solidFill>
                  <a:latin typeface="HGPｺﾞｼｯｸE" panose="020B0900000000000000" pitchFamily="50" charset="-128"/>
                  <a:ea typeface="HGPｺﾞｼｯｸE" panose="020B0900000000000000" pitchFamily="50" charset="-128"/>
                </a:endParaRPr>
              </a:p>
            </p:txBody>
          </p:sp>
          <p:sp>
            <p:nvSpPr>
              <p:cNvPr id="30" name="テキスト ボックス 29">
                <a:extLst>
                  <a:ext uri="{FF2B5EF4-FFF2-40B4-BE49-F238E27FC236}">
                    <a16:creationId xmlns:a16="http://schemas.microsoft.com/office/drawing/2014/main" id="{E1BF19EE-B396-D458-DCBF-FE52D39A135C}"/>
                  </a:ext>
                </a:extLst>
              </p:cNvPr>
              <p:cNvSpPr txBox="1"/>
              <p:nvPr/>
            </p:nvSpPr>
            <p:spPr>
              <a:xfrm>
                <a:off x="2442079" y="5549752"/>
                <a:ext cx="2501006" cy="369332"/>
              </a:xfrm>
              <a:prstGeom prst="rect">
                <a:avLst/>
              </a:prstGeom>
              <a:noFill/>
            </p:spPr>
            <p:txBody>
              <a:bodyPr wrap="none" rtlCol="0">
                <a:spAutoFit/>
              </a:bodyPr>
              <a:lstStyle/>
              <a:p>
                <a:pPr marL="285750" indent="-180000">
                  <a:buSzPct val="120000"/>
                  <a:buFont typeface="Arial" panose="020B0604020202020204" pitchFamily="34" charset="0"/>
                  <a:buChar char="•"/>
                </a:pPr>
                <a:r>
                  <a:rPr lang="ja-JP" altLang="en-US" sz="1800" dirty="0">
                    <a:solidFill>
                      <a:srgbClr val="005BAD"/>
                    </a:solidFill>
                    <a:latin typeface="HGPｺﾞｼｯｸE" panose="020B0900000000000000" pitchFamily="50" charset="-128"/>
                    <a:ea typeface="HGPｺﾞｼｯｸE" panose="020B0900000000000000" pitchFamily="50" charset="-128"/>
                  </a:rPr>
                  <a:t>揮発油税</a:t>
                </a:r>
                <a:r>
                  <a:rPr lang="ja-JP" altLang="en-US" sz="1600" dirty="0">
                    <a:solidFill>
                      <a:srgbClr val="005BAD"/>
                    </a:solidFill>
                    <a:latin typeface="HGPｺﾞｼｯｸE" panose="020B0900000000000000" pitchFamily="50" charset="-128"/>
                    <a:ea typeface="HGPｺﾞｼｯｸE" panose="020B0900000000000000" pitchFamily="50" charset="-128"/>
                  </a:rPr>
                  <a:t>（ガソリン税）</a:t>
                </a:r>
                <a:endParaRPr lang="ja-JP" altLang="en-US" sz="1800" dirty="0">
                  <a:solidFill>
                    <a:srgbClr val="005BAD"/>
                  </a:solidFill>
                  <a:latin typeface="HGPｺﾞｼｯｸE" panose="020B0900000000000000" pitchFamily="50" charset="-128"/>
                  <a:ea typeface="HGPｺﾞｼｯｸE" panose="020B0900000000000000" pitchFamily="50" charset="-128"/>
                </a:endParaRPr>
              </a:p>
            </p:txBody>
          </p:sp>
        </p:grpSp>
      </p:grpSp>
      <p:pic>
        <p:nvPicPr>
          <p:cNvPr id="55" name="図 54">
            <a:hlinkClick r:id="rId5"/>
            <a:extLst>
              <a:ext uri="{FF2B5EF4-FFF2-40B4-BE49-F238E27FC236}">
                <a16:creationId xmlns:a16="http://schemas.microsoft.com/office/drawing/2014/main" id="{726264DB-D7F1-4827-958C-4AB8AC447D79}"/>
              </a:ext>
            </a:extLst>
          </p:cNvPr>
          <p:cNvPicPr>
            <a:picLocks noChangeAspect="1"/>
          </p:cNvPicPr>
          <p:nvPr/>
        </p:nvPicPr>
        <p:blipFill>
          <a:blip r:embed="rId10"/>
          <a:stretch>
            <a:fillRect/>
          </a:stretch>
        </p:blipFill>
        <p:spPr>
          <a:xfrm>
            <a:off x="8367365" y="6353452"/>
            <a:ext cx="478083" cy="478083"/>
          </a:xfrm>
          <a:prstGeom prst="rect">
            <a:avLst/>
          </a:prstGeom>
        </p:spPr>
      </p:pic>
      <p:sp>
        <p:nvSpPr>
          <p:cNvPr id="13" name="スライド番号プレースホルダー 8">
            <a:extLst>
              <a:ext uri="{FF2B5EF4-FFF2-40B4-BE49-F238E27FC236}">
                <a16:creationId xmlns:a16="http://schemas.microsoft.com/office/drawing/2014/main" id="{18CC130E-8F7B-DE0F-E92F-AB6C4AF36DEC}"/>
              </a:ext>
            </a:extLst>
          </p:cNvPr>
          <p:cNvSpPr>
            <a:spLocks noGrp="1"/>
          </p:cNvSpPr>
          <p:nvPr>
            <p:ph type="sldNum" sz="quarter" idx="12"/>
          </p:nvPr>
        </p:nvSpPr>
        <p:spPr>
          <a:xfrm>
            <a:off x="8769893" y="6443281"/>
            <a:ext cx="374107" cy="298426"/>
          </a:xfrm>
        </p:spPr>
        <p:txBody>
          <a:bodyPr/>
          <a:lstStyle/>
          <a:p>
            <a:pPr>
              <a:defRPr/>
            </a:pPr>
            <a:fld id="{40E3B949-1179-4387-B307-F356BE6486A4}" type="slidenum">
              <a:rPr lang="en-US" altLang="ja-JP" smtClean="0">
                <a:latin typeface="+mn-ea"/>
                <a:ea typeface="+mn-ea"/>
              </a:rPr>
              <a:pPr>
                <a:defRPr/>
              </a:pPr>
              <a:t>2</a:t>
            </a:fld>
            <a:endParaRPr lang="en-US" altLang="ja-JP" dirty="0">
              <a:latin typeface="+mn-ea"/>
              <a:ea typeface="+mn-ea"/>
            </a:endParaRPr>
          </a:p>
        </p:txBody>
      </p:sp>
    </p:spTree>
    <p:custDataLst>
      <p:tags r:id="rId1"/>
    </p:custDataLst>
    <p:extLst>
      <p:ext uri="{BB962C8B-B14F-4D97-AF65-F5344CB8AC3E}">
        <p14:creationId xmlns:p14="http://schemas.microsoft.com/office/powerpoint/2010/main" val="18111832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8195"/>
                                        </p:tgtEl>
                                        <p:attrNameLst>
                                          <p:attrName>style.visibility</p:attrName>
                                        </p:attrNameLst>
                                      </p:cBhvr>
                                      <p:to>
                                        <p:strVal val="visible"/>
                                      </p:to>
                                    </p:set>
                                    <p:animEffect transition="in" filter="fade">
                                      <p:cBhvr>
                                        <p:cTn id="7" dur="500"/>
                                        <p:tgtEl>
                                          <p:spTgt spid="819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500"/>
                                        <p:tgtEl>
                                          <p:spTgt spid="2"/>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fade">
                                      <p:cBhvr>
                                        <p:cTn id="17" dur="500"/>
                                        <p:tgtEl>
                                          <p:spTgt spid="10"/>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2"/>
                                        </p:tgtEl>
                                        <p:attrNameLst>
                                          <p:attrName>style.visibility</p:attrName>
                                        </p:attrNameLst>
                                      </p:cBhvr>
                                      <p:to>
                                        <p:strVal val="visible"/>
                                      </p:to>
                                    </p:set>
                                    <p:animEffect transition="in" filter="fade">
                                      <p:cBhvr>
                                        <p:cTn id="22"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グループ化 1">
            <a:extLst>
              <a:ext uri="{FF2B5EF4-FFF2-40B4-BE49-F238E27FC236}">
                <a16:creationId xmlns:a16="http://schemas.microsoft.com/office/drawing/2014/main" id="{23AA016E-2624-4F20-96EB-B5A66010AFE6}"/>
              </a:ext>
            </a:extLst>
          </p:cNvPr>
          <p:cNvGrpSpPr/>
          <p:nvPr/>
        </p:nvGrpSpPr>
        <p:grpSpPr>
          <a:xfrm>
            <a:off x="323851" y="1085670"/>
            <a:ext cx="8519134" cy="827030"/>
            <a:chOff x="323851" y="1085670"/>
            <a:chExt cx="8519134" cy="827030"/>
          </a:xfrm>
        </p:grpSpPr>
        <p:sp>
          <p:nvSpPr>
            <p:cNvPr id="60" name="AutoShape 353">
              <a:extLst>
                <a:ext uri="{FF2B5EF4-FFF2-40B4-BE49-F238E27FC236}">
                  <a16:creationId xmlns:a16="http://schemas.microsoft.com/office/drawing/2014/main" id="{C4CD31EB-70D7-9C57-CDB7-163F5F6F5126}"/>
                </a:ext>
              </a:extLst>
            </p:cNvPr>
            <p:cNvSpPr>
              <a:spLocks noChangeArrowheads="1"/>
            </p:cNvSpPr>
            <p:nvPr/>
          </p:nvSpPr>
          <p:spPr bwMode="auto">
            <a:xfrm>
              <a:off x="323851" y="1085670"/>
              <a:ext cx="8519134" cy="827030"/>
            </a:xfrm>
            <a:prstGeom prst="roundRect">
              <a:avLst>
                <a:gd name="adj" fmla="val 0"/>
              </a:avLst>
            </a:prstGeom>
            <a:solidFill>
              <a:srgbClr val="CEECFE"/>
            </a:solidFill>
            <a:ln>
              <a:noFill/>
            </a:ln>
            <a:effectLst/>
          </p:spPr>
          <p:txBody>
            <a:bodyPr wrap="none" anchor="ctr"/>
            <a:lstStyle/>
            <a:p>
              <a:pPr defTabSz="838413" eaLnBrk="1" hangingPunct="1">
                <a:spcBef>
                  <a:spcPct val="20000"/>
                </a:spcBef>
                <a:buFont typeface="Arial" charset="0"/>
                <a:buChar char="•"/>
                <a:defRPr/>
              </a:pPr>
              <a:endParaRPr lang="ja-JP" altLang="en-US" sz="2567" dirty="0">
                <a:solidFill>
                  <a:prstClr val="black"/>
                </a:solidFill>
                <a:latin typeface="HGPｺﾞｼｯｸE" panose="020B0900000000000000" pitchFamily="50" charset="-128"/>
                <a:ea typeface="HGPｺﾞｼｯｸE" panose="020B0900000000000000" pitchFamily="50" charset="-128"/>
              </a:endParaRPr>
            </a:p>
          </p:txBody>
        </p:sp>
        <p:sp>
          <p:nvSpPr>
            <p:cNvPr id="57" name="テキスト ボックス 56">
              <a:extLst>
                <a:ext uri="{FF2B5EF4-FFF2-40B4-BE49-F238E27FC236}">
                  <a16:creationId xmlns:a16="http://schemas.microsoft.com/office/drawing/2014/main" id="{C0B264B1-BAF6-D79F-B965-760727043382}"/>
                </a:ext>
              </a:extLst>
            </p:cNvPr>
            <p:cNvSpPr txBox="1"/>
            <p:nvPr/>
          </p:nvSpPr>
          <p:spPr>
            <a:xfrm>
              <a:off x="340205" y="1314519"/>
              <a:ext cx="5420516" cy="369332"/>
            </a:xfrm>
            <a:prstGeom prst="rect">
              <a:avLst/>
            </a:prstGeom>
            <a:noFill/>
          </p:spPr>
          <p:txBody>
            <a:bodyPr wrap="square" rtlCol="0">
              <a:spAutoFit/>
            </a:bodyPr>
            <a:lstStyle/>
            <a:p>
              <a:r>
                <a:rPr kumimoji="1" lang="ja-JP" altLang="en-US" sz="1800" dirty="0">
                  <a:latin typeface="+mn-ea"/>
                  <a:ea typeface="+mn-ea"/>
                </a:rPr>
                <a:t>日本の借金の状況</a:t>
              </a:r>
            </a:p>
          </p:txBody>
        </p:sp>
      </p:grpSp>
      <p:grpSp>
        <p:nvGrpSpPr>
          <p:cNvPr id="5" name="グループ化 4">
            <a:extLst>
              <a:ext uri="{FF2B5EF4-FFF2-40B4-BE49-F238E27FC236}">
                <a16:creationId xmlns:a16="http://schemas.microsoft.com/office/drawing/2014/main" id="{6542992E-A4FE-5D8C-1B96-BF8A621D802B}"/>
              </a:ext>
            </a:extLst>
          </p:cNvPr>
          <p:cNvGrpSpPr/>
          <p:nvPr/>
        </p:nvGrpSpPr>
        <p:grpSpPr>
          <a:xfrm>
            <a:off x="287922" y="6410880"/>
            <a:ext cx="7895488" cy="374400"/>
            <a:chOff x="322211" y="6410880"/>
            <a:chExt cx="8532000" cy="374400"/>
          </a:xfrm>
        </p:grpSpPr>
        <p:sp>
          <p:nvSpPr>
            <p:cNvPr id="6" name="正方形/長方形 5">
              <a:extLst>
                <a:ext uri="{FF2B5EF4-FFF2-40B4-BE49-F238E27FC236}">
                  <a16:creationId xmlns:a16="http://schemas.microsoft.com/office/drawing/2014/main" id="{985E36C8-2429-126F-97A3-2B0AB259F57C}"/>
                </a:ext>
              </a:extLst>
            </p:cNvPr>
            <p:cNvSpPr/>
            <p:nvPr/>
          </p:nvSpPr>
          <p:spPr bwMode="auto">
            <a:xfrm>
              <a:off x="322211" y="6410880"/>
              <a:ext cx="8532000" cy="374400"/>
            </a:xfrm>
            <a:prstGeom prst="rect">
              <a:avLst/>
            </a:prstGeom>
            <a:noFill/>
            <a:ln w="22225" cap="flat" cmpd="sng" algn="ctr">
              <a:solidFill>
                <a:srgbClr val="005BAD"/>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ja-JP" altLang="en-US" sz="2400" b="0" i="0" u="none" strike="noStrike" cap="none" normalizeH="0" baseline="0" dirty="0">
                <a:ln>
                  <a:noFill/>
                </a:ln>
                <a:solidFill>
                  <a:schemeClr val="tx1"/>
                </a:solidFill>
                <a:effectLst/>
                <a:latin typeface="+mn-ea"/>
              </a:endParaRPr>
            </a:p>
          </p:txBody>
        </p:sp>
        <p:sp>
          <p:nvSpPr>
            <p:cNvPr id="20" name="正方形/長方形 19">
              <a:extLst>
                <a:ext uri="{FF2B5EF4-FFF2-40B4-BE49-F238E27FC236}">
                  <a16:creationId xmlns:a16="http://schemas.microsoft.com/office/drawing/2014/main" id="{45EE1716-E341-D0FD-B596-9B73EED47342}"/>
                </a:ext>
              </a:extLst>
            </p:cNvPr>
            <p:cNvSpPr/>
            <p:nvPr/>
          </p:nvSpPr>
          <p:spPr bwMode="auto">
            <a:xfrm>
              <a:off x="322212" y="6449705"/>
              <a:ext cx="8497741" cy="296751"/>
            </a:xfrm>
            <a:prstGeom prst="rect">
              <a:avLst/>
            </a:prstGeom>
            <a:solidFill>
              <a:srgbClr val="CCECFF">
                <a:alpha val="30000"/>
              </a:srgbClr>
            </a:solidFill>
            <a:ln w="6350" cap="flat" cmpd="sng" algn="ctr">
              <a:solidFill>
                <a:srgbClr val="005BAD"/>
              </a:solidFill>
              <a:prstDash val="dash"/>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ja-JP" altLang="en-US" sz="2400" b="0" i="0" u="none" strike="noStrike" cap="none" normalizeH="0" baseline="0" dirty="0">
                <a:ln>
                  <a:noFill/>
                </a:ln>
                <a:solidFill>
                  <a:schemeClr val="tx1"/>
                </a:solidFill>
                <a:effectLst/>
                <a:latin typeface="+mn-ea"/>
              </a:endParaRPr>
            </a:p>
          </p:txBody>
        </p:sp>
      </p:grpSp>
      <p:sp>
        <p:nvSpPr>
          <p:cNvPr id="100" name="テキスト ボックス 99">
            <a:extLst>
              <a:ext uri="{FF2B5EF4-FFF2-40B4-BE49-F238E27FC236}">
                <a16:creationId xmlns:a16="http://schemas.microsoft.com/office/drawing/2014/main" id="{AEA2E2D7-BDD9-93CA-5793-01AC63AF7D59}"/>
              </a:ext>
            </a:extLst>
          </p:cNvPr>
          <p:cNvSpPr txBox="1"/>
          <p:nvPr/>
        </p:nvSpPr>
        <p:spPr>
          <a:xfrm>
            <a:off x="827561" y="6473251"/>
            <a:ext cx="7113394" cy="261610"/>
          </a:xfrm>
          <a:prstGeom prst="rect">
            <a:avLst/>
          </a:prstGeom>
          <a:noFill/>
        </p:spPr>
        <p:txBody>
          <a:bodyPr wrap="square" rtlCol="0">
            <a:spAutoFit/>
          </a:bodyPr>
          <a:lstStyle/>
          <a:p>
            <a:r>
              <a:rPr kumimoji="1" lang="ja-JP" altLang="en-US" sz="1100" b="1" dirty="0">
                <a:solidFill>
                  <a:srgbClr val="005BAD"/>
                </a:solidFill>
                <a:latin typeface="ＭＳ Ｐゴシック" panose="020B0600070205080204" pitchFamily="50" charset="-128"/>
                <a:ea typeface="ＭＳ Ｐゴシック" panose="020B0600070205080204" pitchFamily="50" charset="-128"/>
              </a:rPr>
              <a:t>動画で学ぼう</a:t>
            </a:r>
            <a:r>
              <a:rPr kumimoji="1" lang="ja-JP" altLang="en-US" sz="1100" b="1" spc="-150" dirty="0">
                <a:solidFill>
                  <a:srgbClr val="005BAD"/>
                </a:solidFill>
                <a:latin typeface="+mj-ea"/>
                <a:ea typeface="+mj-ea"/>
              </a:rPr>
              <a:t> </a:t>
            </a:r>
            <a:r>
              <a:rPr kumimoji="1" lang="ja-JP" altLang="en-US" sz="1100" b="1" dirty="0">
                <a:solidFill>
                  <a:srgbClr val="005BAD"/>
                </a:solidFill>
                <a:latin typeface="+mj-ea"/>
                <a:ea typeface="+mj-ea"/>
              </a:rPr>
              <a:t>：</a:t>
            </a:r>
            <a:r>
              <a:rPr lang="ja-JP" altLang="en-US" sz="1100" b="1" spc="-150" dirty="0">
                <a:solidFill>
                  <a:srgbClr val="005BAD"/>
                </a:solidFill>
                <a:latin typeface="+mj-ea"/>
                <a:ea typeface="+mj-ea"/>
              </a:rPr>
              <a:t> </a:t>
            </a:r>
            <a:r>
              <a:rPr lang="ja-JP" altLang="en-US" sz="1100" b="1" dirty="0">
                <a:solidFill>
                  <a:srgbClr val="005BAD"/>
                </a:solidFill>
                <a:latin typeface="ＭＳ Ｐゴシック" panose="020B0600070205080204" pitchFamily="50" charset="-128"/>
                <a:ea typeface="ＭＳ Ｐゴシック" panose="020B0600070205080204" pitchFamily="50" charset="-128"/>
              </a:rPr>
              <a:t>日本の「財政」を考えよう　</a:t>
            </a:r>
            <a:r>
              <a:rPr kumimoji="1" lang="en-US" altLang="ja-JP" sz="1100" dirty="0">
                <a:latin typeface="HGPGothicE" panose="020B0900000000000000" pitchFamily="34" charset="-128"/>
                <a:cs typeface="Arial" panose="020B0604020202020204" pitchFamily="34" charset="0"/>
                <a:hlinkClick r:id="rId3">
                  <a:extLst>
                    <a:ext uri="{A12FA001-AC4F-418D-AE19-62706E023703}">
                      <ahyp:hlinkClr xmlns:ahyp="http://schemas.microsoft.com/office/drawing/2018/hyperlinkcolor" val="tx"/>
                    </a:ext>
                  </a:extLst>
                </a:hlinkClick>
              </a:rPr>
              <a:t> https://www.youtube.com/watch?v=O8YDvxVEMEY </a:t>
            </a:r>
            <a:r>
              <a:rPr kumimoji="1" lang="ja-JP" altLang="en-US" sz="1000" dirty="0">
                <a:latin typeface="HGPGothicE" panose="020B0900000000000000" pitchFamily="34" charset="-128"/>
                <a:cs typeface="Arial" panose="020B0604020202020204" pitchFamily="34" charset="0"/>
              </a:rPr>
              <a:t>（財務省作成動画）</a:t>
            </a:r>
            <a:endParaRPr kumimoji="1" lang="ja-JP" altLang="en-US" sz="1100" dirty="0">
              <a:latin typeface="HGPGothicE" panose="020B0900000000000000" pitchFamily="34" charset="-128"/>
              <a:cs typeface="Arial" panose="020B0604020202020204" pitchFamily="34" charset="0"/>
            </a:endParaRPr>
          </a:p>
        </p:txBody>
      </p:sp>
      <p:sp>
        <p:nvSpPr>
          <p:cNvPr id="7" name="Rectangle 14">
            <a:extLst>
              <a:ext uri="{FF2B5EF4-FFF2-40B4-BE49-F238E27FC236}">
                <a16:creationId xmlns:a16="http://schemas.microsoft.com/office/drawing/2014/main" id="{13CF5482-0152-8D14-6B63-6714105F84B0}"/>
              </a:ext>
            </a:extLst>
          </p:cNvPr>
          <p:cNvSpPr txBox="1">
            <a:spLocks noChangeArrowheads="1"/>
          </p:cNvSpPr>
          <p:nvPr/>
        </p:nvSpPr>
        <p:spPr bwMode="auto">
          <a:xfrm>
            <a:off x="240030" y="134966"/>
            <a:ext cx="8771002"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noAutofit/>
          </a:bodyPr>
          <a:lstStyle>
            <a:lvl1pPr algn="ctr" rtl="0" eaLnBrk="0" fontAlgn="base" hangingPunct="0">
              <a:spcBef>
                <a:spcPct val="0"/>
              </a:spcBef>
              <a:spcAft>
                <a:spcPct val="0"/>
              </a:spcAft>
              <a:defRPr kumimoji="1" sz="4400">
                <a:solidFill>
                  <a:schemeClr val="tx2"/>
                </a:solidFill>
                <a:latin typeface="+mj-lt"/>
                <a:ea typeface="+mj-ea"/>
                <a:cs typeface="+mj-cs"/>
              </a:defRPr>
            </a:lvl1pPr>
            <a:lvl2pPr algn="ctr" rtl="0" eaLnBrk="0" fontAlgn="base" hangingPunct="0">
              <a:spcBef>
                <a:spcPct val="0"/>
              </a:spcBef>
              <a:spcAft>
                <a:spcPct val="0"/>
              </a:spcAft>
              <a:defRPr kumimoji="1" sz="4400">
                <a:solidFill>
                  <a:schemeClr val="tx2"/>
                </a:solidFill>
                <a:latin typeface="Times" charset="0"/>
                <a:ea typeface="Osaka" charset="-128"/>
              </a:defRPr>
            </a:lvl2pPr>
            <a:lvl3pPr algn="ctr" rtl="0" eaLnBrk="0" fontAlgn="base" hangingPunct="0">
              <a:spcBef>
                <a:spcPct val="0"/>
              </a:spcBef>
              <a:spcAft>
                <a:spcPct val="0"/>
              </a:spcAft>
              <a:defRPr kumimoji="1" sz="4400">
                <a:solidFill>
                  <a:schemeClr val="tx2"/>
                </a:solidFill>
                <a:latin typeface="Times" charset="0"/>
                <a:ea typeface="Osaka" charset="-128"/>
              </a:defRPr>
            </a:lvl3pPr>
            <a:lvl4pPr algn="ctr" rtl="0" eaLnBrk="0" fontAlgn="base" hangingPunct="0">
              <a:spcBef>
                <a:spcPct val="0"/>
              </a:spcBef>
              <a:spcAft>
                <a:spcPct val="0"/>
              </a:spcAft>
              <a:defRPr kumimoji="1" sz="4400">
                <a:solidFill>
                  <a:schemeClr val="tx2"/>
                </a:solidFill>
                <a:latin typeface="Times" charset="0"/>
                <a:ea typeface="Osaka" charset="-128"/>
              </a:defRPr>
            </a:lvl4pPr>
            <a:lvl5pPr algn="ctr" rtl="0" eaLnBrk="0" fontAlgn="base" hangingPunct="0">
              <a:spcBef>
                <a:spcPct val="0"/>
              </a:spcBef>
              <a:spcAft>
                <a:spcPct val="0"/>
              </a:spcAft>
              <a:defRPr kumimoji="1" sz="4400">
                <a:solidFill>
                  <a:schemeClr val="tx2"/>
                </a:solidFill>
                <a:latin typeface="Times" charset="0"/>
                <a:ea typeface="Osaka" charset="-128"/>
              </a:defRPr>
            </a:lvl5pPr>
            <a:lvl6pPr marL="457200" algn="ctr" rtl="0" fontAlgn="base">
              <a:spcBef>
                <a:spcPct val="0"/>
              </a:spcBef>
              <a:spcAft>
                <a:spcPct val="0"/>
              </a:spcAft>
              <a:defRPr kumimoji="1" sz="4400">
                <a:solidFill>
                  <a:schemeClr val="tx2"/>
                </a:solidFill>
                <a:latin typeface="Times" charset="0"/>
                <a:ea typeface="Osaka" charset="-128"/>
              </a:defRPr>
            </a:lvl6pPr>
            <a:lvl7pPr marL="914400" algn="ctr" rtl="0" fontAlgn="base">
              <a:spcBef>
                <a:spcPct val="0"/>
              </a:spcBef>
              <a:spcAft>
                <a:spcPct val="0"/>
              </a:spcAft>
              <a:defRPr kumimoji="1" sz="4400">
                <a:solidFill>
                  <a:schemeClr val="tx2"/>
                </a:solidFill>
                <a:latin typeface="Times" charset="0"/>
                <a:ea typeface="Osaka" charset="-128"/>
              </a:defRPr>
            </a:lvl7pPr>
            <a:lvl8pPr marL="1371600" algn="ctr" rtl="0" fontAlgn="base">
              <a:spcBef>
                <a:spcPct val="0"/>
              </a:spcBef>
              <a:spcAft>
                <a:spcPct val="0"/>
              </a:spcAft>
              <a:defRPr kumimoji="1" sz="4400">
                <a:solidFill>
                  <a:schemeClr val="tx2"/>
                </a:solidFill>
                <a:latin typeface="Times" charset="0"/>
                <a:ea typeface="Osaka" charset="-128"/>
              </a:defRPr>
            </a:lvl8pPr>
            <a:lvl9pPr marL="1828800" algn="ctr" rtl="0" fontAlgn="base">
              <a:spcBef>
                <a:spcPct val="0"/>
              </a:spcBef>
              <a:spcAft>
                <a:spcPct val="0"/>
              </a:spcAft>
              <a:defRPr kumimoji="1" sz="4400">
                <a:solidFill>
                  <a:schemeClr val="tx2"/>
                </a:solidFill>
                <a:latin typeface="Times" charset="0"/>
                <a:ea typeface="Osaka" charset="-128"/>
              </a:defRPr>
            </a:lvl9pPr>
          </a:lstStyle>
          <a:p>
            <a:pPr algn="l" eaLnBrk="1" hangingPunct="1"/>
            <a:r>
              <a:rPr lang="ja-JP" altLang="en-US" sz="2500" kern="0" dirty="0">
                <a:solidFill>
                  <a:srgbClr val="005BAD"/>
                </a:solidFill>
                <a:latin typeface="HGP創英角ｺﾞｼｯｸUB" panose="020B0900000000000000" pitchFamily="50" charset="-128"/>
                <a:ea typeface="HGP創英角ｺﾞｼｯｸUB" panose="020B0900000000000000" pitchFamily="50" charset="-128"/>
              </a:rPr>
              <a:t>３</a:t>
            </a:r>
            <a:r>
              <a:rPr lang="en-US" altLang="ja-JP" sz="2200" kern="0" dirty="0">
                <a:solidFill>
                  <a:srgbClr val="005BAD"/>
                </a:solidFill>
                <a:latin typeface="HGP創英角ｺﾞｼｯｸUB" panose="020B0900000000000000" pitchFamily="50" charset="-128"/>
                <a:ea typeface="HGP創英角ｺﾞｼｯｸUB" panose="020B0900000000000000" pitchFamily="50" charset="-128"/>
              </a:rPr>
              <a:t>. </a:t>
            </a:r>
            <a:r>
              <a:rPr lang="ja-JP" altLang="en-US" sz="2200" kern="0" dirty="0">
                <a:solidFill>
                  <a:schemeClr val="tx1"/>
                </a:solidFill>
                <a:latin typeface="HGP創英角ｺﾞｼｯｸUB" panose="020B0900000000000000" pitchFamily="50" charset="-128"/>
                <a:ea typeface="HGP創英角ｺﾞｼｯｸUB" panose="020B0900000000000000" pitchFamily="50" charset="-128"/>
              </a:rPr>
              <a:t>国の財政をみてみよう④</a:t>
            </a:r>
            <a:endParaRPr lang="en-US" altLang="ja-JP" sz="2200" kern="0" dirty="0">
              <a:solidFill>
                <a:schemeClr val="tx1"/>
              </a:solidFill>
              <a:latin typeface="HGP創英角ｺﾞｼｯｸUB" panose="020B0900000000000000" pitchFamily="50" charset="-128"/>
              <a:ea typeface="HGP創英角ｺﾞｼｯｸUB" panose="020B0900000000000000" pitchFamily="50" charset="-128"/>
            </a:endParaRPr>
          </a:p>
        </p:txBody>
      </p:sp>
      <p:grpSp>
        <p:nvGrpSpPr>
          <p:cNvPr id="3" name="グループ化 2">
            <a:extLst>
              <a:ext uri="{FF2B5EF4-FFF2-40B4-BE49-F238E27FC236}">
                <a16:creationId xmlns:a16="http://schemas.microsoft.com/office/drawing/2014/main" id="{8B76692E-CEB2-8E61-3A58-EF731A7A33C1}"/>
              </a:ext>
            </a:extLst>
          </p:cNvPr>
          <p:cNvGrpSpPr/>
          <p:nvPr/>
        </p:nvGrpSpPr>
        <p:grpSpPr>
          <a:xfrm>
            <a:off x="-29057" y="6108719"/>
            <a:ext cx="832606" cy="749281"/>
            <a:chOff x="-35154" y="5996309"/>
            <a:chExt cx="945432" cy="850816"/>
          </a:xfrm>
        </p:grpSpPr>
        <p:sp>
          <p:nvSpPr>
            <p:cNvPr id="13" name="フリーフォーム: 図形 12">
              <a:extLst>
                <a:ext uri="{FF2B5EF4-FFF2-40B4-BE49-F238E27FC236}">
                  <a16:creationId xmlns:a16="http://schemas.microsoft.com/office/drawing/2014/main" id="{962E1824-C8F2-E194-13AB-8AA536039638}"/>
                </a:ext>
              </a:extLst>
            </p:cNvPr>
            <p:cNvSpPr/>
            <p:nvPr userDrawn="1"/>
          </p:nvSpPr>
          <p:spPr>
            <a:xfrm rot="5400000">
              <a:off x="29731" y="6013480"/>
              <a:ext cx="803912" cy="863377"/>
            </a:xfrm>
            <a:custGeom>
              <a:avLst/>
              <a:gdLst>
                <a:gd name="connsiteX0" fmla="*/ 0 w 803912"/>
                <a:gd name="connsiteY0" fmla="*/ 529098 h 863377"/>
                <a:gd name="connsiteX1" fmla="*/ 529098 w 803912"/>
                <a:gd name="connsiteY1" fmla="*/ 0 h 863377"/>
                <a:gd name="connsiteX2" fmla="*/ 735047 w 803912"/>
                <a:gd name="connsiteY2" fmla="*/ 41580 h 863377"/>
                <a:gd name="connsiteX3" fmla="*/ 803912 w 803912"/>
                <a:gd name="connsiteY3" fmla="*/ 78958 h 863377"/>
                <a:gd name="connsiteX4" fmla="*/ 803912 w 803912"/>
                <a:gd name="connsiteY4" fmla="*/ 863377 h 863377"/>
                <a:gd name="connsiteX5" fmla="*/ 122089 w 803912"/>
                <a:gd name="connsiteY5" fmla="*/ 863377 h 863377"/>
                <a:gd name="connsiteX6" fmla="*/ 90362 w 803912"/>
                <a:gd name="connsiteY6" fmla="*/ 824922 h 863377"/>
                <a:gd name="connsiteX7" fmla="*/ 0 w 803912"/>
                <a:gd name="connsiteY7" fmla="*/ 529098 h 8633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03912" h="863377">
                  <a:moveTo>
                    <a:pt x="0" y="529098"/>
                  </a:moveTo>
                  <a:cubicBezTo>
                    <a:pt x="0" y="236885"/>
                    <a:pt x="236885" y="0"/>
                    <a:pt x="529098" y="0"/>
                  </a:cubicBezTo>
                  <a:cubicBezTo>
                    <a:pt x="602151" y="0"/>
                    <a:pt x="671747" y="14806"/>
                    <a:pt x="735047" y="41580"/>
                  </a:cubicBezTo>
                  <a:lnTo>
                    <a:pt x="803912" y="78958"/>
                  </a:lnTo>
                  <a:lnTo>
                    <a:pt x="803912" y="863377"/>
                  </a:lnTo>
                  <a:lnTo>
                    <a:pt x="122089" y="863377"/>
                  </a:lnTo>
                  <a:lnTo>
                    <a:pt x="90362" y="824922"/>
                  </a:lnTo>
                  <a:cubicBezTo>
                    <a:pt x="33312" y="740478"/>
                    <a:pt x="0" y="638678"/>
                    <a:pt x="0" y="529098"/>
                  </a:cubicBezTo>
                  <a:close/>
                </a:path>
              </a:pathLst>
            </a:custGeom>
            <a:solidFill>
              <a:srgbClr val="DCF8C0"/>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kumimoji="1" lang="ja-JP" altLang="en-US" dirty="0">
                <a:latin typeface="HGPGothicE" panose="020B0900000000000000" pitchFamily="34" charset="-128"/>
              </a:endParaRPr>
            </a:p>
          </p:txBody>
        </p:sp>
        <p:sp>
          <p:nvSpPr>
            <p:cNvPr id="14" name="フリーフォーム: 図形 13">
              <a:extLst>
                <a:ext uri="{FF2B5EF4-FFF2-40B4-BE49-F238E27FC236}">
                  <a16:creationId xmlns:a16="http://schemas.microsoft.com/office/drawing/2014/main" id="{9CF6843B-8B60-7D18-CF33-D6E5C8A8FE10}"/>
                </a:ext>
              </a:extLst>
            </p:cNvPr>
            <p:cNvSpPr/>
            <p:nvPr userDrawn="1"/>
          </p:nvSpPr>
          <p:spPr>
            <a:xfrm rot="5400000">
              <a:off x="29731" y="5966578"/>
              <a:ext cx="850815" cy="910278"/>
            </a:xfrm>
            <a:custGeom>
              <a:avLst/>
              <a:gdLst>
                <a:gd name="connsiteX0" fmla="*/ 0 w 850815"/>
                <a:gd name="connsiteY0" fmla="*/ 576000 h 910278"/>
                <a:gd name="connsiteX1" fmla="*/ 576000 w 850815"/>
                <a:gd name="connsiteY1" fmla="*/ 0 h 910278"/>
                <a:gd name="connsiteX2" fmla="*/ 800205 w 850815"/>
                <a:gd name="connsiteY2" fmla="*/ 45266 h 910278"/>
                <a:gd name="connsiteX3" fmla="*/ 850815 w 850815"/>
                <a:gd name="connsiteY3" fmla="*/ 72735 h 910278"/>
                <a:gd name="connsiteX4" fmla="*/ 850815 w 850815"/>
                <a:gd name="connsiteY4" fmla="*/ 125859 h 910278"/>
                <a:gd name="connsiteX5" fmla="*/ 781950 w 850815"/>
                <a:gd name="connsiteY5" fmla="*/ 88481 h 910278"/>
                <a:gd name="connsiteX6" fmla="*/ 576001 w 850815"/>
                <a:gd name="connsiteY6" fmla="*/ 46901 h 910278"/>
                <a:gd name="connsiteX7" fmla="*/ 46903 w 850815"/>
                <a:gd name="connsiteY7" fmla="*/ 575999 h 910278"/>
                <a:gd name="connsiteX8" fmla="*/ 137265 w 850815"/>
                <a:gd name="connsiteY8" fmla="*/ 871823 h 910278"/>
                <a:gd name="connsiteX9" fmla="*/ 168992 w 850815"/>
                <a:gd name="connsiteY9" fmla="*/ 910278 h 910278"/>
                <a:gd name="connsiteX10" fmla="*/ 108463 w 850815"/>
                <a:gd name="connsiteY10" fmla="*/ 910278 h 910278"/>
                <a:gd name="connsiteX11" fmla="*/ 98372 w 850815"/>
                <a:gd name="connsiteY11" fmla="*/ 898047 h 910278"/>
                <a:gd name="connsiteX12" fmla="*/ 0 w 850815"/>
                <a:gd name="connsiteY12" fmla="*/ 576000 h 9102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850815" h="910278">
                  <a:moveTo>
                    <a:pt x="0" y="576000"/>
                  </a:moveTo>
                  <a:cubicBezTo>
                    <a:pt x="0" y="257884"/>
                    <a:pt x="257884" y="0"/>
                    <a:pt x="576000" y="0"/>
                  </a:cubicBezTo>
                  <a:cubicBezTo>
                    <a:pt x="655529" y="0"/>
                    <a:pt x="731294" y="16118"/>
                    <a:pt x="800205" y="45266"/>
                  </a:cubicBezTo>
                  <a:lnTo>
                    <a:pt x="850815" y="72735"/>
                  </a:lnTo>
                  <a:lnTo>
                    <a:pt x="850815" y="125859"/>
                  </a:lnTo>
                  <a:lnTo>
                    <a:pt x="781950" y="88481"/>
                  </a:lnTo>
                  <a:cubicBezTo>
                    <a:pt x="718650" y="61707"/>
                    <a:pt x="649054" y="46901"/>
                    <a:pt x="576001" y="46901"/>
                  </a:cubicBezTo>
                  <a:cubicBezTo>
                    <a:pt x="283788" y="46901"/>
                    <a:pt x="46903" y="283786"/>
                    <a:pt x="46903" y="575999"/>
                  </a:cubicBezTo>
                  <a:cubicBezTo>
                    <a:pt x="46903" y="685579"/>
                    <a:pt x="80215" y="787379"/>
                    <a:pt x="137265" y="871823"/>
                  </a:cubicBezTo>
                  <a:lnTo>
                    <a:pt x="168992" y="910278"/>
                  </a:lnTo>
                  <a:lnTo>
                    <a:pt x="108463" y="910278"/>
                  </a:lnTo>
                  <a:lnTo>
                    <a:pt x="98372" y="898047"/>
                  </a:lnTo>
                  <a:cubicBezTo>
                    <a:pt x="36265" y="806117"/>
                    <a:pt x="0" y="695294"/>
                    <a:pt x="0" y="576000"/>
                  </a:cubicBezTo>
                  <a:close/>
                </a:path>
              </a:pathLst>
            </a:custGeom>
            <a:solidFill>
              <a:srgbClr val="005BAD"/>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kumimoji="1" lang="ja-JP" altLang="en-US">
                <a:latin typeface="HGPGothicE" panose="020B0900000000000000" pitchFamily="34" charset="-128"/>
              </a:endParaRPr>
            </a:p>
          </p:txBody>
        </p:sp>
        <p:sp>
          <p:nvSpPr>
            <p:cNvPr id="17" name="テキスト ボックス 16">
              <a:extLst>
                <a:ext uri="{FF2B5EF4-FFF2-40B4-BE49-F238E27FC236}">
                  <a16:creationId xmlns:a16="http://schemas.microsoft.com/office/drawing/2014/main" id="{53B8E120-551E-F940-20AA-E139B109B17E}"/>
                </a:ext>
              </a:extLst>
            </p:cNvPr>
            <p:cNvSpPr txBox="1"/>
            <p:nvPr userDrawn="1"/>
          </p:nvSpPr>
          <p:spPr>
            <a:xfrm>
              <a:off x="-35154" y="6181034"/>
              <a:ext cx="825671" cy="584775"/>
            </a:xfrm>
            <a:prstGeom prst="rect">
              <a:avLst/>
            </a:prstGeom>
            <a:noFill/>
          </p:spPr>
          <p:txBody>
            <a:bodyPr wrap="square" rtlCol="0">
              <a:noAutofit/>
            </a:bodyPr>
            <a:lstStyle/>
            <a:p>
              <a:pPr algn="ctr"/>
              <a:r>
                <a:rPr kumimoji="1" lang="ja-JP" altLang="en-US" sz="1400" b="1" i="0" spc="50" baseline="0" dirty="0">
                  <a:solidFill>
                    <a:srgbClr val="005BAD"/>
                  </a:solidFill>
                  <a:latin typeface="ＭＳ Ｐゴシック" panose="020B0600070205080204" pitchFamily="50" charset="-128"/>
                  <a:ea typeface="ＭＳ Ｐゴシック" panose="020B0600070205080204" pitchFamily="50" charset="-128"/>
                </a:rPr>
                <a:t>もっと</a:t>
              </a:r>
              <a:endParaRPr kumimoji="1" lang="en-US" altLang="ja-JP" sz="1400" b="1" i="0" spc="50" baseline="0" dirty="0">
                <a:solidFill>
                  <a:srgbClr val="005BAD"/>
                </a:solidFill>
                <a:latin typeface="ＭＳ Ｐゴシック" panose="020B0600070205080204" pitchFamily="50" charset="-128"/>
                <a:ea typeface="ＭＳ Ｐゴシック" panose="020B0600070205080204" pitchFamily="50" charset="-128"/>
              </a:endParaRPr>
            </a:p>
            <a:p>
              <a:pPr algn="ctr"/>
              <a:r>
                <a:rPr lang="ja-JP" altLang="en-US" sz="1400" b="1" spc="50" dirty="0">
                  <a:solidFill>
                    <a:srgbClr val="005BAD"/>
                  </a:solidFill>
                  <a:latin typeface="ＭＳ Ｐゴシック" panose="020B0600070205080204" pitchFamily="50" charset="-128"/>
                  <a:ea typeface="ＭＳ Ｐゴシック" panose="020B0600070205080204" pitchFamily="50" charset="-128"/>
                </a:rPr>
                <a:t>詳しく</a:t>
              </a:r>
              <a:endParaRPr kumimoji="1" lang="ja-JP" altLang="en-US" sz="1400" b="1" i="0" spc="50" baseline="0" dirty="0">
                <a:solidFill>
                  <a:srgbClr val="005BAD"/>
                </a:solidFill>
                <a:latin typeface="ＭＳ Ｐゴシック" panose="020B0600070205080204" pitchFamily="50" charset="-128"/>
                <a:ea typeface="ＭＳ Ｐゴシック" panose="020B0600070205080204" pitchFamily="50" charset="-128"/>
              </a:endParaRPr>
            </a:p>
          </p:txBody>
        </p:sp>
      </p:grpSp>
      <p:pic>
        <p:nvPicPr>
          <p:cNvPr id="8" name="Picture 29">
            <a:extLst>
              <a:ext uri="{FF2B5EF4-FFF2-40B4-BE49-F238E27FC236}">
                <a16:creationId xmlns:a16="http://schemas.microsoft.com/office/drawing/2014/main" id="{0C33A39B-34AF-0111-FF78-A5A7D101365F}"/>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p:blipFill>
        <p:spPr bwMode="auto">
          <a:xfrm>
            <a:off x="7601021" y="811947"/>
            <a:ext cx="1323956" cy="15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図 3">
            <a:hlinkClick r:id="rId3"/>
            <a:extLst>
              <a:ext uri="{FF2B5EF4-FFF2-40B4-BE49-F238E27FC236}">
                <a16:creationId xmlns:a16="http://schemas.microsoft.com/office/drawing/2014/main" id="{7D90FB35-79EE-4018-8A27-0D7A30FC9748}"/>
              </a:ext>
            </a:extLst>
          </p:cNvPr>
          <p:cNvPicPr>
            <a:picLocks noChangeAspect="1"/>
          </p:cNvPicPr>
          <p:nvPr/>
        </p:nvPicPr>
        <p:blipFill>
          <a:blip r:embed="rId5"/>
          <a:stretch>
            <a:fillRect/>
          </a:stretch>
        </p:blipFill>
        <p:spPr>
          <a:xfrm>
            <a:off x="8246271" y="6248194"/>
            <a:ext cx="609806" cy="609806"/>
          </a:xfrm>
          <a:prstGeom prst="rect">
            <a:avLst/>
          </a:prstGeom>
        </p:spPr>
      </p:pic>
      <p:sp>
        <p:nvSpPr>
          <p:cNvPr id="9" name="テキスト ボックス 8">
            <a:extLst>
              <a:ext uri="{FF2B5EF4-FFF2-40B4-BE49-F238E27FC236}">
                <a16:creationId xmlns:a16="http://schemas.microsoft.com/office/drawing/2014/main" id="{5FF047D7-1F94-6B8E-EBD9-27249DA195E6}"/>
              </a:ext>
            </a:extLst>
          </p:cNvPr>
          <p:cNvSpPr txBox="1"/>
          <p:nvPr/>
        </p:nvSpPr>
        <p:spPr>
          <a:xfrm>
            <a:off x="340206" y="2409000"/>
            <a:ext cx="8542592" cy="2568406"/>
          </a:xfrm>
          <a:prstGeom prst="rect">
            <a:avLst/>
          </a:prstGeom>
          <a:noFill/>
        </p:spPr>
        <p:txBody>
          <a:bodyPr wrap="square" rtlCol="0">
            <a:noAutofit/>
          </a:bodyPr>
          <a:lstStyle/>
          <a:p>
            <a:pPr marL="252000" indent="-252000">
              <a:lnSpc>
                <a:spcPct val="110000"/>
              </a:lnSpc>
              <a:spcBef>
                <a:spcPts val="600"/>
              </a:spcBef>
              <a:buClr>
                <a:srgbClr val="005BAD"/>
              </a:buClr>
              <a:buFont typeface="Wingdings" panose="05000000000000000000" pitchFamily="2" charset="2"/>
              <a:buChar char="l"/>
            </a:pPr>
            <a:r>
              <a:rPr kumimoji="1" lang="ja-JP" altLang="en-US" sz="2200" dirty="0">
                <a:latin typeface="+mn-ea"/>
                <a:ea typeface="+mn-ea"/>
              </a:rPr>
              <a:t>普通国債残高は、累増の一途をたどり、</a:t>
            </a:r>
            <a:r>
              <a:rPr kumimoji="1" lang="en-US" altLang="ja-JP" sz="2200" dirty="0">
                <a:latin typeface="+mn-ea"/>
                <a:ea typeface="+mn-ea"/>
              </a:rPr>
              <a:t>2025</a:t>
            </a:r>
            <a:r>
              <a:rPr kumimoji="1" lang="ja-JP" altLang="en-US" sz="2200" dirty="0">
                <a:latin typeface="+mn-ea"/>
                <a:ea typeface="+mn-ea"/>
              </a:rPr>
              <a:t>年度末には</a:t>
            </a:r>
            <a:r>
              <a:rPr kumimoji="1" lang="en-US" altLang="ja-JP" sz="2200" dirty="0">
                <a:latin typeface="+mn-ea"/>
                <a:ea typeface="+mn-ea"/>
              </a:rPr>
              <a:t>1,129</a:t>
            </a:r>
            <a:r>
              <a:rPr kumimoji="1" lang="ja-JP" altLang="en-US" sz="2200" dirty="0">
                <a:latin typeface="+mn-ea"/>
                <a:ea typeface="+mn-ea"/>
              </a:rPr>
              <a:t>兆円に上ると見込まれています。</a:t>
            </a:r>
          </a:p>
          <a:p>
            <a:pPr marL="252000" indent="-252000">
              <a:lnSpc>
                <a:spcPct val="110000"/>
              </a:lnSpc>
              <a:spcBef>
                <a:spcPts val="1800"/>
              </a:spcBef>
              <a:buClr>
                <a:srgbClr val="005BAD"/>
              </a:buClr>
              <a:buFont typeface="Wingdings" panose="05000000000000000000" pitchFamily="2" charset="2"/>
              <a:buChar char="l"/>
            </a:pPr>
            <a:r>
              <a:rPr lang="ja-JP" altLang="en-US" sz="2200" dirty="0">
                <a:latin typeface="+mn-ea"/>
                <a:ea typeface="+mn-ea"/>
              </a:rPr>
              <a:t>また、財政の持続可能性を見る上では、国により経済規模は異なるため、ＧＤＰに対する借金の総額の割合で比較することが重要です。</a:t>
            </a:r>
            <a:r>
              <a:rPr lang="ja-JP" altLang="en-US" sz="2200" dirty="0">
                <a:solidFill>
                  <a:srgbClr val="005BAD"/>
                </a:solidFill>
                <a:latin typeface="+mn-ea"/>
                <a:ea typeface="+mn-ea"/>
              </a:rPr>
              <a:t>日本の債務残高は</a:t>
            </a:r>
            <a:r>
              <a:rPr lang="en-US" altLang="ja-JP" sz="2200" dirty="0">
                <a:solidFill>
                  <a:srgbClr val="005BAD"/>
                </a:solidFill>
                <a:latin typeface="+mn-ea"/>
                <a:ea typeface="+mn-ea"/>
              </a:rPr>
              <a:t>GDP</a:t>
            </a:r>
            <a:r>
              <a:rPr lang="ja-JP" altLang="en-US" sz="2200" dirty="0">
                <a:solidFill>
                  <a:srgbClr val="005BAD"/>
                </a:solidFill>
                <a:latin typeface="+mn-ea"/>
                <a:ea typeface="+mn-ea"/>
              </a:rPr>
              <a:t>の２倍を超えており、主要先進国の中で最も高い水準</a:t>
            </a:r>
            <a:r>
              <a:rPr lang="ja-JP" altLang="en-US" sz="2200" dirty="0">
                <a:latin typeface="+mn-ea"/>
                <a:ea typeface="+mn-ea"/>
              </a:rPr>
              <a:t>にあります。</a:t>
            </a:r>
          </a:p>
        </p:txBody>
      </p:sp>
      <p:sp>
        <p:nvSpPr>
          <p:cNvPr id="11" name="スライド番号プレースホルダー 8">
            <a:extLst>
              <a:ext uri="{FF2B5EF4-FFF2-40B4-BE49-F238E27FC236}">
                <a16:creationId xmlns:a16="http://schemas.microsoft.com/office/drawing/2014/main" id="{C2516E2B-91D3-6311-DDB9-24EEB6B7F9F4}"/>
              </a:ext>
            </a:extLst>
          </p:cNvPr>
          <p:cNvSpPr>
            <a:spLocks noGrp="1"/>
          </p:cNvSpPr>
          <p:nvPr>
            <p:ph type="sldNum" sz="quarter" idx="12"/>
          </p:nvPr>
        </p:nvSpPr>
        <p:spPr>
          <a:xfrm>
            <a:off x="8769893" y="6443281"/>
            <a:ext cx="374107" cy="298426"/>
          </a:xfrm>
        </p:spPr>
        <p:txBody>
          <a:bodyPr/>
          <a:lstStyle/>
          <a:p>
            <a:pPr>
              <a:defRPr/>
            </a:pPr>
            <a:fld id="{40E3B949-1179-4387-B307-F356BE6486A4}" type="slidenum">
              <a:rPr lang="en-US" altLang="ja-JP" smtClean="0">
                <a:latin typeface="+mn-ea"/>
                <a:ea typeface="+mn-ea"/>
              </a:rPr>
              <a:pPr>
                <a:defRPr/>
              </a:pPr>
              <a:t>20</a:t>
            </a:fld>
            <a:endParaRPr lang="en-US" altLang="ja-JP" dirty="0">
              <a:latin typeface="+mn-ea"/>
              <a:ea typeface="+mn-ea"/>
            </a:endParaRPr>
          </a:p>
        </p:txBody>
      </p:sp>
    </p:spTree>
    <p:extLst>
      <p:ext uri="{BB962C8B-B14F-4D97-AF65-F5344CB8AC3E}">
        <p14:creationId xmlns:p14="http://schemas.microsoft.com/office/powerpoint/2010/main" val="20713602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fade">
                                      <p:cBhvr>
                                        <p:cTn id="11" dur="600"/>
                                        <p:tgtEl>
                                          <p:spTgt spid="8"/>
                                        </p:tgtEl>
                                      </p:cBhvr>
                                    </p:animEffect>
                                    <p:anim calcmode="lin" valueType="num">
                                      <p:cBhvr>
                                        <p:cTn id="12" dur="600" fill="hold"/>
                                        <p:tgtEl>
                                          <p:spTgt spid="8"/>
                                        </p:tgtEl>
                                        <p:attrNameLst>
                                          <p:attrName>ppt_x</p:attrName>
                                        </p:attrNameLst>
                                      </p:cBhvr>
                                      <p:tavLst>
                                        <p:tav tm="0">
                                          <p:val>
                                            <p:strVal val="#ppt_x"/>
                                          </p:val>
                                        </p:tav>
                                        <p:tav tm="100000">
                                          <p:val>
                                            <p:strVal val="#ppt_x"/>
                                          </p:val>
                                        </p:tav>
                                      </p:tavLst>
                                    </p:anim>
                                    <p:anim calcmode="lin" valueType="num">
                                      <p:cBhvr>
                                        <p:cTn id="13" dur="6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2" presetClass="entr" presetSubtype="8" fill="hold" nodeType="clickEffect">
                                  <p:stCondLst>
                                    <p:cond delay="0"/>
                                  </p:stCondLst>
                                  <p:childTnLst>
                                    <p:set>
                                      <p:cBhvr>
                                        <p:cTn id="17" dur="1" fill="hold">
                                          <p:stCondLst>
                                            <p:cond delay="0"/>
                                          </p:stCondLst>
                                        </p:cTn>
                                        <p:tgtEl>
                                          <p:spTgt spid="9">
                                            <p:txEl>
                                              <p:pRg st="0" end="0"/>
                                            </p:txEl>
                                          </p:spTgt>
                                        </p:tgtEl>
                                        <p:attrNameLst>
                                          <p:attrName>style.visibility</p:attrName>
                                        </p:attrNameLst>
                                      </p:cBhvr>
                                      <p:to>
                                        <p:strVal val="visible"/>
                                      </p:to>
                                    </p:set>
                                    <p:animEffect transition="in" filter="wipe(left)">
                                      <p:cBhvr>
                                        <p:cTn id="18" dur="1600"/>
                                        <p:tgtEl>
                                          <p:spTgt spid="9">
                                            <p:txEl>
                                              <p:pRg st="0" end="0"/>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8" fill="hold" nodeType="clickEffect">
                                  <p:stCondLst>
                                    <p:cond delay="0"/>
                                  </p:stCondLst>
                                  <p:childTnLst>
                                    <p:set>
                                      <p:cBhvr>
                                        <p:cTn id="22" dur="1" fill="hold">
                                          <p:stCondLst>
                                            <p:cond delay="0"/>
                                          </p:stCondLst>
                                        </p:cTn>
                                        <p:tgtEl>
                                          <p:spTgt spid="9">
                                            <p:txEl>
                                              <p:pRg st="1" end="1"/>
                                            </p:txEl>
                                          </p:spTgt>
                                        </p:tgtEl>
                                        <p:attrNameLst>
                                          <p:attrName>style.visibility</p:attrName>
                                        </p:attrNameLst>
                                      </p:cBhvr>
                                      <p:to>
                                        <p:strVal val="visible"/>
                                      </p:to>
                                    </p:set>
                                    <p:animEffect transition="in" filter="wipe(left)">
                                      <p:cBhvr>
                                        <p:cTn id="23" dur="1800"/>
                                        <p:tgtEl>
                                          <p:spTgt spid="9">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9D0396A-D2C9-C644-DC14-201DD6E9AB06}"/>
            </a:ext>
          </a:extLst>
        </p:cNvPr>
        <p:cNvGrpSpPr/>
        <p:nvPr/>
      </p:nvGrpSpPr>
      <p:grpSpPr>
        <a:xfrm>
          <a:off x="0" y="0"/>
          <a:ext cx="0" cy="0"/>
          <a:chOff x="0" y="0"/>
          <a:chExt cx="0" cy="0"/>
        </a:xfrm>
      </p:grpSpPr>
      <p:grpSp>
        <p:nvGrpSpPr>
          <p:cNvPr id="5" name="グループ化 4">
            <a:extLst>
              <a:ext uri="{FF2B5EF4-FFF2-40B4-BE49-F238E27FC236}">
                <a16:creationId xmlns:a16="http://schemas.microsoft.com/office/drawing/2014/main" id="{C3522C6D-4CF9-6BB8-CA16-F4A47D9EF2A9}"/>
              </a:ext>
            </a:extLst>
          </p:cNvPr>
          <p:cNvGrpSpPr/>
          <p:nvPr/>
        </p:nvGrpSpPr>
        <p:grpSpPr>
          <a:xfrm>
            <a:off x="287921" y="6410880"/>
            <a:ext cx="7863857" cy="374400"/>
            <a:chOff x="322211" y="6410880"/>
            <a:chExt cx="8532000" cy="374400"/>
          </a:xfrm>
        </p:grpSpPr>
        <p:sp>
          <p:nvSpPr>
            <p:cNvPr id="6" name="正方形/長方形 5">
              <a:extLst>
                <a:ext uri="{FF2B5EF4-FFF2-40B4-BE49-F238E27FC236}">
                  <a16:creationId xmlns:a16="http://schemas.microsoft.com/office/drawing/2014/main" id="{74A4353E-27B7-6E60-CE46-147FF638BABA}"/>
                </a:ext>
              </a:extLst>
            </p:cNvPr>
            <p:cNvSpPr/>
            <p:nvPr/>
          </p:nvSpPr>
          <p:spPr bwMode="auto">
            <a:xfrm>
              <a:off x="322211" y="6410880"/>
              <a:ext cx="8532000" cy="374400"/>
            </a:xfrm>
            <a:prstGeom prst="rect">
              <a:avLst/>
            </a:prstGeom>
            <a:noFill/>
            <a:ln w="22225" cap="flat" cmpd="sng" algn="ctr">
              <a:solidFill>
                <a:srgbClr val="005BAD"/>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ja-JP" altLang="en-US" sz="2400" b="0" i="0" u="none" strike="noStrike" cap="none" normalizeH="0" baseline="0" dirty="0">
                <a:ln>
                  <a:noFill/>
                </a:ln>
                <a:solidFill>
                  <a:schemeClr val="tx1"/>
                </a:solidFill>
                <a:effectLst/>
                <a:latin typeface="+mn-ea"/>
              </a:endParaRPr>
            </a:p>
          </p:txBody>
        </p:sp>
        <p:sp>
          <p:nvSpPr>
            <p:cNvPr id="20" name="正方形/長方形 19">
              <a:extLst>
                <a:ext uri="{FF2B5EF4-FFF2-40B4-BE49-F238E27FC236}">
                  <a16:creationId xmlns:a16="http://schemas.microsoft.com/office/drawing/2014/main" id="{5D52DA49-6C33-4DAB-C628-08A90D80A1C5}"/>
                </a:ext>
              </a:extLst>
            </p:cNvPr>
            <p:cNvSpPr/>
            <p:nvPr/>
          </p:nvSpPr>
          <p:spPr bwMode="auto">
            <a:xfrm>
              <a:off x="322212" y="6449705"/>
              <a:ext cx="8497741" cy="296751"/>
            </a:xfrm>
            <a:prstGeom prst="rect">
              <a:avLst/>
            </a:prstGeom>
            <a:solidFill>
              <a:srgbClr val="CCECFF">
                <a:alpha val="30000"/>
              </a:srgbClr>
            </a:solidFill>
            <a:ln w="6350" cap="flat" cmpd="sng" algn="ctr">
              <a:solidFill>
                <a:srgbClr val="005BAD"/>
              </a:solidFill>
              <a:prstDash val="dash"/>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ja-JP" altLang="en-US" sz="2400" b="0" i="0" u="none" strike="noStrike" cap="none" normalizeH="0" baseline="0" dirty="0">
                <a:ln>
                  <a:noFill/>
                </a:ln>
                <a:solidFill>
                  <a:schemeClr val="tx1"/>
                </a:solidFill>
                <a:effectLst/>
                <a:latin typeface="+mn-ea"/>
              </a:endParaRPr>
            </a:p>
          </p:txBody>
        </p:sp>
      </p:grpSp>
      <p:sp>
        <p:nvSpPr>
          <p:cNvPr id="100" name="テキスト ボックス 99">
            <a:extLst>
              <a:ext uri="{FF2B5EF4-FFF2-40B4-BE49-F238E27FC236}">
                <a16:creationId xmlns:a16="http://schemas.microsoft.com/office/drawing/2014/main" id="{453984B6-9F56-1849-AEC2-099FE6637A48}"/>
              </a:ext>
            </a:extLst>
          </p:cNvPr>
          <p:cNvSpPr txBox="1"/>
          <p:nvPr/>
        </p:nvSpPr>
        <p:spPr>
          <a:xfrm>
            <a:off x="827561" y="6473251"/>
            <a:ext cx="7113394" cy="261610"/>
          </a:xfrm>
          <a:prstGeom prst="rect">
            <a:avLst/>
          </a:prstGeom>
          <a:noFill/>
        </p:spPr>
        <p:txBody>
          <a:bodyPr wrap="square" rtlCol="0">
            <a:spAutoFit/>
          </a:bodyPr>
          <a:lstStyle/>
          <a:p>
            <a:r>
              <a:rPr kumimoji="1" lang="ja-JP" altLang="en-US" sz="1100" b="1" dirty="0">
                <a:solidFill>
                  <a:srgbClr val="005BAD"/>
                </a:solidFill>
                <a:latin typeface="ＭＳ Ｐゴシック" panose="020B0600070205080204" pitchFamily="50" charset="-128"/>
                <a:ea typeface="ＭＳ Ｐゴシック" panose="020B0600070205080204" pitchFamily="50" charset="-128"/>
              </a:rPr>
              <a:t>動画で学ぼう</a:t>
            </a:r>
            <a:r>
              <a:rPr kumimoji="1" lang="ja-JP" altLang="en-US" sz="1100" b="1" spc="-150" dirty="0">
                <a:solidFill>
                  <a:srgbClr val="005BAD"/>
                </a:solidFill>
                <a:latin typeface="+mj-ea"/>
                <a:ea typeface="+mj-ea"/>
              </a:rPr>
              <a:t> </a:t>
            </a:r>
            <a:r>
              <a:rPr kumimoji="1" lang="ja-JP" altLang="en-US" sz="1100" b="1" dirty="0">
                <a:solidFill>
                  <a:srgbClr val="005BAD"/>
                </a:solidFill>
                <a:latin typeface="+mj-ea"/>
                <a:ea typeface="+mj-ea"/>
              </a:rPr>
              <a:t>：</a:t>
            </a:r>
            <a:r>
              <a:rPr lang="ja-JP" altLang="en-US" sz="1100" b="1" spc="-150" dirty="0">
                <a:solidFill>
                  <a:srgbClr val="005BAD"/>
                </a:solidFill>
                <a:latin typeface="+mj-ea"/>
                <a:ea typeface="+mj-ea"/>
              </a:rPr>
              <a:t> </a:t>
            </a:r>
            <a:r>
              <a:rPr lang="ja-JP" altLang="en-US" sz="1100" b="1" dirty="0">
                <a:solidFill>
                  <a:srgbClr val="005BAD"/>
                </a:solidFill>
                <a:latin typeface="ＭＳ Ｐゴシック" panose="020B0600070205080204" pitchFamily="50" charset="-128"/>
                <a:ea typeface="ＭＳ Ｐゴシック" panose="020B0600070205080204" pitchFamily="50" charset="-128"/>
              </a:rPr>
              <a:t>日本の「財政」を考えよう　</a:t>
            </a:r>
            <a:r>
              <a:rPr kumimoji="1" lang="en-US" altLang="ja-JP" sz="1100" dirty="0">
                <a:latin typeface="HGPGothicE" panose="020B0900000000000000" pitchFamily="34" charset="-128"/>
                <a:cs typeface="Arial" panose="020B0604020202020204" pitchFamily="34" charset="0"/>
                <a:hlinkClick r:id="rId3">
                  <a:extLst>
                    <a:ext uri="{A12FA001-AC4F-418D-AE19-62706E023703}">
                      <ahyp:hlinkClr xmlns:ahyp="http://schemas.microsoft.com/office/drawing/2018/hyperlinkcolor" val="tx"/>
                    </a:ext>
                  </a:extLst>
                </a:hlinkClick>
              </a:rPr>
              <a:t> https://www.youtube.com/watch?v=O8YDvxVEMEY </a:t>
            </a:r>
            <a:r>
              <a:rPr kumimoji="1" lang="ja-JP" altLang="en-US" sz="1000" dirty="0">
                <a:latin typeface="HGPGothicE" panose="020B0900000000000000" pitchFamily="34" charset="-128"/>
                <a:cs typeface="Arial" panose="020B0604020202020204" pitchFamily="34" charset="0"/>
              </a:rPr>
              <a:t>（財務省作成動画）</a:t>
            </a:r>
            <a:endParaRPr kumimoji="1" lang="ja-JP" altLang="en-US" sz="1100" dirty="0">
              <a:latin typeface="HGPGothicE" panose="020B0900000000000000" pitchFamily="34" charset="-128"/>
              <a:cs typeface="Arial" panose="020B0604020202020204" pitchFamily="34" charset="0"/>
            </a:endParaRPr>
          </a:p>
        </p:txBody>
      </p:sp>
      <p:sp>
        <p:nvSpPr>
          <p:cNvPr id="7" name="Rectangle 14">
            <a:extLst>
              <a:ext uri="{FF2B5EF4-FFF2-40B4-BE49-F238E27FC236}">
                <a16:creationId xmlns:a16="http://schemas.microsoft.com/office/drawing/2014/main" id="{E0040E79-9926-2109-D86B-F93F1AA79446}"/>
              </a:ext>
            </a:extLst>
          </p:cNvPr>
          <p:cNvSpPr txBox="1">
            <a:spLocks noChangeArrowheads="1"/>
          </p:cNvSpPr>
          <p:nvPr/>
        </p:nvSpPr>
        <p:spPr bwMode="auto">
          <a:xfrm>
            <a:off x="240030" y="134966"/>
            <a:ext cx="8771002"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noAutofit/>
          </a:bodyPr>
          <a:lstStyle>
            <a:lvl1pPr algn="ctr" rtl="0" eaLnBrk="0" fontAlgn="base" hangingPunct="0">
              <a:spcBef>
                <a:spcPct val="0"/>
              </a:spcBef>
              <a:spcAft>
                <a:spcPct val="0"/>
              </a:spcAft>
              <a:defRPr kumimoji="1" sz="4400">
                <a:solidFill>
                  <a:schemeClr val="tx2"/>
                </a:solidFill>
                <a:latin typeface="+mj-lt"/>
                <a:ea typeface="+mj-ea"/>
                <a:cs typeface="+mj-cs"/>
              </a:defRPr>
            </a:lvl1pPr>
            <a:lvl2pPr algn="ctr" rtl="0" eaLnBrk="0" fontAlgn="base" hangingPunct="0">
              <a:spcBef>
                <a:spcPct val="0"/>
              </a:spcBef>
              <a:spcAft>
                <a:spcPct val="0"/>
              </a:spcAft>
              <a:defRPr kumimoji="1" sz="4400">
                <a:solidFill>
                  <a:schemeClr val="tx2"/>
                </a:solidFill>
                <a:latin typeface="Times" charset="0"/>
                <a:ea typeface="Osaka" charset="-128"/>
              </a:defRPr>
            </a:lvl2pPr>
            <a:lvl3pPr algn="ctr" rtl="0" eaLnBrk="0" fontAlgn="base" hangingPunct="0">
              <a:spcBef>
                <a:spcPct val="0"/>
              </a:spcBef>
              <a:spcAft>
                <a:spcPct val="0"/>
              </a:spcAft>
              <a:defRPr kumimoji="1" sz="4400">
                <a:solidFill>
                  <a:schemeClr val="tx2"/>
                </a:solidFill>
                <a:latin typeface="Times" charset="0"/>
                <a:ea typeface="Osaka" charset="-128"/>
              </a:defRPr>
            </a:lvl3pPr>
            <a:lvl4pPr algn="ctr" rtl="0" eaLnBrk="0" fontAlgn="base" hangingPunct="0">
              <a:spcBef>
                <a:spcPct val="0"/>
              </a:spcBef>
              <a:spcAft>
                <a:spcPct val="0"/>
              </a:spcAft>
              <a:defRPr kumimoji="1" sz="4400">
                <a:solidFill>
                  <a:schemeClr val="tx2"/>
                </a:solidFill>
                <a:latin typeface="Times" charset="0"/>
                <a:ea typeface="Osaka" charset="-128"/>
              </a:defRPr>
            </a:lvl4pPr>
            <a:lvl5pPr algn="ctr" rtl="0" eaLnBrk="0" fontAlgn="base" hangingPunct="0">
              <a:spcBef>
                <a:spcPct val="0"/>
              </a:spcBef>
              <a:spcAft>
                <a:spcPct val="0"/>
              </a:spcAft>
              <a:defRPr kumimoji="1" sz="4400">
                <a:solidFill>
                  <a:schemeClr val="tx2"/>
                </a:solidFill>
                <a:latin typeface="Times" charset="0"/>
                <a:ea typeface="Osaka" charset="-128"/>
              </a:defRPr>
            </a:lvl5pPr>
            <a:lvl6pPr marL="457200" algn="ctr" rtl="0" fontAlgn="base">
              <a:spcBef>
                <a:spcPct val="0"/>
              </a:spcBef>
              <a:spcAft>
                <a:spcPct val="0"/>
              </a:spcAft>
              <a:defRPr kumimoji="1" sz="4400">
                <a:solidFill>
                  <a:schemeClr val="tx2"/>
                </a:solidFill>
                <a:latin typeface="Times" charset="0"/>
                <a:ea typeface="Osaka" charset="-128"/>
              </a:defRPr>
            </a:lvl6pPr>
            <a:lvl7pPr marL="914400" algn="ctr" rtl="0" fontAlgn="base">
              <a:spcBef>
                <a:spcPct val="0"/>
              </a:spcBef>
              <a:spcAft>
                <a:spcPct val="0"/>
              </a:spcAft>
              <a:defRPr kumimoji="1" sz="4400">
                <a:solidFill>
                  <a:schemeClr val="tx2"/>
                </a:solidFill>
                <a:latin typeface="Times" charset="0"/>
                <a:ea typeface="Osaka" charset="-128"/>
              </a:defRPr>
            </a:lvl7pPr>
            <a:lvl8pPr marL="1371600" algn="ctr" rtl="0" fontAlgn="base">
              <a:spcBef>
                <a:spcPct val="0"/>
              </a:spcBef>
              <a:spcAft>
                <a:spcPct val="0"/>
              </a:spcAft>
              <a:defRPr kumimoji="1" sz="4400">
                <a:solidFill>
                  <a:schemeClr val="tx2"/>
                </a:solidFill>
                <a:latin typeface="Times" charset="0"/>
                <a:ea typeface="Osaka" charset="-128"/>
              </a:defRPr>
            </a:lvl8pPr>
            <a:lvl9pPr marL="1828800" algn="ctr" rtl="0" fontAlgn="base">
              <a:spcBef>
                <a:spcPct val="0"/>
              </a:spcBef>
              <a:spcAft>
                <a:spcPct val="0"/>
              </a:spcAft>
              <a:defRPr kumimoji="1" sz="4400">
                <a:solidFill>
                  <a:schemeClr val="tx2"/>
                </a:solidFill>
                <a:latin typeface="Times" charset="0"/>
                <a:ea typeface="Osaka" charset="-128"/>
              </a:defRPr>
            </a:lvl9pPr>
          </a:lstStyle>
          <a:p>
            <a:pPr algn="l" eaLnBrk="1" hangingPunct="1"/>
            <a:r>
              <a:rPr lang="ja-JP" altLang="en-US" sz="2500" kern="0" dirty="0">
                <a:solidFill>
                  <a:srgbClr val="005BAD"/>
                </a:solidFill>
                <a:latin typeface="HGP創英角ｺﾞｼｯｸUB" panose="020B0900000000000000" pitchFamily="50" charset="-128"/>
                <a:ea typeface="HGP創英角ｺﾞｼｯｸUB" panose="020B0900000000000000" pitchFamily="50" charset="-128"/>
              </a:rPr>
              <a:t>３</a:t>
            </a:r>
            <a:r>
              <a:rPr lang="en-US" altLang="ja-JP" sz="2200" kern="0" dirty="0">
                <a:solidFill>
                  <a:srgbClr val="005BAD"/>
                </a:solidFill>
                <a:latin typeface="HGP創英角ｺﾞｼｯｸUB" panose="020B0900000000000000" pitchFamily="50" charset="-128"/>
                <a:ea typeface="HGP創英角ｺﾞｼｯｸUB" panose="020B0900000000000000" pitchFamily="50" charset="-128"/>
              </a:rPr>
              <a:t>. </a:t>
            </a:r>
            <a:r>
              <a:rPr lang="ja-JP" altLang="en-US" sz="2200" kern="0" dirty="0">
                <a:solidFill>
                  <a:schemeClr val="tx1"/>
                </a:solidFill>
                <a:latin typeface="HGP創英角ｺﾞｼｯｸUB" panose="020B0900000000000000" pitchFamily="50" charset="-128"/>
                <a:ea typeface="HGP創英角ｺﾞｼｯｸUB" panose="020B0900000000000000" pitchFamily="50" charset="-128"/>
              </a:rPr>
              <a:t>国の財政をみてみよう④</a:t>
            </a:r>
            <a:endParaRPr lang="en-US" altLang="ja-JP" sz="2200" kern="0" dirty="0">
              <a:solidFill>
                <a:schemeClr val="tx1"/>
              </a:solidFill>
              <a:latin typeface="HGP創英角ｺﾞｼｯｸUB" panose="020B0900000000000000" pitchFamily="50" charset="-128"/>
              <a:ea typeface="HGP創英角ｺﾞｼｯｸUB" panose="020B0900000000000000" pitchFamily="50" charset="-128"/>
            </a:endParaRPr>
          </a:p>
        </p:txBody>
      </p:sp>
      <p:grpSp>
        <p:nvGrpSpPr>
          <p:cNvPr id="3" name="グループ化 2">
            <a:extLst>
              <a:ext uri="{FF2B5EF4-FFF2-40B4-BE49-F238E27FC236}">
                <a16:creationId xmlns:a16="http://schemas.microsoft.com/office/drawing/2014/main" id="{59E037D8-6563-2DAF-0D41-E45B1D24AA67}"/>
              </a:ext>
            </a:extLst>
          </p:cNvPr>
          <p:cNvGrpSpPr/>
          <p:nvPr/>
        </p:nvGrpSpPr>
        <p:grpSpPr>
          <a:xfrm>
            <a:off x="-29057" y="6108719"/>
            <a:ext cx="832606" cy="749281"/>
            <a:chOff x="-35154" y="5996309"/>
            <a:chExt cx="945432" cy="850816"/>
          </a:xfrm>
        </p:grpSpPr>
        <p:sp>
          <p:nvSpPr>
            <p:cNvPr id="13" name="フリーフォーム: 図形 12">
              <a:extLst>
                <a:ext uri="{FF2B5EF4-FFF2-40B4-BE49-F238E27FC236}">
                  <a16:creationId xmlns:a16="http://schemas.microsoft.com/office/drawing/2014/main" id="{151C366B-E49E-75F3-03F1-D32EACD3AEC0}"/>
                </a:ext>
              </a:extLst>
            </p:cNvPr>
            <p:cNvSpPr/>
            <p:nvPr userDrawn="1"/>
          </p:nvSpPr>
          <p:spPr>
            <a:xfrm rot="5400000">
              <a:off x="29731" y="6013480"/>
              <a:ext cx="803912" cy="863377"/>
            </a:xfrm>
            <a:custGeom>
              <a:avLst/>
              <a:gdLst>
                <a:gd name="connsiteX0" fmla="*/ 0 w 803912"/>
                <a:gd name="connsiteY0" fmla="*/ 529098 h 863377"/>
                <a:gd name="connsiteX1" fmla="*/ 529098 w 803912"/>
                <a:gd name="connsiteY1" fmla="*/ 0 h 863377"/>
                <a:gd name="connsiteX2" fmla="*/ 735047 w 803912"/>
                <a:gd name="connsiteY2" fmla="*/ 41580 h 863377"/>
                <a:gd name="connsiteX3" fmla="*/ 803912 w 803912"/>
                <a:gd name="connsiteY3" fmla="*/ 78958 h 863377"/>
                <a:gd name="connsiteX4" fmla="*/ 803912 w 803912"/>
                <a:gd name="connsiteY4" fmla="*/ 863377 h 863377"/>
                <a:gd name="connsiteX5" fmla="*/ 122089 w 803912"/>
                <a:gd name="connsiteY5" fmla="*/ 863377 h 863377"/>
                <a:gd name="connsiteX6" fmla="*/ 90362 w 803912"/>
                <a:gd name="connsiteY6" fmla="*/ 824922 h 863377"/>
                <a:gd name="connsiteX7" fmla="*/ 0 w 803912"/>
                <a:gd name="connsiteY7" fmla="*/ 529098 h 8633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03912" h="863377">
                  <a:moveTo>
                    <a:pt x="0" y="529098"/>
                  </a:moveTo>
                  <a:cubicBezTo>
                    <a:pt x="0" y="236885"/>
                    <a:pt x="236885" y="0"/>
                    <a:pt x="529098" y="0"/>
                  </a:cubicBezTo>
                  <a:cubicBezTo>
                    <a:pt x="602151" y="0"/>
                    <a:pt x="671747" y="14806"/>
                    <a:pt x="735047" y="41580"/>
                  </a:cubicBezTo>
                  <a:lnTo>
                    <a:pt x="803912" y="78958"/>
                  </a:lnTo>
                  <a:lnTo>
                    <a:pt x="803912" y="863377"/>
                  </a:lnTo>
                  <a:lnTo>
                    <a:pt x="122089" y="863377"/>
                  </a:lnTo>
                  <a:lnTo>
                    <a:pt x="90362" y="824922"/>
                  </a:lnTo>
                  <a:cubicBezTo>
                    <a:pt x="33312" y="740478"/>
                    <a:pt x="0" y="638678"/>
                    <a:pt x="0" y="529098"/>
                  </a:cubicBezTo>
                  <a:close/>
                </a:path>
              </a:pathLst>
            </a:custGeom>
            <a:solidFill>
              <a:srgbClr val="DCF8C0"/>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kumimoji="1" lang="ja-JP" altLang="en-US" dirty="0">
                <a:latin typeface="HGPGothicE" panose="020B0900000000000000" pitchFamily="34" charset="-128"/>
              </a:endParaRPr>
            </a:p>
          </p:txBody>
        </p:sp>
        <p:sp>
          <p:nvSpPr>
            <p:cNvPr id="14" name="フリーフォーム: 図形 13">
              <a:extLst>
                <a:ext uri="{FF2B5EF4-FFF2-40B4-BE49-F238E27FC236}">
                  <a16:creationId xmlns:a16="http://schemas.microsoft.com/office/drawing/2014/main" id="{C9B11546-32BA-FA80-11DB-9DA10405340B}"/>
                </a:ext>
              </a:extLst>
            </p:cNvPr>
            <p:cNvSpPr/>
            <p:nvPr userDrawn="1"/>
          </p:nvSpPr>
          <p:spPr>
            <a:xfrm rot="5400000">
              <a:off x="29731" y="5966578"/>
              <a:ext cx="850815" cy="910278"/>
            </a:xfrm>
            <a:custGeom>
              <a:avLst/>
              <a:gdLst>
                <a:gd name="connsiteX0" fmla="*/ 0 w 850815"/>
                <a:gd name="connsiteY0" fmla="*/ 576000 h 910278"/>
                <a:gd name="connsiteX1" fmla="*/ 576000 w 850815"/>
                <a:gd name="connsiteY1" fmla="*/ 0 h 910278"/>
                <a:gd name="connsiteX2" fmla="*/ 800205 w 850815"/>
                <a:gd name="connsiteY2" fmla="*/ 45266 h 910278"/>
                <a:gd name="connsiteX3" fmla="*/ 850815 w 850815"/>
                <a:gd name="connsiteY3" fmla="*/ 72735 h 910278"/>
                <a:gd name="connsiteX4" fmla="*/ 850815 w 850815"/>
                <a:gd name="connsiteY4" fmla="*/ 125859 h 910278"/>
                <a:gd name="connsiteX5" fmla="*/ 781950 w 850815"/>
                <a:gd name="connsiteY5" fmla="*/ 88481 h 910278"/>
                <a:gd name="connsiteX6" fmla="*/ 576001 w 850815"/>
                <a:gd name="connsiteY6" fmla="*/ 46901 h 910278"/>
                <a:gd name="connsiteX7" fmla="*/ 46903 w 850815"/>
                <a:gd name="connsiteY7" fmla="*/ 575999 h 910278"/>
                <a:gd name="connsiteX8" fmla="*/ 137265 w 850815"/>
                <a:gd name="connsiteY8" fmla="*/ 871823 h 910278"/>
                <a:gd name="connsiteX9" fmla="*/ 168992 w 850815"/>
                <a:gd name="connsiteY9" fmla="*/ 910278 h 910278"/>
                <a:gd name="connsiteX10" fmla="*/ 108463 w 850815"/>
                <a:gd name="connsiteY10" fmla="*/ 910278 h 910278"/>
                <a:gd name="connsiteX11" fmla="*/ 98372 w 850815"/>
                <a:gd name="connsiteY11" fmla="*/ 898047 h 910278"/>
                <a:gd name="connsiteX12" fmla="*/ 0 w 850815"/>
                <a:gd name="connsiteY12" fmla="*/ 576000 h 9102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850815" h="910278">
                  <a:moveTo>
                    <a:pt x="0" y="576000"/>
                  </a:moveTo>
                  <a:cubicBezTo>
                    <a:pt x="0" y="257884"/>
                    <a:pt x="257884" y="0"/>
                    <a:pt x="576000" y="0"/>
                  </a:cubicBezTo>
                  <a:cubicBezTo>
                    <a:pt x="655529" y="0"/>
                    <a:pt x="731294" y="16118"/>
                    <a:pt x="800205" y="45266"/>
                  </a:cubicBezTo>
                  <a:lnTo>
                    <a:pt x="850815" y="72735"/>
                  </a:lnTo>
                  <a:lnTo>
                    <a:pt x="850815" y="125859"/>
                  </a:lnTo>
                  <a:lnTo>
                    <a:pt x="781950" y="88481"/>
                  </a:lnTo>
                  <a:cubicBezTo>
                    <a:pt x="718650" y="61707"/>
                    <a:pt x="649054" y="46901"/>
                    <a:pt x="576001" y="46901"/>
                  </a:cubicBezTo>
                  <a:cubicBezTo>
                    <a:pt x="283788" y="46901"/>
                    <a:pt x="46903" y="283786"/>
                    <a:pt x="46903" y="575999"/>
                  </a:cubicBezTo>
                  <a:cubicBezTo>
                    <a:pt x="46903" y="685579"/>
                    <a:pt x="80215" y="787379"/>
                    <a:pt x="137265" y="871823"/>
                  </a:cubicBezTo>
                  <a:lnTo>
                    <a:pt x="168992" y="910278"/>
                  </a:lnTo>
                  <a:lnTo>
                    <a:pt x="108463" y="910278"/>
                  </a:lnTo>
                  <a:lnTo>
                    <a:pt x="98372" y="898047"/>
                  </a:lnTo>
                  <a:cubicBezTo>
                    <a:pt x="36265" y="806117"/>
                    <a:pt x="0" y="695294"/>
                    <a:pt x="0" y="576000"/>
                  </a:cubicBezTo>
                  <a:close/>
                </a:path>
              </a:pathLst>
            </a:custGeom>
            <a:solidFill>
              <a:srgbClr val="005BAD"/>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kumimoji="1" lang="ja-JP" altLang="en-US">
                <a:latin typeface="HGPGothicE" panose="020B0900000000000000" pitchFamily="34" charset="-128"/>
              </a:endParaRPr>
            </a:p>
          </p:txBody>
        </p:sp>
        <p:sp>
          <p:nvSpPr>
            <p:cNvPr id="17" name="テキスト ボックス 16">
              <a:extLst>
                <a:ext uri="{FF2B5EF4-FFF2-40B4-BE49-F238E27FC236}">
                  <a16:creationId xmlns:a16="http://schemas.microsoft.com/office/drawing/2014/main" id="{914DF7C1-522A-0D3C-7453-9F72789BED06}"/>
                </a:ext>
              </a:extLst>
            </p:cNvPr>
            <p:cNvSpPr txBox="1"/>
            <p:nvPr userDrawn="1"/>
          </p:nvSpPr>
          <p:spPr>
            <a:xfrm>
              <a:off x="-35154" y="6181034"/>
              <a:ext cx="825671" cy="584775"/>
            </a:xfrm>
            <a:prstGeom prst="rect">
              <a:avLst/>
            </a:prstGeom>
            <a:noFill/>
          </p:spPr>
          <p:txBody>
            <a:bodyPr wrap="square" rtlCol="0">
              <a:noAutofit/>
            </a:bodyPr>
            <a:lstStyle/>
            <a:p>
              <a:pPr algn="ctr"/>
              <a:r>
                <a:rPr kumimoji="1" lang="ja-JP" altLang="en-US" sz="1400" b="1" i="0" spc="50" baseline="0" dirty="0">
                  <a:solidFill>
                    <a:srgbClr val="005BAD"/>
                  </a:solidFill>
                  <a:latin typeface="ＭＳ Ｐゴシック" panose="020B0600070205080204" pitchFamily="50" charset="-128"/>
                  <a:ea typeface="ＭＳ Ｐゴシック" panose="020B0600070205080204" pitchFamily="50" charset="-128"/>
                </a:rPr>
                <a:t>もっと</a:t>
              </a:r>
              <a:endParaRPr kumimoji="1" lang="en-US" altLang="ja-JP" sz="1400" b="1" i="0" spc="50" baseline="0" dirty="0">
                <a:solidFill>
                  <a:srgbClr val="005BAD"/>
                </a:solidFill>
                <a:latin typeface="ＭＳ Ｐゴシック" panose="020B0600070205080204" pitchFamily="50" charset="-128"/>
                <a:ea typeface="ＭＳ Ｐゴシック" panose="020B0600070205080204" pitchFamily="50" charset="-128"/>
              </a:endParaRPr>
            </a:p>
            <a:p>
              <a:pPr algn="ctr"/>
              <a:r>
                <a:rPr lang="ja-JP" altLang="en-US" sz="1400" b="1" spc="50" dirty="0">
                  <a:solidFill>
                    <a:srgbClr val="005BAD"/>
                  </a:solidFill>
                  <a:latin typeface="ＭＳ Ｐゴシック" panose="020B0600070205080204" pitchFamily="50" charset="-128"/>
                  <a:ea typeface="ＭＳ Ｐゴシック" panose="020B0600070205080204" pitchFamily="50" charset="-128"/>
                </a:rPr>
                <a:t>詳しく</a:t>
              </a:r>
              <a:endParaRPr kumimoji="1" lang="ja-JP" altLang="en-US" sz="1400" b="1" i="0" spc="50" baseline="0" dirty="0">
                <a:solidFill>
                  <a:srgbClr val="005BAD"/>
                </a:solidFill>
                <a:latin typeface="ＭＳ Ｐゴシック" panose="020B0600070205080204" pitchFamily="50" charset="-128"/>
                <a:ea typeface="ＭＳ Ｐゴシック" panose="020B0600070205080204" pitchFamily="50" charset="-128"/>
              </a:endParaRPr>
            </a:p>
          </p:txBody>
        </p:sp>
      </p:grpSp>
      <p:sp>
        <p:nvSpPr>
          <p:cNvPr id="122" name="object 23">
            <a:extLst>
              <a:ext uri="{FF2B5EF4-FFF2-40B4-BE49-F238E27FC236}">
                <a16:creationId xmlns:a16="http://schemas.microsoft.com/office/drawing/2014/main" id="{CE1CF444-CF31-E4FD-9E9D-39651D5CA851}"/>
              </a:ext>
            </a:extLst>
          </p:cNvPr>
          <p:cNvSpPr txBox="1"/>
          <p:nvPr/>
        </p:nvSpPr>
        <p:spPr>
          <a:xfrm>
            <a:off x="4787892" y="1174782"/>
            <a:ext cx="3801869" cy="229807"/>
          </a:xfrm>
          <a:prstGeom prst="rect">
            <a:avLst/>
          </a:prstGeom>
        </p:spPr>
        <p:txBody>
          <a:bodyPr vert="horz" wrap="square" lIns="0" tIns="0" rIns="0" bIns="0" rtlCol="0">
            <a:spAutoFit/>
          </a:bodyPr>
          <a:lstStyle/>
          <a:p>
            <a:pPr marL="185815" marR="4689" indent="-174678" algn="ctr" defTabSz="844007" eaLnBrk="1" fontAlgn="auto" hangingPunct="1">
              <a:lnSpc>
                <a:spcPct val="113999"/>
              </a:lnSpc>
              <a:spcBef>
                <a:spcPts val="0"/>
              </a:spcBef>
              <a:spcAft>
                <a:spcPts val="0"/>
              </a:spcAft>
              <a:defRPr/>
            </a:pPr>
            <a:r>
              <a:rPr lang="ja-JP" altLang="en-US" sz="1500" spc="32" dirty="0">
                <a:solidFill>
                  <a:srgbClr val="231916"/>
                </a:solidFill>
                <a:latin typeface="+mn-ea"/>
                <a:ea typeface="+mn-ea"/>
              </a:rPr>
              <a:t>主な国の債務残高（対</a:t>
            </a:r>
            <a:r>
              <a:rPr lang="en-US" altLang="ja-JP" sz="1500" spc="32" dirty="0">
                <a:solidFill>
                  <a:srgbClr val="231916"/>
                </a:solidFill>
                <a:latin typeface="+mn-ea"/>
                <a:ea typeface="+mn-ea"/>
              </a:rPr>
              <a:t>GDP</a:t>
            </a:r>
            <a:r>
              <a:rPr lang="ja-JP" altLang="en-US" sz="1500" spc="32" dirty="0">
                <a:solidFill>
                  <a:srgbClr val="231916"/>
                </a:solidFill>
                <a:latin typeface="+mn-ea"/>
                <a:ea typeface="+mn-ea"/>
              </a:rPr>
              <a:t>比）</a:t>
            </a:r>
            <a:endParaRPr sz="1500" spc="32" dirty="0">
              <a:solidFill>
                <a:srgbClr val="231916"/>
              </a:solidFill>
              <a:latin typeface="+mn-ea"/>
              <a:ea typeface="+mn-ea"/>
            </a:endParaRPr>
          </a:p>
        </p:txBody>
      </p:sp>
      <p:sp>
        <p:nvSpPr>
          <p:cNvPr id="126" name="object 66">
            <a:extLst>
              <a:ext uri="{FF2B5EF4-FFF2-40B4-BE49-F238E27FC236}">
                <a16:creationId xmlns:a16="http://schemas.microsoft.com/office/drawing/2014/main" id="{72377939-7CF0-5FF2-A3C5-B80BFDA2A9B0}"/>
              </a:ext>
            </a:extLst>
          </p:cNvPr>
          <p:cNvSpPr txBox="1"/>
          <p:nvPr/>
        </p:nvSpPr>
        <p:spPr>
          <a:xfrm>
            <a:off x="4648717" y="5850463"/>
            <a:ext cx="4437989" cy="340671"/>
          </a:xfrm>
          <a:prstGeom prst="rect">
            <a:avLst/>
          </a:prstGeom>
        </p:spPr>
        <p:txBody>
          <a:bodyPr vert="horz" wrap="square" lIns="0" tIns="0" rIns="0" bIns="0" rtlCol="0" anchor="ctr">
            <a:spAutoFit/>
          </a:bodyPr>
          <a:lstStyle/>
          <a:p>
            <a:pPr marL="132926" indent="-422041" defTabSz="844083" eaLnBrk="1" fontAlgn="auto" hangingPunct="1">
              <a:spcBef>
                <a:spcPts val="0"/>
              </a:spcBef>
              <a:spcAft>
                <a:spcPts val="0"/>
              </a:spcAft>
              <a:defRPr/>
            </a:pPr>
            <a:r>
              <a:rPr lang="ja-JP" altLang="en-US" sz="738" dirty="0">
                <a:solidFill>
                  <a:prstClr val="black"/>
                </a:solidFill>
                <a:latin typeface="+mn-ea"/>
                <a:ea typeface="+mn-ea"/>
              </a:rPr>
              <a:t>出所 </a:t>
            </a:r>
            <a:r>
              <a:rPr lang="ja-JP" altLang="en-US" sz="700" dirty="0">
                <a:solidFill>
                  <a:schemeClr val="tx1"/>
                </a:solidFill>
                <a:latin typeface="+mn-ea"/>
                <a:ea typeface="+mn-ea"/>
              </a:rPr>
              <a:t>： </a:t>
            </a:r>
            <a:r>
              <a:rPr lang="en-US" altLang="ja-JP" sz="738" dirty="0">
                <a:solidFill>
                  <a:prstClr val="black"/>
                </a:solidFill>
                <a:latin typeface="+mn-ea"/>
                <a:ea typeface="+mn-ea"/>
              </a:rPr>
              <a:t>IMF “World Economic Outlook” (2024</a:t>
            </a:r>
            <a:r>
              <a:rPr lang="ja-JP" altLang="en-US" sz="738" dirty="0">
                <a:solidFill>
                  <a:prstClr val="black"/>
                </a:solidFill>
                <a:latin typeface="+mn-ea"/>
                <a:ea typeface="+mn-ea"/>
              </a:rPr>
              <a:t>年</a:t>
            </a:r>
            <a:r>
              <a:rPr lang="en-US" altLang="ja-JP" sz="738" dirty="0">
                <a:solidFill>
                  <a:prstClr val="black"/>
                </a:solidFill>
                <a:latin typeface="+mn-ea"/>
              </a:rPr>
              <a:t>10</a:t>
            </a:r>
            <a:r>
              <a:rPr lang="ja-JP" altLang="en-US" sz="738" dirty="0">
                <a:solidFill>
                  <a:prstClr val="black"/>
                </a:solidFill>
                <a:latin typeface="+mn-ea"/>
                <a:ea typeface="+mn-ea"/>
              </a:rPr>
              <a:t>月）</a:t>
            </a:r>
          </a:p>
          <a:p>
            <a:pPr marL="132926" indent="-422041" defTabSz="844083" eaLnBrk="1" fontAlgn="auto" hangingPunct="1">
              <a:spcBef>
                <a:spcPts val="0"/>
              </a:spcBef>
              <a:spcAft>
                <a:spcPts val="0"/>
              </a:spcAft>
              <a:defRPr/>
            </a:pPr>
            <a:r>
              <a:rPr lang="en-US" altLang="ja-JP" sz="738" dirty="0">
                <a:solidFill>
                  <a:prstClr val="black"/>
                </a:solidFill>
                <a:latin typeface="+mn-ea"/>
                <a:ea typeface="+mn-ea"/>
              </a:rPr>
              <a:t>※</a:t>
            </a:r>
            <a:r>
              <a:rPr lang="ja-JP" altLang="en-US" sz="738" dirty="0">
                <a:solidFill>
                  <a:prstClr val="black"/>
                </a:solidFill>
                <a:latin typeface="+mn-ea"/>
                <a:ea typeface="+mn-ea"/>
              </a:rPr>
              <a:t>１　数値は一般政府（中央政府、地方政府、社会保障基金を合わせたもの）ベース。</a:t>
            </a:r>
          </a:p>
          <a:p>
            <a:pPr marL="132926" indent="-422041" defTabSz="844083" eaLnBrk="1" fontAlgn="auto" hangingPunct="1">
              <a:spcBef>
                <a:spcPts val="0"/>
              </a:spcBef>
              <a:spcAft>
                <a:spcPts val="0"/>
              </a:spcAft>
              <a:defRPr/>
            </a:pPr>
            <a:r>
              <a:rPr lang="en-US" altLang="ja-JP" sz="738" dirty="0">
                <a:solidFill>
                  <a:prstClr val="black"/>
                </a:solidFill>
                <a:latin typeface="+mn-ea"/>
                <a:ea typeface="+mn-ea"/>
              </a:rPr>
              <a:t>※</a:t>
            </a:r>
            <a:r>
              <a:rPr lang="ja-JP" altLang="en-US" sz="738" dirty="0">
                <a:solidFill>
                  <a:prstClr val="black"/>
                </a:solidFill>
                <a:latin typeface="+mn-ea"/>
                <a:ea typeface="+mn-ea"/>
              </a:rPr>
              <a:t>２　日本は、</a:t>
            </a:r>
            <a:r>
              <a:rPr lang="en-US" altLang="ja-JP" sz="738" dirty="0">
                <a:solidFill>
                  <a:prstClr val="black"/>
                </a:solidFill>
                <a:latin typeface="+mn-ea"/>
                <a:ea typeface="+mn-ea"/>
              </a:rPr>
              <a:t>2023</a:t>
            </a:r>
            <a:r>
              <a:rPr lang="ja-JP" altLang="en-US" sz="738" dirty="0">
                <a:solidFill>
                  <a:prstClr val="black"/>
                </a:solidFill>
                <a:latin typeface="+mn-ea"/>
                <a:ea typeface="+mn-ea"/>
              </a:rPr>
              <a:t>年から</a:t>
            </a:r>
            <a:r>
              <a:rPr lang="en-US" altLang="ja-JP" sz="738" dirty="0">
                <a:solidFill>
                  <a:prstClr val="black"/>
                </a:solidFill>
                <a:latin typeface="+mn-ea"/>
                <a:ea typeface="+mn-ea"/>
              </a:rPr>
              <a:t>2025</a:t>
            </a:r>
            <a:r>
              <a:rPr lang="ja-JP" altLang="en-US" sz="738" dirty="0">
                <a:solidFill>
                  <a:prstClr val="black"/>
                </a:solidFill>
                <a:latin typeface="+mn-ea"/>
                <a:ea typeface="+mn-ea"/>
              </a:rPr>
              <a:t>年が推計値。それ以外の国は、</a:t>
            </a:r>
            <a:r>
              <a:rPr lang="en-US" altLang="ja-JP" sz="738" dirty="0">
                <a:solidFill>
                  <a:prstClr val="black"/>
                </a:solidFill>
                <a:latin typeface="+mn-ea"/>
                <a:ea typeface="+mn-ea"/>
              </a:rPr>
              <a:t>2024</a:t>
            </a:r>
            <a:r>
              <a:rPr lang="ja-JP" altLang="en-US" sz="738" dirty="0">
                <a:solidFill>
                  <a:prstClr val="black"/>
                </a:solidFill>
                <a:latin typeface="+mn-ea"/>
                <a:ea typeface="+mn-ea"/>
              </a:rPr>
              <a:t>年及び</a:t>
            </a:r>
            <a:r>
              <a:rPr lang="en-US" altLang="ja-JP" sz="738" dirty="0">
                <a:solidFill>
                  <a:prstClr val="black"/>
                </a:solidFill>
                <a:latin typeface="+mn-ea"/>
                <a:ea typeface="+mn-ea"/>
              </a:rPr>
              <a:t>2025</a:t>
            </a:r>
            <a:r>
              <a:rPr lang="ja-JP" altLang="en-US" sz="738" dirty="0">
                <a:solidFill>
                  <a:prstClr val="black"/>
                </a:solidFill>
                <a:latin typeface="+mn-ea"/>
                <a:ea typeface="+mn-ea"/>
              </a:rPr>
              <a:t>年が推計値。</a:t>
            </a:r>
          </a:p>
        </p:txBody>
      </p:sp>
      <p:sp>
        <p:nvSpPr>
          <p:cNvPr id="130" name="object 23">
            <a:extLst>
              <a:ext uri="{FF2B5EF4-FFF2-40B4-BE49-F238E27FC236}">
                <a16:creationId xmlns:a16="http://schemas.microsoft.com/office/drawing/2014/main" id="{E6D3C259-7C10-BB44-4E48-072460E97262}"/>
              </a:ext>
            </a:extLst>
          </p:cNvPr>
          <p:cNvSpPr txBox="1"/>
          <p:nvPr/>
        </p:nvSpPr>
        <p:spPr>
          <a:xfrm>
            <a:off x="708001" y="1174782"/>
            <a:ext cx="3256977" cy="229807"/>
          </a:xfrm>
          <a:prstGeom prst="rect">
            <a:avLst/>
          </a:prstGeom>
        </p:spPr>
        <p:txBody>
          <a:bodyPr vert="horz" wrap="square" lIns="0" tIns="0" rIns="0" bIns="0" rtlCol="0">
            <a:spAutoFit/>
          </a:bodyPr>
          <a:lstStyle/>
          <a:p>
            <a:pPr marL="185815" marR="4689" indent="-174678" algn="ctr" defTabSz="844007" eaLnBrk="1" fontAlgn="auto" hangingPunct="1">
              <a:lnSpc>
                <a:spcPct val="113999"/>
              </a:lnSpc>
              <a:spcBef>
                <a:spcPts val="0"/>
              </a:spcBef>
              <a:spcAft>
                <a:spcPts val="0"/>
              </a:spcAft>
              <a:defRPr/>
            </a:pPr>
            <a:r>
              <a:rPr lang="ja-JP" altLang="en-US" sz="1500" spc="32" dirty="0">
                <a:solidFill>
                  <a:srgbClr val="231916"/>
                </a:solidFill>
                <a:latin typeface="+mn-ea"/>
                <a:ea typeface="+mn-ea"/>
                <a:cs typeface="Meiryo"/>
              </a:rPr>
              <a:t>日本の普通国債残高の推移</a:t>
            </a:r>
            <a:endParaRPr sz="1500" dirty="0">
              <a:solidFill>
                <a:prstClr val="black"/>
              </a:solidFill>
              <a:latin typeface="+mn-ea"/>
              <a:ea typeface="+mn-ea"/>
              <a:cs typeface="Yu Gothic"/>
            </a:endParaRPr>
          </a:p>
        </p:txBody>
      </p:sp>
      <p:sp>
        <p:nvSpPr>
          <p:cNvPr id="127" name="object 66">
            <a:extLst>
              <a:ext uri="{FF2B5EF4-FFF2-40B4-BE49-F238E27FC236}">
                <a16:creationId xmlns:a16="http://schemas.microsoft.com/office/drawing/2014/main" id="{18B48F62-7CCA-AFDD-DD10-761EBF8CC033}"/>
              </a:ext>
            </a:extLst>
          </p:cNvPr>
          <p:cNvSpPr txBox="1"/>
          <p:nvPr/>
        </p:nvSpPr>
        <p:spPr>
          <a:xfrm>
            <a:off x="324064" y="5850027"/>
            <a:ext cx="4062222" cy="113557"/>
          </a:xfrm>
          <a:prstGeom prst="rect">
            <a:avLst/>
          </a:prstGeom>
        </p:spPr>
        <p:txBody>
          <a:bodyPr vert="horz" wrap="square" lIns="0" tIns="0" rIns="0" bIns="0" rtlCol="0" anchor="ctr">
            <a:spAutoFit/>
          </a:bodyPr>
          <a:lstStyle/>
          <a:p>
            <a:pPr marL="132926" indent="-398779" defTabSz="844083">
              <a:defRPr/>
            </a:pPr>
            <a:r>
              <a:rPr lang="en-US" altLang="ja-JP" sz="738" dirty="0">
                <a:solidFill>
                  <a:prstClr val="black"/>
                </a:solidFill>
                <a:latin typeface="+mn-ea"/>
                <a:ea typeface="+mn-ea"/>
                <a:cs typeface="Yu Gothic"/>
              </a:rPr>
              <a:t>※</a:t>
            </a:r>
            <a:r>
              <a:rPr lang="en-US" altLang="ja-JP" sz="738" dirty="0">
                <a:solidFill>
                  <a:prstClr val="black"/>
                </a:solidFill>
                <a:latin typeface="+mn-ea"/>
                <a:cs typeface="Yu Gothic"/>
              </a:rPr>
              <a:t>2023</a:t>
            </a:r>
            <a:r>
              <a:rPr lang="ja-JP" altLang="en-US" sz="738" dirty="0">
                <a:solidFill>
                  <a:prstClr val="black"/>
                </a:solidFill>
                <a:latin typeface="+mn-ea"/>
                <a:cs typeface="Yu Gothic"/>
              </a:rPr>
              <a:t>年度までは実績、</a:t>
            </a:r>
            <a:r>
              <a:rPr lang="en-US" altLang="ja-JP" sz="738" dirty="0">
                <a:solidFill>
                  <a:prstClr val="black"/>
                </a:solidFill>
                <a:latin typeface="+mn-ea"/>
                <a:cs typeface="Yu Gothic"/>
              </a:rPr>
              <a:t>2024</a:t>
            </a:r>
            <a:r>
              <a:rPr lang="ja-JP" altLang="en-US" sz="738" dirty="0">
                <a:solidFill>
                  <a:prstClr val="black"/>
                </a:solidFill>
                <a:latin typeface="+mn-ea"/>
                <a:cs typeface="Yu Gothic"/>
              </a:rPr>
              <a:t>年度は補正後予算、</a:t>
            </a:r>
            <a:r>
              <a:rPr lang="en-US" altLang="ja-JP" sz="738" dirty="0">
                <a:solidFill>
                  <a:prstClr val="black"/>
                </a:solidFill>
                <a:latin typeface="+mn-ea"/>
                <a:cs typeface="Yu Gothic"/>
              </a:rPr>
              <a:t>2025</a:t>
            </a:r>
            <a:r>
              <a:rPr lang="ja-JP" altLang="en-US" sz="738" dirty="0">
                <a:solidFill>
                  <a:prstClr val="black"/>
                </a:solidFill>
                <a:latin typeface="+mn-ea"/>
                <a:cs typeface="Yu Gothic"/>
              </a:rPr>
              <a:t>年度は予算に基づく見込み。</a:t>
            </a:r>
            <a:endParaRPr lang="en-US" altLang="ja-JP" sz="738" dirty="0">
              <a:solidFill>
                <a:prstClr val="black"/>
              </a:solidFill>
              <a:latin typeface="+mn-ea"/>
              <a:ea typeface="+mn-ea"/>
              <a:cs typeface="Yu Gothic"/>
            </a:endParaRPr>
          </a:p>
        </p:txBody>
      </p:sp>
      <p:grpSp>
        <p:nvGrpSpPr>
          <p:cNvPr id="271" name="グループ化 270">
            <a:extLst>
              <a:ext uri="{FF2B5EF4-FFF2-40B4-BE49-F238E27FC236}">
                <a16:creationId xmlns:a16="http://schemas.microsoft.com/office/drawing/2014/main" id="{CEDE91CB-E495-6B7D-4303-A263A5764169}"/>
              </a:ext>
            </a:extLst>
          </p:cNvPr>
          <p:cNvGrpSpPr/>
          <p:nvPr/>
        </p:nvGrpSpPr>
        <p:grpSpPr>
          <a:xfrm>
            <a:off x="253595" y="1431966"/>
            <a:ext cx="4082338" cy="4442475"/>
            <a:chOff x="253595" y="1431966"/>
            <a:chExt cx="4082338" cy="4442475"/>
          </a:xfrm>
        </p:grpSpPr>
        <p:graphicFrame>
          <p:nvGraphicFramePr>
            <p:cNvPr id="11" name="グラフ 10">
              <a:extLst>
                <a:ext uri="{FF2B5EF4-FFF2-40B4-BE49-F238E27FC236}">
                  <a16:creationId xmlns:a16="http://schemas.microsoft.com/office/drawing/2014/main" id="{FCD79B10-0711-E87B-777E-4D29A1F0D7D7}"/>
                </a:ext>
              </a:extLst>
            </p:cNvPr>
            <p:cNvGraphicFramePr/>
            <p:nvPr/>
          </p:nvGraphicFramePr>
          <p:xfrm>
            <a:off x="253595" y="1644814"/>
            <a:ext cx="3960000" cy="4031581"/>
          </p:xfrm>
          <a:graphic>
            <a:graphicData uri="http://schemas.openxmlformats.org/drawingml/2006/chart">
              <c:chart xmlns:c="http://schemas.openxmlformats.org/drawingml/2006/chart" xmlns:r="http://schemas.openxmlformats.org/officeDocument/2006/relationships" r:id="rId4"/>
            </a:graphicData>
          </a:graphic>
        </p:graphicFrame>
        <p:sp>
          <p:nvSpPr>
            <p:cNvPr id="128" name="テキスト ボックス 127">
              <a:extLst>
                <a:ext uri="{FF2B5EF4-FFF2-40B4-BE49-F238E27FC236}">
                  <a16:creationId xmlns:a16="http://schemas.microsoft.com/office/drawing/2014/main" id="{A2C7C2AC-D264-6954-3A90-B759C2F7EE7A}"/>
                </a:ext>
              </a:extLst>
            </p:cNvPr>
            <p:cNvSpPr txBox="1"/>
            <p:nvPr/>
          </p:nvSpPr>
          <p:spPr>
            <a:xfrm>
              <a:off x="333967" y="1431966"/>
              <a:ext cx="728226" cy="260071"/>
            </a:xfrm>
            <a:prstGeom prst="rect">
              <a:avLst/>
            </a:prstGeom>
            <a:noFill/>
          </p:spPr>
          <p:txBody>
            <a:bodyPr wrap="square" rtlCol="0">
              <a:spAutoFit/>
            </a:bodyPr>
            <a:lstStyle/>
            <a:p>
              <a:pPr algn="ctr" defTabSz="844007" eaLnBrk="1" fontAlgn="auto" hangingPunct="1">
                <a:lnSpc>
                  <a:spcPts val="1477"/>
                </a:lnSpc>
                <a:spcBef>
                  <a:spcPts val="0"/>
                </a:spcBef>
                <a:spcAft>
                  <a:spcPts val="0"/>
                </a:spcAft>
                <a:defRPr/>
              </a:pPr>
              <a:r>
                <a:rPr lang="ja-JP" altLang="en-US" sz="1000" dirty="0">
                  <a:solidFill>
                    <a:prstClr val="black"/>
                  </a:solidFill>
                  <a:latin typeface="+mn-ea"/>
                  <a:ea typeface="+mn-ea"/>
                  <a:cs typeface="Arial" panose="020B0604020202020204" pitchFamily="34" charset="0"/>
                </a:rPr>
                <a:t>（兆円）</a:t>
              </a:r>
            </a:p>
          </p:txBody>
        </p:sp>
        <p:sp>
          <p:nvSpPr>
            <p:cNvPr id="129" name="テキスト ボックス 50">
              <a:extLst>
                <a:ext uri="{FF2B5EF4-FFF2-40B4-BE49-F238E27FC236}">
                  <a16:creationId xmlns:a16="http://schemas.microsoft.com/office/drawing/2014/main" id="{0A75CB81-3AE5-9AE1-C7C3-7D9D7A60E24F}"/>
                </a:ext>
              </a:extLst>
            </p:cNvPr>
            <p:cNvSpPr txBox="1">
              <a:spLocks noChangeArrowheads="1"/>
            </p:cNvSpPr>
            <p:nvPr/>
          </p:nvSpPr>
          <p:spPr bwMode="auto">
            <a:xfrm>
              <a:off x="3639147" y="5612253"/>
              <a:ext cx="671196" cy="262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har char="•"/>
                <a:defRPr kumimoji="1" sz="3200">
                  <a:solidFill>
                    <a:schemeClr val="tx1"/>
                  </a:solidFill>
                  <a:latin typeface="Arial" pitchFamily="34" charset="0"/>
                  <a:ea typeface="ＭＳ Ｐゴシック" pitchFamily="50" charset="-128"/>
                </a:defRPr>
              </a:lvl1pPr>
              <a:lvl2pPr marL="742950" indent="-285750" eaLnBrk="0" hangingPunct="0">
                <a:spcBef>
                  <a:spcPct val="20000"/>
                </a:spcBef>
                <a:buChar char="–"/>
                <a:defRPr kumimoji="1" sz="2800">
                  <a:solidFill>
                    <a:schemeClr val="tx1"/>
                  </a:solidFill>
                  <a:latin typeface="Arial" pitchFamily="34" charset="0"/>
                  <a:ea typeface="ＭＳ Ｐゴシック" pitchFamily="50" charset="-128"/>
                </a:defRPr>
              </a:lvl2pPr>
              <a:lvl3pPr marL="1143000" indent="-228600" eaLnBrk="0" hangingPunct="0">
                <a:spcBef>
                  <a:spcPct val="20000"/>
                </a:spcBef>
                <a:buChar char="•"/>
                <a:defRPr kumimoji="1" sz="2400">
                  <a:solidFill>
                    <a:schemeClr val="tx1"/>
                  </a:solidFill>
                  <a:latin typeface="Arial" pitchFamily="34" charset="0"/>
                  <a:ea typeface="ＭＳ Ｐゴシック" pitchFamily="50" charset="-128"/>
                </a:defRPr>
              </a:lvl3pPr>
              <a:lvl4pPr marL="1600200" indent="-228600" eaLnBrk="0" hangingPunct="0">
                <a:spcBef>
                  <a:spcPct val="20000"/>
                </a:spcBef>
                <a:buChar char="–"/>
                <a:defRPr kumimoji="1" sz="2000">
                  <a:solidFill>
                    <a:schemeClr val="tx1"/>
                  </a:solidFill>
                  <a:latin typeface="Arial" pitchFamily="34" charset="0"/>
                  <a:ea typeface="ＭＳ Ｐゴシック" pitchFamily="50" charset="-128"/>
                </a:defRPr>
              </a:lvl4pPr>
              <a:lvl5pPr marL="2057400" indent="-228600" eaLnBrk="0" hangingPunct="0">
                <a:spcBef>
                  <a:spcPct val="20000"/>
                </a:spcBef>
                <a:buChar char="»"/>
                <a:defRPr kumimoji="1" sz="2000">
                  <a:solidFill>
                    <a:schemeClr val="tx1"/>
                  </a:solidFill>
                  <a:latin typeface="Arial" pitchFamily="34"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9pPr>
            </a:lstStyle>
            <a:p>
              <a:pPr algn="ctr" defTabSz="844007" eaLnBrk="1" fontAlgn="auto" hangingPunct="1">
                <a:lnSpc>
                  <a:spcPts val="1477"/>
                </a:lnSpc>
                <a:spcBef>
                  <a:spcPts val="0"/>
                </a:spcBef>
                <a:spcAft>
                  <a:spcPts val="0"/>
                </a:spcAft>
                <a:buNone/>
                <a:defRPr/>
              </a:pPr>
              <a:r>
                <a:rPr lang="ja-JP" altLang="en-US" sz="920" dirty="0">
                  <a:solidFill>
                    <a:prstClr val="black"/>
                  </a:solidFill>
                  <a:latin typeface="HGPGothicE" panose="020B0900000000000000" pitchFamily="34" charset="-128"/>
                  <a:ea typeface="+mn-ea"/>
                  <a:cs typeface="Arial" panose="020B0604020202020204" pitchFamily="34" charset="0"/>
                </a:rPr>
                <a:t>（</a:t>
              </a:r>
              <a:r>
                <a:rPr lang="ja-JP" altLang="en-US" sz="920" dirty="0">
                  <a:solidFill>
                    <a:prstClr val="black"/>
                  </a:solidFill>
                  <a:latin typeface="+mn-ea"/>
                  <a:ea typeface="+mn-ea"/>
                  <a:cs typeface="Arial" panose="020B0604020202020204" pitchFamily="34" charset="0"/>
                </a:rPr>
                <a:t>年度末</a:t>
              </a:r>
              <a:r>
                <a:rPr lang="ja-JP" altLang="en-US" sz="920" dirty="0">
                  <a:solidFill>
                    <a:prstClr val="black"/>
                  </a:solidFill>
                  <a:latin typeface="HGPGothicE" panose="020B0900000000000000" pitchFamily="34" charset="-128"/>
                  <a:ea typeface="+mn-ea"/>
                  <a:cs typeface="Arial" panose="020B0604020202020204" pitchFamily="34" charset="0"/>
                </a:rPr>
                <a:t>）</a:t>
              </a:r>
              <a:endParaRPr lang="en-US" altLang="ja-JP" sz="920" dirty="0">
                <a:solidFill>
                  <a:prstClr val="black"/>
                </a:solidFill>
                <a:latin typeface="HGPGothicE" panose="020B0900000000000000" pitchFamily="34" charset="-128"/>
                <a:ea typeface="+mn-ea"/>
                <a:cs typeface="Arial" panose="020B0604020202020204" pitchFamily="34" charset="0"/>
              </a:endParaRPr>
            </a:p>
          </p:txBody>
        </p:sp>
        <p:sp>
          <p:nvSpPr>
            <p:cNvPr id="147" name="テキスト ボックス 1">
              <a:extLst>
                <a:ext uri="{FF2B5EF4-FFF2-40B4-BE49-F238E27FC236}">
                  <a16:creationId xmlns:a16="http://schemas.microsoft.com/office/drawing/2014/main" id="{4AD4B069-32F1-B2E8-F75B-F031A9438AB9}"/>
                </a:ext>
              </a:extLst>
            </p:cNvPr>
            <p:cNvSpPr txBox="1"/>
            <p:nvPr/>
          </p:nvSpPr>
          <p:spPr>
            <a:xfrm>
              <a:off x="3794849" y="5578509"/>
              <a:ext cx="429966" cy="105812"/>
            </a:xfrm>
            <a:prstGeom prst="rect">
              <a:avLst/>
            </a:prstGeom>
            <a:noFill/>
          </p:spPr>
          <p:txBody>
            <a:bodyPr wrap="square" lIns="0" tIns="0" rIns="0" bIns="0" rtlCol="0" anchor="ctr" anchorCtr="0">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defTabSz="844007" eaLnBrk="1" fontAlgn="auto" hangingPunct="1">
                <a:spcBef>
                  <a:spcPts val="0"/>
                </a:spcBef>
                <a:spcAft>
                  <a:spcPts val="0"/>
                </a:spcAft>
                <a:defRPr/>
              </a:pPr>
              <a:r>
                <a:rPr lang="en-US" altLang="ja-JP" sz="600" dirty="0">
                  <a:solidFill>
                    <a:prstClr val="black"/>
                  </a:solidFill>
                  <a:latin typeface="HGPGothicE" panose="020B0900000000000000" pitchFamily="34" charset="-128"/>
                  <a:ea typeface="HGPｺﾞｼｯｸE" panose="020B0900000000000000" pitchFamily="50" charset="-128"/>
                  <a:cs typeface="Arial" panose="020B0604020202020204" pitchFamily="34" charset="0"/>
                </a:rPr>
                <a:t>(R7)</a:t>
              </a:r>
              <a:endParaRPr lang="ja-JP" altLang="en-US" sz="600" dirty="0">
                <a:solidFill>
                  <a:prstClr val="black"/>
                </a:solidFill>
                <a:latin typeface="HGPGothicE" panose="020B0900000000000000" pitchFamily="34" charset="-128"/>
                <a:ea typeface="HGPｺﾞｼｯｸE" panose="020B0900000000000000" pitchFamily="50" charset="-128"/>
                <a:cs typeface="Arial" panose="020B0604020202020204" pitchFamily="34" charset="0"/>
              </a:endParaRPr>
            </a:p>
          </p:txBody>
        </p:sp>
        <p:sp>
          <p:nvSpPr>
            <p:cNvPr id="22" name="テキスト ボックス 1">
              <a:extLst>
                <a:ext uri="{FF2B5EF4-FFF2-40B4-BE49-F238E27FC236}">
                  <a16:creationId xmlns:a16="http://schemas.microsoft.com/office/drawing/2014/main" id="{ABA7E262-51C0-C105-F042-1434E44AB0A4}"/>
                </a:ext>
              </a:extLst>
            </p:cNvPr>
            <p:cNvSpPr txBox="1"/>
            <p:nvPr/>
          </p:nvSpPr>
          <p:spPr>
            <a:xfrm>
              <a:off x="3577117" y="5578509"/>
              <a:ext cx="429966" cy="105812"/>
            </a:xfrm>
            <a:prstGeom prst="rect">
              <a:avLst/>
            </a:prstGeom>
            <a:noFill/>
          </p:spPr>
          <p:txBody>
            <a:bodyPr wrap="square" lIns="0" tIns="0" rIns="0" bIns="0" rtlCol="0" anchor="ctr" anchorCtr="0">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defTabSz="844007" eaLnBrk="1" fontAlgn="auto" hangingPunct="1">
                <a:spcBef>
                  <a:spcPts val="0"/>
                </a:spcBef>
                <a:spcAft>
                  <a:spcPts val="0"/>
                </a:spcAft>
                <a:defRPr/>
              </a:pPr>
              <a:r>
                <a:rPr lang="en-US" altLang="ja-JP" sz="600" dirty="0">
                  <a:solidFill>
                    <a:prstClr val="black"/>
                  </a:solidFill>
                  <a:latin typeface="HGPGothicE" panose="020B0900000000000000" pitchFamily="34" charset="-128"/>
                  <a:ea typeface="HGPｺﾞｼｯｸE" panose="020B0900000000000000" pitchFamily="50" charset="-128"/>
                  <a:cs typeface="Arial" panose="020B0604020202020204" pitchFamily="34" charset="0"/>
                </a:rPr>
                <a:t>(R2)</a:t>
              </a:r>
              <a:endParaRPr lang="ja-JP" altLang="en-US" sz="600" dirty="0">
                <a:solidFill>
                  <a:prstClr val="black"/>
                </a:solidFill>
                <a:latin typeface="HGPGothicE" panose="020B0900000000000000" pitchFamily="34" charset="-128"/>
                <a:ea typeface="HGPｺﾞｼｯｸE" panose="020B0900000000000000" pitchFamily="50" charset="-128"/>
                <a:cs typeface="Arial" panose="020B0604020202020204" pitchFamily="34" charset="0"/>
              </a:endParaRPr>
            </a:p>
          </p:txBody>
        </p:sp>
        <p:sp>
          <p:nvSpPr>
            <p:cNvPr id="23" name="テキスト ボックス 1">
              <a:extLst>
                <a:ext uri="{FF2B5EF4-FFF2-40B4-BE49-F238E27FC236}">
                  <a16:creationId xmlns:a16="http://schemas.microsoft.com/office/drawing/2014/main" id="{9C952779-100B-B57B-54FB-B31AFAC93E5B}"/>
                </a:ext>
              </a:extLst>
            </p:cNvPr>
            <p:cNvSpPr txBox="1"/>
            <p:nvPr/>
          </p:nvSpPr>
          <p:spPr>
            <a:xfrm>
              <a:off x="3315453" y="5578509"/>
              <a:ext cx="429966" cy="105812"/>
            </a:xfrm>
            <a:prstGeom prst="rect">
              <a:avLst/>
            </a:prstGeom>
            <a:noFill/>
          </p:spPr>
          <p:txBody>
            <a:bodyPr wrap="square" lIns="0" tIns="0" rIns="0" bIns="0" rtlCol="0" anchor="ctr" anchorCtr="0">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defTabSz="844007" eaLnBrk="1" fontAlgn="auto" hangingPunct="1">
                <a:spcBef>
                  <a:spcPts val="0"/>
                </a:spcBef>
                <a:spcAft>
                  <a:spcPts val="0"/>
                </a:spcAft>
                <a:defRPr/>
              </a:pPr>
              <a:r>
                <a:rPr lang="en-US" altLang="ja-JP" sz="600" dirty="0">
                  <a:solidFill>
                    <a:prstClr val="black"/>
                  </a:solidFill>
                  <a:latin typeface="HGPGothicE" panose="020B0900000000000000" pitchFamily="34" charset="-128"/>
                  <a:ea typeface="HGPｺﾞｼｯｸE" panose="020B0900000000000000" pitchFamily="50" charset="-128"/>
                  <a:cs typeface="Arial" panose="020B0604020202020204" pitchFamily="34" charset="0"/>
                </a:rPr>
                <a:t>(H27)</a:t>
              </a:r>
              <a:endParaRPr lang="ja-JP" altLang="en-US" sz="600" dirty="0">
                <a:solidFill>
                  <a:prstClr val="black"/>
                </a:solidFill>
                <a:latin typeface="HGPGothicE" panose="020B0900000000000000" pitchFamily="34" charset="-128"/>
                <a:ea typeface="HGPｺﾞｼｯｸE" panose="020B0900000000000000" pitchFamily="50" charset="-128"/>
                <a:cs typeface="Arial" panose="020B0604020202020204" pitchFamily="34" charset="0"/>
              </a:endParaRPr>
            </a:p>
          </p:txBody>
        </p:sp>
        <p:sp>
          <p:nvSpPr>
            <p:cNvPr id="24" name="テキスト ボックス 1">
              <a:extLst>
                <a:ext uri="{FF2B5EF4-FFF2-40B4-BE49-F238E27FC236}">
                  <a16:creationId xmlns:a16="http://schemas.microsoft.com/office/drawing/2014/main" id="{42311829-EBE4-3795-E395-437D8FF840E4}"/>
                </a:ext>
              </a:extLst>
            </p:cNvPr>
            <p:cNvSpPr txBox="1"/>
            <p:nvPr/>
          </p:nvSpPr>
          <p:spPr>
            <a:xfrm>
              <a:off x="3053793" y="5578509"/>
              <a:ext cx="429966" cy="105812"/>
            </a:xfrm>
            <a:prstGeom prst="rect">
              <a:avLst/>
            </a:prstGeom>
            <a:noFill/>
          </p:spPr>
          <p:txBody>
            <a:bodyPr wrap="square" lIns="0" tIns="0" rIns="0" bIns="0" rtlCol="0" anchor="ctr" anchorCtr="0">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defTabSz="844007" eaLnBrk="1" fontAlgn="auto" hangingPunct="1">
                <a:spcBef>
                  <a:spcPts val="0"/>
                </a:spcBef>
                <a:spcAft>
                  <a:spcPts val="0"/>
                </a:spcAft>
                <a:defRPr/>
              </a:pPr>
              <a:r>
                <a:rPr lang="en-US" altLang="ja-JP" sz="600" dirty="0">
                  <a:solidFill>
                    <a:prstClr val="black"/>
                  </a:solidFill>
                  <a:latin typeface="HGPGothicE" panose="020B0900000000000000" pitchFamily="34" charset="-128"/>
                  <a:ea typeface="HGPｺﾞｼｯｸE" panose="020B0900000000000000" pitchFamily="50" charset="-128"/>
                  <a:cs typeface="Arial" panose="020B0604020202020204" pitchFamily="34" charset="0"/>
                </a:rPr>
                <a:t>(H22)</a:t>
              </a:r>
              <a:endParaRPr lang="ja-JP" altLang="en-US" sz="600" dirty="0">
                <a:solidFill>
                  <a:prstClr val="black"/>
                </a:solidFill>
                <a:latin typeface="HGPGothicE" panose="020B0900000000000000" pitchFamily="34" charset="-128"/>
                <a:ea typeface="HGPｺﾞｼｯｸE" panose="020B0900000000000000" pitchFamily="50" charset="-128"/>
                <a:cs typeface="Arial" panose="020B0604020202020204" pitchFamily="34" charset="0"/>
              </a:endParaRPr>
            </a:p>
          </p:txBody>
        </p:sp>
        <p:sp>
          <p:nvSpPr>
            <p:cNvPr id="25" name="テキスト ボックス 1">
              <a:extLst>
                <a:ext uri="{FF2B5EF4-FFF2-40B4-BE49-F238E27FC236}">
                  <a16:creationId xmlns:a16="http://schemas.microsoft.com/office/drawing/2014/main" id="{87F26719-4689-6416-FDA9-E71309401FB7}"/>
                </a:ext>
              </a:extLst>
            </p:cNvPr>
            <p:cNvSpPr txBox="1"/>
            <p:nvPr/>
          </p:nvSpPr>
          <p:spPr>
            <a:xfrm>
              <a:off x="2792133" y="5578509"/>
              <a:ext cx="429966" cy="105812"/>
            </a:xfrm>
            <a:prstGeom prst="rect">
              <a:avLst/>
            </a:prstGeom>
            <a:noFill/>
          </p:spPr>
          <p:txBody>
            <a:bodyPr wrap="square" lIns="0" tIns="0" rIns="0" bIns="0" rtlCol="0" anchor="ctr" anchorCtr="0">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defTabSz="844007" eaLnBrk="1" fontAlgn="auto" hangingPunct="1">
                <a:spcBef>
                  <a:spcPts val="0"/>
                </a:spcBef>
                <a:spcAft>
                  <a:spcPts val="0"/>
                </a:spcAft>
                <a:defRPr/>
              </a:pPr>
              <a:r>
                <a:rPr lang="en-US" altLang="ja-JP" sz="600" dirty="0">
                  <a:solidFill>
                    <a:prstClr val="black"/>
                  </a:solidFill>
                  <a:latin typeface="HGPGothicE" panose="020B0900000000000000" pitchFamily="34" charset="-128"/>
                  <a:ea typeface="HGPｺﾞｼｯｸE" panose="020B0900000000000000" pitchFamily="50" charset="-128"/>
                  <a:cs typeface="Arial" panose="020B0604020202020204" pitchFamily="34" charset="0"/>
                </a:rPr>
                <a:t>(H17)</a:t>
              </a:r>
              <a:endParaRPr lang="ja-JP" altLang="en-US" sz="600" dirty="0">
                <a:solidFill>
                  <a:prstClr val="black"/>
                </a:solidFill>
                <a:latin typeface="HGPGothicE" panose="020B0900000000000000" pitchFamily="34" charset="-128"/>
                <a:ea typeface="HGPｺﾞｼｯｸE" panose="020B0900000000000000" pitchFamily="50" charset="-128"/>
                <a:cs typeface="Arial" panose="020B0604020202020204" pitchFamily="34" charset="0"/>
              </a:endParaRPr>
            </a:p>
          </p:txBody>
        </p:sp>
        <p:sp>
          <p:nvSpPr>
            <p:cNvPr id="26" name="テキスト ボックス 1">
              <a:extLst>
                <a:ext uri="{FF2B5EF4-FFF2-40B4-BE49-F238E27FC236}">
                  <a16:creationId xmlns:a16="http://schemas.microsoft.com/office/drawing/2014/main" id="{E8AB4984-6359-C475-9915-ECDFA0C62496}"/>
                </a:ext>
              </a:extLst>
            </p:cNvPr>
            <p:cNvSpPr txBox="1"/>
            <p:nvPr/>
          </p:nvSpPr>
          <p:spPr>
            <a:xfrm>
              <a:off x="2530473" y="5578509"/>
              <a:ext cx="429966" cy="105812"/>
            </a:xfrm>
            <a:prstGeom prst="rect">
              <a:avLst/>
            </a:prstGeom>
            <a:noFill/>
          </p:spPr>
          <p:txBody>
            <a:bodyPr wrap="square" lIns="0" tIns="0" rIns="0" bIns="0" rtlCol="0" anchor="ctr" anchorCtr="0">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defTabSz="844007" eaLnBrk="1" fontAlgn="auto" hangingPunct="1">
                <a:spcBef>
                  <a:spcPts val="0"/>
                </a:spcBef>
                <a:spcAft>
                  <a:spcPts val="0"/>
                </a:spcAft>
                <a:defRPr/>
              </a:pPr>
              <a:r>
                <a:rPr lang="en-US" altLang="ja-JP" sz="600" dirty="0">
                  <a:solidFill>
                    <a:prstClr val="black"/>
                  </a:solidFill>
                  <a:latin typeface="HGPGothicE" panose="020B0900000000000000" pitchFamily="34" charset="-128"/>
                  <a:ea typeface="HGPｺﾞｼｯｸE" panose="020B0900000000000000" pitchFamily="50" charset="-128"/>
                  <a:cs typeface="Arial" panose="020B0604020202020204" pitchFamily="34" charset="0"/>
                </a:rPr>
                <a:t>(H12)</a:t>
              </a:r>
              <a:endParaRPr lang="ja-JP" altLang="en-US" sz="600" dirty="0">
                <a:solidFill>
                  <a:prstClr val="black"/>
                </a:solidFill>
                <a:latin typeface="HGPGothicE" panose="020B0900000000000000" pitchFamily="34" charset="-128"/>
                <a:ea typeface="HGPｺﾞｼｯｸE" panose="020B0900000000000000" pitchFamily="50" charset="-128"/>
                <a:cs typeface="Arial" panose="020B0604020202020204" pitchFamily="34" charset="0"/>
              </a:endParaRPr>
            </a:p>
          </p:txBody>
        </p:sp>
        <p:sp>
          <p:nvSpPr>
            <p:cNvPr id="27" name="テキスト ボックス 1">
              <a:extLst>
                <a:ext uri="{FF2B5EF4-FFF2-40B4-BE49-F238E27FC236}">
                  <a16:creationId xmlns:a16="http://schemas.microsoft.com/office/drawing/2014/main" id="{4BAE7060-CE85-8FEB-1A1E-4ED818D1C5EF}"/>
                </a:ext>
              </a:extLst>
            </p:cNvPr>
            <p:cNvSpPr txBox="1"/>
            <p:nvPr/>
          </p:nvSpPr>
          <p:spPr>
            <a:xfrm>
              <a:off x="2268813" y="5578509"/>
              <a:ext cx="429966" cy="105812"/>
            </a:xfrm>
            <a:prstGeom prst="rect">
              <a:avLst/>
            </a:prstGeom>
            <a:noFill/>
          </p:spPr>
          <p:txBody>
            <a:bodyPr wrap="square" lIns="0" tIns="0" rIns="0" bIns="0" rtlCol="0" anchor="ctr" anchorCtr="0">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defTabSz="844007" eaLnBrk="1" fontAlgn="auto" hangingPunct="1">
                <a:spcBef>
                  <a:spcPts val="0"/>
                </a:spcBef>
                <a:spcAft>
                  <a:spcPts val="0"/>
                </a:spcAft>
                <a:defRPr/>
              </a:pPr>
              <a:r>
                <a:rPr lang="en-US" altLang="ja-JP" sz="600" dirty="0">
                  <a:solidFill>
                    <a:prstClr val="black"/>
                  </a:solidFill>
                  <a:latin typeface="HGPGothicE" panose="020B0900000000000000" pitchFamily="34" charset="-128"/>
                  <a:ea typeface="HGPｺﾞｼｯｸE" panose="020B0900000000000000" pitchFamily="50" charset="-128"/>
                  <a:cs typeface="Arial" panose="020B0604020202020204" pitchFamily="34" charset="0"/>
                </a:rPr>
                <a:t>(H7)</a:t>
              </a:r>
              <a:endParaRPr lang="ja-JP" altLang="en-US" sz="600" dirty="0">
                <a:solidFill>
                  <a:prstClr val="black"/>
                </a:solidFill>
                <a:latin typeface="HGPGothicE" panose="020B0900000000000000" pitchFamily="34" charset="-128"/>
                <a:ea typeface="HGPｺﾞｼｯｸE" panose="020B0900000000000000" pitchFamily="50" charset="-128"/>
                <a:cs typeface="Arial" panose="020B0604020202020204" pitchFamily="34" charset="0"/>
              </a:endParaRPr>
            </a:p>
          </p:txBody>
        </p:sp>
        <p:sp>
          <p:nvSpPr>
            <p:cNvPr id="28" name="テキスト ボックス 1">
              <a:extLst>
                <a:ext uri="{FF2B5EF4-FFF2-40B4-BE49-F238E27FC236}">
                  <a16:creationId xmlns:a16="http://schemas.microsoft.com/office/drawing/2014/main" id="{DD6C41C3-2773-BDF6-80D3-5EEB862D49AA}"/>
                </a:ext>
              </a:extLst>
            </p:cNvPr>
            <p:cNvSpPr txBox="1"/>
            <p:nvPr/>
          </p:nvSpPr>
          <p:spPr>
            <a:xfrm>
              <a:off x="2007153" y="5578509"/>
              <a:ext cx="429966" cy="105812"/>
            </a:xfrm>
            <a:prstGeom prst="rect">
              <a:avLst/>
            </a:prstGeom>
            <a:noFill/>
          </p:spPr>
          <p:txBody>
            <a:bodyPr wrap="square" lIns="0" tIns="0" rIns="0" bIns="0" rtlCol="0" anchor="ctr" anchorCtr="0">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defTabSz="844007" eaLnBrk="1" fontAlgn="auto" hangingPunct="1">
                <a:spcBef>
                  <a:spcPts val="0"/>
                </a:spcBef>
                <a:spcAft>
                  <a:spcPts val="0"/>
                </a:spcAft>
                <a:defRPr/>
              </a:pPr>
              <a:r>
                <a:rPr lang="en-US" altLang="ja-JP" sz="600" dirty="0">
                  <a:solidFill>
                    <a:prstClr val="black"/>
                  </a:solidFill>
                  <a:latin typeface="HGPGothicE" panose="020B0900000000000000" pitchFamily="34" charset="-128"/>
                  <a:ea typeface="HGPｺﾞｼｯｸE" panose="020B0900000000000000" pitchFamily="50" charset="-128"/>
                  <a:cs typeface="Arial" panose="020B0604020202020204" pitchFamily="34" charset="0"/>
                </a:rPr>
                <a:t>(H2)</a:t>
              </a:r>
              <a:endParaRPr lang="ja-JP" altLang="en-US" sz="600" dirty="0">
                <a:solidFill>
                  <a:prstClr val="black"/>
                </a:solidFill>
                <a:latin typeface="HGPGothicE" panose="020B0900000000000000" pitchFamily="34" charset="-128"/>
                <a:ea typeface="HGPｺﾞｼｯｸE" panose="020B0900000000000000" pitchFamily="50" charset="-128"/>
                <a:cs typeface="Arial" panose="020B0604020202020204" pitchFamily="34" charset="0"/>
              </a:endParaRPr>
            </a:p>
          </p:txBody>
        </p:sp>
        <p:sp>
          <p:nvSpPr>
            <p:cNvPr id="29" name="テキスト ボックス 1">
              <a:extLst>
                <a:ext uri="{FF2B5EF4-FFF2-40B4-BE49-F238E27FC236}">
                  <a16:creationId xmlns:a16="http://schemas.microsoft.com/office/drawing/2014/main" id="{660891E5-4770-F909-08A9-A0E9E93F62BE}"/>
                </a:ext>
              </a:extLst>
            </p:cNvPr>
            <p:cNvSpPr txBox="1"/>
            <p:nvPr/>
          </p:nvSpPr>
          <p:spPr>
            <a:xfrm>
              <a:off x="1745493" y="5578509"/>
              <a:ext cx="429966" cy="105812"/>
            </a:xfrm>
            <a:prstGeom prst="rect">
              <a:avLst/>
            </a:prstGeom>
            <a:noFill/>
          </p:spPr>
          <p:txBody>
            <a:bodyPr wrap="square" lIns="0" tIns="0" rIns="0" bIns="0" rtlCol="0" anchor="ctr" anchorCtr="0">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defTabSz="844007" eaLnBrk="1" fontAlgn="auto" hangingPunct="1">
                <a:spcBef>
                  <a:spcPts val="0"/>
                </a:spcBef>
                <a:spcAft>
                  <a:spcPts val="0"/>
                </a:spcAft>
                <a:defRPr/>
              </a:pPr>
              <a:r>
                <a:rPr lang="en-US" altLang="ja-JP" sz="600" dirty="0">
                  <a:solidFill>
                    <a:prstClr val="black"/>
                  </a:solidFill>
                  <a:latin typeface="HGPGothicE" panose="020B0900000000000000" pitchFamily="34" charset="-128"/>
                  <a:ea typeface="HGPｺﾞｼｯｸE" panose="020B0900000000000000" pitchFamily="50" charset="-128"/>
                  <a:cs typeface="Arial" panose="020B0604020202020204" pitchFamily="34" charset="0"/>
                </a:rPr>
                <a:t>(S60)</a:t>
              </a:r>
              <a:endParaRPr lang="ja-JP" altLang="en-US" sz="600" dirty="0">
                <a:solidFill>
                  <a:prstClr val="black"/>
                </a:solidFill>
                <a:latin typeface="HGPGothicE" panose="020B0900000000000000" pitchFamily="34" charset="-128"/>
                <a:ea typeface="HGPｺﾞｼｯｸE" panose="020B0900000000000000" pitchFamily="50" charset="-128"/>
                <a:cs typeface="Arial" panose="020B0604020202020204" pitchFamily="34" charset="0"/>
              </a:endParaRPr>
            </a:p>
          </p:txBody>
        </p:sp>
        <p:sp>
          <p:nvSpPr>
            <p:cNvPr id="30" name="テキスト ボックス 1">
              <a:extLst>
                <a:ext uri="{FF2B5EF4-FFF2-40B4-BE49-F238E27FC236}">
                  <a16:creationId xmlns:a16="http://schemas.microsoft.com/office/drawing/2014/main" id="{81296CBB-1196-280D-21E8-31EF246EDFCE}"/>
                </a:ext>
              </a:extLst>
            </p:cNvPr>
            <p:cNvSpPr txBox="1"/>
            <p:nvPr/>
          </p:nvSpPr>
          <p:spPr>
            <a:xfrm>
              <a:off x="1483833" y="5578509"/>
              <a:ext cx="429966" cy="105812"/>
            </a:xfrm>
            <a:prstGeom prst="rect">
              <a:avLst/>
            </a:prstGeom>
            <a:noFill/>
          </p:spPr>
          <p:txBody>
            <a:bodyPr wrap="square" lIns="0" tIns="0" rIns="0" bIns="0" rtlCol="0" anchor="ctr" anchorCtr="0">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defTabSz="844007" eaLnBrk="1" fontAlgn="auto" hangingPunct="1">
                <a:spcBef>
                  <a:spcPts val="0"/>
                </a:spcBef>
                <a:spcAft>
                  <a:spcPts val="0"/>
                </a:spcAft>
                <a:defRPr/>
              </a:pPr>
              <a:r>
                <a:rPr lang="en-US" altLang="ja-JP" sz="600" dirty="0">
                  <a:solidFill>
                    <a:prstClr val="black"/>
                  </a:solidFill>
                  <a:latin typeface="HGPGothicE" panose="020B0900000000000000" pitchFamily="34" charset="-128"/>
                  <a:ea typeface="HGPｺﾞｼｯｸE" panose="020B0900000000000000" pitchFamily="50" charset="-128"/>
                  <a:cs typeface="Arial" panose="020B0604020202020204" pitchFamily="34" charset="0"/>
                </a:rPr>
                <a:t>(S55)</a:t>
              </a:r>
              <a:endParaRPr lang="ja-JP" altLang="en-US" sz="600" dirty="0">
                <a:solidFill>
                  <a:prstClr val="black"/>
                </a:solidFill>
                <a:latin typeface="HGPGothicE" panose="020B0900000000000000" pitchFamily="34" charset="-128"/>
                <a:ea typeface="HGPｺﾞｼｯｸE" panose="020B0900000000000000" pitchFamily="50" charset="-128"/>
                <a:cs typeface="Arial" panose="020B0604020202020204" pitchFamily="34" charset="0"/>
              </a:endParaRPr>
            </a:p>
          </p:txBody>
        </p:sp>
        <p:sp>
          <p:nvSpPr>
            <p:cNvPr id="31" name="テキスト ボックス 1">
              <a:extLst>
                <a:ext uri="{FF2B5EF4-FFF2-40B4-BE49-F238E27FC236}">
                  <a16:creationId xmlns:a16="http://schemas.microsoft.com/office/drawing/2014/main" id="{6CEA3FA5-B4F6-A673-5CBA-C52D0F63C440}"/>
                </a:ext>
              </a:extLst>
            </p:cNvPr>
            <p:cNvSpPr txBox="1"/>
            <p:nvPr/>
          </p:nvSpPr>
          <p:spPr>
            <a:xfrm>
              <a:off x="1222173" y="5578509"/>
              <a:ext cx="429966" cy="105812"/>
            </a:xfrm>
            <a:prstGeom prst="rect">
              <a:avLst/>
            </a:prstGeom>
            <a:noFill/>
          </p:spPr>
          <p:txBody>
            <a:bodyPr wrap="square" lIns="0" tIns="0" rIns="0" bIns="0" rtlCol="0" anchor="ctr" anchorCtr="0">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defTabSz="844007" eaLnBrk="1" fontAlgn="auto" hangingPunct="1">
                <a:spcBef>
                  <a:spcPts val="0"/>
                </a:spcBef>
                <a:spcAft>
                  <a:spcPts val="0"/>
                </a:spcAft>
                <a:defRPr/>
              </a:pPr>
              <a:r>
                <a:rPr lang="en-US" altLang="ja-JP" sz="600" dirty="0">
                  <a:solidFill>
                    <a:prstClr val="black"/>
                  </a:solidFill>
                  <a:latin typeface="HGPGothicE" panose="020B0900000000000000" pitchFamily="34" charset="-128"/>
                  <a:ea typeface="HGPｺﾞｼｯｸE" panose="020B0900000000000000" pitchFamily="50" charset="-128"/>
                  <a:cs typeface="Arial" panose="020B0604020202020204" pitchFamily="34" charset="0"/>
                </a:rPr>
                <a:t>(S50)</a:t>
              </a:r>
              <a:endParaRPr lang="ja-JP" altLang="en-US" sz="600" dirty="0">
                <a:solidFill>
                  <a:prstClr val="black"/>
                </a:solidFill>
                <a:latin typeface="HGPGothicE" panose="020B0900000000000000" pitchFamily="34" charset="-128"/>
                <a:ea typeface="HGPｺﾞｼｯｸE" panose="020B0900000000000000" pitchFamily="50" charset="-128"/>
                <a:cs typeface="Arial" panose="020B0604020202020204" pitchFamily="34" charset="0"/>
              </a:endParaRPr>
            </a:p>
          </p:txBody>
        </p:sp>
        <p:sp>
          <p:nvSpPr>
            <p:cNvPr id="224" name="テキスト ボックス 1">
              <a:extLst>
                <a:ext uri="{FF2B5EF4-FFF2-40B4-BE49-F238E27FC236}">
                  <a16:creationId xmlns:a16="http://schemas.microsoft.com/office/drawing/2014/main" id="{719B2ECD-FCC9-C9BE-FD30-9C78C1E8F4D9}"/>
                </a:ext>
              </a:extLst>
            </p:cNvPr>
            <p:cNvSpPr txBox="1"/>
            <p:nvPr/>
          </p:nvSpPr>
          <p:spPr>
            <a:xfrm>
              <a:off x="960513" y="5578509"/>
              <a:ext cx="429966" cy="105812"/>
            </a:xfrm>
            <a:prstGeom prst="rect">
              <a:avLst/>
            </a:prstGeom>
            <a:noFill/>
          </p:spPr>
          <p:txBody>
            <a:bodyPr wrap="square" lIns="0" tIns="0" rIns="0" bIns="0" rtlCol="0" anchor="ctr" anchorCtr="0">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defTabSz="844007" eaLnBrk="1" fontAlgn="auto" hangingPunct="1">
                <a:spcBef>
                  <a:spcPts val="0"/>
                </a:spcBef>
                <a:spcAft>
                  <a:spcPts val="0"/>
                </a:spcAft>
                <a:defRPr/>
              </a:pPr>
              <a:r>
                <a:rPr lang="en-US" altLang="ja-JP" sz="600" dirty="0">
                  <a:solidFill>
                    <a:prstClr val="black"/>
                  </a:solidFill>
                  <a:latin typeface="HGPGothicE" panose="020B0900000000000000" pitchFamily="34" charset="-128"/>
                  <a:ea typeface="HGPｺﾞｼｯｸE" panose="020B0900000000000000" pitchFamily="50" charset="-128"/>
                  <a:cs typeface="Arial" panose="020B0604020202020204" pitchFamily="34" charset="0"/>
                </a:rPr>
                <a:t>(S45)</a:t>
              </a:r>
              <a:endParaRPr lang="ja-JP" altLang="en-US" sz="600" dirty="0">
                <a:solidFill>
                  <a:prstClr val="black"/>
                </a:solidFill>
                <a:latin typeface="HGPGothicE" panose="020B0900000000000000" pitchFamily="34" charset="-128"/>
                <a:ea typeface="HGPｺﾞｼｯｸE" panose="020B0900000000000000" pitchFamily="50" charset="-128"/>
                <a:cs typeface="Arial" panose="020B0604020202020204" pitchFamily="34" charset="0"/>
              </a:endParaRPr>
            </a:p>
          </p:txBody>
        </p:sp>
        <p:sp>
          <p:nvSpPr>
            <p:cNvPr id="225" name="テキスト ボックス 1">
              <a:extLst>
                <a:ext uri="{FF2B5EF4-FFF2-40B4-BE49-F238E27FC236}">
                  <a16:creationId xmlns:a16="http://schemas.microsoft.com/office/drawing/2014/main" id="{4B1C37DE-9085-D90A-978F-26B3F2BAD85D}"/>
                </a:ext>
              </a:extLst>
            </p:cNvPr>
            <p:cNvSpPr txBox="1"/>
            <p:nvPr/>
          </p:nvSpPr>
          <p:spPr>
            <a:xfrm>
              <a:off x="698853" y="5578509"/>
              <a:ext cx="429966" cy="105812"/>
            </a:xfrm>
            <a:prstGeom prst="rect">
              <a:avLst/>
            </a:prstGeom>
            <a:noFill/>
          </p:spPr>
          <p:txBody>
            <a:bodyPr wrap="square" lIns="0" tIns="0" rIns="0" bIns="0" rtlCol="0" anchor="ctr" anchorCtr="0">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defTabSz="844007" eaLnBrk="1" fontAlgn="auto" hangingPunct="1">
                <a:spcBef>
                  <a:spcPts val="0"/>
                </a:spcBef>
                <a:spcAft>
                  <a:spcPts val="0"/>
                </a:spcAft>
                <a:defRPr/>
              </a:pPr>
              <a:r>
                <a:rPr lang="en-US" altLang="ja-JP" sz="600" dirty="0">
                  <a:solidFill>
                    <a:prstClr val="black"/>
                  </a:solidFill>
                  <a:latin typeface="HGPGothicE" panose="020B0900000000000000" pitchFamily="34" charset="-128"/>
                  <a:ea typeface="HGPｺﾞｼｯｸE" panose="020B0900000000000000" pitchFamily="50" charset="-128"/>
                  <a:cs typeface="Arial" panose="020B0604020202020204" pitchFamily="34" charset="0"/>
                </a:rPr>
                <a:t>(S40)</a:t>
              </a:r>
              <a:endParaRPr lang="ja-JP" altLang="en-US" sz="600" dirty="0">
                <a:solidFill>
                  <a:prstClr val="black"/>
                </a:solidFill>
                <a:latin typeface="HGPGothicE" panose="020B0900000000000000" pitchFamily="34" charset="-128"/>
                <a:ea typeface="HGPｺﾞｼｯｸE" panose="020B0900000000000000" pitchFamily="50" charset="-128"/>
                <a:cs typeface="Arial" panose="020B0604020202020204" pitchFamily="34" charset="0"/>
              </a:endParaRPr>
            </a:p>
          </p:txBody>
        </p:sp>
        <p:sp>
          <p:nvSpPr>
            <p:cNvPr id="270" name="テキスト ボックス 1">
              <a:extLst>
                <a:ext uri="{FF2B5EF4-FFF2-40B4-BE49-F238E27FC236}">
                  <a16:creationId xmlns:a16="http://schemas.microsoft.com/office/drawing/2014/main" id="{AC95B64B-AEF1-3382-BCFD-ABED0E1665A7}"/>
                </a:ext>
              </a:extLst>
            </p:cNvPr>
            <p:cNvSpPr txBox="1"/>
            <p:nvPr/>
          </p:nvSpPr>
          <p:spPr>
            <a:xfrm>
              <a:off x="3613557" y="1772554"/>
              <a:ext cx="722376" cy="284693"/>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defTabSz="844007">
                <a:lnSpc>
                  <a:spcPts val="1477"/>
                </a:lnSpc>
                <a:defRPr/>
              </a:pPr>
              <a:r>
                <a:rPr lang="en-US" altLang="ja-JP" sz="1400" dirty="0">
                  <a:latin typeface="HGPGothicE" panose="020B0900000000000000" pitchFamily="34" charset="-128"/>
                  <a:ea typeface="Meiryo UI" panose="020B0604030504040204" pitchFamily="50" charset="-128"/>
                </a:rPr>
                <a:t>1,129</a:t>
              </a:r>
              <a:endParaRPr lang="ja-JP" altLang="en-US" sz="1400" dirty="0">
                <a:latin typeface="HGPGothicE" panose="020B0900000000000000" pitchFamily="34" charset="-128"/>
                <a:ea typeface="Meiryo UI" panose="020B0604030504040204" pitchFamily="50" charset="-128"/>
              </a:endParaRPr>
            </a:p>
          </p:txBody>
        </p:sp>
      </p:grpSp>
      <p:grpSp>
        <p:nvGrpSpPr>
          <p:cNvPr id="9" name="グループ化 8">
            <a:extLst>
              <a:ext uri="{FF2B5EF4-FFF2-40B4-BE49-F238E27FC236}">
                <a16:creationId xmlns:a16="http://schemas.microsoft.com/office/drawing/2014/main" id="{5CD9CDA7-686F-46FF-B078-2F9951250FD2}"/>
              </a:ext>
            </a:extLst>
          </p:cNvPr>
          <p:cNvGrpSpPr/>
          <p:nvPr/>
        </p:nvGrpSpPr>
        <p:grpSpPr>
          <a:xfrm>
            <a:off x="4148067" y="1448934"/>
            <a:ext cx="4679541" cy="4497180"/>
            <a:chOff x="4148067" y="1448934"/>
            <a:chExt cx="4679541" cy="4497180"/>
          </a:xfrm>
        </p:grpSpPr>
        <p:grpSp>
          <p:nvGrpSpPr>
            <p:cNvPr id="2" name="グループ化 1">
              <a:extLst>
                <a:ext uri="{FF2B5EF4-FFF2-40B4-BE49-F238E27FC236}">
                  <a16:creationId xmlns:a16="http://schemas.microsoft.com/office/drawing/2014/main" id="{66C0E111-3349-4483-86FE-D10E43B2CB45}"/>
                </a:ext>
              </a:extLst>
            </p:cNvPr>
            <p:cNvGrpSpPr/>
            <p:nvPr/>
          </p:nvGrpSpPr>
          <p:grpSpPr>
            <a:xfrm>
              <a:off x="4244286" y="1706750"/>
              <a:ext cx="4583322" cy="4239364"/>
              <a:chOff x="4244286" y="1706750"/>
              <a:chExt cx="4583322" cy="4239364"/>
            </a:xfrm>
          </p:grpSpPr>
          <p:graphicFrame>
            <p:nvGraphicFramePr>
              <p:cNvPr id="275" name="グラフ 274">
                <a:extLst>
                  <a:ext uri="{FF2B5EF4-FFF2-40B4-BE49-F238E27FC236}">
                    <a16:creationId xmlns:a16="http://schemas.microsoft.com/office/drawing/2014/main" id="{70ACF472-5A0E-3024-FB5B-BCCA23C0E53E}"/>
                  </a:ext>
                </a:extLst>
              </p:cNvPr>
              <p:cNvGraphicFramePr/>
              <p:nvPr/>
            </p:nvGraphicFramePr>
            <p:xfrm>
              <a:off x="4244286" y="1706750"/>
              <a:ext cx="3953067" cy="4239364"/>
            </p:xfrm>
            <a:graphic>
              <a:graphicData uri="http://schemas.openxmlformats.org/drawingml/2006/chart">
                <c:chart xmlns:c="http://schemas.openxmlformats.org/drawingml/2006/chart" xmlns:r="http://schemas.openxmlformats.org/officeDocument/2006/relationships" r:id="rId5"/>
              </a:graphicData>
            </a:graphic>
          </p:graphicFrame>
          <p:grpSp>
            <p:nvGrpSpPr>
              <p:cNvPr id="263" name="グループ化 262">
                <a:extLst>
                  <a:ext uri="{FF2B5EF4-FFF2-40B4-BE49-F238E27FC236}">
                    <a16:creationId xmlns:a16="http://schemas.microsoft.com/office/drawing/2014/main" id="{01EA0865-771A-6550-FC4C-8A054973EB13}"/>
                  </a:ext>
                </a:extLst>
              </p:cNvPr>
              <p:cNvGrpSpPr/>
              <p:nvPr/>
            </p:nvGrpSpPr>
            <p:grpSpPr>
              <a:xfrm>
                <a:off x="4737455" y="5580403"/>
                <a:ext cx="3149150" cy="108000"/>
                <a:chOff x="4937487" y="5580403"/>
                <a:chExt cx="3149150" cy="108000"/>
              </a:xfrm>
            </p:grpSpPr>
            <p:sp>
              <p:nvSpPr>
                <p:cNvPr id="213" name="テキスト ボックス 212">
                  <a:extLst>
                    <a:ext uri="{FF2B5EF4-FFF2-40B4-BE49-F238E27FC236}">
                      <a16:creationId xmlns:a16="http://schemas.microsoft.com/office/drawing/2014/main" id="{955C66DF-ED83-49C4-6871-0F69A765E9CE}"/>
                    </a:ext>
                  </a:extLst>
                </p:cNvPr>
                <p:cNvSpPr txBox="1"/>
                <p:nvPr/>
              </p:nvSpPr>
              <p:spPr>
                <a:xfrm>
                  <a:off x="7877519" y="5580403"/>
                  <a:ext cx="209118" cy="108000"/>
                </a:xfrm>
                <a:prstGeom prst="rect">
                  <a:avLst/>
                </a:prstGeom>
                <a:noFill/>
              </p:spPr>
              <p:txBody>
                <a:bodyPr wrap="none" lIns="0" tIns="0" rIns="0" bIns="0" rtlCol="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ja-JP" altLang="en-US" sz="600" u="none" strike="noStrike" kern="0" cap="none" spc="-30" normalizeH="0" noProof="0" dirty="0">
                      <a:ln>
                        <a:noFill/>
                      </a:ln>
                      <a:solidFill>
                        <a:prstClr val="black"/>
                      </a:solidFill>
                      <a:effectLst/>
                      <a:uLnTx/>
                      <a:uFillTx/>
                      <a:latin typeface="HGPGothicE" panose="020B0900000000000000" pitchFamily="34" charset="-128"/>
                      <a:ea typeface="Meiryo UI"/>
                      <a:cs typeface="+mn-cs"/>
                    </a:rPr>
                    <a:t>（</a:t>
                  </a:r>
                  <a:r>
                    <a:rPr kumimoji="0" lang="en-US" altLang="ja-JP" sz="600" u="none" strike="noStrike" kern="0" cap="none" spc="-30" normalizeH="0" noProof="0" dirty="0">
                      <a:ln>
                        <a:noFill/>
                      </a:ln>
                      <a:solidFill>
                        <a:prstClr val="black"/>
                      </a:solidFill>
                      <a:effectLst/>
                      <a:uLnTx/>
                      <a:uFillTx/>
                      <a:latin typeface="HGPGothicE" panose="020B0900000000000000" pitchFamily="34" charset="-128"/>
                      <a:ea typeface="Meiryo UI"/>
                      <a:cs typeface="+mn-cs"/>
                    </a:rPr>
                    <a:t>R7</a:t>
                  </a:r>
                  <a:r>
                    <a:rPr kumimoji="0" lang="ja-JP" altLang="en-US" sz="600" u="none" strike="noStrike" kern="0" cap="none" spc="-30" normalizeH="0" noProof="0" dirty="0">
                      <a:ln>
                        <a:noFill/>
                      </a:ln>
                      <a:solidFill>
                        <a:prstClr val="black"/>
                      </a:solidFill>
                      <a:effectLst/>
                      <a:uLnTx/>
                      <a:uFillTx/>
                      <a:latin typeface="HGPGothicE" panose="020B0900000000000000" pitchFamily="34" charset="-128"/>
                      <a:ea typeface="Meiryo UI"/>
                      <a:cs typeface="+mn-cs"/>
                    </a:rPr>
                    <a:t>）</a:t>
                  </a:r>
                </a:p>
              </p:txBody>
            </p:sp>
            <p:sp>
              <p:nvSpPr>
                <p:cNvPr id="231" name="テキスト ボックス 230">
                  <a:extLst>
                    <a:ext uri="{FF2B5EF4-FFF2-40B4-BE49-F238E27FC236}">
                      <a16:creationId xmlns:a16="http://schemas.microsoft.com/office/drawing/2014/main" id="{BBA8C023-6D72-7088-669E-F17FFD2D9045}"/>
                    </a:ext>
                  </a:extLst>
                </p:cNvPr>
                <p:cNvSpPr txBox="1"/>
                <p:nvPr/>
              </p:nvSpPr>
              <p:spPr>
                <a:xfrm>
                  <a:off x="4937487" y="5580403"/>
                  <a:ext cx="209118" cy="108000"/>
                </a:xfrm>
                <a:prstGeom prst="rect">
                  <a:avLst/>
                </a:prstGeom>
                <a:noFill/>
              </p:spPr>
              <p:txBody>
                <a:bodyPr wrap="none" lIns="0" tIns="0" rIns="0" bIns="0" rtlCol="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ja-JP" altLang="en-US" sz="600" u="none" strike="noStrike" kern="0" cap="none" spc="-30" normalizeH="0" noProof="0" dirty="0">
                      <a:ln>
                        <a:noFill/>
                      </a:ln>
                      <a:solidFill>
                        <a:prstClr val="black"/>
                      </a:solidFill>
                      <a:effectLst/>
                      <a:uLnTx/>
                      <a:uFillTx/>
                      <a:latin typeface="HGPGothicE" panose="020B0900000000000000" pitchFamily="34" charset="-128"/>
                      <a:ea typeface="Meiryo UI"/>
                      <a:cs typeface="+mn-cs"/>
                    </a:rPr>
                    <a:t>（</a:t>
                  </a:r>
                  <a:r>
                    <a:rPr kumimoji="0" lang="en-US" altLang="ja-JP" sz="600" u="none" strike="noStrike" kern="0" cap="none" spc="-30" normalizeH="0" noProof="0" dirty="0">
                      <a:ln>
                        <a:noFill/>
                      </a:ln>
                      <a:solidFill>
                        <a:prstClr val="black"/>
                      </a:solidFill>
                      <a:effectLst/>
                      <a:uLnTx/>
                      <a:uFillTx/>
                      <a:latin typeface="HGPGothicE" panose="020B0900000000000000" pitchFamily="34" charset="-128"/>
                      <a:ea typeface="Meiryo UI"/>
                      <a:cs typeface="+mn-cs"/>
                    </a:rPr>
                    <a:t>H22</a:t>
                  </a:r>
                  <a:r>
                    <a:rPr kumimoji="0" lang="ja-JP" altLang="en-US" sz="600" u="none" strike="noStrike" kern="0" cap="none" spc="-30" normalizeH="0" noProof="0" dirty="0">
                      <a:ln>
                        <a:noFill/>
                      </a:ln>
                      <a:solidFill>
                        <a:prstClr val="black"/>
                      </a:solidFill>
                      <a:effectLst/>
                      <a:uLnTx/>
                      <a:uFillTx/>
                      <a:latin typeface="HGPGothicE" panose="020B0900000000000000" pitchFamily="34" charset="-128"/>
                      <a:ea typeface="Meiryo UI"/>
                      <a:cs typeface="+mn-cs"/>
                    </a:rPr>
                    <a:t>）</a:t>
                  </a:r>
                </a:p>
              </p:txBody>
            </p:sp>
            <p:sp>
              <p:nvSpPr>
                <p:cNvPr id="232" name="テキスト ボックス 231">
                  <a:extLst>
                    <a:ext uri="{FF2B5EF4-FFF2-40B4-BE49-F238E27FC236}">
                      <a16:creationId xmlns:a16="http://schemas.microsoft.com/office/drawing/2014/main" id="{3A2EC433-37EF-6F66-6D64-23A45D9F764B}"/>
                    </a:ext>
                  </a:extLst>
                </p:cNvPr>
                <p:cNvSpPr txBox="1"/>
                <p:nvPr/>
              </p:nvSpPr>
              <p:spPr>
                <a:xfrm>
                  <a:off x="5145070" y="5580403"/>
                  <a:ext cx="209118" cy="108000"/>
                </a:xfrm>
                <a:prstGeom prst="rect">
                  <a:avLst/>
                </a:prstGeom>
                <a:noFill/>
              </p:spPr>
              <p:txBody>
                <a:bodyPr wrap="none" lIns="0" tIns="0" rIns="0" bIns="0" rtlCol="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ja-JP" altLang="en-US" sz="600" u="none" strike="noStrike" kern="0" cap="none" spc="-30" normalizeH="0" noProof="0" dirty="0">
                      <a:ln>
                        <a:noFill/>
                      </a:ln>
                      <a:solidFill>
                        <a:prstClr val="black"/>
                      </a:solidFill>
                      <a:effectLst/>
                      <a:uLnTx/>
                      <a:uFillTx/>
                      <a:latin typeface="HGPGothicE" panose="020B0900000000000000" pitchFamily="34" charset="-128"/>
                      <a:ea typeface="Meiryo UI"/>
                      <a:cs typeface="+mn-cs"/>
                    </a:rPr>
                    <a:t>（</a:t>
                  </a:r>
                  <a:r>
                    <a:rPr kumimoji="0" lang="en-US" altLang="ja-JP" sz="600" u="none" strike="noStrike" kern="0" cap="none" spc="-30" normalizeH="0" noProof="0" dirty="0">
                      <a:ln>
                        <a:noFill/>
                      </a:ln>
                      <a:solidFill>
                        <a:prstClr val="black"/>
                      </a:solidFill>
                      <a:effectLst/>
                      <a:uLnTx/>
                      <a:uFillTx/>
                      <a:latin typeface="HGPGothicE" panose="020B0900000000000000" pitchFamily="34" charset="-128"/>
                      <a:ea typeface="Meiryo UI"/>
                      <a:cs typeface="+mn-cs"/>
                    </a:rPr>
                    <a:t>H23</a:t>
                  </a:r>
                  <a:r>
                    <a:rPr kumimoji="0" lang="ja-JP" altLang="en-US" sz="600" u="none" strike="noStrike" kern="0" cap="none" spc="-30" normalizeH="0" noProof="0" dirty="0">
                      <a:ln>
                        <a:noFill/>
                      </a:ln>
                      <a:solidFill>
                        <a:prstClr val="black"/>
                      </a:solidFill>
                      <a:effectLst/>
                      <a:uLnTx/>
                      <a:uFillTx/>
                      <a:latin typeface="HGPGothicE" panose="020B0900000000000000" pitchFamily="34" charset="-128"/>
                      <a:ea typeface="Meiryo UI"/>
                      <a:cs typeface="+mn-cs"/>
                    </a:rPr>
                    <a:t>）</a:t>
                  </a:r>
                </a:p>
              </p:txBody>
            </p:sp>
            <p:sp>
              <p:nvSpPr>
                <p:cNvPr id="233" name="テキスト ボックス 232">
                  <a:extLst>
                    <a:ext uri="{FF2B5EF4-FFF2-40B4-BE49-F238E27FC236}">
                      <a16:creationId xmlns:a16="http://schemas.microsoft.com/office/drawing/2014/main" id="{659B3709-FE73-152A-487A-5173C09D1A66}"/>
                    </a:ext>
                  </a:extLst>
                </p:cNvPr>
                <p:cNvSpPr txBox="1"/>
                <p:nvPr/>
              </p:nvSpPr>
              <p:spPr>
                <a:xfrm>
                  <a:off x="5335988" y="5580403"/>
                  <a:ext cx="209118" cy="108000"/>
                </a:xfrm>
                <a:prstGeom prst="rect">
                  <a:avLst/>
                </a:prstGeom>
                <a:noFill/>
              </p:spPr>
              <p:txBody>
                <a:bodyPr wrap="none" lIns="0" tIns="0" rIns="0" bIns="0" rtlCol="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ja-JP" altLang="en-US" sz="600" u="none" strike="noStrike" kern="0" cap="none" spc="-30" normalizeH="0" noProof="0" dirty="0">
                      <a:ln>
                        <a:noFill/>
                      </a:ln>
                      <a:solidFill>
                        <a:prstClr val="black"/>
                      </a:solidFill>
                      <a:effectLst/>
                      <a:uLnTx/>
                      <a:uFillTx/>
                      <a:latin typeface="HGPGothicE" panose="020B0900000000000000" pitchFamily="34" charset="-128"/>
                      <a:ea typeface="Meiryo UI"/>
                      <a:cs typeface="+mn-cs"/>
                    </a:rPr>
                    <a:t>（</a:t>
                  </a:r>
                  <a:r>
                    <a:rPr kumimoji="0" lang="en-US" altLang="ja-JP" sz="600" u="none" strike="noStrike" kern="0" cap="none" spc="-30" normalizeH="0" noProof="0" dirty="0">
                      <a:ln>
                        <a:noFill/>
                      </a:ln>
                      <a:solidFill>
                        <a:prstClr val="black"/>
                      </a:solidFill>
                      <a:effectLst/>
                      <a:uLnTx/>
                      <a:uFillTx/>
                      <a:latin typeface="HGPGothicE" panose="020B0900000000000000" pitchFamily="34" charset="-128"/>
                      <a:ea typeface="Meiryo UI"/>
                      <a:cs typeface="+mn-cs"/>
                    </a:rPr>
                    <a:t>H24</a:t>
                  </a:r>
                  <a:r>
                    <a:rPr kumimoji="0" lang="ja-JP" altLang="en-US" sz="600" u="none" strike="noStrike" kern="0" cap="none" spc="-30" normalizeH="0" noProof="0" dirty="0">
                      <a:ln>
                        <a:noFill/>
                      </a:ln>
                      <a:solidFill>
                        <a:prstClr val="black"/>
                      </a:solidFill>
                      <a:effectLst/>
                      <a:uLnTx/>
                      <a:uFillTx/>
                      <a:latin typeface="HGPGothicE" panose="020B0900000000000000" pitchFamily="34" charset="-128"/>
                      <a:ea typeface="Meiryo UI"/>
                      <a:cs typeface="+mn-cs"/>
                    </a:rPr>
                    <a:t>）</a:t>
                  </a:r>
                </a:p>
              </p:txBody>
            </p:sp>
            <p:sp>
              <p:nvSpPr>
                <p:cNvPr id="234" name="テキスト ボックス 233">
                  <a:extLst>
                    <a:ext uri="{FF2B5EF4-FFF2-40B4-BE49-F238E27FC236}">
                      <a16:creationId xmlns:a16="http://schemas.microsoft.com/office/drawing/2014/main" id="{50BDA083-B2E9-41E1-4DAA-6FB1F67749D5}"/>
                    </a:ext>
                  </a:extLst>
                </p:cNvPr>
                <p:cNvSpPr txBox="1"/>
                <p:nvPr/>
              </p:nvSpPr>
              <p:spPr>
                <a:xfrm>
                  <a:off x="5534051" y="5580403"/>
                  <a:ext cx="209118" cy="108000"/>
                </a:xfrm>
                <a:prstGeom prst="rect">
                  <a:avLst/>
                </a:prstGeom>
                <a:noFill/>
              </p:spPr>
              <p:txBody>
                <a:bodyPr wrap="none" lIns="0" tIns="0" rIns="0" bIns="0" rtlCol="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ja-JP" altLang="en-US" sz="600" u="none" strike="noStrike" kern="0" cap="none" spc="-30" normalizeH="0" noProof="0" dirty="0">
                      <a:ln>
                        <a:noFill/>
                      </a:ln>
                      <a:solidFill>
                        <a:prstClr val="black"/>
                      </a:solidFill>
                      <a:effectLst/>
                      <a:uLnTx/>
                      <a:uFillTx/>
                      <a:latin typeface="HGPGothicE" panose="020B0900000000000000" pitchFamily="34" charset="-128"/>
                      <a:ea typeface="Meiryo UI"/>
                      <a:cs typeface="+mn-cs"/>
                    </a:rPr>
                    <a:t>（</a:t>
                  </a:r>
                  <a:r>
                    <a:rPr kumimoji="0" lang="en-US" altLang="ja-JP" sz="600" u="none" strike="noStrike" kern="0" cap="none" spc="-30" normalizeH="0" noProof="0" dirty="0">
                      <a:ln>
                        <a:noFill/>
                      </a:ln>
                      <a:solidFill>
                        <a:prstClr val="black"/>
                      </a:solidFill>
                      <a:effectLst/>
                      <a:uLnTx/>
                      <a:uFillTx/>
                      <a:latin typeface="HGPGothicE" panose="020B0900000000000000" pitchFamily="34" charset="-128"/>
                      <a:ea typeface="Meiryo UI"/>
                      <a:cs typeface="+mn-cs"/>
                    </a:rPr>
                    <a:t>H25</a:t>
                  </a:r>
                  <a:r>
                    <a:rPr kumimoji="0" lang="ja-JP" altLang="en-US" sz="600" u="none" strike="noStrike" kern="0" cap="none" spc="-30" normalizeH="0" noProof="0" dirty="0">
                      <a:ln>
                        <a:noFill/>
                      </a:ln>
                      <a:solidFill>
                        <a:prstClr val="black"/>
                      </a:solidFill>
                      <a:effectLst/>
                      <a:uLnTx/>
                      <a:uFillTx/>
                      <a:latin typeface="HGPGothicE" panose="020B0900000000000000" pitchFamily="34" charset="-128"/>
                      <a:ea typeface="Meiryo UI"/>
                      <a:cs typeface="+mn-cs"/>
                    </a:rPr>
                    <a:t>）</a:t>
                  </a:r>
                </a:p>
              </p:txBody>
            </p:sp>
            <p:sp>
              <p:nvSpPr>
                <p:cNvPr id="235" name="テキスト ボックス 234">
                  <a:extLst>
                    <a:ext uri="{FF2B5EF4-FFF2-40B4-BE49-F238E27FC236}">
                      <a16:creationId xmlns:a16="http://schemas.microsoft.com/office/drawing/2014/main" id="{75D12488-3DB6-7816-4E98-223309E059E7}"/>
                    </a:ext>
                  </a:extLst>
                </p:cNvPr>
                <p:cNvSpPr txBox="1"/>
                <p:nvPr/>
              </p:nvSpPr>
              <p:spPr>
                <a:xfrm>
                  <a:off x="5724971" y="5580403"/>
                  <a:ext cx="209118" cy="108000"/>
                </a:xfrm>
                <a:prstGeom prst="rect">
                  <a:avLst/>
                </a:prstGeom>
                <a:noFill/>
              </p:spPr>
              <p:txBody>
                <a:bodyPr wrap="none" lIns="0" tIns="0" rIns="0" bIns="0" rtlCol="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ja-JP" altLang="en-US" sz="600" u="none" strike="noStrike" kern="0" cap="none" spc="-30" normalizeH="0" noProof="0" dirty="0">
                      <a:ln>
                        <a:noFill/>
                      </a:ln>
                      <a:solidFill>
                        <a:prstClr val="black"/>
                      </a:solidFill>
                      <a:effectLst/>
                      <a:uLnTx/>
                      <a:uFillTx/>
                      <a:latin typeface="HGPGothicE" panose="020B0900000000000000" pitchFamily="34" charset="-128"/>
                      <a:ea typeface="Meiryo UI"/>
                      <a:cs typeface="+mn-cs"/>
                    </a:rPr>
                    <a:t>（</a:t>
                  </a:r>
                  <a:r>
                    <a:rPr kumimoji="0" lang="en-US" altLang="ja-JP" sz="600" u="none" strike="noStrike" kern="0" cap="none" spc="-30" normalizeH="0" noProof="0" dirty="0">
                      <a:ln>
                        <a:noFill/>
                      </a:ln>
                      <a:solidFill>
                        <a:prstClr val="black"/>
                      </a:solidFill>
                      <a:effectLst/>
                      <a:uLnTx/>
                      <a:uFillTx/>
                      <a:latin typeface="HGPGothicE" panose="020B0900000000000000" pitchFamily="34" charset="-128"/>
                      <a:ea typeface="Meiryo UI"/>
                      <a:cs typeface="+mn-cs"/>
                    </a:rPr>
                    <a:t>H26</a:t>
                  </a:r>
                  <a:r>
                    <a:rPr kumimoji="0" lang="ja-JP" altLang="en-US" sz="600" u="none" strike="noStrike" kern="0" cap="none" spc="-30" normalizeH="0" noProof="0" dirty="0">
                      <a:ln>
                        <a:noFill/>
                      </a:ln>
                      <a:solidFill>
                        <a:prstClr val="black"/>
                      </a:solidFill>
                      <a:effectLst/>
                      <a:uLnTx/>
                      <a:uFillTx/>
                      <a:latin typeface="HGPGothicE" panose="020B0900000000000000" pitchFamily="34" charset="-128"/>
                      <a:ea typeface="Meiryo UI"/>
                      <a:cs typeface="+mn-cs"/>
                    </a:rPr>
                    <a:t>）</a:t>
                  </a:r>
                </a:p>
              </p:txBody>
            </p:sp>
            <p:sp>
              <p:nvSpPr>
                <p:cNvPr id="236" name="テキスト ボックス 235">
                  <a:extLst>
                    <a:ext uri="{FF2B5EF4-FFF2-40B4-BE49-F238E27FC236}">
                      <a16:creationId xmlns:a16="http://schemas.microsoft.com/office/drawing/2014/main" id="{24E55FFD-CECC-2E9F-3F1C-B506623DE65E}"/>
                    </a:ext>
                  </a:extLst>
                </p:cNvPr>
                <p:cNvSpPr txBox="1"/>
                <p:nvPr/>
              </p:nvSpPr>
              <p:spPr>
                <a:xfrm>
                  <a:off x="5925418" y="5580403"/>
                  <a:ext cx="209118" cy="108000"/>
                </a:xfrm>
                <a:prstGeom prst="rect">
                  <a:avLst/>
                </a:prstGeom>
                <a:noFill/>
              </p:spPr>
              <p:txBody>
                <a:bodyPr wrap="none" lIns="0" tIns="0" rIns="0" bIns="0" rtlCol="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ja-JP" altLang="en-US" sz="600" u="none" strike="noStrike" kern="0" cap="none" spc="-30" normalizeH="0" noProof="0" dirty="0">
                      <a:ln>
                        <a:noFill/>
                      </a:ln>
                      <a:solidFill>
                        <a:prstClr val="black"/>
                      </a:solidFill>
                      <a:effectLst/>
                      <a:uLnTx/>
                      <a:uFillTx/>
                      <a:latin typeface="HGPGothicE" panose="020B0900000000000000" pitchFamily="34" charset="-128"/>
                      <a:ea typeface="Meiryo UI"/>
                      <a:cs typeface="+mn-cs"/>
                    </a:rPr>
                    <a:t>（</a:t>
                  </a:r>
                  <a:r>
                    <a:rPr kumimoji="0" lang="en-US" altLang="ja-JP" sz="600" u="none" strike="noStrike" kern="0" cap="none" spc="-30" normalizeH="0" noProof="0" dirty="0">
                      <a:ln>
                        <a:noFill/>
                      </a:ln>
                      <a:solidFill>
                        <a:prstClr val="black"/>
                      </a:solidFill>
                      <a:effectLst/>
                      <a:uLnTx/>
                      <a:uFillTx/>
                      <a:latin typeface="HGPGothicE" panose="020B0900000000000000" pitchFamily="34" charset="-128"/>
                      <a:ea typeface="Meiryo UI"/>
                      <a:cs typeface="+mn-cs"/>
                    </a:rPr>
                    <a:t>H27</a:t>
                  </a:r>
                  <a:r>
                    <a:rPr kumimoji="0" lang="ja-JP" altLang="en-US" sz="600" u="none" strike="noStrike" kern="0" cap="none" spc="-30" normalizeH="0" noProof="0" dirty="0">
                      <a:ln>
                        <a:noFill/>
                      </a:ln>
                      <a:solidFill>
                        <a:prstClr val="black"/>
                      </a:solidFill>
                      <a:effectLst/>
                      <a:uLnTx/>
                      <a:uFillTx/>
                      <a:latin typeface="HGPGothicE" panose="020B0900000000000000" pitchFamily="34" charset="-128"/>
                      <a:ea typeface="Meiryo UI"/>
                      <a:cs typeface="+mn-cs"/>
                    </a:rPr>
                    <a:t>）</a:t>
                  </a:r>
                </a:p>
              </p:txBody>
            </p:sp>
            <p:sp>
              <p:nvSpPr>
                <p:cNvPr id="237" name="テキスト ボックス 236">
                  <a:extLst>
                    <a:ext uri="{FF2B5EF4-FFF2-40B4-BE49-F238E27FC236}">
                      <a16:creationId xmlns:a16="http://schemas.microsoft.com/office/drawing/2014/main" id="{B966995B-68D2-9082-12B9-CFECBE672F6D}"/>
                    </a:ext>
                  </a:extLst>
                </p:cNvPr>
                <p:cNvSpPr txBox="1"/>
                <p:nvPr/>
              </p:nvSpPr>
              <p:spPr>
                <a:xfrm>
                  <a:off x="6113954" y="5580403"/>
                  <a:ext cx="209118" cy="108000"/>
                </a:xfrm>
                <a:prstGeom prst="rect">
                  <a:avLst/>
                </a:prstGeom>
                <a:noFill/>
              </p:spPr>
              <p:txBody>
                <a:bodyPr wrap="none" lIns="0" tIns="0" rIns="0" bIns="0" rtlCol="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ja-JP" altLang="en-US" sz="600" u="none" strike="noStrike" kern="0" cap="none" spc="-30" normalizeH="0" noProof="0" dirty="0">
                      <a:ln>
                        <a:noFill/>
                      </a:ln>
                      <a:solidFill>
                        <a:prstClr val="black"/>
                      </a:solidFill>
                      <a:effectLst/>
                      <a:uLnTx/>
                      <a:uFillTx/>
                      <a:latin typeface="HGPGothicE" panose="020B0900000000000000" pitchFamily="34" charset="-128"/>
                      <a:ea typeface="Meiryo UI"/>
                      <a:cs typeface="+mn-cs"/>
                    </a:rPr>
                    <a:t>（</a:t>
                  </a:r>
                  <a:r>
                    <a:rPr kumimoji="0" lang="en-US" altLang="ja-JP" sz="600" u="none" strike="noStrike" kern="0" cap="none" spc="-30" normalizeH="0" noProof="0" dirty="0">
                      <a:ln>
                        <a:noFill/>
                      </a:ln>
                      <a:solidFill>
                        <a:prstClr val="black"/>
                      </a:solidFill>
                      <a:effectLst/>
                      <a:uLnTx/>
                      <a:uFillTx/>
                      <a:latin typeface="HGPGothicE" panose="020B0900000000000000" pitchFamily="34" charset="-128"/>
                      <a:ea typeface="Meiryo UI"/>
                      <a:cs typeface="+mn-cs"/>
                    </a:rPr>
                    <a:t>H28</a:t>
                  </a:r>
                  <a:r>
                    <a:rPr kumimoji="0" lang="ja-JP" altLang="en-US" sz="600" u="none" strike="noStrike" kern="0" cap="none" spc="-30" normalizeH="0" noProof="0" dirty="0">
                      <a:ln>
                        <a:noFill/>
                      </a:ln>
                      <a:solidFill>
                        <a:prstClr val="black"/>
                      </a:solidFill>
                      <a:effectLst/>
                      <a:uLnTx/>
                      <a:uFillTx/>
                      <a:latin typeface="HGPGothicE" panose="020B0900000000000000" pitchFamily="34" charset="-128"/>
                      <a:ea typeface="Meiryo UI"/>
                      <a:cs typeface="+mn-cs"/>
                    </a:rPr>
                    <a:t>）</a:t>
                  </a:r>
                </a:p>
              </p:txBody>
            </p:sp>
            <p:sp>
              <p:nvSpPr>
                <p:cNvPr id="238" name="テキスト ボックス 237">
                  <a:extLst>
                    <a:ext uri="{FF2B5EF4-FFF2-40B4-BE49-F238E27FC236}">
                      <a16:creationId xmlns:a16="http://schemas.microsoft.com/office/drawing/2014/main" id="{BC16F958-6181-9031-C546-0FEB690C15B5}"/>
                    </a:ext>
                  </a:extLst>
                </p:cNvPr>
                <p:cNvSpPr txBox="1"/>
                <p:nvPr/>
              </p:nvSpPr>
              <p:spPr>
                <a:xfrm>
                  <a:off x="6323926" y="5580403"/>
                  <a:ext cx="209118" cy="108000"/>
                </a:xfrm>
                <a:prstGeom prst="rect">
                  <a:avLst/>
                </a:prstGeom>
                <a:noFill/>
              </p:spPr>
              <p:txBody>
                <a:bodyPr wrap="none" lIns="0" tIns="0" rIns="0" bIns="0" rtlCol="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ja-JP" altLang="en-US" sz="600" u="none" strike="noStrike" kern="0" cap="none" spc="-30" normalizeH="0" noProof="0" dirty="0">
                      <a:ln>
                        <a:noFill/>
                      </a:ln>
                      <a:solidFill>
                        <a:prstClr val="black"/>
                      </a:solidFill>
                      <a:effectLst/>
                      <a:uLnTx/>
                      <a:uFillTx/>
                      <a:latin typeface="HGPGothicE" panose="020B0900000000000000" pitchFamily="34" charset="-128"/>
                      <a:ea typeface="Meiryo UI"/>
                      <a:cs typeface="+mn-cs"/>
                    </a:rPr>
                    <a:t>（</a:t>
                  </a:r>
                  <a:r>
                    <a:rPr kumimoji="0" lang="en-US" altLang="ja-JP" sz="600" u="none" strike="noStrike" kern="0" cap="none" spc="-30" normalizeH="0" noProof="0" dirty="0">
                      <a:ln>
                        <a:noFill/>
                      </a:ln>
                      <a:solidFill>
                        <a:prstClr val="black"/>
                      </a:solidFill>
                      <a:effectLst/>
                      <a:uLnTx/>
                      <a:uFillTx/>
                      <a:latin typeface="HGPGothicE" panose="020B0900000000000000" pitchFamily="34" charset="-128"/>
                      <a:ea typeface="Meiryo UI"/>
                      <a:cs typeface="+mn-cs"/>
                    </a:rPr>
                    <a:t>H29</a:t>
                  </a:r>
                  <a:r>
                    <a:rPr kumimoji="0" lang="ja-JP" altLang="en-US" sz="600" u="none" strike="noStrike" kern="0" cap="none" spc="-30" normalizeH="0" noProof="0" dirty="0">
                      <a:ln>
                        <a:noFill/>
                      </a:ln>
                      <a:solidFill>
                        <a:prstClr val="black"/>
                      </a:solidFill>
                      <a:effectLst/>
                      <a:uLnTx/>
                      <a:uFillTx/>
                      <a:latin typeface="HGPGothicE" panose="020B0900000000000000" pitchFamily="34" charset="-128"/>
                      <a:ea typeface="Meiryo UI"/>
                      <a:cs typeface="+mn-cs"/>
                    </a:rPr>
                    <a:t>）</a:t>
                  </a:r>
                </a:p>
              </p:txBody>
            </p:sp>
            <p:sp>
              <p:nvSpPr>
                <p:cNvPr id="239" name="テキスト ボックス 238">
                  <a:extLst>
                    <a:ext uri="{FF2B5EF4-FFF2-40B4-BE49-F238E27FC236}">
                      <a16:creationId xmlns:a16="http://schemas.microsoft.com/office/drawing/2014/main" id="{605D384D-1C4C-13A6-5190-731E8A14BAB3}"/>
                    </a:ext>
                  </a:extLst>
                </p:cNvPr>
                <p:cNvSpPr txBox="1"/>
                <p:nvPr/>
              </p:nvSpPr>
              <p:spPr>
                <a:xfrm>
                  <a:off x="6524366" y="5580403"/>
                  <a:ext cx="209118" cy="108000"/>
                </a:xfrm>
                <a:prstGeom prst="rect">
                  <a:avLst/>
                </a:prstGeom>
                <a:noFill/>
              </p:spPr>
              <p:txBody>
                <a:bodyPr wrap="none" lIns="0" tIns="0" rIns="0" bIns="0" rtlCol="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ja-JP" altLang="en-US" sz="600" u="none" strike="noStrike" kern="0" cap="none" spc="-30" normalizeH="0" noProof="0" dirty="0">
                      <a:ln>
                        <a:noFill/>
                      </a:ln>
                      <a:solidFill>
                        <a:prstClr val="black"/>
                      </a:solidFill>
                      <a:effectLst/>
                      <a:uLnTx/>
                      <a:uFillTx/>
                      <a:latin typeface="HGPGothicE" panose="020B0900000000000000" pitchFamily="34" charset="-128"/>
                      <a:ea typeface="Meiryo UI"/>
                      <a:cs typeface="+mn-cs"/>
                    </a:rPr>
                    <a:t>（</a:t>
                  </a:r>
                  <a:r>
                    <a:rPr kumimoji="0" lang="en-US" altLang="ja-JP" sz="600" u="none" strike="noStrike" kern="0" cap="none" spc="-30" normalizeH="0" noProof="0" dirty="0">
                      <a:ln>
                        <a:noFill/>
                      </a:ln>
                      <a:solidFill>
                        <a:prstClr val="black"/>
                      </a:solidFill>
                      <a:effectLst/>
                      <a:uLnTx/>
                      <a:uFillTx/>
                      <a:latin typeface="HGPGothicE" panose="020B0900000000000000" pitchFamily="34" charset="-128"/>
                      <a:ea typeface="Meiryo UI"/>
                      <a:cs typeface="+mn-cs"/>
                    </a:rPr>
                    <a:t>H30</a:t>
                  </a:r>
                  <a:r>
                    <a:rPr kumimoji="0" lang="ja-JP" altLang="en-US" sz="600" u="none" strike="noStrike" kern="0" cap="none" spc="-30" normalizeH="0" noProof="0" dirty="0">
                      <a:ln>
                        <a:noFill/>
                      </a:ln>
                      <a:solidFill>
                        <a:prstClr val="black"/>
                      </a:solidFill>
                      <a:effectLst/>
                      <a:uLnTx/>
                      <a:uFillTx/>
                      <a:latin typeface="HGPGothicE" panose="020B0900000000000000" pitchFamily="34" charset="-128"/>
                      <a:ea typeface="Meiryo UI"/>
                      <a:cs typeface="+mn-cs"/>
                    </a:rPr>
                    <a:t>）</a:t>
                  </a:r>
                </a:p>
              </p:txBody>
            </p:sp>
            <p:sp>
              <p:nvSpPr>
                <p:cNvPr id="243" name="テキスト ボックス 242">
                  <a:extLst>
                    <a:ext uri="{FF2B5EF4-FFF2-40B4-BE49-F238E27FC236}">
                      <a16:creationId xmlns:a16="http://schemas.microsoft.com/office/drawing/2014/main" id="{A777F292-8A5C-71AC-F4D4-8488D4DFDC6E}"/>
                    </a:ext>
                  </a:extLst>
                </p:cNvPr>
                <p:cNvSpPr txBox="1"/>
                <p:nvPr/>
              </p:nvSpPr>
              <p:spPr>
                <a:xfrm>
                  <a:off x="6710523" y="5580403"/>
                  <a:ext cx="209118" cy="108000"/>
                </a:xfrm>
                <a:prstGeom prst="rect">
                  <a:avLst/>
                </a:prstGeom>
                <a:noFill/>
              </p:spPr>
              <p:txBody>
                <a:bodyPr wrap="none" lIns="0" tIns="0" rIns="0" bIns="0" rtlCol="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ja-JP" altLang="en-US" sz="600" u="none" strike="noStrike" kern="0" cap="none" spc="-30" normalizeH="0" noProof="0" dirty="0">
                      <a:ln>
                        <a:noFill/>
                      </a:ln>
                      <a:solidFill>
                        <a:prstClr val="black"/>
                      </a:solidFill>
                      <a:effectLst/>
                      <a:uLnTx/>
                      <a:uFillTx/>
                      <a:latin typeface="HGPGothicE" panose="020B0900000000000000" pitchFamily="34" charset="-128"/>
                      <a:ea typeface="Meiryo UI"/>
                      <a:cs typeface="+mn-cs"/>
                    </a:rPr>
                    <a:t>（</a:t>
                  </a:r>
                  <a:r>
                    <a:rPr kumimoji="0" lang="en-US" altLang="ja-JP" sz="600" u="none" strike="noStrike" kern="0" cap="none" spc="-30" normalizeH="0" noProof="0" dirty="0">
                      <a:ln>
                        <a:noFill/>
                      </a:ln>
                      <a:solidFill>
                        <a:prstClr val="black"/>
                      </a:solidFill>
                      <a:effectLst/>
                      <a:uLnTx/>
                      <a:uFillTx/>
                      <a:latin typeface="HGPGothicE" panose="020B0900000000000000" pitchFamily="34" charset="-128"/>
                      <a:ea typeface="Meiryo UI"/>
                      <a:cs typeface="+mn-cs"/>
                    </a:rPr>
                    <a:t>R1</a:t>
                  </a:r>
                  <a:r>
                    <a:rPr kumimoji="0" lang="ja-JP" altLang="en-US" sz="600" u="none" strike="noStrike" kern="0" cap="none" spc="-30" normalizeH="0" noProof="0" dirty="0">
                      <a:ln>
                        <a:noFill/>
                      </a:ln>
                      <a:solidFill>
                        <a:prstClr val="black"/>
                      </a:solidFill>
                      <a:effectLst/>
                      <a:uLnTx/>
                      <a:uFillTx/>
                      <a:latin typeface="HGPGothicE" panose="020B0900000000000000" pitchFamily="34" charset="-128"/>
                      <a:ea typeface="Meiryo UI"/>
                      <a:cs typeface="+mn-cs"/>
                    </a:rPr>
                    <a:t>）</a:t>
                  </a:r>
                </a:p>
              </p:txBody>
            </p:sp>
            <p:sp>
              <p:nvSpPr>
                <p:cNvPr id="244" name="テキスト ボックス 243">
                  <a:extLst>
                    <a:ext uri="{FF2B5EF4-FFF2-40B4-BE49-F238E27FC236}">
                      <a16:creationId xmlns:a16="http://schemas.microsoft.com/office/drawing/2014/main" id="{F1EAA72D-3131-258F-2F57-DC8984D01552}"/>
                    </a:ext>
                  </a:extLst>
                </p:cNvPr>
                <p:cNvSpPr txBox="1"/>
                <p:nvPr/>
              </p:nvSpPr>
              <p:spPr>
                <a:xfrm>
                  <a:off x="6901442" y="5580403"/>
                  <a:ext cx="209118" cy="108000"/>
                </a:xfrm>
                <a:prstGeom prst="rect">
                  <a:avLst/>
                </a:prstGeom>
                <a:noFill/>
              </p:spPr>
              <p:txBody>
                <a:bodyPr wrap="none" lIns="0" tIns="0" rIns="0" bIns="0" rtlCol="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ja-JP" altLang="en-US" sz="600" u="none" strike="noStrike" kern="0" cap="none" spc="-30" normalizeH="0" noProof="0" dirty="0">
                      <a:ln>
                        <a:noFill/>
                      </a:ln>
                      <a:solidFill>
                        <a:prstClr val="black"/>
                      </a:solidFill>
                      <a:effectLst/>
                      <a:uLnTx/>
                      <a:uFillTx/>
                      <a:latin typeface="HGPGothicE" panose="020B0900000000000000" pitchFamily="34" charset="-128"/>
                      <a:ea typeface="Meiryo UI"/>
                      <a:cs typeface="+mn-cs"/>
                    </a:rPr>
                    <a:t>（</a:t>
                  </a:r>
                  <a:r>
                    <a:rPr kumimoji="0" lang="en-US" altLang="ja-JP" sz="600" u="none" strike="noStrike" kern="0" cap="none" spc="-30" normalizeH="0" noProof="0" dirty="0">
                      <a:ln>
                        <a:noFill/>
                      </a:ln>
                      <a:solidFill>
                        <a:prstClr val="black"/>
                      </a:solidFill>
                      <a:effectLst/>
                      <a:uLnTx/>
                      <a:uFillTx/>
                      <a:latin typeface="HGPGothicE" panose="020B0900000000000000" pitchFamily="34" charset="-128"/>
                      <a:ea typeface="Meiryo UI"/>
                      <a:cs typeface="+mn-cs"/>
                    </a:rPr>
                    <a:t>R2</a:t>
                  </a:r>
                  <a:r>
                    <a:rPr kumimoji="0" lang="ja-JP" altLang="en-US" sz="600" u="none" strike="noStrike" kern="0" cap="none" spc="-30" normalizeH="0" noProof="0" dirty="0">
                      <a:ln>
                        <a:noFill/>
                      </a:ln>
                      <a:solidFill>
                        <a:prstClr val="black"/>
                      </a:solidFill>
                      <a:effectLst/>
                      <a:uLnTx/>
                      <a:uFillTx/>
                      <a:latin typeface="HGPGothicE" panose="020B0900000000000000" pitchFamily="34" charset="-128"/>
                      <a:ea typeface="Meiryo UI"/>
                      <a:cs typeface="+mn-cs"/>
                    </a:rPr>
                    <a:t>）</a:t>
                  </a:r>
                </a:p>
              </p:txBody>
            </p:sp>
            <p:sp>
              <p:nvSpPr>
                <p:cNvPr id="245" name="テキスト ボックス 244">
                  <a:extLst>
                    <a:ext uri="{FF2B5EF4-FFF2-40B4-BE49-F238E27FC236}">
                      <a16:creationId xmlns:a16="http://schemas.microsoft.com/office/drawing/2014/main" id="{532E8C78-6481-2737-0A93-57BCC732CF58}"/>
                    </a:ext>
                  </a:extLst>
                </p:cNvPr>
                <p:cNvSpPr txBox="1"/>
                <p:nvPr/>
              </p:nvSpPr>
              <p:spPr>
                <a:xfrm>
                  <a:off x="7089978" y="5580403"/>
                  <a:ext cx="209118" cy="108000"/>
                </a:xfrm>
                <a:prstGeom prst="rect">
                  <a:avLst/>
                </a:prstGeom>
                <a:noFill/>
              </p:spPr>
              <p:txBody>
                <a:bodyPr wrap="none" lIns="0" tIns="0" rIns="0" bIns="0" rtlCol="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ja-JP" altLang="en-US" sz="600" u="none" strike="noStrike" kern="0" cap="none" spc="-30" normalizeH="0" noProof="0" dirty="0">
                      <a:ln>
                        <a:noFill/>
                      </a:ln>
                      <a:solidFill>
                        <a:prstClr val="black"/>
                      </a:solidFill>
                      <a:effectLst/>
                      <a:uLnTx/>
                      <a:uFillTx/>
                      <a:latin typeface="HGPGothicE" panose="020B0900000000000000" pitchFamily="34" charset="-128"/>
                      <a:ea typeface="Meiryo UI"/>
                      <a:cs typeface="+mn-cs"/>
                    </a:rPr>
                    <a:t>（</a:t>
                  </a:r>
                  <a:r>
                    <a:rPr kumimoji="0" lang="en-US" altLang="ja-JP" sz="600" u="none" strike="noStrike" kern="0" cap="none" spc="-30" normalizeH="0" noProof="0" dirty="0">
                      <a:ln>
                        <a:noFill/>
                      </a:ln>
                      <a:solidFill>
                        <a:prstClr val="black"/>
                      </a:solidFill>
                      <a:effectLst/>
                      <a:uLnTx/>
                      <a:uFillTx/>
                      <a:latin typeface="HGPGothicE" panose="020B0900000000000000" pitchFamily="34" charset="-128"/>
                      <a:ea typeface="Meiryo UI"/>
                      <a:cs typeface="+mn-cs"/>
                    </a:rPr>
                    <a:t>R3</a:t>
                  </a:r>
                  <a:r>
                    <a:rPr kumimoji="0" lang="ja-JP" altLang="en-US" sz="600" u="none" strike="noStrike" kern="0" cap="none" spc="-30" normalizeH="0" noProof="0" dirty="0">
                      <a:ln>
                        <a:noFill/>
                      </a:ln>
                      <a:solidFill>
                        <a:prstClr val="black"/>
                      </a:solidFill>
                      <a:effectLst/>
                      <a:uLnTx/>
                      <a:uFillTx/>
                      <a:latin typeface="HGPGothicE" panose="020B0900000000000000" pitchFamily="34" charset="-128"/>
                      <a:ea typeface="Meiryo UI"/>
                      <a:cs typeface="+mn-cs"/>
                    </a:rPr>
                    <a:t>）</a:t>
                  </a:r>
                </a:p>
              </p:txBody>
            </p:sp>
            <p:sp>
              <p:nvSpPr>
                <p:cNvPr id="246" name="テキスト ボックス 245">
                  <a:extLst>
                    <a:ext uri="{FF2B5EF4-FFF2-40B4-BE49-F238E27FC236}">
                      <a16:creationId xmlns:a16="http://schemas.microsoft.com/office/drawing/2014/main" id="{3DE94418-C7EE-04D5-0FB8-F6C238C7FC9C}"/>
                    </a:ext>
                  </a:extLst>
                </p:cNvPr>
                <p:cNvSpPr txBox="1"/>
                <p:nvPr/>
              </p:nvSpPr>
              <p:spPr>
                <a:xfrm>
                  <a:off x="7297566" y="5580403"/>
                  <a:ext cx="209118" cy="108000"/>
                </a:xfrm>
                <a:prstGeom prst="rect">
                  <a:avLst/>
                </a:prstGeom>
                <a:noFill/>
              </p:spPr>
              <p:txBody>
                <a:bodyPr wrap="none" lIns="0" tIns="0" rIns="0" bIns="0" rtlCol="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ja-JP" altLang="en-US" sz="600" u="none" strike="noStrike" kern="0" cap="none" spc="-30" normalizeH="0" noProof="0" dirty="0">
                      <a:ln>
                        <a:noFill/>
                      </a:ln>
                      <a:solidFill>
                        <a:prstClr val="black"/>
                      </a:solidFill>
                      <a:effectLst/>
                      <a:uLnTx/>
                      <a:uFillTx/>
                      <a:latin typeface="HGPGothicE" panose="020B0900000000000000" pitchFamily="34" charset="-128"/>
                      <a:ea typeface="Meiryo UI"/>
                      <a:cs typeface="+mn-cs"/>
                    </a:rPr>
                    <a:t>（</a:t>
                  </a:r>
                  <a:r>
                    <a:rPr kumimoji="0" lang="en-US" altLang="ja-JP" sz="600" u="none" strike="noStrike" kern="0" cap="none" spc="-30" normalizeH="0" noProof="0" dirty="0">
                      <a:ln>
                        <a:noFill/>
                      </a:ln>
                      <a:solidFill>
                        <a:prstClr val="black"/>
                      </a:solidFill>
                      <a:effectLst/>
                      <a:uLnTx/>
                      <a:uFillTx/>
                      <a:latin typeface="HGPGothicE" panose="020B0900000000000000" pitchFamily="34" charset="-128"/>
                      <a:ea typeface="Meiryo UI"/>
                      <a:cs typeface="+mn-cs"/>
                    </a:rPr>
                    <a:t>R4</a:t>
                  </a:r>
                  <a:r>
                    <a:rPr kumimoji="0" lang="ja-JP" altLang="en-US" sz="600" u="none" strike="noStrike" kern="0" cap="none" spc="-30" normalizeH="0" noProof="0" dirty="0">
                      <a:ln>
                        <a:noFill/>
                      </a:ln>
                      <a:solidFill>
                        <a:prstClr val="black"/>
                      </a:solidFill>
                      <a:effectLst/>
                      <a:uLnTx/>
                      <a:uFillTx/>
                      <a:latin typeface="HGPGothicE" panose="020B0900000000000000" pitchFamily="34" charset="-128"/>
                      <a:ea typeface="Meiryo UI"/>
                      <a:cs typeface="+mn-cs"/>
                    </a:rPr>
                    <a:t>）</a:t>
                  </a:r>
                </a:p>
              </p:txBody>
            </p:sp>
            <p:sp>
              <p:nvSpPr>
                <p:cNvPr id="247" name="テキスト ボックス 246">
                  <a:extLst>
                    <a:ext uri="{FF2B5EF4-FFF2-40B4-BE49-F238E27FC236}">
                      <a16:creationId xmlns:a16="http://schemas.microsoft.com/office/drawing/2014/main" id="{F9ED527F-2E92-8D0D-6E16-41A984F8FD8D}"/>
                    </a:ext>
                  </a:extLst>
                </p:cNvPr>
                <p:cNvSpPr txBox="1"/>
                <p:nvPr/>
              </p:nvSpPr>
              <p:spPr>
                <a:xfrm>
                  <a:off x="7696073" y="5580403"/>
                  <a:ext cx="209118" cy="108000"/>
                </a:xfrm>
                <a:prstGeom prst="rect">
                  <a:avLst/>
                </a:prstGeom>
                <a:noFill/>
              </p:spPr>
              <p:txBody>
                <a:bodyPr wrap="none" lIns="0" tIns="0" rIns="0" bIns="0" rtlCol="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ja-JP" altLang="en-US" sz="600" u="none" strike="noStrike" kern="0" cap="none" spc="-30" normalizeH="0" noProof="0" dirty="0">
                      <a:ln>
                        <a:noFill/>
                      </a:ln>
                      <a:solidFill>
                        <a:prstClr val="black"/>
                      </a:solidFill>
                      <a:effectLst/>
                      <a:uLnTx/>
                      <a:uFillTx/>
                      <a:latin typeface="HGPGothicE" panose="020B0900000000000000" pitchFamily="34" charset="-128"/>
                      <a:ea typeface="Meiryo UI"/>
                      <a:cs typeface="+mn-cs"/>
                    </a:rPr>
                    <a:t>（</a:t>
                  </a:r>
                  <a:r>
                    <a:rPr kumimoji="0" lang="en-US" altLang="ja-JP" sz="600" u="none" strike="noStrike" kern="0" cap="none" spc="-30" normalizeH="0" noProof="0" dirty="0">
                      <a:ln>
                        <a:noFill/>
                      </a:ln>
                      <a:solidFill>
                        <a:prstClr val="black"/>
                      </a:solidFill>
                      <a:effectLst/>
                      <a:uLnTx/>
                      <a:uFillTx/>
                      <a:latin typeface="HGPGothicE" panose="020B0900000000000000" pitchFamily="34" charset="-128"/>
                      <a:ea typeface="Meiryo UI"/>
                      <a:cs typeface="+mn-cs"/>
                    </a:rPr>
                    <a:t>R6</a:t>
                  </a:r>
                  <a:r>
                    <a:rPr kumimoji="0" lang="ja-JP" altLang="en-US" sz="600" u="none" strike="noStrike" kern="0" cap="none" spc="-30" normalizeH="0" noProof="0" dirty="0">
                      <a:ln>
                        <a:noFill/>
                      </a:ln>
                      <a:solidFill>
                        <a:prstClr val="black"/>
                      </a:solidFill>
                      <a:effectLst/>
                      <a:uLnTx/>
                      <a:uFillTx/>
                      <a:latin typeface="HGPGothicE" panose="020B0900000000000000" pitchFamily="34" charset="-128"/>
                      <a:ea typeface="Meiryo UI"/>
                      <a:cs typeface="+mn-cs"/>
                    </a:rPr>
                    <a:t>）</a:t>
                  </a:r>
                </a:p>
              </p:txBody>
            </p:sp>
            <p:sp>
              <p:nvSpPr>
                <p:cNvPr id="8" name="テキスト ボックス 7">
                  <a:extLst>
                    <a:ext uri="{FF2B5EF4-FFF2-40B4-BE49-F238E27FC236}">
                      <a16:creationId xmlns:a16="http://schemas.microsoft.com/office/drawing/2014/main" id="{79ED0CF8-C722-ABAF-2641-3DF73310AA35}"/>
                    </a:ext>
                  </a:extLst>
                </p:cNvPr>
                <p:cNvSpPr txBox="1"/>
                <p:nvPr/>
              </p:nvSpPr>
              <p:spPr>
                <a:xfrm>
                  <a:off x="7490869" y="5580403"/>
                  <a:ext cx="209118" cy="108000"/>
                </a:xfrm>
                <a:prstGeom prst="rect">
                  <a:avLst/>
                </a:prstGeom>
                <a:noFill/>
              </p:spPr>
              <p:txBody>
                <a:bodyPr wrap="none" lIns="0" tIns="0" rIns="0" bIns="0" rtlCol="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ja-JP" altLang="en-US" sz="600" u="none" strike="noStrike" kern="0" cap="none" spc="-30" normalizeH="0" noProof="0" dirty="0">
                      <a:ln>
                        <a:noFill/>
                      </a:ln>
                      <a:solidFill>
                        <a:prstClr val="black"/>
                      </a:solidFill>
                      <a:effectLst/>
                      <a:uLnTx/>
                      <a:uFillTx/>
                      <a:latin typeface="HGPGothicE" panose="020B0900000000000000" pitchFamily="34" charset="-128"/>
                      <a:ea typeface="Meiryo UI"/>
                      <a:cs typeface="+mn-cs"/>
                    </a:rPr>
                    <a:t>（</a:t>
                  </a:r>
                  <a:r>
                    <a:rPr kumimoji="0" lang="en-US" altLang="ja-JP" sz="600" u="none" strike="noStrike" kern="0" cap="none" spc="-30" normalizeH="0" noProof="0" dirty="0">
                      <a:ln>
                        <a:noFill/>
                      </a:ln>
                      <a:solidFill>
                        <a:prstClr val="black"/>
                      </a:solidFill>
                      <a:effectLst/>
                      <a:uLnTx/>
                      <a:uFillTx/>
                      <a:latin typeface="HGPGothicE" panose="020B0900000000000000" pitchFamily="34" charset="-128"/>
                      <a:ea typeface="Meiryo UI"/>
                      <a:cs typeface="+mn-cs"/>
                    </a:rPr>
                    <a:t>R5</a:t>
                  </a:r>
                  <a:r>
                    <a:rPr kumimoji="0" lang="ja-JP" altLang="en-US" sz="600" u="none" strike="noStrike" kern="0" cap="none" spc="-30" normalizeH="0" noProof="0" dirty="0">
                      <a:ln>
                        <a:noFill/>
                      </a:ln>
                      <a:solidFill>
                        <a:prstClr val="black"/>
                      </a:solidFill>
                      <a:effectLst/>
                      <a:uLnTx/>
                      <a:uFillTx/>
                      <a:latin typeface="HGPGothicE" panose="020B0900000000000000" pitchFamily="34" charset="-128"/>
                      <a:ea typeface="Meiryo UI"/>
                      <a:cs typeface="+mn-cs"/>
                    </a:rPr>
                    <a:t>）</a:t>
                  </a:r>
                </a:p>
              </p:txBody>
            </p:sp>
          </p:grpSp>
          <p:sp>
            <p:nvSpPr>
              <p:cNvPr id="248" name="テキスト ボックス 247">
                <a:extLst>
                  <a:ext uri="{FF2B5EF4-FFF2-40B4-BE49-F238E27FC236}">
                    <a16:creationId xmlns:a16="http://schemas.microsoft.com/office/drawing/2014/main" id="{A71BCCF3-DCAC-9F0F-5EAB-2382B5D06220}"/>
                  </a:ext>
                </a:extLst>
              </p:cNvPr>
              <p:cNvSpPr txBox="1"/>
              <p:nvPr/>
            </p:nvSpPr>
            <p:spPr>
              <a:xfrm>
                <a:off x="7751804" y="5286766"/>
                <a:ext cx="728226" cy="255391"/>
              </a:xfrm>
              <a:prstGeom prst="rect">
                <a:avLst/>
              </a:prstGeom>
              <a:noFill/>
            </p:spPr>
            <p:txBody>
              <a:bodyPr wrap="square" rtlCol="0">
                <a:spAutoFit/>
              </a:bodyPr>
              <a:lstStyle/>
              <a:p>
                <a:pPr algn="ctr" defTabSz="844007" eaLnBrk="1" fontAlgn="auto" hangingPunct="1">
                  <a:lnSpc>
                    <a:spcPts val="1477"/>
                  </a:lnSpc>
                  <a:spcBef>
                    <a:spcPts val="0"/>
                  </a:spcBef>
                  <a:spcAft>
                    <a:spcPts val="0"/>
                  </a:spcAft>
                  <a:defRPr/>
                </a:pPr>
                <a:r>
                  <a:rPr lang="ja-JP" altLang="en-US" sz="920" dirty="0">
                    <a:solidFill>
                      <a:prstClr val="black"/>
                    </a:solidFill>
                    <a:latin typeface="+mn-ea"/>
                    <a:ea typeface="+mn-ea"/>
                    <a:cs typeface="Arial" panose="020B0604020202020204" pitchFamily="34" charset="0"/>
                  </a:rPr>
                  <a:t>（暦年）</a:t>
                </a:r>
              </a:p>
            </p:txBody>
          </p:sp>
          <p:sp>
            <p:nvSpPr>
              <p:cNvPr id="253" name="Text Box 3">
                <a:extLst>
                  <a:ext uri="{FF2B5EF4-FFF2-40B4-BE49-F238E27FC236}">
                    <a16:creationId xmlns:a16="http://schemas.microsoft.com/office/drawing/2014/main" id="{98185166-F43B-E2DD-35A5-7621ED506403}"/>
                  </a:ext>
                </a:extLst>
              </p:cNvPr>
              <p:cNvSpPr txBox="1">
                <a:spLocks noChangeArrowheads="1"/>
              </p:cNvSpPr>
              <p:nvPr/>
            </p:nvSpPr>
            <p:spPr bwMode="auto">
              <a:xfrm>
                <a:off x="8031836" y="2361824"/>
                <a:ext cx="498452" cy="155545"/>
              </a:xfrm>
              <a:prstGeom prst="rect">
                <a:avLst/>
              </a:prstGeom>
              <a:noFill/>
              <a:ln>
                <a:noFill/>
              </a:ln>
              <a:extLst>
                <a:ext uri="{909E8E84-426E-40DD-AFC4-6F175D3DCCD1}">
                  <a14:hiddenFill xmlns:a14="http://schemas.microsoft.com/office/drawing/2010/main">
                    <a:solidFill>
                      <a:srgbClr xmlns:mc="http://schemas.openxmlformats.org/markup-compatibility/2006" val="FFFFFF" mc:Ignorable="a14" a14:legacySpreadsheetColorIndex="9"/>
                    </a:solidFill>
                  </a14:hiddenFill>
                </a:ext>
                <a:ext uri="{91240B29-F687-4F45-9708-019B960494DF}">
                  <a14:hiddenLine xmlns:a14="http://schemas.microsoft.com/office/drawing/2010/main" w="9525">
                    <a:solidFill>
                      <a:srgbClr xmlns:mc="http://schemas.openxmlformats.org/markup-compatibility/2006" val="000000" mc:Ignorable="a14" a14:legacySpreadsheetColorIndex="64"/>
                    </a:solidFill>
                    <a:miter lim="800000"/>
                    <a:headEnd/>
                    <a:tailEnd/>
                  </a14:hiddenLine>
                </a:ext>
              </a:extLst>
            </p:spPr>
            <p:txBody>
              <a:bodyPr wrap="square" lIns="16881" tIns="16881" rIns="0" bIns="0" anchor="t" upright="1">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defTabSz="844083" eaLnBrk="1" fontAlgn="auto" hangingPunct="1">
                  <a:spcBef>
                    <a:spcPts val="0"/>
                  </a:spcBef>
                  <a:spcAft>
                    <a:spcPts val="0"/>
                  </a:spcAft>
                  <a:defRPr sz="1000"/>
                </a:pPr>
                <a:r>
                  <a:rPr kumimoji="0" lang="ja-JP" altLang="en-US" sz="900" kern="0" dirty="0">
                    <a:solidFill>
                      <a:srgbClr val="E83030"/>
                    </a:solidFill>
                    <a:latin typeface="+mn-ea"/>
                  </a:rPr>
                  <a:t>日本</a:t>
                </a:r>
              </a:p>
            </p:txBody>
          </p:sp>
          <p:grpSp>
            <p:nvGrpSpPr>
              <p:cNvPr id="144" name="グループ化 143">
                <a:extLst>
                  <a:ext uri="{FF2B5EF4-FFF2-40B4-BE49-F238E27FC236}">
                    <a16:creationId xmlns:a16="http://schemas.microsoft.com/office/drawing/2014/main" id="{3FC1DA54-F306-27C0-AC31-D2B2B7115E08}"/>
                  </a:ext>
                </a:extLst>
              </p:cNvPr>
              <p:cNvGrpSpPr/>
              <p:nvPr/>
            </p:nvGrpSpPr>
            <p:grpSpPr>
              <a:xfrm>
                <a:off x="8173015" y="3259856"/>
                <a:ext cx="654593" cy="198354"/>
                <a:chOff x="8173015" y="3141262"/>
                <a:chExt cx="654593" cy="198354"/>
              </a:xfrm>
            </p:grpSpPr>
            <p:pic>
              <p:nvPicPr>
                <p:cNvPr id="251" name="図 250" descr="イタリアの国旗-国旗など">
                  <a:extLst>
                    <a:ext uri="{FF2B5EF4-FFF2-40B4-BE49-F238E27FC236}">
                      <a16:creationId xmlns:a16="http://schemas.microsoft.com/office/drawing/2014/main" id="{E5A19FAE-2A00-33F7-5BE7-4E7E636F0E55}"/>
                    </a:ext>
                  </a:extLst>
                </p:cNvPr>
                <p:cNvPicPr>
                  <a:picLocks/>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8578377" y="3151443"/>
                  <a:ext cx="249231" cy="166154"/>
                </a:xfrm>
                <a:prstGeom prst="rect">
                  <a:avLst/>
                </a:prstGeom>
                <a:noFill/>
                <a:ln w="3175">
                  <a:solidFill>
                    <a:schemeClr val="tx1"/>
                  </a:solidFill>
                </a:ln>
              </p:spPr>
            </p:pic>
            <p:sp>
              <p:nvSpPr>
                <p:cNvPr id="254" name="Text Box 4">
                  <a:extLst>
                    <a:ext uri="{FF2B5EF4-FFF2-40B4-BE49-F238E27FC236}">
                      <a16:creationId xmlns:a16="http://schemas.microsoft.com/office/drawing/2014/main" id="{C3A044CC-E5E2-4435-B0CE-B1AB46EB76E4}"/>
                    </a:ext>
                  </a:extLst>
                </p:cNvPr>
                <p:cNvSpPr txBox="1">
                  <a:spLocks noChangeArrowheads="1"/>
                </p:cNvSpPr>
                <p:nvPr/>
              </p:nvSpPr>
              <p:spPr bwMode="auto">
                <a:xfrm>
                  <a:off x="8173015" y="3141262"/>
                  <a:ext cx="350580" cy="198354"/>
                </a:xfrm>
                <a:prstGeom prst="rect">
                  <a:avLst/>
                </a:prstGeom>
                <a:noFill/>
                <a:ln>
                  <a:noFill/>
                </a:ln>
                <a:extLst>
                  <a:ext uri="{909E8E84-426E-40DD-AFC4-6F175D3DCCD1}">
                    <a14:hiddenFill xmlns:a14="http://schemas.microsoft.com/office/drawing/2010/main">
                      <a:solidFill>
                        <a:srgbClr xmlns:mc="http://schemas.openxmlformats.org/markup-compatibility/2006" val="FFFFFF" mc:Ignorable="a14" a14:legacySpreadsheetColorIndex="9"/>
                      </a:solidFill>
                    </a14:hiddenFill>
                  </a:ext>
                  <a:ext uri="{91240B29-F687-4F45-9708-019B960494DF}">
                    <a14:hiddenLine xmlns:a14="http://schemas.microsoft.com/office/drawing/2010/main" w="9525">
                      <a:solidFill>
                        <a:srgbClr xmlns:mc="http://schemas.openxmlformats.org/markup-compatibility/2006" val="000000" mc:Ignorable="a14" a14:legacySpreadsheetColorIndex="64"/>
                      </a:solidFill>
                      <a:miter lim="800000"/>
                      <a:headEnd/>
                      <a:tailEnd/>
                    </a14:hiddenLine>
                  </a:ext>
                </a:extLst>
              </p:spPr>
              <p:txBody>
                <a:bodyPr wrap="none" lIns="16881" tIns="16881" rIns="0" bIns="0" anchor="t" upright="1">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defTabSz="844083" eaLnBrk="1" fontAlgn="auto" hangingPunct="1">
                    <a:spcBef>
                      <a:spcPts val="0"/>
                    </a:spcBef>
                    <a:spcAft>
                      <a:spcPts val="0"/>
                    </a:spcAft>
                    <a:defRPr sz="1000"/>
                  </a:pPr>
                  <a:r>
                    <a:rPr kumimoji="0" lang="ja-JP" altLang="en-US" sz="900" kern="0" dirty="0">
                      <a:solidFill>
                        <a:srgbClr val="00B050"/>
                      </a:solidFill>
                      <a:latin typeface="+mn-ea"/>
                    </a:rPr>
                    <a:t>イタリア</a:t>
                  </a:r>
                </a:p>
              </p:txBody>
            </p:sp>
          </p:grpSp>
          <p:grpSp>
            <p:nvGrpSpPr>
              <p:cNvPr id="145" name="グループ化 144">
                <a:extLst>
                  <a:ext uri="{FF2B5EF4-FFF2-40B4-BE49-F238E27FC236}">
                    <a16:creationId xmlns:a16="http://schemas.microsoft.com/office/drawing/2014/main" id="{2E85C065-9099-3833-0CD2-991BCBCEC8E5}"/>
                  </a:ext>
                </a:extLst>
              </p:cNvPr>
              <p:cNvGrpSpPr/>
              <p:nvPr/>
            </p:nvGrpSpPr>
            <p:grpSpPr>
              <a:xfrm>
                <a:off x="8161689" y="3605931"/>
                <a:ext cx="658232" cy="166154"/>
                <a:chOff x="8161689" y="3569628"/>
                <a:chExt cx="658232" cy="166154"/>
              </a:xfrm>
            </p:grpSpPr>
            <p:pic>
              <p:nvPicPr>
                <p:cNvPr id="131" name="Picture 20" descr="アメリカ">
                  <a:extLst>
                    <a:ext uri="{FF2B5EF4-FFF2-40B4-BE49-F238E27FC236}">
                      <a16:creationId xmlns:a16="http://schemas.microsoft.com/office/drawing/2014/main" id="{7A4A675B-1AF4-BB2B-FCAD-3EA355207A27}"/>
                    </a:ext>
                  </a:extLst>
                </p:cNvPr>
                <p:cNvPicPr>
                  <a:picLocks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8571588" y="3569628"/>
                  <a:ext cx="248333" cy="166154"/>
                </a:xfrm>
                <a:prstGeom prst="rect">
                  <a:avLst/>
                </a:prstGeom>
                <a:noFill/>
                <a:ln w="3175">
                  <a:solidFill>
                    <a:srgbClr val="000000"/>
                  </a:solidFill>
                  <a:miter lim="800000"/>
                  <a:headEnd/>
                  <a:tailEnd/>
                </a:ln>
                <a:extLst>
                  <a:ext uri="{909E8E84-426E-40dd-AFC4-6F175D3DCCD1}">
                    <a14:hiddenFill xmlns:a14="http://schemas.microsoft.com/office/drawing/2010/main" xmlns="">
                      <a:solidFill>
                        <a:srgbClr val="FFFFFF"/>
                      </a:solidFill>
                    </a14:hiddenFill>
                  </a:ext>
                </a:extLst>
              </p:spPr>
            </p:pic>
            <p:sp>
              <p:nvSpPr>
                <p:cNvPr id="255" name="Text Box 6">
                  <a:extLst>
                    <a:ext uri="{FF2B5EF4-FFF2-40B4-BE49-F238E27FC236}">
                      <a16:creationId xmlns:a16="http://schemas.microsoft.com/office/drawing/2014/main" id="{82E695CE-E0B6-F1DC-6DEA-6DFFAB7FCE2B}"/>
                    </a:ext>
                  </a:extLst>
                </p:cNvPr>
                <p:cNvSpPr txBox="1">
                  <a:spLocks noChangeArrowheads="1"/>
                </p:cNvSpPr>
                <p:nvPr/>
              </p:nvSpPr>
              <p:spPr bwMode="auto">
                <a:xfrm>
                  <a:off x="8161689" y="3574933"/>
                  <a:ext cx="247878" cy="155545"/>
                </a:xfrm>
                <a:prstGeom prst="rect">
                  <a:avLst/>
                </a:prstGeom>
                <a:noFill/>
                <a:ln>
                  <a:noFill/>
                </a:ln>
                <a:extLst>
                  <a:ext uri="{909E8E84-426E-40DD-AFC4-6F175D3DCCD1}">
                    <a14:hiddenFill xmlns:a14="http://schemas.microsoft.com/office/drawing/2010/main">
                      <a:solidFill>
                        <a:srgbClr xmlns:mc="http://schemas.openxmlformats.org/markup-compatibility/2006" val="FFFFFF" mc:Ignorable="a14" a14:legacySpreadsheetColorIndex="9"/>
                      </a:solidFill>
                    </a14:hiddenFill>
                  </a:ext>
                  <a:ext uri="{91240B29-F687-4F45-9708-019B960494DF}">
                    <a14:hiddenLine xmlns:a14="http://schemas.microsoft.com/office/drawing/2010/main" w="9525">
                      <a:solidFill>
                        <a:srgbClr xmlns:mc="http://schemas.openxmlformats.org/markup-compatibility/2006" val="000000" mc:Ignorable="a14" a14:legacySpreadsheetColorIndex="64"/>
                      </a:solidFill>
                      <a:miter lim="800000"/>
                      <a:headEnd/>
                      <a:tailEnd/>
                    </a14:hiddenLine>
                  </a:ext>
                </a:extLst>
              </p:spPr>
              <p:txBody>
                <a:bodyPr wrap="none" lIns="16881" tIns="16881" rIns="0" bIns="0" anchor="t" upright="1">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defTabSz="844083" eaLnBrk="1" fontAlgn="auto" hangingPunct="1">
                    <a:spcBef>
                      <a:spcPts val="0"/>
                    </a:spcBef>
                    <a:spcAft>
                      <a:spcPts val="0"/>
                    </a:spcAft>
                    <a:defRPr sz="1000"/>
                  </a:pPr>
                  <a:r>
                    <a:rPr kumimoji="0" lang="ja-JP" altLang="en-US" sz="900" kern="0" dirty="0">
                      <a:solidFill>
                        <a:srgbClr val="7030A0"/>
                      </a:solidFill>
                      <a:latin typeface="+mn-ea"/>
                    </a:rPr>
                    <a:t>米国</a:t>
                  </a:r>
                </a:p>
              </p:txBody>
            </p:sp>
          </p:grpSp>
          <p:grpSp>
            <p:nvGrpSpPr>
              <p:cNvPr id="148" name="グループ化 147">
                <a:extLst>
                  <a:ext uri="{FF2B5EF4-FFF2-40B4-BE49-F238E27FC236}">
                    <a16:creationId xmlns:a16="http://schemas.microsoft.com/office/drawing/2014/main" id="{C35843D2-18C5-2FEA-909A-110AC293E98F}"/>
                  </a:ext>
                </a:extLst>
              </p:cNvPr>
              <p:cNvGrpSpPr/>
              <p:nvPr/>
            </p:nvGrpSpPr>
            <p:grpSpPr>
              <a:xfrm>
                <a:off x="8158941" y="3919806"/>
                <a:ext cx="660980" cy="166154"/>
                <a:chOff x="8158941" y="3905623"/>
                <a:chExt cx="660980" cy="166154"/>
              </a:xfrm>
            </p:grpSpPr>
            <p:pic>
              <p:nvPicPr>
                <p:cNvPr id="135" name="Picture 75" descr="フランス">
                  <a:extLst>
                    <a:ext uri="{FF2B5EF4-FFF2-40B4-BE49-F238E27FC236}">
                      <a16:creationId xmlns:a16="http://schemas.microsoft.com/office/drawing/2014/main" id="{1A34A235-A39F-124E-7F4C-DDF15D82AACA}"/>
                    </a:ext>
                  </a:extLst>
                </p:cNvPr>
                <p:cNvPicPr>
                  <a:picLocks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8570690" y="3905623"/>
                  <a:ext cx="249231" cy="166154"/>
                </a:xfrm>
                <a:prstGeom prst="rect">
                  <a:avLst/>
                </a:prstGeom>
                <a:noFill/>
                <a:ln w="3175">
                  <a:solidFill>
                    <a:srgbClr val="000000"/>
                  </a:solidFill>
                  <a:miter lim="800000"/>
                  <a:headEnd/>
                  <a:tailEnd/>
                </a:ln>
                <a:extLst>
                  <a:ext uri="{909E8E84-426E-40dd-AFC4-6F175D3DCCD1}">
                    <a14:hiddenFill xmlns:a14="http://schemas.microsoft.com/office/drawing/2010/main" xmlns="">
                      <a:solidFill>
                        <a:srgbClr val="FFFFFF"/>
                      </a:solidFill>
                    </a14:hiddenFill>
                  </a:ext>
                </a:extLst>
              </p:spPr>
            </p:pic>
            <p:sp>
              <p:nvSpPr>
                <p:cNvPr id="256" name="Text Box 5">
                  <a:extLst>
                    <a:ext uri="{FF2B5EF4-FFF2-40B4-BE49-F238E27FC236}">
                      <a16:creationId xmlns:a16="http://schemas.microsoft.com/office/drawing/2014/main" id="{41ED4C3E-C8A2-6FEE-DFE8-846840798FD2}"/>
                    </a:ext>
                  </a:extLst>
                </p:cNvPr>
                <p:cNvSpPr txBox="1">
                  <a:spLocks noChangeArrowheads="1"/>
                </p:cNvSpPr>
                <p:nvPr/>
              </p:nvSpPr>
              <p:spPr bwMode="auto">
                <a:xfrm>
                  <a:off x="8158941" y="3910928"/>
                  <a:ext cx="374836" cy="155545"/>
                </a:xfrm>
                <a:prstGeom prst="rect">
                  <a:avLst/>
                </a:prstGeom>
                <a:noFill/>
                <a:ln>
                  <a:noFill/>
                </a:ln>
                <a:extLst>
                  <a:ext uri="{909E8E84-426E-40DD-AFC4-6F175D3DCCD1}">
                    <a14:hiddenFill xmlns:a14="http://schemas.microsoft.com/office/drawing/2010/main">
                      <a:solidFill>
                        <a:srgbClr xmlns:mc="http://schemas.openxmlformats.org/markup-compatibility/2006" val="FFFFFF" mc:Ignorable="a14" a14:legacySpreadsheetColorIndex="9"/>
                      </a:solidFill>
                    </a14:hiddenFill>
                  </a:ext>
                  <a:ext uri="{91240B29-F687-4F45-9708-019B960494DF}">
                    <a14:hiddenLine xmlns:a14="http://schemas.microsoft.com/office/drawing/2010/main" w="9525">
                      <a:solidFill>
                        <a:srgbClr xmlns:mc="http://schemas.openxmlformats.org/markup-compatibility/2006" val="000000" mc:Ignorable="a14" a14:legacySpreadsheetColorIndex="64"/>
                      </a:solidFill>
                      <a:miter lim="800000"/>
                      <a:headEnd/>
                      <a:tailEnd/>
                    </a14:hiddenLine>
                  </a:ext>
                </a:extLst>
              </p:spPr>
              <p:txBody>
                <a:bodyPr wrap="none" lIns="16881" tIns="16881" rIns="0" bIns="0" anchor="t" upright="1">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defTabSz="844083" eaLnBrk="1" fontAlgn="auto" hangingPunct="1">
                    <a:spcBef>
                      <a:spcPts val="0"/>
                    </a:spcBef>
                    <a:spcAft>
                      <a:spcPts val="0"/>
                    </a:spcAft>
                    <a:defRPr sz="1000"/>
                  </a:pPr>
                  <a:r>
                    <a:rPr kumimoji="0" lang="ja-JP" altLang="en-US" sz="900" kern="0" spc="-90" dirty="0">
                      <a:solidFill>
                        <a:srgbClr val="FF66CC"/>
                      </a:solidFill>
                      <a:latin typeface="+mn-ea"/>
                    </a:rPr>
                    <a:t>フランス</a:t>
                  </a:r>
                </a:p>
              </p:txBody>
            </p:sp>
          </p:grpSp>
          <p:grpSp>
            <p:nvGrpSpPr>
              <p:cNvPr id="149" name="グループ化 148">
                <a:extLst>
                  <a:ext uri="{FF2B5EF4-FFF2-40B4-BE49-F238E27FC236}">
                    <a16:creationId xmlns:a16="http://schemas.microsoft.com/office/drawing/2014/main" id="{302ABAA0-6E7C-1BF2-2B02-9ADE98D318DE}"/>
                  </a:ext>
                </a:extLst>
              </p:cNvPr>
              <p:cNvGrpSpPr/>
              <p:nvPr/>
            </p:nvGrpSpPr>
            <p:grpSpPr>
              <a:xfrm>
                <a:off x="8151778" y="4233681"/>
                <a:ext cx="668143" cy="166787"/>
                <a:chOff x="8151778" y="4203992"/>
                <a:chExt cx="668143" cy="166787"/>
              </a:xfrm>
            </p:grpSpPr>
            <p:pic>
              <p:nvPicPr>
                <p:cNvPr id="132" name="Picture 28" descr="イギリス">
                  <a:extLst>
                    <a:ext uri="{FF2B5EF4-FFF2-40B4-BE49-F238E27FC236}">
                      <a16:creationId xmlns:a16="http://schemas.microsoft.com/office/drawing/2014/main" id="{E36C74EA-16A1-09C3-00D4-0E8712ABBE81}"/>
                    </a:ext>
                  </a:extLst>
                </p:cNvPr>
                <p:cNvPicPr>
                  <a:picLocks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8570690" y="4203992"/>
                  <a:ext cx="249231" cy="166787"/>
                </a:xfrm>
                <a:prstGeom prst="rect">
                  <a:avLst/>
                </a:prstGeom>
                <a:noFill/>
                <a:ln w="3175">
                  <a:solidFill>
                    <a:srgbClr val="000000"/>
                  </a:solidFill>
                  <a:miter lim="800000"/>
                  <a:headEnd/>
                  <a:tailEnd/>
                </a:ln>
                <a:extLst>
                  <a:ext uri="{909E8E84-426E-40dd-AFC4-6F175D3DCCD1}">
                    <a14:hiddenFill xmlns:a14="http://schemas.microsoft.com/office/drawing/2010/main" xmlns="">
                      <a:solidFill>
                        <a:srgbClr val="FFFFFF"/>
                      </a:solidFill>
                    </a14:hiddenFill>
                  </a:ext>
                </a:extLst>
              </p:spPr>
            </p:pic>
            <p:sp>
              <p:nvSpPr>
                <p:cNvPr id="257" name="Text Box 8">
                  <a:extLst>
                    <a:ext uri="{FF2B5EF4-FFF2-40B4-BE49-F238E27FC236}">
                      <a16:creationId xmlns:a16="http://schemas.microsoft.com/office/drawing/2014/main" id="{EFAB5A7A-90D4-7739-13B5-40210C3884FA}"/>
                    </a:ext>
                  </a:extLst>
                </p:cNvPr>
                <p:cNvSpPr txBox="1">
                  <a:spLocks noChangeArrowheads="1"/>
                </p:cNvSpPr>
                <p:nvPr/>
              </p:nvSpPr>
              <p:spPr bwMode="auto">
                <a:xfrm>
                  <a:off x="8151778" y="4209613"/>
                  <a:ext cx="247878" cy="155545"/>
                </a:xfrm>
                <a:prstGeom prst="rect">
                  <a:avLst/>
                </a:prstGeom>
                <a:noFill/>
                <a:ln>
                  <a:noFill/>
                </a:ln>
                <a:extLst>
                  <a:ext uri="{909E8E84-426E-40DD-AFC4-6F175D3DCCD1}">
                    <a14:hiddenFill xmlns:a14="http://schemas.microsoft.com/office/drawing/2010/main">
                      <a:solidFill>
                        <a:srgbClr xmlns:mc="http://schemas.openxmlformats.org/markup-compatibility/2006" val="FFFFFF" mc:Ignorable="a14" a14:legacySpreadsheetColorIndex="9"/>
                      </a:solidFill>
                    </a14:hiddenFill>
                  </a:ext>
                  <a:ext uri="{91240B29-F687-4F45-9708-019B960494DF}">
                    <a14:hiddenLine xmlns:a14="http://schemas.microsoft.com/office/drawing/2010/main" w="9525">
                      <a:solidFill>
                        <a:srgbClr xmlns:mc="http://schemas.openxmlformats.org/markup-compatibility/2006" val="000000" mc:Ignorable="a14" a14:legacySpreadsheetColorIndex="64"/>
                      </a:solidFill>
                      <a:miter lim="800000"/>
                      <a:headEnd/>
                      <a:tailEnd/>
                    </a14:hiddenLine>
                  </a:ext>
                </a:extLst>
              </p:spPr>
              <p:txBody>
                <a:bodyPr wrap="none" lIns="16881" tIns="16881" rIns="0" bIns="0" anchor="t" upright="1">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defTabSz="844083" eaLnBrk="1" fontAlgn="auto" hangingPunct="1">
                    <a:spcBef>
                      <a:spcPts val="0"/>
                    </a:spcBef>
                    <a:spcAft>
                      <a:spcPts val="0"/>
                    </a:spcAft>
                    <a:defRPr sz="1000"/>
                  </a:pPr>
                  <a:r>
                    <a:rPr kumimoji="0" lang="ja-JP" altLang="en-US" sz="900" kern="0" dirty="0">
                      <a:solidFill>
                        <a:srgbClr val="0070C0"/>
                      </a:solidFill>
                      <a:latin typeface="+mn-ea"/>
                    </a:rPr>
                    <a:t>英国</a:t>
                  </a:r>
                </a:p>
              </p:txBody>
            </p:sp>
          </p:grpSp>
          <p:grpSp>
            <p:nvGrpSpPr>
              <p:cNvPr id="150" name="グループ化 149">
                <a:extLst>
                  <a:ext uri="{FF2B5EF4-FFF2-40B4-BE49-F238E27FC236}">
                    <a16:creationId xmlns:a16="http://schemas.microsoft.com/office/drawing/2014/main" id="{A144E55E-E8DE-CD21-7595-296B69CEE423}"/>
                  </a:ext>
                </a:extLst>
              </p:cNvPr>
              <p:cNvGrpSpPr/>
              <p:nvPr/>
            </p:nvGrpSpPr>
            <p:grpSpPr>
              <a:xfrm>
                <a:off x="8139204" y="4548189"/>
                <a:ext cx="688404" cy="166154"/>
                <a:chOff x="8139204" y="4480523"/>
                <a:chExt cx="688404" cy="166154"/>
              </a:xfrm>
            </p:grpSpPr>
            <p:pic>
              <p:nvPicPr>
                <p:cNvPr id="252" name="図 251">
                  <a:extLst>
                    <a:ext uri="{FF2B5EF4-FFF2-40B4-BE49-F238E27FC236}">
                      <a16:creationId xmlns:a16="http://schemas.microsoft.com/office/drawing/2014/main" id="{776D6C4D-D68B-9C2A-D356-34C4B0DC2D77}"/>
                    </a:ext>
                  </a:extLst>
                </p:cNvPr>
                <p:cNvPicPr>
                  <a:picLocks/>
                </p:cNvPicPr>
                <p:nvPr/>
              </p:nvPicPr>
              <p:blipFill>
                <a:blip r:embed="rId10" cstate="print">
                  <a:extLst>
                    <a:ext uri="{28A0092B-C50C-407E-A947-70E740481C1C}">
                      <a14:useLocalDpi xmlns:a14="http://schemas.microsoft.com/office/drawing/2010/main" val="0"/>
                    </a:ext>
                  </a:extLst>
                </a:blip>
                <a:stretch>
                  <a:fillRect/>
                </a:stretch>
              </p:blipFill>
              <p:spPr>
                <a:xfrm>
                  <a:off x="8578377" y="4480523"/>
                  <a:ext cx="249231" cy="166154"/>
                </a:xfrm>
                <a:prstGeom prst="rect">
                  <a:avLst/>
                </a:prstGeom>
                <a:ln>
                  <a:solidFill>
                    <a:schemeClr val="tx1"/>
                  </a:solidFill>
                </a:ln>
              </p:spPr>
            </p:pic>
            <p:sp>
              <p:nvSpPr>
                <p:cNvPr id="258" name="Text Box 7">
                  <a:extLst>
                    <a:ext uri="{FF2B5EF4-FFF2-40B4-BE49-F238E27FC236}">
                      <a16:creationId xmlns:a16="http://schemas.microsoft.com/office/drawing/2014/main" id="{2D9ABB93-2FEE-E1EA-8999-EB68B1536BFF}"/>
                    </a:ext>
                  </a:extLst>
                </p:cNvPr>
                <p:cNvSpPr txBox="1">
                  <a:spLocks noChangeArrowheads="1"/>
                </p:cNvSpPr>
                <p:nvPr/>
              </p:nvSpPr>
              <p:spPr bwMode="auto">
                <a:xfrm>
                  <a:off x="8139204" y="4485828"/>
                  <a:ext cx="374986" cy="155545"/>
                </a:xfrm>
                <a:prstGeom prst="rect">
                  <a:avLst/>
                </a:prstGeom>
                <a:noFill/>
                <a:ln>
                  <a:noFill/>
                </a:ln>
                <a:extLst>
                  <a:ext uri="{909E8E84-426E-40DD-AFC4-6F175D3DCCD1}">
                    <a14:hiddenFill xmlns:a14="http://schemas.microsoft.com/office/drawing/2010/main">
                      <a:solidFill>
                        <a:srgbClr xmlns:mc="http://schemas.openxmlformats.org/markup-compatibility/2006" val="FFFFFF" mc:Ignorable="a14" a14:legacySpreadsheetColorIndex="9"/>
                      </a:solidFill>
                    </a14:hiddenFill>
                  </a:ext>
                  <a:ext uri="{91240B29-F687-4F45-9708-019B960494DF}">
                    <a14:hiddenLine xmlns:a14="http://schemas.microsoft.com/office/drawing/2010/main" w="9525">
                      <a:solidFill>
                        <a:srgbClr xmlns:mc="http://schemas.openxmlformats.org/markup-compatibility/2006" val="000000" mc:Ignorable="a14" a14:legacySpreadsheetColorIndex="64"/>
                      </a:solidFill>
                      <a:miter lim="800000"/>
                      <a:headEnd/>
                      <a:tailEnd/>
                    </a14:hiddenLine>
                  </a:ext>
                </a:extLst>
              </p:spPr>
              <p:txBody>
                <a:bodyPr wrap="square" lIns="16881" tIns="16881" rIns="0" bIns="0" anchor="t" upright="1">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defTabSz="844083" eaLnBrk="1" fontAlgn="auto" hangingPunct="1">
                    <a:spcBef>
                      <a:spcPts val="0"/>
                    </a:spcBef>
                    <a:spcAft>
                      <a:spcPts val="0"/>
                    </a:spcAft>
                    <a:defRPr sz="1000"/>
                  </a:pPr>
                  <a:r>
                    <a:rPr kumimoji="0" lang="ja-JP" altLang="en-US" sz="900" kern="0" dirty="0">
                      <a:solidFill>
                        <a:srgbClr val="9B4D0D"/>
                      </a:solidFill>
                      <a:latin typeface="+mn-ea"/>
                    </a:rPr>
                    <a:t>カナダ</a:t>
                  </a:r>
                </a:p>
              </p:txBody>
            </p:sp>
          </p:grpSp>
          <p:grpSp>
            <p:nvGrpSpPr>
              <p:cNvPr id="151" name="グループ化 150">
                <a:extLst>
                  <a:ext uri="{FF2B5EF4-FFF2-40B4-BE49-F238E27FC236}">
                    <a16:creationId xmlns:a16="http://schemas.microsoft.com/office/drawing/2014/main" id="{508F8C4F-19B8-C371-12D6-DA80E42C7CA0}"/>
                  </a:ext>
                </a:extLst>
              </p:cNvPr>
              <p:cNvGrpSpPr/>
              <p:nvPr/>
            </p:nvGrpSpPr>
            <p:grpSpPr>
              <a:xfrm>
                <a:off x="8124542" y="4862066"/>
                <a:ext cx="703066" cy="166154"/>
                <a:chOff x="8124542" y="4879274"/>
                <a:chExt cx="703066" cy="166154"/>
              </a:xfrm>
            </p:grpSpPr>
            <p:pic>
              <p:nvPicPr>
                <p:cNvPr id="250" name="Picture 18" descr="ドイツ">
                  <a:extLst>
                    <a:ext uri="{FF2B5EF4-FFF2-40B4-BE49-F238E27FC236}">
                      <a16:creationId xmlns:a16="http://schemas.microsoft.com/office/drawing/2014/main" id="{E99F2227-1588-ACA3-6D7B-6385CE386D1A}"/>
                    </a:ext>
                  </a:extLst>
                </p:cNvPr>
                <p:cNvPicPr>
                  <a:picLocks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8578377" y="4879274"/>
                  <a:ext cx="249231" cy="166154"/>
                </a:xfrm>
                <a:prstGeom prst="rect">
                  <a:avLst/>
                </a:prstGeom>
                <a:noFill/>
                <a:ln w="3175">
                  <a:solidFill>
                    <a:srgbClr val="000000"/>
                  </a:solidFill>
                  <a:miter lim="800000"/>
                  <a:headEnd/>
                  <a:tailEnd/>
                </a:ln>
                <a:extLst>
                  <a:ext uri="{909E8E84-426E-40dd-AFC4-6F175D3DCCD1}">
                    <a14:hiddenFill xmlns:a14="http://schemas.microsoft.com/office/drawing/2010/main" xmlns="">
                      <a:solidFill>
                        <a:srgbClr val="FFFFFF"/>
                      </a:solidFill>
                    </a14:hiddenFill>
                  </a:ext>
                </a:extLst>
              </p:spPr>
            </p:pic>
            <p:sp>
              <p:nvSpPr>
                <p:cNvPr id="259" name="Text Box 9">
                  <a:extLst>
                    <a:ext uri="{FF2B5EF4-FFF2-40B4-BE49-F238E27FC236}">
                      <a16:creationId xmlns:a16="http://schemas.microsoft.com/office/drawing/2014/main" id="{FA2FAF37-628B-417A-5587-0095F785D9AE}"/>
                    </a:ext>
                  </a:extLst>
                </p:cNvPr>
                <p:cNvSpPr txBox="1">
                  <a:spLocks noChangeArrowheads="1"/>
                </p:cNvSpPr>
                <p:nvPr/>
              </p:nvSpPr>
              <p:spPr bwMode="auto">
                <a:xfrm>
                  <a:off x="8124542" y="4884579"/>
                  <a:ext cx="397477" cy="155545"/>
                </a:xfrm>
                <a:prstGeom prst="rect">
                  <a:avLst/>
                </a:prstGeom>
                <a:noFill/>
                <a:ln>
                  <a:noFill/>
                </a:ln>
                <a:extLst>
                  <a:ext uri="{909E8E84-426E-40DD-AFC4-6F175D3DCCD1}">
                    <a14:hiddenFill xmlns:a14="http://schemas.microsoft.com/office/drawing/2010/main">
                      <a:solidFill>
                        <a:srgbClr xmlns:mc="http://schemas.openxmlformats.org/markup-compatibility/2006" val="FFFFFF" mc:Ignorable="a14" a14:legacySpreadsheetColorIndex="9"/>
                      </a:solidFill>
                    </a14:hiddenFill>
                  </a:ext>
                  <a:ext uri="{91240B29-F687-4F45-9708-019B960494DF}">
                    <a14:hiddenLine xmlns:a14="http://schemas.microsoft.com/office/drawing/2010/main" w="9525">
                      <a:solidFill>
                        <a:srgbClr xmlns:mc="http://schemas.openxmlformats.org/markup-compatibility/2006" val="000000" mc:Ignorable="a14" a14:legacySpreadsheetColorIndex="64"/>
                      </a:solidFill>
                      <a:miter lim="800000"/>
                      <a:headEnd/>
                      <a:tailEnd/>
                    </a14:hiddenLine>
                  </a:ext>
                </a:extLst>
              </p:spPr>
              <p:txBody>
                <a:bodyPr wrap="square" lIns="16881" tIns="16881" rIns="0" bIns="0" anchor="t" upright="1">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defTabSz="844083" eaLnBrk="1" fontAlgn="auto" hangingPunct="1">
                    <a:spcBef>
                      <a:spcPts val="0"/>
                    </a:spcBef>
                    <a:spcAft>
                      <a:spcPts val="0"/>
                    </a:spcAft>
                    <a:defRPr sz="1000"/>
                  </a:pPr>
                  <a:r>
                    <a:rPr kumimoji="0" lang="ja-JP" altLang="en-US" sz="900" kern="0" dirty="0">
                      <a:solidFill>
                        <a:srgbClr val="E4B212"/>
                      </a:solidFill>
                      <a:latin typeface="+mn-ea"/>
                    </a:rPr>
                    <a:t>ドイツ</a:t>
                  </a:r>
                </a:p>
              </p:txBody>
            </p:sp>
          </p:grpSp>
          <p:pic>
            <p:nvPicPr>
              <p:cNvPr id="260" name="Picture 2" descr="日の丸">
                <a:extLst>
                  <a:ext uri="{FF2B5EF4-FFF2-40B4-BE49-F238E27FC236}">
                    <a16:creationId xmlns:a16="http://schemas.microsoft.com/office/drawing/2014/main" id="{A099B640-DCB4-DF47-5A70-32F58CA21A2A}"/>
                  </a:ext>
                </a:extLst>
              </p:cNvPr>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8578377" y="2373300"/>
                <a:ext cx="249231" cy="166154"/>
              </a:xfrm>
              <a:prstGeom prst="rect">
                <a:avLst/>
              </a:prstGeom>
              <a:noFill/>
              <a:ln w="6350">
                <a:solidFill>
                  <a:schemeClr val="tx1"/>
                </a:solidFill>
              </a:ln>
              <a:extLst>
                <a:ext uri="{909E8E84-426E-40DD-AFC4-6F175D3DCCD1}">
                  <a14:hiddenFill xmlns:a14="http://schemas.microsoft.com/office/drawing/2010/main">
                    <a:solidFill>
                      <a:srgbClr val="FFFFFF"/>
                    </a:solidFill>
                  </a14:hiddenFill>
                </a:ext>
              </a:extLst>
            </p:spPr>
          </p:pic>
        </p:grpSp>
        <p:sp>
          <p:nvSpPr>
            <p:cNvPr id="229" name="テキスト ボックス 228">
              <a:extLst>
                <a:ext uri="{FF2B5EF4-FFF2-40B4-BE49-F238E27FC236}">
                  <a16:creationId xmlns:a16="http://schemas.microsoft.com/office/drawing/2014/main" id="{21B1D31E-EE62-B6C4-FD66-34657932011D}"/>
                </a:ext>
              </a:extLst>
            </p:cNvPr>
            <p:cNvSpPr txBox="1"/>
            <p:nvPr/>
          </p:nvSpPr>
          <p:spPr>
            <a:xfrm>
              <a:off x="4148067" y="1448934"/>
              <a:ext cx="798105" cy="246221"/>
            </a:xfrm>
            <a:prstGeom prst="rect">
              <a:avLst/>
            </a:prstGeom>
            <a:noFill/>
          </p:spPr>
          <p:txBody>
            <a:bodyPr wrap="square" rtlCol="0">
              <a:spAutoFit/>
            </a:bodyPr>
            <a:lstStyle/>
            <a:p>
              <a:pPr algn="ctr" defTabSz="844007" eaLnBrk="1" fontAlgn="auto" hangingPunct="1">
                <a:spcBef>
                  <a:spcPts val="0"/>
                </a:spcBef>
                <a:spcAft>
                  <a:spcPts val="0"/>
                </a:spcAft>
                <a:defRPr/>
              </a:pPr>
              <a:r>
                <a:rPr lang="ja-JP" altLang="en-US" sz="1000" dirty="0">
                  <a:solidFill>
                    <a:prstClr val="black"/>
                  </a:solidFill>
                  <a:latin typeface="+mn-ea"/>
                  <a:ea typeface="+mn-ea"/>
                  <a:cs typeface="Arial" panose="020B0604020202020204" pitchFamily="34" charset="0"/>
                </a:rPr>
                <a:t>（</a:t>
              </a:r>
              <a:r>
                <a:rPr lang="en-US" altLang="ja-JP" sz="1000" dirty="0">
                  <a:solidFill>
                    <a:prstClr val="black"/>
                  </a:solidFill>
                  <a:latin typeface="HGPGothicE" panose="020B0900000000000000" pitchFamily="34" charset="-128"/>
                  <a:ea typeface="Meiryo UI" panose="020B0604030504040204" pitchFamily="50" charset="-128"/>
                  <a:cs typeface="Arial" panose="020B0604020202020204" pitchFamily="34" charset="0"/>
                </a:rPr>
                <a:t>%</a:t>
              </a:r>
              <a:r>
                <a:rPr lang="ja-JP" altLang="en-US" sz="1000" dirty="0">
                  <a:solidFill>
                    <a:prstClr val="black"/>
                  </a:solidFill>
                  <a:latin typeface="+mn-ea"/>
                  <a:ea typeface="+mn-ea"/>
                  <a:cs typeface="Arial" panose="020B0604020202020204" pitchFamily="34" charset="0"/>
                </a:rPr>
                <a:t>）</a:t>
              </a:r>
            </a:p>
          </p:txBody>
        </p:sp>
      </p:grpSp>
      <p:pic>
        <p:nvPicPr>
          <p:cNvPr id="79" name="図 78">
            <a:hlinkClick r:id="rId3"/>
            <a:extLst>
              <a:ext uri="{FF2B5EF4-FFF2-40B4-BE49-F238E27FC236}">
                <a16:creationId xmlns:a16="http://schemas.microsoft.com/office/drawing/2014/main" id="{FDE9CD26-3EA3-48A4-AAC2-2667157C9C38}"/>
              </a:ext>
            </a:extLst>
          </p:cNvPr>
          <p:cNvPicPr>
            <a:picLocks noChangeAspect="1"/>
          </p:cNvPicPr>
          <p:nvPr/>
        </p:nvPicPr>
        <p:blipFill>
          <a:blip r:embed="rId13"/>
          <a:stretch>
            <a:fillRect/>
          </a:stretch>
        </p:blipFill>
        <p:spPr>
          <a:xfrm>
            <a:off x="8246271" y="6248194"/>
            <a:ext cx="609806" cy="609806"/>
          </a:xfrm>
          <a:prstGeom prst="rect">
            <a:avLst/>
          </a:prstGeom>
        </p:spPr>
      </p:pic>
      <p:sp>
        <p:nvSpPr>
          <p:cNvPr id="10" name="スライド番号プレースホルダー 8">
            <a:extLst>
              <a:ext uri="{FF2B5EF4-FFF2-40B4-BE49-F238E27FC236}">
                <a16:creationId xmlns:a16="http://schemas.microsoft.com/office/drawing/2014/main" id="{F0627947-3602-9B95-5AB7-72815191868B}"/>
              </a:ext>
            </a:extLst>
          </p:cNvPr>
          <p:cNvSpPr>
            <a:spLocks noGrp="1"/>
          </p:cNvSpPr>
          <p:nvPr>
            <p:ph type="sldNum" sz="quarter" idx="12"/>
          </p:nvPr>
        </p:nvSpPr>
        <p:spPr>
          <a:xfrm>
            <a:off x="8769893" y="6443281"/>
            <a:ext cx="374107" cy="298426"/>
          </a:xfrm>
        </p:spPr>
        <p:txBody>
          <a:bodyPr/>
          <a:lstStyle/>
          <a:p>
            <a:pPr>
              <a:defRPr/>
            </a:pPr>
            <a:fld id="{40E3B949-1179-4387-B307-F356BE6486A4}" type="slidenum">
              <a:rPr lang="en-US" altLang="ja-JP" smtClean="0">
                <a:latin typeface="+mn-ea"/>
                <a:ea typeface="+mn-ea"/>
              </a:rPr>
              <a:pPr>
                <a:defRPr/>
              </a:pPr>
              <a:t>21</a:t>
            </a:fld>
            <a:endParaRPr lang="en-US" altLang="ja-JP" dirty="0">
              <a:latin typeface="+mn-ea"/>
              <a:ea typeface="+mn-ea"/>
            </a:endParaRPr>
          </a:p>
        </p:txBody>
      </p:sp>
    </p:spTree>
    <p:extLst>
      <p:ext uri="{BB962C8B-B14F-4D97-AF65-F5344CB8AC3E}">
        <p14:creationId xmlns:p14="http://schemas.microsoft.com/office/powerpoint/2010/main" val="36527801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30"/>
                                        </p:tgtEl>
                                        <p:attrNameLst>
                                          <p:attrName>style.visibility</p:attrName>
                                        </p:attrNameLst>
                                      </p:cBhvr>
                                      <p:to>
                                        <p:strVal val="visible"/>
                                      </p:to>
                                    </p:set>
                                    <p:animEffect transition="in" filter="wipe(left)">
                                      <p:cBhvr>
                                        <p:cTn id="7" dur="1200"/>
                                        <p:tgtEl>
                                          <p:spTgt spid="130"/>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271"/>
                                        </p:tgtEl>
                                        <p:attrNameLst>
                                          <p:attrName>style.visibility</p:attrName>
                                        </p:attrNameLst>
                                      </p:cBhvr>
                                      <p:to>
                                        <p:strVal val="visible"/>
                                      </p:to>
                                    </p:set>
                                    <p:animEffect transition="in" filter="fade">
                                      <p:cBhvr>
                                        <p:cTn id="12" dur="1000"/>
                                        <p:tgtEl>
                                          <p:spTgt spid="271"/>
                                        </p:tgtEl>
                                      </p:cBhvr>
                                    </p:animEffect>
                                    <p:anim calcmode="lin" valueType="num">
                                      <p:cBhvr>
                                        <p:cTn id="13" dur="1000" fill="hold"/>
                                        <p:tgtEl>
                                          <p:spTgt spid="271"/>
                                        </p:tgtEl>
                                        <p:attrNameLst>
                                          <p:attrName>ppt_x</p:attrName>
                                        </p:attrNameLst>
                                      </p:cBhvr>
                                      <p:tavLst>
                                        <p:tav tm="0">
                                          <p:val>
                                            <p:strVal val="#ppt_x"/>
                                          </p:val>
                                        </p:tav>
                                        <p:tav tm="100000">
                                          <p:val>
                                            <p:strVal val="#ppt_x"/>
                                          </p:val>
                                        </p:tav>
                                      </p:tavLst>
                                    </p:anim>
                                    <p:anim calcmode="lin" valueType="num">
                                      <p:cBhvr>
                                        <p:cTn id="14" dur="1000" fill="hold"/>
                                        <p:tgtEl>
                                          <p:spTgt spid="271"/>
                                        </p:tgtEl>
                                        <p:attrNameLst>
                                          <p:attrName>ppt_y</p:attrName>
                                        </p:attrNameLst>
                                      </p:cBhvr>
                                      <p:tavLst>
                                        <p:tav tm="0">
                                          <p:val>
                                            <p:strVal val="#ppt_y+.1"/>
                                          </p:val>
                                        </p:tav>
                                        <p:tav tm="100000">
                                          <p:val>
                                            <p:strVal val="#ppt_y"/>
                                          </p:val>
                                        </p:tav>
                                      </p:tavLst>
                                    </p:anim>
                                  </p:childTnLst>
                                </p:cTn>
                              </p:par>
                            </p:childTnLst>
                          </p:cTn>
                        </p:par>
                        <p:par>
                          <p:cTn id="15" fill="hold">
                            <p:stCondLst>
                              <p:cond delay="1000"/>
                            </p:stCondLst>
                            <p:childTnLst>
                              <p:par>
                                <p:cTn id="16" presetID="10" presetClass="entr" presetSubtype="0" fill="hold" grpId="0" nodeType="afterEffect">
                                  <p:stCondLst>
                                    <p:cond delay="0"/>
                                  </p:stCondLst>
                                  <p:childTnLst>
                                    <p:set>
                                      <p:cBhvr>
                                        <p:cTn id="17" dur="1" fill="hold">
                                          <p:stCondLst>
                                            <p:cond delay="0"/>
                                          </p:stCondLst>
                                        </p:cTn>
                                        <p:tgtEl>
                                          <p:spTgt spid="127"/>
                                        </p:tgtEl>
                                        <p:attrNameLst>
                                          <p:attrName>style.visibility</p:attrName>
                                        </p:attrNameLst>
                                      </p:cBhvr>
                                      <p:to>
                                        <p:strVal val="visible"/>
                                      </p:to>
                                    </p:set>
                                    <p:animEffect transition="in" filter="fade">
                                      <p:cBhvr>
                                        <p:cTn id="18" dur="500"/>
                                        <p:tgtEl>
                                          <p:spTgt spid="127"/>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8" fill="hold" grpId="0" nodeType="clickEffect">
                                  <p:stCondLst>
                                    <p:cond delay="0"/>
                                  </p:stCondLst>
                                  <p:childTnLst>
                                    <p:set>
                                      <p:cBhvr>
                                        <p:cTn id="22" dur="1" fill="hold">
                                          <p:stCondLst>
                                            <p:cond delay="0"/>
                                          </p:stCondLst>
                                        </p:cTn>
                                        <p:tgtEl>
                                          <p:spTgt spid="122"/>
                                        </p:tgtEl>
                                        <p:attrNameLst>
                                          <p:attrName>style.visibility</p:attrName>
                                        </p:attrNameLst>
                                      </p:cBhvr>
                                      <p:to>
                                        <p:strVal val="visible"/>
                                      </p:to>
                                    </p:set>
                                    <p:animEffect transition="in" filter="wipe(left)">
                                      <p:cBhvr>
                                        <p:cTn id="23" dur="1200"/>
                                        <p:tgtEl>
                                          <p:spTgt spid="122"/>
                                        </p:tgtEl>
                                      </p:cBhvr>
                                    </p:animEffect>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9"/>
                                        </p:tgtEl>
                                        <p:attrNameLst>
                                          <p:attrName>style.visibility</p:attrName>
                                        </p:attrNameLst>
                                      </p:cBhvr>
                                      <p:to>
                                        <p:strVal val="visible"/>
                                      </p:to>
                                    </p:set>
                                    <p:animEffect transition="in" filter="fade">
                                      <p:cBhvr>
                                        <p:cTn id="28" dur="1000"/>
                                        <p:tgtEl>
                                          <p:spTgt spid="9"/>
                                        </p:tgtEl>
                                      </p:cBhvr>
                                    </p:animEffect>
                                    <p:anim calcmode="lin" valueType="num">
                                      <p:cBhvr>
                                        <p:cTn id="29" dur="1000" fill="hold"/>
                                        <p:tgtEl>
                                          <p:spTgt spid="9"/>
                                        </p:tgtEl>
                                        <p:attrNameLst>
                                          <p:attrName>ppt_x</p:attrName>
                                        </p:attrNameLst>
                                      </p:cBhvr>
                                      <p:tavLst>
                                        <p:tav tm="0">
                                          <p:val>
                                            <p:strVal val="#ppt_x"/>
                                          </p:val>
                                        </p:tav>
                                        <p:tav tm="100000">
                                          <p:val>
                                            <p:strVal val="#ppt_x"/>
                                          </p:val>
                                        </p:tav>
                                      </p:tavLst>
                                    </p:anim>
                                    <p:anim calcmode="lin" valueType="num">
                                      <p:cBhvr>
                                        <p:cTn id="30" dur="1000" fill="hold"/>
                                        <p:tgtEl>
                                          <p:spTgt spid="9"/>
                                        </p:tgtEl>
                                        <p:attrNameLst>
                                          <p:attrName>ppt_y</p:attrName>
                                        </p:attrNameLst>
                                      </p:cBhvr>
                                      <p:tavLst>
                                        <p:tav tm="0">
                                          <p:val>
                                            <p:strVal val="#ppt_y+.1"/>
                                          </p:val>
                                        </p:tav>
                                        <p:tav tm="100000">
                                          <p:val>
                                            <p:strVal val="#ppt_y"/>
                                          </p:val>
                                        </p:tav>
                                      </p:tavLst>
                                    </p:anim>
                                  </p:childTnLst>
                                </p:cTn>
                              </p:par>
                            </p:childTnLst>
                          </p:cTn>
                        </p:par>
                        <p:par>
                          <p:cTn id="31" fill="hold">
                            <p:stCondLst>
                              <p:cond delay="1000"/>
                            </p:stCondLst>
                            <p:childTnLst>
                              <p:par>
                                <p:cTn id="32" presetID="10" presetClass="entr" presetSubtype="0" fill="hold" grpId="0" nodeType="afterEffect">
                                  <p:stCondLst>
                                    <p:cond delay="0"/>
                                  </p:stCondLst>
                                  <p:childTnLst>
                                    <p:set>
                                      <p:cBhvr>
                                        <p:cTn id="33" dur="1" fill="hold">
                                          <p:stCondLst>
                                            <p:cond delay="0"/>
                                          </p:stCondLst>
                                        </p:cTn>
                                        <p:tgtEl>
                                          <p:spTgt spid="126"/>
                                        </p:tgtEl>
                                        <p:attrNameLst>
                                          <p:attrName>style.visibility</p:attrName>
                                        </p:attrNameLst>
                                      </p:cBhvr>
                                      <p:to>
                                        <p:strVal val="visible"/>
                                      </p:to>
                                    </p:set>
                                    <p:animEffect transition="in" filter="fade">
                                      <p:cBhvr>
                                        <p:cTn id="34" dur="500"/>
                                        <p:tgtEl>
                                          <p:spTgt spid="1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2" grpId="0"/>
      <p:bldP spid="126" grpId="0"/>
      <p:bldP spid="130" grpId="0"/>
      <p:bldP spid="127"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0522780-5CC8-E113-E855-6C190F600A67}"/>
            </a:ext>
          </a:extLst>
        </p:cNvPr>
        <p:cNvGrpSpPr/>
        <p:nvPr/>
      </p:nvGrpSpPr>
      <p:grpSpPr>
        <a:xfrm>
          <a:off x="0" y="0"/>
          <a:ext cx="0" cy="0"/>
          <a:chOff x="0" y="0"/>
          <a:chExt cx="0" cy="0"/>
        </a:xfrm>
      </p:grpSpPr>
      <p:grpSp>
        <p:nvGrpSpPr>
          <p:cNvPr id="48" name="グループ化 47">
            <a:extLst>
              <a:ext uri="{FF2B5EF4-FFF2-40B4-BE49-F238E27FC236}">
                <a16:creationId xmlns:a16="http://schemas.microsoft.com/office/drawing/2014/main" id="{93364733-48B5-26F2-3279-9E4915D50D4C}"/>
              </a:ext>
            </a:extLst>
          </p:cNvPr>
          <p:cNvGrpSpPr/>
          <p:nvPr/>
        </p:nvGrpSpPr>
        <p:grpSpPr>
          <a:xfrm>
            <a:off x="287921" y="6410880"/>
            <a:ext cx="7960460" cy="374400"/>
            <a:chOff x="322211" y="6410880"/>
            <a:chExt cx="8532000" cy="374400"/>
          </a:xfrm>
        </p:grpSpPr>
        <p:sp>
          <p:nvSpPr>
            <p:cNvPr id="50" name="正方形/長方形 49">
              <a:extLst>
                <a:ext uri="{FF2B5EF4-FFF2-40B4-BE49-F238E27FC236}">
                  <a16:creationId xmlns:a16="http://schemas.microsoft.com/office/drawing/2014/main" id="{E6CA3F20-586F-9B27-14A0-B56637208DE3}"/>
                </a:ext>
              </a:extLst>
            </p:cNvPr>
            <p:cNvSpPr/>
            <p:nvPr/>
          </p:nvSpPr>
          <p:spPr bwMode="auto">
            <a:xfrm>
              <a:off x="322211" y="6410880"/>
              <a:ext cx="8532000" cy="374400"/>
            </a:xfrm>
            <a:prstGeom prst="rect">
              <a:avLst/>
            </a:prstGeom>
            <a:noFill/>
            <a:ln w="22225" cap="flat" cmpd="sng" algn="ctr">
              <a:solidFill>
                <a:srgbClr val="005BAD"/>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ja-JP" altLang="en-US" sz="2400" b="0" i="0" u="none" strike="noStrike" cap="none" normalizeH="0" baseline="0" dirty="0">
                <a:ln>
                  <a:noFill/>
                </a:ln>
                <a:solidFill>
                  <a:schemeClr val="tx1"/>
                </a:solidFill>
                <a:effectLst/>
                <a:latin typeface="+mn-ea"/>
              </a:endParaRPr>
            </a:p>
          </p:txBody>
        </p:sp>
        <p:sp>
          <p:nvSpPr>
            <p:cNvPr id="51" name="正方形/長方形 50">
              <a:extLst>
                <a:ext uri="{FF2B5EF4-FFF2-40B4-BE49-F238E27FC236}">
                  <a16:creationId xmlns:a16="http://schemas.microsoft.com/office/drawing/2014/main" id="{E332B3EC-6609-760D-C308-04E6FCF74B85}"/>
                </a:ext>
              </a:extLst>
            </p:cNvPr>
            <p:cNvSpPr/>
            <p:nvPr/>
          </p:nvSpPr>
          <p:spPr bwMode="auto">
            <a:xfrm>
              <a:off x="322212" y="6449705"/>
              <a:ext cx="8497741" cy="296751"/>
            </a:xfrm>
            <a:prstGeom prst="rect">
              <a:avLst/>
            </a:prstGeom>
            <a:solidFill>
              <a:srgbClr val="CCECFF">
                <a:alpha val="30000"/>
              </a:srgbClr>
            </a:solidFill>
            <a:ln w="6350" cap="flat" cmpd="sng" algn="ctr">
              <a:solidFill>
                <a:srgbClr val="005BAD"/>
              </a:solidFill>
              <a:prstDash val="dash"/>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ja-JP" altLang="en-US" sz="2400" b="0" i="0" u="none" strike="noStrike" cap="none" normalizeH="0" baseline="0" dirty="0">
                <a:ln>
                  <a:noFill/>
                </a:ln>
                <a:solidFill>
                  <a:schemeClr val="tx1"/>
                </a:solidFill>
                <a:effectLst/>
                <a:latin typeface="+mn-ea"/>
              </a:endParaRPr>
            </a:p>
          </p:txBody>
        </p:sp>
      </p:grpSp>
      <p:sp>
        <p:nvSpPr>
          <p:cNvPr id="3" name="AutoShape 353">
            <a:extLst>
              <a:ext uri="{FF2B5EF4-FFF2-40B4-BE49-F238E27FC236}">
                <a16:creationId xmlns:a16="http://schemas.microsoft.com/office/drawing/2014/main" id="{C704651C-C907-EAA2-9552-D20A64C34A7F}"/>
              </a:ext>
            </a:extLst>
          </p:cNvPr>
          <p:cNvSpPr>
            <a:spLocks noChangeArrowheads="1"/>
          </p:cNvSpPr>
          <p:nvPr/>
        </p:nvSpPr>
        <p:spPr bwMode="auto">
          <a:xfrm>
            <a:off x="323851" y="1085670"/>
            <a:ext cx="8519134" cy="827030"/>
          </a:xfrm>
          <a:prstGeom prst="roundRect">
            <a:avLst>
              <a:gd name="adj" fmla="val 0"/>
            </a:avLst>
          </a:prstGeom>
          <a:solidFill>
            <a:srgbClr val="CEECFE"/>
          </a:solidFill>
          <a:ln>
            <a:noFill/>
          </a:ln>
          <a:effectLst/>
        </p:spPr>
        <p:txBody>
          <a:bodyPr wrap="none" anchor="ctr"/>
          <a:lstStyle/>
          <a:p>
            <a:pPr defTabSz="838413" eaLnBrk="1" hangingPunct="1">
              <a:spcBef>
                <a:spcPct val="20000"/>
              </a:spcBef>
              <a:defRPr/>
            </a:pPr>
            <a:r>
              <a:rPr lang="ja-JP" altLang="en-US" sz="1800" dirty="0">
                <a:solidFill>
                  <a:prstClr val="black"/>
                </a:solidFill>
                <a:latin typeface="+mn-ea"/>
                <a:ea typeface="+mn-ea"/>
              </a:rPr>
              <a:t>国の歳入と同じく租税が地方の財政を支えています。</a:t>
            </a:r>
          </a:p>
        </p:txBody>
      </p:sp>
      <p:sp>
        <p:nvSpPr>
          <p:cNvPr id="6" name="Rectangle 14">
            <a:extLst>
              <a:ext uri="{FF2B5EF4-FFF2-40B4-BE49-F238E27FC236}">
                <a16:creationId xmlns:a16="http://schemas.microsoft.com/office/drawing/2014/main" id="{41ACBB27-1DAC-65BB-1C15-0C4C065351D4}"/>
              </a:ext>
            </a:extLst>
          </p:cNvPr>
          <p:cNvSpPr txBox="1">
            <a:spLocks noChangeArrowheads="1"/>
          </p:cNvSpPr>
          <p:nvPr/>
        </p:nvSpPr>
        <p:spPr bwMode="auto">
          <a:xfrm>
            <a:off x="240030" y="-19510"/>
            <a:ext cx="7772400" cy="7315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normAutofit fontScale="97500"/>
          </a:bodyPr>
          <a:lstStyle>
            <a:lvl1pPr algn="ctr" rtl="0" eaLnBrk="0" fontAlgn="base" hangingPunct="0">
              <a:spcBef>
                <a:spcPct val="0"/>
              </a:spcBef>
              <a:spcAft>
                <a:spcPct val="0"/>
              </a:spcAft>
              <a:defRPr kumimoji="1" sz="4400">
                <a:solidFill>
                  <a:schemeClr val="tx2"/>
                </a:solidFill>
                <a:latin typeface="+mj-lt"/>
                <a:ea typeface="+mj-ea"/>
                <a:cs typeface="+mj-cs"/>
              </a:defRPr>
            </a:lvl1pPr>
            <a:lvl2pPr algn="ctr" rtl="0" eaLnBrk="0" fontAlgn="base" hangingPunct="0">
              <a:spcBef>
                <a:spcPct val="0"/>
              </a:spcBef>
              <a:spcAft>
                <a:spcPct val="0"/>
              </a:spcAft>
              <a:defRPr kumimoji="1" sz="4400">
                <a:solidFill>
                  <a:schemeClr val="tx2"/>
                </a:solidFill>
                <a:latin typeface="Times" charset="0"/>
                <a:ea typeface="Osaka" charset="-128"/>
              </a:defRPr>
            </a:lvl2pPr>
            <a:lvl3pPr algn="ctr" rtl="0" eaLnBrk="0" fontAlgn="base" hangingPunct="0">
              <a:spcBef>
                <a:spcPct val="0"/>
              </a:spcBef>
              <a:spcAft>
                <a:spcPct val="0"/>
              </a:spcAft>
              <a:defRPr kumimoji="1" sz="4400">
                <a:solidFill>
                  <a:schemeClr val="tx2"/>
                </a:solidFill>
                <a:latin typeface="Times" charset="0"/>
                <a:ea typeface="Osaka" charset="-128"/>
              </a:defRPr>
            </a:lvl3pPr>
            <a:lvl4pPr algn="ctr" rtl="0" eaLnBrk="0" fontAlgn="base" hangingPunct="0">
              <a:spcBef>
                <a:spcPct val="0"/>
              </a:spcBef>
              <a:spcAft>
                <a:spcPct val="0"/>
              </a:spcAft>
              <a:defRPr kumimoji="1" sz="4400">
                <a:solidFill>
                  <a:schemeClr val="tx2"/>
                </a:solidFill>
                <a:latin typeface="Times" charset="0"/>
                <a:ea typeface="Osaka" charset="-128"/>
              </a:defRPr>
            </a:lvl4pPr>
            <a:lvl5pPr algn="ctr" rtl="0" eaLnBrk="0" fontAlgn="base" hangingPunct="0">
              <a:spcBef>
                <a:spcPct val="0"/>
              </a:spcBef>
              <a:spcAft>
                <a:spcPct val="0"/>
              </a:spcAft>
              <a:defRPr kumimoji="1" sz="4400">
                <a:solidFill>
                  <a:schemeClr val="tx2"/>
                </a:solidFill>
                <a:latin typeface="Times" charset="0"/>
                <a:ea typeface="Osaka" charset="-128"/>
              </a:defRPr>
            </a:lvl5pPr>
            <a:lvl6pPr marL="457200" algn="ctr" rtl="0" fontAlgn="base">
              <a:spcBef>
                <a:spcPct val="0"/>
              </a:spcBef>
              <a:spcAft>
                <a:spcPct val="0"/>
              </a:spcAft>
              <a:defRPr kumimoji="1" sz="4400">
                <a:solidFill>
                  <a:schemeClr val="tx2"/>
                </a:solidFill>
                <a:latin typeface="Times" charset="0"/>
                <a:ea typeface="Osaka" charset="-128"/>
              </a:defRPr>
            </a:lvl6pPr>
            <a:lvl7pPr marL="914400" algn="ctr" rtl="0" fontAlgn="base">
              <a:spcBef>
                <a:spcPct val="0"/>
              </a:spcBef>
              <a:spcAft>
                <a:spcPct val="0"/>
              </a:spcAft>
              <a:defRPr kumimoji="1" sz="4400">
                <a:solidFill>
                  <a:schemeClr val="tx2"/>
                </a:solidFill>
                <a:latin typeface="Times" charset="0"/>
                <a:ea typeface="Osaka" charset="-128"/>
              </a:defRPr>
            </a:lvl7pPr>
            <a:lvl8pPr marL="1371600" algn="ctr" rtl="0" fontAlgn="base">
              <a:spcBef>
                <a:spcPct val="0"/>
              </a:spcBef>
              <a:spcAft>
                <a:spcPct val="0"/>
              </a:spcAft>
              <a:defRPr kumimoji="1" sz="4400">
                <a:solidFill>
                  <a:schemeClr val="tx2"/>
                </a:solidFill>
                <a:latin typeface="Times" charset="0"/>
                <a:ea typeface="Osaka" charset="-128"/>
              </a:defRPr>
            </a:lvl8pPr>
            <a:lvl9pPr marL="1828800" algn="ctr" rtl="0" fontAlgn="base">
              <a:spcBef>
                <a:spcPct val="0"/>
              </a:spcBef>
              <a:spcAft>
                <a:spcPct val="0"/>
              </a:spcAft>
              <a:defRPr kumimoji="1" sz="4400">
                <a:solidFill>
                  <a:schemeClr val="tx2"/>
                </a:solidFill>
                <a:latin typeface="Times" charset="0"/>
                <a:ea typeface="Osaka" charset="-128"/>
              </a:defRPr>
            </a:lvl9pPr>
          </a:lstStyle>
          <a:p>
            <a:pPr algn="l" eaLnBrk="1" hangingPunct="1"/>
            <a:r>
              <a:rPr lang="ja-JP" altLang="en-US" sz="1400" kern="0" dirty="0">
                <a:solidFill>
                  <a:srgbClr val="005BAD"/>
                </a:solidFill>
                <a:latin typeface="HGP創英角ｺﾞｼｯｸUB" panose="020B0900000000000000" pitchFamily="50" charset="-128"/>
                <a:ea typeface="HGP創英角ｺﾞｼｯｸUB" panose="020B0900000000000000" pitchFamily="50" charset="-128"/>
              </a:rPr>
              <a:t>サイドストーリー</a:t>
            </a:r>
            <a:endParaRPr lang="en-US" altLang="ja-JP" sz="1200" kern="0" dirty="0">
              <a:solidFill>
                <a:srgbClr val="005BAD"/>
              </a:solidFill>
              <a:latin typeface="HGP創英角ｺﾞｼｯｸUB" panose="020B0900000000000000" pitchFamily="50" charset="-128"/>
              <a:ea typeface="HGP創英角ｺﾞｼｯｸUB" panose="020B0900000000000000" pitchFamily="50" charset="-128"/>
            </a:endParaRPr>
          </a:p>
          <a:p>
            <a:pPr algn="l" eaLnBrk="1" hangingPunct="1"/>
            <a:r>
              <a:rPr lang="ja-JP" altLang="en-US" sz="2100" kern="0" dirty="0">
                <a:solidFill>
                  <a:schemeClr val="tx1"/>
                </a:solidFill>
                <a:latin typeface="HGP創英角ｺﾞｼｯｸUB" panose="020B0900000000000000" pitchFamily="50" charset="-128"/>
                <a:ea typeface="HGP創英角ｺﾞｼｯｸUB" panose="020B0900000000000000" pitchFamily="50" charset="-128"/>
              </a:rPr>
              <a:t>もっと税について調べて</a:t>
            </a:r>
            <a:r>
              <a:rPr lang="ja-JP" altLang="en-US" sz="2100" kern="0">
                <a:solidFill>
                  <a:schemeClr val="tx1"/>
                </a:solidFill>
                <a:latin typeface="HGP創英角ｺﾞｼｯｸUB" panose="020B0900000000000000" pitchFamily="50" charset="-128"/>
                <a:ea typeface="HGP創英角ｺﾞｼｯｸUB" panose="020B0900000000000000" pitchFamily="50" charset="-128"/>
              </a:rPr>
              <a:t>みよう</a:t>
            </a:r>
            <a:r>
              <a:rPr lang="en-US" altLang="ja-JP" sz="2400" kern="0" dirty="0">
                <a:solidFill>
                  <a:schemeClr val="tx1"/>
                </a:solidFill>
                <a:latin typeface="HGP創英角ｺﾞｼｯｸUB" panose="020B0900000000000000" pitchFamily="50" charset="-128"/>
                <a:ea typeface="HGP創英角ｺﾞｼｯｸUB" panose="020B0900000000000000" pitchFamily="50" charset="-128"/>
              </a:rPr>
              <a:t>/</a:t>
            </a:r>
            <a:r>
              <a:rPr lang="ja-JP" altLang="en-US" sz="2400" kern="0">
                <a:solidFill>
                  <a:schemeClr val="tx1"/>
                </a:solidFill>
                <a:latin typeface="HGP創英角ｺﾞｼｯｸUB" panose="020B0900000000000000" pitchFamily="50" charset="-128"/>
                <a:ea typeface="HGP創英角ｺﾞｼｯｸUB" panose="020B0900000000000000" pitchFamily="50" charset="-128"/>
              </a:rPr>
              <a:t>京都府の</a:t>
            </a:r>
            <a:r>
              <a:rPr lang="ja-JP" altLang="en-US" sz="2400" kern="0" dirty="0">
                <a:solidFill>
                  <a:schemeClr val="tx1"/>
                </a:solidFill>
                <a:latin typeface="HGP創英角ｺﾞｼｯｸUB" panose="020B0900000000000000" pitchFamily="50" charset="-128"/>
                <a:ea typeface="HGP創英角ｺﾞｼｯｸUB" panose="020B0900000000000000" pitchFamily="50" charset="-128"/>
              </a:rPr>
              <a:t>財政−①歳入</a:t>
            </a:r>
          </a:p>
        </p:txBody>
      </p:sp>
      <p:pic>
        <p:nvPicPr>
          <p:cNvPr id="7" name="Picture 29">
            <a:extLst>
              <a:ext uri="{FF2B5EF4-FFF2-40B4-BE49-F238E27FC236}">
                <a16:creationId xmlns:a16="http://schemas.microsoft.com/office/drawing/2014/main" id="{D51D22C2-103A-E94C-DFB0-FD42731E3A8C}"/>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p:blipFill>
        <p:spPr bwMode="auto">
          <a:xfrm>
            <a:off x="7692777" y="801084"/>
            <a:ext cx="1077116" cy="12909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63" name="グループ化 62">
            <a:extLst>
              <a:ext uri="{FF2B5EF4-FFF2-40B4-BE49-F238E27FC236}">
                <a16:creationId xmlns:a16="http://schemas.microsoft.com/office/drawing/2014/main" id="{8CF0E648-2DE2-84BC-4631-1C2AB4A63B77}"/>
              </a:ext>
            </a:extLst>
          </p:cNvPr>
          <p:cNvGrpSpPr/>
          <p:nvPr/>
        </p:nvGrpSpPr>
        <p:grpSpPr>
          <a:xfrm>
            <a:off x="-29057" y="6108719"/>
            <a:ext cx="832606" cy="749281"/>
            <a:chOff x="-35154" y="5996309"/>
            <a:chExt cx="945432" cy="850816"/>
          </a:xfrm>
        </p:grpSpPr>
        <p:sp>
          <p:nvSpPr>
            <p:cNvPr id="64" name="フリーフォーム: 図形 63">
              <a:extLst>
                <a:ext uri="{FF2B5EF4-FFF2-40B4-BE49-F238E27FC236}">
                  <a16:creationId xmlns:a16="http://schemas.microsoft.com/office/drawing/2014/main" id="{42CE4715-8B09-95F6-DC2A-51FB739188A3}"/>
                </a:ext>
              </a:extLst>
            </p:cNvPr>
            <p:cNvSpPr/>
            <p:nvPr userDrawn="1"/>
          </p:nvSpPr>
          <p:spPr>
            <a:xfrm rot="5400000">
              <a:off x="29731" y="6013480"/>
              <a:ext cx="803912" cy="863377"/>
            </a:xfrm>
            <a:custGeom>
              <a:avLst/>
              <a:gdLst>
                <a:gd name="connsiteX0" fmla="*/ 0 w 803912"/>
                <a:gd name="connsiteY0" fmla="*/ 529098 h 863377"/>
                <a:gd name="connsiteX1" fmla="*/ 529098 w 803912"/>
                <a:gd name="connsiteY1" fmla="*/ 0 h 863377"/>
                <a:gd name="connsiteX2" fmla="*/ 735047 w 803912"/>
                <a:gd name="connsiteY2" fmla="*/ 41580 h 863377"/>
                <a:gd name="connsiteX3" fmla="*/ 803912 w 803912"/>
                <a:gd name="connsiteY3" fmla="*/ 78958 h 863377"/>
                <a:gd name="connsiteX4" fmla="*/ 803912 w 803912"/>
                <a:gd name="connsiteY4" fmla="*/ 863377 h 863377"/>
                <a:gd name="connsiteX5" fmla="*/ 122089 w 803912"/>
                <a:gd name="connsiteY5" fmla="*/ 863377 h 863377"/>
                <a:gd name="connsiteX6" fmla="*/ 90362 w 803912"/>
                <a:gd name="connsiteY6" fmla="*/ 824922 h 863377"/>
                <a:gd name="connsiteX7" fmla="*/ 0 w 803912"/>
                <a:gd name="connsiteY7" fmla="*/ 529098 h 8633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03912" h="863377">
                  <a:moveTo>
                    <a:pt x="0" y="529098"/>
                  </a:moveTo>
                  <a:cubicBezTo>
                    <a:pt x="0" y="236885"/>
                    <a:pt x="236885" y="0"/>
                    <a:pt x="529098" y="0"/>
                  </a:cubicBezTo>
                  <a:cubicBezTo>
                    <a:pt x="602151" y="0"/>
                    <a:pt x="671747" y="14806"/>
                    <a:pt x="735047" y="41580"/>
                  </a:cubicBezTo>
                  <a:lnTo>
                    <a:pt x="803912" y="78958"/>
                  </a:lnTo>
                  <a:lnTo>
                    <a:pt x="803912" y="863377"/>
                  </a:lnTo>
                  <a:lnTo>
                    <a:pt x="122089" y="863377"/>
                  </a:lnTo>
                  <a:lnTo>
                    <a:pt x="90362" y="824922"/>
                  </a:lnTo>
                  <a:cubicBezTo>
                    <a:pt x="33312" y="740478"/>
                    <a:pt x="0" y="638678"/>
                    <a:pt x="0" y="529098"/>
                  </a:cubicBezTo>
                  <a:close/>
                </a:path>
              </a:pathLst>
            </a:custGeom>
            <a:solidFill>
              <a:srgbClr val="DCF8C0"/>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kumimoji="1" lang="ja-JP" altLang="en-US" dirty="0">
                <a:latin typeface="+mn-ea"/>
              </a:endParaRPr>
            </a:p>
          </p:txBody>
        </p:sp>
        <p:sp>
          <p:nvSpPr>
            <p:cNvPr id="65" name="フリーフォーム: 図形 64">
              <a:extLst>
                <a:ext uri="{FF2B5EF4-FFF2-40B4-BE49-F238E27FC236}">
                  <a16:creationId xmlns:a16="http://schemas.microsoft.com/office/drawing/2014/main" id="{1A77192A-CB72-57D9-F14D-2DF2A72CF346}"/>
                </a:ext>
              </a:extLst>
            </p:cNvPr>
            <p:cNvSpPr/>
            <p:nvPr userDrawn="1"/>
          </p:nvSpPr>
          <p:spPr>
            <a:xfrm rot="5400000">
              <a:off x="29731" y="5966578"/>
              <a:ext cx="850815" cy="910278"/>
            </a:xfrm>
            <a:custGeom>
              <a:avLst/>
              <a:gdLst>
                <a:gd name="connsiteX0" fmla="*/ 0 w 850815"/>
                <a:gd name="connsiteY0" fmla="*/ 576000 h 910278"/>
                <a:gd name="connsiteX1" fmla="*/ 576000 w 850815"/>
                <a:gd name="connsiteY1" fmla="*/ 0 h 910278"/>
                <a:gd name="connsiteX2" fmla="*/ 800205 w 850815"/>
                <a:gd name="connsiteY2" fmla="*/ 45266 h 910278"/>
                <a:gd name="connsiteX3" fmla="*/ 850815 w 850815"/>
                <a:gd name="connsiteY3" fmla="*/ 72735 h 910278"/>
                <a:gd name="connsiteX4" fmla="*/ 850815 w 850815"/>
                <a:gd name="connsiteY4" fmla="*/ 125859 h 910278"/>
                <a:gd name="connsiteX5" fmla="*/ 781950 w 850815"/>
                <a:gd name="connsiteY5" fmla="*/ 88481 h 910278"/>
                <a:gd name="connsiteX6" fmla="*/ 576001 w 850815"/>
                <a:gd name="connsiteY6" fmla="*/ 46901 h 910278"/>
                <a:gd name="connsiteX7" fmla="*/ 46903 w 850815"/>
                <a:gd name="connsiteY7" fmla="*/ 575999 h 910278"/>
                <a:gd name="connsiteX8" fmla="*/ 137265 w 850815"/>
                <a:gd name="connsiteY8" fmla="*/ 871823 h 910278"/>
                <a:gd name="connsiteX9" fmla="*/ 168992 w 850815"/>
                <a:gd name="connsiteY9" fmla="*/ 910278 h 910278"/>
                <a:gd name="connsiteX10" fmla="*/ 108463 w 850815"/>
                <a:gd name="connsiteY10" fmla="*/ 910278 h 910278"/>
                <a:gd name="connsiteX11" fmla="*/ 98372 w 850815"/>
                <a:gd name="connsiteY11" fmla="*/ 898047 h 910278"/>
                <a:gd name="connsiteX12" fmla="*/ 0 w 850815"/>
                <a:gd name="connsiteY12" fmla="*/ 576000 h 9102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850815" h="910278">
                  <a:moveTo>
                    <a:pt x="0" y="576000"/>
                  </a:moveTo>
                  <a:cubicBezTo>
                    <a:pt x="0" y="257884"/>
                    <a:pt x="257884" y="0"/>
                    <a:pt x="576000" y="0"/>
                  </a:cubicBezTo>
                  <a:cubicBezTo>
                    <a:pt x="655529" y="0"/>
                    <a:pt x="731294" y="16118"/>
                    <a:pt x="800205" y="45266"/>
                  </a:cubicBezTo>
                  <a:lnTo>
                    <a:pt x="850815" y="72735"/>
                  </a:lnTo>
                  <a:lnTo>
                    <a:pt x="850815" y="125859"/>
                  </a:lnTo>
                  <a:lnTo>
                    <a:pt x="781950" y="88481"/>
                  </a:lnTo>
                  <a:cubicBezTo>
                    <a:pt x="718650" y="61707"/>
                    <a:pt x="649054" y="46901"/>
                    <a:pt x="576001" y="46901"/>
                  </a:cubicBezTo>
                  <a:cubicBezTo>
                    <a:pt x="283788" y="46901"/>
                    <a:pt x="46903" y="283786"/>
                    <a:pt x="46903" y="575999"/>
                  </a:cubicBezTo>
                  <a:cubicBezTo>
                    <a:pt x="46903" y="685579"/>
                    <a:pt x="80215" y="787379"/>
                    <a:pt x="137265" y="871823"/>
                  </a:cubicBezTo>
                  <a:lnTo>
                    <a:pt x="168992" y="910278"/>
                  </a:lnTo>
                  <a:lnTo>
                    <a:pt x="108463" y="910278"/>
                  </a:lnTo>
                  <a:lnTo>
                    <a:pt x="98372" y="898047"/>
                  </a:lnTo>
                  <a:cubicBezTo>
                    <a:pt x="36265" y="806117"/>
                    <a:pt x="0" y="695294"/>
                    <a:pt x="0" y="576000"/>
                  </a:cubicBezTo>
                  <a:close/>
                </a:path>
              </a:pathLst>
            </a:custGeom>
            <a:solidFill>
              <a:srgbClr val="005BAD"/>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kumimoji="1" lang="ja-JP" altLang="en-US">
                <a:latin typeface="+mn-ea"/>
              </a:endParaRPr>
            </a:p>
          </p:txBody>
        </p:sp>
        <p:sp>
          <p:nvSpPr>
            <p:cNvPr id="66" name="テキスト ボックス 65">
              <a:extLst>
                <a:ext uri="{FF2B5EF4-FFF2-40B4-BE49-F238E27FC236}">
                  <a16:creationId xmlns:a16="http://schemas.microsoft.com/office/drawing/2014/main" id="{E97CB4E7-26A7-A25B-05EC-A1CA772AA5F1}"/>
                </a:ext>
              </a:extLst>
            </p:cNvPr>
            <p:cNvSpPr txBox="1"/>
            <p:nvPr userDrawn="1"/>
          </p:nvSpPr>
          <p:spPr>
            <a:xfrm>
              <a:off x="-35154" y="6181034"/>
              <a:ext cx="825671" cy="584775"/>
            </a:xfrm>
            <a:prstGeom prst="rect">
              <a:avLst/>
            </a:prstGeom>
            <a:noFill/>
          </p:spPr>
          <p:txBody>
            <a:bodyPr wrap="square" rtlCol="0">
              <a:noAutofit/>
            </a:bodyPr>
            <a:lstStyle/>
            <a:p>
              <a:pPr algn="ctr"/>
              <a:r>
                <a:rPr kumimoji="1" lang="ja-JP" altLang="en-US" sz="1400" b="1" i="0" spc="50" baseline="0" dirty="0">
                  <a:solidFill>
                    <a:srgbClr val="005BAD"/>
                  </a:solidFill>
                  <a:latin typeface="+mn-ea"/>
                  <a:ea typeface="+mn-ea"/>
                </a:rPr>
                <a:t>もっと</a:t>
              </a:r>
              <a:endParaRPr kumimoji="1" lang="en-US" altLang="ja-JP" sz="1400" b="1" i="0" spc="50" baseline="0" dirty="0">
                <a:solidFill>
                  <a:srgbClr val="005BAD"/>
                </a:solidFill>
                <a:latin typeface="+mn-ea"/>
                <a:ea typeface="+mn-ea"/>
              </a:endParaRPr>
            </a:p>
            <a:p>
              <a:pPr algn="ctr"/>
              <a:r>
                <a:rPr lang="ja-JP" altLang="en-US" sz="1400" b="1" spc="50" dirty="0">
                  <a:solidFill>
                    <a:srgbClr val="005BAD"/>
                  </a:solidFill>
                  <a:latin typeface="+mn-ea"/>
                  <a:ea typeface="+mn-ea"/>
                </a:rPr>
                <a:t>詳しく</a:t>
              </a:r>
              <a:endParaRPr kumimoji="1" lang="ja-JP" altLang="en-US" sz="1400" b="1" i="0" spc="50" baseline="0" dirty="0">
                <a:solidFill>
                  <a:srgbClr val="005BAD"/>
                </a:solidFill>
                <a:latin typeface="+mn-ea"/>
                <a:ea typeface="+mn-ea"/>
              </a:endParaRPr>
            </a:p>
          </p:txBody>
        </p:sp>
      </p:grpSp>
      <p:sp>
        <p:nvSpPr>
          <p:cNvPr id="24" name="Rectangle 8">
            <a:extLst>
              <a:ext uri="{FF2B5EF4-FFF2-40B4-BE49-F238E27FC236}">
                <a16:creationId xmlns:a16="http://schemas.microsoft.com/office/drawing/2014/main" id="{10856A0C-D07D-0B69-D073-D6BAC41A7C2B}"/>
              </a:ext>
            </a:extLst>
          </p:cNvPr>
          <p:cNvSpPr>
            <a:spLocks noChangeArrowheads="1"/>
          </p:cNvSpPr>
          <p:nvPr/>
        </p:nvSpPr>
        <p:spPr bwMode="auto">
          <a:xfrm>
            <a:off x="1432915" y="2022767"/>
            <a:ext cx="3932495" cy="360000"/>
          </a:xfrm>
          <a:prstGeom prst="rect">
            <a:avLst/>
          </a:prstGeom>
          <a:solidFill>
            <a:schemeClr val="bg1"/>
          </a:solidFill>
          <a:ln w="19050">
            <a:solidFill>
              <a:schemeClr val="accent1"/>
            </a:solidFill>
          </a:ln>
        </p:spPr>
        <p:txBody>
          <a:bodyPr wrap="none" lIns="36000" tIns="36000" rIns="36000" bIns="36000" anchor="ctr" anchorCtr="0">
            <a:noAutofit/>
          </a:bodyPr>
          <a:lstStyle>
            <a:lvl1pPr>
              <a:spcBef>
                <a:spcPct val="20000"/>
              </a:spcBef>
              <a:buChar char="•"/>
              <a:defRPr kumimoji="1" sz="3200">
                <a:solidFill>
                  <a:schemeClr val="tx1"/>
                </a:solidFill>
                <a:latin typeface="Times" panose="02020603050405020304" pitchFamily="18" charset="0"/>
                <a:ea typeface="Osaka" charset="-128"/>
              </a:defRPr>
            </a:lvl1pPr>
            <a:lvl2pPr marL="742950" indent="-285750">
              <a:spcBef>
                <a:spcPct val="20000"/>
              </a:spcBef>
              <a:buChar char="–"/>
              <a:defRPr kumimoji="1" sz="2800">
                <a:solidFill>
                  <a:schemeClr val="tx1"/>
                </a:solidFill>
                <a:latin typeface="Times" panose="02020603050405020304" pitchFamily="18" charset="0"/>
                <a:ea typeface="Osaka" charset="-128"/>
              </a:defRPr>
            </a:lvl2pPr>
            <a:lvl3pPr marL="1143000" indent="-228600">
              <a:spcBef>
                <a:spcPct val="20000"/>
              </a:spcBef>
              <a:buChar char="•"/>
              <a:defRPr kumimoji="1" sz="2400">
                <a:solidFill>
                  <a:schemeClr val="tx1"/>
                </a:solidFill>
                <a:latin typeface="Times" panose="02020603050405020304" pitchFamily="18" charset="0"/>
                <a:ea typeface="Osaka" charset="-128"/>
              </a:defRPr>
            </a:lvl3pPr>
            <a:lvl4pPr marL="1600200" indent="-228600">
              <a:spcBef>
                <a:spcPct val="20000"/>
              </a:spcBef>
              <a:buChar char="–"/>
              <a:defRPr kumimoji="1" sz="2000">
                <a:solidFill>
                  <a:schemeClr val="tx1"/>
                </a:solidFill>
                <a:latin typeface="Times" panose="02020603050405020304" pitchFamily="18" charset="0"/>
                <a:ea typeface="Osaka" charset="-128"/>
              </a:defRPr>
            </a:lvl4pPr>
            <a:lvl5pPr marL="2057400" indent="-228600">
              <a:spcBef>
                <a:spcPct val="20000"/>
              </a:spcBef>
              <a:buChar char="»"/>
              <a:defRPr kumimoji="1" sz="2000">
                <a:solidFill>
                  <a:schemeClr val="tx1"/>
                </a:solidFill>
                <a:latin typeface="Times" panose="02020603050405020304" pitchFamily="18" charset="0"/>
                <a:ea typeface="Osaka" charset="-128"/>
              </a:defRPr>
            </a:lvl5pPr>
            <a:lvl6pPr marL="25146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6pPr>
            <a:lvl7pPr marL="29718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7pPr>
            <a:lvl8pPr marL="34290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8pPr>
            <a:lvl9pPr marL="38862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9pPr>
          </a:lstStyle>
          <a:p>
            <a:pPr algn="ctr" eaLnBrk="1" hangingPunct="1">
              <a:spcBef>
                <a:spcPct val="0"/>
              </a:spcBef>
              <a:buFontTx/>
              <a:buNone/>
            </a:pPr>
            <a:r>
              <a:rPr lang="ja-JP" altLang="en-US" sz="1400">
                <a:solidFill>
                  <a:srgbClr val="000000"/>
                </a:solidFill>
                <a:latin typeface="+mn-ea"/>
                <a:ea typeface="+mn-ea"/>
                <a:cs typeface="メイリオ" panose="020B0604030504040204" pitchFamily="50" charset="-128"/>
              </a:rPr>
              <a:t>京都府の</a:t>
            </a:r>
            <a:r>
              <a:rPr lang="ja-JP" altLang="en-US" sz="1400" dirty="0">
                <a:solidFill>
                  <a:srgbClr val="000000"/>
                </a:solidFill>
                <a:latin typeface="+mn-ea"/>
                <a:ea typeface="+mn-ea"/>
                <a:cs typeface="メイリオ" panose="020B0604030504040204" pitchFamily="50" charset="-128"/>
              </a:rPr>
              <a:t>歳入の内訳</a:t>
            </a:r>
            <a:r>
              <a:rPr lang="ja-JP" altLang="en-US" sz="1400">
                <a:solidFill>
                  <a:srgbClr val="000000"/>
                </a:solidFill>
                <a:latin typeface="+mn-ea"/>
                <a:ea typeface="+mn-ea"/>
                <a:cs typeface="メイリオ" panose="020B0604030504040204" pitchFamily="50" charset="-128"/>
              </a:rPr>
              <a:t>（令和７年度当初予算額）</a:t>
            </a:r>
            <a:endParaRPr lang="ja-JP" altLang="en-US" sz="1400" dirty="0">
              <a:solidFill>
                <a:srgbClr val="000000"/>
              </a:solidFill>
              <a:latin typeface="+mn-ea"/>
              <a:ea typeface="+mn-ea"/>
              <a:cs typeface="メイリオ" panose="020B0604030504040204" pitchFamily="50" charset="-128"/>
            </a:endParaRPr>
          </a:p>
        </p:txBody>
      </p:sp>
      <p:sp>
        <p:nvSpPr>
          <p:cNvPr id="26" name="正方形/長方形 25">
            <a:extLst>
              <a:ext uri="{FF2B5EF4-FFF2-40B4-BE49-F238E27FC236}">
                <a16:creationId xmlns:a16="http://schemas.microsoft.com/office/drawing/2014/main" id="{128EB342-9CD7-9391-C5E5-8F229DDB0E86}"/>
              </a:ext>
            </a:extLst>
          </p:cNvPr>
          <p:cNvSpPr/>
          <p:nvPr/>
        </p:nvSpPr>
        <p:spPr bwMode="auto">
          <a:xfrm>
            <a:off x="348133" y="2022767"/>
            <a:ext cx="1084782" cy="360000"/>
          </a:xfrm>
          <a:prstGeom prst="rect">
            <a:avLst/>
          </a:prstGeom>
          <a:solidFill>
            <a:schemeClr val="accent1"/>
          </a:solidFill>
          <a:ln w="19050" cap="flat" cmpd="sng" algn="ctr">
            <a:solidFill>
              <a:srgbClr val="00488A"/>
            </a:solidFill>
            <a:prstDash val="solid"/>
            <a:round/>
            <a:headEnd type="none" w="med" len="med"/>
            <a:tailEnd type="none" w="med" len="med"/>
          </a:ln>
          <a:effectLst/>
        </p:spPr>
        <p:txBody>
          <a:bodyPr vert="horz" wrap="square" lIns="36000" tIns="36000" rIns="36000" bIns="3600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1" lang="ja-JP" altLang="en-US" sz="1400" b="0" i="0" u="none" strike="noStrike" cap="none" normalizeH="0" baseline="0" dirty="0">
                <a:ln>
                  <a:noFill/>
                </a:ln>
                <a:solidFill>
                  <a:schemeClr val="bg1"/>
                </a:solidFill>
                <a:effectLst/>
                <a:latin typeface="+mn-ea"/>
                <a:ea typeface="+mn-ea"/>
              </a:rPr>
              <a:t>歳　入</a:t>
            </a:r>
          </a:p>
        </p:txBody>
      </p:sp>
      <p:sp>
        <p:nvSpPr>
          <p:cNvPr id="79" name="テキスト ボックス 78">
            <a:extLst>
              <a:ext uri="{FF2B5EF4-FFF2-40B4-BE49-F238E27FC236}">
                <a16:creationId xmlns:a16="http://schemas.microsoft.com/office/drawing/2014/main" id="{26525FC7-FC91-ADD6-74E0-EF45E0B54E25}"/>
              </a:ext>
            </a:extLst>
          </p:cNvPr>
          <p:cNvSpPr txBox="1"/>
          <p:nvPr/>
        </p:nvSpPr>
        <p:spPr>
          <a:xfrm>
            <a:off x="5521054" y="2465689"/>
            <a:ext cx="3351669" cy="2647700"/>
          </a:xfrm>
          <a:prstGeom prst="rect">
            <a:avLst/>
          </a:prstGeom>
          <a:noFill/>
        </p:spPr>
        <p:txBody>
          <a:bodyPr wrap="square" lIns="72000" tIns="36000" rIns="72000" bIns="36000" rtlCol="0">
            <a:noAutofit/>
          </a:bodyPr>
          <a:lstStyle/>
          <a:p>
            <a:pPr algn="just">
              <a:lnSpc>
                <a:spcPts val="2000"/>
              </a:lnSpc>
            </a:pPr>
            <a:r>
              <a:rPr lang="ja-JP" altLang="en-US" sz="1400" dirty="0">
                <a:latin typeface="+mn-ea"/>
                <a:ea typeface="+mn-ea"/>
              </a:rPr>
              <a:t>　歳入の多くは、地方税と国からの給付金です。</a:t>
            </a:r>
            <a:endParaRPr lang="en-US" altLang="ja-JP" sz="1400" dirty="0">
              <a:latin typeface="+mn-ea"/>
              <a:ea typeface="+mn-ea"/>
            </a:endParaRPr>
          </a:p>
          <a:p>
            <a:pPr algn="just">
              <a:lnSpc>
                <a:spcPts val="2000"/>
              </a:lnSpc>
            </a:pPr>
            <a:endParaRPr lang="en-US" altLang="ja-JP" sz="1400" dirty="0">
              <a:latin typeface="+mn-ea"/>
              <a:ea typeface="+mn-ea"/>
            </a:endParaRPr>
          </a:p>
          <a:p>
            <a:pPr algn="just">
              <a:lnSpc>
                <a:spcPts val="2000"/>
              </a:lnSpc>
            </a:pPr>
            <a:r>
              <a:rPr lang="ja-JP" altLang="en-US" sz="1400" dirty="0">
                <a:latin typeface="+mn-ea"/>
                <a:ea typeface="+mn-ea"/>
              </a:rPr>
              <a:t>　地方税の代表的なものは、府民税、事業税等で、総称して「府税」といいます。</a:t>
            </a:r>
            <a:endParaRPr lang="en-US" altLang="ja-JP" sz="1400" dirty="0">
              <a:latin typeface="+mn-ea"/>
              <a:ea typeface="+mn-ea"/>
            </a:endParaRPr>
          </a:p>
          <a:p>
            <a:pPr algn="just">
              <a:lnSpc>
                <a:spcPts val="2000"/>
              </a:lnSpc>
            </a:pPr>
            <a:endParaRPr lang="en-US" altLang="ja-JP" sz="1400" dirty="0">
              <a:latin typeface="+mn-ea"/>
              <a:ea typeface="+mn-ea"/>
            </a:endParaRPr>
          </a:p>
          <a:p>
            <a:pPr algn="just">
              <a:lnSpc>
                <a:spcPts val="2000"/>
              </a:lnSpc>
            </a:pPr>
            <a:r>
              <a:rPr lang="ja-JP" altLang="en-US" sz="1400" dirty="0">
                <a:latin typeface="+mn-ea"/>
                <a:ea typeface="+mn-ea"/>
              </a:rPr>
              <a:t>　京都府は、どのような歳入（収入）から成り立っているのか、「府税のしおり」などをみて調べてみましょう。</a:t>
            </a:r>
            <a:endParaRPr lang="en-US" altLang="ja-JP" sz="1400" dirty="0">
              <a:latin typeface="+mn-ea"/>
              <a:ea typeface="+mn-ea"/>
            </a:endParaRPr>
          </a:p>
        </p:txBody>
      </p:sp>
      <p:sp>
        <p:nvSpPr>
          <p:cNvPr id="83" name="正方形/長方形 82">
            <a:extLst>
              <a:ext uri="{FF2B5EF4-FFF2-40B4-BE49-F238E27FC236}">
                <a16:creationId xmlns:a16="http://schemas.microsoft.com/office/drawing/2014/main" id="{310972CA-ED2E-1A34-B402-400B50E07EEE}"/>
              </a:ext>
            </a:extLst>
          </p:cNvPr>
          <p:cNvSpPr/>
          <p:nvPr/>
        </p:nvSpPr>
        <p:spPr bwMode="auto">
          <a:xfrm>
            <a:off x="5521055" y="2016653"/>
            <a:ext cx="3351668" cy="360000"/>
          </a:xfrm>
          <a:prstGeom prst="rect">
            <a:avLst/>
          </a:prstGeom>
          <a:solidFill>
            <a:schemeClr val="accent1"/>
          </a:solidFill>
          <a:ln w="19050" cap="flat" cmpd="sng" algn="ctr">
            <a:noFill/>
            <a:prstDash val="solid"/>
            <a:round/>
            <a:headEnd type="none" w="med" len="med"/>
            <a:tailEnd type="none" w="med" len="med"/>
          </a:ln>
          <a:effectLst/>
        </p:spPr>
        <p:txBody>
          <a:bodyPr vert="horz" wrap="square" lIns="36000" tIns="36000" rIns="36000" bIns="3600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lang="ja-JP" altLang="en-US" sz="1400">
                <a:solidFill>
                  <a:schemeClr val="bg1"/>
                </a:solidFill>
                <a:latin typeface="+mn-ea"/>
                <a:ea typeface="+mn-ea"/>
              </a:rPr>
              <a:t>グラフから見えてくる</a:t>
            </a:r>
            <a:endParaRPr kumimoji="1" lang="ja-JP" altLang="en-US" sz="1400" b="0" i="0" u="none" strike="noStrike" cap="none" normalizeH="0" baseline="0" dirty="0">
              <a:ln>
                <a:noFill/>
              </a:ln>
              <a:solidFill>
                <a:schemeClr val="bg1"/>
              </a:solidFill>
              <a:effectLst/>
              <a:latin typeface="+mn-ea"/>
              <a:ea typeface="+mn-ea"/>
            </a:endParaRPr>
          </a:p>
        </p:txBody>
      </p:sp>
      <p:sp>
        <p:nvSpPr>
          <p:cNvPr id="8" name="Rectangle 8">
            <a:extLst>
              <a:ext uri="{FF2B5EF4-FFF2-40B4-BE49-F238E27FC236}">
                <a16:creationId xmlns:a16="http://schemas.microsoft.com/office/drawing/2014/main" id="{711E0756-7AE3-B7CD-B537-AE8BB1E8DD39}"/>
              </a:ext>
            </a:extLst>
          </p:cNvPr>
          <p:cNvSpPr>
            <a:spLocks noChangeArrowheads="1"/>
          </p:cNvSpPr>
          <p:nvPr/>
        </p:nvSpPr>
        <p:spPr bwMode="auto">
          <a:xfrm>
            <a:off x="5933162" y="111544"/>
            <a:ext cx="505514" cy="243904"/>
          </a:xfrm>
          <a:prstGeom prst="rect">
            <a:avLst/>
          </a:prstGeom>
          <a:noFill/>
          <a:ln>
            <a:noFill/>
          </a:ln>
        </p:spPr>
        <p:txBody>
          <a:bodyPr wrap="none" lIns="36000" tIns="36000" rIns="36000" bIns="36000" anchor="ctr" anchorCtr="0">
            <a:spAutoFit/>
          </a:bodyPr>
          <a:lstStyle>
            <a:lvl1pPr>
              <a:spcBef>
                <a:spcPct val="20000"/>
              </a:spcBef>
              <a:buChar char="•"/>
              <a:defRPr kumimoji="1" sz="3200">
                <a:solidFill>
                  <a:schemeClr val="tx1"/>
                </a:solidFill>
                <a:latin typeface="Times" panose="02020603050405020304" pitchFamily="18" charset="0"/>
                <a:ea typeface="Osaka" charset="-128"/>
              </a:defRPr>
            </a:lvl1pPr>
            <a:lvl2pPr marL="742950" indent="-285750">
              <a:spcBef>
                <a:spcPct val="20000"/>
              </a:spcBef>
              <a:buChar char="–"/>
              <a:defRPr kumimoji="1" sz="2800">
                <a:solidFill>
                  <a:schemeClr val="tx1"/>
                </a:solidFill>
                <a:latin typeface="Times" panose="02020603050405020304" pitchFamily="18" charset="0"/>
                <a:ea typeface="Osaka" charset="-128"/>
              </a:defRPr>
            </a:lvl2pPr>
            <a:lvl3pPr marL="1143000" indent="-228600">
              <a:spcBef>
                <a:spcPct val="20000"/>
              </a:spcBef>
              <a:buChar char="•"/>
              <a:defRPr kumimoji="1" sz="2400">
                <a:solidFill>
                  <a:schemeClr val="tx1"/>
                </a:solidFill>
                <a:latin typeface="Times" panose="02020603050405020304" pitchFamily="18" charset="0"/>
                <a:ea typeface="Osaka" charset="-128"/>
              </a:defRPr>
            </a:lvl3pPr>
            <a:lvl4pPr marL="1600200" indent="-228600">
              <a:spcBef>
                <a:spcPct val="20000"/>
              </a:spcBef>
              <a:buChar char="–"/>
              <a:defRPr kumimoji="1" sz="2000">
                <a:solidFill>
                  <a:schemeClr val="tx1"/>
                </a:solidFill>
                <a:latin typeface="Times" panose="02020603050405020304" pitchFamily="18" charset="0"/>
                <a:ea typeface="Osaka" charset="-128"/>
              </a:defRPr>
            </a:lvl4pPr>
            <a:lvl5pPr marL="2057400" indent="-228600">
              <a:spcBef>
                <a:spcPct val="20000"/>
              </a:spcBef>
              <a:buChar char="»"/>
              <a:defRPr kumimoji="1" sz="2000">
                <a:solidFill>
                  <a:schemeClr val="tx1"/>
                </a:solidFill>
                <a:latin typeface="Times" panose="02020603050405020304" pitchFamily="18" charset="0"/>
                <a:ea typeface="Osaka" charset="-128"/>
              </a:defRPr>
            </a:lvl5pPr>
            <a:lvl6pPr marL="25146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6pPr>
            <a:lvl7pPr marL="29718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7pPr>
            <a:lvl8pPr marL="34290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8pPr>
            <a:lvl9pPr marL="38862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9pPr>
          </a:lstStyle>
          <a:p>
            <a:pPr algn="ctr" eaLnBrk="1" hangingPunct="1">
              <a:lnSpc>
                <a:spcPts val="1600"/>
              </a:lnSpc>
              <a:spcBef>
                <a:spcPct val="0"/>
              </a:spcBef>
              <a:buFontTx/>
              <a:buNone/>
            </a:pPr>
            <a:r>
              <a:rPr lang="ja-JP" altLang="en-US" sz="800">
                <a:solidFill>
                  <a:srgbClr val="000000"/>
                </a:solidFill>
                <a:latin typeface="+mn-ea"/>
                <a:ea typeface="+mn-ea"/>
                <a:cs typeface="メイリオ" panose="020B0604030504040204" pitchFamily="50" charset="-128"/>
              </a:rPr>
              <a:t>さいにゅう</a:t>
            </a:r>
            <a:endParaRPr lang="ja-JP" altLang="en-US" sz="800" dirty="0">
              <a:solidFill>
                <a:srgbClr val="000000"/>
              </a:solidFill>
              <a:latin typeface="+mn-ea"/>
              <a:ea typeface="+mn-ea"/>
              <a:cs typeface="メイリオ" panose="020B0604030504040204" pitchFamily="50" charset="-128"/>
            </a:endParaRPr>
          </a:p>
        </p:txBody>
      </p:sp>
      <p:sp>
        <p:nvSpPr>
          <p:cNvPr id="9" name="Rectangle 8">
            <a:extLst>
              <a:ext uri="{FF2B5EF4-FFF2-40B4-BE49-F238E27FC236}">
                <a16:creationId xmlns:a16="http://schemas.microsoft.com/office/drawing/2014/main" id="{D1888794-54D5-D813-64BB-6980CB6200C1}"/>
              </a:ext>
            </a:extLst>
          </p:cNvPr>
          <p:cNvSpPr>
            <a:spLocks noChangeArrowheads="1"/>
          </p:cNvSpPr>
          <p:nvPr/>
        </p:nvSpPr>
        <p:spPr bwMode="auto">
          <a:xfrm>
            <a:off x="2082394" y="1204326"/>
            <a:ext cx="366053" cy="243904"/>
          </a:xfrm>
          <a:prstGeom prst="rect">
            <a:avLst/>
          </a:prstGeom>
          <a:noFill/>
          <a:ln>
            <a:noFill/>
          </a:ln>
        </p:spPr>
        <p:txBody>
          <a:bodyPr wrap="none" lIns="36000" tIns="36000" rIns="36000" bIns="36000" anchor="ctr" anchorCtr="0">
            <a:spAutoFit/>
          </a:bodyPr>
          <a:lstStyle>
            <a:lvl1pPr>
              <a:spcBef>
                <a:spcPct val="20000"/>
              </a:spcBef>
              <a:buChar char="•"/>
              <a:defRPr kumimoji="1" sz="3200">
                <a:solidFill>
                  <a:schemeClr val="tx1"/>
                </a:solidFill>
                <a:latin typeface="Times" panose="02020603050405020304" pitchFamily="18" charset="0"/>
                <a:ea typeface="Osaka" charset="-128"/>
              </a:defRPr>
            </a:lvl1pPr>
            <a:lvl2pPr marL="742950" indent="-285750">
              <a:spcBef>
                <a:spcPct val="20000"/>
              </a:spcBef>
              <a:buChar char="–"/>
              <a:defRPr kumimoji="1" sz="2800">
                <a:solidFill>
                  <a:schemeClr val="tx1"/>
                </a:solidFill>
                <a:latin typeface="Times" panose="02020603050405020304" pitchFamily="18" charset="0"/>
                <a:ea typeface="Osaka" charset="-128"/>
              </a:defRPr>
            </a:lvl2pPr>
            <a:lvl3pPr marL="1143000" indent="-228600">
              <a:spcBef>
                <a:spcPct val="20000"/>
              </a:spcBef>
              <a:buChar char="•"/>
              <a:defRPr kumimoji="1" sz="2400">
                <a:solidFill>
                  <a:schemeClr val="tx1"/>
                </a:solidFill>
                <a:latin typeface="Times" panose="02020603050405020304" pitchFamily="18" charset="0"/>
                <a:ea typeface="Osaka" charset="-128"/>
              </a:defRPr>
            </a:lvl3pPr>
            <a:lvl4pPr marL="1600200" indent="-228600">
              <a:spcBef>
                <a:spcPct val="20000"/>
              </a:spcBef>
              <a:buChar char="–"/>
              <a:defRPr kumimoji="1" sz="2000">
                <a:solidFill>
                  <a:schemeClr val="tx1"/>
                </a:solidFill>
                <a:latin typeface="Times" panose="02020603050405020304" pitchFamily="18" charset="0"/>
                <a:ea typeface="Osaka" charset="-128"/>
              </a:defRPr>
            </a:lvl4pPr>
            <a:lvl5pPr marL="2057400" indent="-228600">
              <a:spcBef>
                <a:spcPct val="20000"/>
              </a:spcBef>
              <a:buChar char="»"/>
              <a:defRPr kumimoji="1" sz="2000">
                <a:solidFill>
                  <a:schemeClr val="tx1"/>
                </a:solidFill>
                <a:latin typeface="Times" panose="02020603050405020304" pitchFamily="18" charset="0"/>
                <a:ea typeface="Osaka" charset="-128"/>
              </a:defRPr>
            </a:lvl5pPr>
            <a:lvl6pPr marL="25146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6pPr>
            <a:lvl7pPr marL="29718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7pPr>
            <a:lvl8pPr marL="34290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8pPr>
            <a:lvl9pPr marL="38862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9pPr>
          </a:lstStyle>
          <a:p>
            <a:pPr algn="ctr" eaLnBrk="1" hangingPunct="1">
              <a:lnSpc>
                <a:spcPts val="1600"/>
              </a:lnSpc>
              <a:spcBef>
                <a:spcPct val="0"/>
              </a:spcBef>
              <a:buFontTx/>
              <a:buNone/>
            </a:pPr>
            <a:r>
              <a:rPr lang="ja-JP" altLang="en-US" sz="800">
                <a:solidFill>
                  <a:srgbClr val="000000"/>
                </a:solidFill>
                <a:latin typeface="+mn-ea"/>
                <a:ea typeface="+mn-ea"/>
                <a:cs typeface="メイリオ" panose="020B0604030504040204" pitchFamily="50" charset="-128"/>
              </a:rPr>
              <a:t>そぜい</a:t>
            </a:r>
            <a:endParaRPr lang="ja-JP" altLang="en-US" sz="800" dirty="0">
              <a:solidFill>
                <a:srgbClr val="000000"/>
              </a:solidFill>
              <a:latin typeface="+mn-ea"/>
              <a:ea typeface="+mn-ea"/>
              <a:cs typeface="メイリオ" panose="020B0604030504040204" pitchFamily="50" charset="-128"/>
            </a:endParaRPr>
          </a:p>
        </p:txBody>
      </p:sp>
      <p:sp>
        <p:nvSpPr>
          <p:cNvPr id="12" name="テキスト ボックス 11">
            <a:extLst>
              <a:ext uri="{FF2B5EF4-FFF2-40B4-BE49-F238E27FC236}">
                <a16:creationId xmlns:a16="http://schemas.microsoft.com/office/drawing/2014/main" id="{2A3508CB-2422-9DC3-103D-8BE650EDA5C2}"/>
              </a:ext>
            </a:extLst>
          </p:cNvPr>
          <p:cNvSpPr txBox="1"/>
          <p:nvPr/>
        </p:nvSpPr>
        <p:spPr>
          <a:xfrm>
            <a:off x="762244" y="6473251"/>
            <a:ext cx="7416000" cy="261610"/>
          </a:xfrm>
          <a:prstGeom prst="rect">
            <a:avLst/>
          </a:prstGeom>
          <a:noFill/>
        </p:spPr>
        <p:txBody>
          <a:bodyPr wrap="square" rtlCol="0">
            <a:spAutoFit/>
          </a:bodyPr>
          <a:lstStyle/>
          <a:p>
            <a:r>
              <a:rPr lang="ja-JP" altLang="en-US" sz="1100" b="1" dirty="0">
                <a:solidFill>
                  <a:srgbClr val="005BAD"/>
                </a:solidFill>
                <a:latin typeface="ＭＳ Ｐゴシック" panose="020B0600070205080204" pitchFamily="50" charset="-128"/>
                <a:ea typeface="ＭＳ Ｐゴシック" panose="020B0600070205080204" pitchFamily="50" charset="-128"/>
              </a:rPr>
              <a:t>　「府税のしおり」でもっと</a:t>
            </a:r>
            <a:r>
              <a:rPr kumimoji="1" lang="ja-JP" altLang="en-US" sz="1100" b="1" dirty="0">
                <a:solidFill>
                  <a:srgbClr val="005BAD"/>
                </a:solidFill>
                <a:latin typeface="ＭＳ Ｐゴシック" panose="020B0600070205080204" pitchFamily="50" charset="-128"/>
                <a:ea typeface="ＭＳ Ｐゴシック" panose="020B0600070205080204" pitchFamily="50" charset="-128"/>
              </a:rPr>
              <a:t>詳しく見て</a:t>
            </a:r>
            <a:r>
              <a:rPr kumimoji="1" lang="ja-JP" altLang="en-US" sz="1100" b="1">
                <a:solidFill>
                  <a:srgbClr val="005BAD"/>
                </a:solidFill>
                <a:latin typeface="ＭＳ Ｐゴシック" panose="020B0600070205080204" pitchFamily="50" charset="-128"/>
                <a:ea typeface="ＭＳ Ｐゴシック" panose="020B0600070205080204" pitchFamily="50" charset="-128"/>
              </a:rPr>
              <a:t>みよう　</a:t>
            </a:r>
            <a:r>
              <a:rPr kumimoji="1" lang="ja-JP" altLang="en-US" sz="1100" b="1">
                <a:latin typeface="ＭＳ Ｐゴシック" panose="020B0600070205080204" pitchFamily="50" charset="-128"/>
                <a:ea typeface="ＭＳ Ｐゴシック" panose="020B0600070205080204" pitchFamily="50" charset="-128"/>
              </a:rPr>
              <a:t>　</a:t>
            </a:r>
            <a:r>
              <a:rPr lang="en-US" altLang="ja-JP" sz="1100" dirty="0">
                <a:latin typeface="Arial" panose="020B0604020202020204" pitchFamily="34" charset="0"/>
                <a:cs typeface="Arial" panose="020B0604020202020204" pitchFamily="34" charset="0"/>
              </a:rPr>
              <a:t> </a:t>
            </a:r>
            <a:r>
              <a:rPr lang="en-US" altLang="ja-JP" sz="1100" dirty="0">
                <a:latin typeface="Arial" panose="020B0604020202020204" pitchFamily="34" charset="0"/>
                <a:cs typeface="Arial" panose="020B0604020202020204" pitchFamily="34" charset="0"/>
                <a:hlinkClick r:id="rId5">
                  <a:extLst>
                    <a:ext uri="{A12FA001-AC4F-418D-AE19-62706E023703}">
                      <ahyp:hlinkClr xmlns:ahyp="http://schemas.microsoft.com/office/drawing/2018/hyperlinkcolor" val="tx"/>
                    </a:ext>
                  </a:extLst>
                </a:hlinkClick>
              </a:rPr>
              <a:t>https://</a:t>
            </a:r>
            <a:r>
              <a:rPr lang="en-US" altLang="ja-JP" sz="1100" dirty="0" err="1">
                <a:latin typeface="Arial" panose="020B0604020202020204" pitchFamily="34" charset="0"/>
                <a:cs typeface="Arial" panose="020B0604020202020204" pitchFamily="34" charset="0"/>
                <a:hlinkClick r:id="rId5">
                  <a:extLst>
                    <a:ext uri="{A12FA001-AC4F-418D-AE19-62706E023703}">
                      <ahyp:hlinkClr xmlns:ahyp="http://schemas.microsoft.com/office/drawing/2018/hyperlinkcolor" val="tx"/>
                    </a:ext>
                  </a:extLst>
                </a:hlinkClick>
              </a:rPr>
              <a:t>www.pref.kyoto.jp</a:t>
            </a:r>
            <a:r>
              <a:rPr lang="en-US" altLang="ja-JP" sz="1100" dirty="0">
                <a:latin typeface="Arial" panose="020B0604020202020204" pitchFamily="34" charset="0"/>
                <a:cs typeface="Arial" panose="020B0604020202020204" pitchFamily="34" charset="0"/>
                <a:hlinkClick r:id="rId5">
                  <a:extLst>
                    <a:ext uri="{A12FA001-AC4F-418D-AE19-62706E023703}">
                      <ahyp:hlinkClr xmlns:ahyp="http://schemas.microsoft.com/office/drawing/2018/hyperlinkcolor" val="tx"/>
                    </a:ext>
                  </a:extLst>
                </a:hlinkClick>
              </a:rPr>
              <a:t>/</a:t>
            </a:r>
            <a:r>
              <a:rPr lang="en-US" altLang="ja-JP" sz="1100" dirty="0" err="1">
                <a:latin typeface="Arial" panose="020B0604020202020204" pitchFamily="34" charset="0"/>
                <a:cs typeface="Arial" panose="020B0604020202020204" pitchFamily="34" charset="0"/>
                <a:hlinkClick r:id="rId5">
                  <a:extLst>
                    <a:ext uri="{A12FA001-AC4F-418D-AE19-62706E023703}">
                      <ahyp:hlinkClr xmlns:ahyp="http://schemas.microsoft.com/office/drawing/2018/hyperlinkcolor" val="tx"/>
                    </a:ext>
                  </a:extLst>
                </a:hlinkClick>
              </a:rPr>
              <a:t>zeimu</a:t>
            </a:r>
            <a:r>
              <a:rPr lang="en-US" altLang="ja-JP" sz="1100" dirty="0">
                <a:latin typeface="Arial" panose="020B0604020202020204" pitchFamily="34" charset="0"/>
                <a:cs typeface="Arial" panose="020B0604020202020204" pitchFamily="34" charset="0"/>
                <a:hlinkClick r:id="rId5">
                  <a:extLst>
                    <a:ext uri="{A12FA001-AC4F-418D-AE19-62706E023703}">
                      <ahyp:hlinkClr xmlns:ahyp="http://schemas.microsoft.com/office/drawing/2018/hyperlinkcolor" val="tx"/>
                    </a:ext>
                  </a:extLst>
                </a:hlinkClick>
              </a:rPr>
              <a:t>/11600057.html</a:t>
            </a:r>
            <a:endParaRPr kumimoji="1" lang="en-US" altLang="ja-JP" sz="1100" dirty="0">
              <a:latin typeface="Arial" panose="020B0604020202020204" pitchFamily="34" charset="0"/>
              <a:cs typeface="Arial" panose="020B0604020202020204" pitchFamily="34" charset="0"/>
            </a:endParaRPr>
          </a:p>
        </p:txBody>
      </p:sp>
      <p:pic>
        <p:nvPicPr>
          <p:cNvPr id="2" name="図 1">
            <a:hlinkClick r:id="rId5"/>
            <a:extLst>
              <a:ext uri="{FF2B5EF4-FFF2-40B4-BE49-F238E27FC236}">
                <a16:creationId xmlns:a16="http://schemas.microsoft.com/office/drawing/2014/main" id="{83278FEA-9453-5CF5-5361-462580745806}"/>
              </a:ext>
            </a:extLst>
          </p:cNvPr>
          <p:cNvPicPr>
            <a:picLocks noChangeAspect="1"/>
          </p:cNvPicPr>
          <p:nvPr/>
        </p:nvPicPr>
        <p:blipFill>
          <a:blip r:embed="rId6"/>
          <a:stretch>
            <a:fillRect/>
          </a:stretch>
        </p:blipFill>
        <p:spPr>
          <a:xfrm>
            <a:off x="8289578" y="6271399"/>
            <a:ext cx="566500" cy="550812"/>
          </a:xfrm>
          <a:prstGeom prst="rect">
            <a:avLst/>
          </a:prstGeom>
        </p:spPr>
      </p:pic>
      <p:grpSp>
        <p:nvGrpSpPr>
          <p:cNvPr id="10" name="グループ化 9">
            <a:extLst>
              <a:ext uri="{FF2B5EF4-FFF2-40B4-BE49-F238E27FC236}">
                <a16:creationId xmlns:a16="http://schemas.microsoft.com/office/drawing/2014/main" id="{ABB45AEB-1DDE-0725-77E9-2BF93FF8B695}"/>
              </a:ext>
            </a:extLst>
          </p:cNvPr>
          <p:cNvGrpSpPr/>
          <p:nvPr/>
        </p:nvGrpSpPr>
        <p:grpSpPr>
          <a:xfrm>
            <a:off x="323851" y="2378933"/>
            <a:ext cx="4669392" cy="3971228"/>
            <a:chOff x="323851" y="2378933"/>
            <a:chExt cx="4669392" cy="3971228"/>
          </a:xfrm>
        </p:grpSpPr>
        <p:graphicFrame>
          <p:nvGraphicFramePr>
            <p:cNvPr id="5" name="グラフ 4">
              <a:extLst>
                <a:ext uri="{FF2B5EF4-FFF2-40B4-BE49-F238E27FC236}">
                  <a16:creationId xmlns:a16="http://schemas.microsoft.com/office/drawing/2014/main" id="{6668D16D-8563-8A45-8989-C44BCD679409}"/>
                </a:ext>
              </a:extLst>
            </p:cNvPr>
            <p:cNvGraphicFramePr>
              <a:graphicFrameLocks/>
            </p:cNvGraphicFramePr>
            <p:nvPr>
              <p:extLst>
                <p:ext uri="{D42A27DB-BD31-4B8C-83A1-F6EECF244321}">
                  <p14:modId xmlns:p14="http://schemas.microsoft.com/office/powerpoint/2010/main" val="3643329124"/>
                </p:ext>
              </p:extLst>
            </p:nvPr>
          </p:nvGraphicFramePr>
          <p:xfrm>
            <a:off x="1393243" y="2730749"/>
            <a:ext cx="3600000" cy="3600000"/>
          </p:xfrm>
          <a:graphic>
            <a:graphicData uri="http://schemas.openxmlformats.org/drawingml/2006/chart">
              <c:chart xmlns:c="http://schemas.openxmlformats.org/drawingml/2006/chart" xmlns:r="http://schemas.openxmlformats.org/officeDocument/2006/relationships" r:id="rId7"/>
            </a:graphicData>
          </a:graphic>
        </p:graphicFrame>
        <p:sp>
          <p:nvSpPr>
            <p:cNvPr id="14" name="Rectangle 8">
              <a:extLst>
                <a:ext uri="{FF2B5EF4-FFF2-40B4-BE49-F238E27FC236}">
                  <a16:creationId xmlns:a16="http://schemas.microsoft.com/office/drawing/2014/main" id="{88ACAF73-18CA-FE60-8322-3ACF065583E7}"/>
                </a:ext>
              </a:extLst>
            </p:cNvPr>
            <p:cNvSpPr>
              <a:spLocks noChangeArrowheads="1"/>
            </p:cNvSpPr>
            <p:nvPr/>
          </p:nvSpPr>
          <p:spPr bwMode="auto">
            <a:xfrm>
              <a:off x="1996369" y="2551003"/>
              <a:ext cx="749566" cy="470174"/>
            </a:xfrm>
            <a:prstGeom prst="rect">
              <a:avLst/>
            </a:prstGeom>
            <a:noFill/>
            <a:ln>
              <a:noFill/>
            </a:ln>
          </p:spPr>
          <p:txBody>
            <a:bodyPr wrap="none" lIns="36000" tIns="36000" rIns="36000" bIns="36000" anchor="ctr" anchorCtr="0">
              <a:noAutofit/>
            </a:bodyPr>
            <a:lstStyle>
              <a:lvl1pPr>
                <a:spcBef>
                  <a:spcPct val="20000"/>
                </a:spcBef>
                <a:buChar char="•"/>
                <a:defRPr kumimoji="1" sz="3200">
                  <a:solidFill>
                    <a:schemeClr val="tx1"/>
                  </a:solidFill>
                  <a:latin typeface="Times" panose="02020603050405020304" pitchFamily="18" charset="0"/>
                  <a:ea typeface="Osaka" charset="-128"/>
                </a:defRPr>
              </a:lvl1pPr>
              <a:lvl2pPr marL="742950" indent="-285750">
                <a:spcBef>
                  <a:spcPct val="20000"/>
                </a:spcBef>
                <a:buChar char="–"/>
                <a:defRPr kumimoji="1" sz="2800">
                  <a:solidFill>
                    <a:schemeClr val="tx1"/>
                  </a:solidFill>
                  <a:latin typeface="Times" panose="02020603050405020304" pitchFamily="18" charset="0"/>
                  <a:ea typeface="Osaka" charset="-128"/>
                </a:defRPr>
              </a:lvl2pPr>
              <a:lvl3pPr marL="1143000" indent="-228600">
                <a:spcBef>
                  <a:spcPct val="20000"/>
                </a:spcBef>
                <a:buChar char="•"/>
                <a:defRPr kumimoji="1" sz="2400">
                  <a:solidFill>
                    <a:schemeClr val="tx1"/>
                  </a:solidFill>
                  <a:latin typeface="Times" panose="02020603050405020304" pitchFamily="18" charset="0"/>
                  <a:ea typeface="Osaka" charset="-128"/>
                </a:defRPr>
              </a:lvl3pPr>
              <a:lvl4pPr marL="1600200" indent="-228600">
                <a:spcBef>
                  <a:spcPct val="20000"/>
                </a:spcBef>
                <a:buChar char="–"/>
                <a:defRPr kumimoji="1" sz="2000">
                  <a:solidFill>
                    <a:schemeClr val="tx1"/>
                  </a:solidFill>
                  <a:latin typeface="Times" panose="02020603050405020304" pitchFamily="18" charset="0"/>
                  <a:ea typeface="Osaka" charset="-128"/>
                </a:defRPr>
              </a:lvl4pPr>
              <a:lvl5pPr marL="2057400" indent="-228600">
                <a:spcBef>
                  <a:spcPct val="20000"/>
                </a:spcBef>
                <a:buChar char="»"/>
                <a:defRPr kumimoji="1" sz="2000">
                  <a:solidFill>
                    <a:schemeClr val="tx1"/>
                  </a:solidFill>
                  <a:latin typeface="Times" panose="02020603050405020304" pitchFamily="18" charset="0"/>
                  <a:ea typeface="Osaka" charset="-128"/>
                </a:defRPr>
              </a:lvl5pPr>
              <a:lvl6pPr marL="25146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6pPr>
              <a:lvl7pPr marL="29718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7pPr>
              <a:lvl8pPr marL="34290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8pPr>
              <a:lvl9pPr marL="38862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9pPr>
            </a:lstStyle>
            <a:p>
              <a:pPr algn="ctr">
                <a:spcBef>
                  <a:spcPct val="0"/>
                </a:spcBef>
                <a:buNone/>
              </a:pPr>
              <a:r>
                <a:rPr lang="ja-JP" altLang="en-US" sz="1200">
                  <a:solidFill>
                    <a:srgbClr val="000000"/>
                  </a:solidFill>
                  <a:latin typeface="+mn-ea"/>
                  <a:ea typeface="+mn-ea"/>
                  <a:cs typeface="メイリオ" panose="020B0604030504040204" pitchFamily="50" charset="-128"/>
                </a:rPr>
                <a:t>府債</a:t>
              </a:r>
            </a:p>
            <a:p>
              <a:pPr algn="ctr">
                <a:spcBef>
                  <a:spcPct val="0"/>
                </a:spcBef>
                <a:buNone/>
              </a:pPr>
              <a:r>
                <a:rPr lang="en-US" altLang="ja-JP" sz="1200" dirty="0">
                  <a:solidFill>
                    <a:srgbClr val="000000"/>
                  </a:solidFill>
                  <a:latin typeface="+mn-ea"/>
                  <a:ea typeface="+mn-ea"/>
                  <a:cs typeface="メイリオ" panose="020B0604030504040204" pitchFamily="50" charset="-128"/>
                </a:rPr>
                <a:t>669</a:t>
              </a:r>
              <a:r>
                <a:rPr lang="ja-JP" altLang="en-US" sz="1200">
                  <a:solidFill>
                    <a:srgbClr val="000000"/>
                  </a:solidFill>
                  <a:latin typeface="+mn-ea"/>
                  <a:ea typeface="+mn-ea"/>
                  <a:cs typeface="メイリオ" panose="020B0604030504040204" pitchFamily="50" charset="-128"/>
                </a:rPr>
                <a:t>億円（</a:t>
              </a:r>
              <a:r>
                <a:rPr lang="en-US" altLang="ja-JP" sz="1200" dirty="0">
                  <a:solidFill>
                    <a:srgbClr val="000000"/>
                  </a:solidFill>
                  <a:latin typeface="+mn-ea"/>
                  <a:ea typeface="+mn-ea"/>
                  <a:cs typeface="メイリオ" panose="020B0604030504040204" pitchFamily="50" charset="-128"/>
                </a:rPr>
                <a:t>6.5%</a:t>
              </a:r>
              <a:r>
                <a:rPr lang="ja-JP" altLang="en-US" sz="1200">
                  <a:solidFill>
                    <a:srgbClr val="000000"/>
                  </a:solidFill>
                  <a:latin typeface="+mn-ea"/>
                  <a:ea typeface="+mn-ea"/>
                  <a:cs typeface="メイリオ" panose="020B0604030504040204" pitchFamily="50" charset="-128"/>
                </a:rPr>
                <a:t>）</a:t>
              </a:r>
            </a:p>
          </p:txBody>
        </p:sp>
        <p:cxnSp>
          <p:nvCxnSpPr>
            <p:cNvPr id="15" name="直線コネクタ 14">
              <a:extLst>
                <a:ext uri="{FF2B5EF4-FFF2-40B4-BE49-F238E27FC236}">
                  <a16:creationId xmlns:a16="http://schemas.microsoft.com/office/drawing/2014/main" id="{9A2126A9-4574-0CF2-1F89-1F9A9BA83EC8}"/>
                </a:ext>
              </a:extLst>
            </p:cNvPr>
            <p:cNvCxnSpPr>
              <a:cxnSpLocks/>
            </p:cNvCxnSpPr>
            <p:nvPr/>
          </p:nvCxnSpPr>
          <p:spPr bwMode="auto">
            <a:xfrm flipH="1" flipV="1">
              <a:off x="2869871" y="2667892"/>
              <a:ext cx="168171" cy="621042"/>
            </a:xfrm>
            <a:prstGeom prst="line">
              <a:avLst/>
            </a:prstGeom>
            <a:noFill/>
            <a:ln w="12700" cap="flat" cmpd="sng" algn="ctr">
              <a:solidFill>
                <a:schemeClr val="tx1"/>
              </a:solidFill>
              <a:prstDash val="solid"/>
              <a:round/>
              <a:headEnd type="oval" w="med" len="med"/>
              <a:tailEnd type="none" w="med" len="med"/>
            </a:ln>
            <a:effectLst/>
          </p:spPr>
        </p:cxnSp>
        <p:sp>
          <p:nvSpPr>
            <p:cNvPr id="16" name="Rectangle 8">
              <a:extLst>
                <a:ext uri="{FF2B5EF4-FFF2-40B4-BE49-F238E27FC236}">
                  <a16:creationId xmlns:a16="http://schemas.microsoft.com/office/drawing/2014/main" id="{B1AF8B19-BB64-B663-02FF-5DEA43FBBC5F}"/>
                </a:ext>
              </a:extLst>
            </p:cNvPr>
            <p:cNvSpPr>
              <a:spLocks noChangeArrowheads="1"/>
            </p:cNvSpPr>
            <p:nvPr/>
          </p:nvSpPr>
          <p:spPr bwMode="auto">
            <a:xfrm>
              <a:off x="3720678" y="3502846"/>
              <a:ext cx="749566" cy="470174"/>
            </a:xfrm>
            <a:prstGeom prst="rect">
              <a:avLst/>
            </a:prstGeom>
            <a:noFill/>
            <a:ln>
              <a:noFill/>
            </a:ln>
          </p:spPr>
          <p:txBody>
            <a:bodyPr wrap="none" lIns="36000" tIns="36000" rIns="36000" bIns="36000" anchor="ctr" anchorCtr="0">
              <a:noAutofit/>
            </a:bodyPr>
            <a:lstStyle>
              <a:lvl1pPr>
                <a:spcBef>
                  <a:spcPct val="20000"/>
                </a:spcBef>
                <a:buChar char="•"/>
                <a:defRPr kumimoji="1" sz="3200">
                  <a:solidFill>
                    <a:schemeClr val="tx1"/>
                  </a:solidFill>
                  <a:latin typeface="Times" panose="02020603050405020304" pitchFamily="18" charset="0"/>
                  <a:ea typeface="Osaka" charset="-128"/>
                </a:defRPr>
              </a:lvl1pPr>
              <a:lvl2pPr marL="742950" indent="-285750">
                <a:spcBef>
                  <a:spcPct val="20000"/>
                </a:spcBef>
                <a:buChar char="–"/>
                <a:defRPr kumimoji="1" sz="2800">
                  <a:solidFill>
                    <a:schemeClr val="tx1"/>
                  </a:solidFill>
                  <a:latin typeface="Times" panose="02020603050405020304" pitchFamily="18" charset="0"/>
                  <a:ea typeface="Osaka" charset="-128"/>
                </a:defRPr>
              </a:lvl2pPr>
              <a:lvl3pPr marL="1143000" indent="-228600">
                <a:spcBef>
                  <a:spcPct val="20000"/>
                </a:spcBef>
                <a:buChar char="•"/>
                <a:defRPr kumimoji="1" sz="2400">
                  <a:solidFill>
                    <a:schemeClr val="tx1"/>
                  </a:solidFill>
                  <a:latin typeface="Times" panose="02020603050405020304" pitchFamily="18" charset="0"/>
                  <a:ea typeface="Osaka" charset="-128"/>
                </a:defRPr>
              </a:lvl3pPr>
              <a:lvl4pPr marL="1600200" indent="-228600">
                <a:spcBef>
                  <a:spcPct val="20000"/>
                </a:spcBef>
                <a:buChar char="–"/>
                <a:defRPr kumimoji="1" sz="2000">
                  <a:solidFill>
                    <a:schemeClr val="tx1"/>
                  </a:solidFill>
                  <a:latin typeface="Times" panose="02020603050405020304" pitchFamily="18" charset="0"/>
                  <a:ea typeface="Osaka" charset="-128"/>
                </a:defRPr>
              </a:lvl4pPr>
              <a:lvl5pPr marL="2057400" indent="-228600">
                <a:spcBef>
                  <a:spcPct val="20000"/>
                </a:spcBef>
                <a:buChar char="»"/>
                <a:defRPr kumimoji="1" sz="2000">
                  <a:solidFill>
                    <a:schemeClr val="tx1"/>
                  </a:solidFill>
                  <a:latin typeface="Times" panose="02020603050405020304" pitchFamily="18" charset="0"/>
                  <a:ea typeface="Osaka" charset="-128"/>
                </a:defRPr>
              </a:lvl5pPr>
              <a:lvl6pPr marL="25146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6pPr>
              <a:lvl7pPr marL="29718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7pPr>
              <a:lvl8pPr marL="34290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8pPr>
              <a:lvl9pPr marL="38862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9pPr>
            </a:lstStyle>
            <a:p>
              <a:pPr algn="ctr">
                <a:spcBef>
                  <a:spcPct val="0"/>
                </a:spcBef>
                <a:buNone/>
              </a:pPr>
              <a:r>
                <a:rPr lang="ja-JP" altLang="en-US" sz="1200">
                  <a:solidFill>
                    <a:schemeClr val="bg1"/>
                  </a:solidFill>
                  <a:latin typeface="+mn-ea"/>
                  <a:ea typeface="+mn-ea"/>
                  <a:cs typeface="メイリオ" panose="020B0604030504040204" pitchFamily="50" charset="-128"/>
                </a:rPr>
                <a:t>府税</a:t>
              </a:r>
            </a:p>
            <a:p>
              <a:pPr algn="ctr">
                <a:spcBef>
                  <a:spcPct val="0"/>
                </a:spcBef>
                <a:buNone/>
              </a:pPr>
              <a:r>
                <a:rPr lang="en-US" altLang="ja-JP" sz="1200" dirty="0">
                  <a:solidFill>
                    <a:schemeClr val="bg1"/>
                  </a:solidFill>
                  <a:latin typeface="+mn-ea"/>
                  <a:ea typeface="+mn-ea"/>
                  <a:cs typeface="メイリオ" panose="020B0604030504040204" pitchFamily="50" charset="-128"/>
                </a:rPr>
                <a:t>2,970</a:t>
              </a:r>
              <a:r>
                <a:rPr lang="ja-JP" altLang="en-US" sz="1200">
                  <a:solidFill>
                    <a:schemeClr val="bg1"/>
                  </a:solidFill>
                  <a:latin typeface="+mn-ea"/>
                  <a:ea typeface="+mn-ea"/>
                  <a:cs typeface="メイリオ" panose="020B0604030504040204" pitchFamily="50" charset="-128"/>
                </a:rPr>
                <a:t>億円</a:t>
              </a:r>
            </a:p>
            <a:p>
              <a:pPr algn="ctr">
                <a:spcBef>
                  <a:spcPct val="0"/>
                </a:spcBef>
                <a:buNone/>
              </a:pPr>
              <a:r>
                <a:rPr lang="ja-JP" altLang="en-US" sz="1200">
                  <a:solidFill>
                    <a:schemeClr val="bg1"/>
                  </a:solidFill>
                  <a:latin typeface="+mn-ea"/>
                  <a:ea typeface="+mn-ea"/>
                  <a:cs typeface="メイリオ" panose="020B0604030504040204" pitchFamily="50" charset="-128"/>
                </a:rPr>
                <a:t>（</a:t>
              </a:r>
              <a:r>
                <a:rPr lang="en-US" altLang="ja-JP" sz="1200" dirty="0">
                  <a:solidFill>
                    <a:schemeClr val="bg1"/>
                  </a:solidFill>
                  <a:latin typeface="+mn-ea"/>
                  <a:ea typeface="+mn-ea"/>
                  <a:cs typeface="メイリオ" panose="020B0604030504040204" pitchFamily="50" charset="-128"/>
                </a:rPr>
                <a:t>28.8%</a:t>
              </a:r>
              <a:r>
                <a:rPr lang="ja-JP" altLang="en-US" sz="1200">
                  <a:solidFill>
                    <a:schemeClr val="bg1"/>
                  </a:solidFill>
                  <a:latin typeface="+mn-ea"/>
                  <a:ea typeface="+mn-ea"/>
                  <a:cs typeface="メイリオ" panose="020B0604030504040204" pitchFamily="50" charset="-128"/>
                </a:rPr>
                <a:t>）</a:t>
              </a:r>
              <a:endParaRPr lang="ja-JP" altLang="en-US" sz="1200" dirty="0">
                <a:solidFill>
                  <a:schemeClr val="bg1"/>
                </a:solidFill>
                <a:latin typeface="+mn-ea"/>
                <a:ea typeface="+mn-ea"/>
                <a:cs typeface="メイリオ" panose="020B0604030504040204" pitchFamily="50" charset="-128"/>
              </a:endParaRPr>
            </a:p>
          </p:txBody>
        </p:sp>
        <p:sp>
          <p:nvSpPr>
            <p:cNvPr id="17" name="Rectangle 8">
              <a:extLst>
                <a:ext uri="{FF2B5EF4-FFF2-40B4-BE49-F238E27FC236}">
                  <a16:creationId xmlns:a16="http://schemas.microsoft.com/office/drawing/2014/main" id="{4974FB0C-CE64-DAC1-A2A5-517D1415ACE8}"/>
                </a:ext>
              </a:extLst>
            </p:cNvPr>
            <p:cNvSpPr>
              <a:spLocks noChangeArrowheads="1"/>
            </p:cNvSpPr>
            <p:nvPr/>
          </p:nvSpPr>
          <p:spPr bwMode="auto">
            <a:xfrm>
              <a:off x="3975854" y="5122192"/>
              <a:ext cx="749566" cy="470174"/>
            </a:xfrm>
            <a:prstGeom prst="rect">
              <a:avLst/>
            </a:prstGeom>
            <a:noFill/>
            <a:ln>
              <a:noFill/>
            </a:ln>
          </p:spPr>
          <p:txBody>
            <a:bodyPr wrap="none" lIns="36000" tIns="36000" rIns="36000" bIns="36000" anchor="ctr" anchorCtr="0">
              <a:noAutofit/>
            </a:bodyPr>
            <a:lstStyle>
              <a:lvl1pPr>
                <a:spcBef>
                  <a:spcPct val="20000"/>
                </a:spcBef>
                <a:buChar char="•"/>
                <a:defRPr kumimoji="1" sz="3200">
                  <a:solidFill>
                    <a:schemeClr val="tx1"/>
                  </a:solidFill>
                  <a:latin typeface="Times" panose="02020603050405020304" pitchFamily="18" charset="0"/>
                  <a:ea typeface="Osaka" charset="-128"/>
                </a:defRPr>
              </a:lvl1pPr>
              <a:lvl2pPr marL="742950" indent="-285750">
                <a:spcBef>
                  <a:spcPct val="20000"/>
                </a:spcBef>
                <a:buChar char="–"/>
                <a:defRPr kumimoji="1" sz="2800">
                  <a:solidFill>
                    <a:schemeClr val="tx1"/>
                  </a:solidFill>
                  <a:latin typeface="Times" panose="02020603050405020304" pitchFamily="18" charset="0"/>
                  <a:ea typeface="Osaka" charset="-128"/>
                </a:defRPr>
              </a:lvl2pPr>
              <a:lvl3pPr marL="1143000" indent="-228600">
                <a:spcBef>
                  <a:spcPct val="20000"/>
                </a:spcBef>
                <a:buChar char="•"/>
                <a:defRPr kumimoji="1" sz="2400">
                  <a:solidFill>
                    <a:schemeClr val="tx1"/>
                  </a:solidFill>
                  <a:latin typeface="Times" panose="02020603050405020304" pitchFamily="18" charset="0"/>
                  <a:ea typeface="Osaka" charset="-128"/>
                </a:defRPr>
              </a:lvl3pPr>
              <a:lvl4pPr marL="1600200" indent="-228600">
                <a:spcBef>
                  <a:spcPct val="20000"/>
                </a:spcBef>
                <a:buChar char="–"/>
                <a:defRPr kumimoji="1" sz="2000">
                  <a:solidFill>
                    <a:schemeClr val="tx1"/>
                  </a:solidFill>
                  <a:latin typeface="Times" panose="02020603050405020304" pitchFamily="18" charset="0"/>
                  <a:ea typeface="Osaka" charset="-128"/>
                </a:defRPr>
              </a:lvl4pPr>
              <a:lvl5pPr marL="2057400" indent="-228600">
                <a:spcBef>
                  <a:spcPct val="20000"/>
                </a:spcBef>
                <a:buChar char="»"/>
                <a:defRPr kumimoji="1" sz="2000">
                  <a:solidFill>
                    <a:schemeClr val="tx1"/>
                  </a:solidFill>
                  <a:latin typeface="Times" panose="02020603050405020304" pitchFamily="18" charset="0"/>
                  <a:ea typeface="Osaka" charset="-128"/>
                </a:defRPr>
              </a:lvl5pPr>
              <a:lvl6pPr marL="25146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6pPr>
              <a:lvl7pPr marL="29718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7pPr>
              <a:lvl8pPr marL="34290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8pPr>
              <a:lvl9pPr marL="38862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9pPr>
            </a:lstStyle>
            <a:p>
              <a:pPr algn="ctr">
                <a:spcBef>
                  <a:spcPct val="0"/>
                </a:spcBef>
                <a:buNone/>
              </a:pPr>
              <a:r>
                <a:rPr lang="ja-JP" altLang="en-US" sz="1200">
                  <a:solidFill>
                    <a:srgbClr val="000000"/>
                  </a:solidFill>
                  <a:latin typeface="+mn-ea"/>
                  <a:ea typeface="+mn-ea"/>
                  <a:cs typeface="メイリオ" panose="020B0604030504040204" pitchFamily="50" charset="-128"/>
                </a:rPr>
                <a:t>地方消費税清算金</a:t>
              </a:r>
            </a:p>
            <a:p>
              <a:pPr algn="ctr">
                <a:spcBef>
                  <a:spcPct val="0"/>
                </a:spcBef>
                <a:buNone/>
              </a:pPr>
              <a:r>
                <a:rPr lang="en-US" altLang="ja-JP" sz="1200" dirty="0">
                  <a:solidFill>
                    <a:srgbClr val="000000"/>
                  </a:solidFill>
                  <a:latin typeface="+mn-ea"/>
                  <a:ea typeface="+mn-ea"/>
                  <a:cs typeface="メイリオ" panose="020B0604030504040204" pitchFamily="50" charset="-128"/>
                </a:rPr>
                <a:t>1,287</a:t>
              </a:r>
              <a:r>
                <a:rPr lang="ja-JP" altLang="en-US" sz="1200">
                  <a:solidFill>
                    <a:srgbClr val="000000"/>
                  </a:solidFill>
                  <a:latin typeface="+mn-ea"/>
                  <a:ea typeface="+mn-ea"/>
                  <a:cs typeface="メイリオ" panose="020B0604030504040204" pitchFamily="50" charset="-128"/>
                </a:rPr>
                <a:t>億円</a:t>
              </a:r>
            </a:p>
            <a:p>
              <a:pPr algn="ctr">
                <a:spcBef>
                  <a:spcPct val="0"/>
                </a:spcBef>
                <a:buNone/>
              </a:pPr>
              <a:r>
                <a:rPr lang="ja-JP" altLang="en-US" sz="1200">
                  <a:solidFill>
                    <a:srgbClr val="000000"/>
                  </a:solidFill>
                  <a:latin typeface="+mn-ea"/>
                  <a:ea typeface="+mn-ea"/>
                  <a:cs typeface="メイリオ" panose="020B0604030504040204" pitchFamily="50" charset="-128"/>
                </a:rPr>
                <a:t>（</a:t>
              </a:r>
              <a:r>
                <a:rPr lang="en-US" altLang="ja-JP" sz="1200" dirty="0">
                  <a:solidFill>
                    <a:srgbClr val="000000"/>
                  </a:solidFill>
                  <a:latin typeface="+mn-ea"/>
                  <a:ea typeface="+mn-ea"/>
                  <a:cs typeface="メイリオ" panose="020B0604030504040204" pitchFamily="50" charset="-128"/>
                </a:rPr>
                <a:t>12.5%</a:t>
              </a:r>
              <a:r>
                <a:rPr lang="ja-JP" altLang="en-US" sz="1200">
                  <a:solidFill>
                    <a:srgbClr val="000000"/>
                  </a:solidFill>
                  <a:latin typeface="+mn-ea"/>
                  <a:ea typeface="+mn-ea"/>
                  <a:cs typeface="メイリオ" panose="020B0604030504040204" pitchFamily="50" charset="-128"/>
                </a:rPr>
                <a:t>）</a:t>
              </a:r>
            </a:p>
            <a:p>
              <a:pPr algn="ctr">
                <a:spcBef>
                  <a:spcPct val="0"/>
                </a:spcBef>
                <a:buNone/>
              </a:pPr>
              <a:endParaRPr lang="ja-JP" altLang="en-US" sz="1200">
                <a:solidFill>
                  <a:srgbClr val="000000"/>
                </a:solidFill>
                <a:latin typeface="+mn-ea"/>
                <a:ea typeface="+mn-ea"/>
                <a:cs typeface="メイリオ" panose="020B0604030504040204" pitchFamily="50" charset="-128"/>
              </a:endParaRPr>
            </a:p>
          </p:txBody>
        </p:sp>
        <p:sp>
          <p:nvSpPr>
            <p:cNvPr id="18" name="Rectangle 8">
              <a:extLst>
                <a:ext uri="{FF2B5EF4-FFF2-40B4-BE49-F238E27FC236}">
                  <a16:creationId xmlns:a16="http://schemas.microsoft.com/office/drawing/2014/main" id="{03731EED-0359-AFD1-0F52-FB56D33F7A3B}"/>
                </a:ext>
              </a:extLst>
            </p:cNvPr>
            <p:cNvSpPr>
              <a:spLocks noChangeArrowheads="1"/>
            </p:cNvSpPr>
            <p:nvPr/>
          </p:nvSpPr>
          <p:spPr bwMode="auto">
            <a:xfrm>
              <a:off x="2815326" y="5427751"/>
              <a:ext cx="749566" cy="470174"/>
            </a:xfrm>
            <a:prstGeom prst="rect">
              <a:avLst/>
            </a:prstGeom>
            <a:noFill/>
            <a:ln>
              <a:noFill/>
            </a:ln>
          </p:spPr>
          <p:txBody>
            <a:bodyPr wrap="none" lIns="36000" tIns="36000" rIns="36000" bIns="36000" anchor="ctr" anchorCtr="0">
              <a:noAutofit/>
            </a:bodyPr>
            <a:lstStyle>
              <a:lvl1pPr>
                <a:spcBef>
                  <a:spcPct val="20000"/>
                </a:spcBef>
                <a:buChar char="•"/>
                <a:defRPr kumimoji="1" sz="3200">
                  <a:solidFill>
                    <a:schemeClr val="tx1"/>
                  </a:solidFill>
                  <a:latin typeface="Times" panose="02020603050405020304" pitchFamily="18" charset="0"/>
                  <a:ea typeface="Osaka" charset="-128"/>
                </a:defRPr>
              </a:lvl1pPr>
              <a:lvl2pPr marL="742950" indent="-285750">
                <a:spcBef>
                  <a:spcPct val="20000"/>
                </a:spcBef>
                <a:buChar char="–"/>
                <a:defRPr kumimoji="1" sz="2800">
                  <a:solidFill>
                    <a:schemeClr val="tx1"/>
                  </a:solidFill>
                  <a:latin typeface="Times" panose="02020603050405020304" pitchFamily="18" charset="0"/>
                  <a:ea typeface="Osaka" charset="-128"/>
                </a:defRPr>
              </a:lvl2pPr>
              <a:lvl3pPr marL="1143000" indent="-228600">
                <a:spcBef>
                  <a:spcPct val="20000"/>
                </a:spcBef>
                <a:buChar char="•"/>
                <a:defRPr kumimoji="1" sz="2400">
                  <a:solidFill>
                    <a:schemeClr val="tx1"/>
                  </a:solidFill>
                  <a:latin typeface="Times" panose="02020603050405020304" pitchFamily="18" charset="0"/>
                  <a:ea typeface="Osaka" charset="-128"/>
                </a:defRPr>
              </a:lvl3pPr>
              <a:lvl4pPr marL="1600200" indent="-228600">
                <a:spcBef>
                  <a:spcPct val="20000"/>
                </a:spcBef>
                <a:buChar char="–"/>
                <a:defRPr kumimoji="1" sz="2000">
                  <a:solidFill>
                    <a:schemeClr val="tx1"/>
                  </a:solidFill>
                  <a:latin typeface="Times" panose="02020603050405020304" pitchFamily="18" charset="0"/>
                  <a:ea typeface="Osaka" charset="-128"/>
                </a:defRPr>
              </a:lvl4pPr>
              <a:lvl5pPr marL="2057400" indent="-228600">
                <a:spcBef>
                  <a:spcPct val="20000"/>
                </a:spcBef>
                <a:buChar char="»"/>
                <a:defRPr kumimoji="1" sz="2000">
                  <a:solidFill>
                    <a:schemeClr val="tx1"/>
                  </a:solidFill>
                  <a:latin typeface="Times" panose="02020603050405020304" pitchFamily="18" charset="0"/>
                  <a:ea typeface="Osaka" charset="-128"/>
                </a:defRPr>
              </a:lvl5pPr>
              <a:lvl6pPr marL="25146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6pPr>
              <a:lvl7pPr marL="29718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7pPr>
              <a:lvl8pPr marL="34290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8pPr>
              <a:lvl9pPr marL="38862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9pPr>
            </a:lstStyle>
            <a:p>
              <a:pPr algn="ctr">
                <a:spcBef>
                  <a:spcPct val="0"/>
                </a:spcBef>
                <a:buNone/>
              </a:pPr>
              <a:r>
                <a:rPr lang="ja-JP" altLang="en-US" sz="1200">
                  <a:solidFill>
                    <a:srgbClr val="000000"/>
                  </a:solidFill>
                  <a:latin typeface="+mn-ea"/>
                  <a:ea typeface="+mn-ea"/>
                  <a:cs typeface="メイリオ" panose="020B0604030504040204" pitchFamily="50" charset="-128"/>
                </a:rPr>
                <a:t>地方交付税</a:t>
              </a:r>
            </a:p>
            <a:p>
              <a:pPr algn="ctr">
                <a:spcBef>
                  <a:spcPct val="0"/>
                </a:spcBef>
                <a:buNone/>
              </a:pPr>
              <a:r>
                <a:rPr lang="en-US" altLang="ja-JP" sz="1200" dirty="0">
                  <a:solidFill>
                    <a:srgbClr val="000000"/>
                  </a:solidFill>
                  <a:latin typeface="+mn-ea"/>
                  <a:ea typeface="+mn-ea"/>
                  <a:cs typeface="メイリオ" panose="020B0604030504040204" pitchFamily="50" charset="-128"/>
                </a:rPr>
                <a:t>1,880</a:t>
              </a:r>
              <a:r>
                <a:rPr lang="ja-JP" altLang="en-US" sz="1200">
                  <a:solidFill>
                    <a:srgbClr val="000000"/>
                  </a:solidFill>
                  <a:latin typeface="+mn-ea"/>
                  <a:ea typeface="+mn-ea"/>
                  <a:cs typeface="メイリオ" panose="020B0604030504040204" pitchFamily="50" charset="-128"/>
                </a:rPr>
                <a:t>億円</a:t>
              </a:r>
            </a:p>
            <a:p>
              <a:pPr algn="ctr">
                <a:spcBef>
                  <a:spcPct val="0"/>
                </a:spcBef>
                <a:buNone/>
              </a:pPr>
              <a:r>
                <a:rPr lang="ja-JP" altLang="en-US" sz="1200">
                  <a:solidFill>
                    <a:srgbClr val="000000"/>
                  </a:solidFill>
                  <a:latin typeface="+mn-ea"/>
                  <a:ea typeface="+mn-ea"/>
                  <a:cs typeface="メイリオ" panose="020B0604030504040204" pitchFamily="50" charset="-128"/>
                </a:rPr>
                <a:t>（</a:t>
              </a:r>
              <a:r>
                <a:rPr lang="en-US" altLang="ja-JP" sz="1200" dirty="0">
                  <a:solidFill>
                    <a:srgbClr val="000000"/>
                  </a:solidFill>
                  <a:latin typeface="+mn-ea"/>
                  <a:ea typeface="+mn-ea"/>
                  <a:cs typeface="メイリオ" panose="020B0604030504040204" pitchFamily="50" charset="-128"/>
                </a:rPr>
                <a:t>18.3%</a:t>
              </a:r>
              <a:r>
                <a:rPr lang="ja-JP" altLang="en-US" sz="1200">
                  <a:solidFill>
                    <a:srgbClr val="000000"/>
                  </a:solidFill>
                  <a:latin typeface="+mn-ea"/>
                  <a:ea typeface="+mn-ea"/>
                  <a:cs typeface="メイリオ" panose="020B0604030504040204" pitchFamily="50" charset="-128"/>
                </a:rPr>
                <a:t>）</a:t>
              </a:r>
            </a:p>
            <a:p>
              <a:pPr algn="ctr">
                <a:spcBef>
                  <a:spcPct val="0"/>
                </a:spcBef>
                <a:buNone/>
              </a:pPr>
              <a:endParaRPr lang="ja-JP" altLang="en-US" sz="1200">
                <a:solidFill>
                  <a:srgbClr val="000000"/>
                </a:solidFill>
                <a:latin typeface="+mn-ea"/>
                <a:ea typeface="+mn-ea"/>
                <a:cs typeface="メイリオ" panose="020B0604030504040204" pitchFamily="50" charset="-128"/>
              </a:endParaRPr>
            </a:p>
          </p:txBody>
        </p:sp>
        <p:sp>
          <p:nvSpPr>
            <p:cNvPr id="19" name="Rectangle 8">
              <a:extLst>
                <a:ext uri="{FF2B5EF4-FFF2-40B4-BE49-F238E27FC236}">
                  <a16:creationId xmlns:a16="http://schemas.microsoft.com/office/drawing/2014/main" id="{B86133B2-CE9A-EF21-945B-F4FF60A848A4}"/>
                </a:ext>
              </a:extLst>
            </p:cNvPr>
            <p:cNvSpPr>
              <a:spLocks noChangeArrowheads="1"/>
            </p:cNvSpPr>
            <p:nvPr/>
          </p:nvSpPr>
          <p:spPr bwMode="auto">
            <a:xfrm>
              <a:off x="1030506" y="5879987"/>
              <a:ext cx="749566" cy="470174"/>
            </a:xfrm>
            <a:prstGeom prst="rect">
              <a:avLst/>
            </a:prstGeom>
            <a:noFill/>
            <a:ln>
              <a:noFill/>
            </a:ln>
          </p:spPr>
          <p:txBody>
            <a:bodyPr wrap="none" lIns="36000" tIns="36000" rIns="36000" bIns="36000" anchor="ctr" anchorCtr="0">
              <a:noAutofit/>
            </a:bodyPr>
            <a:lstStyle>
              <a:lvl1pPr>
                <a:spcBef>
                  <a:spcPct val="20000"/>
                </a:spcBef>
                <a:buChar char="•"/>
                <a:defRPr kumimoji="1" sz="3200">
                  <a:solidFill>
                    <a:schemeClr val="tx1"/>
                  </a:solidFill>
                  <a:latin typeface="Times" panose="02020603050405020304" pitchFamily="18" charset="0"/>
                  <a:ea typeface="Osaka" charset="-128"/>
                </a:defRPr>
              </a:lvl1pPr>
              <a:lvl2pPr marL="742950" indent="-285750">
                <a:spcBef>
                  <a:spcPct val="20000"/>
                </a:spcBef>
                <a:buChar char="–"/>
                <a:defRPr kumimoji="1" sz="2800">
                  <a:solidFill>
                    <a:schemeClr val="tx1"/>
                  </a:solidFill>
                  <a:latin typeface="Times" panose="02020603050405020304" pitchFamily="18" charset="0"/>
                  <a:ea typeface="Osaka" charset="-128"/>
                </a:defRPr>
              </a:lvl2pPr>
              <a:lvl3pPr marL="1143000" indent="-228600">
                <a:spcBef>
                  <a:spcPct val="20000"/>
                </a:spcBef>
                <a:buChar char="•"/>
                <a:defRPr kumimoji="1" sz="2400">
                  <a:solidFill>
                    <a:schemeClr val="tx1"/>
                  </a:solidFill>
                  <a:latin typeface="Times" panose="02020603050405020304" pitchFamily="18" charset="0"/>
                  <a:ea typeface="Osaka" charset="-128"/>
                </a:defRPr>
              </a:lvl3pPr>
              <a:lvl4pPr marL="1600200" indent="-228600">
                <a:spcBef>
                  <a:spcPct val="20000"/>
                </a:spcBef>
                <a:buChar char="–"/>
                <a:defRPr kumimoji="1" sz="2000">
                  <a:solidFill>
                    <a:schemeClr val="tx1"/>
                  </a:solidFill>
                  <a:latin typeface="Times" panose="02020603050405020304" pitchFamily="18" charset="0"/>
                  <a:ea typeface="Osaka" charset="-128"/>
                </a:defRPr>
              </a:lvl4pPr>
              <a:lvl5pPr marL="2057400" indent="-228600">
                <a:spcBef>
                  <a:spcPct val="20000"/>
                </a:spcBef>
                <a:buChar char="»"/>
                <a:defRPr kumimoji="1" sz="2000">
                  <a:solidFill>
                    <a:schemeClr val="tx1"/>
                  </a:solidFill>
                  <a:latin typeface="Times" panose="02020603050405020304" pitchFamily="18" charset="0"/>
                  <a:ea typeface="Osaka" charset="-128"/>
                </a:defRPr>
              </a:lvl5pPr>
              <a:lvl6pPr marL="25146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6pPr>
              <a:lvl7pPr marL="29718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7pPr>
              <a:lvl8pPr marL="34290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8pPr>
              <a:lvl9pPr marL="38862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9pPr>
            </a:lstStyle>
            <a:p>
              <a:pPr algn="ctr">
                <a:spcBef>
                  <a:spcPct val="0"/>
                </a:spcBef>
                <a:buNone/>
              </a:pPr>
              <a:r>
                <a:rPr lang="ja-JP" altLang="en-US" sz="1200">
                  <a:solidFill>
                    <a:srgbClr val="000000"/>
                  </a:solidFill>
                  <a:latin typeface="+mn-ea"/>
                  <a:ea typeface="+mn-ea"/>
                  <a:cs typeface="メイリオ" panose="020B0604030504040204" pitchFamily="50" charset="-128"/>
                </a:rPr>
                <a:t>地方譲与税・その他</a:t>
              </a:r>
            </a:p>
            <a:p>
              <a:pPr algn="ctr">
                <a:spcBef>
                  <a:spcPct val="0"/>
                </a:spcBef>
                <a:buNone/>
              </a:pPr>
              <a:r>
                <a:rPr lang="en-US" altLang="ja-JP" sz="1200" dirty="0">
                  <a:solidFill>
                    <a:srgbClr val="000000"/>
                  </a:solidFill>
                  <a:latin typeface="+mn-ea"/>
                  <a:ea typeface="+mn-ea"/>
                  <a:cs typeface="メイリオ" panose="020B0604030504040204" pitchFamily="50" charset="-128"/>
                </a:rPr>
                <a:t>686</a:t>
              </a:r>
              <a:r>
                <a:rPr lang="ja-JP" altLang="en-US" sz="1200">
                  <a:solidFill>
                    <a:srgbClr val="000000"/>
                  </a:solidFill>
                  <a:latin typeface="+mn-ea"/>
                  <a:ea typeface="+mn-ea"/>
                  <a:cs typeface="メイリオ" panose="020B0604030504040204" pitchFamily="50" charset="-128"/>
                </a:rPr>
                <a:t>億円（</a:t>
              </a:r>
              <a:r>
                <a:rPr lang="en-US" altLang="ja-JP" sz="1200" dirty="0">
                  <a:solidFill>
                    <a:srgbClr val="000000"/>
                  </a:solidFill>
                  <a:latin typeface="+mn-ea"/>
                  <a:ea typeface="+mn-ea"/>
                  <a:cs typeface="メイリオ" panose="020B0604030504040204" pitchFamily="50" charset="-128"/>
                </a:rPr>
                <a:t>6.6%</a:t>
              </a:r>
              <a:r>
                <a:rPr lang="ja-JP" altLang="en-US" sz="1200">
                  <a:solidFill>
                    <a:srgbClr val="000000"/>
                  </a:solidFill>
                  <a:latin typeface="+mn-ea"/>
                  <a:ea typeface="+mn-ea"/>
                  <a:cs typeface="メイリオ" panose="020B0604030504040204" pitchFamily="50" charset="-128"/>
                </a:rPr>
                <a:t>）</a:t>
              </a:r>
            </a:p>
            <a:p>
              <a:pPr algn="ctr">
                <a:spcBef>
                  <a:spcPct val="0"/>
                </a:spcBef>
                <a:buNone/>
              </a:pPr>
              <a:endParaRPr lang="ja-JP" altLang="en-US" sz="1200">
                <a:solidFill>
                  <a:srgbClr val="000000"/>
                </a:solidFill>
                <a:latin typeface="+mn-ea"/>
                <a:ea typeface="+mn-ea"/>
                <a:cs typeface="メイリオ" panose="020B0604030504040204" pitchFamily="50" charset="-128"/>
              </a:endParaRPr>
            </a:p>
          </p:txBody>
        </p:sp>
        <p:sp>
          <p:nvSpPr>
            <p:cNvPr id="20" name="Rectangle 8">
              <a:extLst>
                <a:ext uri="{FF2B5EF4-FFF2-40B4-BE49-F238E27FC236}">
                  <a16:creationId xmlns:a16="http://schemas.microsoft.com/office/drawing/2014/main" id="{88C86D66-23CA-4C4D-4C6F-89BDECD61240}"/>
                </a:ext>
              </a:extLst>
            </p:cNvPr>
            <p:cNvSpPr>
              <a:spLocks noChangeArrowheads="1"/>
            </p:cNvSpPr>
            <p:nvPr/>
          </p:nvSpPr>
          <p:spPr bwMode="auto">
            <a:xfrm>
              <a:off x="323851" y="4387348"/>
              <a:ext cx="749566" cy="470174"/>
            </a:xfrm>
            <a:prstGeom prst="rect">
              <a:avLst/>
            </a:prstGeom>
            <a:noFill/>
            <a:ln>
              <a:noFill/>
            </a:ln>
          </p:spPr>
          <p:txBody>
            <a:bodyPr wrap="none" lIns="36000" tIns="36000" rIns="36000" bIns="36000" anchor="ctr" anchorCtr="0">
              <a:noAutofit/>
            </a:bodyPr>
            <a:lstStyle>
              <a:lvl1pPr>
                <a:spcBef>
                  <a:spcPct val="20000"/>
                </a:spcBef>
                <a:buChar char="•"/>
                <a:defRPr kumimoji="1" sz="3200">
                  <a:solidFill>
                    <a:schemeClr val="tx1"/>
                  </a:solidFill>
                  <a:latin typeface="Times" panose="02020603050405020304" pitchFamily="18" charset="0"/>
                  <a:ea typeface="Osaka" charset="-128"/>
                </a:defRPr>
              </a:lvl1pPr>
              <a:lvl2pPr marL="742950" indent="-285750">
                <a:spcBef>
                  <a:spcPct val="20000"/>
                </a:spcBef>
                <a:buChar char="–"/>
                <a:defRPr kumimoji="1" sz="2800">
                  <a:solidFill>
                    <a:schemeClr val="tx1"/>
                  </a:solidFill>
                  <a:latin typeface="Times" panose="02020603050405020304" pitchFamily="18" charset="0"/>
                  <a:ea typeface="Osaka" charset="-128"/>
                </a:defRPr>
              </a:lvl2pPr>
              <a:lvl3pPr marL="1143000" indent="-228600">
                <a:spcBef>
                  <a:spcPct val="20000"/>
                </a:spcBef>
                <a:buChar char="•"/>
                <a:defRPr kumimoji="1" sz="2400">
                  <a:solidFill>
                    <a:schemeClr val="tx1"/>
                  </a:solidFill>
                  <a:latin typeface="Times" panose="02020603050405020304" pitchFamily="18" charset="0"/>
                  <a:ea typeface="Osaka" charset="-128"/>
                </a:defRPr>
              </a:lvl3pPr>
              <a:lvl4pPr marL="1600200" indent="-228600">
                <a:spcBef>
                  <a:spcPct val="20000"/>
                </a:spcBef>
                <a:buChar char="–"/>
                <a:defRPr kumimoji="1" sz="2000">
                  <a:solidFill>
                    <a:schemeClr val="tx1"/>
                  </a:solidFill>
                  <a:latin typeface="Times" panose="02020603050405020304" pitchFamily="18" charset="0"/>
                  <a:ea typeface="Osaka" charset="-128"/>
                </a:defRPr>
              </a:lvl4pPr>
              <a:lvl5pPr marL="2057400" indent="-228600">
                <a:spcBef>
                  <a:spcPct val="20000"/>
                </a:spcBef>
                <a:buChar char="»"/>
                <a:defRPr kumimoji="1" sz="2000">
                  <a:solidFill>
                    <a:schemeClr val="tx1"/>
                  </a:solidFill>
                  <a:latin typeface="Times" panose="02020603050405020304" pitchFamily="18" charset="0"/>
                  <a:ea typeface="Osaka" charset="-128"/>
                </a:defRPr>
              </a:lvl5pPr>
              <a:lvl6pPr marL="25146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6pPr>
              <a:lvl7pPr marL="29718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7pPr>
              <a:lvl8pPr marL="34290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8pPr>
              <a:lvl9pPr marL="38862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9pPr>
            </a:lstStyle>
            <a:p>
              <a:pPr algn="ctr">
                <a:spcBef>
                  <a:spcPct val="0"/>
                </a:spcBef>
                <a:buNone/>
              </a:pPr>
              <a:r>
                <a:rPr lang="ja-JP" altLang="en-US" sz="1200">
                  <a:solidFill>
                    <a:srgbClr val="000000"/>
                  </a:solidFill>
                  <a:latin typeface="+mn-ea"/>
                  <a:ea typeface="+mn-ea"/>
                  <a:cs typeface="メイリオ" panose="020B0604030504040204" pitchFamily="50" charset="-128"/>
                </a:rPr>
                <a:t>使用料・手数料</a:t>
              </a:r>
            </a:p>
            <a:p>
              <a:pPr algn="ctr">
                <a:spcBef>
                  <a:spcPct val="0"/>
                </a:spcBef>
                <a:buNone/>
              </a:pPr>
              <a:r>
                <a:rPr lang="en-US" altLang="ja-JP" sz="1200" dirty="0">
                  <a:solidFill>
                    <a:srgbClr val="000000"/>
                  </a:solidFill>
                  <a:latin typeface="+mn-ea"/>
                  <a:ea typeface="+mn-ea"/>
                  <a:cs typeface="メイリオ" panose="020B0604030504040204" pitchFamily="50" charset="-128"/>
                </a:rPr>
                <a:t>111</a:t>
              </a:r>
              <a:r>
                <a:rPr lang="ja-JP" altLang="en-US" sz="1200">
                  <a:solidFill>
                    <a:srgbClr val="000000"/>
                  </a:solidFill>
                  <a:latin typeface="+mn-ea"/>
                  <a:ea typeface="+mn-ea"/>
                  <a:cs typeface="メイリオ" panose="020B0604030504040204" pitchFamily="50" charset="-128"/>
                </a:rPr>
                <a:t>億円（</a:t>
              </a:r>
              <a:r>
                <a:rPr lang="en-US" altLang="ja-JP" sz="1200" dirty="0">
                  <a:solidFill>
                    <a:srgbClr val="000000"/>
                  </a:solidFill>
                  <a:latin typeface="+mn-ea"/>
                  <a:ea typeface="+mn-ea"/>
                  <a:cs typeface="メイリオ" panose="020B0604030504040204" pitchFamily="50" charset="-128"/>
                </a:rPr>
                <a:t>1.1%</a:t>
              </a:r>
              <a:r>
                <a:rPr lang="ja-JP" altLang="en-US" sz="1200">
                  <a:solidFill>
                    <a:srgbClr val="000000"/>
                  </a:solidFill>
                  <a:latin typeface="+mn-ea"/>
                  <a:ea typeface="+mn-ea"/>
                  <a:cs typeface="メイリオ" panose="020B0604030504040204" pitchFamily="50" charset="-128"/>
                </a:rPr>
                <a:t>）</a:t>
              </a:r>
            </a:p>
            <a:p>
              <a:pPr algn="ctr">
                <a:spcBef>
                  <a:spcPct val="0"/>
                </a:spcBef>
                <a:buNone/>
              </a:pPr>
              <a:endParaRPr lang="ja-JP" altLang="en-US" sz="1200">
                <a:solidFill>
                  <a:srgbClr val="000000"/>
                </a:solidFill>
                <a:latin typeface="+mn-ea"/>
                <a:ea typeface="+mn-ea"/>
                <a:cs typeface="メイリオ" panose="020B0604030504040204" pitchFamily="50" charset="-128"/>
              </a:endParaRPr>
            </a:p>
          </p:txBody>
        </p:sp>
        <p:sp>
          <p:nvSpPr>
            <p:cNvPr id="21" name="Rectangle 8">
              <a:extLst>
                <a:ext uri="{FF2B5EF4-FFF2-40B4-BE49-F238E27FC236}">
                  <a16:creationId xmlns:a16="http://schemas.microsoft.com/office/drawing/2014/main" id="{66F4A4BF-24E6-F067-D7D5-B2BDE9A1BA19}"/>
                </a:ext>
              </a:extLst>
            </p:cNvPr>
            <p:cNvSpPr>
              <a:spLocks noChangeArrowheads="1"/>
            </p:cNvSpPr>
            <p:nvPr/>
          </p:nvSpPr>
          <p:spPr bwMode="auto">
            <a:xfrm>
              <a:off x="1890637" y="3681151"/>
              <a:ext cx="749566" cy="470174"/>
            </a:xfrm>
            <a:prstGeom prst="rect">
              <a:avLst/>
            </a:prstGeom>
            <a:noFill/>
            <a:ln>
              <a:noFill/>
            </a:ln>
          </p:spPr>
          <p:txBody>
            <a:bodyPr wrap="none" lIns="36000" tIns="36000" rIns="36000" bIns="36000" anchor="ctr" anchorCtr="0">
              <a:noAutofit/>
            </a:bodyPr>
            <a:lstStyle>
              <a:lvl1pPr>
                <a:spcBef>
                  <a:spcPct val="20000"/>
                </a:spcBef>
                <a:buChar char="•"/>
                <a:defRPr kumimoji="1" sz="3200">
                  <a:solidFill>
                    <a:schemeClr val="tx1"/>
                  </a:solidFill>
                  <a:latin typeface="Times" panose="02020603050405020304" pitchFamily="18" charset="0"/>
                  <a:ea typeface="Osaka" charset="-128"/>
                </a:defRPr>
              </a:lvl1pPr>
              <a:lvl2pPr marL="742950" indent="-285750">
                <a:spcBef>
                  <a:spcPct val="20000"/>
                </a:spcBef>
                <a:buChar char="–"/>
                <a:defRPr kumimoji="1" sz="2800">
                  <a:solidFill>
                    <a:schemeClr val="tx1"/>
                  </a:solidFill>
                  <a:latin typeface="Times" panose="02020603050405020304" pitchFamily="18" charset="0"/>
                  <a:ea typeface="Osaka" charset="-128"/>
                </a:defRPr>
              </a:lvl2pPr>
              <a:lvl3pPr marL="1143000" indent="-228600">
                <a:spcBef>
                  <a:spcPct val="20000"/>
                </a:spcBef>
                <a:buChar char="•"/>
                <a:defRPr kumimoji="1" sz="2400">
                  <a:solidFill>
                    <a:schemeClr val="tx1"/>
                  </a:solidFill>
                  <a:latin typeface="Times" panose="02020603050405020304" pitchFamily="18" charset="0"/>
                  <a:ea typeface="Osaka" charset="-128"/>
                </a:defRPr>
              </a:lvl3pPr>
              <a:lvl4pPr marL="1600200" indent="-228600">
                <a:spcBef>
                  <a:spcPct val="20000"/>
                </a:spcBef>
                <a:buChar char="–"/>
                <a:defRPr kumimoji="1" sz="2000">
                  <a:solidFill>
                    <a:schemeClr val="tx1"/>
                  </a:solidFill>
                  <a:latin typeface="Times" panose="02020603050405020304" pitchFamily="18" charset="0"/>
                  <a:ea typeface="Osaka" charset="-128"/>
                </a:defRPr>
              </a:lvl4pPr>
              <a:lvl5pPr marL="2057400" indent="-228600">
                <a:spcBef>
                  <a:spcPct val="20000"/>
                </a:spcBef>
                <a:buChar char="»"/>
                <a:defRPr kumimoji="1" sz="2000">
                  <a:solidFill>
                    <a:schemeClr val="tx1"/>
                  </a:solidFill>
                  <a:latin typeface="Times" panose="02020603050405020304" pitchFamily="18" charset="0"/>
                  <a:ea typeface="Osaka" charset="-128"/>
                </a:defRPr>
              </a:lvl5pPr>
              <a:lvl6pPr marL="25146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6pPr>
              <a:lvl7pPr marL="29718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7pPr>
              <a:lvl8pPr marL="34290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8pPr>
              <a:lvl9pPr marL="38862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9pPr>
            </a:lstStyle>
            <a:p>
              <a:pPr algn="ctr">
                <a:spcBef>
                  <a:spcPct val="0"/>
                </a:spcBef>
                <a:buNone/>
              </a:pPr>
              <a:r>
                <a:rPr lang="ja-JP" altLang="en-US" sz="1200">
                  <a:solidFill>
                    <a:srgbClr val="000000"/>
                  </a:solidFill>
                  <a:latin typeface="+mn-ea"/>
                  <a:ea typeface="+mn-ea"/>
                  <a:cs typeface="メイリオ" panose="020B0604030504040204" pitchFamily="50" charset="-128"/>
                </a:rPr>
                <a:t>諸収入・その他</a:t>
              </a:r>
            </a:p>
            <a:p>
              <a:pPr algn="ctr">
                <a:spcBef>
                  <a:spcPct val="0"/>
                </a:spcBef>
                <a:buNone/>
              </a:pPr>
              <a:r>
                <a:rPr lang="en-US" altLang="ja-JP" sz="1200" dirty="0">
                  <a:solidFill>
                    <a:srgbClr val="000000"/>
                  </a:solidFill>
                  <a:latin typeface="+mn-ea"/>
                  <a:ea typeface="+mn-ea"/>
                  <a:cs typeface="メイリオ" panose="020B0604030504040204" pitchFamily="50" charset="-128"/>
                </a:rPr>
                <a:t>1,664</a:t>
              </a:r>
              <a:r>
                <a:rPr lang="ja-JP" altLang="en-US" sz="1200">
                  <a:solidFill>
                    <a:srgbClr val="000000"/>
                  </a:solidFill>
                  <a:latin typeface="+mn-ea"/>
                  <a:ea typeface="+mn-ea"/>
                  <a:cs typeface="メイリオ" panose="020B0604030504040204" pitchFamily="50" charset="-128"/>
                </a:rPr>
                <a:t>億円</a:t>
              </a:r>
            </a:p>
            <a:p>
              <a:pPr algn="ctr">
                <a:spcBef>
                  <a:spcPct val="0"/>
                </a:spcBef>
                <a:buNone/>
              </a:pPr>
              <a:r>
                <a:rPr lang="en-US" altLang="ja-JP" sz="1200" dirty="0">
                  <a:solidFill>
                    <a:srgbClr val="000000"/>
                  </a:solidFill>
                  <a:latin typeface="+mn-ea"/>
                  <a:ea typeface="+mn-ea"/>
                  <a:cs typeface="メイリオ" panose="020B0604030504040204" pitchFamily="50" charset="-128"/>
                </a:rPr>
                <a:t>16.2%</a:t>
              </a:r>
            </a:p>
            <a:p>
              <a:pPr algn="ctr">
                <a:spcBef>
                  <a:spcPct val="0"/>
                </a:spcBef>
                <a:buNone/>
              </a:pPr>
              <a:endParaRPr lang="en-US" altLang="ja-JP" sz="1200" dirty="0">
                <a:solidFill>
                  <a:srgbClr val="000000"/>
                </a:solidFill>
                <a:latin typeface="+mn-ea"/>
                <a:ea typeface="+mn-ea"/>
                <a:cs typeface="メイリオ" panose="020B0604030504040204" pitchFamily="50" charset="-128"/>
              </a:endParaRPr>
            </a:p>
          </p:txBody>
        </p:sp>
        <p:sp>
          <p:nvSpPr>
            <p:cNvPr id="23" name="Rectangle 8">
              <a:extLst>
                <a:ext uri="{FF2B5EF4-FFF2-40B4-BE49-F238E27FC236}">
                  <a16:creationId xmlns:a16="http://schemas.microsoft.com/office/drawing/2014/main" id="{55032B0F-DC31-A85C-75E6-86B5E52E4767}"/>
                </a:ext>
              </a:extLst>
            </p:cNvPr>
            <p:cNvSpPr>
              <a:spLocks noChangeArrowheads="1"/>
            </p:cNvSpPr>
            <p:nvPr/>
          </p:nvSpPr>
          <p:spPr bwMode="auto">
            <a:xfrm>
              <a:off x="517489" y="3660564"/>
              <a:ext cx="749566" cy="470174"/>
            </a:xfrm>
            <a:prstGeom prst="rect">
              <a:avLst/>
            </a:prstGeom>
            <a:noFill/>
            <a:ln>
              <a:noFill/>
            </a:ln>
          </p:spPr>
          <p:txBody>
            <a:bodyPr wrap="none" lIns="36000" tIns="36000" rIns="36000" bIns="36000" anchor="ctr" anchorCtr="0">
              <a:noAutofit/>
            </a:bodyPr>
            <a:lstStyle>
              <a:lvl1pPr>
                <a:spcBef>
                  <a:spcPct val="20000"/>
                </a:spcBef>
                <a:buChar char="•"/>
                <a:defRPr kumimoji="1" sz="3200">
                  <a:solidFill>
                    <a:schemeClr val="tx1"/>
                  </a:solidFill>
                  <a:latin typeface="Times" panose="02020603050405020304" pitchFamily="18" charset="0"/>
                  <a:ea typeface="Osaka" charset="-128"/>
                </a:defRPr>
              </a:lvl1pPr>
              <a:lvl2pPr marL="742950" indent="-285750">
                <a:spcBef>
                  <a:spcPct val="20000"/>
                </a:spcBef>
                <a:buChar char="–"/>
                <a:defRPr kumimoji="1" sz="2800">
                  <a:solidFill>
                    <a:schemeClr val="tx1"/>
                  </a:solidFill>
                  <a:latin typeface="Times" panose="02020603050405020304" pitchFamily="18" charset="0"/>
                  <a:ea typeface="Osaka" charset="-128"/>
                </a:defRPr>
              </a:lvl2pPr>
              <a:lvl3pPr marL="1143000" indent="-228600">
                <a:spcBef>
                  <a:spcPct val="20000"/>
                </a:spcBef>
                <a:buChar char="•"/>
                <a:defRPr kumimoji="1" sz="2400">
                  <a:solidFill>
                    <a:schemeClr val="tx1"/>
                  </a:solidFill>
                  <a:latin typeface="Times" panose="02020603050405020304" pitchFamily="18" charset="0"/>
                  <a:ea typeface="Osaka" charset="-128"/>
                </a:defRPr>
              </a:lvl3pPr>
              <a:lvl4pPr marL="1600200" indent="-228600">
                <a:spcBef>
                  <a:spcPct val="20000"/>
                </a:spcBef>
                <a:buChar char="–"/>
                <a:defRPr kumimoji="1" sz="2000">
                  <a:solidFill>
                    <a:schemeClr val="tx1"/>
                  </a:solidFill>
                  <a:latin typeface="Times" panose="02020603050405020304" pitchFamily="18" charset="0"/>
                  <a:ea typeface="Osaka" charset="-128"/>
                </a:defRPr>
              </a:lvl4pPr>
              <a:lvl5pPr marL="2057400" indent="-228600">
                <a:spcBef>
                  <a:spcPct val="20000"/>
                </a:spcBef>
                <a:buChar char="»"/>
                <a:defRPr kumimoji="1" sz="2000">
                  <a:solidFill>
                    <a:schemeClr val="tx1"/>
                  </a:solidFill>
                  <a:latin typeface="Times" panose="02020603050405020304" pitchFamily="18" charset="0"/>
                  <a:ea typeface="Osaka" charset="-128"/>
                </a:defRPr>
              </a:lvl5pPr>
              <a:lvl6pPr marL="25146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6pPr>
              <a:lvl7pPr marL="29718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7pPr>
              <a:lvl8pPr marL="34290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8pPr>
              <a:lvl9pPr marL="38862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9pPr>
            </a:lstStyle>
            <a:p>
              <a:pPr algn="ctr">
                <a:spcBef>
                  <a:spcPct val="0"/>
                </a:spcBef>
                <a:buNone/>
              </a:pPr>
              <a:r>
                <a:rPr lang="ja-JP" altLang="en-US" sz="1200">
                  <a:solidFill>
                    <a:srgbClr val="000000"/>
                  </a:solidFill>
                  <a:latin typeface="+mn-ea"/>
                  <a:ea typeface="+mn-ea"/>
                  <a:cs typeface="メイリオ" panose="020B0604030504040204" pitchFamily="50" charset="-128"/>
                </a:rPr>
                <a:t>繰入金</a:t>
              </a:r>
            </a:p>
            <a:p>
              <a:pPr algn="ctr">
                <a:spcBef>
                  <a:spcPct val="0"/>
                </a:spcBef>
                <a:buNone/>
              </a:pPr>
              <a:r>
                <a:rPr lang="en-US" altLang="ja-JP" sz="1200" dirty="0">
                  <a:solidFill>
                    <a:srgbClr val="000000"/>
                  </a:solidFill>
                  <a:latin typeface="+mn-ea"/>
                  <a:ea typeface="+mn-ea"/>
                  <a:cs typeface="メイリオ" panose="020B0604030504040204" pitchFamily="50" charset="-128"/>
                </a:rPr>
                <a:t>299</a:t>
              </a:r>
              <a:r>
                <a:rPr lang="ja-JP" altLang="en-US" sz="1200">
                  <a:solidFill>
                    <a:srgbClr val="000000"/>
                  </a:solidFill>
                  <a:latin typeface="+mn-ea"/>
                  <a:ea typeface="+mn-ea"/>
                  <a:cs typeface="メイリオ" panose="020B0604030504040204" pitchFamily="50" charset="-128"/>
                </a:rPr>
                <a:t>億円（</a:t>
              </a:r>
              <a:r>
                <a:rPr lang="en-US" altLang="ja-JP" sz="1200" dirty="0">
                  <a:solidFill>
                    <a:srgbClr val="000000"/>
                  </a:solidFill>
                  <a:latin typeface="+mn-ea"/>
                  <a:ea typeface="+mn-ea"/>
                  <a:cs typeface="メイリオ" panose="020B0604030504040204" pitchFamily="50" charset="-128"/>
                </a:rPr>
                <a:t>2.9%</a:t>
              </a:r>
              <a:r>
                <a:rPr lang="ja-JP" altLang="en-US" sz="1200">
                  <a:solidFill>
                    <a:srgbClr val="000000"/>
                  </a:solidFill>
                  <a:latin typeface="+mn-ea"/>
                  <a:ea typeface="+mn-ea"/>
                  <a:cs typeface="メイリオ" panose="020B0604030504040204" pitchFamily="50" charset="-128"/>
                </a:rPr>
                <a:t>）</a:t>
              </a:r>
            </a:p>
            <a:p>
              <a:pPr algn="ctr">
                <a:spcBef>
                  <a:spcPct val="0"/>
                </a:spcBef>
                <a:buNone/>
              </a:pPr>
              <a:endParaRPr lang="ja-JP" altLang="en-US" sz="1200">
                <a:solidFill>
                  <a:srgbClr val="000000"/>
                </a:solidFill>
                <a:latin typeface="+mn-ea"/>
                <a:ea typeface="+mn-ea"/>
                <a:cs typeface="メイリオ" panose="020B0604030504040204" pitchFamily="50" charset="-128"/>
              </a:endParaRPr>
            </a:p>
          </p:txBody>
        </p:sp>
        <p:sp>
          <p:nvSpPr>
            <p:cNvPr id="25" name="Rectangle 8">
              <a:extLst>
                <a:ext uri="{FF2B5EF4-FFF2-40B4-BE49-F238E27FC236}">
                  <a16:creationId xmlns:a16="http://schemas.microsoft.com/office/drawing/2014/main" id="{2320AD78-A425-6860-5BB8-35110F7AD4CE}"/>
                </a:ext>
              </a:extLst>
            </p:cNvPr>
            <p:cNvSpPr>
              <a:spLocks noChangeArrowheads="1"/>
            </p:cNvSpPr>
            <p:nvPr/>
          </p:nvSpPr>
          <p:spPr bwMode="auto">
            <a:xfrm>
              <a:off x="395805" y="5061680"/>
              <a:ext cx="749566" cy="470174"/>
            </a:xfrm>
            <a:prstGeom prst="rect">
              <a:avLst/>
            </a:prstGeom>
            <a:noFill/>
            <a:ln>
              <a:noFill/>
            </a:ln>
          </p:spPr>
          <p:txBody>
            <a:bodyPr wrap="none" lIns="36000" tIns="36000" rIns="36000" bIns="36000" anchor="ctr" anchorCtr="0">
              <a:noAutofit/>
            </a:bodyPr>
            <a:lstStyle>
              <a:lvl1pPr>
                <a:spcBef>
                  <a:spcPct val="20000"/>
                </a:spcBef>
                <a:buChar char="•"/>
                <a:defRPr kumimoji="1" sz="3200">
                  <a:solidFill>
                    <a:schemeClr val="tx1"/>
                  </a:solidFill>
                  <a:latin typeface="Times" panose="02020603050405020304" pitchFamily="18" charset="0"/>
                  <a:ea typeface="Osaka" charset="-128"/>
                </a:defRPr>
              </a:lvl1pPr>
              <a:lvl2pPr marL="742950" indent="-285750">
                <a:spcBef>
                  <a:spcPct val="20000"/>
                </a:spcBef>
                <a:buChar char="–"/>
                <a:defRPr kumimoji="1" sz="2800">
                  <a:solidFill>
                    <a:schemeClr val="tx1"/>
                  </a:solidFill>
                  <a:latin typeface="Times" panose="02020603050405020304" pitchFamily="18" charset="0"/>
                  <a:ea typeface="Osaka" charset="-128"/>
                </a:defRPr>
              </a:lvl2pPr>
              <a:lvl3pPr marL="1143000" indent="-228600">
                <a:spcBef>
                  <a:spcPct val="20000"/>
                </a:spcBef>
                <a:buChar char="•"/>
                <a:defRPr kumimoji="1" sz="2400">
                  <a:solidFill>
                    <a:schemeClr val="tx1"/>
                  </a:solidFill>
                  <a:latin typeface="Times" panose="02020603050405020304" pitchFamily="18" charset="0"/>
                  <a:ea typeface="Osaka" charset="-128"/>
                </a:defRPr>
              </a:lvl3pPr>
              <a:lvl4pPr marL="1600200" indent="-228600">
                <a:spcBef>
                  <a:spcPct val="20000"/>
                </a:spcBef>
                <a:buChar char="–"/>
                <a:defRPr kumimoji="1" sz="2000">
                  <a:solidFill>
                    <a:schemeClr val="tx1"/>
                  </a:solidFill>
                  <a:latin typeface="Times" panose="02020603050405020304" pitchFamily="18" charset="0"/>
                  <a:ea typeface="Osaka" charset="-128"/>
                </a:defRPr>
              </a:lvl4pPr>
              <a:lvl5pPr marL="2057400" indent="-228600">
                <a:spcBef>
                  <a:spcPct val="20000"/>
                </a:spcBef>
                <a:buChar char="»"/>
                <a:defRPr kumimoji="1" sz="2000">
                  <a:solidFill>
                    <a:schemeClr val="tx1"/>
                  </a:solidFill>
                  <a:latin typeface="Times" panose="02020603050405020304" pitchFamily="18" charset="0"/>
                  <a:ea typeface="Osaka" charset="-128"/>
                </a:defRPr>
              </a:lvl5pPr>
              <a:lvl6pPr marL="25146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6pPr>
              <a:lvl7pPr marL="29718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7pPr>
              <a:lvl8pPr marL="34290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8pPr>
              <a:lvl9pPr marL="38862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9pPr>
            </a:lstStyle>
            <a:p>
              <a:pPr algn="ctr">
                <a:spcBef>
                  <a:spcPct val="0"/>
                </a:spcBef>
                <a:buNone/>
              </a:pPr>
              <a:r>
                <a:rPr lang="ja-JP" altLang="en-US" sz="1200">
                  <a:solidFill>
                    <a:srgbClr val="000000"/>
                  </a:solidFill>
                  <a:latin typeface="+mn-ea"/>
                  <a:ea typeface="+mn-ea"/>
                  <a:cs typeface="メイリオ" panose="020B0604030504040204" pitchFamily="50" charset="-128"/>
                </a:rPr>
                <a:t>国庫支出金</a:t>
              </a:r>
            </a:p>
            <a:p>
              <a:pPr algn="ctr">
                <a:spcBef>
                  <a:spcPct val="0"/>
                </a:spcBef>
                <a:buNone/>
              </a:pPr>
              <a:r>
                <a:rPr lang="en-US" altLang="ja-JP" sz="1200" dirty="0">
                  <a:solidFill>
                    <a:srgbClr val="000000"/>
                  </a:solidFill>
                  <a:latin typeface="+mn-ea"/>
                  <a:ea typeface="+mn-ea"/>
                  <a:cs typeface="メイリオ" panose="020B0604030504040204" pitchFamily="50" charset="-128"/>
                </a:rPr>
                <a:t>733</a:t>
              </a:r>
              <a:r>
                <a:rPr lang="ja-JP" altLang="en-US" sz="1200">
                  <a:solidFill>
                    <a:srgbClr val="000000"/>
                  </a:solidFill>
                  <a:latin typeface="+mn-ea"/>
                  <a:ea typeface="+mn-ea"/>
                  <a:cs typeface="メイリオ" panose="020B0604030504040204" pitchFamily="50" charset="-128"/>
                </a:rPr>
                <a:t>億円</a:t>
              </a:r>
            </a:p>
            <a:p>
              <a:pPr algn="ctr">
                <a:spcBef>
                  <a:spcPct val="0"/>
                </a:spcBef>
                <a:buNone/>
              </a:pPr>
              <a:r>
                <a:rPr lang="ja-JP" altLang="en-US" sz="1200">
                  <a:solidFill>
                    <a:srgbClr val="000000"/>
                  </a:solidFill>
                  <a:latin typeface="+mn-ea"/>
                  <a:ea typeface="+mn-ea"/>
                  <a:cs typeface="メイリオ" panose="020B0604030504040204" pitchFamily="50" charset="-128"/>
                </a:rPr>
                <a:t>（</a:t>
              </a:r>
              <a:r>
                <a:rPr lang="en-US" altLang="ja-JP" sz="1200" dirty="0">
                  <a:solidFill>
                    <a:srgbClr val="000000"/>
                  </a:solidFill>
                  <a:latin typeface="+mn-ea"/>
                  <a:ea typeface="+mn-ea"/>
                  <a:cs typeface="メイリオ" panose="020B0604030504040204" pitchFamily="50" charset="-128"/>
                </a:rPr>
                <a:t>7.1%</a:t>
              </a:r>
              <a:r>
                <a:rPr lang="ja-JP" altLang="en-US" sz="1200">
                  <a:solidFill>
                    <a:srgbClr val="000000"/>
                  </a:solidFill>
                  <a:latin typeface="+mn-ea"/>
                  <a:ea typeface="+mn-ea"/>
                  <a:cs typeface="メイリオ" panose="020B0604030504040204" pitchFamily="50" charset="-128"/>
                </a:rPr>
                <a:t>）</a:t>
              </a:r>
            </a:p>
            <a:p>
              <a:pPr algn="ctr">
                <a:spcBef>
                  <a:spcPct val="0"/>
                </a:spcBef>
                <a:buNone/>
              </a:pPr>
              <a:endParaRPr lang="ja-JP" altLang="en-US" sz="1200">
                <a:solidFill>
                  <a:srgbClr val="000000"/>
                </a:solidFill>
                <a:latin typeface="+mn-ea"/>
                <a:ea typeface="+mn-ea"/>
                <a:cs typeface="メイリオ" panose="020B0604030504040204" pitchFamily="50" charset="-128"/>
              </a:endParaRPr>
            </a:p>
          </p:txBody>
        </p:sp>
        <p:sp>
          <p:nvSpPr>
            <p:cNvPr id="27" name="円/楕円 26">
              <a:extLst>
                <a:ext uri="{FF2B5EF4-FFF2-40B4-BE49-F238E27FC236}">
                  <a16:creationId xmlns:a16="http://schemas.microsoft.com/office/drawing/2014/main" id="{573CC2A6-4BCA-4628-1EDB-C80077CF3CCB}"/>
                </a:ext>
              </a:extLst>
            </p:cNvPr>
            <p:cNvSpPr/>
            <p:nvPr/>
          </p:nvSpPr>
          <p:spPr bwMode="auto">
            <a:xfrm>
              <a:off x="2628770" y="3966276"/>
              <a:ext cx="1128946" cy="1128946"/>
            </a:xfrm>
            <a:prstGeom prst="ellipse">
              <a:avLst/>
            </a:prstGeom>
            <a:solidFill>
              <a:schemeClr val="bg1"/>
            </a:solidFill>
            <a:ln w="635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ja-JP" altLang="en-US" sz="2400" b="0" i="0" u="none" strike="noStrike" cap="none" normalizeH="0" baseline="0">
                <a:ln>
                  <a:noFill/>
                </a:ln>
                <a:solidFill>
                  <a:schemeClr val="tx1"/>
                </a:solidFill>
                <a:effectLst/>
                <a:latin typeface="+mn-ea"/>
                <a:ea typeface="+mn-ea"/>
              </a:endParaRPr>
            </a:p>
          </p:txBody>
        </p:sp>
        <p:sp>
          <p:nvSpPr>
            <p:cNvPr id="28" name="テキスト ボックス 3">
              <a:extLst>
                <a:ext uri="{FF2B5EF4-FFF2-40B4-BE49-F238E27FC236}">
                  <a16:creationId xmlns:a16="http://schemas.microsoft.com/office/drawing/2014/main" id="{2FA85042-F5EF-DB52-C2F0-F6B1562D94D5}"/>
                </a:ext>
              </a:extLst>
            </p:cNvPr>
            <p:cNvSpPr txBox="1"/>
            <p:nvPr/>
          </p:nvSpPr>
          <p:spPr>
            <a:xfrm>
              <a:off x="2607778" y="4124100"/>
              <a:ext cx="1128945" cy="772272"/>
            </a:xfrm>
            <a:prstGeom prst="rect">
              <a:avLst/>
            </a:prstGeom>
            <a:noFill/>
            <a:ln w="9525" cmpd="sng">
              <a:noFill/>
            </a:ln>
          </p:spPr>
          <p:style>
            <a:lnRef idx="0">
              <a:scrgbClr r="0" g="0" b="0"/>
            </a:lnRef>
            <a:fillRef idx="0">
              <a:scrgbClr r="0" g="0" b="0"/>
            </a:fillRef>
            <a:effectRef idx="0">
              <a:scrgbClr r="0" g="0" b="0"/>
            </a:effectRef>
            <a:fontRef idx="minor">
              <a:schemeClr val="dk1"/>
            </a:fontRef>
          </p:style>
          <p:txBody>
            <a:bodyPr wrap="square" rtlCol="0" anchor="ct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a:r>
                <a:rPr kumimoji="1" lang="ja-JP" altLang="en-US" sz="1400">
                  <a:latin typeface="+mn-ea"/>
                </a:rPr>
                <a:t>歳入</a:t>
              </a:r>
            </a:p>
            <a:p>
              <a:pPr algn="ctr"/>
              <a:r>
                <a:rPr kumimoji="1" lang="en-US" altLang="ja-JP" sz="1400" dirty="0">
                  <a:latin typeface="+mn-ea"/>
                </a:rPr>
                <a:t>10,299</a:t>
              </a:r>
              <a:r>
                <a:rPr kumimoji="1" lang="ja-JP" altLang="en-US" sz="1400">
                  <a:latin typeface="+mn-ea"/>
                </a:rPr>
                <a:t>億円</a:t>
              </a:r>
            </a:p>
            <a:p>
              <a:pPr algn="ctr"/>
              <a:r>
                <a:rPr kumimoji="1" lang="en-US" altLang="ja-JP" sz="1400" b="0" dirty="0">
                  <a:latin typeface="+mn-ea"/>
                </a:rPr>
                <a:t>(100%)</a:t>
              </a:r>
            </a:p>
          </p:txBody>
        </p:sp>
        <p:cxnSp>
          <p:nvCxnSpPr>
            <p:cNvPr id="29" name="直線コネクタ 28">
              <a:extLst>
                <a:ext uri="{FF2B5EF4-FFF2-40B4-BE49-F238E27FC236}">
                  <a16:creationId xmlns:a16="http://schemas.microsoft.com/office/drawing/2014/main" id="{220ED47D-0A40-92CB-8F40-90051FD5634B}"/>
                </a:ext>
              </a:extLst>
            </p:cNvPr>
            <p:cNvCxnSpPr>
              <a:cxnSpLocks/>
            </p:cNvCxnSpPr>
            <p:nvPr/>
          </p:nvCxnSpPr>
          <p:spPr bwMode="auto">
            <a:xfrm flipH="1" flipV="1">
              <a:off x="1178332" y="4124100"/>
              <a:ext cx="409980" cy="299090"/>
            </a:xfrm>
            <a:prstGeom prst="line">
              <a:avLst/>
            </a:prstGeom>
            <a:noFill/>
            <a:ln w="12700" cap="flat" cmpd="sng" algn="ctr">
              <a:solidFill>
                <a:schemeClr val="tx1"/>
              </a:solidFill>
              <a:prstDash val="solid"/>
              <a:round/>
              <a:headEnd type="oval" w="med" len="med"/>
              <a:tailEnd type="none" w="med" len="med"/>
            </a:ln>
            <a:effectLst/>
          </p:spPr>
        </p:cxnSp>
        <p:cxnSp>
          <p:nvCxnSpPr>
            <p:cNvPr id="32" name="直線コネクタ 31">
              <a:extLst>
                <a:ext uri="{FF2B5EF4-FFF2-40B4-BE49-F238E27FC236}">
                  <a16:creationId xmlns:a16="http://schemas.microsoft.com/office/drawing/2014/main" id="{E9A83FEE-BEAF-12B7-D71B-883A4A46EF56}"/>
                </a:ext>
              </a:extLst>
            </p:cNvPr>
            <p:cNvCxnSpPr>
              <a:cxnSpLocks/>
            </p:cNvCxnSpPr>
            <p:nvPr/>
          </p:nvCxnSpPr>
          <p:spPr bwMode="auto">
            <a:xfrm flipH="1">
              <a:off x="1254299" y="4645257"/>
              <a:ext cx="277888" cy="0"/>
            </a:xfrm>
            <a:prstGeom prst="line">
              <a:avLst/>
            </a:prstGeom>
            <a:noFill/>
            <a:ln w="12700" cap="flat" cmpd="sng" algn="ctr">
              <a:solidFill>
                <a:schemeClr val="tx1"/>
              </a:solidFill>
              <a:prstDash val="solid"/>
              <a:round/>
              <a:headEnd type="oval" w="med" len="med"/>
              <a:tailEnd type="none" w="med" len="med"/>
            </a:ln>
            <a:effectLst/>
          </p:spPr>
        </p:cxnSp>
        <p:cxnSp>
          <p:nvCxnSpPr>
            <p:cNvPr id="33" name="直線コネクタ 32">
              <a:extLst>
                <a:ext uri="{FF2B5EF4-FFF2-40B4-BE49-F238E27FC236}">
                  <a16:creationId xmlns:a16="http://schemas.microsoft.com/office/drawing/2014/main" id="{0AF5755D-E9D1-4CC1-82A0-E67949538C2D}"/>
                </a:ext>
              </a:extLst>
            </p:cNvPr>
            <p:cNvCxnSpPr>
              <a:cxnSpLocks/>
            </p:cNvCxnSpPr>
            <p:nvPr/>
          </p:nvCxnSpPr>
          <p:spPr bwMode="auto">
            <a:xfrm flipH="1">
              <a:off x="1275796" y="5061680"/>
              <a:ext cx="614841" cy="51709"/>
            </a:xfrm>
            <a:prstGeom prst="line">
              <a:avLst/>
            </a:prstGeom>
            <a:noFill/>
            <a:ln w="12700" cap="flat" cmpd="sng" algn="ctr">
              <a:solidFill>
                <a:schemeClr val="tx1"/>
              </a:solidFill>
              <a:prstDash val="solid"/>
              <a:round/>
              <a:headEnd type="oval" w="med" len="med"/>
              <a:tailEnd type="none" w="med" len="med"/>
            </a:ln>
            <a:effectLst/>
          </p:spPr>
        </p:cxnSp>
        <p:cxnSp>
          <p:nvCxnSpPr>
            <p:cNvPr id="35" name="直線コネクタ 34">
              <a:extLst>
                <a:ext uri="{FF2B5EF4-FFF2-40B4-BE49-F238E27FC236}">
                  <a16:creationId xmlns:a16="http://schemas.microsoft.com/office/drawing/2014/main" id="{0C9E1C0B-B276-E2A3-262E-BB8E4B8DE79C}"/>
                </a:ext>
              </a:extLst>
            </p:cNvPr>
            <p:cNvCxnSpPr>
              <a:cxnSpLocks/>
            </p:cNvCxnSpPr>
            <p:nvPr/>
          </p:nvCxnSpPr>
          <p:spPr bwMode="auto">
            <a:xfrm flipH="1">
              <a:off x="1393243" y="5479938"/>
              <a:ext cx="636338" cy="204158"/>
            </a:xfrm>
            <a:prstGeom prst="line">
              <a:avLst/>
            </a:prstGeom>
            <a:noFill/>
            <a:ln w="12700" cap="flat" cmpd="sng" algn="ctr">
              <a:solidFill>
                <a:schemeClr val="tx1"/>
              </a:solidFill>
              <a:prstDash val="solid"/>
              <a:round/>
              <a:headEnd type="oval" w="med" len="med"/>
              <a:tailEnd type="none" w="med" len="med"/>
            </a:ln>
            <a:effectLst/>
          </p:spPr>
        </p:cxnSp>
        <p:sp>
          <p:nvSpPr>
            <p:cNvPr id="22" name="Rectangle 8">
              <a:extLst>
                <a:ext uri="{FF2B5EF4-FFF2-40B4-BE49-F238E27FC236}">
                  <a16:creationId xmlns:a16="http://schemas.microsoft.com/office/drawing/2014/main" id="{C8DECE3D-4642-6907-8924-BE7690855B79}"/>
                </a:ext>
              </a:extLst>
            </p:cNvPr>
            <p:cNvSpPr>
              <a:spLocks noChangeArrowheads="1"/>
            </p:cNvSpPr>
            <p:nvPr/>
          </p:nvSpPr>
          <p:spPr bwMode="auto">
            <a:xfrm>
              <a:off x="2201026" y="2378933"/>
              <a:ext cx="353229" cy="243904"/>
            </a:xfrm>
            <a:prstGeom prst="rect">
              <a:avLst/>
            </a:prstGeom>
            <a:noFill/>
            <a:ln>
              <a:noFill/>
            </a:ln>
          </p:spPr>
          <p:txBody>
            <a:bodyPr wrap="none" lIns="36000" tIns="36000" rIns="36000" bIns="36000" anchor="ctr" anchorCtr="0">
              <a:spAutoFit/>
            </a:bodyPr>
            <a:lstStyle>
              <a:lvl1pPr>
                <a:spcBef>
                  <a:spcPct val="20000"/>
                </a:spcBef>
                <a:buChar char="•"/>
                <a:defRPr kumimoji="1" sz="3200">
                  <a:solidFill>
                    <a:schemeClr val="tx1"/>
                  </a:solidFill>
                  <a:latin typeface="Times" panose="02020603050405020304" pitchFamily="18" charset="0"/>
                  <a:ea typeface="Osaka" charset="-128"/>
                </a:defRPr>
              </a:lvl1pPr>
              <a:lvl2pPr marL="742950" indent="-285750">
                <a:spcBef>
                  <a:spcPct val="20000"/>
                </a:spcBef>
                <a:buChar char="–"/>
                <a:defRPr kumimoji="1" sz="2800">
                  <a:solidFill>
                    <a:schemeClr val="tx1"/>
                  </a:solidFill>
                  <a:latin typeface="Times" panose="02020603050405020304" pitchFamily="18" charset="0"/>
                  <a:ea typeface="Osaka" charset="-128"/>
                </a:defRPr>
              </a:lvl2pPr>
              <a:lvl3pPr marL="1143000" indent="-228600">
                <a:spcBef>
                  <a:spcPct val="20000"/>
                </a:spcBef>
                <a:buChar char="•"/>
                <a:defRPr kumimoji="1" sz="2400">
                  <a:solidFill>
                    <a:schemeClr val="tx1"/>
                  </a:solidFill>
                  <a:latin typeface="Times" panose="02020603050405020304" pitchFamily="18" charset="0"/>
                  <a:ea typeface="Osaka" charset="-128"/>
                </a:defRPr>
              </a:lvl3pPr>
              <a:lvl4pPr marL="1600200" indent="-228600">
                <a:spcBef>
                  <a:spcPct val="20000"/>
                </a:spcBef>
                <a:buChar char="–"/>
                <a:defRPr kumimoji="1" sz="2000">
                  <a:solidFill>
                    <a:schemeClr val="tx1"/>
                  </a:solidFill>
                  <a:latin typeface="Times" panose="02020603050405020304" pitchFamily="18" charset="0"/>
                  <a:ea typeface="Osaka" charset="-128"/>
                </a:defRPr>
              </a:lvl4pPr>
              <a:lvl5pPr marL="2057400" indent="-228600">
                <a:spcBef>
                  <a:spcPct val="20000"/>
                </a:spcBef>
                <a:buChar char="»"/>
                <a:defRPr kumimoji="1" sz="2000">
                  <a:solidFill>
                    <a:schemeClr val="tx1"/>
                  </a:solidFill>
                  <a:latin typeface="Times" panose="02020603050405020304" pitchFamily="18" charset="0"/>
                  <a:ea typeface="Osaka" charset="-128"/>
                </a:defRPr>
              </a:lvl5pPr>
              <a:lvl6pPr marL="25146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6pPr>
              <a:lvl7pPr marL="29718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7pPr>
              <a:lvl8pPr marL="34290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8pPr>
              <a:lvl9pPr marL="38862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9pPr>
            </a:lstStyle>
            <a:p>
              <a:pPr algn="ctr" eaLnBrk="1" hangingPunct="1">
                <a:lnSpc>
                  <a:spcPts val="1600"/>
                </a:lnSpc>
                <a:spcBef>
                  <a:spcPct val="0"/>
                </a:spcBef>
                <a:buFontTx/>
                <a:buNone/>
              </a:pPr>
              <a:r>
                <a:rPr lang="ja-JP" altLang="en-US" sz="800">
                  <a:solidFill>
                    <a:srgbClr val="000000"/>
                  </a:solidFill>
                  <a:latin typeface="+mn-ea"/>
                  <a:ea typeface="+mn-ea"/>
                  <a:cs typeface="メイリオ" panose="020B0604030504040204" pitchFamily="50" charset="-128"/>
                </a:rPr>
                <a:t>ふさい</a:t>
              </a:r>
              <a:endParaRPr lang="ja-JP" altLang="en-US" sz="800" dirty="0">
                <a:solidFill>
                  <a:srgbClr val="000000"/>
                </a:solidFill>
                <a:latin typeface="+mn-ea"/>
                <a:ea typeface="+mn-ea"/>
                <a:cs typeface="メイリオ" panose="020B0604030504040204" pitchFamily="50" charset="-128"/>
              </a:endParaRPr>
            </a:p>
          </p:txBody>
        </p:sp>
        <p:sp>
          <p:nvSpPr>
            <p:cNvPr id="30" name="Rectangle 8">
              <a:extLst>
                <a:ext uri="{FF2B5EF4-FFF2-40B4-BE49-F238E27FC236}">
                  <a16:creationId xmlns:a16="http://schemas.microsoft.com/office/drawing/2014/main" id="{AA23619D-3A29-516B-B33F-DC73521AC2EC}"/>
                </a:ext>
              </a:extLst>
            </p:cNvPr>
            <p:cNvSpPr>
              <a:spLocks noChangeArrowheads="1"/>
            </p:cNvSpPr>
            <p:nvPr/>
          </p:nvSpPr>
          <p:spPr bwMode="auto">
            <a:xfrm>
              <a:off x="611647" y="3438212"/>
              <a:ext cx="407731" cy="243904"/>
            </a:xfrm>
            <a:prstGeom prst="rect">
              <a:avLst/>
            </a:prstGeom>
            <a:noFill/>
            <a:ln>
              <a:noFill/>
            </a:ln>
          </p:spPr>
          <p:txBody>
            <a:bodyPr wrap="none" lIns="36000" tIns="36000" rIns="36000" bIns="36000" anchor="ctr" anchorCtr="0">
              <a:spAutoFit/>
            </a:bodyPr>
            <a:lstStyle>
              <a:lvl1pPr>
                <a:spcBef>
                  <a:spcPct val="20000"/>
                </a:spcBef>
                <a:buChar char="•"/>
                <a:defRPr kumimoji="1" sz="3200">
                  <a:solidFill>
                    <a:schemeClr val="tx1"/>
                  </a:solidFill>
                  <a:latin typeface="Times" panose="02020603050405020304" pitchFamily="18" charset="0"/>
                  <a:ea typeface="Osaka" charset="-128"/>
                </a:defRPr>
              </a:lvl1pPr>
              <a:lvl2pPr marL="742950" indent="-285750">
                <a:spcBef>
                  <a:spcPct val="20000"/>
                </a:spcBef>
                <a:buChar char="–"/>
                <a:defRPr kumimoji="1" sz="2800">
                  <a:solidFill>
                    <a:schemeClr val="tx1"/>
                  </a:solidFill>
                  <a:latin typeface="Times" panose="02020603050405020304" pitchFamily="18" charset="0"/>
                  <a:ea typeface="Osaka" charset="-128"/>
                </a:defRPr>
              </a:lvl2pPr>
              <a:lvl3pPr marL="1143000" indent="-228600">
                <a:spcBef>
                  <a:spcPct val="20000"/>
                </a:spcBef>
                <a:buChar char="•"/>
                <a:defRPr kumimoji="1" sz="2400">
                  <a:solidFill>
                    <a:schemeClr val="tx1"/>
                  </a:solidFill>
                  <a:latin typeface="Times" panose="02020603050405020304" pitchFamily="18" charset="0"/>
                  <a:ea typeface="Osaka" charset="-128"/>
                </a:defRPr>
              </a:lvl3pPr>
              <a:lvl4pPr marL="1600200" indent="-228600">
                <a:spcBef>
                  <a:spcPct val="20000"/>
                </a:spcBef>
                <a:buChar char="–"/>
                <a:defRPr kumimoji="1" sz="2000">
                  <a:solidFill>
                    <a:schemeClr val="tx1"/>
                  </a:solidFill>
                  <a:latin typeface="Times" panose="02020603050405020304" pitchFamily="18" charset="0"/>
                  <a:ea typeface="Osaka" charset="-128"/>
                </a:defRPr>
              </a:lvl4pPr>
              <a:lvl5pPr marL="2057400" indent="-228600">
                <a:spcBef>
                  <a:spcPct val="20000"/>
                </a:spcBef>
                <a:buChar char="»"/>
                <a:defRPr kumimoji="1" sz="2000">
                  <a:solidFill>
                    <a:schemeClr val="tx1"/>
                  </a:solidFill>
                  <a:latin typeface="Times" panose="02020603050405020304" pitchFamily="18" charset="0"/>
                  <a:ea typeface="Osaka" charset="-128"/>
                </a:defRPr>
              </a:lvl5pPr>
              <a:lvl6pPr marL="25146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6pPr>
              <a:lvl7pPr marL="29718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7pPr>
              <a:lvl8pPr marL="34290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8pPr>
              <a:lvl9pPr marL="38862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9pPr>
            </a:lstStyle>
            <a:p>
              <a:pPr algn="ctr" eaLnBrk="1" hangingPunct="1">
                <a:lnSpc>
                  <a:spcPts val="1600"/>
                </a:lnSpc>
                <a:spcBef>
                  <a:spcPct val="0"/>
                </a:spcBef>
                <a:buFontTx/>
                <a:buNone/>
              </a:pPr>
              <a:r>
                <a:rPr lang="ja-JP" altLang="en-US" sz="800">
                  <a:solidFill>
                    <a:srgbClr val="000000"/>
                  </a:solidFill>
                  <a:latin typeface="+mn-ea"/>
                  <a:ea typeface="+mn-ea"/>
                  <a:cs typeface="メイリオ" panose="020B0604030504040204" pitchFamily="50" charset="-128"/>
                </a:rPr>
                <a:t>くりいれ</a:t>
              </a:r>
              <a:endParaRPr lang="ja-JP" altLang="en-US" sz="800" dirty="0">
                <a:solidFill>
                  <a:srgbClr val="000000"/>
                </a:solidFill>
                <a:latin typeface="+mn-ea"/>
                <a:ea typeface="+mn-ea"/>
                <a:cs typeface="メイリオ" panose="020B0604030504040204" pitchFamily="50" charset="-128"/>
              </a:endParaRPr>
            </a:p>
          </p:txBody>
        </p:sp>
        <p:sp>
          <p:nvSpPr>
            <p:cNvPr id="36" name="Rectangle 8">
              <a:extLst>
                <a:ext uri="{FF2B5EF4-FFF2-40B4-BE49-F238E27FC236}">
                  <a16:creationId xmlns:a16="http://schemas.microsoft.com/office/drawing/2014/main" id="{2BD6BAEA-1AEC-E1AE-8572-BD97CE04EB18}"/>
                </a:ext>
              </a:extLst>
            </p:cNvPr>
            <p:cNvSpPr>
              <a:spLocks noChangeArrowheads="1"/>
            </p:cNvSpPr>
            <p:nvPr/>
          </p:nvSpPr>
          <p:spPr bwMode="auto">
            <a:xfrm>
              <a:off x="1030983" y="5660807"/>
              <a:ext cx="393304" cy="243904"/>
            </a:xfrm>
            <a:prstGeom prst="rect">
              <a:avLst/>
            </a:prstGeom>
            <a:noFill/>
            <a:ln>
              <a:noFill/>
            </a:ln>
          </p:spPr>
          <p:txBody>
            <a:bodyPr wrap="none" lIns="36000" tIns="36000" rIns="36000" bIns="36000" anchor="ctr" anchorCtr="0">
              <a:spAutoFit/>
            </a:bodyPr>
            <a:lstStyle>
              <a:lvl1pPr>
                <a:spcBef>
                  <a:spcPct val="20000"/>
                </a:spcBef>
                <a:buChar char="•"/>
                <a:defRPr kumimoji="1" sz="3200">
                  <a:solidFill>
                    <a:schemeClr val="tx1"/>
                  </a:solidFill>
                  <a:latin typeface="Times" panose="02020603050405020304" pitchFamily="18" charset="0"/>
                  <a:ea typeface="Osaka" charset="-128"/>
                </a:defRPr>
              </a:lvl1pPr>
              <a:lvl2pPr marL="742950" indent="-285750">
                <a:spcBef>
                  <a:spcPct val="20000"/>
                </a:spcBef>
                <a:buChar char="–"/>
                <a:defRPr kumimoji="1" sz="2800">
                  <a:solidFill>
                    <a:schemeClr val="tx1"/>
                  </a:solidFill>
                  <a:latin typeface="Times" panose="02020603050405020304" pitchFamily="18" charset="0"/>
                  <a:ea typeface="Osaka" charset="-128"/>
                </a:defRPr>
              </a:lvl2pPr>
              <a:lvl3pPr marL="1143000" indent="-228600">
                <a:spcBef>
                  <a:spcPct val="20000"/>
                </a:spcBef>
                <a:buChar char="•"/>
                <a:defRPr kumimoji="1" sz="2400">
                  <a:solidFill>
                    <a:schemeClr val="tx1"/>
                  </a:solidFill>
                  <a:latin typeface="Times" panose="02020603050405020304" pitchFamily="18" charset="0"/>
                  <a:ea typeface="Osaka" charset="-128"/>
                </a:defRPr>
              </a:lvl3pPr>
              <a:lvl4pPr marL="1600200" indent="-228600">
                <a:spcBef>
                  <a:spcPct val="20000"/>
                </a:spcBef>
                <a:buChar char="–"/>
                <a:defRPr kumimoji="1" sz="2000">
                  <a:solidFill>
                    <a:schemeClr val="tx1"/>
                  </a:solidFill>
                  <a:latin typeface="Times" panose="02020603050405020304" pitchFamily="18" charset="0"/>
                  <a:ea typeface="Osaka" charset="-128"/>
                </a:defRPr>
              </a:lvl4pPr>
              <a:lvl5pPr marL="2057400" indent="-228600">
                <a:spcBef>
                  <a:spcPct val="20000"/>
                </a:spcBef>
                <a:buChar char="»"/>
                <a:defRPr kumimoji="1" sz="2000">
                  <a:solidFill>
                    <a:schemeClr val="tx1"/>
                  </a:solidFill>
                  <a:latin typeface="Times" panose="02020603050405020304" pitchFamily="18" charset="0"/>
                  <a:ea typeface="Osaka" charset="-128"/>
                </a:defRPr>
              </a:lvl5pPr>
              <a:lvl6pPr marL="25146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6pPr>
              <a:lvl7pPr marL="29718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7pPr>
              <a:lvl8pPr marL="34290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8pPr>
              <a:lvl9pPr marL="38862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9pPr>
            </a:lstStyle>
            <a:p>
              <a:pPr algn="ctr" eaLnBrk="1" hangingPunct="1">
                <a:lnSpc>
                  <a:spcPts val="1600"/>
                </a:lnSpc>
                <a:spcBef>
                  <a:spcPct val="0"/>
                </a:spcBef>
                <a:buFontTx/>
                <a:buNone/>
              </a:pPr>
              <a:r>
                <a:rPr lang="ja-JP" altLang="en-US" sz="800">
                  <a:solidFill>
                    <a:srgbClr val="000000"/>
                  </a:solidFill>
                  <a:latin typeface="+mn-ea"/>
                  <a:ea typeface="+mn-ea"/>
                  <a:cs typeface="メイリオ" panose="020B0604030504040204" pitchFamily="50" charset="-128"/>
                </a:rPr>
                <a:t>じょうよ</a:t>
              </a:r>
              <a:endParaRPr lang="ja-JP" altLang="en-US" sz="800" dirty="0">
                <a:solidFill>
                  <a:srgbClr val="000000"/>
                </a:solidFill>
                <a:latin typeface="+mn-ea"/>
                <a:ea typeface="+mn-ea"/>
                <a:cs typeface="メイリオ" panose="020B0604030504040204" pitchFamily="50" charset="-128"/>
              </a:endParaRPr>
            </a:p>
          </p:txBody>
        </p:sp>
      </p:grpSp>
      <p:sp>
        <p:nvSpPr>
          <p:cNvPr id="4" name="スライド番号プレースホルダー 8">
            <a:extLst>
              <a:ext uri="{FF2B5EF4-FFF2-40B4-BE49-F238E27FC236}">
                <a16:creationId xmlns:a16="http://schemas.microsoft.com/office/drawing/2014/main" id="{C218F4EB-1390-C81A-2976-B6D10EDE95F6}"/>
              </a:ext>
            </a:extLst>
          </p:cNvPr>
          <p:cNvSpPr>
            <a:spLocks noGrp="1"/>
          </p:cNvSpPr>
          <p:nvPr>
            <p:ph type="sldNum" sz="quarter" idx="12"/>
          </p:nvPr>
        </p:nvSpPr>
        <p:spPr>
          <a:xfrm>
            <a:off x="8769893" y="6443281"/>
            <a:ext cx="374107" cy="298426"/>
          </a:xfrm>
        </p:spPr>
        <p:txBody>
          <a:bodyPr/>
          <a:lstStyle/>
          <a:p>
            <a:pPr>
              <a:defRPr/>
            </a:pPr>
            <a:fld id="{40E3B949-1179-4387-B307-F356BE6486A4}" type="slidenum">
              <a:rPr lang="en-US" altLang="ja-JP" smtClean="0">
                <a:latin typeface="+mn-ea"/>
                <a:ea typeface="+mn-ea"/>
              </a:rPr>
              <a:pPr>
                <a:defRPr/>
              </a:pPr>
              <a:t>22</a:t>
            </a:fld>
            <a:endParaRPr lang="en-US" altLang="ja-JP" dirty="0">
              <a:latin typeface="+mn-ea"/>
              <a:ea typeface="+mn-ea"/>
            </a:endParaRPr>
          </a:p>
        </p:txBody>
      </p:sp>
    </p:spTree>
    <p:custDataLst>
      <p:tags r:id="rId1"/>
    </p:custDataLst>
    <p:extLst>
      <p:ext uri="{BB962C8B-B14F-4D97-AF65-F5344CB8AC3E}">
        <p14:creationId xmlns:p14="http://schemas.microsoft.com/office/powerpoint/2010/main" val="34826197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fade">
                                      <p:cBhvr>
                                        <p:cTn id="10" dur="500"/>
                                        <p:tgtEl>
                                          <p:spTgt spid="9"/>
                                        </p:tgtEl>
                                      </p:cBhvr>
                                    </p:animEffect>
                                  </p:childTnLst>
                                </p:cTn>
                              </p:par>
                              <p:par>
                                <p:cTn id="11" presetID="10" presetClass="entr" presetSubtype="0" fill="hold" nodeType="with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fade">
                                      <p:cBhvr>
                                        <p:cTn id="13" dur="500"/>
                                        <p:tgtEl>
                                          <p:spTgt spid="7"/>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24"/>
                                        </p:tgtEl>
                                        <p:attrNameLst>
                                          <p:attrName>style.visibility</p:attrName>
                                        </p:attrNameLst>
                                      </p:cBhvr>
                                      <p:to>
                                        <p:strVal val="visible"/>
                                      </p:to>
                                    </p:set>
                                    <p:animEffect transition="in" filter="fade">
                                      <p:cBhvr>
                                        <p:cTn id="16" dur="500"/>
                                        <p:tgtEl>
                                          <p:spTgt spid="24"/>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26"/>
                                        </p:tgtEl>
                                        <p:attrNameLst>
                                          <p:attrName>style.visibility</p:attrName>
                                        </p:attrNameLst>
                                      </p:cBhvr>
                                      <p:to>
                                        <p:strVal val="visible"/>
                                      </p:to>
                                    </p:set>
                                    <p:animEffect transition="in" filter="fade">
                                      <p:cBhvr>
                                        <p:cTn id="19" dur="500"/>
                                        <p:tgtEl>
                                          <p:spTgt spid="26"/>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grpId="0" nodeType="clickEffect">
                                  <p:stCondLst>
                                    <p:cond delay="0"/>
                                  </p:stCondLst>
                                  <p:childTnLst>
                                    <p:set>
                                      <p:cBhvr>
                                        <p:cTn id="23" dur="1" fill="hold">
                                          <p:stCondLst>
                                            <p:cond delay="0"/>
                                          </p:stCondLst>
                                        </p:cTn>
                                        <p:tgtEl>
                                          <p:spTgt spid="79"/>
                                        </p:tgtEl>
                                        <p:attrNameLst>
                                          <p:attrName>style.visibility</p:attrName>
                                        </p:attrNameLst>
                                      </p:cBhvr>
                                      <p:to>
                                        <p:strVal val="visible"/>
                                      </p:to>
                                    </p:set>
                                    <p:animEffect transition="in" filter="fade">
                                      <p:cBhvr>
                                        <p:cTn id="24" dur="500"/>
                                        <p:tgtEl>
                                          <p:spTgt spid="79"/>
                                        </p:tgtEl>
                                      </p:cBhvr>
                                    </p:animEffect>
                                  </p:childTnLst>
                                </p:cTn>
                              </p:par>
                              <p:par>
                                <p:cTn id="25" presetID="10" presetClass="entr" presetSubtype="0" fill="hold" grpId="0" nodeType="withEffect">
                                  <p:stCondLst>
                                    <p:cond delay="0"/>
                                  </p:stCondLst>
                                  <p:childTnLst>
                                    <p:set>
                                      <p:cBhvr>
                                        <p:cTn id="26" dur="1" fill="hold">
                                          <p:stCondLst>
                                            <p:cond delay="0"/>
                                          </p:stCondLst>
                                        </p:cTn>
                                        <p:tgtEl>
                                          <p:spTgt spid="83"/>
                                        </p:tgtEl>
                                        <p:attrNameLst>
                                          <p:attrName>style.visibility</p:attrName>
                                        </p:attrNameLst>
                                      </p:cBhvr>
                                      <p:to>
                                        <p:strVal val="visible"/>
                                      </p:to>
                                    </p:set>
                                    <p:animEffect transition="in" filter="fade">
                                      <p:cBhvr>
                                        <p:cTn id="27" dur="500"/>
                                        <p:tgtEl>
                                          <p:spTgt spid="83"/>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10"/>
                                        </p:tgtEl>
                                        <p:attrNameLst>
                                          <p:attrName>style.visibility</p:attrName>
                                        </p:attrNameLst>
                                      </p:cBhvr>
                                      <p:to>
                                        <p:strVal val="visible"/>
                                      </p:to>
                                    </p:set>
                                    <p:animEffect transition="in" filter="fade">
                                      <p:cBhvr>
                                        <p:cTn id="32"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24" grpId="0" animBg="1"/>
      <p:bldP spid="26" grpId="0" animBg="1"/>
      <p:bldP spid="79" grpId="0"/>
      <p:bldP spid="83" grpId="0" animBg="1"/>
      <p:bldP spid="9"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656EAF3-5448-1B40-291D-16B64E43F9A2}"/>
            </a:ext>
          </a:extLst>
        </p:cNvPr>
        <p:cNvGrpSpPr/>
        <p:nvPr/>
      </p:nvGrpSpPr>
      <p:grpSpPr>
        <a:xfrm>
          <a:off x="0" y="0"/>
          <a:ext cx="0" cy="0"/>
          <a:chOff x="0" y="0"/>
          <a:chExt cx="0" cy="0"/>
        </a:xfrm>
      </p:grpSpPr>
      <p:graphicFrame>
        <p:nvGraphicFramePr>
          <p:cNvPr id="15" name="グラフ 14">
            <a:extLst>
              <a:ext uri="{FF2B5EF4-FFF2-40B4-BE49-F238E27FC236}">
                <a16:creationId xmlns:a16="http://schemas.microsoft.com/office/drawing/2014/main" id="{4A526ED9-E2F4-6340-9442-8DBA0A7B6A65}"/>
              </a:ext>
            </a:extLst>
          </p:cNvPr>
          <p:cNvGraphicFramePr>
            <a:graphicFrameLocks/>
          </p:cNvGraphicFramePr>
          <p:nvPr>
            <p:extLst>
              <p:ext uri="{D42A27DB-BD31-4B8C-83A1-F6EECF244321}">
                <p14:modId xmlns:p14="http://schemas.microsoft.com/office/powerpoint/2010/main" val="2541547557"/>
              </p:ext>
            </p:extLst>
          </p:nvPr>
        </p:nvGraphicFramePr>
        <p:xfrm>
          <a:off x="1233257" y="2653748"/>
          <a:ext cx="3751908" cy="3737719"/>
        </p:xfrm>
        <a:graphic>
          <a:graphicData uri="http://schemas.openxmlformats.org/drawingml/2006/chart">
            <c:chart xmlns:c="http://schemas.openxmlformats.org/drawingml/2006/chart" xmlns:r="http://schemas.openxmlformats.org/officeDocument/2006/relationships" r:id="rId4"/>
          </a:graphicData>
        </a:graphic>
      </p:graphicFrame>
      <p:sp>
        <p:nvSpPr>
          <p:cNvPr id="3" name="AutoShape 353">
            <a:extLst>
              <a:ext uri="{FF2B5EF4-FFF2-40B4-BE49-F238E27FC236}">
                <a16:creationId xmlns:a16="http://schemas.microsoft.com/office/drawing/2014/main" id="{70A6152E-8FF5-AAC8-65BE-049812FCB9DF}"/>
              </a:ext>
            </a:extLst>
          </p:cNvPr>
          <p:cNvSpPr>
            <a:spLocks noChangeArrowheads="1"/>
          </p:cNvSpPr>
          <p:nvPr/>
        </p:nvSpPr>
        <p:spPr bwMode="auto">
          <a:xfrm>
            <a:off x="323851" y="1085670"/>
            <a:ext cx="8519134" cy="827030"/>
          </a:xfrm>
          <a:prstGeom prst="roundRect">
            <a:avLst>
              <a:gd name="adj" fmla="val 0"/>
            </a:avLst>
          </a:prstGeom>
          <a:solidFill>
            <a:srgbClr val="CEECFE"/>
          </a:solidFill>
          <a:ln>
            <a:noFill/>
          </a:ln>
          <a:effectLst/>
        </p:spPr>
        <p:txBody>
          <a:bodyPr wrap="none" anchor="ctr"/>
          <a:lstStyle/>
          <a:p>
            <a:pPr defTabSz="838413" eaLnBrk="1" hangingPunct="1">
              <a:spcBef>
                <a:spcPct val="20000"/>
              </a:spcBef>
              <a:defRPr/>
            </a:pPr>
            <a:r>
              <a:rPr lang="ja-JP" altLang="en-US" sz="1800" dirty="0">
                <a:solidFill>
                  <a:prstClr val="black"/>
                </a:solidFill>
                <a:latin typeface="+mn-ea"/>
                <a:ea typeface="+mn-ea"/>
              </a:rPr>
              <a:t>地方公共団体は、私たちの普段の暮らしに結びついた公共サービスを</a:t>
            </a:r>
            <a:endParaRPr lang="en-US" altLang="ja-JP" sz="1800" dirty="0">
              <a:solidFill>
                <a:prstClr val="black"/>
              </a:solidFill>
              <a:latin typeface="+mn-ea"/>
              <a:ea typeface="+mn-ea"/>
            </a:endParaRPr>
          </a:p>
          <a:p>
            <a:pPr defTabSz="838413" eaLnBrk="1" hangingPunct="1">
              <a:spcBef>
                <a:spcPct val="20000"/>
              </a:spcBef>
              <a:defRPr/>
            </a:pPr>
            <a:r>
              <a:rPr lang="ja-JP" altLang="en-US" sz="1800" dirty="0">
                <a:solidFill>
                  <a:prstClr val="black"/>
                </a:solidFill>
                <a:latin typeface="+mn-ea"/>
                <a:ea typeface="+mn-ea"/>
              </a:rPr>
              <a:t>行っています。</a:t>
            </a:r>
          </a:p>
        </p:txBody>
      </p:sp>
      <p:sp>
        <p:nvSpPr>
          <p:cNvPr id="6" name="Rectangle 14">
            <a:extLst>
              <a:ext uri="{FF2B5EF4-FFF2-40B4-BE49-F238E27FC236}">
                <a16:creationId xmlns:a16="http://schemas.microsoft.com/office/drawing/2014/main" id="{195BF402-8767-2150-9A69-C867928549B8}"/>
              </a:ext>
            </a:extLst>
          </p:cNvPr>
          <p:cNvSpPr txBox="1">
            <a:spLocks noChangeArrowheads="1"/>
          </p:cNvSpPr>
          <p:nvPr/>
        </p:nvSpPr>
        <p:spPr bwMode="auto">
          <a:xfrm>
            <a:off x="240030" y="-19510"/>
            <a:ext cx="7772400" cy="7315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normAutofit fontScale="97500"/>
          </a:bodyPr>
          <a:lstStyle>
            <a:lvl1pPr algn="ctr" rtl="0" eaLnBrk="0" fontAlgn="base" hangingPunct="0">
              <a:spcBef>
                <a:spcPct val="0"/>
              </a:spcBef>
              <a:spcAft>
                <a:spcPct val="0"/>
              </a:spcAft>
              <a:defRPr kumimoji="1" sz="4400">
                <a:solidFill>
                  <a:schemeClr val="tx2"/>
                </a:solidFill>
                <a:latin typeface="+mj-lt"/>
                <a:ea typeface="+mj-ea"/>
                <a:cs typeface="+mj-cs"/>
              </a:defRPr>
            </a:lvl1pPr>
            <a:lvl2pPr algn="ctr" rtl="0" eaLnBrk="0" fontAlgn="base" hangingPunct="0">
              <a:spcBef>
                <a:spcPct val="0"/>
              </a:spcBef>
              <a:spcAft>
                <a:spcPct val="0"/>
              </a:spcAft>
              <a:defRPr kumimoji="1" sz="4400">
                <a:solidFill>
                  <a:schemeClr val="tx2"/>
                </a:solidFill>
                <a:latin typeface="Times" charset="0"/>
                <a:ea typeface="Osaka" charset="-128"/>
              </a:defRPr>
            </a:lvl2pPr>
            <a:lvl3pPr algn="ctr" rtl="0" eaLnBrk="0" fontAlgn="base" hangingPunct="0">
              <a:spcBef>
                <a:spcPct val="0"/>
              </a:spcBef>
              <a:spcAft>
                <a:spcPct val="0"/>
              </a:spcAft>
              <a:defRPr kumimoji="1" sz="4400">
                <a:solidFill>
                  <a:schemeClr val="tx2"/>
                </a:solidFill>
                <a:latin typeface="Times" charset="0"/>
                <a:ea typeface="Osaka" charset="-128"/>
              </a:defRPr>
            </a:lvl3pPr>
            <a:lvl4pPr algn="ctr" rtl="0" eaLnBrk="0" fontAlgn="base" hangingPunct="0">
              <a:spcBef>
                <a:spcPct val="0"/>
              </a:spcBef>
              <a:spcAft>
                <a:spcPct val="0"/>
              </a:spcAft>
              <a:defRPr kumimoji="1" sz="4400">
                <a:solidFill>
                  <a:schemeClr val="tx2"/>
                </a:solidFill>
                <a:latin typeface="Times" charset="0"/>
                <a:ea typeface="Osaka" charset="-128"/>
              </a:defRPr>
            </a:lvl4pPr>
            <a:lvl5pPr algn="ctr" rtl="0" eaLnBrk="0" fontAlgn="base" hangingPunct="0">
              <a:spcBef>
                <a:spcPct val="0"/>
              </a:spcBef>
              <a:spcAft>
                <a:spcPct val="0"/>
              </a:spcAft>
              <a:defRPr kumimoji="1" sz="4400">
                <a:solidFill>
                  <a:schemeClr val="tx2"/>
                </a:solidFill>
                <a:latin typeface="Times" charset="0"/>
                <a:ea typeface="Osaka" charset="-128"/>
              </a:defRPr>
            </a:lvl5pPr>
            <a:lvl6pPr marL="457200" algn="ctr" rtl="0" fontAlgn="base">
              <a:spcBef>
                <a:spcPct val="0"/>
              </a:spcBef>
              <a:spcAft>
                <a:spcPct val="0"/>
              </a:spcAft>
              <a:defRPr kumimoji="1" sz="4400">
                <a:solidFill>
                  <a:schemeClr val="tx2"/>
                </a:solidFill>
                <a:latin typeface="Times" charset="0"/>
                <a:ea typeface="Osaka" charset="-128"/>
              </a:defRPr>
            </a:lvl6pPr>
            <a:lvl7pPr marL="914400" algn="ctr" rtl="0" fontAlgn="base">
              <a:spcBef>
                <a:spcPct val="0"/>
              </a:spcBef>
              <a:spcAft>
                <a:spcPct val="0"/>
              </a:spcAft>
              <a:defRPr kumimoji="1" sz="4400">
                <a:solidFill>
                  <a:schemeClr val="tx2"/>
                </a:solidFill>
                <a:latin typeface="Times" charset="0"/>
                <a:ea typeface="Osaka" charset="-128"/>
              </a:defRPr>
            </a:lvl7pPr>
            <a:lvl8pPr marL="1371600" algn="ctr" rtl="0" fontAlgn="base">
              <a:spcBef>
                <a:spcPct val="0"/>
              </a:spcBef>
              <a:spcAft>
                <a:spcPct val="0"/>
              </a:spcAft>
              <a:defRPr kumimoji="1" sz="4400">
                <a:solidFill>
                  <a:schemeClr val="tx2"/>
                </a:solidFill>
                <a:latin typeface="Times" charset="0"/>
                <a:ea typeface="Osaka" charset="-128"/>
              </a:defRPr>
            </a:lvl8pPr>
            <a:lvl9pPr marL="1828800" algn="ctr" rtl="0" fontAlgn="base">
              <a:spcBef>
                <a:spcPct val="0"/>
              </a:spcBef>
              <a:spcAft>
                <a:spcPct val="0"/>
              </a:spcAft>
              <a:defRPr kumimoji="1" sz="4400">
                <a:solidFill>
                  <a:schemeClr val="tx2"/>
                </a:solidFill>
                <a:latin typeface="Times" charset="0"/>
                <a:ea typeface="Osaka" charset="-128"/>
              </a:defRPr>
            </a:lvl9pPr>
          </a:lstStyle>
          <a:p>
            <a:pPr algn="l" eaLnBrk="1" hangingPunct="1"/>
            <a:r>
              <a:rPr lang="ja-JP" altLang="en-US" sz="1400" kern="0" dirty="0">
                <a:solidFill>
                  <a:srgbClr val="005BAD"/>
                </a:solidFill>
                <a:latin typeface="HGP創英角ｺﾞｼｯｸUB" panose="020B0900000000000000" pitchFamily="50" charset="-128"/>
                <a:ea typeface="HGP創英角ｺﾞｼｯｸUB" panose="020B0900000000000000" pitchFamily="50" charset="-128"/>
              </a:rPr>
              <a:t>サイドストーリー</a:t>
            </a:r>
            <a:endParaRPr lang="en-US" altLang="ja-JP" sz="1200" kern="0" dirty="0">
              <a:solidFill>
                <a:srgbClr val="005BAD"/>
              </a:solidFill>
              <a:latin typeface="HGP創英角ｺﾞｼｯｸUB" panose="020B0900000000000000" pitchFamily="50" charset="-128"/>
              <a:ea typeface="HGP創英角ｺﾞｼｯｸUB" panose="020B0900000000000000" pitchFamily="50" charset="-128"/>
            </a:endParaRPr>
          </a:p>
          <a:p>
            <a:pPr algn="l" eaLnBrk="1" hangingPunct="1"/>
            <a:r>
              <a:rPr lang="ja-JP" altLang="en-US" sz="2100" kern="0" dirty="0">
                <a:solidFill>
                  <a:schemeClr val="tx1"/>
                </a:solidFill>
                <a:latin typeface="HGP創英角ｺﾞｼｯｸUB" panose="020B0900000000000000" pitchFamily="50" charset="-128"/>
                <a:ea typeface="HGP創英角ｺﾞｼｯｸUB" panose="020B0900000000000000" pitchFamily="50" charset="-128"/>
              </a:rPr>
              <a:t>もっと税について調べて</a:t>
            </a:r>
            <a:r>
              <a:rPr lang="ja-JP" altLang="en-US" sz="2100" kern="0">
                <a:solidFill>
                  <a:schemeClr val="tx1"/>
                </a:solidFill>
                <a:latin typeface="HGP創英角ｺﾞｼｯｸUB" panose="020B0900000000000000" pitchFamily="50" charset="-128"/>
                <a:ea typeface="HGP創英角ｺﾞｼｯｸUB" panose="020B0900000000000000" pitchFamily="50" charset="-128"/>
              </a:rPr>
              <a:t>みよう</a:t>
            </a:r>
            <a:r>
              <a:rPr lang="en-US" altLang="ja-JP" sz="2400" kern="0" dirty="0">
                <a:solidFill>
                  <a:schemeClr val="tx1"/>
                </a:solidFill>
                <a:latin typeface="HGP創英角ｺﾞｼｯｸUB" panose="020B0900000000000000" pitchFamily="50" charset="-128"/>
                <a:ea typeface="HGP創英角ｺﾞｼｯｸUB" panose="020B0900000000000000" pitchFamily="50" charset="-128"/>
              </a:rPr>
              <a:t>/</a:t>
            </a:r>
            <a:r>
              <a:rPr lang="ja-JP" altLang="en-US" sz="2400" kern="0">
                <a:solidFill>
                  <a:schemeClr val="tx1"/>
                </a:solidFill>
                <a:latin typeface="HGP創英角ｺﾞｼｯｸUB" panose="020B0900000000000000" pitchFamily="50" charset="-128"/>
                <a:ea typeface="HGP創英角ｺﾞｼｯｸUB" panose="020B0900000000000000" pitchFamily="50" charset="-128"/>
              </a:rPr>
              <a:t>京都府の財政−</a:t>
            </a:r>
            <a:r>
              <a:rPr lang="en-US" altLang="ja-JP" sz="2400" kern="0" dirty="0">
                <a:solidFill>
                  <a:schemeClr val="tx1"/>
                </a:solidFill>
                <a:latin typeface="HGP創英角ｺﾞｼｯｸUB" panose="020B0900000000000000" pitchFamily="50" charset="-128"/>
                <a:ea typeface="HGP創英角ｺﾞｼｯｸUB" panose="020B0900000000000000" pitchFamily="50" charset="-128"/>
              </a:rPr>
              <a:t>②</a:t>
            </a:r>
            <a:r>
              <a:rPr lang="ja-JP" altLang="en-US" sz="2400" kern="0">
                <a:solidFill>
                  <a:schemeClr val="tx1"/>
                </a:solidFill>
                <a:latin typeface="HGP創英角ｺﾞｼｯｸUB" panose="020B0900000000000000" pitchFamily="50" charset="-128"/>
                <a:ea typeface="HGP創英角ｺﾞｼｯｸUB" panose="020B0900000000000000" pitchFamily="50" charset="-128"/>
              </a:rPr>
              <a:t>歳出</a:t>
            </a:r>
            <a:endParaRPr lang="ja-JP" altLang="en-US" sz="2400" kern="0" dirty="0">
              <a:solidFill>
                <a:schemeClr val="tx1"/>
              </a:solidFill>
              <a:latin typeface="HGP創英角ｺﾞｼｯｸUB" panose="020B0900000000000000" pitchFamily="50" charset="-128"/>
              <a:ea typeface="HGP創英角ｺﾞｼｯｸUB" panose="020B0900000000000000" pitchFamily="50" charset="-128"/>
            </a:endParaRPr>
          </a:p>
        </p:txBody>
      </p:sp>
      <p:pic>
        <p:nvPicPr>
          <p:cNvPr id="7" name="Picture 29">
            <a:extLst>
              <a:ext uri="{FF2B5EF4-FFF2-40B4-BE49-F238E27FC236}">
                <a16:creationId xmlns:a16="http://schemas.microsoft.com/office/drawing/2014/main" id="{04CC6585-3151-02D9-9F7E-7EDE60260686}"/>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p:blipFill>
        <p:spPr bwMode="auto">
          <a:xfrm>
            <a:off x="7692777" y="801084"/>
            <a:ext cx="1077116" cy="12909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4" name="Rectangle 8">
            <a:extLst>
              <a:ext uri="{FF2B5EF4-FFF2-40B4-BE49-F238E27FC236}">
                <a16:creationId xmlns:a16="http://schemas.microsoft.com/office/drawing/2014/main" id="{B2051704-FD65-B91F-DD79-8E856C32F3B5}"/>
              </a:ext>
            </a:extLst>
          </p:cNvPr>
          <p:cNvSpPr>
            <a:spLocks noChangeArrowheads="1"/>
          </p:cNvSpPr>
          <p:nvPr/>
        </p:nvSpPr>
        <p:spPr bwMode="auto">
          <a:xfrm>
            <a:off x="1432915" y="2022767"/>
            <a:ext cx="3932495" cy="360000"/>
          </a:xfrm>
          <a:prstGeom prst="rect">
            <a:avLst/>
          </a:prstGeom>
          <a:solidFill>
            <a:schemeClr val="bg1"/>
          </a:solidFill>
          <a:ln w="19050">
            <a:solidFill>
              <a:schemeClr val="accent1"/>
            </a:solidFill>
          </a:ln>
        </p:spPr>
        <p:txBody>
          <a:bodyPr wrap="none" lIns="36000" tIns="36000" rIns="36000" bIns="36000" anchor="ctr" anchorCtr="0">
            <a:noAutofit/>
          </a:bodyPr>
          <a:lstStyle>
            <a:lvl1pPr>
              <a:spcBef>
                <a:spcPct val="20000"/>
              </a:spcBef>
              <a:buChar char="•"/>
              <a:defRPr kumimoji="1" sz="3200">
                <a:solidFill>
                  <a:schemeClr val="tx1"/>
                </a:solidFill>
                <a:latin typeface="Times" panose="02020603050405020304" pitchFamily="18" charset="0"/>
                <a:ea typeface="Osaka" charset="-128"/>
              </a:defRPr>
            </a:lvl1pPr>
            <a:lvl2pPr marL="742950" indent="-285750">
              <a:spcBef>
                <a:spcPct val="20000"/>
              </a:spcBef>
              <a:buChar char="–"/>
              <a:defRPr kumimoji="1" sz="2800">
                <a:solidFill>
                  <a:schemeClr val="tx1"/>
                </a:solidFill>
                <a:latin typeface="Times" panose="02020603050405020304" pitchFamily="18" charset="0"/>
                <a:ea typeface="Osaka" charset="-128"/>
              </a:defRPr>
            </a:lvl2pPr>
            <a:lvl3pPr marL="1143000" indent="-228600">
              <a:spcBef>
                <a:spcPct val="20000"/>
              </a:spcBef>
              <a:buChar char="•"/>
              <a:defRPr kumimoji="1" sz="2400">
                <a:solidFill>
                  <a:schemeClr val="tx1"/>
                </a:solidFill>
                <a:latin typeface="Times" panose="02020603050405020304" pitchFamily="18" charset="0"/>
                <a:ea typeface="Osaka" charset="-128"/>
              </a:defRPr>
            </a:lvl3pPr>
            <a:lvl4pPr marL="1600200" indent="-228600">
              <a:spcBef>
                <a:spcPct val="20000"/>
              </a:spcBef>
              <a:buChar char="–"/>
              <a:defRPr kumimoji="1" sz="2000">
                <a:solidFill>
                  <a:schemeClr val="tx1"/>
                </a:solidFill>
                <a:latin typeface="Times" panose="02020603050405020304" pitchFamily="18" charset="0"/>
                <a:ea typeface="Osaka" charset="-128"/>
              </a:defRPr>
            </a:lvl4pPr>
            <a:lvl5pPr marL="2057400" indent="-228600">
              <a:spcBef>
                <a:spcPct val="20000"/>
              </a:spcBef>
              <a:buChar char="»"/>
              <a:defRPr kumimoji="1" sz="2000">
                <a:solidFill>
                  <a:schemeClr val="tx1"/>
                </a:solidFill>
                <a:latin typeface="Times" panose="02020603050405020304" pitchFamily="18" charset="0"/>
                <a:ea typeface="Osaka" charset="-128"/>
              </a:defRPr>
            </a:lvl5pPr>
            <a:lvl6pPr marL="25146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6pPr>
            <a:lvl7pPr marL="29718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7pPr>
            <a:lvl8pPr marL="34290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8pPr>
            <a:lvl9pPr marL="38862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9pPr>
          </a:lstStyle>
          <a:p>
            <a:pPr algn="ctr" eaLnBrk="1" hangingPunct="1">
              <a:spcBef>
                <a:spcPct val="0"/>
              </a:spcBef>
              <a:buFontTx/>
              <a:buNone/>
            </a:pPr>
            <a:r>
              <a:rPr lang="ja-JP" altLang="en-US" sz="1400">
                <a:solidFill>
                  <a:srgbClr val="000000"/>
                </a:solidFill>
                <a:latin typeface="+mn-ea"/>
                <a:ea typeface="+mn-ea"/>
                <a:cs typeface="メイリオ" panose="020B0604030504040204" pitchFamily="50" charset="-128"/>
              </a:rPr>
              <a:t>京都府の歳出の内訳（令和７年度当初予算額）</a:t>
            </a:r>
            <a:endParaRPr lang="ja-JP" altLang="en-US" sz="1400" dirty="0">
              <a:solidFill>
                <a:srgbClr val="000000"/>
              </a:solidFill>
              <a:latin typeface="+mn-ea"/>
              <a:ea typeface="+mn-ea"/>
              <a:cs typeface="メイリオ" panose="020B0604030504040204" pitchFamily="50" charset="-128"/>
            </a:endParaRPr>
          </a:p>
        </p:txBody>
      </p:sp>
      <p:sp>
        <p:nvSpPr>
          <p:cNvPr id="26" name="正方形/長方形 25">
            <a:extLst>
              <a:ext uri="{FF2B5EF4-FFF2-40B4-BE49-F238E27FC236}">
                <a16:creationId xmlns:a16="http://schemas.microsoft.com/office/drawing/2014/main" id="{2F0EFD78-8C15-A573-1F6F-31C29E9E4DE8}"/>
              </a:ext>
            </a:extLst>
          </p:cNvPr>
          <p:cNvSpPr/>
          <p:nvPr/>
        </p:nvSpPr>
        <p:spPr bwMode="auto">
          <a:xfrm>
            <a:off x="348133" y="2022767"/>
            <a:ext cx="1084782" cy="360000"/>
          </a:xfrm>
          <a:prstGeom prst="rect">
            <a:avLst/>
          </a:prstGeom>
          <a:solidFill>
            <a:schemeClr val="accent1"/>
          </a:solidFill>
          <a:ln w="19050" cap="flat" cmpd="sng" algn="ctr">
            <a:solidFill>
              <a:srgbClr val="00488A"/>
            </a:solidFill>
            <a:prstDash val="solid"/>
            <a:round/>
            <a:headEnd type="none" w="med" len="med"/>
            <a:tailEnd type="none" w="med" len="med"/>
          </a:ln>
          <a:effectLst/>
        </p:spPr>
        <p:txBody>
          <a:bodyPr vert="horz" wrap="square" lIns="36000" tIns="36000" rIns="36000" bIns="3600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1" lang="ja-JP" altLang="en-US" sz="1400" b="0" i="0" u="none" strike="noStrike" cap="none" normalizeH="0" baseline="0">
                <a:ln>
                  <a:noFill/>
                </a:ln>
                <a:solidFill>
                  <a:schemeClr val="bg1"/>
                </a:solidFill>
                <a:effectLst/>
                <a:latin typeface="+mn-ea"/>
                <a:ea typeface="+mn-ea"/>
              </a:rPr>
              <a:t>歳　出</a:t>
            </a:r>
            <a:endParaRPr kumimoji="1" lang="ja-JP" altLang="en-US" sz="1400" b="0" i="0" u="none" strike="noStrike" cap="none" normalizeH="0" baseline="0" dirty="0">
              <a:ln>
                <a:noFill/>
              </a:ln>
              <a:solidFill>
                <a:schemeClr val="bg1"/>
              </a:solidFill>
              <a:effectLst/>
              <a:latin typeface="+mn-ea"/>
              <a:ea typeface="+mn-ea"/>
            </a:endParaRPr>
          </a:p>
        </p:txBody>
      </p:sp>
      <p:sp>
        <p:nvSpPr>
          <p:cNvPr id="79" name="テキスト ボックス 78">
            <a:extLst>
              <a:ext uri="{FF2B5EF4-FFF2-40B4-BE49-F238E27FC236}">
                <a16:creationId xmlns:a16="http://schemas.microsoft.com/office/drawing/2014/main" id="{0456182C-ED7D-158F-94CD-A56068639E1D}"/>
              </a:ext>
            </a:extLst>
          </p:cNvPr>
          <p:cNvSpPr txBox="1"/>
          <p:nvPr/>
        </p:nvSpPr>
        <p:spPr>
          <a:xfrm>
            <a:off x="5513264" y="2425171"/>
            <a:ext cx="3502782" cy="3425634"/>
          </a:xfrm>
          <a:prstGeom prst="rect">
            <a:avLst/>
          </a:prstGeom>
          <a:noFill/>
        </p:spPr>
        <p:txBody>
          <a:bodyPr wrap="square" lIns="72000" tIns="36000" rIns="72000" bIns="36000" rtlCol="0">
            <a:noAutofit/>
          </a:bodyPr>
          <a:lstStyle/>
          <a:p>
            <a:pPr>
              <a:lnSpc>
                <a:spcPts val="2000"/>
              </a:lnSpc>
            </a:pPr>
            <a:r>
              <a:rPr lang="ja-JP" altLang="en-US" sz="1400" dirty="0">
                <a:latin typeface="+mn-ea"/>
                <a:ea typeface="+mn-ea"/>
              </a:rPr>
              <a:t>歳出のトップ３は、以下のとおりです。</a:t>
            </a:r>
            <a:endParaRPr lang="en-US" altLang="ja-JP" sz="1400" dirty="0">
              <a:latin typeface="+mn-ea"/>
              <a:ea typeface="+mn-ea"/>
            </a:endParaRPr>
          </a:p>
          <a:p>
            <a:pPr>
              <a:lnSpc>
                <a:spcPts val="2000"/>
              </a:lnSpc>
            </a:pPr>
            <a:endParaRPr lang="en-US" altLang="ja-JP" sz="1400" dirty="0">
              <a:latin typeface="+mn-ea"/>
            </a:endParaRPr>
          </a:p>
          <a:p>
            <a:pPr>
              <a:lnSpc>
                <a:spcPts val="2000"/>
              </a:lnSpc>
            </a:pPr>
            <a:r>
              <a:rPr lang="ja-JP" altLang="en-US" sz="1400" dirty="0">
                <a:solidFill>
                  <a:schemeClr val="accent4"/>
                </a:solidFill>
                <a:latin typeface="+mn-ea"/>
              </a:rPr>
              <a:t>１．民生費</a:t>
            </a:r>
            <a:endParaRPr lang="en-US" altLang="ja-JP" sz="1400" dirty="0">
              <a:solidFill>
                <a:schemeClr val="accent4"/>
              </a:solidFill>
              <a:latin typeface="+mn-ea"/>
            </a:endParaRPr>
          </a:p>
          <a:p>
            <a:pPr>
              <a:lnSpc>
                <a:spcPts val="2000"/>
              </a:lnSpc>
            </a:pPr>
            <a:r>
              <a:rPr lang="ja-JP" altLang="en-US" sz="1400" dirty="0">
                <a:latin typeface="+mn-ea"/>
              </a:rPr>
              <a:t>　児童、高齢者、障害者等のための福祉施設の整備、運営、生活保護等に使うお金</a:t>
            </a:r>
            <a:endParaRPr lang="en-US" altLang="ja-JP" sz="1400" dirty="0">
              <a:latin typeface="+mn-ea"/>
            </a:endParaRPr>
          </a:p>
          <a:p>
            <a:pPr>
              <a:lnSpc>
                <a:spcPts val="2000"/>
              </a:lnSpc>
            </a:pPr>
            <a:endParaRPr lang="en-US" altLang="ja-JP" sz="1400" dirty="0">
              <a:latin typeface="+mn-ea"/>
            </a:endParaRPr>
          </a:p>
          <a:p>
            <a:pPr>
              <a:lnSpc>
                <a:spcPts val="2000"/>
              </a:lnSpc>
            </a:pPr>
            <a:r>
              <a:rPr lang="ja-JP" altLang="en-US" sz="1400" dirty="0">
                <a:solidFill>
                  <a:srgbClr val="F89322"/>
                </a:solidFill>
                <a:latin typeface="+mn-ea"/>
              </a:rPr>
              <a:t>２．教育費</a:t>
            </a:r>
            <a:endParaRPr lang="en-US" altLang="ja-JP" sz="1400" dirty="0">
              <a:solidFill>
                <a:srgbClr val="F89322"/>
              </a:solidFill>
              <a:latin typeface="+mn-ea"/>
            </a:endParaRPr>
          </a:p>
          <a:p>
            <a:pPr>
              <a:lnSpc>
                <a:spcPts val="2000"/>
              </a:lnSpc>
            </a:pPr>
            <a:r>
              <a:rPr lang="ja-JP" altLang="en-US" sz="1400" dirty="0">
                <a:latin typeface="+mn-ea"/>
              </a:rPr>
              <a:t>　幼稚園や小・中学校、公民館、体育館の運営の費用など、教育全般に</a:t>
            </a:r>
            <a:r>
              <a:rPr lang="ja-JP" altLang="en-US" sz="1400">
                <a:latin typeface="+mn-ea"/>
              </a:rPr>
              <a:t>使うお金</a:t>
            </a:r>
            <a:endParaRPr lang="en-US" altLang="ja-JP" sz="1400" dirty="0">
              <a:latin typeface="+mn-ea"/>
            </a:endParaRPr>
          </a:p>
          <a:p>
            <a:pPr>
              <a:lnSpc>
                <a:spcPts val="2000"/>
              </a:lnSpc>
            </a:pPr>
            <a:endParaRPr lang="en-US" altLang="ja-JP" sz="1400" dirty="0">
              <a:solidFill>
                <a:srgbClr val="EFD638"/>
              </a:solidFill>
              <a:latin typeface="+mn-ea"/>
            </a:endParaRPr>
          </a:p>
          <a:p>
            <a:pPr>
              <a:lnSpc>
                <a:spcPts val="2000"/>
              </a:lnSpc>
            </a:pPr>
            <a:r>
              <a:rPr lang="ja-JP" altLang="en-US" sz="1400" dirty="0">
                <a:solidFill>
                  <a:schemeClr val="accent6">
                    <a:lumMod val="75000"/>
                  </a:schemeClr>
                </a:solidFill>
                <a:latin typeface="+mn-ea"/>
              </a:rPr>
              <a:t>３．商工費</a:t>
            </a:r>
            <a:endParaRPr lang="en-US" altLang="ja-JP" sz="1400" dirty="0">
              <a:solidFill>
                <a:schemeClr val="accent6">
                  <a:lumMod val="75000"/>
                </a:schemeClr>
              </a:solidFill>
              <a:latin typeface="+mn-ea"/>
            </a:endParaRPr>
          </a:p>
          <a:p>
            <a:pPr>
              <a:lnSpc>
                <a:spcPts val="2000"/>
              </a:lnSpc>
            </a:pPr>
            <a:r>
              <a:rPr lang="ja-JP" altLang="en-US" sz="1400" dirty="0">
                <a:latin typeface="+mn-ea"/>
              </a:rPr>
              <a:t>　商工業や観光の振興</a:t>
            </a:r>
            <a:r>
              <a:rPr lang="ja-JP" altLang="en-US" sz="1400" dirty="0">
                <a:latin typeface="+mn-ea"/>
                <a:ea typeface="+mn-ea"/>
              </a:rPr>
              <a:t>に</a:t>
            </a:r>
            <a:r>
              <a:rPr lang="ja-JP" altLang="en-US" sz="1400">
                <a:latin typeface="+mn-ea"/>
                <a:ea typeface="+mn-ea"/>
              </a:rPr>
              <a:t>使うお金</a:t>
            </a:r>
            <a:endParaRPr lang="en-US" altLang="ja-JP" sz="1400" dirty="0">
              <a:latin typeface="+mn-ea"/>
              <a:ea typeface="+mn-ea"/>
            </a:endParaRPr>
          </a:p>
        </p:txBody>
      </p:sp>
      <p:sp>
        <p:nvSpPr>
          <p:cNvPr id="83" name="正方形/長方形 82">
            <a:extLst>
              <a:ext uri="{FF2B5EF4-FFF2-40B4-BE49-F238E27FC236}">
                <a16:creationId xmlns:a16="http://schemas.microsoft.com/office/drawing/2014/main" id="{954CB1CF-B549-07BF-8642-10E911D3065F}"/>
              </a:ext>
            </a:extLst>
          </p:cNvPr>
          <p:cNvSpPr/>
          <p:nvPr/>
        </p:nvSpPr>
        <p:spPr bwMode="auto">
          <a:xfrm>
            <a:off x="5521055" y="2016653"/>
            <a:ext cx="3351668" cy="360000"/>
          </a:xfrm>
          <a:prstGeom prst="rect">
            <a:avLst/>
          </a:prstGeom>
          <a:solidFill>
            <a:schemeClr val="accent1"/>
          </a:solidFill>
          <a:ln w="19050" cap="flat" cmpd="sng" algn="ctr">
            <a:noFill/>
            <a:prstDash val="solid"/>
            <a:round/>
            <a:headEnd type="none" w="med" len="med"/>
            <a:tailEnd type="none" w="med" len="med"/>
          </a:ln>
          <a:effectLst/>
        </p:spPr>
        <p:txBody>
          <a:bodyPr vert="horz" wrap="square" lIns="36000" tIns="36000" rIns="36000" bIns="3600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lang="ja-JP" altLang="en-US" sz="1400">
                <a:solidFill>
                  <a:schemeClr val="bg1"/>
                </a:solidFill>
                <a:latin typeface="+mn-ea"/>
                <a:ea typeface="+mn-ea"/>
              </a:rPr>
              <a:t>グラフから見えてくる</a:t>
            </a:r>
            <a:endParaRPr kumimoji="1" lang="ja-JP" altLang="en-US" sz="1400" b="0" i="0" u="none" strike="noStrike" cap="none" normalizeH="0" baseline="0" dirty="0">
              <a:ln>
                <a:noFill/>
              </a:ln>
              <a:solidFill>
                <a:schemeClr val="bg1"/>
              </a:solidFill>
              <a:effectLst/>
              <a:latin typeface="+mn-ea"/>
              <a:ea typeface="+mn-ea"/>
            </a:endParaRPr>
          </a:p>
        </p:txBody>
      </p:sp>
      <p:sp>
        <p:nvSpPr>
          <p:cNvPr id="2" name="Rectangle 8">
            <a:extLst>
              <a:ext uri="{FF2B5EF4-FFF2-40B4-BE49-F238E27FC236}">
                <a16:creationId xmlns:a16="http://schemas.microsoft.com/office/drawing/2014/main" id="{531EBFA0-39D3-6A18-36CC-12FC60D4402C}"/>
              </a:ext>
            </a:extLst>
          </p:cNvPr>
          <p:cNvSpPr>
            <a:spLocks noChangeArrowheads="1"/>
          </p:cNvSpPr>
          <p:nvPr/>
        </p:nvSpPr>
        <p:spPr bwMode="auto">
          <a:xfrm>
            <a:off x="5929155" y="111544"/>
            <a:ext cx="513529" cy="243904"/>
          </a:xfrm>
          <a:prstGeom prst="rect">
            <a:avLst/>
          </a:prstGeom>
          <a:noFill/>
          <a:ln>
            <a:noFill/>
          </a:ln>
        </p:spPr>
        <p:txBody>
          <a:bodyPr wrap="none" lIns="36000" tIns="36000" rIns="36000" bIns="36000" anchor="ctr" anchorCtr="0">
            <a:spAutoFit/>
          </a:bodyPr>
          <a:lstStyle>
            <a:lvl1pPr>
              <a:spcBef>
                <a:spcPct val="20000"/>
              </a:spcBef>
              <a:buChar char="•"/>
              <a:defRPr kumimoji="1" sz="3200">
                <a:solidFill>
                  <a:schemeClr val="tx1"/>
                </a:solidFill>
                <a:latin typeface="Times" panose="02020603050405020304" pitchFamily="18" charset="0"/>
                <a:ea typeface="Osaka" charset="-128"/>
              </a:defRPr>
            </a:lvl1pPr>
            <a:lvl2pPr marL="742950" indent="-285750">
              <a:spcBef>
                <a:spcPct val="20000"/>
              </a:spcBef>
              <a:buChar char="–"/>
              <a:defRPr kumimoji="1" sz="2800">
                <a:solidFill>
                  <a:schemeClr val="tx1"/>
                </a:solidFill>
                <a:latin typeface="Times" panose="02020603050405020304" pitchFamily="18" charset="0"/>
                <a:ea typeface="Osaka" charset="-128"/>
              </a:defRPr>
            </a:lvl2pPr>
            <a:lvl3pPr marL="1143000" indent="-228600">
              <a:spcBef>
                <a:spcPct val="20000"/>
              </a:spcBef>
              <a:buChar char="•"/>
              <a:defRPr kumimoji="1" sz="2400">
                <a:solidFill>
                  <a:schemeClr val="tx1"/>
                </a:solidFill>
                <a:latin typeface="Times" panose="02020603050405020304" pitchFamily="18" charset="0"/>
                <a:ea typeface="Osaka" charset="-128"/>
              </a:defRPr>
            </a:lvl3pPr>
            <a:lvl4pPr marL="1600200" indent="-228600">
              <a:spcBef>
                <a:spcPct val="20000"/>
              </a:spcBef>
              <a:buChar char="–"/>
              <a:defRPr kumimoji="1" sz="2000">
                <a:solidFill>
                  <a:schemeClr val="tx1"/>
                </a:solidFill>
                <a:latin typeface="Times" panose="02020603050405020304" pitchFamily="18" charset="0"/>
                <a:ea typeface="Osaka" charset="-128"/>
              </a:defRPr>
            </a:lvl4pPr>
            <a:lvl5pPr marL="2057400" indent="-228600">
              <a:spcBef>
                <a:spcPct val="20000"/>
              </a:spcBef>
              <a:buChar char="»"/>
              <a:defRPr kumimoji="1" sz="2000">
                <a:solidFill>
                  <a:schemeClr val="tx1"/>
                </a:solidFill>
                <a:latin typeface="Times" panose="02020603050405020304" pitchFamily="18" charset="0"/>
                <a:ea typeface="Osaka" charset="-128"/>
              </a:defRPr>
            </a:lvl5pPr>
            <a:lvl6pPr marL="25146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6pPr>
            <a:lvl7pPr marL="29718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7pPr>
            <a:lvl8pPr marL="34290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8pPr>
            <a:lvl9pPr marL="38862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9pPr>
          </a:lstStyle>
          <a:p>
            <a:pPr algn="ctr" eaLnBrk="1" hangingPunct="1">
              <a:lnSpc>
                <a:spcPts val="1600"/>
              </a:lnSpc>
              <a:spcBef>
                <a:spcPct val="0"/>
              </a:spcBef>
              <a:buFontTx/>
              <a:buNone/>
            </a:pPr>
            <a:r>
              <a:rPr lang="ja-JP" altLang="en-US" sz="800">
                <a:solidFill>
                  <a:srgbClr val="000000"/>
                </a:solidFill>
                <a:latin typeface="+mn-ea"/>
                <a:ea typeface="+mn-ea"/>
                <a:cs typeface="メイリオ" panose="020B0604030504040204" pitchFamily="50" charset="-128"/>
              </a:rPr>
              <a:t>さいしゅつ</a:t>
            </a:r>
            <a:endParaRPr lang="ja-JP" altLang="en-US" sz="800" dirty="0">
              <a:solidFill>
                <a:srgbClr val="000000"/>
              </a:solidFill>
              <a:latin typeface="+mn-ea"/>
              <a:ea typeface="+mn-ea"/>
              <a:cs typeface="メイリオ" panose="020B0604030504040204" pitchFamily="50" charset="-128"/>
            </a:endParaRPr>
          </a:p>
        </p:txBody>
      </p:sp>
      <p:grpSp>
        <p:nvGrpSpPr>
          <p:cNvPr id="19" name="グループ化 18">
            <a:extLst>
              <a:ext uri="{FF2B5EF4-FFF2-40B4-BE49-F238E27FC236}">
                <a16:creationId xmlns:a16="http://schemas.microsoft.com/office/drawing/2014/main" id="{87166F7D-AC74-9FFA-D370-DB8AF569A0F9}"/>
              </a:ext>
            </a:extLst>
          </p:cNvPr>
          <p:cNvGrpSpPr/>
          <p:nvPr/>
        </p:nvGrpSpPr>
        <p:grpSpPr>
          <a:xfrm>
            <a:off x="287921" y="6410880"/>
            <a:ext cx="7960460" cy="374400"/>
            <a:chOff x="322211" y="6410880"/>
            <a:chExt cx="8532000" cy="374400"/>
          </a:xfrm>
        </p:grpSpPr>
        <p:sp>
          <p:nvSpPr>
            <p:cNvPr id="20" name="正方形/長方形 19">
              <a:extLst>
                <a:ext uri="{FF2B5EF4-FFF2-40B4-BE49-F238E27FC236}">
                  <a16:creationId xmlns:a16="http://schemas.microsoft.com/office/drawing/2014/main" id="{92566013-BC78-C478-04E6-6903E90C6646}"/>
                </a:ext>
              </a:extLst>
            </p:cNvPr>
            <p:cNvSpPr/>
            <p:nvPr/>
          </p:nvSpPr>
          <p:spPr bwMode="auto">
            <a:xfrm>
              <a:off x="322211" y="6410880"/>
              <a:ext cx="8532000" cy="374400"/>
            </a:xfrm>
            <a:prstGeom prst="rect">
              <a:avLst/>
            </a:prstGeom>
            <a:noFill/>
            <a:ln w="22225" cap="flat" cmpd="sng" algn="ctr">
              <a:solidFill>
                <a:srgbClr val="005BAD"/>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ja-JP" altLang="en-US" sz="2400" b="0" i="0" u="none" strike="noStrike" cap="none" normalizeH="0" baseline="0" dirty="0">
                <a:ln>
                  <a:noFill/>
                </a:ln>
                <a:solidFill>
                  <a:schemeClr val="tx1"/>
                </a:solidFill>
                <a:effectLst/>
                <a:latin typeface="+mn-ea"/>
              </a:endParaRPr>
            </a:p>
          </p:txBody>
        </p:sp>
        <p:sp>
          <p:nvSpPr>
            <p:cNvPr id="21" name="正方形/長方形 20">
              <a:extLst>
                <a:ext uri="{FF2B5EF4-FFF2-40B4-BE49-F238E27FC236}">
                  <a16:creationId xmlns:a16="http://schemas.microsoft.com/office/drawing/2014/main" id="{76C5604B-4409-0487-FB30-0353E3BBD6A1}"/>
                </a:ext>
              </a:extLst>
            </p:cNvPr>
            <p:cNvSpPr/>
            <p:nvPr/>
          </p:nvSpPr>
          <p:spPr bwMode="auto">
            <a:xfrm>
              <a:off x="322212" y="6449705"/>
              <a:ext cx="8497741" cy="296751"/>
            </a:xfrm>
            <a:prstGeom prst="rect">
              <a:avLst/>
            </a:prstGeom>
            <a:solidFill>
              <a:srgbClr val="CCECFF">
                <a:alpha val="30000"/>
              </a:srgbClr>
            </a:solidFill>
            <a:ln w="6350" cap="flat" cmpd="sng" algn="ctr">
              <a:solidFill>
                <a:srgbClr val="005BAD"/>
              </a:solidFill>
              <a:prstDash val="dash"/>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ja-JP" altLang="en-US" sz="2400" b="0" i="0" u="none" strike="noStrike" cap="none" normalizeH="0" baseline="0" dirty="0">
                <a:ln>
                  <a:noFill/>
                </a:ln>
                <a:solidFill>
                  <a:schemeClr val="tx1"/>
                </a:solidFill>
                <a:effectLst/>
                <a:latin typeface="+mn-ea"/>
              </a:endParaRPr>
            </a:p>
          </p:txBody>
        </p:sp>
      </p:grpSp>
      <p:sp>
        <p:nvSpPr>
          <p:cNvPr id="22" name="テキスト ボックス 21">
            <a:extLst>
              <a:ext uri="{FF2B5EF4-FFF2-40B4-BE49-F238E27FC236}">
                <a16:creationId xmlns:a16="http://schemas.microsoft.com/office/drawing/2014/main" id="{681BC61A-002B-B968-0EAC-46E14086DC30}"/>
              </a:ext>
            </a:extLst>
          </p:cNvPr>
          <p:cNvSpPr txBox="1"/>
          <p:nvPr/>
        </p:nvSpPr>
        <p:spPr>
          <a:xfrm>
            <a:off x="762244" y="6473251"/>
            <a:ext cx="8007648" cy="261610"/>
          </a:xfrm>
          <a:prstGeom prst="rect">
            <a:avLst/>
          </a:prstGeom>
          <a:noFill/>
        </p:spPr>
        <p:txBody>
          <a:bodyPr wrap="square" rtlCol="0">
            <a:spAutoFit/>
          </a:bodyPr>
          <a:lstStyle/>
          <a:p>
            <a:r>
              <a:rPr lang="ja-JP" altLang="en-US" sz="1100" b="1" dirty="0">
                <a:solidFill>
                  <a:srgbClr val="005BAD"/>
                </a:solidFill>
                <a:latin typeface="ＭＳ Ｐゴシック" panose="020B0600070205080204" pitchFamily="50" charset="-128"/>
                <a:ea typeface="ＭＳ Ｐゴシック" panose="020B0600070205080204" pitchFamily="50" charset="-128"/>
              </a:rPr>
              <a:t>京都府の歳出に関する基本方針（考え方）をみて</a:t>
            </a:r>
            <a:r>
              <a:rPr lang="ja-JP" altLang="en-US" sz="1100" b="1">
                <a:solidFill>
                  <a:srgbClr val="005BAD"/>
                </a:solidFill>
                <a:latin typeface="ＭＳ Ｐゴシック" panose="020B0600070205080204" pitchFamily="50" charset="-128"/>
                <a:ea typeface="ＭＳ Ｐゴシック" panose="020B0600070205080204" pitchFamily="50" charset="-128"/>
              </a:rPr>
              <a:t>みよう。</a:t>
            </a:r>
            <a:r>
              <a:rPr kumimoji="1" lang="ja-JP" altLang="en-US" sz="1100" b="1">
                <a:solidFill>
                  <a:srgbClr val="005BAD"/>
                </a:solidFill>
                <a:latin typeface="ＭＳ Ｐゴシック" panose="020B0600070205080204" pitchFamily="50" charset="-128"/>
                <a:ea typeface="ＭＳ Ｐゴシック" panose="020B0600070205080204" pitchFamily="50" charset="-128"/>
              </a:rPr>
              <a:t>　</a:t>
            </a:r>
            <a:r>
              <a:rPr kumimoji="0" lang="en-US" altLang="ja-JP" sz="1100" b="0" i="0" u="none" strike="noStrike" kern="1200" cap="none" spc="0" normalizeH="0" baseline="0" noProof="0" dirty="0">
                <a:ln>
                  <a:noFill/>
                </a:ln>
                <a:solidFill>
                  <a:prstClr val="black"/>
                </a:solidFill>
                <a:effectLst/>
                <a:uLnTx/>
                <a:uFillTx/>
                <a:latin typeface="Arial" panose="020B0604020202020204" pitchFamily="34" charset="0"/>
                <a:ea typeface="HGPｺﾞｼｯｸE"/>
                <a:cs typeface="Arial" panose="020B0604020202020204" pitchFamily="34" charset="0"/>
                <a:hlinkClick r:id="rId6">
                  <a:extLst>
                    <a:ext uri="{A12FA001-AC4F-418D-AE19-62706E023703}">
                      <ahyp:hlinkClr xmlns:ahyp="http://schemas.microsoft.com/office/drawing/2018/hyperlinkcolor" val="tx"/>
                    </a:ext>
                  </a:extLst>
                </a:hlinkClick>
              </a:rPr>
              <a:t> https://www.pref.kyoto.jp/yosan/documents/r7_tosho_flip.pdf</a:t>
            </a:r>
            <a:endParaRPr kumimoji="1" lang="en-US" altLang="ja-JP" sz="1100" dirty="0">
              <a:latin typeface="Arial" panose="020B0604020202020204" pitchFamily="34" charset="0"/>
              <a:cs typeface="Arial" panose="020B0604020202020204" pitchFamily="34" charset="0"/>
            </a:endParaRPr>
          </a:p>
        </p:txBody>
      </p:sp>
      <p:grpSp>
        <p:nvGrpSpPr>
          <p:cNvPr id="25" name="グループ化 24">
            <a:extLst>
              <a:ext uri="{FF2B5EF4-FFF2-40B4-BE49-F238E27FC236}">
                <a16:creationId xmlns:a16="http://schemas.microsoft.com/office/drawing/2014/main" id="{72B7870F-F9D9-FEEC-4E06-8894EA267ED7}"/>
              </a:ext>
            </a:extLst>
          </p:cNvPr>
          <p:cNvGrpSpPr/>
          <p:nvPr/>
        </p:nvGrpSpPr>
        <p:grpSpPr>
          <a:xfrm>
            <a:off x="-29057" y="6108719"/>
            <a:ext cx="832606" cy="749281"/>
            <a:chOff x="-35154" y="5996309"/>
            <a:chExt cx="945432" cy="850816"/>
          </a:xfrm>
        </p:grpSpPr>
        <p:sp>
          <p:nvSpPr>
            <p:cNvPr id="27" name="フリーフォーム: 図形 63">
              <a:extLst>
                <a:ext uri="{FF2B5EF4-FFF2-40B4-BE49-F238E27FC236}">
                  <a16:creationId xmlns:a16="http://schemas.microsoft.com/office/drawing/2014/main" id="{1D62F857-D3E8-33AE-F89C-C16C994EE11C}"/>
                </a:ext>
              </a:extLst>
            </p:cNvPr>
            <p:cNvSpPr/>
            <p:nvPr userDrawn="1"/>
          </p:nvSpPr>
          <p:spPr>
            <a:xfrm rot="5400000">
              <a:off x="29731" y="6013480"/>
              <a:ext cx="803912" cy="863377"/>
            </a:xfrm>
            <a:custGeom>
              <a:avLst/>
              <a:gdLst>
                <a:gd name="connsiteX0" fmla="*/ 0 w 803912"/>
                <a:gd name="connsiteY0" fmla="*/ 529098 h 863377"/>
                <a:gd name="connsiteX1" fmla="*/ 529098 w 803912"/>
                <a:gd name="connsiteY1" fmla="*/ 0 h 863377"/>
                <a:gd name="connsiteX2" fmla="*/ 735047 w 803912"/>
                <a:gd name="connsiteY2" fmla="*/ 41580 h 863377"/>
                <a:gd name="connsiteX3" fmla="*/ 803912 w 803912"/>
                <a:gd name="connsiteY3" fmla="*/ 78958 h 863377"/>
                <a:gd name="connsiteX4" fmla="*/ 803912 w 803912"/>
                <a:gd name="connsiteY4" fmla="*/ 863377 h 863377"/>
                <a:gd name="connsiteX5" fmla="*/ 122089 w 803912"/>
                <a:gd name="connsiteY5" fmla="*/ 863377 h 863377"/>
                <a:gd name="connsiteX6" fmla="*/ 90362 w 803912"/>
                <a:gd name="connsiteY6" fmla="*/ 824922 h 863377"/>
                <a:gd name="connsiteX7" fmla="*/ 0 w 803912"/>
                <a:gd name="connsiteY7" fmla="*/ 529098 h 8633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03912" h="863377">
                  <a:moveTo>
                    <a:pt x="0" y="529098"/>
                  </a:moveTo>
                  <a:cubicBezTo>
                    <a:pt x="0" y="236885"/>
                    <a:pt x="236885" y="0"/>
                    <a:pt x="529098" y="0"/>
                  </a:cubicBezTo>
                  <a:cubicBezTo>
                    <a:pt x="602151" y="0"/>
                    <a:pt x="671747" y="14806"/>
                    <a:pt x="735047" y="41580"/>
                  </a:cubicBezTo>
                  <a:lnTo>
                    <a:pt x="803912" y="78958"/>
                  </a:lnTo>
                  <a:lnTo>
                    <a:pt x="803912" y="863377"/>
                  </a:lnTo>
                  <a:lnTo>
                    <a:pt x="122089" y="863377"/>
                  </a:lnTo>
                  <a:lnTo>
                    <a:pt x="90362" y="824922"/>
                  </a:lnTo>
                  <a:cubicBezTo>
                    <a:pt x="33312" y="740478"/>
                    <a:pt x="0" y="638678"/>
                    <a:pt x="0" y="529098"/>
                  </a:cubicBezTo>
                  <a:close/>
                </a:path>
              </a:pathLst>
            </a:custGeom>
            <a:solidFill>
              <a:srgbClr val="DCF8C0"/>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kumimoji="1" lang="ja-JP" altLang="en-US" dirty="0">
                <a:latin typeface="+mn-ea"/>
              </a:endParaRPr>
            </a:p>
          </p:txBody>
        </p:sp>
        <p:sp>
          <p:nvSpPr>
            <p:cNvPr id="28" name="フリーフォーム: 図形 64">
              <a:extLst>
                <a:ext uri="{FF2B5EF4-FFF2-40B4-BE49-F238E27FC236}">
                  <a16:creationId xmlns:a16="http://schemas.microsoft.com/office/drawing/2014/main" id="{466993E6-4C1E-6A40-4B2F-3E00387E7E61}"/>
                </a:ext>
              </a:extLst>
            </p:cNvPr>
            <p:cNvSpPr/>
            <p:nvPr userDrawn="1"/>
          </p:nvSpPr>
          <p:spPr>
            <a:xfrm rot="5400000">
              <a:off x="29731" y="5966578"/>
              <a:ext cx="850815" cy="910278"/>
            </a:xfrm>
            <a:custGeom>
              <a:avLst/>
              <a:gdLst>
                <a:gd name="connsiteX0" fmla="*/ 0 w 850815"/>
                <a:gd name="connsiteY0" fmla="*/ 576000 h 910278"/>
                <a:gd name="connsiteX1" fmla="*/ 576000 w 850815"/>
                <a:gd name="connsiteY1" fmla="*/ 0 h 910278"/>
                <a:gd name="connsiteX2" fmla="*/ 800205 w 850815"/>
                <a:gd name="connsiteY2" fmla="*/ 45266 h 910278"/>
                <a:gd name="connsiteX3" fmla="*/ 850815 w 850815"/>
                <a:gd name="connsiteY3" fmla="*/ 72735 h 910278"/>
                <a:gd name="connsiteX4" fmla="*/ 850815 w 850815"/>
                <a:gd name="connsiteY4" fmla="*/ 125859 h 910278"/>
                <a:gd name="connsiteX5" fmla="*/ 781950 w 850815"/>
                <a:gd name="connsiteY5" fmla="*/ 88481 h 910278"/>
                <a:gd name="connsiteX6" fmla="*/ 576001 w 850815"/>
                <a:gd name="connsiteY6" fmla="*/ 46901 h 910278"/>
                <a:gd name="connsiteX7" fmla="*/ 46903 w 850815"/>
                <a:gd name="connsiteY7" fmla="*/ 575999 h 910278"/>
                <a:gd name="connsiteX8" fmla="*/ 137265 w 850815"/>
                <a:gd name="connsiteY8" fmla="*/ 871823 h 910278"/>
                <a:gd name="connsiteX9" fmla="*/ 168992 w 850815"/>
                <a:gd name="connsiteY9" fmla="*/ 910278 h 910278"/>
                <a:gd name="connsiteX10" fmla="*/ 108463 w 850815"/>
                <a:gd name="connsiteY10" fmla="*/ 910278 h 910278"/>
                <a:gd name="connsiteX11" fmla="*/ 98372 w 850815"/>
                <a:gd name="connsiteY11" fmla="*/ 898047 h 910278"/>
                <a:gd name="connsiteX12" fmla="*/ 0 w 850815"/>
                <a:gd name="connsiteY12" fmla="*/ 576000 h 9102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850815" h="910278">
                  <a:moveTo>
                    <a:pt x="0" y="576000"/>
                  </a:moveTo>
                  <a:cubicBezTo>
                    <a:pt x="0" y="257884"/>
                    <a:pt x="257884" y="0"/>
                    <a:pt x="576000" y="0"/>
                  </a:cubicBezTo>
                  <a:cubicBezTo>
                    <a:pt x="655529" y="0"/>
                    <a:pt x="731294" y="16118"/>
                    <a:pt x="800205" y="45266"/>
                  </a:cubicBezTo>
                  <a:lnTo>
                    <a:pt x="850815" y="72735"/>
                  </a:lnTo>
                  <a:lnTo>
                    <a:pt x="850815" y="125859"/>
                  </a:lnTo>
                  <a:lnTo>
                    <a:pt x="781950" y="88481"/>
                  </a:lnTo>
                  <a:cubicBezTo>
                    <a:pt x="718650" y="61707"/>
                    <a:pt x="649054" y="46901"/>
                    <a:pt x="576001" y="46901"/>
                  </a:cubicBezTo>
                  <a:cubicBezTo>
                    <a:pt x="283788" y="46901"/>
                    <a:pt x="46903" y="283786"/>
                    <a:pt x="46903" y="575999"/>
                  </a:cubicBezTo>
                  <a:cubicBezTo>
                    <a:pt x="46903" y="685579"/>
                    <a:pt x="80215" y="787379"/>
                    <a:pt x="137265" y="871823"/>
                  </a:cubicBezTo>
                  <a:lnTo>
                    <a:pt x="168992" y="910278"/>
                  </a:lnTo>
                  <a:lnTo>
                    <a:pt x="108463" y="910278"/>
                  </a:lnTo>
                  <a:lnTo>
                    <a:pt x="98372" y="898047"/>
                  </a:lnTo>
                  <a:cubicBezTo>
                    <a:pt x="36265" y="806117"/>
                    <a:pt x="0" y="695294"/>
                    <a:pt x="0" y="576000"/>
                  </a:cubicBezTo>
                  <a:close/>
                </a:path>
              </a:pathLst>
            </a:custGeom>
            <a:solidFill>
              <a:srgbClr val="005BAD"/>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kumimoji="1" lang="ja-JP" altLang="en-US">
                <a:latin typeface="+mn-ea"/>
              </a:endParaRPr>
            </a:p>
          </p:txBody>
        </p:sp>
        <p:sp>
          <p:nvSpPr>
            <p:cNvPr id="29" name="テキスト ボックス 28">
              <a:extLst>
                <a:ext uri="{FF2B5EF4-FFF2-40B4-BE49-F238E27FC236}">
                  <a16:creationId xmlns:a16="http://schemas.microsoft.com/office/drawing/2014/main" id="{CF8F2E30-0294-96B8-69BE-0749ACB58D57}"/>
                </a:ext>
              </a:extLst>
            </p:cNvPr>
            <p:cNvSpPr txBox="1"/>
            <p:nvPr userDrawn="1"/>
          </p:nvSpPr>
          <p:spPr>
            <a:xfrm>
              <a:off x="-35154" y="6181034"/>
              <a:ext cx="825671" cy="584775"/>
            </a:xfrm>
            <a:prstGeom prst="rect">
              <a:avLst/>
            </a:prstGeom>
            <a:noFill/>
          </p:spPr>
          <p:txBody>
            <a:bodyPr wrap="square" rtlCol="0">
              <a:noAutofit/>
            </a:bodyPr>
            <a:lstStyle/>
            <a:p>
              <a:pPr algn="ctr"/>
              <a:r>
                <a:rPr kumimoji="1" lang="ja-JP" altLang="en-US" sz="1400" b="1" i="0" spc="50" baseline="0">
                  <a:solidFill>
                    <a:srgbClr val="005BAD"/>
                  </a:solidFill>
                  <a:latin typeface="+mn-ea"/>
                  <a:ea typeface="+mn-ea"/>
                </a:rPr>
                <a:t>もっと</a:t>
              </a:r>
              <a:endParaRPr kumimoji="1" lang="en-US" altLang="ja-JP" sz="1400" b="1" i="0" spc="50" baseline="0" dirty="0">
                <a:solidFill>
                  <a:srgbClr val="005BAD"/>
                </a:solidFill>
                <a:latin typeface="+mn-ea"/>
                <a:ea typeface="+mn-ea"/>
              </a:endParaRPr>
            </a:p>
            <a:p>
              <a:pPr algn="ctr"/>
              <a:r>
                <a:rPr lang="ja-JP" altLang="en-US" sz="1400" b="1" spc="50" dirty="0">
                  <a:solidFill>
                    <a:srgbClr val="005BAD"/>
                  </a:solidFill>
                  <a:latin typeface="+mn-ea"/>
                  <a:ea typeface="+mn-ea"/>
                </a:rPr>
                <a:t>詳しく</a:t>
              </a:r>
              <a:endParaRPr kumimoji="1" lang="ja-JP" altLang="en-US" sz="1400" b="1" i="0" spc="50" baseline="0" dirty="0">
                <a:solidFill>
                  <a:srgbClr val="005BAD"/>
                </a:solidFill>
                <a:latin typeface="+mn-ea"/>
                <a:ea typeface="+mn-ea"/>
              </a:endParaRPr>
            </a:p>
          </p:txBody>
        </p:sp>
      </p:grpSp>
      <p:sp>
        <p:nvSpPr>
          <p:cNvPr id="8" name="Rectangle 8">
            <a:extLst>
              <a:ext uri="{FF2B5EF4-FFF2-40B4-BE49-F238E27FC236}">
                <a16:creationId xmlns:a16="http://schemas.microsoft.com/office/drawing/2014/main" id="{EF1F2E6D-D133-9F50-3BF8-ED6AB4744960}"/>
              </a:ext>
            </a:extLst>
          </p:cNvPr>
          <p:cNvSpPr>
            <a:spLocks noChangeArrowheads="1"/>
          </p:cNvSpPr>
          <p:nvPr/>
        </p:nvSpPr>
        <p:spPr bwMode="auto">
          <a:xfrm>
            <a:off x="8146970" y="3059782"/>
            <a:ext cx="255446" cy="239544"/>
          </a:xfrm>
          <a:prstGeom prst="rect">
            <a:avLst/>
          </a:prstGeom>
          <a:noFill/>
          <a:ln>
            <a:noFill/>
          </a:ln>
        </p:spPr>
        <p:txBody>
          <a:bodyPr wrap="none" lIns="36000" tIns="36000" rIns="36000" bIns="36000" anchor="ctr" anchorCtr="0">
            <a:spAutoFit/>
          </a:bodyPr>
          <a:lstStyle>
            <a:lvl1pPr>
              <a:spcBef>
                <a:spcPct val="20000"/>
              </a:spcBef>
              <a:buChar char="•"/>
              <a:defRPr kumimoji="1" sz="3200">
                <a:solidFill>
                  <a:schemeClr val="tx1"/>
                </a:solidFill>
                <a:latin typeface="Times" panose="02020603050405020304" pitchFamily="18" charset="0"/>
                <a:ea typeface="Osaka" charset="-128"/>
              </a:defRPr>
            </a:lvl1pPr>
            <a:lvl2pPr marL="742950" indent="-285750">
              <a:spcBef>
                <a:spcPct val="20000"/>
              </a:spcBef>
              <a:buChar char="–"/>
              <a:defRPr kumimoji="1" sz="2800">
                <a:solidFill>
                  <a:schemeClr val="tx1"/>
                </a:solidFill>
                <a:latin typeface="Times" panose="02020603050405020304" pitchFamily="18" charset="0"/>
                <a:ea typeface="Osaka" charset="-128"/>
              </a:defRPr>
            </a:lvl2pPr>
            <a:lvl3pPr marL="1143000" indent="-228600">
              <a:spcBef>
                <a:spcPct val="20000"/>
              </a:spcBef>
              <a:buChar char="•"/>
              <a:defRPr kumimoji="1" sz="2400">
                <a:solidFill>
                  <a:schemeClr val="tx1"/>
                </a:solidFill>
                <a:latin typeface="Times" panose="02020603050405020304" pitchFamily="18" charset="0"/>
                <a:ea typeface="Osaka" charset="-128"/>
              </a:defRPr>
            </a:lvl3pPr>
            <a:lvl4pPr marL="1600200" indent="-228600">
              <a:spcBef>
                <a:spcPct val="20000"/>
              </a:spcBef>
              <a:buChar char="–"/>
              <a:defRPr kumimoji="1" sz="2000">
                <a:solidFill>
                  <a:schemeClr val="tx1"/>
                </a:solidFill>
                <a:latin typeface="Times" panose="02020603050405020304" pitchFamily="18" charset="0"/>
                <a:ea typeface="Osaka" charset="-128"/>
              </a:defRPr>
            </a:lvl4pPr>
            <a:lvl5pPr marL="2057400" indent="-228600">
              <a:spcBef>
                <a:spcPct val="20000"/>
              </a:spcBef>
              <a:buChar char="»"/>
              <a:defRPr kumimoji="1" sz="2000">
                <a:solidFill>
                  <a:schemeClr val="tx1"/>
                </a:solidFill>
                <a:latin typeface="Times" panose="02020603050405020304" pitchFamily="18" charset="0"/>
                <a:ea typeface="Osaka" charset="-128"/>
              </a:defRPr>
            </a:lvl5pPr>
            <a:lvl6pPr marL="25146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6pPr>
            <a:lvl7pPr marL="29718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7pPr>
            <a:lvl8pPr marL="34290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8pPr>
            <a:lvl9pPr marL="38862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9pPr>
          </a:lstStyle>
          <a:p>
            <a:pPr algn="ctr" eaLnBrk="1" hangingPunct="1">
              <a:lnSpc>
                <a:spcPts val="1600"/>
              </a:lnSpc>
              <a:spcBef>
                <a:spcPct val="0"/>
              </a:spcBef>
              <a:buFontTx/>
              <a:buNone/>
            </a:pPr>
            <a:r>
              <a:rPr lang="ja-JP" altLang="en-US" sz="600">
                <a:latin typeface="+mn-ea"/>
                <a:ea typeface="+mn-ea"/>
                <a:cs typeface="メイリオ" panose="020B0604030504040204" pitchFamily="50" charset="-128"/>
              </a:rPr>
              <a:t>ふくし</a:t>
            </a:r>
            <a:endParaRPr lang="ja-JP" altLang="en-US" sz="600" dirty="0">
              <a:latin typeface="+mn-ea"/>
              <a:ea typeface="+mn-ea"/>
              <a:cs typeface="メイリオ" panose="020B0604030504040204" pitchFamily="50" charset="-128"/>
            </a:endParaRPr>
          </a:p>
        </p:txBody>
      </p:sp>
      <p:sp>
        <p:nvSpPr>
          <p:cNvPr id="10" name="Rectangle 8">
            <a:extLst>
              <a:ext uri="{FF2B5EF4-FFF2-40B4-BE49-F238E27FC236}">
                <a16:creationId xmlns:a16="http://schemas.microsoft.com/office/drawing/2014/main" id="{53FCACAF-8FF4-8755-1E7E-20AB2A8F728B}"/>
              </a:ext>
            </a:extLst>
          </p:cNvPr>
          <p:cNvSpPr>
            <a:spLocks noChangeArrowheads="1"/>
          </p:cNvSpPr>
          <p:nvPr/>
        </p:nvSpPr>
        <p:spPr bwMode="auto">
          <a:xfrm>
            <a:off x="3259560" y="3365709"/>
            <a:ext cx="749566" cy="470174"/>
          </a:xfrm>
          <a:prstGeom prst="rect">
            <a:avLst/>
          </a:prstGeom>
          <a:noFill/>
          <a:ln>
            <a:noFill/>
          </a:ln>
        </p:spPr>
        <p:txBody>
          <a:bodyPr wrap="none" lIns="36000" tIns="36000" rIns="36000" bIns="36000" anchor="ctr" anchorCtr="0">
            <a:noAutofit/>
          </a:bodyPr>
          <a:lstStyle>
            <a:lvl1pPr>
              <a:spcBef>
                <a:spcPct val="20000"/>
              </a:spcBef>
              <a:buChar char="•"/>
              <a:defRPr kumimoji="1" sz="3200">
                <a:solidFill>
                  <a:schemeClr val="tx1"/>
                </a:solidFill>
                <a:latin typeface="Times" panose="02020603050405020304" pitchFamily="18" charset="0"/>
                <a:ea typeface="Osaka" charset="-128"/>
              </a:defRPr>
            </a:lvl1pPr>
            <a:lvl2pPr marL="742950" indent="-285750">
              <a:spcBef>
                <a:spcPct val="20000"/>
              </a:spcBef>
              <a:buChar char="–"/>
              <a:defRPr kumimoji="1" sz="2800">
                <a:solidFill>
                  <a:schemeClr val="tx1"/>
                </a:solidFill>
                <a:latin typeface="Times" panose="02020603050405020304" pitchFamily="18" charset="0"/>
                <a:ea typeface="Osaka" charset="-128"/>
              </a:defRPr>
            </a:lvl2pPr>
            <a:lvl3pPr marL="1143000" indent="-228600">
              <a:spcBef>
                <a:spcPct val="20000"/>
              </a:spcBef>
              <a:buChar char="•"/>
              <a:defRPr kumimoji="1" sz="2400">
                <a:solidFill>
                  <a:schemeClr val="tx1"/>
                </a:solidFill>
                <a:latin typeface="Times" panose="02020603050405020304" pitchFamily="18" charset="0"/>
                <a:ea typeface="Osaka" charset="-128"/>
              </a:defRPr>
            </a:lvl3pPr>
            <a:lvl4pPr marL="1600200" indent="-228600">
              <a:spcBef>
                <a:spcPct val="20000"/>
              </a:spcBef>
              <a:buChar char="–"/>
              <a:defRPr kumimoji="1" sz="2000">
                <a:solidFill>
                  <a:schemeClr val="tx1"/>
                </a:solidFill>
                <a:latin typeface="Times" panose="02020603050405020304" pitchFamily="18" charset="0"/>
                <a:ea typeface="Osaka" charset="-128"/>
              </a:defRPr>
            </a:lvl4pPr>
            <a:lvl5pPr marL="2057400" indent="-228600">
              <a:spcBef>
                <a:spcPct val="20000"/>
              </a:spcBef>
              <a:buChar char="»"/>
              <a:defRPr kumimoji="1" sz="2000">
                <a:solidFill>
                  <a:schemeClr val="tx1"/>
                </a:solidFill>
                <a:latin typeface="Times" panose="02020603050405020304" pitchFamily="18" charset="0"/>
                <a:ea typeface="Osaka" charset="-128"/>
              </a:defRPr>
            </a:lvl5pPr>
            <a:lvl6pPr marL="25146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6pPr>
            <a:lvl7pPr marL="29718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7pPr>
            <a:lvl8pPr marL="34290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8pPr>
            <a:lvl9pPr marL="38862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9pPr>
          </a:lstStyle>
          <a:p>
            <a:pPr algn="ctr">
              <a:spcBef>
                <a:spcPct val="0"/>
              </a:spcBef>
              <a:buNone/>
            </a:pPr>
            <a:r>
              <a:rPr lang="ja-JP" altLang="en-US" sz="1200">
                <a:solidFill>
                  <a:schemeClr val="bg1"/>
                </a:solidFill>
                <a:latin typeface="+mn-ea"/>
                <a:ea typeface="+mn-ea"/>
                <a:cs typeface="メイリオ" panose="020B0604030504040204" pitchFamily="50" charset="-128"/>
              </a:rPr>
              <a:t>民生費</a:t>
            </a:r>
          </a:p>
          <a:p>
            <a:pPr algn="ctr">
              <a:spcBef>
                <a:spcPct val="0"/>
              </a:spcBef>
              <a:buNone/>
            </a:pPr>
            <a:r>
              <a:rPr lang="en-US" altLang="ja-JP" sz="1200" dirty="0">
                <a:solidFill>
                  <a:schemeClr val="bg1"/>
                </a:solidFill>
                <a:latin typeface="+mn-ea"/>
                <a:ea typeface="+mn-ea"/>
                <a:cs typeface="メイリオ" panose="020B0604030504040204" pitchFamily="50" charset="-128"/>
              </a:rPr>
              <a:t>1,867</a:t>
            </a:r>
            <a:r>
              <a:rPr lang="ja-JP" altLang="en-US" sz="1200">
                <a:solidFill>
                  <a:schemeClr val="bg1"/>
                </a:solidFill>
                <a:latin typeface="+mn-ea"/>
                <a:ea typeface="+mn-ea"/>
                <a:cs typeface="メイリオ" panose="020B0604030504040204" pitchFamily="50" charset="-128"/>
              </a:rPr>
              <a:t>億円</a:t>
            </a:r>
          </a:p>
          <a:p>
            <a:pPr algn="ctr">
              <a:spcBef>
                <a:spcPct val="0"/>
              </a:spcBef>
              <a:buNone/>
            </a:pPr>
            <a:r>
              <a:rPr lang="ja-JP" altLang="en-US" sz="1200">
                <a:solidFill>
                  <a:schemeClr val="bg1"/>
                </a:solidFill>
                <a:latin typeface="+mn-ea"/>
                <a:ea typeface="+mn-ea"/>
                <a:cs typeface="メイリオ" panose="020B0604030504040204" pitchFamily="50" charset="-128"/>
              </a:rPr>
              <a:t>（</a:t>
            </a:r>
            <a:r>
              <a:rPr lang="en-US" altLang="ja-JP" sz="1200" dirty="0">
                <a:solidFill>
                  <a:schemeClr val="bg1"/>
                </a:solidFill>
                <a:latin typeface="+mn-ea"/>
                <a:ea typeface="+mn-ea"/>
                <a:cs typeface="メイリオ" panose="020B0604030504040204" pitchFamily="50" charset="-128"/>
              </a:rPr>
              <a:t>18.1%</a:t>
            </a:r>
            <a:r>
              <a:rPr lang="ja-JP" altLang="en-US" sz="1200">
                <a:solidFill>
                  <a:schemeClr val="bg1"/>
                </a:solidFill>
                <a:latin typeface="+mn-ea"/>
                <a:ea typeface="+mn-ea"/>
                <a:cs typeface="メイリオ" panose="020B0604030504040204" pitchFamily="50" charset="-128"/>
              </a:rPr>
              <a:t>）</a:t>
            </a:r>
          </a:p>
        </p:txBody>
      </p:sp>
      <p:cxnSp>
        <p:nvCxnSpPr>
          <p:cNvPr id="11" name="直線コネクタ 10">
            <a:extLst>
              <a:ext uri="{FF2B5EF4-FFF2-40B4-BE49-F238E27FC236}">
                <a16:creationId xmlns:a16="http://schemas.microsoft.com/office/drawing/2014/main" id="{AB30F0FB-B526-B32F-DBB5-9F578BE585E5}"/>
              </a:ext>
            </a:extLst>
          </p:cNvPr>
          <p:cNvCxnSpPr>
            <a:cxnSpLocks/>
          </p:cNvCxnSpPr>
          <p:nvPr/>
        </p:nvCxnSpPr>
        <p:spPr bwMode="auto">
          <a:xfrm flipH="1" flipV="1">
            <a:off x="2835181" y="2730749"/>
            <a:ext cx="67545" cy="267726"/>
          </a:xfrm>
          <a:prstGeom prst="line">
            <a:avLst/>
          </a:prstGeom>
          <a:noFill/>
          <a:ln w="12700" cap="flat" cmpd="sng" algn="ctr">
            <a:solidFill>
              <a:schemeClr val="tx1"/>
            </a:solidFill>
            <a:prstDash val="solid"/>
            <a:round/>
            <a:headEnd type="oval" w="med" len="med"/>
            <a:tailEnd type="none" w="med" len="med"/>
          </a:ln>
          <a:effectLst/>
        </p:spPr>
      </p:cxnSp>
      <p:sp>
        <p:nvSpPr>
          <p:cNvPr id="12" name="Rectangle 8">
            <a:extLst>
              <a:ext uri="{FF2B5EF4-FFF2-40B4-BE49-F238E27FC236}">
                <a16:creationId xmlns:a16="http://schemas.microsoft.com/office/drawing/2014/main" id="{C973740B-976B-F290-7939-43CD81328915}"/>
              </a:ext>
            </a:extLst>
          </p:cNvPr>
          <p:cNvSpPr>
            <a:spLocks noChangeArrowheads="1"/>
          </p:cNvSpPr>
          <p:nvPr/>
        </p:nvSpPr>
        <p:spPr bwMode="auto">
          <a:xfrm>
            <a:off x="3833852" y="4352683"/>
            <a:ext cx="749566" cy="470174"/>
          </a:xfrm>
          <a:prstGeom prst="rect">
            <a:avLst/>
          </a:prstGeom>
          <a:noFill/>
          <a:ln>
            <a:noFill/>
          </a:ln>
        </p:spPr>
        <p:txBody>
          <a:bodyPr wrap="none" lIns="36000" tIns="36000" rIns="36000" bIns="36000" anchor="ctr" anchorCtr="0">
            <a:noAutofit/>
          </a:bodyPr>
          <a:lstStyle>
            <a:lvl1pPr>
              <a:spcBef>
                <a:spcPct val="20000"/>
              </a:spcBef>
              <a:buChar char="•"/>
              <a:defRPr kumimoji="1" sz="3200">
                <a:solidFill>
                  <a:schemeClr val="tx1"/>
                </a:solidFill>
                <a:latin typeface="Times" panose="02020603050405020304" pitchFamily="18" charset="0"/>
                <a:ea typeface="Osaka" charset="-128"/>
              </a:defRPr>
            </a:lvl1pPr>
            <a:lvl2pPr marL="742950" indent="-285750">
              <a:spcBef>
                <a:spcPct val="20000"/>
              </a:spcBef>
              <a:buChar char="–"/>
              <a:defRPr kumimoji="1" sz="2800">
                <a:solidFill>
                  <a:schemeClr val="tx1"/>
                </a:solidFill>
                <a:latin typeface="Times" panose="02020603050405020304" pitchFamily="18" charset="0"/>
                <a:ea typeface="Osaka" charset="-128"/>
              </a:defRPr>
            </a:lvl2pPr>
            <a:lvl3pPr marL="1143000" indent="-228600">
              <a:spcBef>
                <a:spcPct val="20000"/>
              </a:spcBef>
              <a:buChar char="•"/>
              <a:defRPr kumimoji="1" sz="2400">
                <a:solidFill>
                  <a:schemeClr val="tx1"/>
                </a:solidFill>
                <a:latin typeface="Times" panose="02020603050405020304" pitchFamily="18" charset="0"/>
                <a:ea typeface="Osaka" charset="-128"/>
              </a:defRPr>
            </a:lvl3pPr>
            <a:lvl4pPr marL="1600200" indent="-228600">
              <a:spcBef>
                <a:spcPct val="20000"/>
              </a:spcBef>
              <a:buChar char="–"/>
              <a:defRPr kumimoji="1" sz="2000">
                <a:solidFill>
                  <a:schemeClr val="tx1"/>
                </a:solidFill>
                <a:latin typeface="Times" panose="02020603050405020304" pitchFamily="18" charset="0"/>
                <a:ea typeface="Osaka" charset="-128"/>
              </a:defRPr>
            </a:lvl4pPr>
            <a:lvl5pPr marL="2057400" indent="-228600">
              <a:spcBef>
                <a:spcPct val="20000"/>
              </a:spcBef>
              <a:buChar char="»"/>
              <a:defRPr kumimoji="1" sz="2000">
                <a:solidFill>
                  <a:schemeClr val="tx1"/>
                </a:solidFill>
                <a:latin typeface="Times" panose="02020603050405020304" pitchFamily="18" charset="0"/>
                <a:ea typeface="Osaka" charset="-128"/>
              </a:defRPr>
            </a:lvl5pPr>
            <a:lvl6pPr marL="25146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6pPr>
            <a:lvl7pPr marL="29718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7pPr>
            <a:lvl8pPr marL="34290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8pPr>
            <a:lvl9pPr marL="38862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9pPr>
          </a:lstStyle>
          <a:p>
            <a:pPr algn="ctr">
              <a:spcBef>
                <a:spcPct val="0"/>
              </a:spcBef>
              <a:buNone/>
            </a:pPr>
            <a:r>
              <a:rPr lang="ja-JP" altLang="en-US" sz="1200">
                <a:solidFill>
                  <a:srgbClr val="000000"/>
                </a:solidFill>
                <a:latin typeface="+mn-ea"/>
                <a:ea typeface="+mn-ea"/>
                <a:cs typeface="メイリオ" panose="020B0604030504040204" pitchFamily="50" charset="-128"/>
              </a:rPr>
              <a:t>教育費</a:t>
            </a:r>
          </a:p>
          <a:p>
            <a:pPr algn="ctr">
              <a:spcBef>
                <a:spcPct val="0"/>
              </a:spcBef>
              <a:buNone/>
            </a:pPr>
            <a:r>
              <a:rPr lang="en-US" altLang="ja-JP" sz="1200" dirty="0">
                <a:solidFill>
                  <a:srgbClr val="000000"/>
                </a:solidFill>
                <a:latin typeface="+mn-ea"/>
                <a:ea typeface="+mn-ea"/>
                <a:cs typeface="メイリオ" panose="020B0604030504040204" pitchFamily="50" charset="-128"/>
              </a:rPr>
              <a:t>1,841</a:t>
            </a:r>
            <a:r>
              <a:rPr lang="ja-JP" altLang="en-US" sz="1200">
                <a:solidFill>
                  <a:srgbClr val="000000"/>
                </a:solidFill>
                <a:latin typeface="+mn-ea"/>
                <a:ea typeface="+mn-ea"/>
                <a:cs typeface="メイリオ" panose="020B0604030504040204" pitchFamily="50" charset="-128"/>
              </a:rPr>
              <a:t>億円</a:t>
            </a:r>
          </a:p>
          <a:p>
            <a:pPr algn="ctr">
              <a:spcBef>
                <a:spcPct val="0"/>
              </a:spcBef>
              <a:buNone/>
            </a:pPr>
            <a:r>
              <a:rPr lang="ja-JP" altLang="en-US" sz="1200">
                <a:solidFill>
                  <a:srgbClr val="000000"/>
                </a:solidFill>
                <a:latin typeface="+mn-ea"/>
                <a:ea typeface="+mn-ea"/>
                <a:cs typeface="メイリオ" panose="020B0604030504040204" pitchFamily="50" charset="-128"/>
              </a:rPr>
              <a:t>（</a:t>
            </a:r>
            <a:r>
              <a:rPr lang="en-US" altLang="ja-JP" sz="1200" dirty="0">
                <a:solidFill>
                  <a:srgbClr val="000000"/>
                </a:solidFill>
                <a:latin typeface="+mn-ea"/>
                <a:ea typeface="+mn-ea"/>
                <a:cs typeface="メイリオ" panose="020B0604030504040204" pitchFamily="50" charset="-128"/>
              </a:rPr>
              <a:t>17.9%</a:t>
            </a:r>
            <a:r>
              <a:rPr lang="ja-JP" altLang="en-US" sz="1200">
                <a:solidFill>
                  <a:srgbClr val="000000"/>
                </a:solidFill>
                <a:latin typeface="+mn-ea"/>
                <a:ea typeface="+mn-ea"/>
                <a:cs typeface="メイリオ" panose="020B0604030504040204" pitchFamily="50" charset="-128"/>
              </a:rPr>
              <a:t>）</a:t>
            </a:r>
          </a:p>
        </p:txBody>
      </p:sp>
      <p:sp>
        <p:nvSpPr>
          <p:cNvPr id="13" name="Rectangle 8">
            <a:extLst>
              <a:ext uri="{FF2B5EF4-FFF2-40B4-BE49-F238E27FC236}">
                <a16:creationId xmlns:a16="http://schemas.microsoft.com/office/drawing/2014/main" id="{3855D684-7E10-E029-AC7D-2E784BF0AAB6}"/>
              </a:ext>
            </a:extLst>
          </p:cNvPr>
          <p:cNvSpPr>
            <a:spLocks noChangeArrowheads="1"/>
          </p:cNvSpPr>
          <p:nvPr/>
        </p:nvSpPr>
        <p:spPr bwMode="auto">
          <a:xfrm>
            <a:off x="3179414" y="5443656"/>
            <a:ext cx="749566" cy="470174"/>
          </a:xfrm>
          <a:prstGeom prst="rect">
            <a:avLst/>
          </a:prstGeom>
          <a:noFill/>
          <a:ln>
            <a:noFill/>
          </a:ln>
        </p:spPr>
        <p:txBody>
          <a:bodyPr wrap="none" lIns="36000" tIns="36000" rIns="36000" bIns="36000" anchor="ctr" anchorCtr="0">
            <a:noAutofit/>
          </a:bodyPr>
          <a:lstStyle>
            <a:lvl1pPr>
              <a:spcBef>
                <a:spcPct val="20000"/>
              </a:spcBef>
              <a:buChar char="•"/>
              <a:defRPr kumimoji="1" sz="3200">
                <a:solidFill>
                  <a:schemeClr val="tx1"/>
                </a:solidFill>
                <a:latin typeface="Times" panose="02020603050405020304" pitchFamily="18" charset="0"/>
                <a:ea typeface="Osaka" charset="-128"/>
              </a:defRPr>
            </a:lvl1pPr>
            <a:lvl2pPr marL="742950" indent="-285750">
              <a:spcBef>
                <a:spcPct val="20000"/>
              </a:spcBef>
              <a:buChar char="–"/>
              <a:defRPr kumimoji="1" sz="2800">
                <a:solidFill>
                  <a:schemeClr val="tx1"/>
                </a:solidFill>
                <a:latin typeface="Times" panose="02020603050405020304" pitchFamily="18" charset="0"/>
                <a:ea typeface="Osaka" charset="-128"/>
              </a:defRPr>
            </a:lvl2pPr>
            <a:lvl3pPr marL="1143000" indent="-228600">
              <a:spcBef>
                <a:spcPct val="20000"/>
              </a:spcBef>
              <a:buChar char="•"/>
              <a:defRPr kumimoji="1" sz="2400">
                <a:solidFill>
                  <a:schemeClr val="tx1"/>
                </a:solidFill>
                <a:latin typeface="Times" panose="02020603050405020304" pitchFamily="18" charset="0"/>
                <a:ea typeface="Osaka" charset="-128"/>
              </a:defRPr>
            </a:lvl3pPr>
            <a:lvl4pPr marL="1600200" indent="-228600">
              <a:spcBef>
                <a:spcPct val="20000"/>
              </a:spcBef>
              <a:buChar char="–"/>
              <a:defRPr kumimoji="1" sz="2000">
                <a:solidFill>
                  <a:schemeClr val="tx1"/>
                </a:solidFill>
                <a:latin typeface="Times" panose="02020603050405020304" pitchFamily="18" charset="0"/>
                <a:ea typeface="Osaka" charset="-128"/>
              </a:defRPr>
            </a:lvl4pPr>
            <a:lvl5pPr marL="2057400" indent="-228600">
              <a:spcBef>
                <a:spcPct val="20000"/>
              </a:spcBef>
              <a:buChar char="»"/>
              <a:defRPr kumimoji="1" sz="2000">
                <a:solidFill>
                  <a:schemeClr val="tx1"/>
                </a:solidFill>
                <a:latin typeface="Times" panose="02020603050405020304" pitchFamily="18" charset="0"/>
                <a:ea typeface="Osaka" charset="-128"/>
              </a:defRPr>
            </a:lvl5pPr>
            <a:lvl6pPr marL="25146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6pPr>
            <a:lvl7pPr marL="29718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7pPr>
            <a:lvl8pPr marL="34290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8pPr>
            <a:lvl9pPr marL="38862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9pPr>
          </a:lstStyle>
          <a:p>
            <a:pPr algn="ctr">
              <a:spcBef>
                <a:spcPct val="0"/>
              </a:spcBef>
              <a:buNone/>
            </a:pPr>
            <a:r>
              <a:rPr lang="ja-JP" altLang="en-US" sz="1200">
                <a:solidFill>
                  <a:srgbClr val="000000"/>
                </a:solidFill>
                <a:latin typeface="+mn-ea"/>
                <a:ea typeface="+mn-ea"/>
                <a:cs typeface="メイリオ" panose="020B0604030504040204" pitchFamily="50" charset="-128"/>
              </a:rPr>
              <a:t>商工費</a:t>
            </a:r>
          </a:p>
          <a:p>
            <a:pPr algn="ctr">
              <a:spcBef>
                <a:spcPct val="0"/>
              </a:spcBef>
              <a:buNone/>
            </a:pPr>
            <a:r>
              <a:rPr lang="en-US" altLang="ja-JP" sz="1200" dirty="0">
                <a:solidFill>
                  <a:srgbClr val="000000"/>
                </a:solidFill>
                <a:latin typeface="+mn-ea"/>
                <a:ea typeface="+mn-ea"/>
                <a:cs typeface="メイリオ" panose="020B0604030504040204" pitchFamily="50" charset="-128"/>
              </a:rPr>
              <a:t>1,602</a:t>
            </a:r>
            <a:r>
              <a:rPr lang="ja-JP" altLang="en-US" sz="1200">
                <a:solidFill>
                  <a:srgbClr val="000000"/>
                </a:solidFill>
                <a:latin typeface="+mn-ea"/>
                <a:ea typeface="+mn-ea"/>
                <a:cs typeface="メイリオ" panose="020B0604030504040204" pitchFamily="50" charset="-128"/>
              </a:rPr>
              <a:t>億円</a:t>
            </a:r>
          </a:p>
          <a:p>
            <a:pPr algn="ctr">
              <a:spcBef>
                <a:spcPct val="0"/>
              </a:spcBef>
              <a:buNone/>
            </a:pPr>
            <a:r>
              <a:rPr lang="ja-JP" altLang="en-US" sz="1200">
                <a:solidFill>
                  <a:srgbClr val="000000"/>
                </a:solidFill>
                <a:latin typeface="+mn-ea"/>
                <a:ea typeface="+mn-ea"/>
                <a:cs typeface="メイリオ" panose="020B0604030504040204" pitchFamily="50" charset="-128"/>
              </a:rPr>
              <a:t>（</a:t>
            </a:r>
            <a:r>
              <a:rPr lang="en-US" altLang="ja-JP" sz="1200" dirty="0">
                <a:solidFill>
                  <a:srgbClr val="000000"/>
                </a:solidFill>
                <a:latin typeface="+mn-ea"/>
                <a:ea typeface="+mn-ea"/>
                <a:cs typeface="メイリオ" panose="020B0604030504040204" pitchFamily="50" charset="-128"/>
              </a:rPr>
              <a:t>15.6%</a:t>
            </a:r>
            <a:r>
              <a:rPr lang="ja-JP" altLang="en-US" sz="1200">
                <a:solidFill>
                  <a:srgbClr val="000000"/>
                </a:solidFill>
                <a:latin typeface="+mn-ea"/>
                <a:ea typeface="+mn-ea"/>
                <a:cs typeface="メイリオ" panose="020B0604030504040204" pitchFamily="50" charset="-128"/>
              </a:rPr>
              <a:t>）</a:t>
            </a:r>
          </a:p>
          <a:p>
            <a:pPr algn="ctr">
              <a:spcBef>
                <a:spcPct val="0"/>
              </a:spcBef>
              <a:buNone/>
            </a:pPr>
            <a:endParaRPr lang="ja-JP" altLang="en-US" sz="1200">
              <a:solidFill>
                <a:srgbClr val="000000"/>
              </a:solidFill>
              <a:latin typeface="+mn-ea"/>
              <a:ea typeface="+mn-ea"/>
              <a:cs typeface="メイリオ" panose="020B0604030504040204" pitchFamily="50" charset="-128"/>
            </a:endParaRPr>
          </a:p>
        </p:txBody>
      </p:sp>
      <p:sp>
        <p:nvSpPr>
          <p:cNvPr id="14" name="Rectangle 8">
            <a:extLst>
              <a:ext uri="{FF2B5EF4-FFF2-40B4-BE49-F238E27FC236}">
                <a16:creationId xmlns:a16="http://schemas.microsoft.com/office/drawing/2014/main" id="{6AABEA5A-C7C0-DF5A-22B4-9DC4A0DA65C1}"/>
              </a:ext>
            </a:extLst>
          </p:cNvPr>
          <p:cNvSpPr>
            <a:spLocks noChangeArrowheads="1"/>
          </p:cNvSpPr>
          <p:nvPr/>
        </p:nvSpPr>
        <p:spPr bwMode="auto">
          <a:xfrm>
            <a:off x="1432915" y="3848667"/>
            <a:ext cx="749566" cy="470174"/>
          </a:xfrm>
          <a:prstGeom prst="rect">
            <a:avLst/>
          </a:prstGeom>
          <a:noFill/>
          <a:ln>
            <a:noFill/>
          </a:ln>
        </p:spPr>
        <p:txBody>
          <a:bodyPr wrap="none" lIns="36000" tIns="36000" rIns="36000" bIns="36000" anchor="ctr" anchorCtr="0">
            <a:noAutofit/>
          </a:bodyPr>
          <a:lstStyle>
            <a:lvl1pPr>
              <a:spcBef>
                <a:spcPct val="20000"/>
              </a:spcBef>
              <a:buChar char="•"/>
              <a:defRPr kumimoji="1" sz="3200">
                <a:solidFill>
                  <a:schemeClr val="tx1"/>
                </a:solidFill>
                <a:latin typeface="Times" panose="02020603050405020304" pitchFamily="18" charset="0"/>
                <a:ea typeface="Osaka" charset="-128"/>
              </a:defRPr>
            </a:lvl1pPr>
            <a:lvl2pPr marL="742950" indent="-285750">
              <a:spcBef>
                <a:spcPct val="20000"/>
              </a:spcBef>
              <a:buChar char="–"/>
              <a:defRPr kumimoji="1" sz="2800">
                <a:solidFill>
                  <a:schemeClr val="tx1"/>
                </a:solidFill>
                <a:latin typeface="Times" panose="02020603050405020304" pitchFamily="18" charset="0"/>
                <a:ea typeface="Osaka" charset="-128"/>
              </a:defRPr>
            </a:lvl2pPr>
            <a:lvl3pPr marL="1143000" indent="-228600">
              <a:spcBef>
                <a:spcPct val="20000"/>
              </a:spcBef>
              <a:buChar char="•"/>
              <a:defRPr kumimoji="1" sz="2400">
                <a:solidFill>
                  <a:schemeClr val="tx1"/>
                </a:solidFill>
                <a:latin typeface="Times" panose="02020603050405020304" pitchFamily="18" charset="0"/>
                <a:ea typeface="Osaka" charset="-128"/>
              </a:defRPr>
            </a:lvl3pPr>
            <a:lvl4pPr marL="1600200" indent="-228600">
              <a:spcBef>
                <a:spcPct val="20000"/>
              </a:spcBef>
              <a:buChar char="–"/>
              <a:defRPr kumimoji="1" sz="2000">
                <a:solidFill>
                  <a:schemeClr val="tx1"/>
                </a:solidFill>
                <a:latin typeface="Times" panose="02020603050405020304" pitchFamily="18" charset="0"/>
                <a:ea typeface="Osaka" charset="-128"/>
              </a:defRPr>
            </a:lvl4pPr>
            <a:lvl5pPr marL="2057400" indent="-228600">
              <a:spcBef>
                <a:spcPct val="20000"/>
              </a:spcBef>
              <a:buChar char="»"/>
              <a:defRPr kumimoji="1" sz="2000">
                <a:solidFill>
                  <a:schemeClr val="tx1"/>
                </a:solidFill>
                <a:latin typeface="Times" panose="02020603050405020304" pitchFamily="18" charset="0"/>
                <a:ea typeface="Osaka" charset="-128"/>
              </a:defRPr>
            </a:lvl5pPr>
            <a:lvl6pPr marL="25146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6pPr>
            <a:lvl7pPr marL="29718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7pPr>
            <a:lvl8pPr marL="34290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8pPr>
            <a:lvl9pPr marL="38862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9pPr>
          </a:lstStyle>
          <a:p>
            <a:pPr algn="ctr">
              <a:spcBef>
                <a:spcPct val="0"/>
              </a:spcBef>
              <a:buNone/>
            </a:pPr>
            <a:r>
              <a:rPr lang="ja-JP" altLang="en-US" sz="1200">
                <a:solidFill>
                  <a:srgbClr val="000000"/>
                </a:solidFill>
                <a:latin typeface="+mn-ea"/>
                <a:ea typeface="+mn-ea"/>
                <a:cs typeface="メイリオ" panose="020B0604030504040204" pitchFamily="50" charset="-128"/>
              </a:rPr>
              <a:t>警察費</a:t>
            </a:r>
          </a:p>
          <a:p>
            <a:pPr algn="ctr">
              <a:spcBef>
                <a:spcPct val="0"/>
              </a:spcBef>
              <a:buNone/>
            </a:pPr>
            <a:r>
              <a:rPr lang="en-US" altLang="ja-JP" sz="1200" dirty="0">
                <a:solidFill>
                  <a:srgbClr val="000000"/>
                </a:solidFill>
                <a:latin typeface="+mn-ea"/>
                <a:ea typeface="+mn-ea"/>
                <a:cs typeface="メイリオ" panose="020B0604030504040204" pitchFamily="50" charset="-128"/>
              </a:rPr>
              <a:t>841</a:t>
            </a:r>
            <a:r>
              <a:rPr lang="ja-JP" altLang="en-US" sz="1200">
                <a:solidFill>
                  <a:srgbClr val="000000"/>
                </a:solidFill>
                <a:latin typeface="+mn-ea"/>
                <a:ea typeface="+mn-ea"/>
                <a:cs typeface="メイリオ" panose="020B0604030504040204" pitchFamily="50" charset="-128"/>
              </a:rPr>
              <a:t>億円</a:t>
            </a:r>
            <a:endParaRPr lang="en-US" altLang="ja-JP" sz="1200" dirty="0">
              <a:solidFill>
                <a:srgbClr val="000000"/>
              </a:solidFill>
              <a:latin typeface="+mn-ea"/>
              <a:ea typeface="+mn-ea"/>
              <a:cs typeface="メイリオ" panose="020B0604030504040204" pitchFamily="50" charset="-128"/>
            </a:endParaRPr>
          </a:p>
          <a:p>
            <a:pPr algn="ctr">
              <a:spcBef>
                <a:spcPct val="0"/>
              </a:spcBef>
              <a:buNone/>
            </a:pPr>
            <a:r>
              <a:rPr lang="ja-JP" altLang="en-US" sz="1200">
                <a:solidFill>
                  <a:srgbClr val="000000"/>
                </a:solidFill>
                <a:latin typeface="+mn-ea"/>
                <a:ea typeface="+mn-ea"/>
                <a:cs typeface="メイリオ" panose="020B0604030504040204" pitchFamily="50" charset="-128"/>
              </a:rPr>
              <a:t>（</a:t>
            </a:r>
            <a:r>
              <a:rPr lang="en-US" altLang="ja-JP" sz="1200" dirty="0">
                <a:solidFill>
                  <a:srgbClr val="000000"/>
                </a:solidFill>
                <a:latin typeface="+mn-ea"/>
                <a:ea typeface="+mn-ea"/>
                <a:cs typeface="メイリオ" panose="020B0604030504040204" pitchFamily="50" charset="-128"/>
              </a:rPr>
              <a:t>8.2%</a:t>
            </a:r>
            <a:r>
              <a:rPr lang="ja-JP" altLang="en-US" sz="1200">
                <a:solidFill>
                  <a:srgbClr val="000000"/>
                </a:solidFill>
                <a:latin typeface="+mn-ea"/>
                <a:ea typeface="+mn-ea"/>
                <a:cs typeface="メイリオ" panose="020B0604030504040204" pitchFamily="50" charset="-128"/>
              </a:rPr>
              <a:t>）</a:t>
            </a:r>
          </a:p>
        </p:txBody>
      </p:sp>
      <p:sp>
        <p:nvSpPr>
          <p:cNvPr id="16" name="Rectangle 8">
            <a:extLst>
              <a:ext uri="{FF2B5EF4-FFF2-40B4-BE49-F238E27FC236}">
                <a16:creationId xmlns:a16="http://schemas.microsoft.com/office/drawing/2014/main" id="{E4E18DD2-6788-B05F-86C4-6CEB6B2721FC}"/>
              </a:ext>
            </a:extLst>
          </p:cNvPr>
          <p:cNvSpPr>
            <a:spLocks noChangeArrowheads="1"/>
          </p:cNvSpPr>
          <p:nvPr/>
        </p:nvSpPr>
        <p:spPr bwMode="auto">
          <a:xfrm>
            <a:off x="1574886" y="4740054"/>
            <a:ext cx="749566" cy="470174"/>
          </a:xfrm>
          <a:prstGeom prst="rect">
            <a:avLst/>
          </a:prstGeom>
          <a:noFill/>
          <a:ln>
            <a:noFill/>
          </a:ln>
        </p:spPr>
        <p:txBody>
          <a:bodyPr wrap="none" lIns="36000" tIns="36000" rIns="36000" bIns="36000" anchor="ctr" anchorCtr="0">
            <a:noAutofit/>
          </a:bodyPr>
          <a:lstStyle>
            <a:lvl1pPr>
              <a:spcBef>
                <a:spcPct val="20000"/>
              </a:spcBef>
              <a:buChar char="•"/>
              <a:defRPr kumimoji="1" sz="3200">
                <a:solidFill>
                  <a:schemeClr val="tx1"/>
                </a:solidFill>
                <a:latin typeface="Times" panose="02020603050405020304" pitchFamily="18" charset="0"/>
                <a:ea typeface="Osaka" charset="-128"/>
              </a:defRPr>
            </a:lvl1pPr>
            <a:lvl2pPr marL="742950" indent="-285750">
              <a:spcBef>
                <a:spcPct val="20000"/>
              </a:spcBef>
              <a:buChar char="–"/>
              <a:defRPr kumimoji="1" sz="2800">
                <a:solidFill>
                  <a:schemeClr val="tx1"/>
                </a:solidFill>
                <a:latin typeface="Times" panose="02020603050405020304" pitchFamily="18" charset="0"/>
                <a:ea typeface="Osaka" charset="-128"/>
              </a:defRPr>
            </a:lvl2pPr>
            <a:lvl3pPr marL="1143000" indent="-228600">
              <a:spcBef>
                <a:spcPct val="20000"/>
              </a:spcBef>
              <a:buChar char="•"/>
              <a:defRPr kumimoji="1" sz="2400">
                <a:solidFill>
                  <a:schemeClr val="tx1"/>
                </a:solidFill>
                <a:latin typeface="Times" panose="02020603050405020304" pitchFamily="18" charset="0"/>
                <a:ea typeface="Osaka" charset="-128"/>
              </a:defRPr>
            </a:lvl3pPr>
            <a:lvl4pPr marL="1600200" indent="-228600">
              <a:spcBef>
                <a:spcPct val="20000"/>
              </a:spcBef>
              <a:buChar char="–"/>
              <a:defRPr kumimoji="1" sz="2000">
                <a:solidFill>
                  <a:schemeClr val="tx1"/>
                </a:solidFill>
                <a:latin typeface="Times" panose="02020603050405020304" pitchFamily="18" charset="0"/>
                <a:ea typeface="Osaka" charset="-128"/>
              </a:defRPr>
            </a:lvl4pPr>
            <a:lvl5pPr marL="2057400" indent="-228600">
              <a:spcBef>
                <a:spcPct val="20000"/>
              </a:spcBef>
              <a:buChar char="»"/>
              <a:defRPr kumimoji="1" sz="2000">
                <a:solidFill>
                  <a:schemeClr val="tx1"/>
                </a:solidFill>
                <a:latin typeface="Times" panose="02020603050405020304" pitchFamily="18" charset="0"/>
                <a:ea typeface="Osaka" charset="-128"/>
              </a:defRPr>
            </a:lvl5pPr>
            <a:lvl6pPr marL="25146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6pPr>
            <a:lvl7pPr marL="29718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7pPr>
            <a:lvl8pPr marL="34290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8pPr>
            <a:lvl9pPr marL="38862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9pPr>
          </a:lstStyle>
          <a:p>
            <a:pPr algn="ctr">
              <a:spcBef>
                <a:spcPct val="0"/>
              </a:spcBef>
              <a:buNone/>
            </a:pPr>
            <a:r>
              <a:rPr lang="ja-JP" altLang="en-US" sz="1200">
                <a:solidFill>
                  <a:schemeClr val="bg1"/>
                </a:solidFill>
                <a:latin typeface="+mn-ea"/>
                <a:ea typeface="+mn-ea"/>
                <a:cs typeface="メイリオ" panose="020B0604030504040204" pitchFamily="50" charset="-128"/>
              </a:rPr>
              <a:t>公債費</a:t>
            </a:r>
          </a:p>
          <a:p>
            <a:pPr algn="ctr">
              <a:spcBef>
                <a:spcPct val="0"/>
              </a:spcBef>
              <a:buNone/>
            </a:pPr>
            <a:r>
              <a:rPr lang="en-US" altLang="ja-JP" sz="1200" dirty="0">
                <a:solidFill>
                  <a:schemeClr val="bg1"/>
                </a:solidFill>
                <a:latin typeface="+mn-ea"/>
                <a:ea typeface="+mn-ea"/>
                <a:cs typeface="メイリオ" panose="020B0604030504040204" pitchFamily="50" charset="-128"/>
              </a:rPr>
              <a:t>1,224</a:t>
            </a:r>
            <a:r>
              <a:rPr lang="ja-JP" altLang="en-US" sz="1200">
                <a:solidFill>
                  <a:schemeClr val="bg1"/>
                </a:solidFill>
                <a:latin typeface="+mn-ea"/>
                <a:ea typeface="+mn-ea"/>
                <a:cs typeface="メイリオ" panose="020B0604030504040204" pitchFamily="50" charset="-128"/>
              </a:rPr>
              <a:t>億円</a:t>
            </a:r>
          </a:p>
          <a:p>
            <a:pPr algn="ctr">
              <a:spcBef>
                <a:spcPct val="0"/>
              </a:spcBef>
              <a:buNone/>
            </a:pPr>
            <a:r>
              <a:rPr lang="ja-JP" altLang="en-US" sz="1200">
                <a:solidFill>
                  <a:schemeClr val="bg1"/>
                </a:solidFill>
                <a:latin typeface="+mn-ea"/>
                <a:ea typeface="+mn-ea"/>
                <a:cs typeface="メイリオ" panose="020B0604030504040204" pitchFamily="50" charset="-128"/>
              </a:rPr>
              <a:t>（</a:t>
            </a:r>
            <a:r>
              <a:rPr lang="en-US" altLang="ja-JP" sz="1200" dirty="0">
                <a:solidFill>
                  <a:schemeClr val="bg1"/>
                </a:solidFill>
                <a:latin typeface="+mn-ea"/>
                <a:ea typeface="+mn-ea"/>
                <a:cs typeface="メイリオ" panose="020B0604030504040204" pitchFamily="50" charset="-128"/>
              </a:rPr>
              <a:t>11.9%</a:t>
            </a:r>
            <a:r>
              <a:rPr lang="ja-JP" altLang="en-US" sz="1200">
                <a:solidFill>
                  <a:schemeClr val="bg1"/>
                </a:solidFill>
                <a:latin typeface="+mn-ea"/>
                <a:ea typeface="+mn-ea"/>
                <a:cs typeface="メイリオ" panose="020B0604030504040204" pitchFamily="50" charset="-128"/>
              </a:rPr>
              <a:t>）</a:t>
            </a:r>
          </a:p>
          <a:p>
            <a:pPr algn="ctr">
              <a:spcBef>
                <a:spcPct val="0"/>
              </a:spcBef>
              <a:buNone/>
            </a:pPr>
            <a:endParaRPr lang="ja-JP" altLang="en-US" sz="1200">
              <a:solidFill>
                <a:schemeClr val="bg1"/>
              </a:solidFill>
              <a:latin typeface="+mn-ea"/>
              <a:ea typeface="+mn-ea"/>
              <a:cs typeface="メイリオ" panose="020B0604030504040204" pitchFamily="50" charset="-128"/>
            </a:endParaRPr>
          </a:p>
        </p:txBody>
      </p:sp>
      <p:sp>
        <p:nvSpPr>
          <p:cNvPr id="17" name="Rectangle 8">
            <a:extLst>
              <a:ext uri="{FF2B5EF4-FFF2-40B4-BE49-F238E27FC236}">
                <a16:creationId xmlns:a16="http://schemas.microsoft.com/office/drawing/2014/main" id="{902EAA0F-25DF-D732-49FD-19790697BF48}"/>
              </a:ext>
            </a:extLst>
          </p:cNvPr>
          <p:cNvSpPr>
            <a:spLocks noChangeArrowheads="1"/>
          </p:cNvSpPr>
          <p:nvPr/>
        </p:nvSpPr>
        <p:spPr bwMode="auto">
          <a:xfrm>
            <a:off x="2210816" y="5381285"/>
            <a:ext cx="749566" cy="470174"/>
          </a:xfrm>
          <a:prstGeom prst="rect">
            <a:avLst/>
          </a:prstGeom>
          <a:noFill/>
          <a:ln>
            <a:noFill/>
          </a:ln>
        </p:spPr>
        <p:txBody>
          <a:bodyPr wrap="none" lIns="36000" tIns="36000" rIns="36000" bIns="36000" anchor="ctr" anchorCtr="0">
            <a:noAutofit/>
          </a:bodyPr>
          <a:lstStyle>
            <a:lvl1pPr>
              <a:spcBef>
                <a:spcPct val="20000"/>
              </a:spcBef>
              <a:buChar char="•"/>
              <a:defRPr kumimoji="1" sz="3200">
                <a:solidFill>
                  <a:schemeClr val="tx1"/>
                </a:solidFill>
                <a:latin typeface="Times" panose="02020603050405020304" pitchFamily="18" charset="0"/>
                <a:ea typeface="Osaka" charset="-128"/>
              </a:defRPr>
            </a:lvl1pPr>
            <a:lvl2pPr marL="742950" indent="-285750">
              <a:spcBef>
                <a:spcPct val="20000"/>
              </a:spcBef>
              <a:buChar char="–"/>
              <a:defRPr kumimoji="1" sz="2800">
                <a:solidFill>
                  <a:schemeClr val="tx1"/>
                </a:solidFill>
                <a:latin typeface="Times" panose="02020603050405020304" pitchFamily="18" charset="0"/>
                <a:ea typeface="Osaka" charset="-128"/>
              </a:defRPr>
            </a:lvl2pPr>
            <a:lvl3pPr marL="1143000" indent="-228600">
              <a:spcBef>
                <a:spcPct val="20000"/>
              </a:spcBef>
              <a:buChar char="•"/>
              <a:defRPr kumimoji="1" sz="2400">
                <a:solidFill>
                  <a:schemeClr val="tx1"/>
                </a:solidFill>
                <a:latin typeface="Times" panose="02020603050405020304" pitchFamily="18" charset="0"/>
                <a:ea typeface="Osaka" charset="-128"/>
              </a:defRPr>
            </a:lvl3pPr>
            <a:lvl4pPr marL="1600200" indent="-228600">
              <a:spcBef>
                <a:spcPct val="20000"/>
              </a:spcBef>
              <a:buChar char="–"/>
              <a:defRPr kumimoji="1" sz="2000">
                <a:solidFill>
                  <a:schemeClr val="tx1"/>
                </a:solidFill>
                <a:latin typeface="Times" panose="02020603050405020304" pitchFamily="18" charset="0"/>
                <a:ea typeface="Osaka" charset="-128"/>
              </a:defRPr>
            </a:lvl4pPr>
            <a:lvl5pPr marL="2057400" indent="-228600">
              <a:spcBef>
                <a:spcPct val="20000"/>
              </a:spcBef>
              <a:buChar char="»"/>
              <a:defRPr kumimoji="1" sz="2000">
                <a:solidFill>
                  <a:schemeClr val="tx1"/>
                </a:solidFill>
                <a:latin typeface="Times" panose="02020603050405020304" pitchFamily="18" charset="0"/>
                <a:ea typeface="Osaka" charset="-128"/>
              </a:defRPr>
            </a:lvl5pPr>
            <a:lvl6pPr marL="25146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6pPr>
            <a:lvl7pPr marL="29718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7pPr>
            <a:lvl8pPr marL="34290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8pPr>
            <a:lvl9pPr marL="38862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9pPr>
          </a:lstStyle>
          <a:p>
            <a:pPr algn="ctr">
              <a:spcBef>
                <a:spcPct val="0"/>
              </a:spcBef>
              <a:buNone/>
            </a:pPr>
            <a:r>
              <a:rPr lang="ja-JP" altLang="en-US" sz="1200">
                <a:solidFill>
                  <a:srgbClr val="000000"/>
                </a:solidFill>
                <a:latin typeface="+mn-ea"/>
                <a:ea typeface="+mn-ea"/>
                <a:cs typeface="メイリオ" panose="020B0604030504040204" pitchFamily="50" charset="-128"/>
              </a:rPr>
              <a:t>諸支出金</a:t>
            </a:r>
          </a:p>
          <a:p>
            <a:pPr algn="ctr">
              <a:spcBef>
                <a:spcPct val="0"/>
              </a:spcBef>
              <a:buNone/>
            </a:pPr>
            <a:r>
              <a:rPr lang="en-US" altLang="ja-JP" sz="1200" dirty="0">
                <a:solidFill>
                  <a:srgbClr val="000000"/>
                </a:solidFill>
                <a:latin typeface="+mn-ea"/>
                <a:ea typeface="+mn-ea"/>
                <a:cs typeface="メイリオ" panose="020B0604030504040204" pitchFamily="50" charset="-128"/>
              </a:rPr>
              <a:t>1,342</a:t>
            </a:r>
            <a:r>
              <a:rPr lang="ja-JP" altLang="en-US" sz="1200">
                <a:solidFill>
                  <a:srgbClr val="000000"/>
                </a:solidFill>
                <a:latin typeface="+mn-ea"/>
                <a:ea typeface="+mn-ea"/>
                <a:cs typeface="メイリオ" panose="020B0604030504040204" pitchFamily="50" charset="-128"/>
              </a:rPr>
              <a:t>億円</a:t>
            </a:r>
          </a:p>
          <a:p>
            <a:pPr algn="ctr">
              <a:spcBef>
                <a:spcPct val="0"/>
              </a:spcBef>
              <a:buNone/>
            </a:pPr>
            <a:r>
              <a:rPr lang="ja-JP" altLang="en-US" sz="1200">
                <a:solidFill>
                  <a:srgbClr val="000000"/>
                </a:solidFill>
                <a:latin typeface="+mn-ea"/>
                <a:ea typeface="+mn-ea"/>
                <a:cs typeface="メイリオ" panose="020B0604030504040204" pitchFamily="50" charset="-128"/>
              </a:rPr>
              <a:t>（</a:t>
            </a:r>
            <a:r>
              <a:rPr lang="en-US" altLang="ja-JP" sz="1200" dirty="0">
                <a:solidFill>
                  <a:srgbClr val="000000"/>
                </a:solidFill>
                <a:latin typeface="+mn-ea"/>
                <a:ea typeface="+mn-ea"/>
                <a:cs typeface="メイリオ" panose="020B0604030504040204" pitchFamily="50" charset="-128"/>
              </a:rPr>
              <a:t>13.0%</a:t>
            </a:r>
            <a:r>
              <a:rPr lang="ja-JP" altLang="en-US" sz="1200">
                <a:solidFill>
                  <a:srgbClr val="000000"/>
                </a:solidFill>
                <a:latin typeface="+mn-ea"/>
                <a:ea typeface="+mn-ea"/>
                <a:cs typeface="メイリオ" panose="020B0604030504040204" pitchFamily="50" charset="-128"/>
              </a:rPr>
              <a:t>）</a:t>
            </a:r>
          </a:p>
        </p:txBody>
      </p:sp>
      <p:sp>
        <p:nvSpPr>
          <p:cNvPr id="18" name="Rectangle 8">
            <a:extLst>
              <a:ext uri="{FF2B5EF4-FFF2-40B4-BE49-F238E27FC236}">
                <a16:creationId xmlns:a16="http://schemas.microsoft.com/office/drawing/2014/main" id="{673CD546-C1C6-09CF-2429-17E52C61FD93}"/>
              </a:ext>
            </a:extLst>
          </p:cNvPr>
          <p:cNvSpPr>
            <a:spLocks noChangeArrowheads="1"/>
          </p:cNvSpPr>
          <p:nvPr/>
        </p:nvSpPr>
        <p:spPr bwMode="auto">
          <a:xfrm>
            <a:off x="1713999" y="3319349"/>
            <a:ext cx="749566" cy="470174"/>
          </a:xfrm>
          <a:prstGeom prst="rect">
            <a:avLst/>
          </a:prstGeom>
          <a:noFill/>
          <a:ln>
            <a:noFill/>
          </a:ln>
        </p:spPr>
        <p:txBody>
          <a:bodyPr wrap="none" lIns="36000" tIns="36000" rIns="36000" bIns="36000" anchor="ctr" anchorCtr="0">
            <a:noAutofit/>
          </a:bodyPr>
          <a:lstStyle>
            <a:lvl1pPr>
              <a:spcBef>
                <a:spcPct val="20000"/>
              </a:spcBef>
              <a:buChar char="•"/>
              <a:defRPr kumimoji="1" sz="3200">
                <a:solidFill>
                  <a:schemeClr val="tx1"/>
                </a:solidFill>
                <a:latin typeface="Times" panose="02020603050405020304" pitchFamily="18" charset="0"/>
                <a:ea typeface="Osaka" charset="-128"/>
              </a:defRPr>
            </a:lvl1pPr>
            <a:lvl2pPr marL="742950" indent="-285750">
              <a:spcBef>
                <a:spcPct val="20000"/>
              </a:spcBef>
              <a:buChar char="–"/>
              <a:defRPr kumimoji="1" sz="2800">
                <a:solidFill>
                  <a:schemeClr val="tx1"/>
                </a:solidFill>
                <a:latin typeface="Times" panose="02020603050405020304" pitchFamily="18" charset="0"/>
                <a:ea typeface="Osaka" charset="-128"/>
              </a:defRPr>
            </a:lvl2pPr>
            <a:lvl3pPr marL="1143000" indent="-228600">
              <a:spcBef>
                <a:spcPct val="20000"/>
              </a:spcBef>
              <a:buChar char="•"/>
              <a:defRPr kumimoji="1" sz="2400">
                <a:solidFill>
                  <a:schemeClr val="tx1"/>
                </a:solidFill>
                <a:latin typeface="Times" panose="02020603050405020304" pitchFamily="18" charset="0"/>
                <a:ea typeface="Osaka" charset="-128"/>
              </a:defRPr>
            </a:lvl3pPr>
            <a:lvl4pPr marL="1600200" indent="-228600">
              <a:spcBef>
                <a:spcPct val="20000"/>
              </a:spcBef>
              <a:buChar char="–"/>
              <a:defRPr kumimoji="1" sz="2000">
                <a:solidFill>
                  <a:schemeClr val="tx1"/>
                </a:solidFill>
                <a:latin typeface="Times" panose="02020603050405020304" pitchFamily="18" charset="0"/>
                <a:ea typeface="Osaka" charset="-128"/>
              </a:defRPr>
            </a:lvl4pPr>
            <a:lvl5pPr marL="2057400" indent="-228600">
              <a:spcBef>
                <a:spcPct val="20000"/>
              </a:spcBef>
              <a:buChar char="»"/>
              <a:defRPr kumimoji="1" sz="2000">
                <a:solidFill>
                  <a:schemeClr val="tx1"/>
                </a:solidFill>
                <a:latin typeface="Times" panose="02020603050405020304" pitchFamily="18" charset="0"/>
                <a:ea typeface="Osaka" charset="-128"/>
              </a:defRPr>
            </a:lvl5pPr>
            <a:lvl6pPr marL="25146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6pPr>
            <a:lvl7pPr marL="29718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7pPr>
            <a:lvl8pPr marL="34290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8pPr>
            <a:lvl9pPr marL="38862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9pPr>
          </a:lstStyle>
          <a:p>
            <a:pPr algn="ctr">
              <a:spcBef>
                <a:spcPct val="0"/>
              </a:spcBef>
              <a:buNone/>
            </a:pPr>
            <a:r>
              <a:rPr lang="ja-JP" altLang="en-US" sz="1200">
                <a:solidFill>
                  <a:srgbClr val="000000"/>
                </a:solidFill>
                <a:latin typeface="+mn-ea"/>
                <a:ea typeface="+mn-ea"/>
                <a:cs typeface="メイリオ" panose="020B0604030504040204" pitchFamily="50" charset="-128"/>
              </a:rPr>
              <a:t>土木費</a:t>
            </a:r>
          </a:p>
          <a:p>
            <a:pPr algn="ctr">
              <a:spcBef>
                <a:spcPct val="0"/>
              </a:spcBef>
              <a:buNone/>
            </a:pPr>
            <a:r>
              <a:rPr lang="en-US" altLang="ja-JP" sz="1200" dirty="0">
                <a:solidFill>
                  <a:srgbClr val="000000"/>
                </a:solidFill>
                <a:latin typeface="+mn-ea"/>
                <a:ea typeface="+mn-ea"/>
                <a:cs typeface="メイリオ" panose="020B0604030504040204" pitchFamily="50" charset="-128"/>
              </a:rPr>
              <a:t>680</a:t>
            </a:r>
            <a:r>
              <a:rPr lang="ja-JP" altLang="en-US" sz="1200">
                <a:solidFill>
                  <a:srgbClr val="000000"/>
                </a:solidFill>
                <a:latin typeface="+mn-ea"/>
                <a:ea typeface="+mn-ea"/>
                <a:cs typeface="メイリオ" panose="020B0604030504040204" pitchFamily="50" charset="-128"/>
              </a:rPr>
              <a:t>億円</a:t>
            </a:r>
            <a:endParaRPr lang="en-US" altLang="ja-JP" sz="1200" dirty="0">
              <a:solidFill>
                <a:srgbClr val="000000"/>
              </a:solidFill>
              <a:latin typeface="+mn-ea"/>
              <a:ea typeface="+mn-ea"/>
              <a:cs typeface="メイリオ" panose="020B0604030504040204" pitchFamily="50" charset="-128"/>
            </a:endParaRPr>
          </a:p>
          <a:p>
            <a:pPr algn="ctr">
              <a:spcBef>
                <a:spcPct val="0"/>
              </a:spcBef>
              <a:buNone/>
            </a:pPr>
            <a:r>
              <a:rPr lang="ja-JP" altLang="en-US" sz="1200">
                <a:solidFill>
                  <a:srgbClr val="000000"/>
                </a:solidFill>
                <a:latin typeface="+mn-ea"/>
                <a:ea typeface="+mn-ea"/>
                <a:cs typeface="メイリオ" panose="020B0604030504040204" pitchFamily="50" charset="-128"/>
              </a:rPr>
              <a:t>（</a:t>
            </a:r>
            <a:r>
              <a:rPr lang="en-US" altLang="ja-JP" sz="1200" dirty="0">
                <a:solidFill>
                  <a:srgbClr val="000000"/>
                </a:solidFill>
                <a:latin typeface="+mn-ea"/>
                <a:ea typeface="+mn-ea"/>
                <a:cs typeface="メイリオ" panose="020B0604030504040204" pitchFamily="50" charset="-128"/>
              </a:rPr>
              <a:t>6.6%</a:t>
            </a:r>
            <a:r>
              <a:rPr lang="ja-JP" altLang="en-US" sz="1200">
                <a:solidFill>
                  <a:srgbClr val="000000"/>
                </a:solidFill>
                <a:latin typeface="+mn-ea"/>
                <a:ea typeface="+mn-ea"/>
                <a:cs typeface="メイリオ" panose="020B0604030504040204" pitchFamily="50" charset="-128"/>
              </a:rPr>
              <a:t>）</a:t>
            </a:r>
          </a:p>
        </p:txBody>
      </p:sp>
      <p:grpSp>
        <p:nvGrpSpPr>
          <p:cNvPr id="30" name="グループ化 29">
            <a:extLst>
              <a:ext uri="{FF2B5EF4-FFF2-40B4-BE49-F238E27FC236}">
                <a16:creationId xmlns:a16="http://schemas.microsoft.com/office/drawing/2014/main" id="{E561F2CC-E2F5-59BA-B5B2-96062FCACE4C}"/>
              </a:ext>
            </a:extLst>
          </p:cNvPr>
          <p:cNvGrpSpPr/>
          <p:nvPr/>
        </p:nvGrpSpPr>
        <p:grpSpPr>
          <a:xfrm>
            <a:off x="240030" y="2369142"/>
            <a:ext cx="1444161" cy="1402221"/>
            <a:chOff x="5090748" y="4434288"/>
            <a:chExt cx="1444161" cy="1402221"/>
          </a:xfrm>
        </p:grpSpPr>
        <p:sp>
          <p:nvSpPr>
            <p:cNvPr id="33" name="Rectangle 8">
              <a:extLst>
                <a:ext uri="{FF2B5EF4-FFF2-40B4-BE49-F238E27FC236}">
                  <a16:creationId xmlns:a16="http://schemas.microsoft.com/office/drawing/2014/main" id="{AC7EA3CC-4659-2800-467E-FDF9359E1D9A}"/>
                </a:ext>
              </a:extLst>
            </p:cNvPr>
            <p:cNvSpPr>
              <a:spLocks noChangeArrowheads="1"/>
            </p:cNvSpPr>
            <p:nvPr/>
          </p:nvSpPr>
          <p:spPr bwMode="auto">
            <a:xfrm>
              <a:off x="5120556" y="4434288"/>
              <a:ext cx="1384544" cy="1402221"/>
            </a:xfrm>
            <a:prstGeom prst="rect">
              <a:avLst/>
            </a:prstGeom>
            <a:noFill/>
            <a:ln>
              <a:noFill/>
            </a:ln>
          </p:spPr>
          <p:txBody>
            <a:bodyPr wrap="none" lIns="36000" tIns="36000" rIns="36000" bIns="36000" anchor="ctr" anchorCtr="0">
              <a:noAutofit/>
            </a:bodyPr>
            <a:lstStyle>
              <a:lvl1pPr>
                <a:spcBef>
                  <a:spcPct val="20000"/>
                </a:spcBef>
                <a:buChar char="•"/>
                <a:defRPr kumimoji="1" sz="3200">
                  <a:solidFill>
                    <a:schemeClr val="tx1"/>
                  </a:solidFill>
                  <a:latin typeface="Times" panose="02020603050405020304" pitchFamily="18" charset="0"/>
                  <a:ea typeface="Osaka" charset="-128"/>
                </a:defRPr>
              </a:lvl1pPr>
              <a:lvl2pPr marL="742950" indent="-285750">
                <a:spcBef>
                  <a:spcPct val="20000"/>
                </a:spcBef>
                <a:buChar char="–"/>
                <a:defRPr kumimoji="1" sz="2800">
                  <a:solidFill>
                    <a:schemeClr val="tx1"/>
                  </a:solidFill>
                  <a:latin typeface="Times" panose="02020603050405020304" pitchFamily="18" charset="0"/>
                  <a:ea typeface="Osaka" charset="-128"/>
                </a:defRPr>
              </a:lvl2pPr>
              <a:lvl3pPr marL="1143000" indent="-228600">
                <a:spcBef>
                  <a:spcPct val="20000"/>
                </a:spcBef>
                <a:buChar char="•"/>
                <a:defRPr kumimoji="1" sz="2400">
                  <a:solidFill>
                    <a:schemeClr val="tx1"/>
                  </a:solidFill>
                  <a:latin typeface="Times" panose="02020603050405020304" pitchFamily="18" charset="0"/>
                  <a:ea typeface="Osaka" charset="-128"/>
                </a:defRPr>
              </a:lvl3pPr>
              <a:lvl4pPr marL="1600200" indent="-228600">
                <a:spcBef>
                  <a:spcPct val="20000"/>
                </a:spcBef>
                <a:buChar char="–"/>
                <a:defRPr kumimoji="1" sz="2000">
                  <a:solidFill>
                    <a:schemeClr val="tx1"/>
                  </a:solidFill>
                  <a:latin typeface="Times" panose="02020603050405020304" pitchFamily="18" charset="0"/>
                  <a:ea typeface="Osaka" charset="-128"/>
                </a:defRPr>
              </a:lvl4pPr>
              <a:lvl5pPr marL="2057400" indent="-228600">
                <a:spcBef>
                  <a:spcPct val="20000"/>
                </a:spcBef>
                <a:buChar char="»"/>
                <a:defRPr kumimoji="1" sz="2000">
                  <a:solidFill>
                    <a:schemeClr val="tx1"/>
                  </a:solidFill>
                  <a:latin typeface="Times" panose="02020603050405020304" pitchFamily="18" charset="0"/>
                  <a:ea typeface="Osaka" charset="-128"/>
                </a:defRPr>
              </a:lvl5pPr>
              <a:lvl6pPr marL="25146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6pPr>
              <a:lvl7pPr marL="29718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7pPr>
              <a:lvl8pPr marL="34290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8pPr>
              <a:lvl9pPr marL="38862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9pPr>
            </a:lstStyle>
            <a:p>
              <a:pPr>
                <a:lnSpc>
                  <a:spcPct val="150000"/>
                </a:lnSpc>
                <a:spcBef>
                  <a:spcPct val="0"/>
                </a:spcBef>
                <a:buNone/>
              </a:pPr>
              <a:r>
                <a:rPr lang="ja-JP" altLang="en-US" sz="800">
                  <a:solidFill>
                    <a:srgbClr val="000000"/>
                  </a:solidFill>
                  <a:latin typeface="+mn-ea"/>
                  <a:cs typeface="メイリオ" panose="020B0604030504040204" pitchFamily="50" charset="-128"/>
                </a:rPr>
                <a:t>農林水産業費　</a:t>
              </a:r>
              <a:r>
                <a:rPr lang="en-US" altLang="ja-JP" sz="800" dirty="0">
                  <a:solidFill>
                    <a:srgbClr val="000000"/>
                  </a:solidFill>
                  <a:latin typeface="+mn-ea"/>
                  <a:cs typeface="メイリオ" panose="020B0604030504040204" pitchFamily="50" charset="-128"/>
                </a:rPr>
                <a:t>191</a:t>
              </a:r>
              <a:r>
                <a:rPr lang="ja-JP" altLang="en-US" sz="800">
                  <a:solidFill>
                    <a:srgbClr val="000000"/>
                  </a:solidFill>
                  <a:latin typeface="+mn-ea"/>
                  <a:cs typeface="メイリオ" panose="020B0604030504040204" pitchFamily="50" charset="-128"/>
                </a:rPr>
                <a:t>億円（</a:t>
              </a:r>
              <a:r>
                <a:rPr lang="en-US" altLang="ja-JP" sz="800" dirty="0">
                  <a:solidFill>
                    <a:srgbClr val="000000"/>
                  </a:solidFill>
                  <a:latin typeface="+mn-ea"/>
                  <a:cs typeface="メイリオ" panose="020B0604030504040204" pitchFamily="50" charset="-128"/>
                </a:rPr>
                <a:t>1.9%</a:t>
              </a:r>
              <a:r>
                <a:rPr lang="ja-JP" altLang="en-US" sz="800">
                  <a:solidFill>
                    <a:srgbClr val="000000"/>
                  </a:solidFill>
                  <a:latin typeface="+mn-ea"/>
                  <a:cs typeface="メイリオ" panose="020B0604030504040204" pitchFamily="50" charset="-128"/>
                </a:rPr>
                <a:t>）</a:t>
              </a:r>
            </a:p>
            <a:p>
              <a:pPr>
                <a:lnSpc>
                  <a:spcPct val="150000"/>
                </a:lnSpc>
                <a:spcBef>
                  <a:spcPct val="0"/>
                </a:spcBef>
                <a:buNone/>
              </a:pPr>
              <a:r>
                <a:rPr lang="ja-JP" altLang="en-US" sz="800">
                  <a:solidFill>
                    <a:srgbClr val="000000"/>
                  </a:solidFill>
                  <a:latin typeface="+mn-ea"/>
                  <a:ea typeface="+mn-ea"/>
                  <a:cs typeface="メイリオ" panose="020B0604030504040204" pitchFamily="50" charset="-128"/>
                </a:rPr>
                <a:t>衛生費　　　　</a:t>
              </a:r>
              <a:r>
                <a:rPr lang="en-US" altLang="ja-JP" sz="800" dirty="0">
                  <a:solidFill>
                    <a:srgbClr val="000000"/>
                  </a:solidFill>
                  <a:latin typeface="+mn-ea"/>
                  <a:ea typeface="+mn-ea"/>
                  <a:cs typeface="メイリオ" panose="020B0604030504040204" pitchFamily="50" charset="-128"/>
                </a:rPr>
                <a:t> </a:t>
              </a:r>
              <a:r>
                <a:rPr lang="ja-JP" altLang="en-US" sz="800">
                  <a:solidFill>
                    <a:srgbClr val="000000"/>
                  </a:solidFill>
                  <a:latin typeface="+mn-ea"/>
                  <a:ea typeface="+mn-ea"/>
                  <a:cs typeface="メイリオ" panose="020B0604030504040204" pitchFamily="50" charset="-128"/>
                </a:rPr>
                <a:t>　</a:t>
              </a:r>
              <a:r>
                <a:rPr lang="en-US" altLang="ja-JP" sz="800" dirty="0">
                  <a:solidFill>
                    <a:srgbClr val="000000"/>
                  </a:solidFill>
                  <a:latin typeface="+mn-ea"/>
                  <a:ea typeface="+mn-ea"/>
                  <a:cs typeface="メイリオ" panose="020B0604030504040204" pitchFamily="50" charset="-128"/>
                </a:rPr>
                <a:t>175</a:t>
              </a:r>
              <a:r>
                <a:rPr lang="ja-JP" altLang="en-US" sz="800">
                  <a:solidFill>
                    <a:srgbClr val="000000"/>
                  </a:solidFill>
                  <a:latin typeface="+mn-ea"/>
                  <a:ea typeface="+mn-ea"/>
                  <a:cs typeface="メイリオ" panose="020B0604030504040204" pitchFamily="50" charset="-128"/>
                </a:rPr>
                <a:t>億円（</a:t>
              </a:r>
              <a:r>
                <a:rPr lang="en-US" altLang="ja-JP" sz="800" dirty="0">
                  <a:solidFill>
                    <a:srgbClr val="000000"/>
                  </a:solidFill>
                  <a:latin typeface="+mn-ea"/>
                  <a:ea typeface="+mn-ea"/>
                  <a:cs typeface="メイリオ" panose="020B0604030504040204" pitchFamily="50" charset="-128"/>
                </a:rPr>
                <a:t>1.7%</a:t>
              </a:r>
              <a:r>
                <a:rPr lang="ja-JP" altLang="en-US" sz="800">
                  <a:solidFill>
                    <a:srgbClr val="000000"/>
                  </a:solidFill>
                  <a:latin typeface="+mn-ea"/>
                  <a:ea typeface="+mn-ea"/>
                  <a:cs typeface="メイリオ" panose="020B0604030504040204" pitchFamily="50" charset="-128"/>
                </a:rPr>
                <a:t>）</a:t>
              </a:r>
            </a:p>
            <a:p>
              <a:pPr>
                <a:lnSpc>
                  <a:spcPct val="150000"/>
                </a:lnSpc>
                <a:spcBef>
                  <a:spcPct val="0"/>
                </a:spcBef>
                <a:buNone/>
              </a:pPr>
              <a:r>
                <a:rPr lang="ja-JP" altLang="en-US" sz="800">
                  <a:solidFill>
                    <a:srgbClr val="000000"/>
                  </a:solidFill>
                  <a:latin typeface="+mn-ea"/>
                  <a:ea typeface="+mn-ea"/>
                  <a:cs typeface="メイリオ" panose="020B0604030504040204" pitchFamily="50" charset="-128"/>
                </a:rPr>
                <a:t>労働費　　　　　</a:t>
              </a:r>
              <a:r>
                <a:rPr lang="en-US" altLang="ja-JP" sz="800" dirty="0">
                  <a:solidFill>
                    <a:srgbClr val="000000"/>
                  </a:solidFill>
                  <a:latin typeface="+mn-ea"/>
                  <a:ea typeface="+mn-ea"/>
                  <a:cs typeface="メイリオ" panose="020B0604030504040204" pitchFamily="50" charset="-128"/>
                </a:rPr>
                <a:t>   43</a:t>
              </a:r>
              <a:r>
                <a:rPr lang="ja-JP" altLang="en-US" sz="800">
                  <a:solidFill>
                    <a:srgbClr val="000000"/>
                  </a:solidFill>
                  <a:latin typeface="+mn-ea"/>
                  <a:ea typeface="+mn-ea"/>
                  <a:cs typeface="メイリオ" panose="020B0604030504040204" pitchFamily="50" charset="-128"/>
                </a:rPr>
                <a:t>億円（</a:t>
              </a:r>
              <a:r>
                <a:rPr lang="en-US" altLang="ja-JP" sz="800" dirty="0">
                  <a:solidFill>
                    <a:srgbClr val="000000"/>
                  </a:solidFill>
                  <a:latin typeface="+mn-ea"/>
                  <a:ea typeface="+mn-ea"/>
                  <a:cs typeface="メイリオ" panose="020B0604030504040204" pitchFamily="50" charset="-128"/>
                </a:rPr>
                <a:t>0.4%</a:t>
              </a:r>
              <a:r>
                <a:rPr lang="ja-JP" altLang="en-US" sz="800">
                  <a:solidFill>
                    <a:srgbClr val="000000"/>
                  </a:solidFill>
                  <a:latin typeface="+mn-ea"/>
                  <a:ea typeface="+mn-ea"/>
                  <a:cs typeface="メイリオ" panose="020B0604030504040204" pitchFamily="50" charset="-128"/>
                </a:rPr>
                <a:t>）</a:t>
              </a:r>
            </a:p>
            <a:p>
              <a:pPr>
                <a:lnSpc>
                  <a:spcPct val="150000"/>
                </a:lnSpc>
                <a:spcBef>
                  <a:spcPct val="0"/>
                </a:spcBef>
                <a:buNone/>
              </a:pPr>
              <a:r>
                <a:rPr lang="ja-JP" altLang="en-US" sz="800">
                  <a:solidFill>
                    <a:srgbClr val="000000"/>
                  </a:solidFill>
                  <a:latin typeface="+mn-ea"/>
                  <a:ea typeface="+mn-ea"/>
                  <a:cs typeface="メイリオ" panose="020B0604030504040204" pitchFamily="50" charset="-128"/>
                </a:rPr>
                <a:t>諸会費　　　　　　</a:t>
              </a:r>
              <a:r>
                <a:rPr lang="en-US" altLang="ja-JP" sz="800" dirty="0">
                  <a:solidFill>
                    <a:srgbClr val="000000"/>
                  </a:solidFill>
                  <a:latin typeface="+mn-ea"/>
                  <a:ea typeface="+mn-ea"/>
                  <a:cs typeface="メイリオ" panose="020B0604030504040204" pitchFamily="50" charset="-128"/>
                </a:rPr>
                <a:t> 20</a:t>
              </a:r>
              <a:r>
                <a:rPr lang="ja-JP" altLang="en-US" sz="800">
                  <a:solidFill>
                    <a:srgbClr val="000000"/>
                  </a:solidFill>
                  <a:latin typeface="+mn-ea"/>
                  <a:ea typeface="+mn-ea"/>
                  <a:cs typeface="メイリオ" panose="020B0604030504040204" pitchFamily="50" charset="-128"/>
                </a:rPr>
                <a:t>億円（</a:t>
              </a:r>
              <a:r>
                <a:rPr lang="en-US" altLang="ja-JP" sz="800" dirty="0">
                  <a:solidFill>
                    <a:srgbClr val="000000"/>
                  </a:solidFill>
                  <a:latin typeface="+mn-ea"/>
                  <a:ea typeface="+mn-ea"/>
                  <a:cs typeface="メイリオ" panose="020B0604030504040204" pitchFamily="50" charset="-128"/>
                </a:rPr>
                <a:t>0.2%</a:t>
              </a:r>
              <a:r>
                <a:rPr lang="ja-JP" altLang="en-US" sz="800">
                  <a:solidFill>
                    <a:srgbClr val="000000"/>
                  </a:solidFill>
                  <a:latin typeface="+mn-ea"/>
                  <a:ea typeface="+mn-ea"/>
                  <a:cs typeface="メイリオ" panose="020B0604030504040204" pitchFamily="50" charset="-128"/>
                </a:rPr>
                <a:t>）</a:t>
              </a:r>
            </a:p>
            <a:p>
              <a:pPr>
                <a:lnSpc>
                  <a:spcPct val="150000"/>
                </a:lnSpc>
                <a:spcBef>
                  <a:spcPct val="0"/>
                </a:spcBef>
                <a:buNone/>
              </a:pPr>
              <a:r>
                <a:rPr lang="ja-JP" altLang="en-US" sz="800">
                  <a:solidFill>
                    <a:srgbClr val="000000"/>
                  </a:solidFill>
                  <a:latin typeface="+mn-ea"/>
                  <a:ea typeface="+mn-ea"/>
                  <a:cs typeface="メイリオ" panose="020B0604030504040204" pitchFamily="50" charset="-128"/>
                </a:rPr>
                <a:t>災害復旧費　　　</a:t>
              </a:r>
              <a:r>
                <a:rPr lang="en-US" altLang="ja-JP" sz="800" dirty="0">
                  <a:solidFill>
                    <a:srgbClr val="000000"/>
                  </a:solidFill>
                  <a:latin typeface="+mn-ea"/>
                  <a:ea typeface="+mn-ea"/>
                  <a:cs typeface="メイリオ" panose="020B0604030504040204" pitchFamily="50" charset="-128"/>
                </a:rPr>
                <a:t> 13</a:t>
              </a:r>
              <a:r>
                <a:rPr lang="ja-JP" altLang="en-US" sz="800">
                  <a:solidFill>
                    <a:srgbClr val="000000"/>
                  </a:solidFill>
                  <a:latin typeface="+mn-ea"/>
                  <a:ea typeface="+mn-ea"/>
                  <a:cs typeface="メイリオ" panose="020B0604030504040204" pitchFamily="50" charset="-128"/>
                </a:rPr>
                <a:t>億円（</a:t>
              </a:r>
              <a:r>
                <a:rPr lang="en-US" altLang="ja-JP" sz="800" dirty="0">
                  <a:solidFill>
                    <a:srgbClr val="000000"/>
                  </a:solidFill>
                  <a:latin typeface="+mn-ea"/>
                  <a:ea typeface="+mn-ea"/>
                  <a:cs typeface="メイリオ" panose="020B0604030504040204" pitchFamily="50" charset="-128"/>
                </a:rPr>
                <a:t>0.1%</a:t>
              </a:r>
              <a:r>
                <a:rPr lang="ja-JP" altLang="en-US" sz="800">
                  <a:solidFill>
                    <a:srgbClr val="000000"/>
                  </a:solidFill>
                  <a:latin typeface="+mn-ea"/>
                  <a:ea typeface="+mn-ea"/>
                  <a:cs typeface="メイリオ" panose="020B0604030504040204" pitchFamily="50" charset="-128"/>
                </a:rPr>
                <a:t>）</a:t>
              </a:r>
            </a:p>
            <a:p>
              <a:pPr>
                <a:lnSpc>
                  <a:spcPct val="150000"/>
                </a:lnSpc>
                <a:spcBef>
                  <a:spcPct val="0"/>
                </a:spcBef>
                <a:buNone/>
              </a:pPr>
              <a:r>
                <a:rPr lang="ja-JP" altLang="en-US" sz="800">
                  <a:solidFill>
                    <a:srgbClr val="000000"/>
                  </a:solidFill>
                  <a:latin typeface="+mn-ea"/>
                  <a:ea typeface="+mn-ea"/>
                  <a:cs typeface="メイリオ" panose="020B0604030504040204" pitchFamily="50" charset="-128"/>
                </a:rPr>
                <a:t>予備費　　　　　　</a:t>
              </a:r>
              <a:r>
                <a:rPr lang="en-US" altLang="ja-JP" sz="800" dirty="0">
                  <a:solidFill>
                    <a:srgbClr val="000000"/>
                  </a:solidFill>
                  <a:latin typeface="+mn-ea"/>
                  <a:ea typeface="+mn-ea"/>
                  <a:cs typeface="メイリオ" panose="020B0604030504040204" pitchFamily="50" charset="-128"/>
                </a:rPr>
                <a:t>   3</a:t>
              </a:r>
              <a:r>
                <a:rPr lang="ja-JP" altLang="en-US" sz="800">
                  <a:solidFill>
                    <a:srgbClr val="000000"/>
                  </a:solidFill>
                  <a:latin typeface="+mn-ea"/>
                  <a:ea typeface="+mn-ea"/>
                  <a:cs typeface="メイリオ" panose="020B0604030504040204" pitchFamily="50" charset="-128"/>
                </a:rPr>
                <a:t>億円（</a:t>
              </a:r>
              <a:r>
                <a:rPr lang="en-US" altLang="ja-JP" sz="800" dirty="0">
                  <a:solidFill>
                    <a:srgbClr val="000000"/>
                  </a:solidFill>
                  <a:latin typeface="+mn-ea"/>
                  <a:ea typeface="+mn-ea"/>
                  <a:cs typeface="メイリオ" panose="020B0604030504040204" pitchFamily="50" charset="-128"/>
                </a:rPr>
                <a:t>0.0%</a:t>
              </a:r>
              <a:r>
                <a:rPr lang="ja-JP" altLang="en-US" sz="800">
                  <a:solidFill>
                    <a:srgbClr val="000000"/>
                  </a:solidFill>
                  <a:latin typeface="+mn-ea"/>
                  <a:ea typeface="+mn-ea"/>
                  <a:cs typeface="メイリオ" panose="020B0604030504040204" pitchFamily="50" charset="-128"/>
                </a:rPr>
                <a:t>）</a:t>
              </a:r>
              <a:endParaRPr lang="ja-JP" altLang="en-US" sz="800" dirty="0">
                <a:solidFill>
                  <a:srgbClr val="000000"/>
                </a:solidFill>
                <a:latin typeface="+mn-ea"/>
                <a:ea typeface="+mn-ea"/>
                <a:cs typeface="メイリオ" panose="020B0604030504040204" pitchFamily="50" charset="-128"/>
              </a:endParaRPr>
            </a:p>
          </p:txBody>
        </p:sp>
        <p:sp>
          <p:nvSpPr>
            <p:cNvPr id="32" name="大かっこ 31">
              <a:extLst>
                <a:ext uri="{FF2B5EF4-FFF2-40B4-BE49-F238E27FC236}">
                  <a16:creationId xmlns:a16="http://schemas.microsoft.com/office/drawing/2014/main" id="{A8C5B123-79E6-310C-2BA3-01D2B1D2BE17}"/>
                </a:ext>
              </a:extLst>
            </p:cNvPr>
            <p:cNvSpPr/>
            <p:nvPr/>
          </p:nvSpPr>
          <p:spPr bwMode="auto">
            <a:xfrm>
              <a:off x="5090748" y="4587106"/>
              <a:ext cx="1444161" cy="1111499"/>
            </a:xfrm>
            <a:prstGeom prst="bracketPair">
              <a:avLst>
                <a:gd name="adj" fmla="val 4615"/>
              </a:avLst>
            </a:prstGeom>
            <a:noFill/>
            <a:ln w="635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ja-JP" altLang="en-US" sz="2400" b="0" i="0" u="none" strike="noStrike" cap="none" normalizeH="0" baseline="0">
                <a:ln>
                  <a:noFill/>
                </a:ln>
                <a:solidFill>
                  <a:schemeClr val="tx1"/>
                </a:solidFill>
                <a:effectLst/>
                <a:latin typeface="+mn-ea"/>
                <a:ea typeface="+mn-ea"/>
              </a:endParaRPr>
            </a:p>
          </p:txBody>
        </p:sp>
      </p:grpSp>
      <p:sp>
        <p:nvSpPr>
          <p:cNvPr id="38" name="Rectangle 8">
            <a:extLst>
              <a:ext uri="{FF2B5EF4-FFF2-40B4-BE49-F238E27FC236}">
                <a16:creationId xmlns:a16="http://schemas.microsoft.com/office/drawing/2014/main" id="{A4A7171B-17A4-E25A-0ED5-AA25E43493E6}"/>
              </a:ext>
            </a:extLst>
          </p:cNvPr>
          <p:cNvSpPr>
            <a:spLocks noChangeArrowheads="1"/>
          </p:cNvSpPr>
          <p:nvPr/>
        </p:nvSpPr>
        <p:spPr bwMode="auto">
          <a:xfrm>
            <a:off x="2212777" y="2980723"/>
            <a:ext cx="749566" cy="470174"/>
          </a:xfrm>
          <a:prstGeom prst="rect">
            <a:avLst/>
          </a:prstGeom>
          <a:noFill/>
          <a:ln>
            <a:noFill/>
          </a:ln>
        </p:spPr>
        <p:txBody>
          <a:bodyPr wrap="none" lIns="36000" tIns="36000" rIns="36000" bIns="36000" anchor="ctr" anchorCtr="0">
            <a:noAutofit/>
          </a:bodyPr>
          <a:lstStyle>
            <a:lvl1pPr>
              <a:spcBef>
                <a:spcPct val="20000"/>
              </a:spcBef>
              <a:buChar char="•"/>
              <a:defRPr kumimoji="1" sz="3200">
                <a:solidFill>
                  <a:schemeClr val="tx1"/>
                </a:solidFill>
                <a:latin typeface="Times" panose="02020603050405020304" pitchFamily="18" charset="0"/>
                <a:ea typeface="Osaka" charset="-128"/>
              </a:defRPr>
            </a:lvl1pPr>
            <a:lvl2pPr marL="742950" indent="-285750">
              <a:spcBef>
                <a:spcPct val="20000"/>
              </a:spcBef>
              <a:buChar char="–"/>
              <a:defRPr kumimoji="1" sz="2800">
                <a:solidFill>
                  <a:schemeClr val="tx1"/>
                </a:solidFill>
                <a:latin typeface="Times" panose="02020603050405020304" pitchFamily="18" charset="0"/>
                <a:ea typeface="Osaka" charset="-128"/>
              </a:defRPr>
            </a:lvl2pPr>
            <a:lvl3pPr marL="1143000" indent="-228600">
              <a:spcBef>
                <a:spcPct val="20000"/>
              </a:spcBef>
              <a:buChar char="•"/>
              <a:defRPr kumimoji="1" sz="2400">
                <a:solidFill>
                  <a:schemeClr val="tx1"/>
                </a:solidFill>
                <a:latin typeface="Times" panose="02020603050405020304" pitchFamily="18" charset="0"/>
                <a:ea typeface="Osaka" charset="-128"/>
              </a:defRPr>
            </a:lvl3pPr>
            <a:lvl4pPr marL="1600200" indent="-228600">
              <a:spcBef>
                <a:spcPct val="20000"/>
              </a:spcBef>
              <a:buChar char="–"/>
              <a:defRPr kumimoji="1" sz="2000">
                <a:solidFill>
                  <a:schemeClr val="tx1"/>
                </a:solidFill>
                <a:latin typeface="Times" panose="02020603050405020304" pitchFamily="18" charset="0"/>
                <a:ea typeface="Osaka" charset="-128"/>
              </a:defRPr>
            </a:lvl4pPr>
            <a:lvl5pPr marL="2057400" indent="-228600">
              <a:spcBef>
                <a:spcPct val="20000"/>
              </a:spcBef>
              <a:buChar char="»"/>
              <a:defRPr kumimoji="1" sz="2000">
                <a:solidFill>
                  <a:schemeClr val="tx1"/>
                </a:solidFill>
                <a:latin typeface="Times" panose="02020603050405020304" pitchFamily="18" charset="0"/>
                <a:ea typeface="Osaka" charset="-128"/>
              </a:defRPr>
            </a:lvl5pPr>
            <a:lvl6pPr marL="25146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6pPr>
            <a:lvl7pPr marL="29718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7pPr>
            <a:lvl8pPr marL="34290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8pPr>
            <a:lvl9pPr marL="38862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9pPr>
          </a:lstStyle>
          <a:p>
            <a:pPr algn="ctr">
              <a:spcBef>
                <a:spcPct val="0"/>
              </a:spcBef>
              <a:buNone/>
            </a:pPr>
            <a:r>
              <a:rPr lang="ja-JP" altLang="en-US" sz="1200">
                <a:solidFill>
                  <a:srgbClr val="000000"/>
                </a:solidFill>
                <a:latin typeface="+mn-ea"/>
                <a:ea typeface="+mn-ea"/>
                <a:cs typeface="メイリオ" panose="020B0604030504040204" pitchFamily="50" charset="-128"/>
              </a:rPr>
              <a:t>総務費</a:t>
            </a:r>
            <a:endParaRPr lang="en-US" altLang="ja-JP" sz="1200" dirty="0">
              <a:solidFill>
                <a:srgbClr val="000000"/>
              </a:solidFill>
              <a:latin typeface="+mn-ea"/>
              <a:ea typeface="+mn-ea"/>
              <a:cs typeface="メイリオ" panose="020B0604030504040204" pitchFamily="50" charset="-128"/>
            </a:endParaRPr>
          </a:p>
          <a:p>
            <a:pPr algn="ctr">
              <a:spcBef>
                <a:spcPct val="0"/>
              </a:spcBef>
              <a:buNone/>
            </a:pPr>
            <a:r>
              <a:rPr lang="en-US" altLang="ja-JP" sz="1200" dirty="0">
                <a:solidFill>
                  <a:srgbClr val="000000"/>
                </a:solidFill>
                <a:latin typeface="+mn-ea"/>
                <a:ea typeface="+mn-ea"/>
                <a:cs typeface="メイリオ" panose="020B0604030504040204" pitchFamily="50" charset="-128"/>
              </a:rPr>
              <a:t>457</a:t>
            </a:r>
            <a:r>
              <a:rPr lang="ja-JP" altLang="en-US" sz="1200">
                <a:solidFill>
                  <a:srgbClr val="000000"/>
                </a:solidFill>
                <a:latin typeface="+mn-ea"/>
                <a:ea typeface="+mn-ea"/>
                <a:cs typeface="メイリオ" panose="020B0604030504040204" pitchFamily="50" charset="-128"/>
              </a:rPr>
              <a:t>億円</a:t>
            </a:r>
            <a:endParaRPr lang="en-US" altLang="ja-JP" sz="1200" dirty="0">
              <a:solidFill>
                <a:srgbClr val="000000"/>
              </a:solidFill>
              <a:latin typeface="+mn-ea"/>
              <a:ea typeface="+mn-ea"/>
              <a:cs typeface="メイリオ" panose="020B0604030504040204" pitchFamily="50" charset="-128"/>
            </a:endParaRPr>
          </a:p>
          <a:p>
            <a:pPr algn="ctr">
              <a:spcBef>
                <a:spcPct val="0"/>
              </a:spcBef>
              <a:buNone/>
            </a:pPr>
            <a:r>
              <a:rPr lang="ja-JP" altLang="en-US" sz="1200">
                <a:solidFill>
                  <a:srgbClr val="000000"/>
                </a:solidFill>
                <a:latin typeface="+mn-ea"/>
                <a:ea typeface="+mn-ea"/>
                <a:cs typeface="メイリオ" panose="020B0604030504040204" pitchFamily="50" charset="-128"/>
              </a:rPr>
              <a:t>（</a:t>
            </a:r>
            <a:r>
              <a:rPr lang="en-US" altLang="ja-JP" sz="1200" dirty="0">
                <a:solidFill>
                  <a:srgbClr val="000000"/>
                </a:solidFill>
                <a:latin typeface="+mn-ea"/>
                <a:ea typeface="+mn-ea"/>
                <a:cs typeface="メイリオ" panose="020B0604030504040204" pitchFamily="50" charset="-128"/>
              </a:rPr>
              <a:t>4.4%</a:t>
            </a:r>
            <a:r>
              <a:rPr lang="ja-JP" altLang="en-US" sz="1200">
                <a:solidFill>
                  <a:srgbClr val="000000"/>
                </a:solidFill>
                <a:latin typeface="+mn-ea"/>
                <a:ea typeface="+mn-ea"/>
                <a:cs typeface="メイリオ" panose="020B0604030504040204" pitchFamily="50" charset="-128"/>
              </a:rPr>
              <a:t>）</a:t>
            </a:r>
          </a:p>
        </p:txBody>
      </p:sp>
      <p:cxnSp>
        <p:nvCxnSpPr>
          <p:cNvPr id="41" name="直線コネクタ 40">
            <a:extLst>
              <a:ext uri="{FF2B5EF4-FFF2-40B4-BE49-F238E27FC236}">
                <a16:creationId xmlns:a16="http://schemas.microsoft.com/office/drawing/2014/main" id="{EFCC3232-EBB0-ED25-472E-60B4B39A897B}"/>
              </a:ext>
            </a:extLst>
          </p:cNvPr>
          <p:cNvCxnSpPr>
            <a:cxnSpLocks/>
          </p:cNvCxnSpPr>
          <p:nvPr/>
        </p:nvCxnSpPr>
        <p:spPr>
          <a:xfrm>
            <a:off x="1704214" y="2730749"/>
            <a:ext cx="1125556" cy="0"/>
          </a:xfrm>
          <a:prstGeom prst="line">
            <a:avLst/>
          </a:prstGeom>
          <a:ln w="12700"/>
        </p:spPr>
        <p:style>
          <a:lnRef idx="2">
            <a:schemeClr val="dk1"/>
          </a:lnRef>
          <a:fillRef idx="0">
            <a:schemeClr val="dk1"/>
          </a:fillRef>
          <a:effectRef idx="1">
            <a:schemeClr val="dk1"/>
          </a:effectRef>
          <a:fontRef idx="minor">
            <a:schemeClr val="tx1"/>
          </a:fontRef>
        </p:style>
      </p:cxnSp>
      <p:pic>
        <p:nvPicPr>
          <p:cNvPr id="43" name="図 42">
            <a:hlinkClick r:id="rId6"/>
            <a:extLst>
              <a:ext uri="{FF2B5EF4-FFF2-40B4-BE49-F238E27FC236}">
                <a16:creationId xmlns:a16="http://schemas.microsoft.com/office/drawing/2014/main" id="{CF42B468-3A66-4AC5-5933-2FCD4072EE50}"/>
              </a:ext>
            </a:extLst>
          </p:cNvPr>
          <p:cNvPicPr>
            <a:picLocks noChangeAspect="1"/>
          </p:cNvPicPr>
          <p:nvPr/>
        </p:nvPicPr>
        <p:blipFill rotWithShape="1">
          <a:blip r:embed="rId7"/>
          <a:srcRect l="3231" r="5101"/>
          <a:stretch/>
        </p:blipFill>
        <p:spPr>
          <a:xfrm>
            <a:off x="8326979" y="6259679"/>
            <a:ext cx="529099" cy="525601"/>
          </a:xfrm>
          <a:prstGeom prst="rect">
            <a:avLst/>
          </a:prstGeom>
        </p:spPr>
      </p:pic>
      <p:sp>
        <p:nvSpPr>
          <p:cNvPr id="4" name="円/楕円 3">
            <a:extLst>
              <a:ext uri="{FF2B5EF4-FFF2-40B4-BE49-F238E27FC236}">
                <a16:creationId xmlns:a16="http://schemas.microsoft.com/office/drawing/2014/main" id="{A1039BE3-E6D2-4CC5-BAE1-D2768E5D367E}"/>
              </a:ext>
            </a:extLst>
          </p:cNvPr>
          <p:cNvSpPr/>
          <p:nvPr/>
        </p:nvSpPr>
        <p:spPr bwMode="auto">
          <a:xfrm>
            <a:off x="2530620" y="3927351"/>
            <a:ext cx="1128946" cy="1128946"/>
          </a:xfrm>
          <a:prstGeom prst="ellipse">
            <a:avLst/>
          </a:prstGeom>
          <a:solidFill>
            <a:schemeClr val="bg1"/>
          </a:solidFill>
          <a:ln w="635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ja-JP" altLang="en-US" sz="2400" b="0" i="0" u="none" strike="noStrike" cap="none" normalizeH="0" baseline="0">
              <a:ln>
                <a:noFill/>
              </a:ln>
              <a:solidFill>
                <a:schemeClr val="tx1"/>
              </a:solidFill>
              <a:effectLst/>
              <a:latin typeface="+mn-ea"/>
              <a:ea typeface="+mn-ea"/>
            </a:endParaRPr>
          </a:p>
        </p:txBody>
      </p:sp>
      <p:sp>
        <p:nvSpPr>
          <p:cNvPr id="5" name="テキスト ボックス 3">
            <a:extLst>
              <a:ext uri="{FF2B5EF4-FFF2-40B4-BE49-F238E27FC236}">
                <a16:creationId xmlns:a16="http://schemas.microsoft.com/office/drawing/2014/main" id="{C8253D54-20DC-FE15-B0EE-BD04F4B95313}"/>
              </a:ext>
            </a:extLst>
          </p:cNvPr>
          <p:cNvSpPr txBox="1"/>
          <p:nvPr/>
        </p:nvSpPr>
        <p:spPr>
          <a:xfrm>
            <a:off x="2542060" y="4104877"/>
            <a:ext cx="1128945" cy="772272"/>
          </a:xfrm>
          <a:prstGeom prst="rect">
            <a:avLst/>
          </a:prstGeom>
          <a:noFill/>
          <a:ln w="9525" cmpd="sng">
            <a:noFill/>
          </a:ln>
        </p:spPr>
        <p:style>
          <a:lnRef idx="0">
            <a:scrgbClr r="0" g="0" b="0"/>
          </a:lnRef>
          <a:fillRef idx="0">
            <a:scrgbClr r="0" g="0" b="0"/>
          </a:fillRef>
          <a:effectRef idx="0">
            <a:scrgbClr r="0" g="0" b="0"/>
          </a:effectRef>
          <a:fontRef idx="minor">
            <a:schemeClr val="dk1"/>
          </a:fontRef>
        </p:style>
        <p:txBody>
          <a:bodyPr wrap="square" rtlCol="0" anchor="ct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defTabSz="914400" fontAlgn="base">
              <a:spcBef>
                <a:spcPct val="0"/>
              </a:spcBef>
              <a:spcAft>
                <a:spcPct val="0"/>
              </a:spcAft>
            </a:pPr>
            <a:r>
              <a:rPr kumimoji="1" lang="ja-JP" altLang="en-US" sz="1400">
                <a:solidFill>
                  <a:schemeClr val="tx1"/>
                </a:solidFill>
                <a:latin typeface="+mn-ea"/>
              </a:rPr>
              <a:t>歳　出</a:t>
            </a:r>
            <a:endParaRPr kumimoji="1" lang="en-US" altLang="ja-JP" sz="1400" dirty="0">
              <a:solidFill>
                <a:schemeClr val="tx1"/>
              </a:solidFill>
              <a:latin typeface="+mn-ea"/>
            </a:endParaRPr>
          </a:p>
          <a:p>
            <a:pPr algn="ctr" defTabSz="914400" fontAlgn="base">
              <a:spcBef>
                <a:spcPct val="0"/>
              </a:spcBef>
              <a:spcAft>
                <a:spcPct val="0"/>
              </a:spcAft>
            </a:pPr>
            <a:r>
              <a:rPr lang="en-US" altLang="ja-JP" sz="1400" dirty="0">
                <a:latin typeface="+mn-ea"/>
              </a:rPr>
              <a:t>10,299</a:t>
            </a:r>
            <a:r>
              <a:rPr lang="ja-JP" altLang="en-US" sz="1400">
                <a:latin typeface="+mn-ea"/>
              </a:rPr>
              <a:t>億円</a:t>
            </a:r>
            <a:endParaRPr kumimoji="1" lang="ja-JP" altLang="en-US" sz="1400">
              <a:solidFill>
                <a:schemeClr val="tx1"/>
              </a:solidFill>
              <a:latin typeface="+mn-ea"/>
            </a:endParaRPr>
          </a:p>
          <a:p>
            <a:pPr algn="ctr"/>
            <a:r>
              <a:rPr kumimoji="1" lang="en-US" altLang="ja-JP" sz="1400" b="0" dirty="0">
                <a:latin typeface="+mn-ea"/>
              </a:rPr>
              <a:t>(100%)</a:t>
            </a:r>
          </a:p>
        </p:txBody>
      </p:sp>
      <p:sp>
        <p:nvSpPr>
          <p:cNvPr id="9" name="Rectangle 8">
            <a:extLst>
              <a:ext uri="{FF2B5EF4-FFF2-40B4-BE49-F238E27FC236}">
                <a16:creationId xmlns:a16="http://schemas.microsoft.com/office/drawing/2014/main" id="{BFAA51A0-5C9E-2806-BB95-1C4C393616CF}"/>
              </a:ext>
            </a:extLst>
          </p:cNvPr>
          <p:cNvSpPr>
            <a:spLocks noChangeArrowheads="1"/>
          </p:cNvSpPr>
          <p:nvPr/>
        </p:nvSpPr>
        <p:spPr bwMode="auto">
          <a:xfrm>
            <a:off x="1713862" y="4438290"/>
            <a:ext cx="362847" cy="241660"/>
          </a:xfrm>
          <a:prstGeom prst="rect">
            <a:avLst/>
          </a:prstGeom>
          <a:noFill/>
          <a:ln>
            <a:noFill/>
          </a:ln>
        </p:spPr>
        <p:txBody>
          <a:bodyPr wrap="none" lIns="36000" tIns="36000" rIns="36000" bIns="36000" anchor="ctr" anchorCtr="0">
            <a:spAutoFit/>
          </a:bodyPr>
          <a:lstStyle>
            <a:lvl1pPr>
              <a:spcBef>
                <a:spcPct val="20000"/>
              </a:spcBef>
              <a:buChar char="•"/>
              <a:defRPr kumimoji="1" sz="3200">
                <a:solidFill>
                  <a:schemeClr val="tx1"/>
                </a:solidFill>
                <a:latin typeface="Times" panose="02020603050405020304" pitchFamily="18" charset="0"/>
                <a:ea typeface="Osaka" charset="-128"/>
              </a:defRPr>
            </a:lvl1pPr>
            <a:lvl2pPr marL="742950" indent="-285750">
              <a:spcBef>
                <a:spcPct val="20000"/>
              </a:spcBef>
              <a:buChar char="–"/>
              <a:defRPr kumimoji="1" sz="2800">
                <a:solidFill>
                  <a:schemeClr val="tx1"/>
                </a:solidFill>
                <a:latin typeface="Times" panose="02020603050405020304" pitchFamily="18" charset="0"/>
                <a:ea typeface="Osaka" charset="-128"/>
              </a:defRPr>
            </a:lvl2pPr>
            <a:lvl3pPr marL="1143000" indent="-228600">
              <a:spcBef>
                <a:spcPct val="20000"/>
              </a:spcBef>
              <a:buChar char="•"/>
              <a:defRPr kumimoji="1" sz="2400">
                <a:solidFill>
                  <a:schemeClr val="tx1"/>
                </a:solidFill>
                <a:latin typeface="Times" panose="02020603050405020304" pitchFamily="18" charset="0"/>
                <a:ea typeface="Osaka" charset="-128"/>
              </a:defRPr>
            </a:lvl3pPr>
            <a:lvl4pPr marL="1600200" indent="-228600">
              <a:spcBef>
                <a:spcPct val="20000"/>
              </a:spcBef>
              <a:buChar char="–"/>
              <a:defRPr kumimoji="1" sz="2000">
                <a:solidFill>
                  <a:schemeClr val="tx1"/>
                </a:solidFill>
                <a:latin typeface="Times" panose="02020603050405020304" pitchFamily="18" charset="0"/>
                <a:ea typeface="Osaka" charset="-128"/>
              </a:defRPr>
            </a:lvl4pPr>
            <a:lvl5pPr marL="2057400" indent="-228600">
              <a:spcBef>
                <a:spcPct val="20000"/>
              </a:spcBef>
              <a:buChar char="»"/>
              <a:defRPr kumimoji="1" sz="2000">
                <a:solidFill>
                  <a:schemeClr val="tx1"/>
                </a:solidFill>
                <a:latin typeface="Times" panose="02020603050405020304" pitchFamily="18" charset="0"/>
                <a:ea typeface="Osaka" charset="-128"/>
              </a:defRPr>
            </a:lvl5pPr>
            <a:lvl6pPr marL="25146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6pPr>
            <a:lvl7pPr marL="29718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7pPr>
            <a:lvl8pPr marL="34290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8pPr>
            <a:lvl9pPr marL="38862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9pPr>
          </a:lstStyle>
          <a:p>
            <a:pPr algn="ctr" eaLnBrk="1" hangingPunct="1">
              <a:lnSpc>
                <a:spcPts val="1600"/>
              </a:lnSpc>
              <a:spcBef>
                <a:spcPct val="0"/>
              </a:spcBef>
              <a:buFontTx/>
              <a:buNone/>
            </a:pPr>
            <a:r>
              <a:rPr lang="ja-JP" altLang="en-US" sz="700">
                <a:solidFill>
                  <a:schemeClr val="bg1"/>
                </a:solidFill>
                <a:latin typeface="+mn-ea"/>
                <a:ea typeface="+mn-ea"/>
                <a:cs typeface="メイリオ" panose="020B0604030504040204" pitchFamily="50" charset="-128"/>
              </a:rPr>
              <a:t>こうさい</a:t>
            </a:r>
            <a:endParaRPr lang="ja-JP" altLang="en-US" sz="700" dirty="0">
              <a:solidFill>
                <a:schemeClr val="bg1"/>
              </a:solidFill>
              <a:latin typeface="+mn-ea"/>
              <a:ea typeface="+mn-ea"/>
              <a:cs typeface="メイリオ" panose="020B0604030504040204" pitchFamily="50" charset="-128"/>
            </a:endParaRPr>
          </a:p>
        </p:txBody>
      </p:sp>
      <p:sp>
        <p:nvSpPr>
          <p:cNvPr id="23" name="スライド番号プレースホルダー 8">
            <a:extLst>
              <a:ext uri="{FF2B5EF4-FFF2-40B4-BE49-F238E27FC236}">
                <a16:creationId xmlns:a16="http://schemas.microsoft.com/office/drawing/2014/main" id="{8AF17426-B1E7-A80B-B1BA-DB83F410759B}"/>
              </a:ext>
            </a:extLst>
          </p:cNvPr>
          <p:cNvSpPr>
            <a:spLocks noGrp="1"/>
          </p:cNvSpPr>
          <p:nvPr>
            <p:ph type="sldNum" sz="quarter" idx="12"/>
          </p:nvPr>
        </p:nvSpPr>
        <p:spPr>
          <a:xfrm>
            <a:off x="8769893" y="6443281"/>
            <a:ext cx="374107" cy="298426"/>
          </a:xfrm>
        </p:spPr>
        <p:txBody>
          <a:bodyPr/>
          <a:lstStyle/>
          <a:p>
            <a:pPr>
              <a:defRPr/>
            </a:pPr>
            <a:fld id="{40E3B949-1179-4387-B307-F356BE6486A4}" type="slidenum">
              <a:rPr lang="en-US" altLang="ja-JP" smtClean="0">
                <a:latin typeface="+mn-ea"/>
                <a:ea typeface="+mn-ea"/>
              </a:rPr>
              <a:pPr>
                <a:defRPr/>
              </a:pPr>
              <a:t>23</a:t>
            </a:fld>
            <a:endParaRPr lang="en-US" altLang="ja-JP" dirty="0">
              <a:latin typeface="+mn-ea"/>
              <a:ea typeface="+mn-ea"/>
            </a:endParaRPr>
          </a:p>
        </p:txBody>
      </p:sp>
    </p:spTree>
    <p:custDataLst>
      <p:tags r:id="rId1"/>
    </p:custDataLst>
    <p:extLst>
      <p:ext uri="{BB962C8B-B14F-4D97-AF65-F5344CB8AC3E}">
        <p14:creationId xmlns:p14="http://schemas.microsoft.com/office/powerpoint/2010/main" val="33068657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par>
                                <p:cTn id="8" presetID="10" presetClass="entr" presetSubtype="0" fill="hold"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fade">
                                      <p:cBhvr>
                                        <p:cTn id="10" dur="500"/>
                                        <p:tgtEl>
                                          <p:spTgt spid="7"/>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15"/>
                                        </p:tgtEl>
                                        <p:attrNameLst>
                                          <p:attrName>style.visibility</p:attrName>
                                        </p:attrNameLst>
                                      </p:cBhvr>
                                      <p:to>
                                        <p:strVal val="visible"/>
                                      </p:to>
                                    </p:set>
                                    <p:animEffect transition="in" filter="fade">
                                      <p:cBhvr>
                                        <p:cTn id="15" dur="500"/>
                                        <p:tgtEl>
                                          <p:spTgt spid="15"/>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24"/>
                                        </p:tgtEl>
                                        <p:attrNameLst>
                                          <p:attrName>style.visibility</p:attrName>
                                        </p:attrNameLst>
                                      </p:cBhvr>
                                      <p:to>
                                        <p:strVal val="visible"/>
                                      </p:to>
                                    </p:set>
                                    <p:animEffect transition="in" filter="fade">
                                      <p:cBhvr>
                                        <p:cTn id="18" dur="500"/>
                                        <p:tgtEl>
                                          <p:spTgt spid="24"/>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26"/>
                                        </p:tgtEl>
                                        <p:attrNameLst>
                                          <p:attrName>style.visibility</p:attrName>
                                        </p:attrNameLst>
                                      </p:cBhvr>
                                      <p:to>
                                        <p:strVal val="visible"/>
                                      </p:to>
                                    </p:set>
                                    <p:animEffect transition="in" filter="fade">
                                      <p:cBhvr>
                                        <p:cTn id="21" dur="500"/>
                                        <p:tgtEl>
                                          <p:spTgt spid="26"/>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10"/>
                                        </p:tgtEl>
                                        <p:attrNameLst>
                                          <p:attrName>style.visibility</p:attrName>
                                        </p:attrNameLst>
                                      </p:cBhvr>
                                      <p:to>
                                        <p:strVal val="visible"/>
                                      </p:to>
                                    </p:set>
                                    <p:animEffect transition="in" filter="fade">
                                      <p:cBhvr>
                                        <p:cTn id="24" dur="500"/>
                                        <p:tgtEl>
                                          <p:spTgt spid="10"/>
                                        </p:tgtEl>
                                      </p:cBhvr>
                                    </p:animEffect>
                                  </p:childTnLst>
                                </p:cTn>
                              </p:par>
                              <p:par>
                                <p:cTn id="25" presetID="10" presetClass="entr" presetSubtype="0" fill="hold" nodeType="withEffect">
                                  <p:stCondLst>
                                    <p:cond delay="0"/>
                                  </p:stCondLst>
                                  <p:childTnLst>
                                    <p:set>
                                      <p:cBhvr>
                                        <p:cTn id="26" dur="1" fill="hold">
                                          <p:stCondLst>
                                            <p:cond delay="0"/>
                                          </p:stCondLst>
                                        </p:cTn>
                                        <p:tgtEl>
                                          <p:spTgt spid="11"/>
                                        </p:tgtEl>
                                        <p:attrNameLst>
                                          <p:attrName>style.visibility</p:attrName>
                                        </p:attrNameLst>
                                      </p:cBhvr>
                                      <p:to>
                                        <p:strVal val="visible"/>
                                      </p:to>
                                    </p:set>
                                    <p:animEffect transition="in" filter="fade">
                                      <p:cBhvr>
                                        <p:cTn id="27" dur="500"/>
                                        <p:tgtEl>
                                          <p:spTgt spid="11"/>
                                        </p:tgtEl>
                                      </p:cBhvr>
                                    </p:animEffect>
                                  </p:childTnLst>
                                </p:cTn>
                              </p:par>
                              <p:par>
                                <p:cTn id="28" presetID="10" presetClass="entr" presetSubtype="0" fill="hold" grpId="0" nodeType="withEffect">
                                  <p:stCondLst>
                                    <p:cond delay="0"/>
                                  </p:stCondLst>
                                  <p:childTnLst>
                                    <p:set>
                                      <p:cBhvr>
                                        <p:cTn id="29" dur="1" fill="hold">
                                          <p:stCondLst>
                                            <p:cond delay="0"/>
                                          </p:stCondLst>
                                        </p:cTn>
                                        <p:tgtEl>
                                          <p:spTgt spid="12"/>
                                        </p:tgtEl>
                                        <p:attrNameLst>
                                          <p:attrName>style.visibility</p:attrName>
                                        </p:attrNameLst>
                                      </p:cBhvr>
                                      <p:to>
                                        <p:strVal val="visible"/>
                                      </p:to>
                                    </p:set>
                                    <p:animEffect transition="in" filter="fade">
                                      <p:cBhvr>
                                        <p:cTn id="30" dur="500"/>
                                        <p:tgtEl>
                                          <p:spTgt spid="12"/>
                                        </p:tgtEl>
                                      </p:cBhvr>
                                    </p:animEffect>
                                  </p:childTnLst>
                                </p:cTn>
                              </p:par>
                              <p:par>
                                <p:cTn id="31" presetID="10" presetClass="entr" presetSubtype="0" fill="hold" grpId="0" nodeType="withEffect">
                                  <p:stCondLst>
                                    <p:cond delay="0"/>
                                  </p:stCondLst>
                                  <p:childTnLst>
                                    <p:set>
                                      <p:cBhvr>
                                        <p:cTn id="32" dur="1" fill="hold">
                                          <p:stCondLst>
                                            <p:cond delay="0"/>
                                          </p:stCondLst>
                                        </p:cTn>
                                        <p:tgtEl>
                                          <p:spTgt spid="13"/>
                                        </p:tgtEl>
                                        <p:attrNameLst>
                                          <p:attrName>style.visibility</p:attrName>
                                        </p:attrNameLst>
                                      </p:cBhvr>
                                      <p:to>
                                        <p:strVal val="visible"/>
                                      </p:to>
                                    </p:set>
                                    <p:animEffect transition="in" filter="fade">
                                      <p:cBhvr>
                                        <p:cTn id="33" dur="500"/>
                                        <p:tgtEl>
                                          <p:spTgt spid="13"/>
                                        </p:tgtEl>
                                      </p:cBhvr>
                                    </p:animEffect>
                                  </p:childTnLst>
                                </p:cTn>
                              </p:par>
                              <p:par>
                                <p:cTn id="34" presetID="10" presetClass="entr" presetSubtype="0" fill="hold" grpId="0" nodeType="with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500"/>
                                        <p:tgtEl>
                                          <p:spTgt spid="14"/>
                                        </p:tgtEl>
                                      </p:cBhvr>
                                    </p:animEffect>
                                  </p:childTnLst>
                                </p:cTn>
                              </p:par>
                              <p:par>
                                <p:cTn id="37" presetID="10" presetClass="entr" presetSubtype="0" fill="hold" grpId="0" nodeType="withEffect">
                                  <p:stCondLst>
                                    <p:cond delay="0"/>
                                  </p:stCondLst>
                                  <p:childTnLst>
                                    <p:set>
                                      <p:cBhvr>
                                        <p:cTn id="38" dur="1" fill="hold">
                                          <p:stCondLst>
                                            <p:cond delay="0"/>
                                          </p:stCondLst>
                                        </p:cTn>
                                        <p:tgtEl>
                                          <p:spTgt spid="16"/>
                                        </p:tgtEl>
                                        <p:attrNameLst>
                                          <p:attrName>style.visibility</p:attrName>
                                        </p:attrNameLst>
                                      </p:cBhvr>
                                      <p:to>
                                        <p:strVal val="visible"/>
                                      </p:to>
                                    </p:set>
                                    <p:animEffect transition="in" filter="fade">
                                      <p:cBhvr>
                                        <p:cTn id="39" dur="500"/>
                                        <p:tgtEl>
                                          <p:spTgt spid="16"/>
                                        </p:tgtEl>
                                      </p:cBhvr>
                                    </p:animEffect>
                                  </p:childTnLst>
                                </p:cTn>
                              </p:par>
                              <p:par>
                                <p:cTn id="40" presetID="10" presetClass="entr" presetSubtype="0" fill="hold" grpId="0" nodeType="withEffect">
                                  <p:stCondLst>
                                    <p:cond delay="0"/>
                                  </p:stCondLst>
                                  <p:childTnLst>
                                    <p:set>
                                      <p:cBhvr>
                                        <p:cTn id="41" dur="1" fill="hold">
                                          <p:stCondLst>
                                            <p:cond delay="0"/>
                                          </p:stCondLst>
                                        </p:cTn>
                                        <p:tgtEl>
                                          <p:spTgt spid="17"/>
                                        </p:tgtEl>
                                        <p:attrNameLst>
                                          <p:attrName>style.visibility</p:attrName>
                                        </p:attrNameLst>
                                      </p:cBhvr>
                                      <p:to>
                                        <p:strVal val="visible"/>
                                      </p:to>
                                    </p:set>
                                    <p:animEffect transition="in" filter="fade">
                                      <p:cBhvr>
                                        <p:cTn id="42" dur="500"/>
                                        <p:tgtEl>
                                          <p:spTgt spid="17"/>
                                        </p:tgtEl>
                                      </p:cBhvr>
                                    </p:animEffect>
                                  </p:childTnLst>
                                </p:cTn>
                              </p:par>
                              <p:par>
                                <p:cTn id="43" presetID="10" presetClass="entr" presetSubtype="0" fill="hold" grpId="0" nodeType="withEffect">
                                  <p:stCondLst>
                                    <p:cond delay="0"/>
                                  </p:stCondLst>
                                  <p:childTnLst>
                                    <p:set>
                                      <p:cBhvr>
                                        <p:cTn id="44" dur="1" fill="hold">
                                          <p:stCondLst>
                                            <p:cond delay="0"/>
                                          </p:stCondLst>
                                        </p:cTn>
                                        <p:tgtEl>
                                          <p:spTgt spid="18"/>
                                        </p:tgtEl>
                                        <p:attrNameLst>
                                          <p:attrName>style.visibility</p:attrName>
                                        </p:attrNameLst>
                                      </p:cBhvr>
                                      <p:to>
                                        <p:strVal val="visible"/>
                                      </p:to>
                                    </p:set>
                                    <p:animEffect transition="in" filter="fade">
                                      <p:cBhvr>
                                        <p:cTn id="45" dur="500"/>
                                        <p:tgtEl>
                                          <p:spTgt spid="18"/>
                                        </p:tgtEl>
                                      </p:cBhvr>
                                    </p:animEffect>
                                  </p:childTnLst>
                                </p:cTn>
                              </p:par>
                              <p:par>
                                <p:cTn id="46" presetID="10" presetClass="entr" presetSubtype="0" fill="hold" nodeType="withEffect">
                                  <p:stCondLst>
                                    <p:cond delay="0"/>
                                  </p:stCondLst>
                                  <p:childTnLst>
                                    <p:set>
                                      <p:cBhvr>
                                        <p:cTn id="47" dur="1" fill="hold">
                                          <p:stCondLst>
                                            <p:cond delay="0"/>
                                          </p:stCondLst>
                                        </p:cTn>
                                        <p:tgtEl>
                                          <p:spTgt spid="30"/>
                                        </p:tgtEl>
                                        <p:attrNameLst>
                                          <p:attrName>style.visibility</p:attrName>
                                        </p:attrNameLst>
                                      </p:cBhvr>
                                      <p:to>
                                        <p:strVal val="visible"/>
                                      </p:to>
                                    </p:set>
                                    <p:animEffect transition="in" filter="fade">
                                      <p:cBhvr>
                                        <p:cTn id="48" dur="500"/>
                                        <p:tgtEl>
                                          <p:spTgt spid="30"/>
                                        </p:tgtEl>
                                      </p:cBhvr>
                                    </p:animEffect>
                                  </p:childTnLst>
                                </p:cTn>
                              </p:par>
                              <p:par>
                                <p:cTn id="49" presetID="10" presetClass="entr" presetSubtype="0" fill="hold" grpId="0" nodeType="withEffect">
                                  <p:stCondLst>
                                    <p:cond delay="0"/>
                                  </p:stCondLst>
                                  <p:childTnLst>
                                    <p:set>
                                      <p:cBhvr>
                                        <p:cTn id="50" dur="1" fill="hold">
                                          <p:stCondLst>
                                            <p:cond delay="0"/>
                                          </p:stCondLst>
                                        </p:cTn>
                                        <p:tgtEl>
                                          <p:spTgt spid="38"/>
                                        </p:tgtEl>
                                        <p:attrNameLst>
                                          <p:attrName>style.visibility</p:attrName>
                                        </p:attrNameLst>
                                      </p:cBhvr>
                                      <p:to>
                                        <p:strVal val="visible"/>
                                      </p:to>
                                    </p:set>
                                    <p:animEffect transition="in" filter="fade">
                                      <p:cBhvr>
                                        <p:cTn id="51" dur="500"/>
                                        <p:tgtEl>
                                          <p:spTgt spid="38"/>
                                        </p:tgtEl>
                                      </p:cBhvr>
                                    </p:animEffect>
                                  </p:childTnLst>
                                </p:cTn>
                              </p:par>
                              <p:par>
                                <p:cTn id="52" presetID="10" presetClass="entr" presetSubtype="0" fill="hold" nodeType="withEffect">
                                  <p:stCondLst>
                                    <p:cond delay="0"/>
                                  </p:stCondLst>
                                  <p:childTnLst>
                                    <p:set>
                                      <p:cBhvr>
                                        <p:cTn id="53" dur="1" fill="hold">
                                          <p:stCondLst>
                                            <p:cond delay="0"/>
                                          </p:stCondLst>
                                        </p:cTn>
                                        <p:tgtEl>
                                          <p:spTgt spid="41"/>
                                        </p:tgtEl>
                                        <p:attrNameLst>
                                          <p:attrName>style.visibility</p:attrName>
                                        </p:attrNameLst>
                                      </p:cBhvr>
                                      <p:to>
                                        <p:strVal val="visible"/>
                                      </p:to>
                                    </p:set>
                                    <p:animEffect transition="in" filter="fade">
                                      <p:cBhvr>
                                        <p:cTn id="54" dur="500"/>
                                        <p:tgtEl>
                                          <p:spTgt spid="41"/>
                                        </p:tgtEl>
                                      </p:cBhvr>
                                    </p:animEffect>
                                  </p:childTnLst>
                                </p:cTn>
                              </p:par>
                              <p:par>
                                <p:cTn id="55" presetID="10" presetClass="entr" presetSubtype="0" fill="hold" grpId="0" nodeType="withEffect">
                                  <p:stCondLst>
                                    <p:cond delay="0"/>
                                  </p:stCondLst>
                                  <p:childTnLst>
                                    <p:set>
                                      <p:cBhvr>
                                        <p:cTn id="56" dur="1" fill="hold">
                                          <p:stCondLst>
                                            <p:cond delay="0"/>
                                          </p:stCondLst>
                                        </p:cTn>
                                        <p:tgtEl>
                                          <p:spTgt spid="4"/>
                                        </p:tgtEl>
                                        <p:attrNameLst>
                                          <p:attrName>style.visibility</p:attrName>
                                        </p:attrNameLst>
                                      </p:cBhvr>
                                      <p:to>
                                        <p:strVal val="visible"/>
                                      </p:to>
                                    </p:set>
                                    <p:animEffect transition="in" filter="fade">
                                      <p:cBhvr>
                                        <p:cTn id="57" dur="500"/>
                                        <p:tgtEl>
                                          <p:spTgt spid="4"/>
                                        </p:tgtEl>
                                      </p:cBhvr>
                                    </p:animEffect>
                                  </p:childTnLst>
                                </p:cTn>
                              </p:par>
                              <p:par>
                                <p:cTn id="58" presetID="10" presetClass="entr" presetSubtype="0" fill="hold" grpId="0" nodeType="withEffect">
                                  <p:stCondLst>
                                    <p:cond delay="0"/>
                                  </p:stCondLst>
                                  <p:childTnLst>
                                    <p:set>
                                      <p:cBhvr>
                                        <p:cTn id="59" dur="1" fill="hold">
                                          <p:stCondLst>
                                            <p:cond delay="0"/>
                                          </p:stCondLst>
                                        </p:cTn>
                                        <p:tgtEl>
                                          <p:spTgt spid="5"/>
                                        </p:tgtEl>
                                        <p:attrNameLst>
                                          <p:attrName>style.visibility</p:attrName>
                                        </p:attrNameLst>
                                      </p:cBhvr>
                                      <p:to>
                                        <p:strVal val="visible"/>
                                      </p:to>
                                    </p:set>
                                    <p:animEffect transition="in" filter="fade">
                                      <p:cBhvr>
                                        <p:cTn id="60" dur="500"/>
                                        <p:tgtEl>
                                          <p:spTgt spid="5"/>
                                        </p:tgtEl>
                                      </p:cBhvr>
                                    </p:animEffect>
                                  </p:childTnLst>
                                </p:cTn>
                              </p:par>
                              <p:par>
                                <p:cTn id="61" presetID="10" presetClass="entr" presetSubtype="0" fill="hold" grpId="0" nodeType="withEffect">
                                  <p:stCondLst>
                                    <p:cond delay="0"/>
                                  </p:stCondLst>
                                  <p:childTnLst>
                                    <p:set>
                                      <p:cBhvr>
                                        <p:cTn id="62" dur="1" fill="hold">
                                          <p:stCondLst>
                                            <p:cond delay="0"/>
                                          </p:stCondLst>
                                        </p:cTn>
                                        <p:tgtEl>
                                          <p:spTgt spid="9"/>
                                        </p:tgtEl>
                                        <p:attrNameLst>
                                          <p:attrName>style.visibility</p:attrName>
                                        </p:attrNameLst>
                                      </p:cBhvr>
                                      <p:to>
                                        <p:strVal val="visible"/>
                                      </p:to>
                                    </p:set>
                                    <p:animEffect transition="in" filter="fade">
                                      <p:cBhvr>
                                        <p:cTn id="63" dur="500"/>
                                        <p:tgtEl>
                                          <p:spTgt spid="9"/>
                                        </p:tgtEl>
                                      </p:cBhvr>
                                    </p:animEffect>
                                  </p:childTnLst>
                                </p:cTn>
                              </p:par>
                            </p:childTnLst>
                          </p:cTn>
                        </p:par>
                      </p:childTnLst>
                    </p:cTn>
                  </p:par>
                  <p:par>
                    <p:cTn id="64" fill="hold">
                      <p:stCondLst>
                        <p:cond delay="indefinite"/>
                      </p:stCondLst>
                      <p:childTnLst>
                        <p:par>
                          <p:cTn id="65" fill="hold">
                            <p:stCondLst>
                              <p:cond delay="0"/>
                            </p:stCondLst>
                            <p:childTnLst>
                              <p:par>
                                <p:cTn id="66" presetID="10" presetClass="entr" presetSubtype="0" fill="hold" grpId="0" nodeType="clickEffect">
                                  <p:stCondLst>
                                    <p:cond delay="0"/>
                                  </p:stCondLst>
                                  <p:childTnLst>
                                    <p:set>
                                      <p:cBhvr>
                                        <p:cTn id="67" dur="1" fill="hold">
                                          <p:stCondLst>
                                            <p:cond delay="0"/>
                                          </p:stCondLst>
                                        </p:cTn>
                                        <p:tgtEl>
                                          <p:spTgt spid="79"/>
                                        </p:tgtEl>
                                        <p:attrNameLst>
                                          <p:attrName>style.visibility</p:attrName>
                                        </p:attrNameLst>
                                      </p:cBhvr>
                                      <p:to>
                                        <p:strVal val="visible"/>
                                      </p:to>
                                    </p:set>
                                    <p:animEffect transition="in" filter="fade">
                                      <p:cBhvr>
                                        <p:cTn id="68" dur="500"/>
                                        <p:tgtEl>
                                          <p:spTgt spid="79"/>
                                        </p:tgtEl>
                                      </p:cBhvr>
                                    </p:animEffect>
                                  </p:childTnLst>
                                </p:cTn>
                              </p:par>
                              <p:par>
                                <p:cTn id="69" presetID="10" presetClass="entr" presetSubtype="0" fill="hold" grpId="0" nodeType="withEffect">
                                  <p:stCondLst>
                                    <p:cond delay="0"/>
                                  </p:stCondLst>
                                  <p:childTnLst>
                                    <p:set>
                                      <p:cBhvr>
                                        <p:cTn id="70" dur="1" fill="hold">
                                          <p:stCondLst>
                                            <p:cond delay="0"/>
                                          </p:stCondLst>
                                        </p:cTn>
                                        <p:tgtEl>
                                          <p:spTgt spid="83"/>
                                        </p:tgtEl>
                                        <p:attrNameLst>
                                          <p:attrName>style.visibility</p:attrName>
                                        </p:attrNameLst>
                                      </p:cBhvr>
                                      <p:to>
                                        <p:strVal val="visible"/>
                                      </p:to>
                                    </p:set>
                                    <p:animEffect transition="in" filter="fade">
                                      <p:cBhvr>
                                        <p:cTn id="71" dur="500"/>
                                        <p:tgtEl>
                                          <p:spTgt spid="83"/>
                                        </p:tgtEl>
                                      </p:cBhvr>
                                    </p:animEffect>
                                  </p:childTnLst>
                                </p:cTn>
                              </p:par>
                              <p:par>
                                <p:cTn id="72" presetID="10" presetClass="entr" presetSubtype="0" fill="hold" grpId="0" nodeType="withEffect">
                                  <p:stCondLst>
                                    <p:cond delay="0"/>
                                  </p:stCondLst>
                                  <p:childTnLst>
                                    <p:set>
                                      <p:cBhvr>
                                        <p:cTn id="73" dur="1" fill="hold">
                                          <p:stCondLst>
                                            <p:cond delay="0"/>
                                          </p:stCondLst>
                                        </p:cTn>
                                        <p:tgtEl>
                                          <p:spTgt spid="8"/>
                                        </p:tgtEl>
                                        <p:attrNameLst>
                                          <p:attrName>style.visibility</p:attrName>
                                        </p:attrNameLst>
                                      </p:cBhvr>
                                      <p:to>
                                        <p:strVal val="visible"/>
                                      </p:to>
                                    </p:set>
                                    <p:animEffect transition="in" filter="fade">
                                      <p:cBhvr>
                                        <p:cTn id="74"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15" grpId="0">
        <p:bldAsOne/>
      </p:bldGraphic>
      <p:bldP spid="3" grpId="0" animBg="1"/>
      <p:bldP spid="24" grpId="0" animBg="1"/>
      <p:bldP spid="26" grpId="0" animBg="1"/>
      <p:bldP spid="79" grpId="0"/>
      <p:bldP spid="83" grpId="0" animBg="1"/>
      <p:bldP spid="8" grpId="0"/>
      <p:bldP spid="10" grpId="0"/>
      <p:bldP spid="12" grpId="0"/>
      <p:bldP spid="13" grpId="0"/>
      <p:bldP spid="14" grpId="0"/>
      <p:bldP spid="16" grpId="0"/>
      <p:bldP spid="17" grpId="0"/>
      <p:bldP spid="18" grpId="0"/>
      <p:bldP spid="38" grpId="0"/>
      <p:bldP spid="4" grpId="0" animBg="1"/>
      <p:bldP spid="5" grpId="0"/>
      <p:bldP spid="9"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3" name="表 22">
            <a:extLst>
              <a:ext uri="{FF2B5EF4-FFF2-40B4-BE49-F238E27FC236}">
                <a16:creationId xmlns:a16="http://schemas.microsoft.com/office/drawing/2014/main" id="{410B8A50-24E9-AA56-9A96-7817B4D9F175}"/>
              </a:ext>
            </a:extLst>
          </p:cNvPr>
          <p:cNvGraphicFramePr>
            <a:graphicFrameLocks noGrp="1"/>
          </p:cNvGraphicFramePr>
          <p:nvPr>
            <p:extLst>
              <p:ext uri="{D42A27DB-BD31-4B8C-83A1-F6EECF244321}">
                <p14:modId xmlns:p14="http://schemas.microsoft.com/office/powerpoint/2010/main" val="4009171981"/>
              </p:ext>
            </p:extLst>
          </p:nvPr>
        </p:nvGraphicFramePr>
        <p:xfrm>
          <a:off x="335732" y="2961161"/>
          <a:ext cx="4255850" cy="1173302"/>
        </p:xfrm>
        <a:graphic>
          <a:graphicData uri="http://schemas.openxmlformats.org/drawingml/2006/table">
            <a:tbl>
              <a:tblPr firstRow="1" bandRow="1">
                <a:tableStyleId>{21E4AEA4-8DFA-4A89-87EB-49C32662AFE0}</a:tableStyleId>
              </a:tblPr>
              <a:tblGrid>
                <a:gridCol w="2037477">
                  <a:extLst>
                    <a:ext uri="{9D8B030D-6E8A-4147-A177-3AD203B41FA5}">
                      <a16:colId xmlns:a16="http://schemas.microsoft.com/office/drawing/2014/main" val="1449722871"/>
                    </a:ext>
                  </a:extLst>
                </a:gridCol>
                <a:gridCol w="180896">
                  <a:extLst>
                    <a:ext uri="{9D8B030D-6E8A-4147-A177-3AD203B41FA5}">
                      <a16:colId xmlns:a16="http://schemas.microsoft.com/office/drawing/2014/main" val="2971238289"/>
                    </a:ext>
                  </a:extLst>
                </a:gridCol>
                <a:gridCol w="2037477">
                  <a:extLst>
                    <a:ext uri="{9D8B030D-6E8A-4147-A177-3AD203B41FA5}">
                      <a16:colId xmlns:a16="http://schemas.microsoft.com/office/drawing/2014/main" val="1290654911"/>
                    </a:ext>
                  </a:extLst>
                </a:gridCol>
              </a:tblGrid>
              <a:tr h="267227">
                <a:tc>
                  <a:txBody>
                    <a:bodyPr/>
                    <a:lstStyle/>
                    <a:p>
                      <a:pPr algn="ctr"/>
                      <a:r>
                        <a:rPr kumimoji="1" lang="ja-JP" altLang="en-US" sz="1400" b="0" dirty="0">
                          <a:solidFill>
                            <a:schemeClr val="tx1"/>
                          </a:solidFill>
                          <a:latin typeface="+mn-ea"/>
                          <a:ea typeface="+mn-ea"/>
                        </a:rPr>
                        <a:t>民生費</a:t>
                      </a:r>
                    </a:p>
                  </a:txBody>
                  <a:tcPr marL="72000" marR="72000" marT="72000" marB="36000" anchor="ctr">
                    <a:lnL w="12700" cap="flat" cmpd="sng" algn="ctr">
                      <a:solidFill>
                        <a:srgbClr val="64C083"/>
                      </a:solidFill>
                      <a:prstDash val="solid"/>
                      <a:round/>
                      <a:headEnd type="none" w="med" len="med"/>
                      <a:tailEnd type="none" w="med" len="med"/>
                    </a:lnL>
                    <a:lnR w="12700" cap="flat" cmpd="sng" algn="ctr">
                      <a:solidFill>
                        <a:srgbClr val="64C083"/>
                      </a:solidFill>
                      <a:prstDash val="solid"/>
                      <a:round/>
                      <a:headEnd type="none" w="med" len="med"/>
                      <a:tailEnd type="none" w="med" len="med"/>
                    </a:lnR>
                    <a:lnT w="12700" cap="flat" cmpd="sng" algn="ctr">
                      <a:solidFill>
                        <a:srgbClr val="64C083"/>
                      </a:solidFill>
                      <a:prstDash val="solid"/>
                      <a:round/>
                      <a:headEnd type="none" w="med" len="med"/>
                      <a:tailEnd type="none" w="med" len="med"/>
                    </a:lnT>
                    <a:lnB w="12700" cap="flat" cmpd="sng" algn="ctr">
                      <a:solidFill>
                        <a:srgbClr val="64C083"/>
                      </a:solidFill>
                      <a:prstDash val="solid"/>
                      <a:round/>
                      <a:headEnd type="none" w="med" len="med"/>
                      <a:tailEnd type="none" w="med" len="med"/>
                    </a:lnB>
                    <a:lnTlToBr w="12700" cmpd="sng">
                      <a:noFill/>
                      <a:prstDash val="solid"/>
                    </a:lnTlToBr>
                    <a:lnBlToTr w="12700" cmpd="sng">
                      <a:noFill/>
                      <a:prstDash val="solid"/>
                    </a:lnBlToTr>
                    <a:solidFill>
                      <a:srgbClr val="64C083"/>
                    </a:solidFill>
                  </a:tcPr>
                </a:tc>
                <a:tc>
                  <a:txBody>
                    <a:bodyPr/>
                    <a:lstStyle/>
                    <a:p>
                      <a:pPr algn="ctr"/>
                      <a:endParaRPr kumimoji="1" lang="ja-JP" altLang="en-US" sz="1400" b="0" dirty="0">
                        <a:latin typeface="+mn-ea"/>
                        <a:ea typeface="+mn-ea"/>
                      </a:endParaRPr>
                    </a:p>
                  </a:txBody>
                  <a:tcPr marL="72000" marR="72000" marT="72000" marB="36000" anchor="ctr">
                    <a:lnL w="12700" cap="flat" cmpd="sng" algn="ctr">
                      <a:solidFill>
                        <a:srgbClr val="64C083"/>
                      </a:solidFill>
                      <a:prstDash val="solid"/>
                      <a:round/>
                      <a:headEnd type="none" w="med" len="med"/>
                      <a:tailEnd type="none" w="med" len="med"/>
                    </a:lnL>
                    <a:lnR w="12700" cap="flat" cmpd="sng" algn="ctr">
                      <a:solidFill>
                        <a:srgbClr val="EFD638"/>
                      </a:solid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noFill/>
                  </a:tcPr>
                </a:tc>
                <a:tc>
                  <a:txBody>
                    <a:bodyPr/>
                    <a:lstStyle/>
                    <a:p>
                      <a:pPr algn="ctr"/>
                      <a:r>
                        <a:rPr kumimoji="1" lang="ja-JP" altLang="en-US" sz="1400" b="0" dirty="0">
                          <a:solidFill>
                            <a:schemeClr val="tx1"/>
                          </a:solidFill>
                          <a:latin typeface="+mn-ea"/>
                          <a:ea typeface="+mn-ea"/>
                        </a:rPr>
                        <a:t>商工費</a:t>
                      </a:r>
                    </a:p>
                  </a:txBody>
                  <a:tcPr marL="72000" marR="72000" marT="72000" marB="36000" anchor="ctr">
                    <a:lnL w="12700" cap="flat" cmpd="sng" algn="ctr">
                      <a:solidFill>
                        <a:srgbClr val="EFD638"/>
                      </a:solidFill>
                      <a:prstDash val="solid"/>
                      <a:round/>
                      <a:headEnd type="none" w="med" len="med"/>
                      <a:tailEnd type="none" w="med" len="med"/>
                    </a:lnL>
                    <a:lnR w="12700" cap="flat" cmpd="sng" algn="ctr">
                      <a:solidFill>
                        <a:srgbClr val="EFD638"/>
                      </a:solidFill>
                      <a:prstDash val="solid"/>
                      <a:round/>
                      <a:headEnd type="none" w="med" len="med"/>
                      <a:tailEnd type="none" w="med" len="med"/>
                    </a:lnR>
                    <a:lnT w="12700" cap="flat" cmpd="sng" algn="ctr">
                      <a:solidFill>
                        <a:srgbClr val="EFD638"/>
                      </a:solidFill>
                      <a:prstDash val="solid"/>
                      <a:round/>
                      <a:headEnd type="none" w="med" len="med"/>
                      <a:tailEnd type="none" w="med" len="med"/>
                    </a:lnT>
                    <a:lnB w="12700" cap="flat" cmpd="sng" algn="ctr">
                      <a:solidFill>
                        <a:srgbClr val="EFD638"/>
                      </a:solidFill>
                      <a:prstDash val="solid"/>
                      <a:round/>
                      <a:headEnd type="none" w="med" len="med"/>
                      <a:tailEnd type="none" w="med" len="med"/>
                    </a:lnB>
                    <a:lnTlToBr w="12700" cmpd="sng">
                      <a:noFill/>
                      <a:prstDash val="solid"/>
                    </a:lnTlToBr>
                    <a:lnBlToTr w="12700" cmpd="sng">
                      <a:noFill/>
                      <a:prstDash val="solid"/>
                    </a:lnBlToTr>
                    <a:solidFill>
                      <a:srgbClr val="EFD638"/>
                    </a:solidFill>
                  </a:tcPr>
                </a:tc>
                <a:extLst>
                  <a:ext uri="{0D108BD9-81ED-4DB2-BD59-A6C34878D82A}">
                    <a16:rowId xmlns:a16="http://schemas.microsoft.com/office/drawing/2014/main" val="3842127478"/>
                  </a:ext>
                </a:extLst>
              </a:tr>
              <a:tr h="354174">
                <a:tc>
                  <a:txBody>
                    <a:bodyPr/>
                    <a:lstStyle/>
                    <a:p>
                      <a:r>
                        <a:rPr kumimoji="1" lang="ja-JP" altLang="en-US" sz="1400" b="0" dirty="0">
                          <a:latin typeface="+mn-ea"/>
                          <a:ea typeface="+mn-ea"/>
                        </a:rPr>
                        <a:t>約</a:t>
                      </a:r>
                      <a:r>
                        <a:rPr kumimoji="1" lang="en-US" altLang="ja-JP" sz="1400" b="0" dirty="0">
                          <a:latin typeface="+mn-ea"/>
                          <a:ea typeface="+mn-ea"/>
                        </a:rPr>
                        <a:t>74,300</a:t>
                      </a:r>
                      <a:r>
                        <a:rPr kumimoji="1" lang="ja-JP" altLang="en-US" sz="1400" b="0" dirty="0">
                          <a:latin typeface="+mn-ea"/>
                          <a:ea typeface="+mn-ea"/>
                        </a:rPr>
                        <a:t>円（</a:t>
                      </a:r>
                      <a:r>
                        <a:rPr kumimoji="1" lang="en-US" altLang="ja-JP" sz="1400" b="0" dirty="0">
                          <a:latin typeface="+mn-ea"/>
                          <a:ea typeface="+mn-ea"/>
                        </a:rPr>
                        <a:t>18.1%</a:t>
                      </a:r>
                      <a:r>
                        <a:rPr kumimoji="1" lang="ja-JP" altLang="en-US" sz="1400" b="0" dirty="0">
                          <a:latin typeface="+mn-ea"/>
                          <a:ea typeface="+mn-ea"/>
                        </a:rPr>
                        <a:t>）</a:t>
                      </a:r>
                    </a:p>
                  </a:txBody>
                  <a:tcPr marL="72000" marR="72000" marT="36000" marB="36000" anchor="ctr">
                    <a:lnL w="12700" cap="flat" cmpd="sng" algn="ctr">
                      <a:solidFill>
                        <a:srgbClr val="64C083"/>
                      </a:solidFill>
                      <a:prstDash val="solid"/>
                      <a:round/>
                      <a:headEnd type="none" w="med" len="med"/>
                      <a:tailEnd type="none" w="med" len="med"/>
                    </a:lnL>
                    <a:lnR w="12700" cap="flat" cmpd="sng" algn="ctr">
                      <a:solidFill>
                        <a:srgbClr val="64C083"/>
                      </a:solidFill>
                      <a:prstDash val="solid"/>
                      <a:round/>
                      <a:headEnd type="none" w="med" len="med"/>
                      <a:tailEnd type="none" w="med" len="med"/>
                    </a:lnR>
                    <a:lnT w="12700" cap="flat" cmpd="sng" algn="ctr">
                      <a:solidFill>
                        <a:srgbClr val="64C083"/>
                      </a:solidFill>
                      <a:prstDash val="solid"/>
                      <a:round/>
                      <a:headEnd type="none" w="med" len="med"/>
                      <a:tailEnd type="none" w="med" len="med"/>
                    </a:lnT>
                    <a:lnB w="12700" cap="flat" cmpd="sng" algn="ctr">
                      <a:solidFill>
                        <a:srgbClr val="64C083"/>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1200" b="0" dirty="0">
                        <a:latin typeface="+mn-ea"/>
                        <a:ea typeface="+mn-ea"/>
                      </a:endParaRPr>
                    </a:p>
                  </a:txBody>
                  <a:tcPr marL="72000" marR="72000" marT="36000" marB="36000" anchor="ctr">
                    <a:lnL w="12700" cap="flat" cmpd="sng" algn="ctr">
                      <a:solidFill>
                        <a:srgbClr val="64C083"/>
                      </a:solidFill>
                      <a:prstDash val="solid"/>
                      <a:round/>
                      <a:headEnd type="none" w="med" len="med"/>
                      <a:tailEnd type="none" w="med" len="med"/>
                    </a:lnL>
                    <a:lnR w="12700" cap="flat" cmpd="sng" algn="ctr">
                      <a:solidFill>
                        <a:srgbClr val="EFD638"/>
                      </a:solidFill>
                      <a:prstDash val="solid"/>
                      <a:round/>
                      <a:headEnd type="none" w="med" len="med"/>
                      <a:tailEnd type="none" w="med" len="med"/>
                    </a:lnR>
                    <a:lnT w="38100" cmpd="sng">
                      <a:noFill/>
                    </a:lnT>
                    <a:lnB w="12700" cmpd="sng">
                      <a:noFill/>
                    </a:lnB>
                    <a:lnTlToBr w="12700" cmpd="sng">
                      <a:noFill/>
                      <a:prstDash val="solid"/>
                    </a:lnTlToBr>
                    <a:lnBlToTr w="12700" cmpd="sng">
                      <a:noFill/>
                      <a:prstDash val="solid"/>
                    </a:lnBlToTr>
                    <a:noFill/>
                  </a:tcPr>
                </a:tc>
                <a:tc>
                  <a:txBody>
                    <a:bodyPr/>
                    <a:lstStyle/>
                    <a:p>
                      <a:r>
                        <a:rPr kumimoji="1" lang="ja-JP" altLang="en-US" sz="1400" b="0" dirty="0">
                          <a:latin typeface="+mn-ea"/>
                          <a:ea typeface="+mn-ea"/>
                        </a:rPr>
                        <a:t>約</a:t>
                      </a:r>
                      <a:r>
                        <a:rPr kumimoji="1" lang="en-US" altLang="ja-JP" sz="1400" b="0" dirty="0">
                          <a:latin typeface="+mn-ea"/>
                          <a:ea typeface="+mn-ea"/>
                        </a:rPr>
                        <a:t>63,800</a:t>
                      </a:r>
                      <a:r>
                        <a:rPr kumimoji="1" lang="ja-JP" altLang="en-US" sz="1400" b="0" dirty="0">
                          <a:latin typeface="+mn-ea"/>
                          <a:ea typeface="+mn-ea"/>
                        </a:rPr>
                        <a:t>円（</a:t>
                      </a:r>
                      <a:r>
                        <a:rPr kumimoji="1" lang="en-US" altLang="ja-JP" sz="1400" b="0" dirty="0">
                          <a:latin typeface="+mn-ea"/>
                          <a:ea typeface="+mn-ea"/>
                        </a:rPr>
                        <a:t>15.6%</a:t>
                      </a:r>
                      <a:r>
                        <a:rPr kumimoji="1" lang="ja-JP" altLang="en-US" sz="1400" b="0" dirty="0">
                          <a:latin typeface="+mn-ea"/>
                          <a:ea typeface="+mn-ea"/>
                        </a:rPr>
                        <a:t>）</a:t>
                      </a:r>
                    </a:p>
                  </a:txBody>
                  <a:tcPr marL="72000" marR="72000" marT="36000" marB="36000" anchor="ctr">
                    <a:lnL w="12700" cap="flat" cmpd="sng" algn="ctr">
                      <a:solidFill>
                        <a:srgbClr val="EFD638"/>
                      </a:solidFill>
                      <a:prstDash val="solid"/>
                      <a:round/>
                      <a:headEnd type="none" w="med" len="med"/>
                      <a:tailEnd type="none" w="med" len="med"/>
                    </a:lnL>
                    <a:lnR w="12700" cap="flat" cmpd="sng" algn="ctr">
                      <a:solidFill>
                        <a:srgbClr val="EFD638"/>
                      </a:solidFill>
                      <a:prstDash val="solid"/>
                      <a:round/>
                      <a:headEnd type="none" w="med" len="med"/>
                      <a:tailEnd type="none" w="med" len="med"/>
                    </a:lnR>
                    <a:lnT w="12700" cap="flat" cmpd="sng" algn="ctr">
                      <a:solidFill>
                        <a:srgbClr val="EFD638"/>
                      </a:solidFill>
                      <a:prstDash val="solid"/>
                      <a:round/>
                      <a:headEnd type="none" w="med" len="med"/>
                      <a:tailEnd type="none" w="med" len="med"/>
                    </a:lnT>
                    <a:lnB w="12700" cap="flat" cmpd="sng" algn="ctr">
                      <a:solidFill>
                        <a:srgbClr val="EFD638"/>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286510442"/>
                  </a:ext>
                </a:extLst>
              </a:tr>
              <a:tr h="413223">
                <a:tc>
                  <a:txBody>
                    <a:bodyPr/>
                    <a:lstStyle/>
                    <a:p>
                      <a:pPr>
                        <a:lnSpc>
                          <a:spcPts val="1840"/>
                        </a:lnSpc>
                      </a:pPr>
                      <a:r>
                        <a:rPr kumimoji="1" lang="ja-JP" altLang="en-US" sz="1200" b="0" dirty="0">
                          <a:latin typeface="+mn-ea"/>
                          <a:ea typeface="+mn-ea"/>
                        </a:rPr>
                        <a:t>お年寄りや</a:t>
                      </a:r>
                      <a:endParaRPr kumimoji="1" lang="en-US" altLang="ja-JP" sz="1200" b="0" dirty="0">
                        <a:latin typeface="+mn-ea"/>
                        <a:ea typeface="+mn-ea"/>
                      </a:endParaRPr>
                    </a:p>
                    <a:p>
                      <a:pPr>
                        <a:lnSpc>
                          <a:spcPts val="1840"/>
                        </a:lnSpc>
                      </a:pPr>
                      <a:r>
                        <a:rPr kumimoji="1" lang="ja-JP" altLang="en-US" sz="1200" b="0" dirty="0">
                          <a:latin typeface="+mn-ea"/>
                          <a:ea typeface="+mn-ea"/>
                        </a:rPr>
                        <a:t>体の不自由な人のために</a:t>
                      </a:r>
                    </a:p>
                  </a:txBody>
                  <a:tcPr marL="72000" marR="72000" marT="36000" marB="36000" anchor="ctr">
                    <a:lnL w="12700" cap="flat" cmpd="sng" algn="ctr">
                      <a:solidFill>
                        <a:srgbClr val="64C083"/>
                      </a:solidFill>
                      <a:prstDash val="solid"/>
                      <a:round/>
                      <a:headEnd type="none" w="med" len="med"/>
                      <a:tailEnd type="none" w="med" len="med"/>
                    </a:lnL>
                    <a:lnR w="12700" cap="flat" cmpd="sng" algn="ctr">
                      <a:solidFill>
                        <a:srgbClr val="64C083"/>
                      </a:solidFill>
                      <a:prstDash val="solid"/>
                      <a:round/>
                      <a:headEnd type="none" w="med" len="med"/>
                      <a:tailEnd type="none" w="med" len="med"/>
                    </a:lnR>
                    <a:lnT w="12700" cap="flat" cmpd="sng" algn="ctr">
                      <a:solidFill>
                        <a:srgbClr val="64C083"/>
                      </a:solidFill>
                      <a:prstDash val="solid"/>
                      <a:round/>
                      <a:headEnd type="none" w="med" len="med"/>
                      <a:tailEnd type="none" w="med" len="med"/>
                    </a:lnT>
                    <a:lnB w="12700" cap="flat" cmpd="sng" algn="ctr">
                      <a:solidFill>
                        <a:srgbClr val="64C083"/>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nSpc>
                          <a:spcPts val="1840"/>
                        </a:lnSpc>
                      </a:pPr>
                      <a:endParaRPr kumimoji="1" lang="ja-JP" altLang="en-US" sz="1200" b="0" dirty="0">
                        <a:latin typeface="+mn-ea"/>
                        <a:ea typeface="+mn-ea"/>
                      </a:endParaRPr>
                    </a:p>
                  </a:txBody>
                  <a:tcPr marL="72000" marR="72000" marT="36000" marB="36000" anchor="ctr">
                    <a:lnL w="12700" cap="flat" cmpd="sng" algn="ctr">
                      <a:solidFill>
                        <a:srgbClr val="64C083"/>
                      </a:solidFill>
                      <a:prstDash val="solid"/>
                      <a:round/>
                      <a:headEnd type="none" w="med" len="med"/>
                      <a:tailEnd type="none" w="med" len="med"/>
                    </a:lnL>
                    <a:lnR w="12700" cap="flat" cmpd="sng" algn="ctr">
                      <a:solidFill>
                        <a:srgbClr val="EFD638"/>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nSpc>
                          <a:spcPts val="1840"/>
                        </a:lnSpc>
                      </a:pPr>
                      <a:r>
                        <a:rPr kumimoji="1" lang="ja-JP" altLang="en-US" sz="1200" b="0" dirty="0">
                          <a:latin typeface="+mn-ea"/>
                          <a:ea typeface="+mn-ea"/>
                        </a:rPr>
                        <a:t>中小企業対策や</a:t>
                      </a:r>
                      <a:endParaRPr kumimoji="1" lang="en-US" altLang="ja-JP" sz="1200" b="0" dirty="0">
                        <a:latin typeface="+mn-ea"/>
                        <a:ea typeface="+mn-ea"/>
                      </a:endParaRPr>
                    </a:p>
                    <a:p>
                      <a:pPr>
                        <a:lnSpc>
                          <a:spcPts val="1840"/>
                        </a:lnSpc>
                      </a:pPr>
                      <a:r>
                        <a:rPr kumimoji="1" lang="ja-JP" altLang="en-US" sz="1200" b="0" dirty="0">
                          <a:latin typeface="+mn-ea"/>
                          <a:ea typeface="+mn-ea"/>
                        </a:rPr>
                        <a:t>観光振興のために</a:t>
                      </a:r>
                    </a:p>
                  </a:txBody>
                  <a:tcPr marL="72000" marR="72000" marT="36000" marB="36000" anchor="ctr">
                    <a:lnL w="12700" cap="flat" cmpd="sng" algn="ctr">
                      <a:solidFill>
                        <a:srgbClr val="EFD638"/>
                      </a:solidFill>
                      <a:prstDash val="solid"/>
                      <a:round/>
                      <a:headEnd type="none" w="med" len="med"/>
                      <a:tailEnd type="none" w="med" len="med"/>
                    </a:lnL>
                    <a:lnR w="12700" cap="flat" cmpd="sng" algn="ctr">
                      <a:solidFill>
                        <a:srgbClr val="EFD638"/>
                      </a:solidFill>
                      <a:prstDash val="solid"/>
                      <a:round/>
                      <a:headEnd type="none" w="med" len="med"/>
                      <a:tailEnd type="none" w="med" len="med"/>
                    </a:lnR>
                    <a:lnT w="12700" cap="flat" cmpd="sng" algn="ctr">
                      <a:solidFill>
                        <a:srgbClr val="EFD638"/>
                      </a:solidFill>
                      <a:prstDash val="solid"/>
                      <a:round/>
                      <a:headEnd type="none" w="med" len="med"/>
                      <a:tailEnd type="none" w="med" len="med"/>
                    </a:lnT>
                    <a:lnB w="12700" cap="flat" cmpd="sng" algn="ctr">
                      <a:solidFill>
                        <a:srgbClr val="EFD638"/>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767876747"/>
                  </a:ext>
                </a:extLst>
              </a:tr>
            </a:tbl>
          </a:graphicData>
        </a:graphic>
      </p:graphicFrame>
      <p:graphicFrame>
        <p:nvGraphicFramePr>
          <p:cNvPr id="27" name="表 26">
            <a:extLst>
              <a:ext uri="{FF2B5EF4-FFF2-40B4-BE49-F238E27FC236}">
                <a16:creationId xmlns:a16="http://schemas.microsoft.com/office/drawing/2014/main" id="{50D40295-EF99-6EC4-06A8-A335FE58F405}"/>
              </a:ext>
            </a:extLst>
          </p:cNvPr>
          <p:cNvGraphicFramePr>
            <a:graphicFrameLocks noGrp="1"/>
          </p:cNvGraphicFramePr>
          <p:nvPr>
            <p:extLst>
              <p:ext uri="{D42A27DB-BD31-4B8C-83A1-F6EECF244321}">
                <p14:modId xmlns:p14="http://schemas.microsoft.com/office/powerpoint/2010/main" val="2372109261"/>
              </p:ext>
            </p:extLst>
          </p:nvPr>
        </p:nvGraphicFramePr>
        <p:xfrm>
          <a:off x="316150" y="4241015"/>
          <a:ext cx="4255850" cy="1173302"/>
        </p:xfrm>
        <a:graphic>
          <a:graphicData uri="http://schemas.openxmlformats.org/drawingml/2006/table">
            <a:tbl>
              <a:tblPr firstRow="1" bandRow="1">
                <a:tableStyleId>{21E4AEA4-8DFA-4A89-87EB-49C32662AFE0}</a:tableStyleId>
              </a:tblPr>
              <a:tblGrid>
                <a:gridCol w="2037477">
                  <a:extLst>
                    <a:ext uri="{9D8B030D-6E8A-4147-A177-3AD203B41FA5}">
                      <a16:colId xmlns:a16="http://schemas.microsoft.com/office/drawing/2014/main" val="1449722871"/>
                    </a:ext>
                  </a:extLst>
                </a:gridCol>
                <a:gridCol w="180896">
                  <a:extLst>
                    <a:ext uri="{9D8B030D-6E8A-4147-A177-3AD203B41FA5}">
                      <a16:colId xmlns:a16="http://schemas.microsoft.com/office/drawing/2014/main" val="2971238289"/>
                    </a:ext>
                  </a:extLst>
                </a:gridCol>
                <a:gridCol w="2037477">
                  <a:extLst>
                    <a:ext uri="{9D8B030D-6E8A-4147-A177-3AD203B41FA5}">
                      <a16:colId xmlns:a16="http://schemas.microsoft.com/office/drawing/2014/main" val="1290654911"/>
                    </a:ext>
                  </a:extLst>
                </a:gridCol>
              </a:tblGrid>
              <a:tr h="267227">
                <a:tc>
                  <a:txBody>
                    <a:bodyPr/>
                    <a:lstStyle/>
                    <a:p>
                      <a:pPr algn="ctr"/>
                      <a:r>
                        <a:rPr kumimoji="1" lang="ja-JP" altLang="en-US" sz="1400" b="0" dirty="0">
                          <a:solidFill>
                            <a:schemeClr val="tx1"/>
                          </a:solidFill>
                          <a:latin typeface="+mn-ea"/>
                          <a:ea typeface="+mn-ea"/>
                        </a:rPr>
                        <a:t>教育費</a:t>
                      </a:r>
                    </a:p>
                  </a:txBody>
                  <a:tcPr marL="72000" marR="72000" marT="72000" marB="36000" anchor="ctr">
                    <a:lnL w="12700" cap="flat" cmpd="sng" algn="ctr">
                      <a:solidFill>
                        <a:schemeClr val="accent2">
                          <a:lumMod val="75000"/>
                        </a:schemeClr>
                      </a:solidFill>
                      <a:prstDash val="solid"/>
                      <a:round/>
                      <a:headEnd type="none" w="med" len="med"/>
                      <a:tailEnd type="none" w="med" len="med"/>
                    </a:lnL>
                    <a:lnR w="12700" cap="flat" cmpd="sng" algn="ctr">
                      <a:solidFill>
                        <a:schemeClr val="accent2">
                          <a:lumMod val="75000"/>
                        </a:schemeClr>
                      </a:solidFill>
                      <a:prstDash val="solid"/>
                      <a:round/>
                      <a:headEnd type="none" w="med" len="med"/>
                      <a:tailEnd type="none" w="med" len="med"/>
                    </a:lnR>
                    <a:lnT w="12700" cap="flat" cmpd="sng" algn="ctr">
                      <a:solidFill>
                        <a:schemeClr val="accent2">
                          <a:lumMod val="75000"/>
                        </a:schemeClr>
                      </a:solidFill>
                      <a:prstDash val="solid"/>
                      <a:round/>
                      <a:headEnd type="none" w="med" len="med"/>
                      <a:tailEnd type="none" w="med" len="med"/>
                    </a:lnT>
                    <a:lnB w="12700" cap="flat" cmpd="sng" algn="ctr">
                      <a:solidFill>
                        <a:schemeClr val="accent2">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accent2">
                        <a:lumMod val="75000"/>
                      </a:schemeClr>
                    </a:solidFill>
                  </a:tcPr>
                </a:tc>
                <a:tc>
                  <a:txBody>
                    <a:bodyPr/>
                    <a:lstStyle/>
                    <a:p>
                      <a:pPr algn="ctr"/>
                      <a:endParaRPr kumimoji="1" lang="ja-JP" altLang="en-US" sz="1200" b="0" dirty="0">
                        <a:solidFill>
                          <a:schemeClr val="tx1"/>
                        </a:solidFill>
                        <a:latin typeface="+mn-ea"/>
                        <a:ea typeface="+mn-ea"/>
                      </a:endParaRPr>
                    </a:p>
                  </a:txBody>
                  <a:tcPr marL="72000" marR="72000" marT="72000" marB="36000" anchor="ctr">
                    <a:lnL w="12700" cap="flat" cmpd="sng" algn="ctr">
                      <a:solidFill>
                        <a:schemeClr val="accent2">
                          <a:lumMod val="75000"/>
                        </a:schemeClr>
                      </a:solidFill>
                      <a:prstDash val="solid"/>
                      <a:round/>
                      <a:headEnd type="none" w="med" len="med"/>
                      <a:tailEnd type="none" w="med" len="med"/>
                    </a:lnL>
                    <a:lnR w="12700" cap="flat" cmpd="sng" algn="ctr">
                      <a:solidFill>
                        <a:schemeClr val="accent3"/>
                      </a:solid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noFill/>
                  </a:tcPr>
                </a:tc>
                <a:tc>
                  <a:txBody>
                    <a:bodyPr/>
                    <a:lstStyle/>
                    <a:p>
                      <a:pPr algn="ctr"/>
                      <a:r>
                        <a:rPr kumimoji="1" lang="ja-JP" altLang="en-US" sz="1400" b="0" dirty="0">
                          <a:solidFill>
                            <a:schemeClr val="tx1"/>
                          </a:solidFill>
                          <a:latin typeface="+mn-ea"/>
                          <a:ea typeface="+mn-ea"/>
                        </a:rPr>
                        <a:t>公債費</a:t>
                      </a:r>
                    </a:p>
                  </a:txBody>
                  <a:tcPr marL="72000" marR="72000" marT="72000" marB="36000" anchor="ctr">
                    <a:lnL w="12700" cap="flat" cmpd="sng" algn="ctr">
                      <a:solidFill>
                        <a:schemeClr val="accent3"/>
                      </a:solidFill>
                      <a:prstDash val="solid"/>
                      <a:round/>
                      <a:headEnd type="none" w="med" len="med"/>
                      <a:tailEnd type="none" w="med" len="med"/>
                    </a:lnL>
                    <a:lnR w="12700" cap="flat" cmpd="sng" algn="ctr">
                      <a:solidFill>
                        <a:schemeClr val="accent3"/>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lnTlToBr w="12700" cmpd="sng">
                      <a:noFill/>
                      <a:prstDash val="solid"/>
                    </a:lnTlToBr>
                    <a:lnBlToTr w="12700" cmpd="sng">
                      <a:noFill/>
                      <a:prstDash val="solid"/>
                    </a:lnBlToTr>
                    <a:solidFill>
                      <a:schemeClr val="accent1">
                        <a:lumMod val="40000"/>
                        <a:lumOff val="60000"/>
                        <a:alpha val="74902"/>
                      </a:schemeClr>
                    </a:solidFill>
                  </a:tcPr>
                </a:tc>
                <a:extLst>
                  <a:ext uri="{0D108BD9-81ED-4DB2-BD59-A6C34878D82A}">
                    <a16:rowId xmlns:a16="http://schemas.microsoft.com/office/drawing/2014/main" val="3842127478"/>
                  </a:ext>
                </a:extLst>
              </a:tr>
              <a:tr h="354174">
                <a:tc>
                  <a:txBody>
                    <a:bodyPr/>
                    <a:lstStyle/>
                    <a:p>
                      <a:r>
                        <a:rPr kumimoji="1" lang="ja-JP" altLang="en-US" sz="1400" b="0" dirty="0">
                          <a:latin typeface="+mn-ea"/>
                          <a:ea typeface="+mn-ea"/>
                        </a:rPr>
                        <a:t>約</a:t>
                      </a:r>
                      <a:r>
                        <a:rPr kumimoji="1" lang="en-US" altLang="ja-JP" sz="1400" b="0" dirty="0">
                          <a:latin typeface="+mn-ea"/>
                          <a:ea typeface="+mn-ea"/>
                        </a:rPr>
                        <a:t>73,300</a:t>
                      </a:r>
                      <a:r>
                        <a:rPr kumimoji="1" lang="ja-JP" altLang="en-US" sz="1400" b="0" dirty="0">
                          <a:latin typeface="+mn-ea"/>
                          <a:ea typeface="+mn-ea"/>
                        </a:rPr>
                        <a:t>円（</a:t>
                      </a:r>
                      <a:r>
                        <a:rPr kumimoji="1" lang="en-US" altLang="ja-JP" sz="1400" b="0" dirty="0">
                          <a:latin typeface="+mn-ea"/>
                          <a:ea typeface="+mn-ea"/>
                        </a:rPr>
                        <a:t>17.9%</a:t>
                      </a:r>
                      <a:r>
                        <a:rPr kumimoji="1" lang="ja-JP" altLang="en-US" sz="1400" b="0" dirty="0">
                          <a:latin typeface="+mn-ea"/>
                          <a:ea typeface="+mn-ea"/>
                        </a:rPr>
                        <a:t>）</a:t>
                      </a:r>
                    </a:p>
                  </a:txBody>
                  <a:tcPr marL="72000" marR="72000" marT="36000" marB="36000" anchor="ctr">
                    <a:lnL w="12700" cap="flat" cmpd="sng" algn="ctr">
                      <a:solidFill>
                        <a:schemeClr val="accent2">
                          <a:lumMod val="75000"/>
                        </a:schemeClr>
                      </a:solidFill>
                      <a:prstDash val="solid"/>
                      <a:round/>
                      <a:headEnd type="none" w="med" len="med"/>
                      <a:tailEnd type="none" w="med" len="med"/>
                    </a:lnL>
                    <a:lnR w="12700" cap="flat" cmpd="sng" algn="ctr">
                      <a:solidFill>
                        <a:schemeClr val="accent2">
                          <a:lumMod val="75000"/>
                        </a:schemeClr>
                      </a:solidFill>
                      <a:prstDash val="solid"/>
                      <a:round/>
                      <a:headEnd type="none" w="med" len="med"/>
                      <a:tailEnd type="none" w="med" len="med"/>
                    </a:lnR>
                    <a:lnT w="12700" cap="flat" cmpd="sng" algn="ctr">
                      <a:solidFill>
                        <a:schemeClr val="accent2">
                          <a:lumMod val="75000"/>
                        </a:schemeClr>
                      </a:solidFill>
                      <a:prstDash val="solid"/>
                      <a:round/>
                      <a:headEnd type="none" w="med" len="med"/>
                      <a:tailEnd type="none" w="med" len="med"/>
                    </a:lnT>
                    <a:lnB w="12700" cap="flat" cmpd="sng" algn="ctr">
                      <a:solidFill>
                        <a:schemeClr val="accent2">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1200" b="0" dirty="0">
                        <a:latin typeface="+mn-ea"/>
                        <a:ea typeface="+mn-ea"/>
                      </a:endParaRPr>
                    </a:p>
                  </a:txBody>
                  <a:tcPr marL="72000" marR="72000" marT="36000" marB="36000" anchor="ctr">
                    <a:lnL w="12700" cap="flat" cmpd="sng" algn="ctr">
                      <a:solidFill>
                        <a:schemeClr val="accent2">
                          <a:lumMod val="75000"/>
                        </a:schemeClr>
                      </a:solidFill>
                      <a:prstDash val="solid"/>
                      <a:round/>
                      <a:headEnd type="none" w="med" len="med"/>
                      <a:tailEnd type="none" w="med" len="med"/>
                    </a:lnL>
                    <a:lnR w="12700" cap="flat" cmpd="sng" algn="ctr">
                      <a:solidFill>
                        <a:schemeClr val="accent3"/>
                      </a:solidFill>
                      <a:prstDash val="solid"/>
                      <a:round/>
                      <a:headEnd type="none" w="med" len="med"/>
                      <a:tailEnd type="none" w="med" len="med"/>
                    </a:lnR>
                    <a:lnT w="38100" cmpd="sng">
                      <a:noFill/>
                    </a:lnT>
                    <a:lnB w="12700" cmpd="sng">
                      <a:noFill/>
                    </a:lnB>
                    <a:lnTlToBr w="12700" cmpd="sng">
                      <a:noFill/>
                      <a:prstDash val="solid"/>
                    </a:lnTlToBr>
                    <a:lnBlToTr w="12700" cmpd="sng">
                      <a:noFill/>
                      <a:prstDash val="solid"/>
                    </a:lnBlToTr>
                    <a:noFill/>
                  </a:tcPr>
                </a:tc>
                <a:tc>
                  <a:txBody>
                    <a:bodyPr/>
                    <a:lstStyle/>
                    <a:p>
                      <a:r>
                        <a:rPr kumimoji="1" lang="ja-JP" altLang="en-US" sz="1400" b="0" dirty="0">
                          <a:latin typeface="+mn-ea"/>
                          <a:ea typeface="+mn-ea"/>
                        </a:rPr>
                        <a:t>約</a:t>
                      </a:r>
                      <a:r>
                        <a:rPr kumimoji="1" lang="en-US" altLang="ja-JP" sz="1400" b="0" dirty="0">
                          <a:latin typeface="+mn-ea"/>
                          <a:ea typeface="+mn-ea"/>
                        </a:rPr>
                        <a:t>48,700</a:t>
                      </a:r>
                      <a:r>
                        <a:rPr kumimoji="1" lang="ja-JP" altLang="en-US" sz="1400" b="0" dirty="0">
                          <a:latin typeface="+mn-ea"/>
                          <a:ea typeface="+mn-ea"/>
                        </a:rPr>
                        <a:t>円（</a:t>
                      </a:r>
                      <a:r>
                        <a:rPr kumimoji="1" lang="en-US" altLang="ja-JP" sz="1400" b="0" dirty="0">
                          <a:latin typeface="+mn-ea"/>
                          <a:ea typeface="+mn-ea"/>
                        </a:rPr>
                        <a:t>11.9%</a:t>
                      </a:r>
                      <a:r>
                        <a:rPr kumimoji="1" lang="ja-JP" altLang="en-US" sz="1400" b="0" dirty="0">
                          <a:latin typeface="+mn-ea"/>
                          <a:ea typeface="+mn-ea"/>
                        </a:rPr>
                        <a:t>）</a:t>
                      </a:r>
                    </a:p>
                  </a:txBody>
                  <a:tcPr marL="72000" marR="72000" marT="36000" marB="36000" anchor="ctr">
                    <a:lnL w="12700" cap="flat" cmpd="sng" algn="ctr">
                      <a:solidFill>
                        <a:schemeClr val="accent3"/>
                      </a:solidFill>
                      <a:prstDash val="solid"/>
                      <a:round/>
                      <a:headEnd type="none" w="med" len="med"/>
                      <a:tailEnd type="none" w="med" len="med"/>
                    </a:lnL>
                    <a:lnR w="12700" cap="flat" cmpd="sng" algn="ctr">
                      <a:solidFill>
                        <a:schemeClr val="accent3"/>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286510442"/>
                  </a:ext>
                </a:extLst>
              </a:tr>
              <a:tr h="413223">
                <a:tc>
                  <a:txBody>
                    <a:bodyPr/>
                    <a:lstStyle/>
                    <a:p>
                      <a:pPr>
                        <a:lnSpc>
                          <a:spcPts val="1840"/>
                        </a:lnSpc>
                      </a:pPr>
                      <a:r>
                        <a:rPr kumimoji="1" lang="ja-JP" altLang="en-US" sz="1200" b="0" dirty="0">
                          <a:latin typeface="+mn-ea"/>
                          <a:ea typeface="+mn-ea"/>
                        </a:rPr>
                        <a:t>小・中・高校、大学などの</a:t>
                      </a:r>
                      <a:endParaRPr kumimoji="1" lang="en-US" altLang="ja-JP" sz="1200" b="0" dirty="0">
                        <a:latin typeface="+mn-ea"/>
                        <a:ea typeface="+mn-ea"/>
                      </a:endParaRPr>
                    </a:p>
                    <a:p>
                      <a:pPr>
                        <a:lnSpc>
                          <a:spcPts val="1840"/>
                        </a:lnSpc>
                      </a:pPr>
                      <a:r>
                        <a:rPr kumimoji="1" lang="ja-JP" altLang="en-US" sz="1200" b="0" dirty="0">
                          <a:latin typeface="+mn-ea"/>
                          <a:ea typeface="+mn-ea"/>
                        </a:rPr>
                        <a:t>教育に</a:t>
                      </a:r>
                    </a:p>
                  </a:txBody>
                  <a:tcPr marL="72000" marR="72000" marT="36000" marB="36000" anchor="ctr">
                    <a:lnL w="12700" cap="flat" cmpd="sng" algn="ctr">
                      <a:solidFill>
                        <a:schemeClr val="accent2">
                          <a:lumMod val="75000"/>
                        </a:schemeClr>
                      </a:solidFill>
                      <a:prstDash val="solid"/>
                      <a:round/>
                      <a:headEnd type="none" w="med" len="med"/>
                      <a:tailEnd type="none" w="med" len="med"/>
                    </a:lnL>
                    <a:lnR w="12700" cap="flat" cmpd="sng" algn="ctr">
                      <a:solidFill>
                        <a:schemeClr val="accent2">
                          <a:lumMod val="75000"/>
                        </a:schemeClr>
                      </a:solidFill>
                      <a:prstDash val="solid"/>
                      <a:round/>
                      <a:headEnd type="none" w="med" len="med"/>
                      <a:tailEnd type="none" w="med" len="med"/>
                    </a:lnR>
                    <a:lnT w="12700" cap="flat" cmpd="sng" algn="ctr">
                      <a:solidFill>
                        <a:schemeClr val="accent2">
                          <a:lumMod val="75000"/>
                        </a:schemeClr>
                      </a:solidFill>
                      <a:prstDash val="solid"/>
                      <a:round/>
                      <a:headEnd type="none" w="med" len="med"/>
                      <a:tailEnd type="none" w="med" len="med"/>
                    </a:lnT>
                    <a:lnB w="12700" cap="flat" cmpd="sng" algn="ctr">
                      <a:solidFill>
                        <a:schemeClr val="accent2">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nSpc>
                          <a:spcPts val="1840"/>
                        </a:lnSpc>
                      </a:pPr>
                      <a:endParaRPr kumimoji="1" lang="ja-JP" altLang="en-US" sz="1200" b="0" dirty="0">
                        <a:latin typeface="+mn-ea"/>
                        <a:ea typeface="+mn-ea"/>
                      </a:endParaRPr>
                    </a:p>
                  </a:txBody>
                  <a:tcPr marL="72000" marR="72000" marT="36000" marB="36000" anchor="ctr">
                    <a:lnL w="12700" cap="flat" cmpd="sng" algn="ctr">
                      <a:solidFill>
                        <a:schemeClr val="accent2">
                          <a:lumMod val="75000"/>
                        </a:schemeClr>
                      </a:solidFill>
                      <a:prstDash val="solid"/>
                      <a:round/>
                      <a:headEnd type="none" w="med" len="med"/>
                      <a:tailEnd type="none" w="med" len="med"/>
                    </a:lnL>
                    <a:lnR w="12700" cap="flat" cmpd="sng" algn="ctr">
                      <a:solidFill>
                        <a:schemeClr val="accent3"/>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nSpc>
                          <a:spcPts val="1840"/>
                        </a:lnSpc>
                      </a:pPr>
                      <a:r>
                        <a:rPr kumimoji="1" lang="ja-JP" altLang="en-US" sz="1200" b="0" dirty="0">
                          <a:latin typeface="+mn-ea"/>
                          <a:ea typeface="+mn-ea"/>
                        </a:rPr>
                        <a:t>地方債の返済に</a:t>
                      </a:r>
                      <a:endParaRPr kumimoji="1" lang="en-US" altLang="ja-JP" sz="1200" b="0" dirty="0">
                        <a:latin typeface="+mn-ea"/>
                        <a:ea typeface="+mn-ea"/>
                      </a:endParaRPr>
                    </a:p>
                  </a:txBody>
                  <a:tcPr marL="72000" marR="72000" marT="36000" marB="36000" anchor="ctr">
                    <a:lnL w="12700" cap="flat" cmpd="sng" algn="ctr">
                      <a:solidFill>
                        <a:schemeClr val="accent3"/>
                      </a:solidFill>
                      <a:prstDash val="solid"/>
                      <a:round/>
                      <a:headEnd type="none" w="med" len="med"/>
                      <a:tailEnd type="none" w="med" len="med"/>
                    </a:lnL>
                    <a:lnR w="12700" cap="flat" cmpd="sng" algn="ctr">
                      <a:solidFill>
                        <a:schemeClr val="accent3"/>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767876747"/>
                  </a:ext>
                </a:extLst>
              </a:tr>
            </a:tbl>
          </a:graphicData>
        </a:graphic>
      </p:graphicFrame>
      <p:graphicFrame>
        <p:nvGraphicFramePr>
          <p:cNvPr id="28" name="表 27">
            <a:extLst>
              <a:ext uri="{FF2B5EF4-FFF2-40B4-BE49-F238E27FC236}">
                <a16:creationId xmlns:a16="http://schemas.microsoft.com/office/drawing/2014/main" id="{C75DEAE1-0D84-39A0-8C86-16C994BE5B92}"/>
              </a:ext>
            </a:extLst>
          </p:cNvPr>
          <p:cNvGraphicFramePr>
            <a:graphicFrameLocks noGrp="1"/>
          </p:cNvGraphicFramePr>
          <p:nvPr>
            <p:extLst>
              <p:ext uri="{D42A27DB-BD31-4B8C-83A1-F6EECF244321}">
                <p14:modId xmlns:p14="http://schemas.microsoft.com/office/powerpoint/2010/main" val="2819885820"/>
              </p:ext>
            </p:extLst>
          </p:nvPr>
        </p:nvGraphicFramePr>
        <p:xfrm>
          <a:off x="316150" y="5526178"/>
          <a:ext cx="4255850" cy="1172453"/>
        </p:xfrm>
        <a:graphic>
          <a:graphicData uri="http://schemas.openxmlformats.org/drawingml/2006/table">
            <a:tbl>
              <a:tblPr firstRow="1" bandRow="1">
                <a:tableStyleId>{21E4AEA4-8DFA-4A89-87EB-49C32662AFE0}</a:tableStyleId>
              </a:tblPr>
              <a:tblGrid>
                <a:gridCol w="2037477">
                  <a:extLst>
                    <a:ext uri="{9D8B030D-6E8A-4147-A177-3AD203B41FA5}">
                      <a16:colId xmlns:a16="http://schemas.microsoft.com/office/drawing/2014/main" val="1449722871"/>
                    </a:ext>
                  </a:extLst>
                </a:gridCol>
                <a:gridCol w="180896">
                  <a:extLst>
                    <a:ext uri="{9D8B030D-6E8A-4147-A177-3AD203B41FA5}">
                      <a16:colId xmlns:a16="http://schemas.microsoft.com/office/drawing/2014/main" val="2971238289"/>
                    </a:ext>
                  </a:extLst>
                </a:gridCol>
                <a:gridCol w="2037477">
                  <a:extLst>
                    <a:ext uri="{9D8B030D-6E8A-4147-A177-3AD203B41FA5}">
                      <a16:colId xmlns:a16="http://schemas.microsoft.com/office/drawing/2014/main" val="1290654911"/>
                    </a:ext>
                  </a:extLst>
                </a:gridCol>
              </a:tblGrid>
              <a:tr h="0">
                <a:tc>
                  <a:txBody>
                    <a:bodyPr/>
                    <a:lstStyle/>
                    <a:p>
                      <a:pPr algn="ctr"/>
                      <a:r>
                        <a:rPr kumimoji="1" lang="ja-JP" altLang="en-US" sz="1400" b="0" dirty="0">
                          <a:solidFill>
                            <a:schemeClr val="tx1"/>
                          </a:solidFill>
                          <a:latin typeface="+mn-ea"/>
                          <a:ea typeface="+mn-ea"/>
                        </a:rPr>
                        <a:t>警察費</a:t>
                      </a:r>
                    </a:p>
                  </a:txBody>
                  <a:tcPr marL="72000" marR="72000" marT="72000" marB="36000" anchor="ctr">
                    <a:lnL w="12700" cap="flat" cmpd="sng" algn="ctr">
                      <a:solidFill>
                        <a:schemeClr val="accent6">
                          <a:lumMod val="60000"/>
                          <a:lumOff val="40000"/>
                        </a:schemeClr>
                      </a:solidFill>
                      <a:prstDash val="solid"/>
                      <a:round/>
                      <a:headEnd type="none" w="med" len="med"/>
                      <a:tailEnd type="none" w="med" len="med"/>
                    </a:lnL>
                    <a:lnR w="12700" cap="flat" cmpd="sng" algn="ctr">
                      <a:solidFill>
                        <a:schemeClr val="accent6">
                          <a:lumMod val="60000"/>
                          <a:lumOff val="40000"/>
                        </a:schemeClr>
                      </a:solidFill>
                      <a:prstDash val="solid"/>
                      <a:round/>
                      <a:headEnd type="none" w="med" len="med"/>
                      <a:tailEnd type="none" w="med" len="med"/>
                    </a:lnR>
                    <a:lnT w="12700" cap="flat" cmpd="sng" algn="ctr">
                      <a:solidFill>
                        <a:schemeClr val="accent6">
                          <a:lumMod val="60000"/>
                          <a:lumOff val="40000"/>
                        </a:schemeClr>
                      </a:solidFill>
                      <a:prstDash val="solid"/>
                      <a:round/>
                      <a:headEnd type="none" w="med" len="med"/>
                      <a:tailEnd type="none" w="med" len="med"/>
                    </a:lnT>
                    <a:lnB w="12700" cap="flat" cmpd="sng" algn="ctr">
                      <a:solidFill>
                        <a:schemeClr val="accent6">
                          <a:lumMod val="60000"/>
                          <a:lumOff val="40000"/>
                        </a:schemeClr>
                      </a:solidFill>
                      <a:prstDash val="solid"/>
                      <a:round/>
                      <a:headEnd type="none" w="med" len="med"/>
                      <a:tailEnd type="none" w="med" len="med"/>
                    </a:lnB>
                    <a:lnTlToBr w="12700" cmpd="sng">
                      <a:noFill/>
                      <a:prstDash val="solid"/>
                    </a:lnTlToBr>
                    <a:lnBlToTr w="12700" cmpd="sng">
                      <a:noFill/>
                      <a:prstDash val="solid"/>
                    </a:lnBlToTr>
                    <a:solidFill>
                      <a:schemeClr val="accent6">
                        <a:lumMod val="60000"/>
                        <a:lumOff val="40000"/>
                      </a:schemeClr>
                    </a:solidFill>
                  </a:tcPr>
                </a:tc>
                <a:tc>
                  <a:txBody>
                    <a:bodyPr/>
                    <a:lstStyle/>
                    <a:p>
                      <a:pPr algn="ctr"/>
                      <a:endParaRPr kumimoji="1" lang="ja-JP" altLang="en-US" sz="1200" b="0" dirty="0">
                        <a:solidFill>
                          <a:schemeClr val="tx1"/>
                        </a:solidFill>
                        <a:latin typeface="+mn-ea"/>
                        <a:ea typeface="+mn-ea"/>
                      </a:endParaRPr>
                    </a:p>
                  </a:txBody>
                  <a:tcPr marL="72000" marR="72000" marT="72000" marB="36000" anchor="ctr">
                    <a:lnL w="12700" cap="flat" cmpd="sng" algn="ctr">
                      <a:solidFill>
                        <a:schemeClr val="accent6">
                          <a:lumMod val="60000"/>
                          <a:lumOff val="40000"/>
                        </a:schemeClr>
                      </a:solidFill>
                      <a:prstDash val="solid"/>
                      <a:round/>
                      <a:headEnd type="none" w="med" len="med"/>
                      <a:tailEnd type="none" w="med" len="med"/>
                    </a:lnL>
                    <a:lnR w="12700" cap="flat" cmpd="sng" algn="ctr">
                      <a:solidFill>
                        <a:schemeClr val="accent6">
                          <a:lumMod val="60000"/>
                          <a:lumOff val="40000"/>
                        </a:schemeClr>
                      </a:solid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noFill/>
                  </a:tcPr>
                </a:tc>
                <a:tc>
                  <a:txBody>
                    <a:bodyPr/>
                    <a:lstStyle/>
                    <a:p>
                      <a:pPr algn="ctr"/>
                      <a:r>
                        <a:rPr kumimoji="1" lang="ja-JP" altLang="en-US" sz="1400" b="0" dirty="0">
                          <a:solidFill>
                            <a:schemeClr val="tx1"/>
                          </a:solidFill>
                          <a:latin typeface="+mn-ea"/>
                          <a:ea typeface="+mn-ea"/>
                        </a:rPr>
                        <a:t>土木費</a:t>
                      </a:r>
                    </a:p>
                  </a:txBody>
                  <a:tcPr marL="72000" marR="72000" marT="72000" marB="36000" anchor="ctr">
                    <a:lnL w="12700" cap="flat" cmpd="sng" algn="ctr">
                      <a:solidFill>
                        <a:schemeClr val="accent6">
                          <a:lumMod val="60000"/>
                          <a:lumOff val="40000"/>
                        </a:schemeClr>
                      </a:solidFill>
                      <a:prstDash val="solid"/>
                      <a:round/>
                      <a:headEnd type="none" w="med" len="med"/>
                      <a:tailEnd type="none" w="med" len="med"/>
                    </a:lnL>
                    <a:lnR w="12700" cap="flat" cmpd="sng" algn="ctr">
                      <a:solidFill>
                        <a:schemeClr val="accent6">
                          <a:lumMod val="60000"/>
                          <a:lumOff val="40000"/>
                        </a:schemeClr>
                      </a:solidFill>
                      <a:prstDash val="solid"/>
                      <a:round/>
                      <a:headEnd type="none" w="med" len="med"/>
                      <a:tailEnd type="none" w="med" len="med"/>
                    </a:lnR>
                    <a:lnT w="12700" cap="flat" cmpd="sng" algn="ctr">
                      <a:solidFill>
                        <a:schemeClr val="accent6">
                          <a:lumMod val="60000"/>
                          <a:lumOff val="40000"/>
                        </a:schemeClr>
                      </a:solidFill>
                      <a:prstDash val="solid"/>
                      <a:round/>
                      <a:headEnd type="none" w="med" len="med"/>
                      <a:tailEnd type="none" w="med" len="med"/>
                    </a:lnT>
                    <a:lnB w="12700" cap="flat" cmpd="sng" algn="ctr">
                      <a:solidFill>
                        <a:schemeClr val="accent6">
                          <a:lumMod val="60000"/>
                          <a:lumOff val="40000"/>
                        </a:schemeClr>
                      </a:solidFill>
                      <a:prstDash val="solid"/>
                      <a:round/>
                      <a:headEnd type="none" w="med" len="med"/>
                      <a:tailEnd type="none" w="med" len="med"/>
                    </a:lnB>
                    <a:lnTlToBr w="12700" cmpd="sng">
                      <a:noFill/>
                      <a:prstDash val="solid"/>
                    </a:lnTlToBr>
                    <a:lnBlToTr w="12700" cmpd="sng">
                      <a:noFill/>
                      <a:prstDash val="solid"/>
                    </a:lnBlToTr>
                    <a:solidFill>
                      <a:srgbClr val="FDFBEA"/>
                    </a:solidFill>
                  </a:tcPr>
                </a:tc>
                <a:extLst>
                  <a:ext uri="{0D108BD9-81ED-4DB2-BD59-A6C34878D82A}">
                    <a16:rowId xmlns:a16="http://schemas.microsoft.com/office/drawing/2014/main" val="3842127478"/>
                  </a:ext>
                </a:extLst>
              </a:tr>
              <a:tr h="353325">
                <a:tc>
                  <a:txBody>
                    <a:bodyPr/>
                    <a:lstStyle/>
                    <a:p>
                      <a:r>
                        <a:rPr kumimoji="1" lang="ja-JP" altLang="en-US" sz="1400" b="0" dirty="0">
                          <a:latin typeface="+mn-ea"/>
                          <a:ea typeface="+mn-ea"/>
                        </a:rPr>
                        <a:t>約</a:t>
                      </a:r>
                      <a:r>
                        <a:rPr kumimoji="1" lang="en-US" altLang="ja-JP" sz="1400" b="0" dirty="0">
                          <a:latin typeface="+mn-ea"/>
                          <a:ea typeface="+mn-ea"/>
                        </a:rPr>
                        <a:t>33,500</a:t>
                      </a:r>
                      <a:r>
                        <a:rPr kumimoji="1" lang="ja-JP" altLang="en-US" sz="1400" b="0" dirty="0">
                          <a:latin typeface="+mn-ea"/>
                          <a:ea typeface="+mn-ea"/>
                        </a:rPr>
                        <a:t>円（</a:t>
                      </a:r>
                      <a:r>
                        <a:rPr kumimoji="1" lang="en-US" altLang="ja-JP" sz="1400" b="0" dirty="0">
                          <a:latin typeface="+mn-ea"/>
                          <a:ea typeface="+mn-ea"/>
                        </a:rPr>
                        <a:t>8.2%</a:t>
                      </a:r>
                      <a:r>
                        <a:rPr kumimoji="1" lang="ja-JP" altLang="en-US" sz="1400" b="0" dirty="0">
                          <a:latin typeface="+mn-ea"/>
                          <a:ea typeface="+mn-ea"/>
                        </a:rPr>
                        <a:t>）</a:t>
                      </a:r>
                    </a:p>
                  </a:txBody>
                  <a:tcPr marL="72000" marR="72000" marT="36000" marB="36000" anchor="ctr">
                    <a:lnL w="12700" cap="flat" cmpd="sng" algn="ctr">
                      <a:solidFill>
                        <a:schemeClr val="accent6">
                          <a:lumMod val="60000"/>
                          <a:lumOff val="40000"/>
                        </a:schemeClr>
                      </a:solidFill>
                      <a:prstDash val="solid"/>
                      <a:round/>
                      <a:headEnd type="none" w="med" len="med"/>
                      <a:tailEnd type="none" w="med" len="med"/>
                    </a:lnL>
                    <a:lnR w="12700" cap="flat" cmpd="sng" algn="ctr">
                      <a:solidFill>
                        <a:schemeClr val="accent6">
                          <a:lumMod val="60000"/>
                          <a:lumOff val="40000"/>
                        </a:schemeClr>
                      </a:solidFill>
                      <a:prstDash val="solid"/>
                      <a:round/>
                      <a:headEnd type="none" w="med" len="med"/>
                      <a:tailEnd type="none" w="med" len="med"/>
                    </a:lnR>
                    <a:lnT w="12700" cap="flat" cmpd="sng" algn="ctr">
                      <a:solidFill>
                        <a:schemeClr val="accent6">
                          <a:lumMod val="60000"/>
                          <a:lumOff val="40000"/>
                        </a:schemeClr>
                      </a:solidFill>
                      <a:prstDash val="solid"/>
                      <a:round/>
                      <a:headEnd type="none" w="med" len="med"/>
                      <a:tailEnd type="none" w="med" len="med"/>
                    </a:lnT>
                    <a:lnB w="12700" cap="flat" cmpd="sng" algn="ctr">
                      <a:solidFill>
                        <a:schemeClr val="accent6">
                          <a:lumMod val="60000"/>
                          <a:lumOff val="4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1200" b="0" dirty="0">
                        <a:latin typeface="+mn-ea"/>
                        <a:ea typeface="+mn-ea"/>
                      </a:endParaRPr>
                    </a:p>
                  </a:txBody>
                  <a:tcPr marL="72000" marR="72000" marT="36000" marB="36000" anchor="ctr">
                    <a:lnL w="12700" cap="flat" cmpd="sng" algn="ctr">
                      <a:solidFill>
                        <a:schemeClr val="accent6">
                          <a:lumMod val="60000"/>
                          <a:lumOff val="40000"/>
                        </a:schemeClr>
                      </a:solidFill>
                      <a:prstDash val="solid"/>
                      <a:round/>
                      <a:headEnd type="none" w="med" len="med"/>
                      <a:tailEnd type="none" w="med" len="med"/>
                    </a:lnL>
                    <a:lnR w="12700" cap="flat" cmpd="sng" algn="ctr">
                      <a:solidFill>
                        <a:schemeClr val="accent6">
                          <a:lumMod val="60000"/>
                          <a:lumOff val="40000"/>
                        </a:schemeClr>
                      </a:solidFill>
                      <a:prstDash val="solid"/>
                      <a:round/>
                      <a:headEnd type="none" w="med" len="med"/>
                      <a:tailEnd type="none" w="med" len="med"/>
                    </a:lnR>
                    <a:lnT w="38100" cmpd="sng">
                      <a:noFill/>
                    </a:lnT>
                    <a:lnB w="12700" cmpd="sng">
                      <a:noFill/>
                    </a:lnB>
                    <a:lnTlToBr w="12700" cmpd="sng">
                      <a:noFill/>
                      <a:prstDash val="solid"/>
                    </a:lnTlToBr>
                    <a:lnBlToTr w="12700" cmpd="sng">
                      <a:noFill/>
                      <a:prstDash val="solid"/>
                    </a:lnBlToTr>
                    <a:noFill/>
                  </a:tcPr>
                </a:tc>
                <a:tc>
                  <a:txBody>
                    <a:bodyPr/>
                    <a:lstStyle/>
                    <a:p>
                      <a:r>
                        <a:rPr kumimoji="1" lang="ja-JP" altLang="en-US" sz="1400" b="0" dirty="0">
                          <a:latin typeface="+mn-ea"/>
                          <a:ea typeface="+mn-ea"/>
                        </a:rPr>
                        <a:t>約</a:t>
                      </a:r>
                      <a:r>
                        <a:rPr kumimoji="1" lang="en-US" altLang="ja-JP" sz="1400" b="0" dirty="0">
                          <a:latin typeface="+mn-ea"/>
                          <a:ea typeface="+mn-ea"/>
                        </a:rPr>
                        <a:t>27,100</a:t>
                      </a:r>
                      <a:r>
                        <a:rPr kumimoji="1" lang="ja-JP" altLang="en-US" sz="1400" b="0" dirty="0">
                          <a:latin typeface="+mn-ea"/>
                          <a:ea typeface="+mn-ea"/>
                        </a:rPr>
                        <a:t>円（</a:t>
                      </a:r>
                      <a:r>
                        <a:rPr kumimoji="1" lang="en-US" altLang="ja-JP" sz="1400" b="0" dirty="0">
                          <a:latin typeface="+mn-ea"/>
                          <a:ea typeface="+mn-ea"/>
                        </a:rPr>
                        <a:t>6.6%</a:t>
                      </a:r>
                      <a:r>
                        <a:rPr kumimoji="1" lang="ja-JP" altLang="en-US" sz="1400" b="0" dirty="0">
                          <a:latin typeface="+mn-ea"/>
                          <a:ea typeface="+mn-ea"/>
                        </a:rPr>
                        <a:t>）</a:t>
                      </a:r>
                    </a:p>
                  </a:txBody>
                  <a:tcPr marL="72000" marR="72000" marT="36000" marB="36000" anchor="ctr">
                    <a:lnL w="12700" cap="flat" cmpd="sng" algn="ctr">
                      <a:solidFill>
                        <a:schemeClr val="accent6">
                          <a:lumMod val="60000"/>
                          <a:lumOff val="40000"/>
                        </a:schemeClr>
                      </a:solidFill>
                      <a:prstDash val="solid"/>
                      <a:round/>
                      <a:headEnd type="none" w="med" len="med"/>
                      <a:tailEnd type="none" w="med" len="med"/>
                    </a:lnL>
                    <a:lnR w="12700" cap="flat" cmpd="sng" algn="ctr">
                      <a:solidFill>
                        <a:schemeClr val="accent6">
                          <a:lumMod val="60000"/>
                          <a:lumOff val="40000"/>
                        </a:schemeClr>
                      </a:solidFill>
                      <a:prstDash val="solid"/>
                      <a:round/>
                      <a:headEnd type="none" w="med" len="med"/>
                      <a:tailEnd type="none" w="med" len="med"/>
                    </a:lnR>
                    <a:lnT w="12700" cap="flat" cmpd="sng" algn="ctr">
                      <a:solidFill>
                        <a:schemeClr val="accent6">
                          <a:lumMod val="60000"/>
                          <a:lumOff val="40000"/>
                        </a:schemeClr>
                      </a:solidFill>
                      <a:prstDash val="solid"/>
                      <a:round/>
                      <a:headEnd type="none" w="med" len="med"/>
                      <a:tailEnd type="none" w="med" len="med"/>
                    </a:lnT>
                    <a:lnB w="12700" cap="flat" cmpd="sng" algn="ctr">
                      <a:solidFill>
                        <a:schemeClr val="accent6">
                          <a:lumMod val="60000"/>
                          <a:lumOff val="40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286510442"/>
                  </a:ext>
                </a:extLst>
              </a:tr>
              <a:tr h="413223">
                <a:tc>
                  <a:txBody>
                    <a:bodyPr/>
                    <a:lstStyle/>
                    <a:p>
                      <a:pPr>
                        <a:lnSpc>
                          <a:spcPts val="1840"/>
                        </a:lnSpc>
                      </a:pPr>
                      <a:r>
                        <a:rPr kumimoji="1" lang="ja-JP" altLang="en-US" sz="1200" b="0" dirty="0">
                          <a:latin typeface="+mn-ea"/>
                          <a:ea typeface="+mn-ea"/>
                        </a:rPr>
                        <a:t>生命と財産を守るために</a:t>
                      </a:r>
                      <a:endParaRPr kumimoji="1" lang="en-US" altLang="ja-JP" sz="1200" b="0" dirty="0">
                        <a:latin typeface="+mn-ea"/>
                        <a:ea typeface="+mn-ea"/>
                      </a:endParaRPr>
                    </a:p>
                  </a:txBody>
                  <a:tcPr marL="72000" marR="72000" marT="36000" marB="36000" anchor="ctr">
                    <a:lnL w="12700" cap="flat" cmpd="sng" algn="ctr">
                      <a:solidFill>
                        <a:schemeClr val="accent6">
                          <a:lumMod val="60000"/>
                          <a:lumOff val="40000"/>
                        </a:schemeClr>
                      </a:solidFill>
                      <a:prstDash val="solid"/>
                      <a:round/>
                      <a:headEnd type="none" w="med" len="med"/>
                      <a:tailEnd type="none" w="med" len="med"/>
                    </a:lnL>
                    <a:lnR w="12700" cap="flat" cmpd="sng" algn="ctr">
                      <a:solidFill>
                        <a:schemeClr val="accent6">
                          <a:lumMod val="60000"/>
                          <a:lumOff val="40000"/>
                        </a:schemeClr>
                      </a:solidFill>
                      <a:prstDash val="solid"/>
                      <a:round/>
                      <a:headEnd type="none" w="med" len="med"/>
                      <a:tailEnd type="none" w="med" len="med"/>
                    </a:lnR>
                    <a:lnT w="12700" cap="flat" cmpd="sng" algn="ctr">
                      <a:solidFill>
                        <a:schemeClr val="accent6">
                          <a:lumMod val="60000"/>
                          <a:lumOff val="40000"/>
                        </a:schemeClr>
                      </a:solidFill>
                      <a:prstDash val="solid"/>
                      <a:round/>
                      <a:headEnd type="none" w="med" len="med"/>
                      <a:tailEnd type="none" w="med" len="med"/>
                    </a:lnT>
                    <a:lnB w="12700" cap="flat" cmpd="sng" algn="ctr">
                      <a:solidFill>
                        <a:schemeClr val="accent6">
                          <a:lumMod val="60000"/>
                          <a:lumOff val="4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nSpc>
                          <a:spcPts val="1840"/>
                        </a:lnSpc>
                      </a:pPr>
                      <a:endParaRPr kumimoji="1" lang="ja-JP" altLang="en-US" sz="1200" b="0" dirty="0">
                        <a:latin typeface="+mn-ea"/>
                        <a:ea typeface="+mn-ea"/>
                      </a:endParaRPr>
                    </a:p>
                  </a:txBody>
                  <a:tcPr marL="72000" marR="72000" marT="36000" marB="36000" anchor="ctr">
                    <a:lnL w="12700" cap="flat" cmpd="sng" algn="ctr">
                      <a:solidFill>
                        <a:schemeClr val="accent6">
                          <a:lumMod val="60000"/>
                          <a:lumOff val="40000"/>
                        </a:schemeClr>
                      </a:solidFill>
                      <a:prstDash val="solid"/>
                      <a:round/>
                      <a:headEnd type="none" w="med" len="med"/>
                      <a:tailEnd type="none" w="med" len="med"/>
                    </a:lnL>
                    <a:lnR w="12700" cap="flat" cmpd="sng" algn="ctr">
                      <a:solidFill>
                        <a:schemeClr val="accent6">
                          <a:lumMod val="60000"/>
                          <a:lumOff val="40000"/>
                        </a:schemeClr>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nSpc>
                          <a:spcPts val="1840"/>
                        </a:lnSpc>
                      </a:pPr>
                      <a:r>
                        <a:rPr kumimoji="1" lang="ja-JP" altLang="en-US" sz="1200" b="0" dirty="0">
                          <a:latin typeface="+mn-ea"/>
                          <a:ea typeface="+mn-ea"/>
                        </a:rPr>
                        <a:t>道路・河川・住宅などの</a:t>
                      </a:r>
                      <a:endParaRPr kumimoji="1" lang="en-US" altLang="ja-JP" sz="1200" b="0" dirty="0">
                        <a:latin typeface="+mn-ea"/>
                        <a:ea typeface="+mn-ea"/>
                      </a:endParaRPr>
                    </a:p>
                    <a:p>
                      <a:pPr>
                        <a:lnSpc>
                          <a:spcPts val="1840"/>
                        </a:lnSpc>
                      </a:pPr>
                      <a:r>
                        <a:rPr kumimoji="1" lang="ja-JP" altLang="en-US" sz="1200" b="0" dirty="0">
                          <a:latin typeface="+mn-ea"/>
                          <a:ea typeface="+mn-ea"/>
                        </a:rPr>
                        <a:t>整備に</a:t>
                      </a:r>
                    </a:p>
                  </a:txBody>
                  <a:tcPr marL="72000" marR="72000" marT="36000" marB="36000" anchor="ctr">
                    <a:lnL w="12700" cap="flat" cmpd="sng" algn="ctr">
                      <a:solidFill>
                        <a:schemeClr val="accent6">
                          <a:lumMod val="60000"/>
                          <a:lumOff val="40000"/>
                        </a:schemeClr>
                      </a:solidFill>
                      <a:prstDash val="solid"/>
                      <a:round/>
                      <a:headEnd type="none" w="med" len="med"/>
                      <a:tailEnd type="none" w="med" len="med"/>
                    </a:lnL>
                    <a:lnR w="12700" cap="flat" cmpd="sng" algn="ctr">
                      <a:solidFill>
                        <a:schemeClr val="accent6">
                          <a:lumMod val="60000"/>
                          <a:lumOff val="40000"/>
                        </a:schemeClr>
                      </a:solidFill>
                      <a:prstDash val="solid"/>
                      <a:round/>
                      <a:headEnd type="none" w="med" len="med"/>
                      <a:tailEnd type="none" w="med" len="med"/>
                    </a:lnR>
                    <a:lnT w="12700" cap="flat" cmpd="sng" algn="ctr">
                      <a:solidFill>
                        <a:schemeClr val="accent6">
                          <a:lumMod val="60000"/>
                          <a:lumOff val="40000"/>
                        </a:schemeClr>
                      </a:solidFill>
                      <a:prstDash val="solid"/>
                      <a:round/>
                      <a:headEnd type="none" w="med" len="med"/>
                      <a:tailEnd type="none" w="med" len="med"/>
                    </a:lnT>
                    <a:lnB w="12700" cap="flat" cmpd="sng" algn="ctr">
                      <a:solidFill>
                        <a:schemeClr val="accent6">
                          <a:lumMod val="60000"/>
                          <a:lumOff val="40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767876747"/>
                  </a:ext>
                </a:extLst>
              </a:tr>
            </a:tbl>
          </a:graphicData>
        </a:graphic>
      </p:graphicFrame>
      <p:sp>
        <p:nvSpPr>
          <p:cNvPr id="6" name="Rectangle 14">
            <a:extLst>
              <a:ext uri="{FF2B5EF4-FFF2-40B4-BE49-F238E27FC236}">
                <a16:creationId xmlns:a16="http://schemas.microsoft.com/office/drawing/2014/main" id="{68C0AC65-30C0-F01F-DBAD-B2EAB9AB031D}"/>
              </a:ext>
            </a:extLst>
          </p:cNvPr>
          <p:cNvSpPr txBox="1">
            <a:spLocks noChangeArrowheads="1"/>
          </p:cNvSpPr>
          <p:nvPr/>
        </p:nvSpPr>
        <p:spPr bwMode="auto">
          <a:xfrm>
            <a:off x="240030" y="-19510"/>
            <a:ext cx="7772400" cy="7315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normAutofit fontScale="97500"/>
          </a:bodyPr>
          <a:lstStyle>
            <a:lvl1pPr algn="ctr" rtl="0" eaLnBrk="0" fontAlgn="base" hangingPunct="0">
              <a:spcBef>
                <a:spcPct val="0"/>
              </a:spcBef>
              <a:spcAft>
                <a:spcPct val="0"/>
              </a:spcAft>
              <a:defRPr kumimoji="1" sz="4400">
                <a:solidFill>
                  <a:schemeClr val="tx2"/>
                </a:solidFill>
                <a:latin typeface="+mj-lt"/>
                <a:ea typeface="+mj-ea"/>
                <a:cs typeface="+mj-cs"/>
              </a:defRPr>
            </a:lvl1pPr>
            <a:lvl2pPr algn="ctr" rtl="0" eaLnBrk="0" fontAlgn="base" hangingPunct="0">
              <a:spcBef>
                <a:spcPct val="0"/>
              </a:spcBef>
              <a:spcAft>
                <a:spcPct val="0"/>
              </a:spcAft>
              <a:defRPr kumimoji="1" sz="4400">
                <a:solidFill>
                  <a:schemeClr val="tx2"/>
                </a:solidFill>
                <a:latin typeface="Times" charset="0"/>
                <a:ea typeface="Osaka" charset="-128"/>
              </a:defRPr>
            </a:lvl2pPr>
            <a:lvl3pPr algn="ctr" rtl="0" eaLnBrk="0" fontAlgn="base" hangingPunct="0">
              <a:spcBef>
                <a:spcPct val="0"/>
              </a:spcBef>
              <a:spcAft>
                <a:spcPct val="0"/>
              </a:spcAft>
              <a:defRPr kumimoji="1" sz="4400">
                <a:solidFill>
                  <a:schemeClr val="tx2"/>
                </a:solidFill>
                <a:latin typeface="Times" charset="0"/>
                <a:ea typeface="Osaka" charset="-128"/>
              </a:defRPr>
            </a:lvl3pPr>
            <a:lvl4pPr algn="ctr" rtl="0" eaLnBrk="0" fontAlgn="base" hangingPunct="0">
              <a:spcBef>
                <a:spcPct val="0"/>
              </a:spcBef>
              <a:spcAft>
                <a:spcPct val="0"/>
              </a:spcAft>
              <a:defRPr kumimoji="1" sz="4400">
                <a:solidFill>
                  <a:schemeClr val="tx2"/>
                </a:solidFill>
                <a:latin typeface="Times" charset="0"/>
                <a:ea typeface="Osaka" charset="-128"/>
              </a:defRPr>
            </a:lvl4pPr>
            <a:lvl5pPr algn="ctr" rtl="0" eaLnBrk="0" fontAlgn="base" hangingPunct="0">
              <a:spcBef>
                <a:spcPct val="0"/>
              </a:spcBef>
              <a:spcAft>
                <a:spcPct val="0"/>
              </a:spcAft>
              <a:defRPr kumimoji="1" sz="4400">
                <a:solidFill>
                  <a:schemeClr val="tx2"/>
                </a:solidFill>
                <a:latin typeface="Times" charset="0"/>
                <a:ea typeface="Osaka" charset="-128"/>
              </a:defRPr>
            </a:lvl5pPr>
            <a:lvl6pPr marL="457200" algn="ctr" rtl="0" fontAlgn="base">
              <a:spcBef>
                <a:spcPct val="0"/>
              </a:spcBef>
              <a:spcAft>
                <a:spcPct val="0"/>
              </a:spcAft>
              <a:defRPr kumimoji="1" sz="4400">
                <a:solidFill>
                  <a:schemeClr val="tx2"/>
                </a:solidFill>
                <a:latin typeface="Times" charset="0"/>
                <a:ea typeface="Osaka" charset="-128"/>
              </a:defRPr>
            </a:lvl6pPr>
            <a:lvl7pPr marL="914400" algn="ctr" rtl="0" fontAlgn="base">
              <a:spcBef>
                <a:spcPct val="0"/>
              </a:spcBef>
              <a:spcAft>
                <a:spcPct val="0"/>
              </a:spcAft>
              <a:defRPr kumimoji="1" sz="4400">
                <a:solidFill>
                  <a:schemeClr val="tx2"/>
                </a:solidFill>
                <a:latin typeface="Times" charset="0"/>
                <a:ea typeface="Osaka" charset="-128"/>
              </a:defRPr>
            </a:lvl7pPr>
            <a:lvl8pPr marL="1371600" algn="ctr" rtl="0" fontAlgn="base">
              <a:spcBef>
                <a:spcPct val="0"/>
              </a:spcBef>
              <a:spcAft>
                <a:spcPct val="0"/>
              </a:spcAft>
              <a:defRPr kumimoji="1" sz="4400">
                <a:solidFill>
                  <a:schemeClr val="tx2"/>
                </a:solidFill>
                <a:latin typeface="Times" charset="0"/>
                <a:ea typeface="Osaka" charset="-128"/>
              </a:defRPr>
            </a:lvl8pPr>
            <a:lvl9pPr marL="1828800" algn="ctr" rtl="0" fontAlgn="base">
              <a:spcBef>
                <a:spcPct val="0"/>
              </a:spcBef>
              <a:spcAft>
                <a:spcPct val="0"/>
              </a:spcAft>
              <a:defRPr kumimoji="1" sz="4400">
                <a:solidFill>
                  <a:schemeClr val="tx2"/>
                </a:solidFill>
                <a:latin typeface="Times" charset="0"/>
                <a:ea typeface="Osaka" charset="-128"/>
              </a:defRPr>
            </a:lvl9pPr>
          </a:lstStyle>
          <a:p>
            <a:pPr algn="l" eaLnBrk="1" hangingPunct="1"/>
            <a:r>
              <a:rPr lang="ja-JP" altLang="en-US" sz="1400" kern="0" dirty="0">
                <a:solidFill>
                  <a:srgbClr val="005BAD"/>
                </a:solidFill>
                <a:latin typeface="HGP創英角ｺﾞｼｯｸUB" panose="020B0900000000000000" pitchFamily="50" charset="-128"/>
                <a:ea typeface="HGP創英角ｺﾞｼｯｸUB" panose="020B0900000000000000" pitchFamily="50" charset="-128"/>
              </a:rPr>
              <a:t>サイドストーリー</a:t>
            </a:r>
            <a:endParaRPr lang="en-US" altLang="ja-JP" sz="1200" kern="0" dirty="0">
              <a:solidFill>
                <a:srgbClr val="005BAD"/>
              </a:solidFill>
              <a:latin typeface="HGP創英角ｺﾞｼｯｸUB" panose="020B0900000000000000" pitchFamily="50" charset="-128"/>
              <a:ea typeface="HGP創英角ｺﾞｼｯｸUB" panose="020B0900000000000000" pitchFamily="50" charset="-128"/>
            </a:endParaRPr>
          </a:p>
          <a:p>
            <a:pPr algn="l" eaLnBrk="1" hangingPunct="1"/>
            <a:r>
              <a:rPr lang="ja-JP" altLang="en-US" sz="2100" kern="0" dirty="0">
                <a:solidFill>
                  <a:schemeClr val="tx1"/>
                </a:solidFill>
                <a:latin typeface="HGP創英角ｺﾞｼｯｸUB" panose="020B0900000000000000" pitchFamily="50" charset="-128"/>
                <a:ea typeface="HGP創英角ｺﾞｼｯｸUB" panose="020B0900000000000000" pitchFamily="50" charset="-128"/>
              </a:rPr>
              <a:t>もっと税について調べて</a:t>
            </a:r>
            <a:r>
              <a:rPr lang="ja-JP" altLang="en-US" sz="2100" kern="0">
                <a:solidFill>
                  <a:schemeClr val="tx1"/>
                </a:solidFill>
                <a:latin typeface="HGP創英角ｺﾞｼｯｸUB" panose="020B0900000000000000" pitchFamily="50" charset="-128"/>
                <a:ea typeface="HGP創英角ｺﾞｼｯｸUB" panose="020B0900000000000000" pitchFamily="50" charset="-128"/>
              </a:rPr>
              <a:t>みよう</a:t>
            </a:r>
            <a:r>
              <a:rPr lang="en-US" altLang="ja-JP" sz="2400" kern="0" dirty="0">
                <a:solidFill>
                  <a:schemeClr val="tx1"/>
                </a:solidFill>
                <a:latin typeface="HGP創英角ｺﾞｼｯｸUB" panose="020B0900000000000000" pitchFamily="50" charset="-128"/>
                <a:ea typeface="HGP創英角ｺﾞｼｯｸUB" panose="020B0900000000000000" pitchFamily="50" charset="-128"/>
              </a:rPr>
              <a:t>/</a:t>
            </a:r>
            <a:r>
              <a:rPr lang="ja-JP" altLang="en-US" sz="2400" kern="0">
                <a:solidFill>
                  <a:schemeClr val="tx1"/>
                </a:solidFill>
                <a:latin typeface="HGP創英角ｺﾞｼｯｸUB" panose="020B0900000000000000" pitchFamily="50" charset="-128"/>
                <a:ea typeface="HGP創英角ｺﾞｼｯｸUB" panose="020B0900000000000000" pitchFamily="50" charset="-128"/>
              </a:rPr>
              <a:t>京都府の</a:t>
            </a:r>
            <a:r>
              <a:rPr lang="ja-JP" altLang="en-US" sz="2400" kern="0" dirty="0">
                <a:solidFill>
                  <a:schemeClr val="tx1"/>
                </a:solidFill>
                <a:latin typeface="HGP創英角ｺﾞｼｯｸUB" panose="020B0900000000000000" pitchFamily="50" charset="-128"/>
                <a:ea typeface="HGP創英角ｺﾞｼｯｸUB" panose="020B0900000000000000" pitchFamily="50" charset="-128"/>
              </a:rPr>
              <a:t>財政−③使われ方</a:t>
            </a:r>
          </a:p>
        </p:txBody>
      </p:sp>
      <p:sp>
        <p:nvSpPr>
          <p:cNvPr id="11" name="AutoShape 353">
            <a:extLst>
              <a:ext uri="{FF2B5EF4-FFF2-40B4-BE49-F238E27FC236}">
                <a16:creationId xmlns:a16="http://schemas.microsoft.com/office/drawing/2014/main" id="{38EDFE98-EDB3-4BE3-A8F3-FAA34019A1DF}"/>
              </a:ext>
            </a:extLst>
          </p:cNvPr>
          <p:cNvSpPr>
            <a:spLocks noChangeArrowheads="1"/>
          </p:cNvSpPr>
          <p:nvPr/>
        </p:nvSpPr>
        <p:spPr bwMode="auto">
          <a:xfrm>
            <a:off x="323851" y="1085670"/>
            <a:ext cx="8519134" cy="827030"/>
          </a:xfrm>
          <a:prstGeom prst="roundRect">
            <a:avLst>
              <a:gd name="adj" fmla="val 0"/>
            </a:avLst>
          </a:prstGeom>
          <a:solidFill>
            <a:srgbClr val="CEECFE"/>
          </a:solidFill>
          <a:ln>
            <a:noFill/>
          </a:ln>
          <a:effectLst/>
        </p:spPr>
        <p:txBody>
          <a:bodyPr wrap="none" anchor="ctr"/>
          <a:lstStyle/>
          <a:p>
            <a:pPr defTabSz="838413" eaLnBrk="1" hangingPunct="1">
              <a:spcBef>
                <a:spcPct val="20000"/>
              </a:spcBef>
              <a:defRPr/>
            </a:pPr>
            <a:r>
              <a:rPr lang="ja-JP" altLang="en-US" sz="1800">
                <a:solidFill>
                  <a:prstClr val="black"/>
                </a:solidFill>
                <a:latin typeface="+mn-ea"/>
                <a:ea typeface="+mn-ea"/>
              </a:rPr>
              <a:t>京都府民１人</a:t>
            </a:r>
            <a:r>
              <a:rPr lang="ja-JP" altLang="en-US" sz="1800" dirty="0">
                <a:solidFill>
                  <a:prstClr val="black"/>
                </a:solidFill>
                <a:latin typeface="+mn-ea"/>
                <a:ea typeface="+mn-ea"/>
              </a:rPr>
              <a:t>当たりの支出額や税金の使われ方をみてみよう。</a:t>
            </a:r>
          </a:p>
        </p:txBody>
      </p:sp>
      <p:pic>
        <p:nvPicPr>
          <p:cNvPr id="12" name="Picture 29">
            <a:extLst>
              <a:ext uri="{FF2B5EF4-FFF2-40B4-BE49-F238E27FC236}">
                <a16:creationId xmlns:a16="http://schemas.microsoft.com/office/drawing/2014/main" id="{FC45E5A1-E821-4CAA-A4DB-82274B823C92}"/>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p:blipFill>
        <p:spPr bwMode="auto">
          <a:xfrm>
            <a:off x="7692777" y="774317"/>
            <a:ext cx="1077116" cy="12909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 name="正方形/長方形 13">
            <a:extLst>
              <a:ext uri="{FF2B5EF4-FFF2-40B4-BE49-F238E27FC236}">
                <a16:creationId xmlns:a16="http://schemas.microsoft.com/office/drawing/2014/main" id="{8C4A5D54-3558-4125-94D6-19C15283C7AD}"/>
              </a:ext>
            </a:extLst>
          </p:cNvPr>
          <p:cNvSpPr/>
          <p:nvPr/>
        </p:nvSpPr>
        <p:spPr bwMode="auto">
          <a:xfrm>
            <a:off x="4991609" y="2084190"/>
            <a:ext cx="3778284" cy="360000"/>
          </a:xfrm>
          <a:prstGeom prst="rect">
            <a:avLst/>
          </a:prstGeom>
          <a:solidFill>
            <a:schemeClr val="accent1"/>
          </a:solidFill>
          <a:ln w="19050" cap="flat" cmpd="sng" algn="ctr">
            <a:noFill/>
            <a:prstDash val="solid"/>
            <a:round/>
            <a:headEnd type="none" w="med" len="med"/>
            <a:tailEnd type="none" w="med" len="med"/>
          </a:ln>
          <a:effectLst/>
        </p:spPr>
        <p:txBody>
          <a:bodyPr vert="horz" wrap="square" lIns="36000" tIns="36000" rIns="36000" bIns="3600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lang="ja-JP" altLang="en-US" sz="1400">
                <a:solidFill>
                  <a:schemeClr val="bg1"/>
                </a:solidFill>
                <a:latin typeface="+mn-ea"/>
                <a:ea typeface="+mn-ea"/>
              </a:rPr>
              <a:t>京都府</a:t>
            </a:r>
            <a:r>
              <a:rPr kumimoji="1" lang="ja-JP" altLang="en-US" sz="1400" b="0" i="0" u="none" strike="noStrike" cap="none" normalizeH="0" baseline="0">
                <a:ln>
                  <a:noFill/>
                </a:ln>
                <a:solidFill>
                  <a:schemeClr val="bg1"/>
                </a:solidFill>
                <a:effectLst/>
                <a:latin typeface="+mn-ea"/>
                <a:ea typeface="+mn-ea"/>
              </a:rPr>
              <a:t>の</a:t>
            </a:r>
            <a:r>
              <a:rPr kumimoji="1" lang="ja-JP" altLang="en-US" sz="1400" b="0" i="0" u="none" strike="noStrike" cap="none" normalizeH="0" baseline="0" dirty="0">
                <a:ln>
                  <a:noFill/>
                </a:ln>
                <a:solidFill>
                  <a:schemeClr val="bg1"/>
                </a:solidFill>
                <a:effectLst/>
                <a:latin typeface="+mn-ea"/>
                <a:ea typeface="+mn-ea"/>
              </a:rPr>
              <a:t>税金はこんなところにも使われています</a:t>
            </a:r>
          </a:p>
        </p:txBody>
      </p:sp>
      <p:sp>
        <p:nvSpPr>
          <p:cNvPr id="16" name="Rectangle 8">
            <a:extLst>
              <a:ext uri="{FF2B5EF4-FFF2-40B4-BE49-F238E27FC236}">
                <a16:creationId xmlns:a16="http://schemas.microsoft.com/office/drawing/2014/main" id="{0A3FB61A-D042-4CDD-BFEF-D7A7BE0356FF}"/>
              </a:ext>
            </a:extLst>
          </p:cNvPr>
          <p:cNvSpPr>
            <a:spLocks noChangeArrowheads="1"/>
          </p:cNvSpPr>
          <p:nvPr/>
        </p:nvSpPr>
        <p:spPr bwMode="auto">
          <a:xfrm>
            <a:off x="4991609" y="2445786"/>
            <a:ext cx="2061261" cy="4830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36000" tIns="36000" rIns="36000" bIns="36000" anchor="ctr" anchorCtr="0">
            <a:noAutofit/>
          </a:bodyPr>
          <a:lstStyle>
            <a:lvl1pPr>
              <a:spcBef>
                <a:spcPct val="20000"/>
              </a:spcBef>
              <a:buChar char="•"/>
              <a:defRPr kumimoji="1" sz="3200">
                <a:solidFill>
                  <a:schemeClr val="tx1"/>
                </a:solidFill>
                <a:latin typeface="Times" panose="02020603050405020304" pitchFamily="18" charset="0"/>
                <a:ea typeface="Osaka" charset="-128"/>
              </a:defRPr>
            </a:lvl1pPr>
            <a:lvl2pPr marL="742950" indent="-285750">
              <a:spcBef>
                <a:spcPct val="20000"/>
              </a:spcBef>
              <a:buChar char="–"/>
              <a:defRPr kumimoji="1" sz="2800">
                <a:solidFill>
                  <a:schemeClr val="tx1"/>
                </a:solidFill>
                <a:latin typeface="Times" panose="02020603050405020304" pitchFamily="18" charset="0"/>
                <a:ea typeface="Osaka" charset="-128"/>
              </a:defRPr>
            </a:lvl2pPr>
            <a:lvl3pPr marL="1143000" indent="-228600">
              <a:spcBef>
                <a:spcPct val="20000"/>
              </a:spcBef>
              <a:buChar char="•"/>
              <a:defRPr kumimoji="1" sz="2400">
                <a:solidFill>
                  <a:schemeClr val="tx1"/>
                </a:solidFill>
                <a:latin typeface="Times" panose="02020603050405020304" pitchFamily="18" charset="0"/>
                <a:ea typeface="Osaka" charset="-128"/>
              </a:defRPr>
            </a:lvl3pPr>
            <a:lvl4pPr marL="1600200" indent="-228600">
              <a:spcBef>
                <a:spcPct val="20000"/>
              </a:spcBef>
              <a:buChar char="–"/>
              <a:defRPr kumimoji="1" sz="2000">
                <a:solidFill>
                  <a:schemeClr val="tx1"/>
                </a:solidFill>
                <a:latin typeface="Times" panose="02020603050405020304" pitchFamily="18" charset="0"/>
                <a:ea typeface="Osaka" charset="-128"/>
              </a:defRPr>
            </a:lvl4pPr>
            <a:lvl5pPr marL="2057400" indent="-228600">
              <a:spcBef>
                <a:spcPct val="20000"/>
              </a:spcBef>
              <a:buChar char="»"/>
              <a:defRPr kumimoji="1" sz="2000">
                <a:solidFill>
                  <a:schemeClr val="tx1"/>
                </a:solidFill>
                <a:latin typeface="Times" panose="02020603050405020304" pitchFamily="18" charset="0"/>
                <a:ea typeface="Osaka" charset="-128"/>
              </a:defRPr>
            </a:lvl5pPr>
            <a:lvl6pPr marL="25146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6pPr>
            <a:lvl7pPr marL="29718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7pPr>
            <a:lvl8pPr marL="34290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8pPr>
            <a:lvl9pPr marL="38862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9pPr>
          </a:lstStyle>
          <a:p>
            <a:pPr eaLnBrk="1" hangingPunct="1">
              <a:spcBef>
                <a:spcPct val="0"/>
              </a:spcBef>
              <a:buFontTx/>
              <a:buNone/>
            </a:pPr>
            <a:r>
              <a:rPr lang="ja-JP" altLang="en-US" sz="1200" dirty="0">
                <a:solidFill>
                  <a:schemeClr val="bg1"/>
                </a:solidFill>
                <a:latin typeface="+mn-ea"/>
                <a:ea typeface="+mn-ea"/>
                <a:cs typeface="メイリオ" panose="020B0604030504040204" pitchFamily="50" charset="-128"/>
              </a:rPr>
              <a:t>京奈和自動車道紀北西道路</a:t>
            </a:r>
            <a:endParaRPr lang="en-US" altLang="ja-JP" sz="1200" dirty="0">
              <a:solidFill>
                <a:schemeClr val="bg1"/>
              </a:solidFill>
              <a:latin typeface="+mn-ea"/>
              <a:ea typeface="+mn-ea"/>
              <a:cs typeface="メイリオ" panose="020B0604030504040204" pitchFamily="50" charset="-128"/>
            </a:endParaRPr>
          </a:p>
          <a:p>
            <a:pPr eaLnBrk="1" hangingPunct="1">
              <a:spcBef>
                <a:spcPct val="0"/>
              </a:spcBef>
              <a:buFontTx/>
              <a:buNone/>
            </a:pPr>
            <a:r>
              <a:rPr lang="ja-JP" altLang="en-US" sz="1000" dirty="0">
                <a:solidFill>
                  <a:schemeClr val="bg1"/>
                </a:solidFill>
                <a:latin typeface="+mn-ea"/>
                <a:ea typeface="+mn-ea"/>
                <a:cs typeface="メイリオ" panose="020B0604030504040204" pitchFamily="50" charset="-128"/>
              </a:rPr>
              <a:t>（平成２９年３月開通）　</a:t>
            </a:r>
            <a:r>
              <a:rPr lang="ja-JP" altLang="en-US" sz="1100" dirty="0">
                <a:solidFill>
                  <a:schemeClr val="bg1"/>
                </a:solidFill>
                <a:latin typeface="+mn-ea"/>
                <a:ea typeface="+mn-ea"/>
                <a:cs typeface="メイリオ" panose="020B0604030504040204" pitchFamily="50" charset="-128"/>
              </a:rPr>
              <a:t>総事業費：約</a:t>
            </a:r>
            <a:r>
              <a:rPr lang="en-US" altLang="ja-JP" sz="1100" dirty="0">
                <a:solidFill>
                  <a:schemeClr val="bg1"/>
                </a:solidFill>
                <a:latin typeface="+mn-ea"/>
                <a:ea typeface="+mn-ea"/>
                <a:cs typeface="メイリオ" panose="020B0604030504040204" pitchFamily="50" charset="-128"/>
              </a:rPr>
              <a:t>1,101</a:t>
            </a:r>
            <a:r>
              <a:rPr lang="ja-JP" altLang="en-US" sz="1100" dirty="0">
                <a:solidFill>
                  <a:schemeClr val="bg1"/>
                </a:solidFill>
                <a:latin typeface="+mn-ea"/>
                <a:ea typeface="+mn-ea"/>
                <a:cs typeface="メイリオ" panose="020B0604030504040204" pitchFamily="50" charset="-128"/>
              </a:rPr>
              <a:t>億円</a:t>
            </a:r>
            <a:endParaRPr lang="en-US" altLang="ja-JP" sz="1100" dirty="0">
              <a:solidFill>
                <a:schemeClr val="bg1"/>
              </a:solidFill>
              <a:latin typeface="+mn-ea"/>
              <a:ea typeface="+mn-ea"/>
              <a:cs typeface="メイリオ" panose="020B0604030504040204" pitchFamily="50" charset="-128"/>
            </a:endParaRPr>
          </a:p>
        </p:txBody>
      </p:sp>
      <p:pic>
        <p:nvPicPr>
          <p:cNvPr id="22" name="図 21">
            <a:extLst>
              <a:ext uri="{FF2B5EF4-FFF2-40B4-BE49-F238E27FC236}">
                <a16:creationId xmlns:a16="http://schemas.microsoft.com/office/drawing/2014/main" id="{42927223-0E99-CF60-ECC7-5BF84EF399EA}"/>
              </a:ext>
            </a:extLst>
          </p:cNvPr>
          <p:cNvPicPr>
            <a:picLocks noChangeAspect="1"/>
          </p:cNvPicPr>
          <p:nvPr/>
        </p:nvPicPr>
        <p:blipFill rotWithShape="1">
          <a:blip r:embed="rId4"/>
          <a:srcRect l="53776" t="42633" r="21915" b="26618"/>
          <a:stretch/>
        </p:blipFill>
        <p:spPr>
          <a:xfrm>
            <a:off x="5758154" y="4626716"/>
            <a:ext cx="2265198" cy="1543122"/>
          </a:xfrm>
          <a:prstGeom prst="rect">
            <a:avLst/>
          </a:prstGeom>
        </p:spPr>
      </p:pic>
      <p:pic>
        <p:nvPicPr>
          <p:cNvPr id="24" name="図 23">
            <a:extLst>
              <a:ext uri="{FF2B5EF4-FFF2-40B4-BE49-F238E27FC236}">
                <a16:creationId xmlns:a16="http://schemas.microsoft.com/office/drawing/2014/main" id="{A1F52F98-5AD7-6E6B-22E3-5E2D2C21A762}"/>
              </a:ext>
            </a:extLst>
          </p:cNvPr>
          <p:cNvPicPr>
            <a:picLocks noChangeAspect="1"/>
          </p:cNvPicPr>
          <p:nvPr/>
        </p:nvPicPr>
        <p:blipFill rotWithShape="1">
          <a:blip r:embed="rId4"/>
          <a:srcRect l="16482" t="42090" r="46421" b="26618"/>
          <a:stretch/>
        </p:blipFill>
        <p:spPr>
          <a:xfrm>
            <a:off x="4911516" y="2437332"/>
            <a:ext cx="3958475" cy="1798185"/>
          </a:xfrm>
          <a:prstGeom prst="rect">
            <a:avLst/>
          </a:prstGeom>
        </p:spPr>
      </p:pic>
      <p:sp>
        <p:nvSpPr>
          <p:cNvPr id="25" name="正方形/長方形 24">
            <a:extLst>
              <a:ext uri="{FF2B5EF4-FFF2-40B4-BE49-F238E27FC236}">
                <a16:creationId xmlns:a16="http://schemas.microsoft.com/office/drawing/2014/main" id="{C5CD0EFA-C1B4-C449-1289-199BEAD3253F}"/>
              </a:ext>
            </a:extLst>
          </p:cNvPr>
          <p:cNvSpPr/>
          <p:nvPr/>
        </p:nvSpPr>
        <p:spPr>
          <a:xfrm>
            <a:off x="4911435" y="4198606"/>
            <a:ext cx="3655049" cy="307777"/>
          </a:xfrm>
          <a:prstGeom prst="rect">
            <a:avLst/>
          </a:prstGeom>
        </p:spPr>
        <p:txBody>
          <a:bodyPr wrap="square">
            <a:spAutoFit/>
          </a:bodyPr>
          <a:lstStyle/>
          <a:p>
            <a:pPr algn="r" eaLnBrk="1" hangingPunct="1">
              <a:spcBef>
                <a:spcPct val="0"/>
              </a:spcBef>
              <a:buFontTx/>
              <a:buNone/>
            </a:pPr>
            <a:r>
              <a:rPr lang="ja-JP" altLang="en-US" sz="1400">
                <a:latin typeface="+mn-ea"/>
                <a:ea typeface="+mn-ea"/>
                <a:cs typeface="メイリオ" panose="020B0604030504040204" pitchFamily="50" charset="-128"/>
              </a:rPr>
              <a:t>京都府立京都学・歴彩館</a:t>
            </a:r>
            <a:r>
              <a:rPr lang="ja-JP" altLang="en-US" sz="1200">
                <a:latin typeface="+mn-ea"/>
                <a:ea typeface="+mn-ea"/>
                <a:cs typeface="メイリオ" panose="020B0604030504040204" pitchFamily="50" charset="-128"/>
              </a:rPr>
              <a:t>（京都市左京区）</a:t>
            </a:r>
            <a:endParaRPr lang="en-US" altLang="ja-JP" sz="1200" dirty="0">
              <a:latin typeface="+mn-ea"/>
              <a:ea typeface="+mn-ea"/>
              <a:cs typeface="メイリオ" panose="020B0604030504040204" pitchFamily="50" charset="-128"/>
            </a:endParaRPr>
          </a:p>
        </p:txBody>
      </p:sp>
      <p:sp>
        <p:nvSpPr>
          <p:cNvPr id="26" name="正方形/長方形 25">
            <a:extLst>
              <a:ext uri="{FF2B5EF4-FFF2-40B4-BE49-F238E27FC236}">
                <a16:creationId xmlns:a16="http://schemas.microsoft.com/office/drawing/2014/main" id="{57F66167-CDBE-34D9-CBD3-267A128594A9}"/>
              </a:ext>
            </a:extLst>
          </p:cNvPr>
          <p:cNvSpPr/>
          <p:nvPr/>
        </p:nvSpPr>
        <p:spPr>
          <a:xfrm>
            <a:off x="5220714" y="6169838"/>
            <a:ext cx="3345770" cy="492443"/>
          </a:xfrm>
          <a:prstGeom prst="rect">
            <a:avLst/>
          </a:prstGeom>
        </p:spPr>
        <p:txBody>
          <a:bodyPr wrap="square">
            <a:spAutoFit/>
          </a:bodyPr>
          <a:lstStyle/>
          <a:p>
            <a:pPr eaLnBrk="1" hangingPunct="1">
              <a:spcBef>
                <a:spcPct val="0"/>
              </a:spcBef>
              <a:buFontTx/>
              <a:buNone/>
            </a:pPr>
            <a:r>
              <a:rPr lang="ja-JP" altLang="en-US" sz="1400">
                <a:latin typeface="+mn-ea"/>
                <a:ea typeface="+mn-ea"/>
                <a:cs typeface="メイリオ" panose="020B0604030504040204" pitchFamily="50" charset="-128"/>
              </a:rPr>
              <a:t>サンガスタジアム</a:t>
            </a:r>
            <a:r>
              <a:rPr lang="en-US" altLang="ja-JP" sz="1400" dirty="0">
                <a:latin typeface="+mn-ea"/>
                <a:ea typeface="+mn-ea"/>
                <a:cs typeface="メイリオ" panose="020B0604030504040204" pitchFamily="50" charset="-128"/>
              </a:rPr>
              <a:t> by KYOCERA</a:t>
            </a:r>
            <a:r>
              <a:rPr lang="ja-JP" altLang="en-US" sz="1400">
                <a:latin typeface="+mn-ea"/>
                <a:ea typeface="+mn-ea"/>
                <a:cs typeface="メイリオ" panose="020B0604030504040204" pitchFamily="50" charset="-128"/>
              </a:rPr>
              <a:t>（亀岡市）</a:t>
            </a:r>
            <a:endParaRPr lang="en-US" altLang="ja-JP" sz="1400" dirty="0">
              <a:latin typeface="+mn-ea"/>
              <a:ea typeface="+mn-ea"/>
              <a:cs typeface="メイリオ" panose="020B0604030504040204" pitchFamily="50" charset="-128"/>
            </a:endParaRPr>
          </a:p>
          <a:p>
            <a:pPr eaLnBrk="1" hangingPunct="1">
              <a:spcBef>
                <a:spcPct val="0"/>
              </a:spcBef>
              <a:buFontTx/>
              <a:buNone/>
            </a:pPr>
            <a:r>
              <a:rPr lang="ja-JP" altLang="en-US" sz="1200">
                <a:latin typeface="+mn-ea"/>
                <a:ea typeface="+mn-ea"/>
                <a:cs typeface="メイリオ" panose="020B0604030504040204" pitchFamily="50" charset="-128"/>
              </a:rPr>
              <a:t>（京都府立京都スタジアム）</a:t>
            </a:r>
            <a:endParaRPr lang="ja-JP" altLang="en-US" sz="1200" dirty="0">
              <a:latin typeface="+mn-ea"/>
              <a:ea typeface="+mn-ea"/>
              <a:cs typeface="メイリオ" panose="020B0604030504040204" pitchFamily="50" charset="-128"/>
            </a:endParaRPr>
          </a:p>
        </p:txBody>
      </p:sp>
      <p:sp>
        <p:nvSpPr>
          <p:cNvPr id="2" name="正方形/長方形 1">
            <a:extLst>
              <a:ext uri="{FF2B5EF4-FFF2-40B4-BE49-F238E27FC236}">
                <a16:creationId xmlns:a16="http://schemas.microsoft.com/office/drawing/2014/main" id="{DFF386E6-835C-2680-8618-9EFDA00F6EDF}"/>
              </a:ext>
            </a:extLst>
          </p:cNvPr>
          <p:cNvSpPr/>
          <p:nvPr/>
        </p:nvSpPr>
        <p:spPr bwMode="auto">
          <a:xfrm>
            <a:off x="335731" y="2084190"/>
            <a:ext cx="4255849" cy="360000"/>
          </a:xfrm>
          <a:prstGeom prst="rect">
            <a:avLst/>
          </a:prstGeom>
          <a:solidFill>
            <a:schemeClr val="accent1"/>
          </a:solidFill>
          <a:ln w="19050" cap="flat" cmpd="sng" algn="ctr">
            <a:noFill/>
            <a:prstDash val="solid"/>
            <a:round/>
            <a:headEnd type="none" w="med" len="med"/>
            <a:tailEnd type="none" w="med" len="med"/>
          </a:ln>
          <a:effectLst/>
        </p:spPr>
        <p:txBody>
          <a:bodyPr vert="horz" wrap="square" lIns="36000" tIns="36000" rIns="36000" bIns="3600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lang="ja-JP" altLang="en-US" sz="1400">
                <a:solidFill>
                  <a:schemeClr val="bg1"/>
                </a:solidFill>
                <a:latin typeface="+mn-ea"/>
                <a:ea typeface="+mn-ea"/>
              </a:rPr>
              <a:t>京都府民１人</a:t>
            </a:r>
            <a:r>
              <a:rPr lang="ja-JP" altLang="en-US" sz="1400" dirty="0">
                <a:solidFill>
                  <a:schemeClr val="bg1"/>
                </a:solidFill>
                <a:latin typeface="+mn-ea"/>
                <a:ea typeface="+mn-ea"/>
              </a:rPr>
              <a:t>当たりの支出額</a:t>
            </a:r>
            <a:endParaRPr kumimoji="1" lang="ja-JP" altLang="en-US" sz="1400" b="0" i="0" u="none" strike="noStrike" cap="none" normalizeH="0" baseline="0" dirty="0">
              <a:ln>
                <a:noFill/>
              </a:ln>
              <a:solidFill>
                <a:schemeClr val="bg1"/>
              </a:solidFill>
              <a:effectLst/>
              <a:latin typeface="+mn-ea"/>
              <a:ea typeface="+mn-ea"/>
            </a:endParaRPr>
          </a:p>
        </p:txBody>
      </p:sp>
      <p:sp>
        <p:nvSpPr>
          <p:cNvPr id="8" name="Rectangle 8">
            <a:extLst>
              <a:ext uri="{FF2B5EF4-FFF2-40B4-BE49-F238E27FC236}">
                <a16:creationId xmlns:a16="http://schemas.microsoft.com/office/drawing/2014/main" id="{C9E66EB4-57C9-B6C1-47B8-91B01023A8ED}"/>
              </a:ext>
            </a:extLst>
          </p:cNvPr>
          <p:cNvSpPr>
            <a:spLocks noChangeArrowheads="1"/>
          </p:cNvSpPr>
          <p:nvPr/>
        </p:nvSpPr>
        <p:spPr bwMode="auto">
          <a:xfrm>
            <a:off x="335732" y="2445785"/>
            <a:ext cx="4324200" cy="4830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36000" tIns="36000" rIns="36000" bIns="36000" anchor="ctr" anchorCtr="0">
            <a:noAutofit/>
          </a:bodyPr>
          <a:lstStyle>
            <a:lvl1pPr>
              <a:spcBef>
                <a:spcPct val="20000"/>
              </a:spcBef>
              <a:buChar char="•"/>
              <a:defRPr kumimoji="1" sz="3200">
                <a:solidFill>
                  <a:schemeClr val="tx1"/>
                </a:solidFill>
                <a:latin typeface="Times" panose="02020603050405020304" pitchFamily="18" charset="0"/>
                <a:ea typeface="Osaka" charset="-128"/>
              </a:defRPr>
            </a:lvl1pPr>
            <a:lvl2pPr marL="742950" indent="-285750">
              <a:spcBef>
                <a:spcPct val="20000"/>
              </a:spcBef>
              <a:buChar char="–"/>
              <a:defRPr kumimoji="1" sz="2800">
                <a:solidFill>
                  <a:schemeClr val="tx1"/>
                </a:solidFill>
                <a:latin typeface="Times" panose="02020603050405020304" pitchFamily="18" charset="0"/>
                <a:ea typeface="Osaka" charset="-128"/>
              </a:defRPr>
            </a:lvl2pPr>
            <a:lvl3pPr marL="1143000" indent="-228600">
              <a:spcBef>
                <a:spcPct val="20000"/>
              </a:spcBef>
              <a:buChar char="•"/>
              <a:defRPr kumimoji="1" sz="2400">
                <a:solidFill>
                  <a:schemeClr val="tx1"/>
                </a:solidFill>
                <a:latin typeface="Times" panose="02020603050405020304" pitchFamily="18" charset="0"/>
                <a:ea typeface="Osaka" charset="-128"/>
              </a:defRPr>
            </a:lvl3pPr>
            <a:lvl4pPr marL="1600200" indent="-228600">
              <a:spcBef>
                <a:spcPct val="20000"/>
              </a:spcBef>
              <a:buChar char="–"/>
              <a:defRPr kumimoji="1" sz="2000">
                <a:solidFill>
                  <a:schemeClr val="tx1"/>
                </a:solidFill>
                <a:latin typeface="Times" panose="02020603050405020304" pitchFamily="18" charset="0"/>
                <a:ea typeface="Osaka" charset="-128"/>
              </a:defRPr>
            </a:lvl4pPr>
            <a:lvl5pPr marL="2057400" indent="-228600">
              <a:spcBef>
                <a:spcPct val="20000"/>
              </a:spcBef>
              <a:buChar char="»"/>
              <a:defRPr kumimoji="1" sz="2000">
                <a:solidFill>
                  <a:schemeClr val="tx1"/>
                </a:solidFill>
                <a:latin typeface="Times" panose="02020603050405020304" pitchFamily="18" charset="0"/>
                <a:ea typeface="Osaka" charset="-128"/>
              </a:defRPr>
            </a:lvl5pPr>
            <a:lvl6pPr marL="25146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6pPr>
            <a:lvl7pPr marL="29718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7pPr>
            <a:lvl8pPr marL="34290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8pPr>
            <a:lvl9pPr marL="38862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9pPr>
          </a:lstStyle>
          <a:p>
            <a:pPr eaLnBrk="1" hangingPunct="1">
              <a:spcBef>
                <a:spcPct val="0"/>
              </a:spcBef>
              <a:buFontTx/>
              <a:buNone/>
            </a:pPr>
            <a:r>
              <a:rPr lang="ja-JP" altLang="en-US" sz="1200" dirty="0">
                <a:latin typeface="+mn-ea"/>
                <a:ea typeface="+mn-ea"/>
                <a:cs typeface="メイリオ" panose="020B0604030504040204" pitchFamily="50" charset="-128"/>
              </a:rPr>
              <a:t>京都府民の人口で割ると１人当たりの支出</a:t>
            </a:r>
            <a:r>
              <a:rPr lang="ja-JP" altLang="en-US" sz="1200">
                <a:latin typeface="+mn-ea"/>
                <a:ea typeface="+mn-ea"/>
                <a:cs typeface="メイリオ" panose="020B0604030504040204" pitchFamily="50" charset="-128"/>
              </a:rPr>
              <a:t>額は約</a:t>
            </a:r>
            <a:r>
              <a:rPr lang="en-US" altLang="ja-JP" sz="1200" dirty="0">
                <a:latin typeface="+mn-ea"/>
                <a:ea typeface="+mn-ea"/>
                <a:cs typeface="メイリオ" panose="020B0604030504040204" pitchFamily="50" charset="-128"/>
              </a:rPr>
              <a:t>410,100</a:t>
            </a:r>
            <a:r>
              <a:rPr lang="ja-JP" altLang="en-US" sz="1200">
                <a:latin typeface="+mn-ea"/>
                <a:ea typeface="+mn-ea"/>
                <a:cs typeface="メイリオ" panose="020B0604030504040204" pitchFamily="50" charset="-128"/>
              </a:rPr>
              <a:t>円</a:t>
            </a:r>
            <a:r>
              <a:rPr lang="ja-JP" altLang="en-US" sz="1200" dirty="0">
                <a:latin typeface="+mn-ea"/>
                <a:ea typeface="+mn-ea"/>
                <a:cs typeface="メイリオ" panose="020B0604030504040204" pitchFamily="50" charset="-128"/>
              </a:rPr>
              <a:t>です。</a:t>
            </a:r>
            <a:endParaRPr lang="en-US" altLang="ja-JP" sz="1200" dirty="0">
              <a:latin typeface="+mn-ea"/>
              <a:ea typeface="+mn-ea"/>
              <a:cs typeface="メイリオ" panose="020B0604030504040204" pitchFamily="50" charset="-128"/>
            </a:endParaRPr>
          </a:p>
          <a:p>
            <a:pPr eaLnBrk="1" hangingPunct="1">
              <a:spcBef>
                <a:spcPct val="0"/>
              </a:spcBef>
              <a:buFontTx/>
              <a:buNone/>
            </a:pPr>
            <a:r>
              <a:rPr lang="ja-JP" altLang="en-US" sz="1200" dirty="0">
                <a:latin typeface="+mn-ea"/>
                <a:ea typeface="+mn-ea"/>
                <a:cs typeface="メイリオ" panose="020B0604030504040204" pitchFamily="50" charset="-128"/>
              </a:rPr>
              <a:t>（令和７年３月１日現在人口　</a:t>
            </a:r>
            <a:r>
              <a:rPr lang="en-US" altLang="ja-JP" sz="1200" dirty="0">
                <a:latin typeface="+mn-ea"/>
                <a:ea typeface="+mn-ea"/>
                <a:cs typeface="メイリオ" panose="020B0604030504040204" pitchFamily="50" charset="-128"/>
              </a:rPr>
              <a:t>2,511,441</a:t>
            </a:r>
            <a:r>
              <a:rPr lang="ja-JP" altLang="en-US" sz="1200" dirty="0">
                <a:latin typeface="+mn-ea"/>
                <a:ea typeface="+mn-ea"/>
                <a:cs typeface="メイリオ" panose="020B0604030504040204" pitchFamily="50" charset="-128"/>
              </a:rPr>
              <a:t>人）</a:t>
            </a:r>
            <a:endParaRPr lang="en-US" altLang="ja-JP" sz="1200" dirty="0">
              <a:latin typeface="+mn-ea"/>
              <a:ea typeface="+mn-ea"/>
              <a:cs typeface="メイリオ" panose="020B0604030504040204" pitchFamily="50" charset="-128"/>
            </a:endParaRPr>
          </a:p>
        </p:txBody>
      </p:sp>
      <p:sp>
        <p:nvSpPr>
          <p:cNvPr id="10" name="Rectangle 8">
            <a:extLst>
              <a:ext uri="{FF2B5EF4-FFF2-40B4-BE49-F238E27FC236}">
                <a16:creationId xmlns:a16="http://schemas.microsoft.com/office/drawing/2014/main" id="{ED065B93-B5E1-B902-EF0C-64A539085B7E}"/>
              </a:ext>
            </a:extLst>
          </p:cNvPr>
          <p:cNvSpPr>
            <a:spLocks noChangeArrowheads="1"/>
          </p:cNvSpPr>
          <p:nvPr/>
        </p:nvSpPr>
        <p:spPr bwMode="auto">
          <a:xfrm>
            <a:off x="3328969" y="4118381"/>
            <a:ext cx="321169" cy="239608"/>
          </a:xfrm>
          <a:prstGeom prst="rect">
            <a:avLst/>
          </a:prstGeom>
          <a:noFill/>
          <a:ln>
            <a:noFill/>
          </a:ln>
        </p:spPr>
        <p:txBody>
          <a:bodyPr wrap="none" lIns="36000" tIns="36000" rIns="36000" bIns="36000" anchor="ctr" anchorCtr="0">
            <a:spAutoFit/>
          </a:bodyPr>
          <a:lstStyle>
            <a:lvl1pPr>
              <a:spcBef>
                <a:spcPct val="20000"/>
              </a:spcBef>
              <a:buChar char="•"/>
              <a:defRPr kumimoji="1" sz="3200">
                <a:solidFill>
                  <a:schemeClr val="tx1"/>
                </a:solidFill>
                <a:latin typeface="Times" panose="02020603050405020304" pitchFamily="18" charset="0"/>
                <a:ea typeface="Osaka" charset="-128"/>
              </a:defRPr>
            </a:lvl1pPr>
            <a:lvl2pPr marL="742950" indent="-285750">
              <a:spcBef>
                <a:spcPct val="20000"/>
              </a:spcBef>
              <a:buChar char="–"/>
              <a:defRPr kumimoji="1" sz="2800">
                <a:solidFill>
                  <a:schemeClr val="tx1"/>
                </a:solidFill>
                <a:latin typeface="Times" panose="02020603050405020304" pitchFamily="18" charset="0"/>
                <a:ea typeface="Osaka" charset="-128"/>
              </a:defRPr>
            </a:lvl2pPr>
            <a:lvl3pPr marL="1143000" indent="-228600">
              <a:spcBef>
                <a:spcPct val="20000"/>
              </a:spcBef>
              <a:buChar char="•"/>
              <a:defRPr kumimoji="1" sz="2400">
                <a:solidFill>
                  <a:schemeClr val="tx1"/>
                </a:solidFill>
                <a:latin typeface="Times" panose="02020603050405020304" pitchFamily="18" charset="0"/>
                <a:ea typeface="Osaka" charset="-128"/>
              </a:defRPr>
            </a:lvl3pPr>
            <a:lvl4pPr marL="1600200" indent="-228600">
              <a:spcBef>
                <a:spcPct val="20000"/>
              </a:spcBef>
              <a:buChar char="–"/>
              <a:defRPr kumimoji="1" sz="2000">
                <a:solidFill>
                  <a:schemeClr val="tx1"/>
                </a:solidFill>
                <a:latin typeface="Times" panose="02020603050405020304" pitchFamily="18" charset="0"/>
                <a:ea typeface="Osaka" charset="-128"/>
              </a:defRPr>
            </a:lvl4pPr>
            <a:lvl5pPr marL="2057400" indent="-228600">
              <a:spcBef>
                <a:spcPct val="20000"/>
              </a:spcBef>
              <a:buChar char="»"/>
              <a:defRPr kumimoji="1" sz="2000">
                <a:solidFill>
                  <a:schemeClr val="tx1"/>
                </a:solidFill>
                <a:latin typeface="Times" panose="02020603050405020304" pitchFamily="18" charset="0"/>
                <a:ea typeface="Osaka" charset="-128"/>
              </a:defRPr>
            </a:lvl5pPr>
            <a:lvl6pPr marL="25146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6pPr>
            <a:lvl7pPr marL="29718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7pPr>
            <a:lvl8pPr marL="34290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8pPr>
            <a:lvl9pPr marL="38862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9pPr>
          </a:lstStyle>
          <a:p>
            <a:pPr algn="ctr" eaLnBrk="1" hangingPunct="1">
              <a:lnSpc>
                <a:spcPts val="1600"/>
              </a:lnSpc>
              <a:spcBef>
                <a:spcPct val="0"/>
              </a:spcBef>
              <a:buFontTx/>
              <a:buNone/>
            </a:pPr>
            <a:r>
              <a:rPr lang="ja-JP" altLang="en-US" sz="600">
                <a:latin typeface="+mn-ea"/>
                <a:ea typeface="+mn-ea"/>
                <a:cs typeface="メイリオ" panose="020B0604030504040204" pitchFamily="50" charset="-128"/>
              </a:rPr>
              <a:t>こうさい</a:t>
            </a:r>
            <a:endParaRPr lang="ja-JP" altLang="en-US" sz="600" dirty="0">
              <a:latin typeface="+mn-ea"/>
              <a:ea typeface="+mn-ea"/>
              <a:cs typeface="メイリオ" panose="020B0604030504040204" pitchFamily="50" charset="-128"/>
            </a:endParaRPr>
          </a:p>
        </p:txBody>
      </p:sp>
      <p:sp>
        <p:nvSpPr>
          <p:cNvPr id="15" name="Rectangle 8">
            <a:extLst>
              <a:ext uri="{FF2B5EF4-FFF2-40B4-BE49-F238E27FC236}">
                <a16:creationId xmlns:a16="http://schemas.microsoft.com/office/drawing/2014/main" id="{9B365511-0051-46D0-FF09-62792B9B29D5}"/>
              </a:ext>
            </a:extLst>
          </p:cNvPr>
          <p:cNvSpPr>
            <a:spLocks noChangeArrowheads="1"/>
          </p:cNvSpPr>
          <p:nvPr/>
        </p:nvSpPr>
        <p:spPr bwMode="auto">
          <a:xfrm>
            <a:off x="2618062" y="4878511"/>
            <a:ext cx="484368" cy="239608"/>
          </a:xfrm>
          <a:prstGeom prst="rect">
            <a:avLst/>
          </a:prstGeom>
          <a:noFill/>
          <a:ln>
            <a:noFill/>
          </a:ln>
        </p:spPr>
        <p:txBody>
          <a:bodyPr wrap="square" lIns="36000" tIns="36000" rIns="36000" bIns="36000" anchor="ctr" anchorCtr="0">
            <a:spAutoFit/>
          </a:bodyPr>
          <a:lstStyle>
            <a:lvl1pPr>
              <a:spcBef>
                <a:spcPct val="20000"/>
              </a:spcBef>
              <a:buChar char="•"/>
              <a:defRPr kumimoji="1" sz="3200">
                <a:solidFill>
                  <a:schemeClr val="tx1"/>
                </a:solidFill>
                <a:latin typeface="Times" panose="02020603050405020304" pitchFamily="18" charset="0"/>
                <a:ea typeface="Osaka" charset="-128"/>
              </a:defRPr>
            </a:lvl1pPr>
            <a:lvl2pPr marL="742950" indent="-285750">
              <a:spcBef>
                <a:spcPct val="20000"/>
              </a:spcBef>
              <a:buChar char="–"/>
              <a:defRPr kumimoji="1" sz="2800">
                <a:solidFill>
                  <a:schemeClr val="tx1"/>
                </a:solidFill>
                <a:latin typeface="Times" panose="02020603050405020304" pitchFamily="18" charset="0"/>
                <a:ea typeface="Osaka" charset="-128"/>
              </a:defRPr>
            </a:lvl2pPr>
            <a:lvl3pPr marL="1143000" indent="-228600">
              <a:spcBef>
                <a:spcPct val="20000"/>
              </a:spcBef>
              <a:buChar char="•"/>
              <a:defRPr kumimoji="1" sz="2400">
                <a:solidFill>
                  <a:schemeClr val="tx1"/>
                </a:solidFill>
                <a:latin typeface="Times" panose="02020603050405020304" pitchFamily="18" charset="0"/>
                <a:ea typeface="Osaka" charset="-128"/>
              </a:defRPr>
            </a:lvl3pPr>
            <a:lvl4pPr marL="1600200" indent="-228600">
              <a:spcBef>
                <a:spcPct val="20000"/>
              </a:spcBef>
              <a:buChar char="–"/>
              <a:defRPr kumimoji="1" sz="2000">
                <a:solidFill>
                  <a:schemeClr val="tx1"/>
                </a:solidFill>
                <a:latin typeface="Times" panose="02020603050405020304" pitchFamily="18" charset="0"/>
                <a:ea typeface="Osaka" charset="-128"/>
              </a:defRPr>
            </a:lvl4pPr>
            <a:lvl5pPr marL="2057400" indent="-228600">
              <a:spcBef>
                <a:spcPct val="20000"/>
              </a:spcBef>
              <a:buChar char="»"/>
              <a:defRPr kumimoji="1" sz="2000">
                <a:solidFill>
                  <a:schemeClr val="tx1"/>
                </a:solidFill>
                <a:latin typeface="Times" panose="02020603050405020304" pitchFamily="18" charset="0"/>
                <a:ea typeface="Osaka" charset="-128"/>
              </a:defRPr>
            </a:lvl5pPr>
            <a:lvl6pPr marL="25146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6pPr>
            <a:lvl7pPr marL="29718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7pPr>
            <a:lvl8pPr marL="34290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8pPr>
            <a:lvl9pPr marL="38862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9pPr>
          </a:lstStyle>
          <a:p>
            <a:pPr algn="ctr" eaLnBrk="1" hangingPunct="1">
              <a:lnSpc>
                <a:spcPts val="1600"/>
              </a:lnSpc>
              <a:spcBef>
                <a:spcPct val="0"/>
              </a:spcBef>
              <a:buFontTx/>
              <a:buNone/>
            </a:pPr>
            <a:r>
              <a:rPr lang="ja-JP" altLang="en-US" sz="600">
                <a:latin typeface="+mn-ea"/>
                <a:ea typeface="+mn-ea"/>
                <a:cs typeface="メイリオ" panose="020B0604030504040204" pitchFamily="50" charset="-128"/>
              </a:rPr>
              <a:t>ちほうさい</a:t>
            </a:r>
            <a:endParaRPr lang="ja-JP" altLang="en-US" sz="600" dirty="0">
              <a:latin typeface="+mn-ea"/>
              <a:ea typeface="+mn-ea"/>
              <a:cs typeface="メイリオ" panose="020B0604030504040204" pitchFamily="50" charset="-128"/>
            </a:endParaRPr>
          </a:p>
        </p:txBody>
      </p:sp>
      <p:sp>
        <p:nvSpPr>
          <p:cNvPr id="5" name="スライド番号プレースホルダー 8">
            <a:extLst>
              <a:ext uri="{FF2B5EF4-FFF2-40B4-BE49-F238E27FC236}">
                <a16:creationId xmlns:a16="http://schemas.microsoft.com/office/drawing/2014/main" id="{644CED4E-0520-4FFE-AF45-969D79BB7131}"/>
              </a:ext>
            </a:extLst>
          </p:cNvPr>
          <p:cNvSpPr>
            <a:spLocks noGrp="1"/>
          </p:cNvSpPr>
          <p:nvPr>
            <p:ph type="sldNum" sz="quarter" idx="12"/>
          </p:nvPr>
        </p:nvSpPr>
        <p:spPr>
          <a:xfrm>
            <a:off x="8769893" y="6443281"/>
            <a:ext cx="374107" cy="298426"/>
          </a:xfrm>
        </p:spPr>
        <p:txBody>
          <a:bodyPr/>
          <a:lstStyle/>
          <a:p>
            <a:pPr>
              <a:defRPr/>
            </a:pPr>
            <a:fld id="{40E3B949-1179-4387-B307-F356BE6486A4}" type="slidenum">
              <a:rPr lang="en-US" altLang="ja-JP" smtClean="0">
                <a:latin typeface="+mn-ea"/>
                <a:ea typeface="+mn-ea"/>
              </a:rPr>
              <a:pPr>
                <a:defRPr/>
              </a:pPr>
              <a:t>24</a:t>
            </a:fld>
            <a:endParaRPr lang="en-US" altLang="ja-JP" dirty="0">
              <a:latin typeface="+mn-ea"/>
              <a:ea typeface="+mn-ea"/>
            </a:endParaRPr>
          </a:p>
        </p:txBody>
      </p:sp>
    </p:spTree>
    <p:custDataLst>
      <p:tags r:id="rId1"/>
    </p:custDataLst>
    <p:extLst>
      <p:ext uri="{BB962C8B-B14F-4D97-AF65-F5344CB8AC3E}">
        <p14:creationId xmlns:p14="http://schemas.microsoft.com/office/powerpoint/2010/main" val="26172756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par>
                                <p:cTn id="8" presetID="10" presetClass="entr" presetSubtype="0" fill="hold" nodeType="withEffect">
                                  <p:stCondLst>
                                    <p:cond delay="0"/>
                                  </p:stCondLst>
                                  <p:childTnLst>
                                    <p:set>
                                      <p:cBhvr>
                                        <p:cTn id="9" dur="1" fill="hold">
                                          <p:stCondLst>
                                            <p:cond delay="0"/>
                                          </p:stCondLst>
                                        </p:cTn>
                                        <p:tgtEl>
                                          <p:spTgt spid="12"/>
                                        </p:tgtEl>
                                        <p:attrNameLst>
                                          <p:attrName>style.visibility</p:attrName>
                                        </p:attrNameLst>
                                      </p:cBhvr>
                                      <p:to>
                                        <p:strVal val="visible"/>
                                      </p:to>
                                    </p:set>
                                    <p:animEffect transition="in" filter="fade">
                                      <p:cBhvr>
                                        <p:cTn id="10" dur="500"/>
                                        <p:tgtEl>
                                          <p:spTgt spid="12"/>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fade">
                                      <p:cBhvr>
                                        <p:cTn id="15" dur="500"/>
                                        <p:tgtEl>
                                          <p:spTgt spid="2"/>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8"/>
                                        </p:tgtEl>
                                        <p:attrNameLst>
                                          <p:attrName>style.visibility</p:attrName>
                                        </p:attrNameLst>
                                      </p:cBhvr>
                                      <p:to>
                                        <p:strVal val="visible"/>
                                      </p:to>
                                    </p:set>
                                    <p:animEffect transition="in" filter="fade">
                                      <p:cBhvr>
                                        <p:cTn id="18" dur="500"/>
                                        <p:tgtEl>
                                          <p:spTgt spid="8"/>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10"/>
                                        </p:tgtEl>
                                        <p:attrNameLst>
                                          <p:attrName>style.visibility</p:attrName>
                                        </p:attrNameLst>
                                      </p:cBhvr>
                                      <p:to>
                                        <p:strVal val="visible"/>
                                      </p:to>
                                    </p:set>
                                    <p:animEffect transition="in" filter="fade">
                                      <p:cBhvr>
                                        <p:cTn id="21" dur="500"/>
                                        <p:tgtEl>
                                          <p:spTgt spid="10"/>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15"/>
                                        </p:tgtEl>
                                        <p:attrNameLst>
                                          <p:attrName>style.visibility</p:attrName>
                                        </p:attrNameLst>
                                      </p:cBhvr>
                                      <p:to>
                                        <p:strVal val="visible"/>
                                      </p:to>
                                    </p:set>
                                    <p:animEffect transition="in" filter="fade">
                                      <p:cBhvr>
                                        <p:cTn id="24" dur="500"/>
                                        <p:tgtEl>
                                          <p:spTgt spid="15"/>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grpId="0" nodeType="clickEffect">
                                  <p:stCondLst>
                                    <p:cond delay="0"/>
                                  </p:stCondLst>
                                  <p:childTnLst>
                                    <p:set>
                                      <p:cBhvr>
                                        <p:cTn id="28" dur="1" fill="hold">
                                          <p:stCondLst>
                                            <p:cond delay="0"/>
                                          </p:stCondLst>
                                        </p:cTn>
                                        <p:tgtEl>
                                          <p:spTgt spid="14"/>
                                        </p:tgtEl>
                                        <p:attrNameLst>
                                          <p:attrName>style.visibility</p:attrName>
                                        </p:attrNameLst>
                                      </p:cBhvr>
                                      <p:to>
                                        <p:strVal val="visible"/>
                                      </p:to>
                                    </p:set>
                                    <p:animEffect transition="in" filter="fade">
                                      <p:cBhvr>
                                        <p:cTn id="29" dur="500"/>
                                        <p:tgtEl>
                                          <p:spTgt spid="14"/>
                                        </p:tgtEl>
                                      </p:cBhvr>
                                    </p:animEffect>
                                  </p:childTnLst>
                                </p:cTn>
                              </p:par>
                              <p:par>
                                <p:cTn id="30" presetID="10" presetClass="entr" presetSubtype="0" fill="hold" grpId="0" nodeType="withEffect">
                                  <p:stCondLst>
                                    <p:cond delay="0"/>
                                  </p:stCondLst>
                                  <p:childTnLst>
                                    <p:set>
                                      <p:cBhvr>
                                        <p:cTn id="31" dur="1" fill="hold">
                                          <p:stCondLst>
                                            <p:cond delay="0"/>
                                          </p:stCondLst>
                                        </p:cTn>
                                        <p:tgtEl>
                                          <p:spTgt spid="16"/>
                                        </p:tgtEl>
                                        <p:attrNameLst>
                                          <p:attrName>style.visibility</p:attrName>
                                        </p:attrNameLst>
                                      </p:cBhvr>
                                      <p:to>
                                        <p:strVal val="visible"/>
                                      </p:to>
                                    </p:set>
                                    <p:animEffect transition="in" filter="fade">
                                      <p:cBhvr>
                                        <p:cTn id="32" dur="500"/>
                                        <p:tgtEl>
                                          <p:spTgt spid="16"/>
                                        </p:tgtEl>
                                      </p:cBhvr>
                                    </p:animEffect>
                                  </p:childTnLst>
                                </p:cTn>
                              </p:par>
                              <p:par>
                                <p:cTn id="33" presetID="10" presetClass="entr" presetSubtype="0" fill="hold" nodeType="withEffect">
                                  <p:stCondLst>
                                    <p:cond delay="0"/>
                                  </p:stCondLst>
                                  <p:childTnLst>
                                    <p:set>
                                      <p:cBhvr>
                                        <p:cTn id="34" dur="1" fill="hold">
                                          <p:stCondLst>
                                            <p:cond delay="0"/>
                                          </p:stCondLst>
                                        </p:cTn>
                                        <p:tgtEl>
                                          <p:spTgt spid="24"/>
                                        </p:tgtEl>
                                        <p:attrNameLst>
                                          <p:attrName>style.visibility</p:attrName>
                                        </p:attrNameLst>
                                      </p:cBhvr>
                                      <p:to>
                                        <p:strVal val="visible"/>
                                      </p:to>
                                    </p:set>
                                    <p:animEffect transition="in" filter="fade">
                                      <p:cBhvr>
                                        <p:cTn id="35" dur="500"/>
                                        <p:tgtEl>
                                          <p:spTgt spid="24"/>
                                        </p:tgtEl>
                                      </p:cBhvr>
                                    </p:animEffect>
                                  </p:childTnLst>
                                </p:cTn>
                              </p:par>
                              <p:par>
                                <p:cTn id="36" presetID="10" presetClass="entr" presetSubtype="0" fill="hold" grpId="0" nodeType="withEffect">
                                  <p:stCondLst>
                                    <p:cond delay="0"/>
                                  </p:stCondLst>
                                  <p:childTnLst>
                                    <p:set>
                                      <p:cBhvr>
                                        <p:cTn id="37" dur="1" fill="hold">
                                          <p:stCondLst>
                                            <p:cond delay="0"/>
                                          </p:stCondLst>
                                        </p:cTn>
                                        <p:tgtEl>
                                          <p:spTgt spid="25"/>
                                        </p:tgtEl>
                                        <p:attrNameLst>
                                          <p:attrName>style.visibility</p:attrName>
                                        </p:attrNameLst>
                                      </p:cBhvr>
                                      <p:to>
                                        <p:strVal val="visible"/>
                                      </p:to>
                                    </p:set>
                                    <p:animEffect transition="in" filter="fade">
                                      <p:cBhvr>
                                        <p:cTn id="38" dur="500"/>
                                        <p:tgtEl>
                                          <p:spTgt spid="25"/>
                                        </p:tgtEl>
                                      </p:cBhvr>
                                    </p:animEffect>
                                  </p:childTnLst>
                                </p:cTn>
                              </p:par>
                            </p:childTnLst>
                          </p:cTn>
                        </p:par>
                      </p:childTnLst>
                    </p:cTn>
                  </p:par>
                  <p:par>
                    <p:cTn id="39" fill="hold">
                      <p:stCondLst>
                        <p:cond delay="indefinite"/>
                      </p:stCondLst>
                      <p:childTnLst>
                        <p:par>
                          <p:cTn id="40" fill="hold">
                            <p:stCondLst>
                              <p:cond delay="0"/>
                            </p:stCondLst>
                            <p:childTnLst>
                              <p:par>
                                <p:cTn id="41" presetID="10" presetClass="entr" presetSubtype="0" fill="hold" nodeType="clickEffect">
                                  <p:stCondLst>
                                    <p:cond delay="0"/>
                                  </p:stCondLst>
                                  <p:childTnLst>
                                    <p:set>
                                      <p:cBhvr>
                                        <p:cTn id="42" dur="1" fill="hold">
                                          <p:stCondLst>
                                            <p:cond delay="0"/>
                                          </p:stCondLst>
                                        </p:cTn>
                                        <p:tgtEl>
                                          <p:spTgt spid="22"/>
                                        </p:tgtEl>
                                        <p:attrNameLst>
                                          <p:attrName>style.visibility</p:attrName>
                                        </p:attrNameLst>
                                      </p:cBhvr>
                                      <p:to>
                                        <p:strVal val="visible"/>
                                      </p:to>
                                    </p:set>
                                    <p:animEffect transition="in" filter="fade">
                                      <p:cBhvr>
                                        <p:cTn id="43" dur="500"/>
                                        <p:tgtEl>
                                          <p:spTgt spid="22"/>
                                        </p:tgtEl>
                                      </p:cBhvr>
                                    </p:animEffect>
                                  </p:childTnLst>
                                </p:cTn>
                              </p:par>
                              <p:par>
                                <p:cTn id="44" presetID="10" presetClass="entr" presetSubtype="0" fill="hold" grpId="0" nodeType="withEffect">
                                  <p:stCondLst>
                                    <p:cond delay="0"/>
                                  </p:stCondLst>
                                  <p:childTnLst>
                                    <p:set>
                                      <p:cBhvr>
                                        <p:cTn id="45" dur="1" fill="hold">
                                          <p:stCondLst>
                                            <p:cond delay="0"/>
                                          </p:stCondLst>
                                        </p:cTn>
                                        <p:tgtEl>
                                          <p:spTgt spid="26"/>
                                        </p:tgtEl>
                                        <p:attrNameLst>
                                          <p:attrName>style.visibility</p:attrName>
                                        </p:attrNameLst>
                                      </p:cBhvr>
                                      <p:to>
                                        <p:strVal val="visible"/>
                                      </p:to>
                                    </p:set>
                                    <p:animEffect transition="in" filter="fade">
                                      <p:cBhvr>
                                        <p:cTn id="46" dur="500"/>
                                        <p:tgtEl>
                                          <p:spTgt spid="26"/>
                                        </p:tgtEl>
                                      </p:cBhvr>
                                    </p:animEffect>
                                  </p:childTnLst>
                                </p:cTn>
                              </p:par>
                              <p:par>
                                <p:cTn id="47" presetID="10" presetClass="entr" presetSubtype="0" fill="hold" nodeType="withEffect">
                                  <p:stCondLst>
                                    <p:cond delay="0"/>
                                  </p:stCondLst>
                                  <p:childTnLst>
                                    <p:set>
                                      <p:cBhvr>
                                        <p:cTn id="48" dur="1" fill="hold">
                                          <p:stCondLst>
                                            <p:cond delay="0"/>
                                          </p:stCondLst>
                                        </p:cTn>
                                        <p:tgtEl>
                                          <p:spTgt spid="23"/>
                                        </p:tgtEl>
                                        <p:attrNameLst>
                                          <p:attrName>style.visibility</p:attrName>
                                        </p:attrNameLst>
                                      </p:cBhvr>
                                      <p:to>
                                        <p:strVal val="visible"/>
                                      </p:to>
                                    </p:set>
                                    <p:animEffect transition="in" filter="fade">
                                      <p:cBhvr>
                                        <p:cTn id="49" dur="500"/>
                                        <p:tgtEl>
                                          <p:spTgt spid="23"/>
                                        </p:tgtEl>
                                      </p:cBhvr>
                                    </p:animEffect>
                                  </p:childTnLst>
                                </p:cTn>
                              </p:par>
                              <p:par>
                                <p:cTn id="50" presetID="10" presetClass="entr" presetSubtype="0" fill="hold" nodeType="withEffect">
                                  <p:stCondLst>
                                    <p:cond delay="0"/>
                                  </p:stCondLst>
                                  <p:childTnLst>
                                    <p:set>
                                      <p:cBhvr>
                                        <p:cTn id="51" dur="1" fill="hold">
                                          <p:stCondLst>
                                            <p:cond delay="0"/>
                                          </p:stCondLst>
                                        </p:cTn>
                                        <p:tgtEl>
                                          <p:spTgt spid="27"/>
                                        </p:tgtEl>
                                        <p:attrNameLst>
                                          <p:attrName>style.visibility</p:attrName>
                                        </p:attrNameLst>
                                      </p:cBhvr>
                                      <p:to>
                                        <p:strVal val="visible"/>
                                      </p:to>
                                    </p:set>
                                    <p:animEffect transition="in" filter="fade">
                                      <p:cBhvr>
                                        <p:cTn id="52" dur="500"/>
                                        <p:tgtEl>
                                          <p:spTgt spid="27"/>
                                        </p:tgtEl>
                                      </p:cBhvr>
                                    </p:animEffect>
                                  </p:childTnLst>
                                </p:cTn>
                              </p:par>
                              <p:par>
                                <p:cTn id="53" presetID="10" presetClass="entr" presetSubtype="0" fill="hold" nodeType="withEffect">
                                  <p:stCondLst>
                                    <p:cond delay="0"/>
                                  </p:stCondLst>
                                  <p:childTnLst>
                                    <p:set>
                                      <p:cBhvr>
                                        <p:cTn id="54" dur="1" fill="hold">
                                          <p:stCondLst>
                                            <p:cond delay="0"/>
                                          </p:stCondLst>
                                        </p:cTn>
                                        <p:tgtEl>
                                          <p:spTgt spid="28"/>
                                        </p:tgtEl>
                                        <p:attrNameLst>
                                          <p:attrName>style.visibility</p:attrName>
                                        </p:attrNameLst>
                                      </p:cBhvr>
                                      <p:to>
                                        <p:strVal val="visible"/>
                                      </p:to>
                                    </p:set>
                                    <p:animEffect transition="in" filter="fade">
                                      <p:cBhvr>
                                        <p:cTn id="55" dur="5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4" grpId="0" animBg="1"/>
      <p:bldP spid="16" grpId="0"/>
      <p:bldP spid="25" grpId="0"/>
      <p:bldP spid="26" grpId="0"/>
      <p:bldP spid="2" grpId="0" animBg="1"/>
      <p:bldP spid="8" grpId="0"/>
      <p:bldP spid="10" grpId="0"/>
      <p:bldP spid="15"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AutoShape 353">
            <a:extLst>
              <a:ext uri="{FF2B5EF4-FFF2-40B4-BE49-F238E27FC236}">
                <a16:creationId xmlns:a16="http://schemas.microsoft.com/office/drawing/2014/main" id="{FD19DC69-D203-4A8F-B2C6-7E69B303B44D}"/>
              </a:ext>
            </a:extLst>
          </p:cNvPr>
          <p:cNvSpPr>
            <a:spLocks noChangeArrowheads="1"/>
          </p:cNvSpPr>
          <p:nvPr/>
        </p:nvSpPr>
        <p:spPr bwMode="auto">
          <a:xfrm>
            <a:off x="323851" y="869032"/>
            <a:ext cx="8519134" cy="459596"/>
          </a:xfrm>
          <a:prstGeom prst="roundRect">
            <a:avLst>
              <a:gd name="adj" fmla="val 0"/>
            </a:avLst>
          </a:prstGeom>
          <a:solidFill>
            <a:srgbClr val="CEECFE"/>
          </a:solidFill>
          <a:ln>
            <a:noFill/>
          </a:ln>
          <a:effectLst/>
        </p:spPr>
        <p:txBody>
          <a:bodyPr wrap="none" anchor="ctr"/>
          <a:lstStyle/>
          <a:p>
            <a:pPr defTabSz="838413" eaLnBrk="1" hangingPunct="1">
              <a:spcBef>
                <a:spcPct val="20000"/>
              </a:spcBef>
              <a:defRPr/>
            </a:pPr>
            <a:r>
              <a:rPr lang="ja-JP" altLang="en-US" sz="1800">
                <a:solidFill>
                  <a:prstClr val="black"/>
                </a:solidFill>
                <a:latin typeface="+mn-ea"/>
                <a:ea typeface="+mn-ea"/>
              </a:rPr>
              <a:t>京都府の取組み「豊かな森を育てる府民税」って知ってる？</a:t>
            </a:r>
            <a:endParaRPr lang="ja-JP" altLang="en-US" sz="1800" dirty="0">
              <a:solidFill>
                <a:prstClr val="black"/>
              </a:solidFill>
              <a:latin typeface="+mn-ea"/>
              <a:ea typeface="+mn-ea"/>
            </a:endParaRPr>
          </a:p>
        </p:txBody>
      </p:sp>
      <p:sp>
        <p:nvSpPr>
          <p:cNvPr id="2" name="Rectangle 14">
            <a:extLst>
              <a:ext uri="{FF2B5EF4-FFF2-40B4-BE49-F238E27FC236}">
                <a16:creationId xmlns:a16="http://schemas.microsoft.com/office/drawing/2014/main" id="{9BE059FB-2771-8EAA-BB3D-6067028B42C8}"/>
              </a:ext>
            </a:extLst>
          </p:cNvPr>
          <p:cNvSpPr txBox="1">
            <a:spLocks noChangeArrowheads="1"/>
          </p:cNvSpPr>
          <p:nvPr/>
        </p:nvSpPr>
        <p:spPr bwMode="auto">
          <a:xfrm>
            <a:off x="240030" y="-19510"/>
            <a:ext cx="7772400" cy="7315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normAutofit fontScale="97500"/>
          </a:bodyPr>
          <a:lstStyle>
            <a:lvl1pPr algn="ctr" rtl="0" eaLnBrk="0" fontAlgn="base" hangingPunct="0">
              <a:spcBef>
                <a:spcPct val="0"/>
              </a:spcBef>
              <a:spcAft>
                <a:spcPct val="0"/>
              </a:spcAft>
              <a:defRPr kumimoji="1" sz="4400">
                <a:solidFill>
                  <a:schemeClr val="tx2"/>
                </a:solidFill>
                <a:latin typeface="+mj-lt"/>
                <a:ea typeface="+mj-ea"/>
                <a:cs typeface="+mj-cs"/>
              </a:defRPr>
            </a:lvl1pPr>
            <a:lvl2pPr algn="ctr" rtl="0" eaLnBrk="0" fontAlgn="base" hangingPunct="0">
              <a:spcBef>
                <a:spcPct val="0"/>
              </a:spcBef>
              <a:spcAft>
                <a:spcPct val="0"/>
              </a:spcAft>
              <a:defRPr kumimoji="1" sz="4400">
                <a:solidFill>
                  <a:schemeClr val="tx2"/>
                </a:solidFill>
                <a:latin typeface="Times" charset="0"/>
                <a:ea typeface="Osaka" charset="-128"/>
              </a:defRPr>
            </a:lvl2pPr>
            <a:lvl3pPr algn="ctr" rtl="0" eaLnBrk="0" fontAlgn="base" hangingPunct="0">
              <a:spcBef>
                <a:spcPct val="0"/>
              </a:spcBef>
              <a:spcAft>
                <a:spcPct val="0"/>
              </a:spcAft>
              <a:defRPr kumimoji="1" sz="4400">
                <a:solidFill>
                  <a:schemeClr val="tx2"/>
                </a:solidFill>
                <a:latin typeface="Times" charset="0"/>
                <a:ea typeface="Osaka" charset="-128"/>
              </a:defRPr>
            </a:lvl3pPr>
            <a:lvl4pPr algn="ctr" rtl="0" eaLnBrk="0" fontAlgn="base" hangingPunct="0">
              <a:spcBef>
                <a:spcPct val="0"/>
              </a:spcBef>
              <a:spcAft>
                <a:spcPct val="0"/>
              </a:spcAft>
              <a:defRPr kumimoji="1" sz="4400">
                <a:solidFill>
                  <a:schemeClr val="tx2"/>
                </a:solidFill>
                <a:latin typeface="Times" charset="0"/>
                <a:ea typeface="Osaka" charset="-128"/>
              </a:defRPr>
            </a:lvl4pPr>
            <a:lvl5pPr algn="ctr" rtl="0" eaLnBrk="0" fontAlgn="base" hangingPunct="0">
              <a:spcBef>
                <a:spcPct val="0"/>
              </a:spcBef>
              <a:spcAft>
                <a:spcPct val="0"/>
              </a:spcAft>
              <a:defRPr kumimoji="1" sz="4400">
                <a:solidFill>
                  <a:schemeClr val="tx2"/>
                </a:solidFill>
                <a:latin typeface="Times" charset="0"/>
                <a:ea typeface="Osaka" charset="-128"/>
              </a:defRPr>
            </a:lvl5pPr>
            <a:lvl6pPr marL="457200" algn="ctr" rtl="0" fontAlgn="base">
              <a:spcBef>
                <a:spcPct val="0"/>
              </a:spcBef>
              <a:spcAft>
                <a:spcPct val="0"/>
              </a:spcAft>
              <a:defRPr kumimoji="1" sz="4400">
                <a:solidFill>
                  <a:schemeClr val="tx2"/>
                </a:solidFill>
                <a:latin typeface="Times" charset="0"/>
                <a:ea typeface="Osaka" charset="-128"/>
              </a:defRPr>
            </a:lvl6pPr>
            <a:lvl7pPr marL="914400" algn="ctr" rtl="0" fontAlgn="base">
              <a:spcBef>
                <a:spcPct val="0"/>
              </a:spcBef>
              <a:spcAft>
                <a:spcPct val="0"/>
              </a:spcAft>
              <a:defRPr kumimoji="1" sz="4400">
                <a:solidFill>
                  <a:schemeClr val="tx2"/>
                </a:solidFill>
                <a:latin typeface="Times" charset="0"/>
                <a:ea typeface="Osaka" charset="-128"/>
              </a:defRPr>
            </a:lvl7pPr>
            <a:lvl8pPr marL="1371600" algn="ctr" rtl="0" fontAlgn="base">
              <a:spcBef>
                <a:spcPct val="0"/>
              </a:spcBef>
              <a:spcAft>
                <a:spcPct val="0"/>
              </a:spcAft>
              <a:defRPr kumimoji="1" sz="4400">
                <a:solidFill>
                  <a:schemeClr val="tx2"/>
                </a:solidFill>
                <a:latin typeface="Times" charset="0"/>
                <a:ea typeface="Osaka" charset="-128"/>
              </a:defRPr>
            </a:lvl8pPr>
            <a:lvl9pPr marL="1828800" algn="ctr" rtl="0" fontAlgn="base">
              <a:spcBef>
                <a:spcPct val="0"/>
              </a:spcBef>
              <a:spcAft>
                <a:spcPct val="0"/>
              </a:spcAft>
              <a:defRPr kumimoji="1" sz="4400">
                <a:solidFill>
                  <a:schemeClr val="tx2"/>
                </a:solidFill>
                <a:latin typeface="Times" charset="0"/>
                <a:ea typeface="Osaka" charset="-128"/>
              </a:defRPr>
            </a:lvl9pPr>
          </a:lstStyle>
          <a:p>
            <a:pPr algn="l" eaLnBrk="1" hangingPunct="1"/>
            <a:r>
              <a:rPr lang="ja-JP" altLang="en-US" sz="1400" kern="0" dirty="0">
                <a:solidFill>
                  <a:srgbClr val="005BAD"/>
                </a:solidFill>
                <a:latin typeface="HGP創英角ｺﾞｼｯｸUB" panose="020B0900000000000000" pitchFamily="50" charset="-128"/>
                <a:ea typeface="HGP創英角ｺﾞｼｯｸUB" panose="020B0900000000000000" pitchFamily="50" charset="-128"/>
              </a:rPr>
              <a:t>サイドストーリー</a:t>
            </a:r>
            <a:endParaRPr lang="en-US" altLang="ja-JP" sz="1200" kern="0" dirty="0">
              <a:solidFill>
                <a:srgbClr val="005BAD"/>
              </a:solidFill>
              <a:latin typeface="HGP創英角ｺﾞｼｯｸUB" panose="020B0900000000000000" pitchFamily="50" charset="-128"/>
              <a:ea typeface="HGP創英角ｺﾞｼｯｸUB" panose="020B0900000000000000" pitchFamily="50" charset="-128"/>
            </a:endParaRPr>
          </a:p>
          <a:p>
            <a:pPr algn="l" eaLnBrk="1" hangingPunct="1"/>
            <a:r>
              <a:rPr lang="ja-JP" altLang="en-US" sz="2100" kern="0" dirty="0">
                <a:solidFill>
                  <a:schemeClr val="tx1"/>
                </a:solidFill>
                <a:latin typeface="HGP創英角ｺﾞｼｯｸUB" panose="020B0900000000000000" pitchFamily="50" charset="-128"/>
                <a:ea typeface="HGP創英角ｺﾞｼｯｸUB" panose="020B0900000000000000" pitchFamily="50" charset="-128"/>
              </a:rPr>
              <a:t>もっと税について調べてみよう</a:t>
            </a:r>
            <a:r>
              <a:rPr lang="en-US" altLang="ja-JP" sz="2400" kern="0" dirty="0">
                <a:solidFill>
                  <a:schemeClr val="tx1"/>
                </a:solidFill>
                <a:latin typeface="HGP創英角ｺﾞｼｯｸUB" panose="020B0900000000000000" pitchFamily="50" charset="-128"/>
                <a:ea typeface="HGP創英角ｺﾞｼｯｸUB" panose="020B0900000000000000" pitchFamily="50" charset="-128"/>
              </a:rPr>
              <a:t>/</a:t>
            </a:r>
            <a:r>
              <a:rPr lang="ja-JP" altLang="en-US" sz="2400" kern="0" dirty="0">
                <a:solidFill>
                  <a:schemeClr val="tx1"/>
                </a:solidFill>
                <a:latin typeface="HGP創英角ｺﾞｼｯｸUB" panose="020B0900000000000000" pitchFamily="50" charset="-128"/>
                <a:ea typeface="HGP創英角ｺﾞｼｯｸUB" panose="020B0900000000000000" pitchFamily="50" charset="-128"/>
              </a:rPr>
              <a:t>京都府の財政−④知ってる？</a:t>
            </a:r>
          </a:p>
        </p:txBody>
      </p:sp>
      <p:sp>
        <p:nvSpPr>
          <p:cNvPr id="4" name="Rectangle 8">
            <a:extLst>
              <a:ext uri="{FF2B5EF4-FFF2-40B4-BE49-F238E27FC236}">
                <a16:creationId xmlns:a16="http://schemas.microsoft.com/office/drawing/2014/main" id="{103949CE-C9F4-5A06-033B-65F90FA27304}"/>
              </a:ext>
            </a:extLst>
          </p:cNvPr>
          <p:cNvSpPr>
            <a:spLocks noChangeArrowheads="1"/>
          </p:cNvSpPr>
          <p:nvPr/>
        </p:nvSpPr>
        <p:spPr bwMode="auto">
          <a:xfrm>
            <a:off x="323850" y="1390268"/>
            <a:ext cx="8519134" cy="952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36000" tIns="36000" rIns="36000" bIns="36000" anchor="t" anchorCtr="0">
            <a:noAutofit/>
          </a:bodyPr>
          <a:lstStyle>
            <a:lvl1pPr>
              <a:spcBef>
                <a:spcPct val="20000"/>
              </a:spcBef>
              <a:buChar char="•"/>
              <a:defRPr kumimoji="1" sz="3200">
                <a:solidFill>
                  <a:schemeClr val="tx1"/>
                </a:solidFill>
                <a:latin typeface="Times" panose="02020603050405020304" pitchFamily="18" charset="0"/>
                <a:ea typeface="Osaka" charset="-128"/>
              </a:defRPr>
            </a:lvl1pPr>
            <a:lvl2pPr marL="742950" indent="-285750">
              <a:spcBef>
                <a:spcPct val="20000"/>
              </a:spcBef>
              <a:buChar char="–"/>
              <a:defRPr kumimoji="1" sz="2800">
                <a:solidFill>
                  <a:schemeClr val="tx1"/>
                </a:solidFill>
                <a:latin typeface="Times" panose="02020603050405020304" pitchFamily="18" charset="0"/>
                <a:ea typeface="Osaka" charset="-128"/>
              </a:defRPr>
            </a:lvl2pPr>
            <a:lvl3pPr marL="1143000" indent="-228600">
              <a:spcBef>
                <a:spcPct val="20000"/>
              </a:spcBef>
              <a:buChar char="•"/>
              <a:defRPr kumimoji="1" sz="2400">
                <a:solidFill>
                  <a:schemeClr val="tx1"/>
                </a:solidFill>
                <a:latin typeface="Times" panose="02020603050405020304" pitchFamily="18" charset="0"/>
                <a:ea typeface="Osaka" charset="-128"/>
              </a:defRPr>
            </a:lvl3pPr>
            <a:lvl4pPr marL="1600200" indent="-228600">
              <a:spcBef>
                <a:spcPct val="20000"/>
              </a:spcBef>
              <a:buChar char="–"/>
              <a:defRPr kumimoji="1" sz="2000">
                <a:solidFill>
                  <a:schemeClr val="tx1"/>
                </a:solidFill>
                <a:latin typeface="Times" panose="02020603050405020304" pitchFamily="18" charset="0"/>
                <a:ea typeface="Osaka" charset="-128"/>
              </a:defRPr>
            </a:lvl4pPr>
            <a:lvl5pPr marL="2057400" indent="-228600">
              <a:spcBef>
                <a:spcPct val="20000"/>
              </a:spcBef>
              <a:buChar char="»"/>
              <a:defRPr kumimoji="1" sz="2000">
                <a:solidFill>
                  <a:schemeClr val="tx1"/>
                </a:solidFill>
                <a:latin typeface="Times" panose="02020603050405020304" pitchFamily="18" charset="0"/>
                <a:ea typeface="Osaka" charset="-128"/>
              </a:defRPr>
            </a:lvl5pPr>
            <a:lvl6pPr marL="25146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6pPr>
            <a:lvl7pPr marL="29718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7pPr>
            <a:lvl8pPr marL="34290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8pPr>
            <a:lvl9pPr marL="38862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9pPr>
          </a:lstStyle>
          <a:p>
            <a:pPr eaLnBrk="1" hangingPunct="1">
              <a:spcBef>
                <a:spcPct val="0"/>
              </a:spcBef>
              <a:spcAft>
                <a:spcPts val="600"/>
              </a:spcAft>
              <a:buFontTx/>
              <a:buNone/>
            </a:pPr>
            <a:r>
              <a:rPr lang="ja-JP" altLang="en-US" sz="1800" dirty="0">
                <a:latin typeface="+mn-ea"/>
                <a:ea typeface="+mn-ea"/>
                <a:cs typeface="メイリオ" panose="020B0604030504040204" pitchFamily="50" charset="-128"/>
              </a:rPr>
              <a:t>豊かな森を育てる府民税を活用した取組み</a:t>
            </a:r>
            <a:endParaRPr lang="en-US" altLang="ja-JP" sz="1800" dirty="0">
              <a:latin typeface="+mn-ea"/>
              <a:ea typeface="+mn-ea"/>
              <a:cs typeface="メイリオ" panose="020B0604030504040204" pitchFamily="50" charset="-128"/>
            </a:endParaRPr>
          </a:p>
          <a:p>
            <a:pPr eaLnBrk="1" hangingPunct="1">
              <a:spcBef>
                <a:spcPct val="0"/>
              </a:spcBef>
              <a:buFontTx/>
              <a:buNone/>
            </a:pPr>
            <a:r>
              <a:rPr lang="ja-JP" altLang="en-US" sz="1400" dirty="0">
                <a:latin typeface="+mn-ea"/>
                <a:ea typeface="+mn-ea"/>
                <a:cs typeface="メイリオ" panose="020B0604030504040204" pitchFamily="50" charset="-128"/>
              </a:rPr>
              <a:t>　「豊かな森を育てる府民税」を活用し、森林の整備や保全、森林資源の循環利用、森林の多様な重要性について</a:t>
            </a:r>
            <a:endParaRPr lang="en-US" altLang="ja-JP" sz="1400" dirty="0">
              <a:latin typeface="+mn-ea"/>
              <a:ea typeface="+mn-ea"/>
              <a:cs typeface="メイリオ" panose="020B0604030504040204" pitchFamily="50" charset="-128"/>
            </a:endParaRPr>
          </a:p>
          <a:p>
            <a:pPr eaLnBrk="1" hangingPunct="1">
              <a:spcBef>
                <a:spcPct val="0"/>
              </a:spcBef>
              <a:buFontTx/>
              <a:buNone/>
            </a:pPr>
            <a:r>
              <a:rPr lang="ja-JP" altLang="en-US" sz="1400" dirty="0">
                <a:latin typeface="+mn-ea"/>
                <a:ea typeface="+mn-ea"/>
                <a:cs typeface="メイリオ" panose="020B0604030504040204" pitchFamily="50" charset="-128"/>
              </a:rPr>
              <a:t>の府民理解の促進に向けて、府内各地で豊かな森を育てるための取組みが進んでいます。</a:t>
            </a:r>
            <a:endParaRPr lang="en-US" altLang="ja-JP" sz="1400" dirty="0">
              <a:latin typeface="+mn-ea"/>
              <a:ea typeface="+mn-ea"/>
              <a:cs typeface="メイリオ" panose="020B0604030504040204" pitchFamily="50" charset="-128"/>
            </a:endParaRPr>
          </a:p>
        </p:txBody>
      </p:sp>
      <p:pic>
        <p:nvPicPr>
          <p:cNvPr id="21" name="図 20">
            <a:extLst>
              <a:ext uri="{FF2B5EF4-FFF2-40B4-BE49-F238E27FC236}">
                <a16:creationId xmlns:a16="http://schemas.microsoft.com/office/drawing/2014/main" id="{79DE79F7-F7F1-A590-1AEC-741234E67BA2}"/>
              </a:ext>
            </a:extLst>
          </p:cNvPr>
          <p:cNvPicPr>
            <a:picLocks noChangeAspect="1"/>
          </p:cNvPicPr>
          <p:nvPr/>
        </p:nvPicPr>
        <p:blipFill>
          <a:blip r:embed="rId4"/>
          <a:stretch>
            <a:fillRect/>
          </a:stretch>
        </p:blipFill>
        <p:spPr>
          <a:xfrm>
            <a:off x="841612" y="2342944"/>
            <a:ext cx="7460775" cy="3067403"/>
          </a:xfrm>
          <a:prstGeom prst="rect">
            <a:avLst/>
          </a:prstGeom>
        </p:spPr>
      </p:pic>
      <p:sp>
        <p:nvSpPr>
          <p:cNvPr id="22" name="正方形/長方形 21">
            <a:extLst>
              <a:ext uri="{FF2B5EF4-FFF2-40B4-BE49-F238E27FC236}">
                <a16:creationId xmlns:a16="http://schemas.microsoft.com/office/drawing/2014/main" id="{2DA079BD-9F73-FE93-C305-B7C485C7324D}"/>
              </a:ext>
            </a:extLst>
          </p:cNvPr>
          <p:cNvSpPr/>
          <p:nvPr/>
        </p:nvSpPr>
        <p:spPr bwMode="auto">
          <a:xfrm>
            <a:off x="308999" y="5591719"/>
            <a:ext cx="8376052" cy="970851"/>
          </a:xfrm>
          <a:prstGeom prst="rect">
            <a:avLst/>
          </a:prstGeom>
          <a:solidFill>
            <a:srgbClr val="CCECFF">
              <a:alpha val="30000"/>
            </a:srgbClr>
          </a:solidFill>
          <a:ln w="6350" cap="flat" cmpd="sng" algn="ctr">
            <a:noFill/>
            <a:prstDash val="dash"/>
            <a:round/>
            <a:headEnd type="none" w="med" len="med"/>
            <a:tailEnd type="none" w="med" len="med"/>
          </a:ln>
          <a:effectLst/>
        </p:spPr>
        <p:txBody>
          <a:bodyPr vert="horz" wrap="square" lIns="108000" tIns="45720" rIns="0" bIns="45720" numCol="1" rtlCol="0" anchor="t" anchorCtr="0" compatLnSpc="1">
            <a:prstTxWarp prst="textNoShape">
              <a:avLst/>
            </a:prstTxWarp>
          </a:bodyPr>
          <a:lstStyle/>
          <a:p>
            <a:pPr eaLnBrk="1" hangingPunct="1">
              <a:spcBef>
                <a:spcPts val="0"/>
              </a:spcBef>
              <a:spcAft>
                <a:spcPts val="600"/>
              </a:spcAft>
              <a:buFontTx/>
              <a:buNone/>
            </a:pPr>
            <a:r>
              <a:rPr lang="ja-JP" altLang="en-US" sz="1400" dirty="0">
                <a:latin typeface="+mn-ea"/>
                <a:ea typeface="+mn-ea"/>
                <a:cs typeface="メイリオ" panose="020B0604030504040204" pitchFamily="50" charset="-128"/>
              </a:rPr>
              <a:t>豊かな森を育てる府民税のしくみ</a:t>
            </a:r>
            <a:endParaRPr lang="en-US" altLang="ja-JP" sz="1400" dirty="0">
              <a:latin typeface="+mn-ea"/>
              <a:ea typeface="+mn-ea"/>
              <a:cs typeface="メイリオ" panose="020B0604030504040204" pitchFamily="50" charset="-128"/>
            </a:endParaRPr>
          </a:p>
          <a:p>
            <a:pPr eaLnBrk="1" hangingPunct="1">
              <a:spcBef>
                <a:spcPct val="0"/>
              </a:spcBef>
              <a:spcAft>
                <a:spcPts val="0"/>
              </a:spcAft>
              <a:buClr>
                <a:srgbClr val="00B050"/>
              </a:buClr>
            </a:pPr>
            <a:r>
              <a:rPr lang="en-US" altLang="ja-JP" sz="1200" dirty="0">
                <a:solidFill>
                  <a:schemeClr val="accent1"/>
                </a:solidFill>
                <a:latin typeface="+mn-ea"/>
                <a:cs typeface="メイリオ" panose="020B0604030504040204" pitchFamily="50" charset="-128"/>
              </a:rPr>
              <a:t> ●</a:t>
            </a:r>
            <a:r>
              <a:rPr lang="ja-JP" altLang="en-US" sz="1200" dirty="0">
                <a:latin typeface="+mn-ea"/>
                <a:ea typeface="+mn-ea"/>
                <a:cs typeface="メイリオ" panose="020B0604030504040204" pitchFamily="50" charset="-128"/>
              </a:rPr>
              <a:t>納める方</a:t>
            </a:r>
            <a:r>
              <a:rPr lang="en-US" altLang="ja-JP" sz="1200" dirty="0">
                <a:latin typeface="+mn-ea"/>
                <a:ea typeface="+mn-ea"/>
                <a:cs typeface="メイリオ" panose="020B0604030504040204" pitchFamily="50" charset="-128"/>
              </a:rPr>
              <a:t>	</a:t>
            </a:r>
            <a:r>
              <a:rPr lang="ja-JP" altLang="en-US" sz="1200" dirty="0">
                <a:latin typeface="+mn-ea"/>
                <a:ea typeface="+mn-ea"/>
                <a:cs typeface="メイリオ" panose="020B0604030504040204" pitchFamily="50" charset="-128"/>
              </a:rPr>
              <a:t>１月１日現在で京都府内に住所・家屋敷等を有する方。</a:t>
            </a:r>
            <a:endParaRPr lang="en-US" altLang="ja-JP" sz="1200" dirty="0">
              <a:latin typeface="+mn-ea"/>
              <a:ea typeface="+mn-ea"/>
              <a:cs typeface="メイリオ" panose="020B0604030504040204" pitchFamily="50" charset="-128"/>
            </a:endParaRPr>
          </a:p>
          <a:p>
            <a:pPr eaLnBrk="1" hangingPunct="1">
              <a:spcBef>
                <a:spcPct val="0"/>
              </a:spcBef>
              <a:spcAft>
                <a:spcPts val="0"/>
              </a:spcAft>
              <a:buClr>
                <a:srgbClr val="00B050"/>
              </a:buClr>
            </a:pPr>
            <a:r>
              <a:rPr lang="en-US" altLang="ja-JP" sz="1200" dirty="0">
                <a:solidFill>
                  <a:schemeClr val="accent1"/>
                </a:solidFill>
                <a:latin typeface="+mn-ea"/>
                <a:cs typeface="メイリオ" panose="020B0604030504040204" pitchFamily="50" charset="-128"/>
              </a:rPr>
              <a:t> ●</a:t>
            </a:r>
            <a:r>
              <a:rPr lang="ja-JP" altLang="en-US" sz="1200" dirty="0">
                <a:latin typeface="+mn-ea"/>
                <a:ea typeface="+mn-ea"/>
                <a:cs typeface="メイリオ" panose="020B0604030504040204" pitchFamily="50" charset="-128"/>
              </a:rPr>
              <a:t>納める額</a:t>
            </a:r>
            <a:r>
              <a:rPr lang="en-US" altLang="ja-JP" sz="1200" dirty="0">
                <a:latin typeface="+mn-ea"/>
                <a:ea typeface="+mn-ea"/>
                <a:cs typeface="メイリオ" panose="020B0604030504040204" pitchFamily="50" charset="-128"/>
              </a:rPr>
              <a:t>	</a:t>
            </a:r>
            <a:r>
              <a:rPr lang="ja-JP" altLang="en-US" sz="1200" dirty="0">
                <a:latin typeface="+mn-ea"/>
                <a:ea typeface="+mn-ea"/>
                <a:cs typeface="メイリオ" panose="020B0604030504040204" pitchFamily="50" charset="-128"/>
              </a:rPr>
              <a:t>年額</a:t>
            </a:r>
            <a:r>
              <a:rPr lang="en-US" altLang="ja-JP" sz="1200" dirty="0">
                <a:latin typeface="+mn-ea"/>
                <a:ea typeface="+mn-ea"/>
                <a:cs typeface="メイリオ" panose="020B0604030504040204" pitchFamily="50" charset="-128"/>
              </a:rPr>
              <a:t>600</a:t>
            </a:r>
            <a:r>
              <a:rPr lang="ja-JP" altLang="en-US" sz="1200" dirty="0">
                <a:latin typeface="+mn-ea"/>
                <a:ea typeface="+mn-ea"/>
                <a:cs typeface="メイリオ" panose="020B0604030504040204" pitchFamily="50" charset="-128"/>
              </a:rPr>
              <a:t>円</a:t>
            </a:r>
            <a:r>
              <a:rPr lang="ja-JP" altLang="en-US" sz="1000" dirty="0">
                <a:latin typeface="+mn-ea"/>
                <a:ea typeface="+mn-ea"/>
                <a:cs typeface="メイリオ" panose="020B0604030504040204" pitchFamily="50" charset="-128"/>
              </a:rPr>
              <a:t>（前年の合計所得金額が一定の金額以下であること等の理由により、府民税均等割が非課税の方には課税されません。）</a:t>
            </a:r>
            <a:endParaRPr lang="en-US" altLang="ja-JP" sz="1000" dirty="0">
              <a:latin typeface="+mn-ea"/>
              <a:ea typeface="+mn-ea"/>
              <a:cs typeface="メイリオ" panose="020B0604030504040204" pitchFamily="50" charset="-128"/>
            </a:endParaRPr>
          </a:p>
          <a:p>
            <a:pPr eaLnBrk="1" hangingPunct="1">
              <a:spcBef>
                <a:spcPct val="0"/>
              </a:spcBef>
              <a:spcAft>
                <a:spcPts val="0"/>
              </a:spcAft>
              <a:buClr>
                <a:srgbClr val="00B050"/>
              </a:buClr>
            </a:pPr>
            <a:r>
              <a:rPr lang="en-US" altLang="ja-JP" sz="1200" dirty="0">
                <a:solidFill>
                  <a:schemeClr val="accent1"/>
                </a:solidFill>
                <a:latin typeface="+mn-ea"/>
                <a:cs typeface="メイリオ" panose="020B0604030504040204" pitchFamily="50" charset="-128"/>
              </a:rPr>
              <a:t> ●</a:t>
            </a:r>
            <a:r>
              <a:rPr lang="ja-JP" altLang="en-US" sz="1200" dirty="0">
                <a:latin typeface="+mn-ea"/>
                <a:ea typeface="+mn-ea"/>
                <a:cs typeface="メイリオ" panose="020B0604030504040204" pitchFamily="50" charset="-128"/>
              </a:rPr>
              <a:t>納税方法</a:t>
            </a:r>
            <a:r>
              <a:rPr lang="en-US" altLang="ja-JP" sz="1200" dirty="0">
                <a:latin typeface="+mn-ea"/>
                <a:ea typeface="+mn-ea"/>
                <a:cs typeface="メイリオ" panose="020B0604030504040204" pitchFamily="50" charset="-128"/>
              </a:rPr>
              <a:t>	</a:t>
            </a:r>
            <a:r>
              <a:rPr lang="ja-JP" altLang="en-US" sz="1200" dirty="0">
                <a:latin typeface="+mn-ea"/>
                <a:ea typeface="+mn-ea"/>
                <a:cs typeface="メイリオ" panose="020B0604030504040204" pitchFamily="50" charset="-128"/>
              </a:rPr>
              <a:t>個人の府民税均等割に上乗せして納めていただいています。</a:t>
            </a:r>
            <a:endParaRPr lang="en-US" altLang="ja-JP" sz="1200" dirty="0">
              <a:latin typeface="+mn-ea"/>
              <a:ea typeface="+mn-ea"/>
              <a:cs typeface="メイリオ" panose="020B0604030504040204" pitchFamily="50" charset="-128"/>
            </a:endParaRPr>
          </a:p>
        </p:txBody>
      </p:sp>
      <p:pic>
        <p:nvPicPr>
          <p:cNvPr id="5" name="Picture 29">
            <a:extLst>
              <a:ext uri="{FF2B5EF4-FFF2-40B4-BE49-F238E27FC236}">
                <a16:creationId xmlns:a16="http://schemas.microsoft.com/office/drawing/2014/main" id="{C73B7BD8-7A36-EF14-DCCF-72817F7562CC}"/>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p:blipFill>
        <p:spPr bwMode="auto">
          <a:xfrm>
            <a:off x="7692777" y="284286"/>
            <a:ext cx="1077116" cy="12909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スライド番号プレースホルダー 8">
            <a:extLst>
              <a:ext uri="{FF2B5EF4-FFF2-40B4-BE49-F238E27FC236}">
                <a16:creationId xmlns:a16="http://schemas.microsoft.com/office/drawing/2014/main" id="{E85217BE-7873-76E9-0355-F1837EC3A048}"/>
              </a:ext>
            </a:extLst>
          </p:cNvPr>
          <p:cNvSpPr>
            <a:spLocks noGrp="1"/>
          </p:cNvSpPr>
          <p:nvPr>
            <p:ph type="sldNum" sz="quarter" idx="12"/>
          </p:nvPr>
        </p:nvSpPr>
        <p:spPr>
          <a:xfrm>
            <a:off x="8769893" y="6443281"/>
            <a:ext cx="374107" cy="298426"/>
          </a:xfrm>
        </p:spPr>
        <p:txBody>
          <a:bodyPr/>
          <a:lstStyle/>
          <a:p>
            <a:pPr>
              <a:defRPr/>
            </a:pPr>
            <a:fld id="{40E3B949-1179-4387-B307-F356BE6486A4}" type="slidenum">
              <a:rPr lang="en-US" altLang="ja-JP" smtClean="0">
                <a:latin typeface="+mn-ea"/>
                <a:ea typeface="+mn-ea"/>
              </a:rPr>
              <a:pPr>
                <a:defRPr/>
              </a:pPr>
              <a:t>25</a:t>
            </a:fld>
            <a:endParaRPr lang="en-US" altLang="ja-JP" dirty="0">
              <a:latin typeface="+mn-ea"/>
              <a:ea typeface="+mn-ea"/>
            </a:endParaRPr>
          </a:p>
        </p:txBody>
      </p:sp>
    </p:spTree>
    <p:custDataLst>
      <p:tags r:id="rId1"/>
    </p:custDataLst>
    <p:extLst>
      <p:ext uri="{BB962C8B-B14F-4D97-AF65-F5344CB8AC3E}">
        <p14:creationId xmlns:p14="http://schemas.microsoft.com/office/powerpoint/2010/main" val="3820786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fade">
                                      <p:cBhvr>
                                        <p:cTn id="7" dur="500"/>
                                        <p:tgtEl>
                                          <p:spTgt spid="19"/>
                                        </p:tgtEl>
                                      </p:cBhvr>
                                    </p:animEffect>
                                  </p:childTnLst>
                                </p:cTn>
                              </p:par>
                              <p:par>
                                <p:cTn id="8" presetID="10" presetClass="entr" presetSubtype="0" fill="hold"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fade">
                                      <p:cBhvr>
                                        <p:cTn id="10" dur="500"/>
                                        <p:tgtEl>
                                          <p:spTgt spid="5"/>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fade">
                                      <p:cBhvr>
                                        <p:cTn id="15" dur="500"/>
                                        <p:tgtEl>
                                          <p:spTgt spid="4"/>
                                        </p:tgtEl>
                                      </p:cBhvr>
                                    </p:animEffect>
                                  </p:childTnLst>
                                </p:cTn>
                              </p:par>
                              <p:par>
                                <p:cTn id="16" presetID="10" presetClass="entr" presetSubtype="0" fill="hold" nodeType="withEffect">
                                  <p:stCondLst>
                                    <p:cond delay="0"/>
                                  </p:stCondLst>
                                  <p:childTnLst>
                                    <p:set>
                                      <p:cBhvr>
                                        <p:cTn id="17" dur="1" fill="hold">
                                          <p:stCondLst>
                                            <p:cond delay="0"/>
                                          </p:stCondLst>
                                        </p:cTn>
                                        <p:tgtEl>
                                          <p:spTgt spid="21"/>
                                        </p:tgtEl>
                                        <p:attrNameLst>
                                          <p:attrName>style.visibility</p:attrName>
                                        </p:attrNameLst>
                                      </p:cBhvr>
                                      <p:to>
                                        <p:strVal val="visible"/>
                                      </p:to>
                                    </p:set>
                                    <p:animEffect transition="in" filter="fade">
                                      <p:cBhvr>
                                        <p:cTn id="18" dur="500"/>
                                        <p:tgtEl>
                                          <p:spTgt spid="21"/>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4" grpId="0"/>
      <p:bldP spid="22"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14">
            <a:extLst>
              <a:ext uri="{FF2B5EF4-FFF2-40B4-BE49-F238E27FC236}">
                <a16:creationId xmlns:a16="http://schemas.microsoft.com/office/drawing/2014/main" id="{68C0AC65-30C0-F01F-DBAD-B2EAB9AB031D}"/>
              </a:ext>
            </a:extLst>
          </p:cNvPr>
          <p:cNvSpPr txBox="1">
            <a:spLocks noChangeArrowheads="1"/>
          </p:cNvSpPr>
          <p:nvPr/>
        </p:nvSpPr>
        <p:spPr bwMode="auto">
          <a:xfrm>
            <a:off x="240030" y="-19510"/>
            <a:ext cx="7772400" cy="7315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normAutofit fontScale="97500"/>
          </a:bodyPr>
          <a:lstStyle>
            <a:lvl1pPr algn="ctr" rtl="0" eaLnBrk="0" fontAlgn="base" hangingPunct="0">
              <a:spcBef>
                <a:spcPct val="0"/>
              </a:spcBef>
              <a:spcAft>
                <a:spcPct val="0"/>
              </a:spcAft>
              <a:defRPr kumimoji="1" sz="4400">
                <a:solidFill>
                  <a:schemeClr val="tx2"/>
                </a:solidFill>
                <a:latin typeface="+mj-lt"/>
                <a:ea typeface="+mj-ea"/>
                <a:cs typeface="+mj-cs"/>
              </a:defRPr>
            </a:lvl1pPr>
            <a:lvl2pPr algn="ctr" rtl="0" eaLnBrk="0" fontAlgn="base" hangingPunct="0">
              <a:spcBef>
                <a:spcPct val="0"/>
              </a:spcBef>
              <a:spcAft>
                <a:spcPct val="0"/>
              </a:spcAft>
              <a:defRPr kumimoji="1" sz="4400">
                <a:solidFill>
                  <a:schemeClr val="tx2"/>
                </a:solidFill>
                <a:latin typeface="Times" charset="0"/>
                <a:ea typeface="Osaka" charset="-128"/>
              </a:defRPr>
            </a:lvl2pPr>
            <a:lvl3pPr algn="ctr" rtl="0" eaLnBrk="0" fontAlgn="base" hangingPunct="0">
              <a:spcBef>
                <a:spcPct val="0"/>
              </a:spcBef>
              <a:spcAft>
                <a:spcPct val="0"/>
              </a:spcAft>
              <a:defRPr kumimoji="1" sz="4400">
                <a:solidFill>
                  <a:schemeClr val="tx2"/>
                </a:solidFill>
                <a:latin typeface="Times" charset="0"/>
                <a:ea typeface="Osaka" charset="-128"/>
              </a:defRPr>
            </a:lvl3pPr>
            <a:lvl4pPr algn="ctr" rtl="0" eaLnBrk="0" fontAlgn="base" hangingPunct="0">
              <a:spcBef>
                <a:spcPct val="0"/>
              </a:spcBef>
              <a:spcAft>
                <a:spcPct val="0"/>
              </a:spcAft>
              <a:defRPr kumimoji="1" sz="4400">
                <a:solidFill>
                  <a:schemeClr val="tx2"/>
                </a:solidFill>
                <a:latin typeface="Times" charset="0"/>
                <a:ea typeface="Osaka" charset="-128"/>
              </a:defRPr>
            </a:lvl4pPr>
            <a:lvl5pPr algn="ctr" rtl="0" eaLnBrk="0" fontAlgn="base" hangingPunct="0">
              <a:spcBef>
                <a:spcPct val="0"/>
              </a:spcBef>
              <a:spcAft>
                <a:spcPct val="0"/>
              </a:spcAft>
              <a:defRPr kumimoji="1" sz="4400">
                <a:solidFill>
                  <a:schemeClr val="tx2"/>
                </a:solidFill>
                <a:latin typeface="Times" charset="0"/>
                <a:ea typeface="Osaka" charset="-128"/>
              </a:defRPr>
            </a:lvl5pPr>
            <a:lvl6pPr marL="457200" algn="ctr" rtl="0" fontAlgn="base">
              <a:spcBef>
                <a:spcPct val="0"/>
              </a:spcBef>
              <a:spcAft>
                <a:spcPct val="0"/>
              </a:spcAft>
              <a:defRPr kumimoji="1" sz="4400">
                <a:solidFill>
                  <a:schemeClr val="tx2"/>
                </a:solidFill>
                <a:latin typeface="Times" charset="0"/>
                <a:ea typeface="Osaka" charset="-128"/>
              </a:defRPr>
            </a:lvl6pPr>
            <a:lvl7pPr marL="914400" algn="ctr" rtl="0" fontAlgn="base">
              <a:spcBef>
                <a:spcPct val="0"/>
              </a:spcBef>
              <a:spcAft>
                <a:spcPct val="0"/>
              </a:spcAft>
              <a:defRPr kumimoji="1" sz="4400">
                <a:solidFill>
                  <a:schemeClr val="tx2"/>
                </a:solidFill>
                <a:latin typeface="Times" charset="0"/>
                <a:ea typeface="Osaka" charset="-128"/>
              </a:defRPr>
            </a:lvl7pPr>
            <a:lvl8pPr marL="1371600" algn="ctr" rtl="0" fontAlgn="base">
              <a:spcBef>
                <a:spcPct val="0"/>
              </a:spcBef>
              <a:spcAft>
                <a:spcPct val="0"/>
              </a:spcAft>
              <a:defRPr kumimoji="1" sz="4400">
                <a:solidFill>
                  <a:schemeClr val="tx2"/>
                </a:solidFill>
                <a:latin typeface="Times" charset="0"/>
                <a:ea typeface="Osaka" charset="-128"/>
              </a:defRPr>
            </a:lvl8pPr>
            <a:lvl9pPr marL="1828800" algn="ctr" rtl="0" fontAlgn="base">
              <a:spcBef>
                <a:spcPct val="0"/>
              </a:spcBef>
              <a:spcAft>
                <a:spcPct val="0"/>
              </a:spcAft>
              <a:defRPr kumimoji="1" sz="4400">
                <a:solidFill>
                  <a:schemeClr val="tx2"/>
                </a:solidFill>
                <a:latin typeface="Times" charset="0"/>
                <a:ea typeface="Osaka" charset="-128"/>
              </a:defRPr>
            </a:lvl9pPr>
          </a:lstStyle>
          <a:p>
            <a:pPr algn="l" eaLnBrk="1" hangingPunct="1"/>
            <a:r>
              <a:rPr lang="ja-JP" altLang="en-US" sz="1400" kern="0" dirty="0">
                <a:solidFill>
                  <a:srgbClr val="005BAD"/>
                </a:solidFill>
                <a:latin typeface="HGP創英角ｺﾞｼｯｸUB" panose="020B0900000000000000" pitchFamily="50" charset="-128"/>
                <a:ea typeface="HGP創英角ｺﾞｼｯｸUB" panose="020B0900000000000000" pitchFamily="50" charset="-128"/>
              </a:rPr>
              <a:t>サイドストーリー</a:t>
            </a:r>
            <a:endParaRPr lang="en-US" altLang="ja-JP" sz="1200" kern="0" dirty="0">
              <a:solidFill>
                <a:srgbClr val="005BAD"/>
              </a:solidFill>
              <a:latin typeface="HGP創英角ｺﾞｼｯｸUB" panose="020B0900000000000000" pitchFamily="50" charset="-128"/>
              <a:ea typeface="HGP創英角ｺﾞｼｯｸUB" panose="020B0900000000000000" pitchFamily="50" charset="-128"/>
            </a:endParaRPr>
          </a:p>
          <a:p>
            <a:pPr algn="l" eaLnBrk="1" hangingPunct="1"/>
            <a:r>
              <a:rPr lang="ja-JP" altLang="en-US" sz="2100" kern="0" dirty="0">
                <a:solidFill>
                  <a:schemeClr val="tx1"/>
                </a:solidFill>
                <a:latin typeface="HGP創英角ｺﾞｼｯｸUB" panose="020B0900000000000000" pitchFamily="50" charset="-128"/>
                <a:ea typeface="HGP創英角ｺﾞｼｯｸUB" panose="020B0900000000000000" pitchFamily="50" charset="-128"/>
              </a:rPr>
              <a:t>もっと税について調べて</a:t>
            </a:r>
            <a:r>
              <a:rPr lang="ja-JP" altLang="en-US" sz="2100" kern="0">
                <a:solidFill>
                  <a:schemeClr val="tx1"/>
                </a:solidFill>
                <a:latin typeface="HGP創英角ｺﾞｼｯｸUB" panose="020B0900000000000000" pitchFamily="50" charset="-128"/>
                <a:ea typeface="HGP創英角ｺﾞｼｯｸUB" panose="020B0900000000000000" pitchFamily="50" charset="-128"/>
              </a:rPr>
              <a:t>みよう</a:t>
            </a:r>
            <a:r>
              <a:rPr lang="en-US" altLang="ja-JP" sz="2400" kern="0" dirty="0">
                <a:solidFill>
                  <a:schemeClr val="tx1"/>
                </a:solidFill>
                <a:latin typeface="HGP創英角ｺﾞｼｯｸUB" panose="020B0900000000000000" pitchFamily="50" charset="-128"/>
                <a:ea typeface="HGP創英角ｺﾞｼｯｸUB" panose="020B0900000000000000" pitchFamily="50" charset="-128"/>
              </a:rPr>
              <a:t>/</a:t>
            </a:r>
            <a:r>
              <a:rPr lang="ja-JP" altLang="en-US" sz="2400" kern="0">
                <a:solidFill>
                  <a:schemeClr val="tx1"/>
                </a:solidFill>
                <a:latin typeface="HGP創英角ｺﾞｼｯｸUB" panose="020B0900000000000000" pitchFamily="50" charset="-128"/>
                <a:ea typeface="HGP創英角ｺﾞｼｯｸUB" panose="020B0900000000000000" pitchFamily="50" charset="-128"/>
              </a:rPr>
              <a:t>京都府各地</a:t>
            </a:r>
            <a:r>
              <a:rPr lang="ja-JP" altLang="en-US" sz="2400" kern="0" dirty="0">
                <a:solidFill>
                  <a:schemeClr val="tx1"/>
                </a:solidFill>
                <a:latin typeface="HGP創英角ｺﾞｼｯｸUB" panose="020B0900000000000000" pitchFamily="50" charset="-128"/>
                <a:ea typeface="HGP創英角ｺﾞｼｯｸUB" panose="020B0900000000000000" pitchFamily="50" charset="-128"/>
              </a:rPr>
              <a:t>の財政</a:t>
            </a:r>
          </a:p>
        </p:txBody>
      </p:sp>
      <p:sp>
        <p:nvSpPr>
          <p:cNvPr id="5" name="Rectangle 8">
            <a:extLst>
              <a:ext uri="{FF2B5EF4-FFF2-40B4-BE49-F238E27FC236}">
                <a16:creationId xmlns:a16="http://schemas.microsoft.com/office/drawing/2014/main" id="{31F63F67-19C7-C97C-27B2-CB99A08A14F0}"/>
              </a:ext>
            </a:extLst>
          </p:cNvPr>
          <p:cNvSpPr>
            <a:spLocks noChangeArrowheads="1"/>
          </p:cNvSpPr>
          <p:nvPr/>
        </p:nvSpPr>
        <p:spPr bwMode="auto">
          <a:xfrm>
            <a:off x="483476" y="1467159"/>
            <a:ext cx="6624828" cy="11855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36000" tIns="36000" rIns="36000" bIns="36000" anchor="t" anchorCtr="0">
            <a:noAutofit/>
          </a:bodyPr>
          <a:lstStyle>
            <a:lvl1pPr>
              <a:spcBef>
                <a:spcPct val="20000"/>
              </a:spcBef>
              <a:buChar char="•"/>
              <a:defRPr kumimoji="1" sz="3200">
                <a:solidFill>
                  <a:schemeClr val="tx1"/>
                </a:solidFill>
                <a:latin typeface="Times" panose="02020603050405020304" pitchFamily="18" charset="0"/>
                <a:ea typeface="Osaka" charset="-128"/>
              </a:defRPr>
            </a:lvl1pPr>
            <a:lvl2pPr marL="742950" indent="-285750">
              <a:spcBef>
                <a:spcPct val="20000"/>
              </a:spcBef>
              <a:buChar char="–"/>
              <a:defRPr kumimoji="1" sz="2800">
                <a:solidFill>
                  <a:schemeClr val="tx1"/>
                </a:solidFill>
                <a:latin typeface="Times" panose="02020603050405020304" pitchFamily="18" charset="0"/>
                <a:ea typeface="Osaka" charset="-128"/>
              </a:defRPr>
            </a:lvl2pPr>
            <a:lvl3pPr marL="1143000" indent="-228600">
              <a:spcBef>
                <a:spcPct val="20000"/>
              </a:spcBef>
              <a:buChar char="•"/>
              <a:defRPr kumimoji="1" sz="2400">
                <a:solidFill>
                  <a:schemeClr val="tx1"/>
                </a:solidFill>
                <a:latin typeface="Times" panose="02020603050405020304" pitchFamily="18" charset="0"/>
                <a:ea typeface="Osaka" charset="-128"/>
              </a:defRPr>
            </a:lvl3pPr>
            <a:lvl4pPr marL="1600200" indent="-228600">
              <a:spcBef>
                <a:spcPct val="20000"/>
              </a:spcBef>
              <a:buChar char="–"/>
              <a:defRPr kumimoji="1" sz="2000">
                <a:solidFill>
                  <a:schemeClr val="tx1"/>
                </a:solidFill>
                <a:latin typeface="Times" panose="02020603050405020304" pitchFamily="18" charset="0"/>
                <a:ea typeface="Osaka" charset="-128"/>
              </a:defRPr>
            </a:lvl4pPr>
            <a:lvl5pPr marL="2057400" indent="-228600">
              <a:spcBef>
                <a:spcPct val="20000"/>
              </a:spcBef>
              <a:buChar char="»"/>
              <a:defRPr kumimoji="1" sz="2000">
                <a:solidFill>
                  <a:schemeClr val="tx1"/>
                </a:solidFill>
                <a:latin typeface="Times" panose="02020603050405020304" pitchFamily="18" charset="0"/>
                <a:ea typeface="Osaka" charset="-128"/>
              </a:defRPr>
            </a:lvl5pPr>
            <a:lvl6pPr marL="25146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6pPr>
            <a:lvl7pPr marL="29718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7pPr>
            <a:lvl8pPr marL="34290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8pPr>
            <a:lvl9pPr marL="38862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9pPr>
          </a:lstStyle>
          <a:p>
            <a:pPr eaLnBrk="1" hangingPunct="1">
              <a:spcBef>
                <a:spcPct val="0"/>
              </a:spcBef>
              <a:spcAft>
                <a:spcPts val="600"/>
              </a:spcAft>
              <a:buFontTx/>
              <a:buNone/>
            </a:pPr>
            <a:r>
              <a:rPr lang="ja-JP" altLang="en-US" sz="1400" dirty="0">
                <a:latin typeface="+mn-ea"/>
                <a:ea typeface="+mn-ea"/>
                <a:cs typeface="メイリオ" panose="020B0604030504040204" pitchFamily="50" charset="-128"/>
              </a:rPr>
              <a:t>これまで見てきたとおり、「税」はいろいろなところに使われています。</a:t>
            </a:r>
            <a:endParaRPr lang="en-US" altLang="ja-JP" sz="1400" dirty="0">
              <a:latin typeface="+mn-ea"/>
              <a:ea typeface="+mn-ea"/>
              <a:cs typeface="メイリオ" panose="020B0604030504040204" pitchFamily="50" charset="-128"/>
            </a:endParaRPr>
          </a:p>
          <a:p>
            <a:pPr eaLnBrk="1" hangingPunct="1">
              <a:spcBef>
                <a:spcPct val="0"/>
              </a:spcBef>
              <a:spcAft>
                <a:spcPts val="600"/>
              </a:spcAft>
              <a:buFontTx/>
              <a:buNone/>
            </a:pPr>
            <a:r>
              <a:rPr lang="ja-JP" altLang="en-US" sz="1400" dirty="0">
                <a:latin typeface="+mn-ea"/>
                <a:ea typeface="+mn-ea"/>
                <a:cs typeface="メイリオ" panose="020B0604030504040204" pitchFamily="50" charset="-128"/>
              </a:rPr>
              <a:t>みんなが住んでいる地域ではどのように使われているかな。</a:t>
            </a:r>
            <a:endParaRPr lang="en-US" altLang="ja-JP" sz="1400" dirty="0">
              <a:latin typeface="+mn-ea"/>
              <a:ea typeface="+mn-ea"/>
              <a:cs typeface="メイリオ" panose="020B0604030504040204" pitchFamily="50" charset="-128"/>
            </a:endParaRPr>
          </a:p>
          <a:p>
            <a:pPr eaLnBrk="1" hangingPunct="1">
              <a:spcBef>
                <a:spcPct val="0"/>
              </a:spcBef>
              <a:spcAft>
                <a:spcPts val="600"/>
              </a:spcAft>
              <a:buFontTx/>
              <a:buNone/>
            </a:pPr>
            <a:r>
              <a:rPr lang="ja-JP" altLang="en-US" sz="1400" dirty="0">
                <a:latin typeface="+mn-ea"/>
                <a:ea typeface="+mn-ea"/>
                <a:cs typeface="メイリオ" panose="020B0604030504040204" pitchFamily="50" charset="-128"/>
              </a:rPr>
              <a:t>調べてみると、きっと新しい発見があるはず。</a:t>
            </a:r>
            <a:endParaRPr lang="en-US" altLang="ja-JP" sz="1400" dirty="0">
              <a:latin typeface="+mn-ea"/>
              <a:ea typeface="+mn-ea"/>
              <a:cs typeface="メイリオ" panose="020B0604030504040204" pitchFamily="50" charset="-128"/>
            </a:endParaRPr>
          </a:p>
          <a:p>
            <a:pPr eaLnBrk="1" hangingPunct="1">
              <a:spcBef>
                <a:spcPct val="0"/>
              </a:spcBef>
              <a:spcAft>
                <a:spcPts val="600"/>
              </a:spcAft>
              <a:buFontTx/>
              <a:buNone/>
            </a:pPr>
            <a:r>
              <a:rPr lang="ja-JP" altLang="en-US" sz="1400" dirty="0">
                <a:latin typeface="+mn-ea"/>
                <a:ea typeface="+mn-ea"/>
                <a:cs typeface="メイリオ" panose="020B0604030504040204" pitchFamily="50" charset="-128"/>
              </a:rPr>
              <a:t>使い方を調べて、みんなで話し合ってみよう。</a:t>
            </a:r>
            <a:endParaRPr lang="en-US" altLang="ja-JP" sz="1400" dirty="0">
              <a:latin typeface="+mn-ea"/>
              <a:ea typeface="+mn-ea"/>
              <a:cs typeface="メイリオ" panose="020B0604030504040204" pitchFamily="50" charset="-128"/>
            </a:endParaRPr>
          </a:p>
        </p:txBody>
      </p:sp>
      <p:sp>
        <p:nvSpPr>
          <p:cNvPr id="7" name="AutoShape 353">
            <a:extLst>
              <a:ext uri="{FF2B5EF4-FFF2-40B4-BE49-F238E27FC236}">
                <a16:creationId xmlns:a16="http://schemas.microsoft.com/office/drawing/2014/main" id="{C2F206CF-2052-2C4F-9B31-7744F8562E64}"/>
              </a:ext>
            </a:extLst>
          </p:cNvPr>
          <p:cNvSpPr>
            <a:spLocks noChangeArrowheads="1"/>
          </p:cNvSpPr>
          <p:nvPr/>
        </p:nvSpPr>
        <p:spPr bwMode="auto">
          <a:xfrm>
            <a:off x="323851" y="900000"/>
            <a:ext cx="8519134" cy="459596"/>
          </a:xfrm>
          <a:prstGeom prst="roundRect">
            <a:avLst>
              <a:gd name="adj" fmla="val 0"/>
            </a:avLst>
          </a:prstGeom>
          <a:solidFill>
            <a:srgbClr val="CEECFE"/>
          </a:solidFill>
          <a:ln>
            <a:noFill/>
          </a:ln>
          <a:effectLst/>
        </p:spPr>
        <p:txBody>
          <a:bodyPr wrap="none" anchor="ctr"/>
          <a:lstStyle/>
          <a:p>
            <a:pPr defTabSz="838413" eaLnBrk="1" hangingPunct="1">
              <a:spcBef>
                <a:spcPct val="20000"/>
              </a:spcBef>
              <a:defRPr/>
            </a:pPr>
            <a:r>
              <a:rPr lang="ja-JP" altLang="en-US" sz="1800" dirty="0">
                <a:solidFill>
                  <a:prstClr val="black"/>
                </a:solidFill>
                <a:latin typeface="+mn-ea"/>
                <a:ea typeface="+mn-ea"/>
              </a:rPr>
              <a:t>みんなが住んでいる自治体（市区町村）の財政状況を調べてみよう。</a:t>
            </a:r>
          </a:p>
        </p:txBody>
      </p:sp>
      <p:sp>
        <p:nvSpPr>
          <p:cNvPr id="12" name="Rectangle 8">
            <a:extLst>
              <a:ext uri="{FF2B5EF4-FFF2-40B4-BE49-F238E27FC236}">
                <a16:creationId xmlns:a16="http://schemas.microsoft.com/office/drawing/2014/main" id="{80AE6C90-11F6-4F2F-6659-A69B432DCBD1}"/>
              </a:ext>
            </a:extLst>
          </p:cNvPr>
          <p:cNvSpPr>
            <a:spLocks noChangeArrowheads="1"/>
          </p:cNvSpPr>
          <p:nvPr/>
        </p:nvSpPr>
        <p:spPr bwMode="auto">
          <a:xfrm>
            <a:off x="360395" y="6322110"/>
            <a:ext cx="6381928" cy="2573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36000" tIns="36000" rIns="36000" bIns="36000" anchor="t" anchorCtr="0">
            <a:spAutoFit/>
          </a:bodyPr>
          <a:lstStyle>
            <a:lvl1pPr>
              <a:spcBef>
                <a:spcPct val="20000"/>
              </a:spcBef>
              <a:buChar char="•"/>
              <a:defRPr kumimoji="1" sz="3200">
                <a:solidFill>
                  <a:schemeClr val="tx1"/>
                </a:solidFill>
                <a:latin typeface="Times" panose="02020603050405020304" pitchFamily="18" charset="0"/>
                <a:ea typeface="Osaka" charset="-128"/>
              </a:defRPr>
            </a:lvl1pPr>
            <a:lvl2pPr marL="742950" indent="-285750">
              <a:spcBef>
                <a:spcPct val="20000"/>
              </a:spcBef>
              <a:buChar char="–"/>
              <a:defRPr kumimoji="1" sz="2800">
                <a:solidFill>
                  <a:schemeClr val="tx1"/>
                </a:solidFill>
                <a:latin typeface="Times" panose="02020603050405020304" pitchFamily="18" charset="0"/>
                <a:ea typeface="Osaka" charset="-128"/>
              </a:defRPr>
            </a:lvl2pPr>
            <a:lvl3pPr marL="1143000" indent="-228600">
              <a:spcBef>
                <a:spcPct val="20000"/>
              </a:spcBef>
              <a:buChar char="•"/>
              <a:defRPr kumimoji="1" sz="2400">
                <a:solidFill>
                  <a:schemeClr val="tx1"/>
                </a:solidFill>
                <a:latin typeface="Times" panose="02020603050405020304" pitchFamily="18" charset="0"/>
                <a:ea typeface="Osaka" charset="-128"/>
              </a:defRPr>
            </a:lvl3pPr>
            <a:lvl4pPr marL="1600200" indent="-228600">
              <a:spcBef>
                <a:spcPct val="20000"/>
              </a:spcBef>
              <a:buChar char="–"/>
              <a:defRPr kumimoji="1" sz="2000">
                <a:solidFill>
                  <a:schemeClr val="tx1"/>
                </a:solidFill>
                <a:latin typeface="Times" panose="02020603050405020304" pitchFamily="18" charset="0"/>
                <a:ea typeface="Osaka" charset="-128"/>
              </a:defRPr>
            </a:lvl4pPr>
            <a:lvl5pPr marL="2057400" indent="-228600">
              <a:spcBef>
                <a:spcPct val="20000"/>
              </a:spcBef>
              <a:buChar char="»"/>
              <a:defRPr kumimoji="1" sz="2000">
                <a:solidFill>
                  <a:schemeClr val="tx1"/>
                </a:solidFill>
                <a:latin typeface="Times" panose="02020603050405020304" pitchFamily="18" charset="0"/>
                <a:ea typeface="Osaka" charset="-128"/>
              </a:defRPr>
            </a:lvl5pPr>
            <a:lvl6pPr marL="25146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6pPr>
            <a:lvl7pPr marL="29718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7pPr>
            <a:lvl8pPr marL="34290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8pPr>
            <a:lvl9pPr marL="38862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9pPr>
          </a:lstStyle>
          <a:p>
            <a:pPr eaLnBrk="1" hangingPunct="1">
              <a:spcBef>
                <a:spcPct val="0"/>
              </a:spcBef>
              <a:spcAft>
                <a:spcPts val="600"/>
              </a:spcAft>
              <a:buFontTx/>
              <a:buNone/>
            </a:pPr>
            <a:r>
              <a:rPr lang="en-US" altLang="ja-JP" sz="1200" dirty="0">
                <a:latin typeface="+mn-ea"/>
                <a:ea typeface="+mn-ea"/>
                <a:cs typeface="メイリオ" panose="020B0604030504040204" pitchFamily="50" charset="-128"/>
              </a:rPr>
              <a:t>※</a:t>
            </a:r>
            <a:r>
              <a:rPr lang="ja-JP" altLang="en-US" sz="1200">
                <a:latin typeface="+mn-ea"/>
                <a:ea typeface="+mn-ea"/>
                <a:cs typeface="メイリオ" panose="020B0604030504040204" pitchFamily="50" charset="-128"/>
              </a:rPr>
              <a:t>自治体の名称をクリックすると、自治体のホームページへ移動します。（令和７年５月現在）</a:t>
            </a:r>
            <a:endParaRPr lang="en-US" altLang="ja-JP" sz="1200" dirty="0">
              <a:latin typeface="+mn-ea"/>
              <a:ea typeface="+mn-ea"/>
              <a:cs typeface="メイリオ" panose="020B0604030504040204" pitchFamily="50" charset="-128"/>
            </a:endParaRPr>
          </a:p>
        </p:txBody>
      </p:sp>
      <p:graphicFrame>
        <p:nvGraphicFramePr>
          <p:cNvPr id="14" name="表 13">
            <a:extLst>
              <a:ext uri="{FF2B5EF4-FFF2-40B4-BE49-F238E27FC236}">
                <a16:creationId xmlns:a16="http://schemas.microsoft.com/office/drawing/2014/main" id="{1F097066-BE19-27FE-7477-F755B83087E6}"/>
              </a:ext>
            </a:extLst>
          </p:cNvPr>
          <p:cNvGraphicFramePr>
            <a:graphicFrameLocks noGrp="1"/>
          </p:cNvGraphicFramePr>
          <p:nvPr>
            <p:extLst>
              <p:ext uri="{D42A27DB-BD31-4B8C-83A1-F6EECF244321}">
                <p14:modId xmlns:p14="http://schemas.microsoft.com/office/powerpoint/2010/main" val="2655340311"/>
              </p:ext>
            </p:extLst>
          </p:nvPr>
        </p:nvGraphicFramePr>
        <p:xfrm>
          <a:off x="360395" y="2706186"/>
          <a:ext cx="4185573" cy="3562426"/>
        </p:xfrm>
        <a:graphic>
          <a:graphicData uri="http://schemas.openxmlformats.org/drawingml/2006/table">
            <a:tbl>
              <a:tblPr firstRow="1" bandRow="1">
                <a:tableStyleId>{69012ECD-51FC-41F1-AA8D-1B2483CD663E}</a:tableStyleId>
              </a:tblPr>
              <a:tblGrid>
                <a:gridCol w="1395191">
                  <a:extLst>
                    <a:ext uri="{9D8B030D-6E8A-4147-A177-3AD203B41FA5}">
                      <a16:colId xmlns:a16="http://schemas.microsoft.com/office/drawing/2014/main" val="567011437"/>
                    </a:ext>
                  </a:extLst>
                </a:gridCol>
                <a:gridCol w="1395191">
                  <a:extLst>
                    <a:ext uri="{9D8B030D-6E8A-4147-A177-3AD203B41FA5}">
                      <a16:colId xmlns:a16="http://schemas.microsoft.com/office/drawing/2014/main" val="3527943594"/>
                    </a:ext>
                  </a:extLst>
                </a:gridCol>
                <a:gridCol w="1395191">
                  <a:extLst>
                    <a:ext uri="{9D8B030D-6E8A-4147-A177-3AD203B41FA5}">
                      <a16:colId xmlns:a16="http://schemas.microsoft.com/office/drawing/2014/main" val="2835286206"/>
                    </a:ext>
                  </a:extLst>
                </a:gridCol>
              </a:tblGrid>
              <a:tr h="376336">
                <a:tc gridSpan="3">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400" dirty="0"/>
                        <a:t>京都府内の自治体（</a:t>
                      </a:r>
                      <a:r>
                        <a:rPr kumimoji="1" lang="en-US" altLang="ja-JP" sz="1400" dirty="0"/>
                        <a:t>50</a:t>
                      </a:r>
                      <a:r>
                        <a:rPr kumimoji="1" lang="ja-JP" altLang="en-US" sz="1400" dirty="0"/>
                        <a:t>音順）</a:t>
                      </a:r>
                      <a:endParaRPr kumimoji="1" lang="en-US" altLang="ja-JP" sz="1400" dirty="0"/>
                    </a:p>
                  </a:txBody>
                  <a:tcPr marL="72000" marR="72000" marT="72000" marB="72000" anchor="ctr"/>
                </a:tc>
                <a:tc hMerge="1">
                  <a:txBody>
                    <a:bodyPr/>
                    <a:lstStyle/>
                    <a:p>
                      <a:endParaRPr kumimoji="1" lang="ja-JP" altLang="en-US" sz="1400" dirty="0">
                        <a:latin typeface="+mn-ea"/>
                        <a:ea typeface="+mn-ea"/>
                      </a:endParaRPr>
                    </a:p>
                  </a:txBody>
                  <a:tcPr>
                    <a:lnL w="12700" cap="flat" cmpd="sng" algn="ctr">
                      <a:solidFill>
                        <a:schemeClr val="tx1"/>
                      </a:solidFill>
                      <a:prstDash val="solid"/>
                      <a:round/>
                      <a:headEnd type="none" w="med" len="med"/>
                      <a:tailEnd type="none" w="med" len="med"/>
                    </a:lnL>
                    <a:solidFill>
                      <a:srgbClr val="0070C0"/>
                    </a:solidFill>
                  </a:tcPr>
                </a:tc>
                <a:tc hMerge="1">
                  <a:txBody>
                    <a:bodyPr/>
                    <a:lstStyle/>
                    <a:p>
                      <a:endParaRPr kumimoji="1" lang="ja-JP" altLang="en-US" sz="1400" dirty="0">
                        <a:latin typeface="+mn-ea"/>
                        <a:ea typeface="+mn-ea"/>
                      </a:endParaRPr>
                    </a:p>
                  </a:txBody>
                  <a:tcPr marL="72000" marR="72000" marT="72000" marB="72000" anchor="ctr"/>
                </a:tc>
                <a:extLst>
                  <a:ext uri="{0D108BD9-81ED-4DB2-BD59-A6C34878D82A}">
                    <a16:rowId xmlns:a16="http://schemas.microsoft.com/office/drawing/2014/main" val="4194400008"/>
                  </a:ext>
                </a:extLst>
              </a:tr>
              <a:tr h="354010">
                <a:tc>
                  <a:txBody>
                    <a:bodyPr/>
                    <a:lstStyle/>
                    <a:p>
                      <a:r>
                        <a:rPr kumimoji="1" lang="ja-JP" altLang="en-US" sz="1200" u="none">
                          <a:solidFill>
                            <a:schemeClr val="tx1"/>
                          </a:solidFill>
                          <a:highlight>
                            <a:srgbClr val="D6F9DF"/>
                          </a:highlight>
                          <a:latin typeface="+mn-ea"/>
                          <a:ea typeface="+mn-ea"/>
                          <a:hlinkClick r:id="rId4">
                            <a:extLst>
                              <a:ext uri="{A12FA001-AC4F-418D-AE19-62706E023703}">
                                <ahyp:hlinkClr xmlns:ahyp="http://schemas.microsoft.com/office/drawing/2018/hyperlinkcolor" val="tx"/>
                              </a:ext>
                            </a:extLst>
                          </a:hlinkClick>
                        </a:rPr>
                        <a:t>綾部市</a:t>
                      </a:r>
                      <a:endParaRPr kumimoji="1" lang="ja-JP" altLang="en-US" sz="1200" u="none" dirty="0">
                        <a:solidFill>
                          <a:schemeClr val="tx1"/>
                        </a:solidFill>
                        <a:highlight>
                          <a:srgbClr val="D6F9DF"/>
                        </a:highlight>
                        <a:latin typeface="+mn-ea"/>
                        <a:ea typeface="+mn-ea"/>
                      </a:endParaRPr>
                    </a:p>
                  </a:txBody>
                  <a:tcPr marL="72000" marR="72000" marT="72000" marB="72000" anchor="ctr"/>
                </a:tc>
                <a:tc>
                  <a:txBody>
                    <a:bodyPr/>
                    <a:lstStyle/>
                    <a:p>
                      <a:r>
                        <a:rPr kumimoji="1" lang="ja-JP" altLang="en-US" sz="1200" dirty="0">
                          <a:solidFill>
                            <a:schemeClr val="tx1"/>
                          </a:solidFill>
                          <a:highlight>
                            <a:srgbClr val="D6F9DF"/>
                          </a:highlight>
                          <a:latin typeface="+mn-ea"/>
                          <a:ea typeface="+mn-ea"/>
                          <a:hlinkClick r:id="rId5">
                            <a:extLst>
                              <a:ext uri="{A12FA001-AC4F-418D-AE19-62706E023703}">
                                <ahyp:hlinkClr xmlns:ahyp="http://schemas.microsoft.com/office/drawing/2018/hyperlinkcolor" val="tx"/>
                              </a:ext>
                            </a:extLst>
                          </a:hlinkClick>
                        </a:rPr>
                        <a:t>城陽市</a:t>
                      </a:r>
                      <a:endParaRPr kumimoji="1" lang="ja-JP" altLang="en-US" sz="1200" dirty="0">
                        <a:solidFill>
                          <a:schemeClr val="tx1"/>
                        </a:solidFill>
                        <a:highlight>
                          <a:srgbClr val="D6F9DF"/>
                        </a:highlight>
                        <a:latin typeface="+mn-ea"/>
                        <a:ea typeface="+mn-ea"/>
                      </a:endParaRPr>
                    </a:p>
                  </a:txBody>
                  <a:tcPr marL="72000" marR="72000" marT="72000" marB="72000" anchor="ctr"/>
                </a:tc>
                <a:tc>
                  <a:txBody>
                    <a:bodyPr/>
                    <a:lstStyle/>
                    <a:p>
                      <a:r>
                        <a:rPr kumimoji="1" lang="ja-JP" altLang="en-US" sz="1200" dirty="0">
                          <a:solidFill>
                            <a:schemeClr val="tx1"/>
                          </a:solidFill>
                          <a:highlight>
                            <a:srgbClr val="D6F9DF"/>
                          </a:highlight>
                          <a:latin typeface="+mn-ea"/>
                          <a:ea typeface="+mn-ea"/>
                          <a:hlinkClick r:id="rId6">
                            <a:extLst>
                              <a:ext uri="{A12FA001-AC4F-418D-AE19-62706E023703}">
                                <ahyp:hlinkClr xmlns:ahyp="http://schemas.microsoft.com/office/drawing/2018/hyperlinkcolor" val="tx"/>
                              </a:ext>
                            </a:extLst>
                          </a:hlinkClick>
                        </a:rPr>
                        <a:t>福知山市</a:t>
                      </a:r>
                      <a:endParaRPr kumimoji="1" lang="ja-JP" altLang="en-US" sz="1200" dirty="0">
                        <a:solidFill>
                          <a:schemeClr val="tx1"/>
                        </a:solidFill>
                        <a:highlight>
                          <a:srgbClr val="D6F9DF"/>
                        </a:highlight>
                        <a:latin typeface="+mn-ea"/>
                        <a:ea typeface="+mn-ea"/>
                      </a:endParaRPr>
                    </a:p>
                  </a:txBody>
                  <a:tcPr marL="72000" marR="72000" marT="72000" marB="72000" anchor="ctr"/>
                </a:tc>
                <a:extLst>
                  <a:ext uri="{0D108BD9-81ED-4DB2-BD59-A6C34878D82A}">
                    <a16:rowId xmlns:a16="http://schemas.microsoft.com/office/drawing/2014/main" val="4008041166"/>
                  </a:ext>
                </a:extLst>
              </a:tr>
              <a:tr h="354010">
                <a:tc>
                  <a:txBody>
                    <a:bodyPr/>
                    <a:lstStyle/>
                    <a:p>
                      <a:r>
                        <a:rPr kumimoji="1" lang="ja-JP" altLang="en-US" sz="1200" u="none">
                          <a:solidFill>
                            <a:schemeClr val="tx1"/>
                          </a:solidFill>
                          <a:highlight>
                            <a:srgbClr val="D6F9DF"/>
                          </a:highlight>
                          <a:latin typeface="+mn-ea"/>
                          <a:ea typeface="+mn-ea"/>
                          <a:hlinkClick r:id="rId7">
                            <a:extLst>
                              <a:ext uri="{A12FA001-AC4F-418D-AE19-62706E023703}">
                                <ahyp:hlinkClr xmlns:ahyp="http://schemas.microsoft.com/office/drawing/2018/hyperlinkcolor" val="tx"/>
                              </a:ext>
                            </a:extLst>
                          </a:hlinkClick>
                        </a:rPr>
                        <a:t>宇治市</a:t>
                      </a:r>
                      <a:endParaRPr kumimoji="1" lang="ja-JP" altLang="en-US" sz="1200" u="none" dirty="0">
                        <a:solidFill>
                          <a:schemeClr val="tx1"/>
                        </a:solidFill>
                        <a:highlight>
                          <a:srgbClr val="D6F9DF"/>
                        </a:highlight>
                        <a:latin typeface="+mn-ea"/>
                        <a:ea typeface="+mn-ea"/>
                      </a:endParaRPr>
                    </a:p>
                  </a:txBody>
                  <a:tcPr marL="72000" marR="72000" marT="72000" marB="72000" anchor="ctr"/>
                </a:tc>
                <a:tc>
                  <a:txBody>
                    <a:bodyPr/>
                    <a:lstStyle/>
                    <a:p>
                      <a:r>
                        <a:rPr kumimoji="1" lang="ja-JP" altLang="en-US" sz="1200" dirty="0">
                          <a:solidFill>
                            <a:schemeClr val="tx1"/>
                          </a:solidFill>
                          <a:highlight>
                            <a:srgbClr val="D6F9DF"/>
                          </a:highlight>
                          <a:latin typeface="+mn-ea"/>
                          <a:ea typeface="+mn-ea"/>
                          <a:hlinkClick r:id="rId8">
                            <a:extLst>
                              <a:ext uri="{A12FA001-AC4F-418D-AE19-62706E023703}">
                                <ahyp:hlinkClr xmlns:ahyp="http://schemas.microsoft.com/office/drawing/2018/hyperlinkcolor" val="tx"/>
                              </a:ext>
                            </a:extLst>
                          </a:hlinkClick>
                        </a:rPr>
                        <a:t>相楽郡笠置町</a:t>
                      </a:r>
                      <a:endParaRPr kumimoji="1" lang="ja-JP" altLang="en-US" sz="1200" dirty="0">
                        <a:solidFill>
                          <a:schemeClr val="tx1"/>
                        </a:solidFill>
                        <a:highlight>
                          <a:srgbClr val="D6F9DF"/>
                        </a:highlight>
                        <a:latin typeface="+mn-ea"/>
                        <a:ea typeface="+mn-ea"/>
                      </a:endParaRPr>
                    </a:p>
                  </a:txBody>
                  <a:tcPr marL="72000" marR="72000" marT="72000" marB="72000" anchor="ctr"/>
                </a:tc>
                <a:tc>
                  <a:txBody>
                    <a:bodyPr/>
                    <a:lstStyle/>
                    <a:p>
                      <a:r>
                        <a:rPr kumimoji="1" lang="ja-JP" altLang="en-US" sz="1200" dirty="0">
                          <a:solidFill>
                            <a:schemeClr val="tx1"/>
                          </a:solidFill>
                          <a:highlight>
                            <a:srgbClr val="D6F9DF"/>
                          </a:highlight>
                          <a:latin typeface="+mn-ea"/>
                          <a:ea typeface="+mn-ea"/>
                          <a:hlinkClick r:id="rId9">
                            <a:extLst>
                              <a:ext uri="{A12FA001-AC4F-418D-AE19-62706E023703}">
                                <ahyp:hlinkClr xmlns:ahyp="http://schemas.microsoft.com/office/drawing/2018/hyperlinkcolor" val="tx"/>
                              </a:ext>
                            </a:extLst>
                          </a:hlinkClick>
                        </a:rPr>
                        <a:t>船井郡京丹波町</a:t>
                      </a:r>
                      <a:endParaRPr kumimoji="1" lang="ja-JP" altLang="en-US" sz="1200" dirty="0">
                        <a:solidFill>
                          <a:schemeClr val="tx1"/>
                        </a:solidFill>
                        <a:highlight>
                          <a:srgbClr val="D6F9DF"/>
                        </a:highlight>
                        <a:latin typeface="+mn-ea"/>
                        <a:ea typeface="+mn-ea"/>
                      </a:endParaRPr>
                    </a:p>
                  </a:txBody>
                  <a:tcPr marL="72000" marR="72000" marT="72000" marB="72000" anchor="ctr"/>
                </a:tc>
                <a:extLst>
                  <a:ext uri="{0D108BD9-81ED-4DB2-BD59-A6C34878D82A}">
                    <a16:rowId xmlns:a16="http://schemas.microsoft.com/office/drawing/2014/main" val="3523567960"/>
                  </a:ext>
                </a:extLst>
              </a:tr>
              <a:tr h="354010">
                <a:tc>
                  <a:txBody>
                    <a:bodyPr/>
                    <a:lstStyle/>
                    <a:p>
                      <a:r>
                        <a:rPr kumimoji="1" lang="ja-JP" altLang="en-US" sz="1200" dirty="0">
                          <a:solidFill>
                            <a:schemeClr val="tx1"/>
                          </a:solidFill>
                          <a:highlight>
                            <a:srgbClr val="D6F9DF"/>
                          </a:highlight>
                          <a:latin typeface="+mn-ea"/>
                          <a:ea typeface="+mn-ea"/>
                          <a:hlinkClick r:id="rId10">
                            <a:extLst>
                              <a:ext uri="{A12FA001-AC4F-418D-AE19-62706E023703}">
                                <ahyp:hlinkClr xmlns:ahyp="http://schemas.microsoft.com/office/drawing/2018/hyperlinkcolor" val="tx"/>
                              </a:ext>
                            </a:extLst>
                          </a:hlinkClick>
                        </a:rPr>
                        <a:t>乙訓郡大山崎町</a:t>
                      </a:r>
                      <a:endParaRPr kumimoji="1" lang="ja-JP" altLang="en-US" sz="1200" dirty="0">
                        <a:solidFill>
                          <a:schemeClr val="tx1"/>
                        </a:solidFill>
                        <a:highlight>
                          <a:srgbClr val="D6F9DF"/>
                        </a:highlight>
                        <a:latin typeface="+mn-ea"/>
                        <a:ea typeface="+mn-ea"/>
                      </a:endParaRPr>
                    </a:p>
                  </a:txBody>
                  <a:tcPr marL="72000" marR="72000" marT="72000" marB="72000" anchor="ctr"/>
                </a:tc>
                <a:tc>
                  <a:txBody>
                    <a:bodyPr/>
                    <a:lstStyle/>
                    <a:p>
                      <a:r>
                        <a:rPr kumimoji="1" lang="ja-JP" altLang="en-US" sz="1200" dirty="0">
                          <a:solidFill>
                            <a:schemeClr val="tx1"/>
                          </a:solidFill>
                          <a:highlight>
                            <a:srgbClr val="D6F9DF"/>
                          </a:highlight>
                          <a:latin typeface="+mn-ea"/>
                          <a:ea typeface="+mn-ea"/>
                          <a:hlinkClick r:id="rId11">
                            <a:extLst>
                              <a:ext uri="{A12FA001-AC4F-418D-AE19-62706E023703}">
                                <ahyp:hlinkClr xmlns:ahyp="http://schemas.microsoft.com/office/drawing/2018/hyperlinkcolor" val="tx"/>
                              </a:ext>
                            </a:extLst>
                          </a:hlinkClick>
                        </a:rPr>
                        <a:t>相楽郡精華町</a:t>
                      </a:r>
                      <a:endParaRPr kumimoji="1" lang="ja-JP" altLang="en-US" sz="1200" dirty="0">
                        <a:solidFill>
                          <a:schemeClr val="tx1"/>
                        </a:solidFill>
                        <a:highlight>
                          <a:srgbClr val="D6F9DF"/>
                        </a:highlight>
                        <a:latin typeface="+mn-ea"/>
                        <a:ea typeface="+mn-ea"/>
                      </a:endParaRPr>
                    </a:p>
                  </a:txBody>
                  <a:tcPr marL="72000" marR="72000" marT="72000" marB="72000" anchor="ctr"/>
                </a:tc>
                <a:tc>
                  <a:txBody>
                    <a:bodyPr/>
                    <a:lstStyle/>
                    <a:p>
                      <a:r>
                        <a:rPr kumimoji="1" lang="ja-JP" altLang="en-US" sz="1200" dirty="0">
                          <a:solidFill>
                            <a:schemeClr val="tx1"/>
                          </a:solidFill>
                          <a:highlight>
                            <a:srgbClr val="D6F9DF"/>
                          </a:highlight>
                          <a:latin typeface="+mn-ea"/>
                          <a:ea typeface="+mn-ea"/>
                          <a:hlinkClick r:id="rId12">
                            <a:extLst>
                              <a:ext uri="{A12FA001-AC4F-418D-AE19-62706E023703}">
                                <ahyp:hlinkClr xmlns:ahyp="http://schemas.microsoft.com/office/drawing/2018/hyperlinkcolor" val="tx"/>
                              </a:ext>
                            </a:extLst>
                          </a:hlinkClick>
                        </a:rPr>
                        <a:t>舞鶴市</a:t>
                      </a:r>
                      <a:endParaRPr kumimoji="1" lang="ja-JP" altLang="en-US" sz="1200" dirty="0">
                        <a:solidFill>
                          <a:schemeClr val="tx1"/>
                        </a:solidFill>
                        <a:highlight>
                          <a:srgbClr val="D6F9DF"/>
                        </a:highlight>
                        <a:latin typeface="+mn-ea"/>
                        <a:ea typeface="+mn-ea"/>
                      </a:endParaRPr>
                    </a:p>
                  </a:txBody>
                  <a:tcPr marL="72000" marR="72000" marT="72000" marB="72000" anchor="ctr"/>
                </a:tc>
                <a:extLst>
                  <a:ext uri="{0D108BD9-81ED-4DB2-BD59-A6C34878D82A}">
                    <a16:rowId xmlns:a16="http://schemas.microsoft.com/office/drawing/2014/main" val="856775822"/>
                  </a:ext>
                </a:extLst>
              </a:tr>
              <a:tr h="354010">
                <a:tc>
                  <a:txBody>
                    <a:bodyPr/>
                    <a:lstStyle/>
                    <a:p>
                      <a:r>
                        <a:rPr kumimoji="1" lang="ja-JP" altLang="en-US" sz="1200" dirty="0">
                          <a:solidFill>
                            <a:schemeClr val="tx1"/>
                          </a:solidFill>
                          <a:highlight>
                            <a:srgbClr val="E7E5F6"/>
                          </a:highlight>
                          <a:latin typeface="+mn-ea"/>
                          <a:ea typeface="+mn-ea"/>
                          <a:hlinkClick r:id="rId13">
                            <a:extLst>
                              <a:ext uri="{A12FA001-AC4F-418D-AE19-62706E023703}">
                                <ahyp:hlinkClr xmlns:ahyp="http://schemas.microsoft.com/office/drawing/2018/hyperlinkcolor" val="tx"/>
                              </a:ext>
                            </a:extLst>
                          </a:hlinkClick>
                        </a:rPr>
                        <a:t>亀岡市</a:t>
                      </a:r>
                      <a:endParaRPr kumimoji="1" lang="ja-JP" altLang="en-US" sz="1200" dirty="0">
                        <a:solidFill>
                          <a:schemeClr val="tx1"/>
                        </a:solidFill>
                        <a:highlight>
                          <a:srgbClr val="E7E5F6"/>
                        </a:highlight>
                        <a:latin typeface="+mn-ea"/>
                        <a:ea typeface="+mn-ea"/>
                      </a:endParaRPr>
                    </a:p>
                  </a:txBody>
                  <a:tcPr marL="72000" marR="72000" marT="72000" marB="72000"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dirty="0">
                          <a:solidFill>
                            <a:schemeClr val="tx1"/>
                          </a:solidFill>
                          <a:highlight>
                            <a:srgbClr val="D6F9DF"/>
                          </a:highlight>
                          <a:latin typeface="+mn-ea"/>
                          <a:ea typeface="+mn-ea"/>
                          <a:hlinkClick r:id="rId14">
                            <a:extLst>
                              <a:ext uri="{A12FA001-AC4F-418D-AE19-62706E023703}">
                                <ahyp:hlinkClr xmlns:ahyp="http://schemas.microsoft.com/office/drawing/2018/hyperlinkcolor" val="tx"/>
                              </a:ext>
                            </a:extLst>
                          </a:hlinkClick>
                        </a:rPr>
                        <a:t>相楽郡南山城村</a:t>
                      </a:r>
                      <a:endParaRPr kumimoji="1" lang="ja-JP" altLang="en-US" sz="1200" dirty="0">
                        <a:solidFill>
                          <a:schemeClr val="tx1"/>
                        </a:solidFill>
                        <a:highlight>
                          <a:srgbClr val="D6F9DF"/>
                        </a:highlight>
                        <a:latin typeface="+mn-ea"/>
                        <a:ea typeface="+mn-ea"/>
                      </a:endParaRPr>
                    </a:p>
                  </a:txBody>
                  <a:tcPr marL="72000" marR="72000" marT="72000" marB="72000" anchor="ctr"/>
                </a:tc>
                <a:tc>
                  <a:txBody>
                    <a:bodyPr/>
                    <a:lstStyle/>
                    <a:p>
                      <a:r>
                        <a:rPr kumimoji="1" lang="ja-JP" altLang="en-US" sz="1200" dirty="0">
                          <a:solidFill>
                            <a:schemeClr val="tx1"/>
                          </a:solidFill>
                          <a:highlight>
                            <a:srgbClr val="FAF3BF"/>
                          </a:highlight>
                          <a:latin typeface="+mn-ea"/>
                          <a:ea typeface="+mn-ea"/>
                          <a:hlinkClick r:id="rId15">
                            <a:extLst>
                              <a:ext uri="{A12FA001-AC4F-418D-AE19-62706E023703}">
                                <ahyp:hlinkClr xmlns:ahyp="http://schemas.microsoft.com/office/drawing/2018/hyperlinkcolor" val="tx"/>
                              </a:ext>
                            </a:extLst>
                          </a:hlinkClick>
                        </a:rPr>
                        <a:t>宮津市</a:t>
                      </a:r>
                      <a:endParaRPr kumimoji="1" lang="ja-JP" altLang="en-US" sz="1200" dirty="0">
                        <a:solidFill>
                          <a:schemeClr val="tx1"/>
                        </a:solidFill>
                        <a:highlight>
                          <a:srgbClr val="FAF3BF"/>
                        </a:highlight>
                        <a:latin typeface="+mn-ea"/>
                        <a:ea typeface="+mn-ea"/>
                      </a:endParaRPr>
                    </a:p>
                  </a:txBody>
                  <a:tcPr marL="72000" marR="72000" marT="72000" marB="72000" anchor="ctr"/>
                </a:tc>
                <a:extLst>
                  <a:ext uri="{0D108BD9-81ED-4DB2-BD59-A6C34878D82A}">
                    <a16:rowId xmlns:a16="http://schemas.microsoft.com/office/drawing/2014/main" val="3358139141"/>
                  </a:ext>
                </a:extLst>
              </a:tr>
              <a:tr h="354010">
                <a:tc>
                  <a:txBody>
                    <a:bodyPr/>
                    <a:lstStyle/>
                    <a:p>
                      <a:r>
                        <a:rPr kumimoji="1" lang="ja-JP" altLang="en-US" sz="1200" dirty="0">
                          <a:solidFill>
                            <a:schemeClr val="tx1"/>
                          </a:solidFill>
                          <a:highlight>
                            <a:srgbClr val="D6F9DF"/>
                          </a:highlight>
                          <a:latin typeface="+mn-ea"/>
                          <a:ea typeface="+mn-ea"/>
                          <a:hlinkClick r:id="rId16">
                            <a:extLst>
                              <a:ext uri="{A12FA001-AC4F-418D-AE19-62706E023703}">
                                <ahyp:hlinkClr xmlns:ahyp="http://schemas.microsoft.com/office/drawing/2018/hyperlinkcolor" val="tx"/>
                              </a:ext>
                            </a:extLst>
                          </a:hlinkClick>
                        </a:rPr>
                        <a:t>京田辺市</a:t>
                      </a:r>
                      <a:endParaRPr kumimoji="1" lang="ja-JP" altLang="en-US" sz="1200" dirty="0">
                        <a:solidFill>
                          <a:schemeClr val="tx1"/>
                        </a:solidFill>
                        <a:highlight>
                          <a:srgbClr val="D6F9DF"/>
                        </a:highlight>
                        <a:latin typeface="+mn-ea"/>
                        <a:ea typeface="+mn-ea"/>
                      </a:endParaRPr>
                    </a:p>
                  </a:txBody>
                  <a:tcPr marL="72000" marR="72000" marT="72000" marB="72000"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dirty="0">
                          <a:solidFill>
                            <a:schemeClr val="tx1"/>
                          </a:solidFill>
                          <a:highlight>
                            <a:srgbClr val="D6F9DF"/>
                          </a:highlight>
                          <a:latin typeface="+mn-ea"/>
                          <a:ea typeface="+mn-ea"/>
                          <a:hlinkClick r:id="rId17">
                            <a:extLst>
                              <a:ext uri="{A12FA001-AC4F-418D-AE19-62706E023703}">
                                <ahyp:hlinkClr xmlns:ahyp="http://schemas.microsoft.com/office/drawing/2018/hyperlinkcolor" val="tx"/>
                              </a:ext>
                            </a:extLst>
                          </a:hlinkClick>
                        </a:rPr>
                        <a:t>相楽郡和束町</a:t>
                      </a:r>
                      <a:endParaRPr kumimoji="1" lang="ja-JP" altLang="en-US" sz="1200" dirty="0">
                        <a:solidFill>
                          <a:schemeClr val="tx1"/>
                        </a:solidFill>
                        <a:highlight>
                          <a:srgbClr val="D6F9DF"/>
                        </a:highlight>
                        <a:latin typeface="+mn-ea"/>
                        <a:ea typeface="+mn-ea"/>
                      </a:endParaRPr>
                    </a:p>
                  </a:txBody>
                  <a:tcPr marL="72000" marR="72000" marT="72000" marB="72000" anchor="ctr"/>
                </a:tc>
                <a:tc>
                  <a:txBody>
                    <a:bodyPr/>
                    <a:lstStyle/>
                    <a:p>
                      <a:r>
                        <a:rPr kumimoji="1" lang="ja-JP" altLang="en-US" sz="1200" dirty="0">
                          <a:solidFill>
                            <a:schemeClr val="tx1"/>
                          </a:solidFill>
                          <a:highlight>
                            <a:srgbClr val="D6F9DF"/>
                          </a:highlight>
                          <a:latin typeface="+mn-ea"/>
                          <a:ea typeface="+mn-ea"/>
                          <a:hlinkClick r:id="rId18">
                            <a:extLst>
                              <a:ext uri="{A12FA001-AC4F-418D-AE19-62706E023703}">
                                <ahyp:hlinkClr xmlns:ahyp="http://schemas.microsoft.com/office/drawing/2018/hyperlinkcolor" val="tx"/>
                              </a:ext>
                            </a:extLst>
                          </a:hlinkClick>
                        </a:rPr>
                        <a:t>向日市</a:t>
                      </a:r>
                      <a:endParaRPr kumimoji="1" lang="ja-JP" altLang="en-US" sz="1200" dirty="0">
                        <a:solidFill>
                          <a:schemeClr val="tx1"/>
                        </a:solidFill>
                        <a:highlight>
                          <a:srgbClr val="D6F9DF"/>
                        </a:highlight>
                        <a:latin typeface="+mn-ea"/>
                        <a:ea typeface="+mn-ea"/>
                      </a:endParaRPr>
                    </a:p>
                  </a:txBody>
                  <a:tcPr marL="72000" marR="72000" marT="72000" marB="72000" anchor="ctr">
                    <a:noFill/>
                  </a:tcPr>
                </a:tc>
                <a:extLst>
                  <a:ext uri="{0D108BD9-81ED-4DB2-BD59-A6C34878D82A}">
                    <a16:rowId xmlns:a16="http://schemas.microsoft.com/office/drawing/2014/main" val="2442969044"/>
                  </a:ext>
                </a:extLst>
              </a:tr>
              <a:tr h="354010">
                <a:tc>
                  <a:txBody>
                    <a:bodyPr/>
                    <a:lstStyle/>
                    <a:p>
                      <a:r>
                        <a:rPr kumimoji="1" lang="ja-JP" altLang="en-US" sz="1200" dirty="0">
                          <a:solidFill>
                            <a:schemeClr val="tx1"/>
                          </a:solidFill>
                          <a:highlight>
                            <a:srgbClr val="E7E5F6"/>
                          </a:highlight>
                          <a:latin typeface="+mn-ea"/>
                          <a:ea typeface="+mn-ea"/>
                          <a:hlinkClick r:id="rId19">
                            <a:extLst>
                              <a:ext uri="{A12FA001-AC4F-418D-AE19-62706E023703}">
                                <ahyp:hlinkClr xmlns:ahyp="http://schemas.microsoft.com/office/drawing/2018/hyperlinkcolor" val="tx"/>
                              </a:ext>
                            </a:extLst>
                          </a:hlinkClick>
                        </a:rPr>
                        <a:t>京丹後市</a:t>
                      </a:r>
                      <a:endParaRPr kumimoji="1" lang="ja-JP" altLang="en-US" sz="1200" dirty="0">
                        <a:solidFill>
                          <a:schemeClr val="tx1"/>
                        </a:solidFill>
                        <a:highlight>
                          <a:srgbClr val="E7E5F6"/>
                        </a:highlight>
                        <a:latin typeface="+mn-ea"/>
                        <a:ea typeface="+mn-ea"/>
                      </a:endParaRPr>
                    </a:p>
                  </a:txBody>
                  <a:tcPr marL="72000" marR="72000" marT="72000" marB="72000" anchor="ctr"/>
                </a:tc>
                <a:tc>
                  <a:txBody>
                    <a:bodyPr/>
                    <a:lstStyle/>
                    <a:p>
                      <a:r>
                        <a:rPr kumimoji="1" lang="ja-JP" altLang="en-US" sz="1200" dirty="0">
                          <a:solidFill>
                            <a:schemeClr val="tx1"/>
                          </a:solidFill>
                          <a:highlight>
                            <a:srgbClr val="D6F9DF"/>
                          </a:highlight>
                          <a:latin typeface="+mn-ea"/>
                          <a:ea typeface="+mn-ea"/>
                          <a:hlinkClick r:id="rId20">
                            <a:extLst>
                              <a:ext uri="{A12FA001-AC4F-418D-AE19-62706E023703}">
                                <ahyp:hlinkClr xmlns:ahyp="http://schemas.microsoft.com/office/drawing/2018/hyperlinkcolor" val="tx"/>
                              </a:ext>
                            </a:extLst>
                          </a:hlinkClick>
                        </a:rPr>
                        <a:t>綴喜郡井出町</a:t>
                      </a:r>
                      <a:endParaRPr kumimoji="1" lang="ja-JP" altLang="en-US" sz="1200" dirty="0">
                        <a:solidFill>
                          <a:schemeClr val="tx1"/>
                        </a:solidFill>
                        <a:highlight>
                          <a:srgbClr val="D6F9DF"/>
                        </a:highlight>
                        <a:latin typeface="+mn-ea"/>
                        <a:ea typeface="+mn-ea"/>
                      </a:endParaRPr>
                    </a:p>
                  </a:txBody>
                  <a:tcPr marL="72000" marR="72000" marT="72000" marB="72000" anchor="ctr"/>
                </a:tc>
                <a:tc>
                  <a:txBody>
                    <a:bodyPr/>
                    <a:lstStyle/>
                    <a:p>
                      <a:r>
                        <a:rPr kumimoji="1" lang="ja-JP" altLang="en-US" sz="1200" dirty="0">
                          <a:solidFill>
                            <a:schemeClr val="tx1"/>
                          </a:solidFill>
                          <a:highlight>
                            <a:srgbClr val="D6F9DF"/>
                          </a:highlight>
                          <a:latin typeface="+mn-ea"/>
                          <a:ea typeface="+mn-ea"/>
                          <a:hlinkClick r:id="rId21">
                            <a:extLst>
                              <a:ext uri="{A12FA001-AC4F-418D-AE19-62706E023703}">
                                <ahyp:hlinkClr xmlns:ahyp="http://schemas.microsoft.com/office/drawing/2018/hyperlinkcolor" val="tx"/>
                              </a:ext>
                            </a:extLst>
                          </a:hlinkClick>
                        </a:rPr>
                        <a:t>八幡市</a:t>
                      </a:r>
                      <a:endParaRPr kumimoji="1" lang="ja-JP" altLang="en-US" sz="1200" dirty="0">
                        <a:solidFill>
                          <a:schemeClr val="tx1"/>
                        </a:solidFill>
                        <a:highlight>
                          <a:srgbClr val="D6F9DF"/>
                        </a:highlight>
                        <a:latin typeface="+mn-ea"/>
                        <a:ea typeface="+mn-ea"/>
                      </a:endParaRPr>
                    </a:p>
                  </a:txBody>
                  <a:tcPr marL="72000" marR="72000" marT="72000" marB="72000" anchor="ctr"/>
                </a:tc>
                <a:extLst>
                  <a:ext uri="{0D108BD9-81ED-4DB2-BD59-A6C34878D82A}">
                    <a16:rowId xmlns:a16="http://schemas.microsoft.com/office/drawing/2014/main" val="3657406705"/>
                  </a:ext>
                </a:extLst>
              </a:tr>
              <a:tr h="354010">
                <a:tc>
                  <a:txBody>
                    <a:bodyPr/>
                    <a:lstStyle/>
                    <a:p>
                      <a:r>
                        <a:rPr kumimoji="1" lang="ja-JP" altLang="en-US" sz="1200" dirty="0">
                          <a:solidFill>
                            <a:schemeClr val="tx1"/>
                          </a:solidFill>
                          <a:highlight>
                            <a:srgbClr val="FFD395"/>
                          </a:highlight>
                          <a:latin typeface="+mn-ea"/>
                          <a:ea typeface="+mn-ea"/>
                          <a:hlinkClick r:id="rId22">
                            <a:extLst>
                              <a:ext uri="{A12FA001-AC4F-418D-AE19-62706E023703}">
                                <ahyp:hlinkClr xmlns:ahyp="http://schemas.microsoft.com/office/drawing/2018/hyperlinkcolor" val="tx"/>
                              </a:ext>
                            </a:extLst>
                          </a:hlinkClick>
                        </a:rPr>
                        <a:t>京都市</a:t>
                      </a:r>
                      <a:endParaRPr kumimoji="1" lang="ja-JP" altLang="en-US" sz="1200" dirty="0">
                        <a:solidFill>
                          <a:schemeClr val="tx1"/>
                        </a:solidFill>
                        <a:highlight>
                          <a:srgbClr val="FFD395"/>
                        </a:highlight>
                        <a:latin typeface="+mn-ea"/>
                        <a:ea typeface="+mn-ea"/>
                      </a:endParaRPr>
                    </a:p>
                  </a:txBody>
                  <a:tcPr marL="72000" marR="72000" marT="72000" marB="72000" anchor="ctr"/>
                </a:tc>
                <a:tc>
                  <a:txBody>
                    <a:bodyPr/>
                    <a:lstStyle/>
                    <a:p>
                      <a:r>
                        <a:rPr kumimoji="1" lang="ja-JP" altLang="en-US" sz="1200" dirty="0">
                          <a:solidFill>
                            <a:schemeClr val="tx1"/>
                          </a:solidFill>
                          <a:highlight>
                            <a:srgbClr val="D6F9DF"/>
                          </a:highlight>
                          <a:latin typeface="+mn-ea"/>
                          <a:ea typeface="+mn-ea"/>
                          <a:hlinkClick r:id="rId23">
                            <a:extLst>
                              <a:ext uri="{A12FA001-AC4F-418D-AE19-62706E023703}">
                                <ahyp:hlinkClr xmlns:ahyp="http://schemas.microsoft.com/office/drawing/2018/hyperlinkcolor" val="tx"/>
                              </a:ext>
                            </a:extLst>
                          </a:hlinkClick>
                        </a:rPr>
                        <a:t>綴喜郡宇治田原町</a:t>
                      </a:r>
                      <a:endParaRPr kumimoji="1" lang="ja-JP" altLang="en-US" sz="1200" dirty="0">
                        <a:solidFill>
                          <a:schemeClr val="tx1"/>
                        </a:solidFill>
                        <a:highlight>
                          <a:srgbClr val="D6F9DF"/>
                        </a:highlight>
                        <a:latin typeface="+mn-ea"/>
                        <a:ea typeface="+mn-ea"/>
                      </a:endParaRPr>
                    </a:p>
                  </a:txBody>
                  <a:tcPr marL="72000" marR="72000" marT="72000" marB="72000" anchor="ctr"/>
                </a:tc>
                <a:tc>
                  <a:txBody>
                    <a:bodyPr/>
                    <a:lstStyle/>
                    <a:p>
                      <a:r>
                        <a:rPr kumimoji="1" lang="ja-JP" altLang="en-US" sz="1200" dirty="0">
                          <a:solidFill>
                            <a:schemeClr val="tx1"/>
                          </a:solidFill>
                          <a:highlight>
                            <a:srgbClr val="FAF3BF"/>
                          </a:highlight>
                          <a:latin typeface="+mn-ea"/>
                          <a:ea typeface="+mn-ea"/>
                          <a:hlinkClick r:id="rId23">
                            <a:extLst>
                              <a:ext uri="{A12FA001-AC4F-418D-AE19-62706E023703}">
                                <ahyp:hlinkClr xmlns:ahyp="http://schemas.microsoft.com/office/drawing/2018/hyperlinkcolor" val="tx"/>
                              </a:ext>
                            </a:extLst>
                          </a:hlinkClick>
                        </a:rPr>
                        <a:t>与謝野郡伊根町</a:t>
                      </a:r>
                      <a:endParaRPr kumimoji="1" lang="ja-JP" altLang="en-US" sz="1200" dirty="0">
                        <a:solidFill>
                          <a:schemeClr val="tx1"/>
                        </a:solidFill>
                        <a:highlight>
                          <a:srgbClr val="FAF3BF"/>
                        </a:highlight>
                        <a:latin typeface="+mn-ea"/>
                        <a:ea typeface="+mn-ea"/>
                      </a:endParaRPr>
                    </a:p>
                  </a:txBody>
                  <a:tcPr marL="72000" marR="72000" marT="72000" marB="72000" anchor="ctr"/>
                </a:tc>
                <a:extLst>
                  <a:ext uri="{0D108BD9-81ED-4DB2-BD59-A6C34878D82A}">
                    <a16:rowId xmlns:a16="http://schemas.microsoft.com/office/drawing/2014/main" val="396082486"/>
                  </a:ext>
                </a:extLst>
              </a:tr>
              <a:tr h="354010">
                <a:tc>
                  <a:txBody>
                    <a:bodyPr/>
                    <a:lstStyle/>
                    <a:p>
                      <a:r>
                        <a:rPr kumimoji="1" lang="ja-JP" altLang="en-US" sz="1200" dirty="0">
                          <a:solidFill>
                            <a:schemeClr val="tx1"/>
                          </a:solidFill>
                          <a:highlight>
                            <a:srgbClr val="D6F9DF"/>
                          </a:highlight>
                          <a:latin typeface="+mn-ea"/>
                          <a:ea typeface="+mn-ea"/>
                          <a:hlinkClick r:id="rId24">
                            <a:extLst>
                              <a:ext uri="{A12FA001-AC4F-418D-AE19-62706E023703}">
                                <ahyp:hlinkClr xmlns:ahyp="http://schemas.microsoft.com/office/drawing/2018/hyperlinkcolor" val="tx"/>
                              </a:ext>
                            </a:extLst>
                          </a:hlinkClick>
                        </a:rPr>
                        <a:t>木津川市</a:t>
                      </a:r>
                      <a:endParaRPr kumimoji="1" lang="ja-JP" altLang="en-US" sz="1200" dirty="0">
                        <a:solidFill>
                          <a:schemeClr val="tx1"/>
                        </a:solidFill>
                        <a:highlight>
                          <a:srgbClr val="D6F9DF"/>
                        </a:highlight>
                        <a:latin typeface="+mn-ea"/>
                        <a:ea typeface="+mn-ea"/>
                      </a:endParaRPr>
                    </a:p>
                  </a:txBody>
                  <a:tcPr marL="72000" marR="72000" marT="72000" marB="72000"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dirty="0">
                          <a:solidFill>
                            <a:schemeClr val="tx1"/>
                          </a:solidFill>
                          <a:highlight>
                            <a:srgbClr val="D6F9DF"/>
                          </a:highlight>
                          <a:latin typeface="+mn-ea"/>
                          <a:ea typeface="+mn-ea"/>
                          <a:hlinkClick r:id="rId25">
                            <a:extLst>
                              <a:ext uri="{A12FA001-AC4F-418D-AE19-62706E023703}">
                                <ahyp:hlinkClr xmlns:ahyp="http://schemas.microsoft.com/office/drawing/2018/hyperlinkcolor" val="tx"/>
                              </a:ext>
                            </a:extLst>
                          </a:hlinkClick>
                        </a:rPr>
                        <a:t>長岡京市</a:t>
                      </a:r>
                      <a:endParaRPr kumimoji="1" lang="ja-JP" altLang="en-US" sz="1200" dirty="0">
                        <a:solidFill>
                          <a:schemeClr val="tx1"/>
                        </a:solidFill>
                        <a:highlight>
                          <a:srgbClr val="D6F9DF"/>
                        </a:highlight>
                        <a:latin typeface="+mn-ea"/>
                        <a:ea typeface="+mn-ea"/>
                      </a:endParaRPr>
                    </a:p>
                  </a:txBody>
                  <a:tcPr marL="72000" marR="72000" marT="72000" marB="72000" anchor="ctr"/>
                </a:tc>
                <a:tc>
                  <a:txBody>
                    <a:bodyPr/>
                    <a:lstStyle/>
                    <a:p>
                      <a:r>
                        <a:rPr kumimoji="1" lang="ja-JP" altLang="en-US" sz="1200" dirty="0">
                          <a:solidFill>
                            <a:schemeClr val="tx1"/>
                          </a:solidFill>
                          <a:highlight>
                            <a:srgbClr val="FAF3BF"/>
                          </a:highlight>
                          <a:latin typeface="+mn-ea"/>
                          <a:ea typeface="+mn-ea"/>
                          <a:hlinkClick r:id="rId26">
                            <a:extLst>
                              <a:ext uri="{A12FA001-AC4F-418D-AE19-62706E023703}">
                                <ahyp:hlinkClr xmlns:ahyp="http://schemas.microsoft.com/office/drawing/2018/hyperlinkcolor" val="tx"/>
                              </a:ext>
                            </a:extLst>
                          </a:hlinkClick>
                        </a:rPr>
                        <a:t>与謝野郡与謝野町</a:t>
                      </a:r>
                      <a:endParaRPr kumimoji="1" lang="ja-JP" altLang="en-US" sz="1200" dirty="0">
                        <a:solidFill>
                          <a:schemeClr val="tx1"/>
                        </a:solidFill>
                        <a:highlight>
                          <a:srgbClr val="FAF3BF"/>
                        </a:highlight>
                        <a:latin typeface="+mn-ea"/>
                        <a:ea typeface="+mn-ea"/>
                      </a:endParaRPr>
                    </a:p>
                  </a:txBody>
                  <a:tcPr marL="72000" marR="72000" marT="72000" marB="72000" anchor="ctr"/>
                </a:tc>
                <a:extLst>
                  <a:ext uri="{0D108BD9-81ED-4DB2-BD59-A6C34878D82A}">
                    <a16:rowId xmlns:a16="http://schemas.microsoft.com/office/drawing/2014/main" val="2092537044"/>
                  </a:ext>
                </a:extLst>
              </a:tr>
              <a:tr h="35401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dirty="0">
                          <a:solidFill>
                            <a:schemeClr val="tx1"/>
                          </a:solidFill>
                          <a:highlight>
                            <a:srgbClr val="D6F9DF"/>
                          </a:highlight>
                          <a:latin typeface="+mn-ea"/>
                          <a:ea typeface="+mn-ea"/>
                          <a:hlinkClick r:id="rId27">
                            <a:extLst>
                              <a:ext uri="{A12FA001-AC4F-418D-AE19-62706E023703}">
                                <ahyp:hlinkClr xmlns:ahyp="http://schemas.microsoft.com/office/drawing/2018/hyperlinkcolor" val="tx"/>
                              </a:ext>
                            </a:extLst>
                          </a:hlinkClick>
                        </a:rPr>
                        <a:t>久世郡久御山町</a:t>
                      </a:r>
                      <a:endParaRPr kumimoji="1" lang="ja-JP" altLang="en-US" sz="1200" dirty="0">
                        <a:solidFill>
                          <a:schemeClr val="tx1"/>
                        </a:solidFill>
                        <a:highlight>
                          <a:srgbClr val="D6F9DF"/>
                        </a:highlight>
                        <a:latin typeface="+mn-ea"/>
                        <a:ea typeface="+mn-ea"/>
                      </a:endParaRPr>
                    </a:p>
                  </a:txBody>
                  <a:tcPr marL="72000" marR="72000" marT="72000" marB="72000"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dirty="0">
                          <a:solidFill>
                            <a:schemeClr val="tx1"/>
                          </a:solidFill>
                          <a:highlight>
                            <a:srgbClr val="E7E5F6"/>
                          </a:highlight>
                          <a:latin typeface="+mn-ea"/>
                          <a:ea typeface="+mn-ea"/>
                          <a:hlinkClick r:id="rId28">
                            <a:extLst>
                              <a:ext uri="{A12FA001-AC4F-418D-AE19-62706E023703}">
                                <ahyp:hlinkClr xmlns:ahyp="http://schemas.microsoft.com/office/drawing/2018/hyperlinkcolor" val="tx"/>
                              </a:ext>
                            </a:extLst>
                          </a:hlinkClick>
                        </a:rPr>
                        <a:t>南丹市</a:t>
                      </a:r>
                      <a:endParaRPr kumimoji="1" lang="ja-JP" altLang="en-US" sz="1200" dirty="0">
                        <a:solidFill>
                          <a:schemeClr val="tx1"/>
                        </a:solidFill>
                        <a:highlight>
                          <a:srgbClr val="E7E5F6"/>
                        </a:highlight>
                        <a:latin typeface="+mn-ea"/>
                        <a:ea typeface="+mn-ea"/>
                      </a:endParaRPr>
                    </a:p>
                  </a:txBody>
                  <a:tcPr marL="72000" marR="72000" marT="72000" marB="72000"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200" dirty="0">
                        <a:solidFill>
                          <a:schemeClr val="tx1"/>
                        </a:solidFill>
                        <a:latin typeface="HGPｺﾞｼｯｸE" panose="020B0900000000000000" pitchFamily="50" charset="-128"/>
                        <a:ea typeface="HGPｺﾞｼｯｸE" panose="020B0900000000000000" pitchFamily="50" charset="-128"/>
                      </a:endParaRPr>
                    </a:p>
                  </a:txBody>
                  <a:tcPr marL="72000" marR="72000" marT="72000" marB="72000" anchor="ctr"/>
                </a:tc>
                <a:extLst>
                  <a:ext uri="{0D108BD9-81ED-4DB2-BD59-A6C34878D82A}">
                    <a16:rowId xmlns:a16="http://schemas.microsoft.com/office/drawing/2014/main" val="480213459"/>
                  </a:ext>
                </a:extLst>
              </a:tr>
            </a:tbl>
          </a:graphicData>
        </a:graphic>
      </p:graphicFrame>
      <p:pic>
        <p:nvPicPr>
          <p:cNvPr id="2" name="Picture 29">
            <a:extLst>
              <a:ext uri="{FF2B5EF4-FFF2-40B4-BE49-F238E27FC236}">
                <a16:creationId xmlns:a16="http://schemas.microsoft.com/office/drawing/2014/main" id="{D82AB0BB-4707-7D8C-8EFF-8CC75786CBC5}"/>
              </a:ext>
            </a:extLst>
          </p:cNvPr>
          <p:cNvPicPr>
            <a:picLocks noChangeAspect="1" noChangeArrowheads="1"/>
          </p:cNvPicPr>
          <p:nvPr/>
        </p:nvPicPr>
        <p:blipFill>
          <a:blip r:embed="rId29" cstate="print">
            <a:extLst>
              <a:ext uri="{28A0092B-C50C-407E-A947-70E740481C1C}">
                <a14:useLocalDpi xmlns:a14="http://schemas.microsoft.com/office/drawing/2010/main" val="0"/>
              </a:ext>
            </a:extLst>
          </a:blip>
          <a:srcRect/>
          <a:stretch/>
        </p:blipFill>
        <p:spPr bwMode="auto">
          <a:xfrm>
            <a:off x="7920434" y="577675"/>
            <a:ext cx="849459" cy="10181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図 3" descr="マップ&#10;&#10;AI によって生成されたコンテンツは間違っている可能性があります。">
            <a:extLst>
              <a:ext uri="{FF2B5EF4-FFF2-40B4-BE49-F238E27FC236}">
                <a16:creationId xmlns:a16="http://schemas.microsoft.com/office/drawing/2014/main" id="{6502A83F-395E-DB4C-E084-7A4214CD3CB5}"/>
              </a:ext>
            </a:extLst>
          </p:cNvPr>
          <p:cNvPicPr>
            <a:picLocks noChangeAspect="1"/>
          </p:cNvPicPr>
          <p:nvPr/>
        </p:nvPicPr>
        <p:blipFill>
          <a:blip r:embed="rId30">
            <a:extLst>
              <a:ext uri="{28A0092B-C50C-407E-A947-70E740481C1C}">
                <a14:useLocalDpi xmlns:a14="http://schemas.microsoft.com/office/drawing/2010/main" val="0"/>
              </a:ext>
            </a:extLst>
          </a:blip>
          <a:stretch>
            <a:fillRect/>
          </a:stretch>
        </p:blipFill>
        <p:spPr>
          <a:xfrm>
            <a:off x="4598033" y="1918125"/>
            <a:ext cx="4396380" cy="4403986"/>
          </a:xfrm>
          <a:prstGeom prst="rect">
            <a:avLst/>
          </a:prstGeom>
        </p:spPr>
      </p:pic>
      <p:sp>
        <p:nvSpPr>
          <p:cNvPr id="8" name="スライド番号プレースホルダー 8">
            <a:extLst>
              <a:ext uri="{FF2B5EF4-FFF2-40B4-BE49-F238E27FC236}">
                <a16:creationId xmlns:a16="http://schemas.microsoft.com/office/drawing/2014/main" id="{659FED2D-D3FA-F03B-68F1-EE6CB60C9842}"/>
              </a:ext>
            </a:extLst>
          </p:cNvPr>
          <p:cNvSpPr>
            <a:spLocks noGrp="1"/>
          </p:cNvSpPr>
          <p:nvPr>
            <p:ph type="sldNum" sz="quarter" idx="12"/>
          </p:nvPr>
        </p:nvSpPr>
        <p:spPr>
          <a:xfrm>
            <a:off x="8769893" y="6443281"/>
            <a:ext cx="374107" cy="298426"/>
          </a:xfrm>
        </p:spPr>
        <p:txBody>
          <a:bodyPr/>
          <a:lstStyle/>
          <a:p>
            <a:pPr>
              <a:defRPr/>
            </a:pPr>
            <a:fld id="{40E3B949-1179-4387-B307-F356BE6486A4}" type="slidenum">
              <a:rPr lang="en-US" altLang="ja-JP" smtClean="0">
                <a:latin typeface="+mn-ea"/>
                <a:ea typeface="+mn-ea"/>
              </a:rPr>
              <a:pPr>
                <a:defRPr/>
              </a:pPr>
              <a:t>26</a:t>
            </a:fld>
            <a:endParaRPr lang="en-US" altLang="ja-JP" dirty="0">
              <a:latin typeface="+mn-ea"/>
              <a:ea typeface="+mn-ea"/>
            </a:endParaRPr>
          </a:p>
        </p:txBody>
      </p:sp>
    </p:spTree>
    <p:custDataLst>
      <p:tags r:id="rId1"/>
    </p:custDataLst>
    <p:extLst>
      <p:ext uri="{BB962C8B-B14F-4D97-AF65-F5344CB8AC3E}">
        <p14:creationId xmlns:p14="http://schemas.microsoft.com/office/powerpoint/2010/main" val="7920945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par>
                                <p:cTn id="8" presetID="10" presetClass="entr" presetSubtype="0" fill="hold"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fade">
                                      <p:cBhvr>
                                        <p:cTn id="10" dur="500"/>
                                        <p:tgtEl>
                                          <p:spTgt spid="2"/>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fade">
                                      <p:cBhvr>
                                        <p:cTn id="15" dur="500"/>
                                        <p:tgtEl>
                                          <p:spTgt spid="5"/>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4"/>
                                        </p:tgtEl>
                                        <p:attrNameLst>
                                          <p:attrName>style.visibility</p:attrName>
                                        </p:attrNameLst>
                                      </p:cBhvr>
                                      <p:to>
                                        <p:strVal val="visible"/>
                                      </p:to>
                                    </p:set>
                                    <p:animEffect transition="in" filter="fade">
                                      <p:cBhvr>
                                        <p:cTn id="20" dur="500"/>
                                        <p:tgtEl>
                                          <p:spTgt spid="4"/>
                                        </p:tgtEl>
                                      </p:cBhvr>
                                    </p:animEffect>
                                  </p:childTnLst>
                                </p:cTn>
                              </p:par>
                              <p:par>
                                <p:cTn id="21" presetID="10" presetClass="entr" presetSubtype="0" fill="hold" nodeType="withEffect">
                                  <p:stCondLst>
                                    <p:cond delay="0"/>
                                  </p:stCondLst>
                                  <p:childTnLst>
                                    <p:set>
                                      <p:cBhvr>
                                        <p:cTn id="22" dur="1" fill="hold">
                                          <p:stCondLst>
                                            <p:cond delay="0"/>
                                          </p:stCondLst>
                                        </p:cTn>
                                        <p:tgtEl>
                                          <p:spTgt spid="14"/>
                                        </p:tgtEl>
                                        <p:attrNameLst>
                                          <p:attrName>style.visibility</p:attrName>
                                        </p:attrNameLst>
                                      </p:cBhvr>
                                      <p:to>
                                        <p:strVal val="visible"/>
                                      </p:to>
                                    </p:set>
                                    <p:animEffect transition="in" filter="fade">
                                      <p:cBhvr>
                                        <p:cTn id="23" dur="500"/>
                                        <p:tgtEl>
                                          <p:spTgt spid="14"/>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12"/>
                                        </p:tgtEl>
                                        <p:attrNameLst>
                                          <p:attrName>style.visibility</p:attrName>
                                        </p:attrNameLst>
                                      </p:cBhvr>
                                      <p:to>
                                        <p:strVal val="visible"/>
                                      </p:to>
                                    </p:set>
                                    <p:animEffect transition="in" filter="fade">
                                      <p:cBhvr>
                                        <p:cTn id="26"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7" grpId="0" animBg="1"/>
      <p:bldP spid="12"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14">
            <a:extLst>
              <a:ext uri="{FF2B5EF4-FFF2-40B4-BE49-F238E27FC236}">
                <a16:creationId xmlns:a16="http://schemas.microsoft.com/office/drawing/2014/main" id="{68C0AC65-30C0-F01F-DBAD-B2EAB9AB031D}"/>
              </a:ext>
            </a:extLst>
          </p:cNvPr>
          <p:cNvSpPr txBox="1">
            <a:spLocks noChangeArrowheads="1"/>
          </p:cNvSpPr>
          <p:nvPr/>
        </p:nvSpPr>
        <p:spPr bwMode="auto">
          <a:xfrm>
            <a:off x="240030" y="-19510"/>
            <a:ext cx="7772400" cy="7315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normAutofit fontScale="97500"/>
          </a:bodyPr>
          <a:lstStyle>
            <a:lvl1pPr algn="ctr" rtl="0" eaLnBrk="0" fontAlgn="base" hangingPunct="0">
              <a:spcBef>
                <a:spcPct val="0"/>
              </a:spcBef>
              <a:spcAft>
                <a:spcPct val="0"/>
              </a:spcAft>
              <a:defRPr kumimoji="1" sz="4400">
                <a:solidFill>
                  <a:schemeClr val="tx2"/>
                </a:solidFill>
                <a:latin typeface="+mj-lt"/>
                <a:ea typeface="+mj-ea"/>
                <a:cs typeface="+mj-cs"/>
              </a:defRPr>
            </a:lvl1pPr>
            <a:lvl2pPr algn="ctr" rtl="0" eaLnBrk="0" fontAlgn="base" hangingPunct="0">
              <a:spcBef>
                <a:spcPct val="0"/>
              </a:spcBef>
              <a:spcAft>
                <a:spcPct val="0"/>
              </a:spcAft>
              <a:defRPr kumimoji="1" sz="4400">
                <a:solidFill>
                  <a:schemeClr val="tx2"/>
                </a:solidFill>
                <a:latin typeface="Times" charset="0"/>
                <a:ea typeface="Osaka" charset="-128"/>
              </a:defRPr>
            </a:lvl2pPr>
            <a:lvl3pPr algn="ctr" rtl="0" eaLnBrk="0" fontAlgn="base" hangingPunct="0">
              <a:spcBef>
                <a:spcPct val="0"/>
              </a:spcBef>
              <a:spcAft>
                <a:spcPct val="0"/>
              </a:spcAft>
              <a:defRPr kumimoji="1" sz="4400">
                <a:solidFill>
                  <a:schemeClr val="tx2"/>
                </a:solidFill>
                <a:latin typeface="Times" charset="0"/>
                <a:ea typeface="Osaka" charset="-128"/>
              </a:defRPr>
            </a:lvl3pPr>
            <a:lvl4pPr algn="ctr" rtl="0" eaLnBrk="0" fontAlgn="base" hangingPunct="0">
              <a:spcBef>
                <a:spcPct val="0"/>
              </a:spcBef>
              <a:spcAft>
                <a:spcPct val="0"/>
              </a:spcAft>
              <a:defRPr kumimoji="1" sz="4400">
                <a:solidFill>
                  <a:schemeClr val="tx2"/>
                </a:solidFill>
                <a:latin typeface="Times" charset="0"/>
                <a:ea typeface="Osaka" charset="-128"/>
              </a:defRPr>
            </a:lvl4pPr>
            <a:lvl5pPr algn="ctr" rtl="0" eaLnBrk="0" fontAlgn="base" hangingPunct="0">
              <a:spcBef>
                <a:spcPct val="0"/>
              </a:spcBef>
              <a:spcAft>
                <a:spcPct val="0"/>
              </a:spcAft>
              <a:defRPr kumimoji="1" sz="4400">
                <a:solidFill>
                  <a:schemeClr val="tx2"/>
                </a:solidFill>
                <a:latin typeface="Times" charset="0"/>
                <a:ea typeface="Osaka" charset="-128"/>
              </a:defRPr>
            </a:lvl5pPr>
            <a:lvl6pPr marL="457200" algn="ctr" rtl="0" fontAlgn="base">
              <a:spcBef>
                <a:spcPct val="0"/>
              </a:spcBef>
              <a:spcAft>
                <a:spcPct val="0"/>
              </a:spcAft>
              <a:defRPr kumimoji="1" sz="4400">
                <a:solidFill>
                  <a:schemeClr val="tx2"/>
                </a:solidFill>
                <a:latin typeface="Times" charset="0"/>
                <a:ea typeface="Osaka" charset="-128"/>
              </a:defRPr>
            </a:lvl6pPr>
            <a:lvl7pPr marL="914400" algn="ctr" rtl="0" fontAlgn="base">
              <a:spcBef>
                <a:spcPct val="0"/>
              </a:spcBef>
              <a:spcAft>
                <a:spcPct val="0"/>
              </a:spcAft>
              <a:defRPr kumimoji="1" sz="4400">
                <a:solidFill>
                  <a:schemeClr val="tx2"/>
                </a:solidFill>
                <a:latin typeface="Times" charset="0"/>
                <a:ea typeface="Osaka" charset="-128"/>
              </a:defRPr>
            </a:lvl7pPr>
            <a:lvl8pPr marL="1371600" algn="ctr" rtl="0" fontAlgn="base">
              <a:spcBef>
                <a:spcPct val="0"/>
              </a:spcBef>
              <a:spcAft>
                <a:spcPct val="0"/>
              </a:spcAft>
              <a:defRPr kumimoji="1" sz="4400">
                <a:solidFill>
                  <a:schemeClr val="tx2"/>
                </a:solidFill>
                <a:latin typeface="Times" charset="0"/>
                <a:ea typeface="Osaka" charset="-128"/>
              </a:defRPr>
            </a:lvl8pPr>
            <a:lvl9pPr marL="1828800" algn="ctr" rtl="0" fontAlgn="base">
              <a:spcBef>
                <a:spcPct val="0"/>
              </a:spcBef>
              <a:spcAft>
                <a:spcPct val="0"/>
              </a:spcAft>
              <a:defRPr kumimoji="1" sz="4400">
                <a:solidFill>
                  <a:schemeClr val="tx2"/>
                </a:solidFill>
                <a:latin typeface="Times" charset="0"/>
                <a:ea typeface="Osaka" charset="-128"/>
              </a:defRPr>
            </a:lvl9pPr>
          </a:lstStyle>
          <a:p>
            <a:pPr algn="l" eaLnBrk="1" hangingPunct="1"/>
            <a:r>
              <a:rPr lang="ja-JP" altLang="en-US" sz="1400" kern="0" dirty="0">
                <a:solidFill>
                  <a:srgbClr val="005BAD"/>
                </a:solidFill>
                <a:latin typeface="HGP創英角ｺﾞｼｯｸUB" panose="020B0900000000000000" pitchFamily="50" charset="-128"/>
                <a:ea typeface="HGP創英角ｺﾞｼｯｸUB" panose="020B0900000000000000" pitchFamily="50" charset="-128"/>
              </a:rPr>
              <a:t>解いてみよう</a:t>
            </a:r>
            <a:endParaRPr lang="en-US" altLang="ja-JP" sz="1200" kern="0" dirty="0">
              <a:solidFill>
                <a:srgbClr val="005BAD"/>
              </a:solidFill>
              <a:latin typeface="HGP創英角ｺﾞｼｯｸUB" panose="020B0900000000000000" pitchFamily="50" charset="-128"/>
              <a:ea typeface="HGP創英角ｺﾞｼｯｸUB" panose="020B0900000000000000" pitchFamily="50" charset="-128"/>
            </a:endParaRPr>
          </a:p>
          <a:p>
            <a:pPr algn="l" eaLnBrk="1" hangingPunct="1"/>
            <a:r>
              <a:rPr lang="ja-JP" altLang="en-US" sz="2400" kern="0" dirty="0">
                <a:solidFill>
                  <a:schemeClr val="tx1"/>
                </a:solidFill>
                <a:latin typeface="HGP創英角ｺﾞｼｯｸUB" panose="020B0900000000000000" pitchFamily="50" charset="-128"/>
                <a:ea typeface="HGP創英角ｺﾞｼｯｸUB" panose="020B0900000000000000" pitchFamily="50" charset="-128"/>
              </a:rPr>
              <a:t>穴埋め問題</a:t>
            </a:r>
          </a:p>
        </p:txBody>
      </p:sp>
      <p:sp>
        <p:nvSpPr>
          <p:cNvPr id="19" name="AutoShape 353">
            <a:extLst>
              <a:ext uri="{FF2B5EF4-FFF2-40B4-BE49-F238E27FC236}">
                <a16:creationId xmlns:a16="http://schemas.microsoft.com/office/drawing/2014/main" id="{FD19DC69-D203-4A8F-B2C6-7E69B303B44D}"/>
              </a:ext>
            </a:extLst>
          </p:cNvPr>
          <p:cNvSpPr>
            <a:spLocks noChangeArrowheads="1"/>
          </p:cNvSpPr>
          <p:nvPr/>
        </p:nvSpPr>
        <p:spPr bwMode="auto">
          <a:xfrm>
            <a:off x="323851" y="1076587"/>
            <a:ext cx="8519134" cy="459596"/>
          </a:xfrm>
          <a:prstGeom prst="roundRect">
            <a:avLst>
              <a:gd name="adj" fmla="val 0"/>
            </a:avLst>
          </a:prstGeom>
          <a:solidFill>
            <a:srgbClr val="CEECFE"/>
          </a:solidFill>
          <a:ln>
            <a:noFill/>
          </a:ln>
          <a:effectLst/>
        </p:spPr>
        <p:txBody>
          <a:bodyPr wrap="none" anchor="ctr"/>
          <a:lstStyle/>
          <a:p>
            <a:pPr defTabSz="838413" eaLnBrk="1" hangingPunct="1">
              <a:spcBef>
                <a:spcPct val="20000"/>
              </a:spcBef>
              <a:defRPr/>
            </a:pPr>
            <a:r>
              <a:rPr lang="ja-JP" altLang="en-US" sz="1800" dirty="0">
                <a:solidFill>
                  <a:prstClr val="black"/>
                </a:solidFill>
                <a:latin typeface="+mn-ea"/>
                <a:ea typeface="+mn-ea"/>
              </a:rPr>
              <a:t>これまでのおさらいとして、問題にチャレンジしてみよう。</a:t>
            </a:r>
          </a:p>
        </p:txBody>
      </p:sp>
      <p:pic>
        <p:nvPicPr>
          <p:cNvPr id="26" name="Picture 29">
            <a:extLst>
              <a:ext uri="{FF2B5EF4-FFF2-40B4-BE49-F238E27FC236}">
                <a16:creationId xmlns:a16="http://schemas.microsoft.com/office/drawing/2014/main" id="{D3B50C1E-A345-4924-A31F-A88710E2EC47}"/>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p:blipFill>
        <p:spPr bwMode="auto">
          <a:xfrm>
            <a:off x="7920434" y="785230"/>
            <a:ext cx="849459" cy="10181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Rectangle 8">
            <a:extLst>
              <a:ext uri="{FF2B5EF4-FFF2-40B4-BE49-F238E27FC236}">
                <a16:creationId xmlns:a16="http://schemas.microsoft.com/office/drawing/2014/main" id="{2C7CE4E9-8041-4507-85E9-1BDAD623252C}"/>
              </a:ext>
            </a:extLst>
          </p:cNvPr>
          <p:cNvSpPr>
            <a:spLocks noChangeArrowheads="1"/>
          </p:cNvSpPr>
          <p:nvPr/>
        </p:nvSpPr>
        <p:spPr bwMode="auto">
          <a:xfrm>
            <a:off x="6371338" y="1246095"/>
            <a:ext cx="1623401" cy="2791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36000" tIns="36000" rIns="36000" bIns="36000" anchor="t" anchorCtr="0">
            <a:noAutofit/>
          </a:bodyPr>
          <a:lstStyle>
            <a:lvl1pPr>
              <a:spcBef>
                <a:spcPct val="20000"/>
              </a:spcBef>
              <a:buChar char="•"/>
              <a:defRPr kumimoji="1" sz="3200">
                <a:solidFill>
                  <a:schemeClr val="tx1"/>
                </a:solidFill>
                <a:latin typeface="Times" panose="02020603050405020304" pitchFamily="18" charset="0"/>
                <a:ea typeface="Osaka" charset="-128"/>
              </a:defRPr>
            </a:lvl1pPr>
            <a:lvl2pPr marL="742950" indent="-285750">
              <a:spcBef>
                <a:spcPct val="20000"/>
              </a:spcBef>
              <a:buChar char="–"/>
              <a:defRPr kumimoji="1" sz="2800">
                <a:solidFill>
                  <a:schemeClr val="tx1"/>
                </a:solidFill>
                <a:latin typeface="Times" panose="02020603050405020304" pitchFamily="18" charset="0"/>
                <a:ea typeface="Osaka" charset="-128"/>
              </a:defRPr>
            </a:lvl2pPr>
            <a:lvl3pPr marL="1143000" indent="-228600">
              <a:spcBef>
                <a:spcPct val="20000"/>
              </a:spcBef>
              <a:buChar char="•"/>
              <a:defRPr kumimoji="1" sz="2400">
                <a:solidFill>
                  <a:schemeClr val="tx1"/>
                </a:solidFill>
                <a:latin typeface="Times" panose="02020603050405020304" pitchFamily="18" charset="0"/>
                <a:ea typeface="Osaka" charset="-128"/>
              </a:defRPr>
            </a:lvl3pPr>
            <a:lvl4pPr marL="1600200" indent="-228600">
              <a:spcBef>
                <a:spcPct val="20000"/>
              </a:spcBef>
              <a:buChar char="–"/>
              <a:defRPr kumimoji="1" sz="2000">
                <a:solidFill>
                  <a:schemeClr val="tx1"/>
                </a:solidFill>
                <a:latin typeface="Times" panose="02020603050405020304" pitchFamily="18" charset="0"/>
                <a:ea typeface="Osaka" charset="-128"/>
              </a:defRPr>
            </a:lvl4pPr>
            <a:lvl5pPr marL="2057400" indent="-228600">
              <a:spcBef>
                <a:spcPct val="20000"/>
              </a:spcBef>
              <a:buChar char="»"/>
              <a:defRPr kumimoji="1" sz="2000">
                <a:solidFill>
                  <a:schemeClr val="tx1"/>
                </a:solidFill>
                <a:latin typeface="Times" panose="02020603050405020304" pitchFamily="18" charset="0"/>
                <a:ea typeface="Osaka" charset="-128"/>
              </a:defRPr>
            </a:lvl5pPr>
            <a:lvl6pPr marL="25146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6pPr>
            <a:lvl7pPr marL="29718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7pPr>
            <a:lvl8pPr marL="34290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8pPr>
            <a:lvl9pPr marL="38862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9pPr>
          </a:lstStyle>
          <a:p>
            <a:pPr eaLnBrk="1" hangingPunct="1">
              <a:spcBef>
                <a:spcPct val="0"/>
              </a:spcBef>
              <a:spcAft>
                <a:spcPts val="600"/>
              </a:spcAft>
              <a:buFontTx/>
              <a:buNone/>
            </a:pPr>
            <a:r>
              <a:rPr lang="en-US" altLang="ja-JP" sz="1050" dirty="0">
                <a:latin typeface="+mn-ea"/>
                <a:ea typeface="+mn-ea"/>
                <a:cs typeface="メイリオ" panose="020B0604030504040204" pitchFamily="50" charset="-128"/>
              </a:rPr>
              <a:t>※ </a:t>
            </a:r>
            <a:r>
              <a:rPr lang="ja-JP" altLang="en-US" sz="1050" dirty="0">
                <a:latin typeface="+mn-ea"/>
                <a:ea typeface="+mn-ea"/>
                <a:cs typeface="メイリオ" panose="020B0604030504040204" pitchFamily="50" charset="-128"/>
              </a:rPr>
              <a:t>答えは最後のページ</a:t>
            </a:r>
            <a:endParaRPr lang="en-US" altLang="ja-JP" sz="1050" dirty="0">
              <a:latin typeface="+mn-ea"/>
              <a:ea typeface="+mn-ea"/>
              <a:cs typeface="メイリオ" panose="020B0604030504040204" pitchFamily="50" charset="-128"/>
            </a:endParaRPr>
          </a:p>
        </p:txBody>
      </p:sp>
      <p:grpSp>
        <p:nvGrpSpPr>
          <p:cNvPr id="21" name="グループ化 20">
            <a:extLst>
              <a:ext uri="{FF2B5EF4-FFF2-40B4-BE49-F238E27FC236}">
                <a16:creationId xmlns:a16="http://schemas.microsoft.com/office/drawing/2014/main" id="{0F426525-A361-3816-47B9-637A22F06677}"/>
              </a:ext>
            </a:extLst>
          </p:cNvPr>
          <p:cNvGrpSpPr/>
          <p:nvPr/>
        </p:nvGrpSpPr>
        <p:grpSpPr>
          <a:xfrm>
            <a:off x="323849" y="1736974"/>
            <a:ext cx="8506443" cy="742510"/>
            <a:chOff x="323849" y="1792402"/>
            <a:chExt cx="8506443" cy="742510"/>
          </a:xfrm>
        </p:grpSpPr>
        <p:grpSp>
          <p:nvGrpSpPr>
            <p:cNvPr id="11" name="グループ化 10">
              <a:extLst>
                <a:ext uri="{FF2B5EF4-FFF2-40B4-BE49-F238E27FC236}">
                  <a16:creationId xmlns:a16="http://schemas.microsoft.com/office/drawing/2014/main" id="{C3BDC450-BDF5-817A-707E-C80819D9FB26}"/>
                </a:ext>
              </a:extLst>
            </p:cNvPr>
            <p:cNvGrpSpPr/>
            <p:nvPr/>
          </p:nvGrpSpPr>
          <p:grpSpPr>
            <a:xfrm>
              <a:off x="323849" y="1803354"/>
              <a:ext cx="8506443" cy="731558"/>
              <a:chOff x="323849" y="1803354"/>
              <a:chExt cx="8506443" cy="731558"/>
            </a:xfrm>
          </p:grpSpPr>
          <p:sp>
            <p:nvSpPr>
              <p:cNvPr id="5" name="正方形/長方形 4">
                <a:extLst>
                  <a:ext uri="{FF2B5EF4-FFF2-40B4-BE49-F238E27FC236}">
                    <a16:creationId xmlns:a16="http://schemas.microsoft.com/office/drawing/2014/main" id="{55AF6436-8D97-B1B4-FF6B-300784F56151}"/>
                  </a:ext>
                </a:extLst>
              </p:cNvPr>
              <p:cNvSpPr/>
              <p:nvPr/>
            </p:nvSpPr>
            <p:spPr bwMode="auto">
              <a:xfrm>
                <a:off x="323849" y="1803354"/>
                <a:ext cx="8506443" cy="731557"/>
              </a:xfrm>
              <a:prstGeom prst="rect">
                <a:avLst/>
              </a:prstGeom>
              <a:solidFill>
                <a:schemeClr val="bg1"/>
              </a:solidFill>
              <a:ln w="9525" cap="flat" cmpd="sng" algn="ctr">
                <a:solidFill>
                  <a:srgbClr val="005BAD"/>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ja-JP" altLang="en-US" sz="2400" b="0" i="0" u="none" strike="noStrike" cap="none" normalizeH="0" baseline="0" dirty="0">
                  <a:ln>
                    <a:noFill/>
                  </a:ln>
                  <a:solidFill>
                    <a:schemeClr val="tx1"/>
                  </a:solidFill>
                  <a:effectLst/>
                  <a:latin typeface="+mn-ea"/>
                </a:endParaRPr>
              </a:p>
            </p:txBody>
          </p:sp>
          <p:sp>
            <p:nvSpPr>
              <p:cNvPr id="7" name="正方形/長方形 6">
                <a:extLst>
                  <a:ext uri="{FF2B5EF4-FFF2-40B4-BE49-F238E27FC236}">
                    <a16:creationId xmlns:a16="http://schemas.microsoft.com/office/drawing/2014/main" id="{DF18804C-3A94-4AC3-B1EC-D3DEB625369B}"/>
                  </a:ext>
                </a:extLst>
              </p:cNvPr>
              <p:cNvSpPr/>
              <p:nvPr/>
            </p:nvSpPr>
            <p:spPr bwMode="auto">
              <a:xfrm>
                <a:off x="323851" y="1803354"/>
                <a:ext cx="849460" cy="731558"/>
              </a:xfrm>
              <a:prstGeom prst="rect">
                <a:avLst/>
              </a:prstGeom>
              <a:solidFill>
                <a:srgbClr val="005BAD"/>
              </a:solidFill>
              <a:ln w="635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lang="ja-JP" altLang="en-US" sz="1800" spc="120">
                    <a:solidFill>
                      <a:schemeClr val="bg1"/>
                    </a:solidFill>
                    <a:latin typeface="+mn-ea"/>
                    <a:ea typeface="+mn-ea"/>
                  </a:rPr>
                  <a:t>問</a:t>
                </a:r>
                <a:r>
                  <a:rPr lang="en-US" altLang="ja-JP" sz="1800" spc="120" dirty="0">
                    <a:solidFill>
                      <a:schemeClr val="bg1"/>
                    </a:solidFill>
                    <a:latin typeface="+mn-ea"/>
                    <a:ea typeface="+mn-ea"/>
                  </a:rPr>
                  <a:t>1</a:t>
                </a:r>
                <a:endParaRPr kumimoji="1" lang="ja-JP" altLang="en-US" sz="1800" b="0" i="0" u="none" strike="noStrike" cap="none" spc="120" normalizeH="0" baseline="0" dirty="0">
                  <a:ln>
                    <a:noFill/>
                  </a:ln>
                  <a:solidFill>
                    <a:schemeClr val="bg1"/>
                  </a:solidFill>
                  <a:effectLst/>
                  <a:latin typeface="+mn-ea"/>
                  <a:ea typeface="+mn-ea"/>
                </a:endParaRPr>
              </a:p>
            </p:txBody>
          </p:sp>
        </p:grpSp>
        <p:sp>
          <p:nvSpPr>
            <p:cNvPr id="10" name="Rectangle 36">
              <a:extLst>
                <a:ext uri="{FF2B5EF4-FFF2-40B4-BE49-F238E27FC236}">
                  <a16:creationId xmlns:a16="http://schemas.microsoft.com/office/drawing/2014/main" id="{F41AE482-23DD-AD13-1291-03F5C4EA67F5}"/>
                </a:ext>
              </a:extLst>
            </p:cNvPr>
            <p:cNvSpPr>
              <a:spLocks noChangeArrowheads="1"/>
            </p:cNvSpPr>
            <p:nvPr/>
          </p:nvSpPr>
          <p:spPr bwMode="auto">
            <a:xfrm>
              <a:off x="1257317" y="1792402"/>
              <a:ext cx="6853013" cy="68364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square">
              <a:spAutoFit/>
            </a:bodyPr>
            <a:lstStyle/>
            <a:p>
              <a:pPr>
                <a:lnSpc>
                  <a:spcPts val="2480"/>
                </a:lnSpc>
              </a:pPr>
              <a:r>
                <a:rPr lang="ja-JP" altLang="en-US" sz="1400">
                  <a:latin typeface="+mn-ea"/>
                  <a:ea typeface="+mn-ea"/>
                </a:rPr>
                <a:t>日本国憲法第３０条では、「国民は、法律の定めるところにより、（①　　）の義務を負ふ。」と定められている。</a:t>
              </a:r>
              <a:endParaRPr lang="en-US" altLang="ja-JP" sz="1400" dirty="0">
                <a:latin typeface="+mn-ea"/>
                <a:ea typeface="+mn-ea"/>
              </a:endParaRPr>
            </a:p>
          </p:txBody>
        </p:sp>
      </p:grpSp>
      <p:grpSp>
        <p:nvGrpSpPr>
          <p:cNvPr id="20" name="グループ化 19">
            <a:extLst>
              <a:ext uri="{FF2B5EF4-FFF2-40B4-BE49-F238E27FC236}">
                <a16:creationId xmlns:a16="http://schemas.microsoft.com/office/drawing/2014/main" id="{3127B951-8E77-B2C7-CF4C-C6F9DB0DB662}"/>
              </a:ext>
            </a:extLst>
          </p:cNvPr>
          <p:cNvGrpSpPr/>
          <p:nvPr/>
        </p:nvGrpSpPr>
        <p:grpSpPr>
          <a:xfrm>
            <a:off x="318778" y="2583011"/>
            <a:ext cx="8506443" cy="1402579"/>
            <a:chOff x="318778" y="2615187"/>
            <a:chExt cx="8506443" cy="1402579"/>
          </a:xfrm>
        </p:grpSpPr>
        <p:grpSp>
          <p:nvGrpSpPr>
            <p:cNvPr id="12" name="グループ化 11">
              <a:extLst>
                <a:ext uri="{FF2B5EF4-FFF2-40B4-BE49-F238E27FC236}">
                  <a16:creationId xmlns:a16="http://schemas.microsoft.com/office/drawing/2014/main" id="{7428A670-872C-3122-374E-F2018ED52000}"/>
                </a:ext>
              </a:extLst>
            </p:cNvPr>
            <p:cNvGrpSpPr/>
            <p:nvPr/>
          </p:nvGrpSpPr>
          <p:grpSpPr>
            <a:xfrm>
              <a:off x="318778" y="2627487"/>
              <a:ext cx="8506443" cy="1390279"/>
              <a:chOff x="323849" y="1803354"/>
              <a:chExt cx="8506443" cy="940749"/>
            </a:xfrm>
          </p:grpSpPr>
          <p:sp>
            <p:nvSpPr>
              <p:cNvPr id="13" name="正方形/長方形 12">
                <a:extLst>
                  <a:ext uri="{FF2B5EF4-FFF2-40B4-BE49-F238E27FC236}">
                    <a16:creationId xmlns:a16="http://schemas.microsoft.com/office/drawing/2014/main" id="{1FD211F1-71B7-A9BD-95D6-F69D4DA70AF0}"/>
                  </a:ext>
                </a:extLst>
              </p:cNvPr>
              <p:cNvSpPr/>
              <p:nvPr/>
            </p:nvSpPr>
            <p:spPr bwMode="auto">
              <a:xfrm>
                <a:off x="323849" y="1803354"/>
                <a:ext cx="8506443" cy="940748"/>
              </a:xfrm>
              <a:prstGeom prst="rect">
                <a:avLst/>
              </a:prstGeom>
              <a:solidFill>
                <a:schemeClr val="bg1"/>
              </a:solidFill>
              <a:ln w="9525" cap="flat" cmpd="sng" algn="ctr">
                <a:solidFill>
                  <a:srgbClr val="005BAD"/>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ja-JP" altLang="en-US" sz="2400" b="0" i="0" u="none" strike="noStrike" cap="none" normalizeH="0" baseline="0" dirty="0">
                  <a:ln>
                    <a:noFill/>
                  </a:ln>
                  <a:solidFill>
                    <a:schemeClr val="tx1"/>
                  </a:solidFill>
                  <a:effectLst/>
                  <a:latin typeface="+mn-ea"/>
                </a:endParaRPr>
              </a:p>
            </p:txBody>
          </p:sp>
          <p:sp>
            <p:nvSpPr>
              <p:cNvPr id="14" name="正方形/長方形 13">
                <a:extLst>
                  <a:ext uri="{FF2B5EF4-FFF2-40B4-BE49-F238E27FC236}">
                    <a16:creationId xmlns:a16="http://schemas.microsoft.com/office/drawing/2014/main" id="{3123E5DA-6838-A470-3634-10EA5FD75CC9}"/>
                  </a:ext>
                </a:extLst>
              </p:cNvPr>
              <p:cNvSpPr/>
              <p:nvPr/>
            </p:nvSpPr>
            <p:spPr bwMode="auto">
              <a:xfrm>
                <a:off x="323851" y="1803354"/>
                <a:ext cx="849460" cy="940749"/>
              </a:xfrm>
              <a:prstGeom prst="rect">
                <a:avLst/>
              </a:prstGeom>
              <a:solidFill>
                <a:srgbClr val="005BAD"/>
              </a:solidFill>
              <a:ln w="635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lang="ja-JP" altLang="en-US" sz="1800" spc="120">
                    <a:solidFill>
                      <a:schemeClr val="bg1"/>
                    </a:solidFill>
                    <a:latin typeface="+mn-ea"/>
                    <a:ea typeface="+mn-ea"/>
                  </a:rPr>
                  <a:t>問</a:t>
                </a:r>
                <a:r>
                  <a:rPr lang="en-US" altLang="ja-JP" sz="1800" spc="120" dirty="0">
                    <a:solidFill>
                      <a:schemeClr val="bg1"/>
                    </a:solidFill>
                    <a:latin typeface="+mn-ea"/>
                    <a:ea typeface="+mn-ea"/>
                  </a:rPr>
                  <a:t>2</a:t>
                </a:r>
                <a:endParaRPr kumimoji="1" lang="ja-JP" altLang="en-US" sz="1800" b="0" i="0" u="none" strike="noStrike" cap="none" spc="120" normalizeH="0" baseline="0" dirty="0">
                  <a:ln>
                    <a:noFill/>
                  </a:ln>
                  <a:solidFill>
                    <a:schemeClr val="bg1"/>
                  </a:solidFill>
                  <a:effectLst/>
                  <a:latin typeface="+mn-ea"/>
                  <a:ea typeface="+mn-ea"/>
                </a:endParaRPr>
              </a:p>
            </p:txBody>
          </p:sp>
        </p:grpSp>
        <p:sp>
          <p:nvSpPr>
            <p:cNvPr id="15" name="Rectangle 36">
              <a:extLst>
                <a:ext uri="{FF2B5EF4-FFF2-40B4-BE49-F238E27FC236}">
                  <a16:creationId xmlns:a16="http://schemas.microsoft.com/office/drawing/2014/main" id="{539CA0CA-F419-4E99-A821-D943DC055D00}"/>
                </a:ext>
              </a:extLst>
            </p:cNvPr>
            <p:cNvSpPr>
              <a:spLocks noChangeArrowheads="1"/>
            </p:cNvSpPr>
            <p:nvPr/>
          </p:nvSpPr>
          <p:spPr bwMode="auto">
            <a:xfrm>
              <a:off x="1287521" y="2615187"/>
              <a:ext cx="7418418" cy="137473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square">
              <a:spAutoFit/>
            </a:bodyPr>
            <a:lstStyle/>
            <a:p>
              <a:pPr eaLnBrk="1" fontAlgn="t" hangingPunct="1">
                <a:lnSpc>
                  <a:spcPts val="2480"/>
                </a:lnSpc>
              </a:pPr>
              <a:r>
                <a:rPr lang="ja-JP" altLang="ja-JP" sz="1400">
                  <a:latin typeface="+mn-ea"/>
                  <a:ea typeface="+mn-ea"/>
                </a:rPr>
                <a:t>納税の義務を果たしてもらうためには、みんながより公平だと思える仕組みが必要ですが、</a:t>
              </a:r>
              <a:endParaRPr lang="en-US" altLang="ja-JP" sz="1400" dirty="0">
                <a:latin typeface="+mn-ea"/>
                <a:ea typeface="+mn-ea"/>
              </a:endParaRPr>
            </a:p>
            <a:p>
              <a:pPr eaLnBrk="1" fontAlgn="t" hangingPunct="1">
                <a:lnSpc>
                  <a:spcPts val="2480"/>
                </a:lnSpc>
              </a:pPr>
              <a:r>
                <a:rPr lang="ja-JP" altLang="ja-JP" sz="1400">
                  <a:latin typeface="+mn-ea"/>
                  <a:ea typeface="+mn-ea"/>
                </a:rPr>
                <a:t>「公平」の考え方にはいろいろあります。以下は何という公平でしょうか。</a:t>
              </a:r>
            </a:p>
            <a:p>
              <a:pPr eaLnBrk="1" fontAlgn="t" hangingPunct="1">
                <a:lnSpc>
                  <a:spcPts val="2480"/>
                </a:lnSpc>
              </a:pPr>
              <a:r>
                <a:rPr lang="ja-JP" altLang="ja-JP" sz="1400">
                  <a:latin typeface="+mn-ea"/>
                  <a:ea typeface="+mn-ea"/>
                </a:rPr>
                <a:t>（②　　）的公平　・・・　「負担能力が同じ人には、同じ負担を求めるのが公平」という考え方</a:t>
              </a:r>
            </a:p>
            <a:p>
              <a:pPr eaLnBrk="1" fontAlgn="t" hangingPunct="1">
                <a:lnSpc>
                  <a:spcPts val="2480"/>
                </a:lnSpc>
              </a:pPr>
              <a:r>
                <a:rPr lang="ja-JP" altLang="ja-JP" sz="1400">
                  <a:latin typeface="+mn-ea"/>
                  <a:ea typeface="+mn-ea"/>
                </a:rPr>
                <a:t>（③　　）的公平　・・・　「負担能力が高い人には、より大きな負担を求めるのが公平」という考え方</a:t>
              </a:r>
            </a:p>
          </p:txBody>
        </p:sp>
      </p:grpSp>
      <p:grpSp>
        <p:nvGrpSpPr>
          <p:cNvPr id="2" name="グループ化 1">
            <a:extLst>
              <a:ext uri="{FF2B5EF4-FFF2-40B4-BE49-F238E27FC236}">
                <a16:creationId xmlns:a16="http://schemas.microsoft.com/office/drawing/2014/main" id="{205769D9-AA3B-EA21-829B-AD85A725F260}"/>
              </a:ext>
            </a:extLst>
          </p:cNvPr>
          <p:cNvGrpSpPr/>
          <p:nvPr/>
        </p:nvGrpSpPr>
        <p:grpSpPr>
          <a:xfrm>
            <a:off x="318777" y="4089118"/>
            <a:ext cx="8506443" cy="551330"/>
            <a:chOff x="318777" y="3858422"/>
            <a:chExt cx="8506443" cy="551330"/>
          </a:xfrm>
        </p:grpSpPr>
        <p:grpSp>
          <p:nvGrpSpPr>
            <p:cNvPr id="16" name="グループ化 15">
              <a:extLst>
                <a:ext uri="{FF2B5EF4-FFF2-40B4-BE49-F238E27FC236}">
                  <a16:creationId xmlns:a16="http://schemas.microsoft.com/office/drawing/2014/main" id="{17FC0C10-6F0E-89EC-8ECB-72774566D259}"/>
                </a:ext>
              </a:extLst>
            </p:cNvPr>
            <p:cNvGrpSpPr/>
            <p:nvPr/>
          </p:nvGrpSpPr>
          <p:grpSpPr>
            <a:xfrm>
              <a:off x="318777" y="3858422"/>
              <a:ext cx="8506443" cy="551330"/>
              <a:chOff x="323849" y="1803354"/>
              <a:chExt cx="8506443" cy="731558"/>
            </a:xfrm>
          </p:grpSpPr>
          <p:sp>
            <p:nvSpPr>
              <p:cNvPr id="17" name="正方形/長方形 16">
                <a:extLst>
                  <a:ext uri="{FF2B5EF4-FFF2-40B4-BE49-F238E27FC236}">
                    <a16:creationId xmlns:a16="http://schemas.microsoft.com/office/drawing/2014/main" id="{C4196A6F-07BB-CD49-D979-0F59AF782EC9}"/>
                  </a:ext>
                </a:extLst>
              </p:cNvPr>
              <p:cNvSpPr/>
              <p:nvPr/>
            </p:nvSpPr>
            <p:spPr bwMode="auto">
              <a:xfrm>
                <a:off x="323849" y="1803354"/>
                <a:ext cx="8506443" cy="731557"/>
              </a:xfrm>
              <a:prstGeom prst="rect">
                <a:avLst/>
              </a:prstGeom>
              <a:solidFill>
                <a:schemeClr val="bg1"/>
              </a:solidFill>
              <a:ln w="9525" cap="flat" cmpd="sng" algn="ctr">
                <a:solidFill>
                  <a:srgbClr val="005BAD"/>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ja-JP" altLang="en-US" sz="2400" b="0" i="0" u="none" strike="noStrike" cap="none" normalizeH="0" baseline="0" dirty="0">
                  <a:ln>
                    <a:noFill/>
                  </a:ln>
                  <a:solidFill>
                    <a:schemeClr val="tx1"/>
                  </a:solidFill>
                  <a:effectLst/>
                  <a:latin typeface="+mn-ea"/>
                </a:endParaRPr>
              </a:p>
            </p:txBody>
          </p:sp>
          <p:sp>
            <p:nvSpPr>
              <p:cNvPr id="18" name="正方形/長方形 17">
                <a:extLst>
                  <a:ext uri="{FF2B5EF4-FFF2-40B4-BE49-F238E27FC236}">
                    <a16:creationId xmlns:a16="http://schemas.microsoft.com/office/drawing/2014/main" id="{2CC2B6E8-1AA7-EE6D-5B3C-25A69DB2D8B2}"/>
                  </a:ext>
                </a:extLst>
              </p:cNvPr>
              <p:cNvSpPr/>
              <p:nvPr/>
            </p:nvSpPr>
            <p:spPr bwMode="auto">
              <a:xfrm>
                <a:off x="323851" y="1803354"/>
                <a:ext cx="849460" cy="731558"/>
              </a:xfrm>
              <a:prstGeom prst="rect">
                <a:avLst/>
              </a:prstGeom>
              <a:solidFill>
                <a:srgbClr val="005BAD"/>
              </a:solidFill>
              <a:ln w="635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lang="ja-JP" altLang="en-US" sz="1800" spc="120">
                    <a:solidFill>
                      <a:schemeClr val="bg1"/>
                    </a:solidFill>
                    <a:latin typeface="+mn-ea"/>
                    <a:ea typeface="+mn-ea"/>
                  </a:rPr>
                  <a:t>問</a:t>
                </a:r>
                <a:r>
                  <a:rPr lang="en-US" altLang="ja-JP" sz="1800" spc="120" dirty="0">
                    <a:solidFill>
                      <a:schemeClr val="bg1"/>
                    </a:solidFill>
                    <a:latin typeface="+mn-ea"/>
                    <a:ea typeface="+mn-ea"/>
                  </a:rPr>
                  <a:t>3</a:t>
                </a:r>
                <a:endParaRPr kumimoji="1" lang="ja-JP" altLang="en-US" sz="1800" b="0" i="0" u="none" strike="noStrike" cap="none" spc="120" normalizeH="0" baseline="0" dirty="0">
                  <a:ln>
                    <a:noFill/>
                  </a:ln>
                  <a:solidFill>
                    <a:schemeClr val="bg1"/>
                  </a:solidFill>
                  <a:effectLst/>
                  <a:latin typeface="+mn-ea"/>
                  <a:ea typeface="+mn-ea"/>
                </a:endParaRPr>
              </a:p>
            </p:txBody>
          </p:sp>
        </p:grpSp>
        <p:sp>
          <p:nvSpPr>
            <p:cNvPr id="23" name="Rectangle 36">
              <a:extLst>
                <a:ext uri="{FF2B5EF4-FFF2-40B4-BE49-F238E27FC236}">
                  <a16:creationId xmlns:a16="http://schemas.microsoft.com/office/drawing/2014/main" id="{27EEA2F5-2694-118D-F23A-5AE87FFEB4D4}"/>
                </a:ext>
              </a:extLst>
            </p:cNvPr>
            <p:cNvSpPr>
              <a:spLocks noChangeArrowheads="1"/>
            </p:cNvSpPr>
            <p:nvPr/>
          </p:nvSpPr>
          <p:spPr bwMode="auto">
            <a:xfrm>
              <a:off x="1252247" y="3932406"/>
              <a:ext cx="7124066" cy="3630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lnSpc>
                  <a:spcPts val="2480"/>
                </a:lnSpc>
              </a:pPr>
              <a:r>
                <a:rPr lang="ja-JP" altLang="en-US" sz="1400">
                  <a:latin typeface="+mn-ea"/>
                  <a:ea typeface="+mn-ea"/>
                </a:rPr>
                <a:t>国の税金に関する法律と税の使いみちは、（④　　）の代表者である（⑤　　）が決めています。</a:t>
              </a:r>
              <a:endParaRPr lang="en-US" altLang="ja-JP" sz="1400" dirty="0">
                <a:latin typeface="+mn-ea"/>
                <a:ea typeface="+mn-ea"/>
              </a:endParaRPr>
            </a:p>
          </p:txBody>
        </p:sp>
      </p:grpSp>
      <p:grpSp>
        <p:nvGrpSpPr>
          <p:cNvPr id="4" name="グループ化 3">
            <a:extLst>
              <a:ext uri="{FF2B5EF4-FFF2-40B4-BE49-F238E27FC236}">
                <a16:creationId xmlns:a16="http://schemas.microsoft.com/office/drawing/2014/main" id="{C366C397-4639-D87E-81DE-55B1D0E1D06F}"/>
              </a:ext>
            </a:extLst>
          </p:cNvPr>
          <p:cNvGrpSpPr/>
          <p:nvPr/>
        </p:nvGrpSpPr>
        <p:grpSpPr>
          <a:xfrm>
            <a:off x="318777" y="5945849"/>
            <a:ext cx="8506443" cy="561121"/>
            <a:chOff x="318777" y="5781413"/>
            <a:chExt cx="8506443" cy="561121"/>
          </a:xfrm>
        </p:grpSpPr>
        <p:grpSp>
          <p:nvGrpSpPr>
            <p:cNvPr id="29" name="グループ化 28">
              <a:extLst>
                <a:ext uri="{FF2B5EF4-FFF2-40B4-BE49-F238E27FC236}">
                  <a16:creationId xmlns:a16="http://schemas.microsoft.com/office/drawing/2014/main" id="{FC15DCE0-CB08-9733-D6FA-08ACEB459A7B}"/>
                </a:ext>
              </a:extLst>
            </p:cNvPr>
            <p:cNvGrpSpPr/>
            <p:nvPr/>
          </p:nvGrpSpPr>
          <p:grpSpPr>
            <a:xfrm>
              <a:off x="318777" y="5781413"/>
              <a:ext cx="8506443" cy="561121"/>
              <a:chOff x="323849" y="1803354"/>
              <a:chExt cx="8506443" cy="731558"/>
            </a:xfrm>
          </p:grpSpPr>
          <p:sp>
            <p:nvSpPr>
              <p:cNvPr id="30" name="正方形/長方形 29">
                <a:extLst>
                  <a:ext uri="{FF2B5EF4-FFF2-40B4-BE49-F238E27FC236}">
                    <a16:creationId xmlns:a16="http://schemas.microsoft.com/office/drawing/2014/main" id="{B9EE9EA0-92CA-F0BB-6632-5DB081081357}"/>
                  </a:ext>
                </a:extLst>
              </p:cNvPr>
              <p:cNvSpPr/>
              <p:nvPr/>
            </p:nvSpPr>
            <p:spPr bwMode="auto">
              <a:xfrm>
                <a:off x="323849" y="1803354"/>
                <a:ext cx="8506443" cy="731557"/>
              </a:xfrm>
              <a:prstGeom prst="rect">
                <a:avLst/>
              </a:prstGeom>
              <a:solidFill>
                <a:schemeClr val="bg1"/>
              </a:solidFill>
              <a:ln w="9525" cap="flat" cmpd="sng" algn="ctr">
                <a:solidFill>
                  <a:srgbClr val="005BAD"/>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ja-JP" altLang="en-US" sz="2400" b="0" i="0" u="none" strike="noStrike" cap="none" normalizeH="0" baseline="0" dirty="0">
                  <a:ln>
                    <a:noFill/>
                  </a:ln>
                  <a:solidFill>
                    <a:schemeClr val="tx1"/>
                  </a:solidFill>
                  <a:effectLst/>
                  <a:latin typeface="+mn-ea"/>
                </a:endParaRPr>
              </a:p>
            </p:txBody>
          </p:sp>
          <p:sp>
            <p:nvSpPr>
              <p:cNvPr id="31" name="正方形/長方形 30">
                <a:extLst>
                  <a:ext uri="{FF2B5EF4-FFF2-40B4-BE49-F238E27FC236}">
                    <a16:creationId xmlns:a16="http://schemas.microsoft.com/office/drawing/2014/main" id="{E9090774-5349-DF40-4565-C11F659296AB}"/>
                  </a:ext>
                </a:extLst>
              </p:cNvPr>
              <p:cNvSpPr/>
              <p:nvPr/>
            </p:nvSpPr>
            <p:spPr bwMode="auto">
              <a:xfrm>
                <a:off x="323851" y="1803354"/>
                <a:ext cx="849460" cy="731558"/>
              </a:xfrm>
              <a:prstGeom prst="rect">
                <a:avLst/>
              </a:prstGeom>
              <a:solidFill>
                <a:srgbClr val="005BAD"/>
              </a:solidFill>
              <a:ln w="635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lang="ja-JP" altLang="en-US" sz="1800" spc="120">
                    <a:solidFill>
                      <a:schemeClr val="bg1"/>
                    </a:solidFill>
                    <a:latin typeface="+mn-ea"/>
                    <a:ea typeface="+mn-ea"/>
                  </a:rPr>
                  <a:t>問</a:t>
                </a:r>
                <a:r>
                  <a:rPr lang="en-US" altLang="ja-JP" sz="1800" spc="120" dirty="0">
                    <a:solidFill>
                      <a:schemeClr val="bg1"/>
                    </a:solidFill>
                    <a:latin typeface="+mn-ea"/>
                    <a:ea typeface="+mn-ea"/>
                  </a:rPr>
                  <a:t>5</a:t>
                </a:r>
                <a:endParaRPr kumimoji="1" lang="ja-JP" altLang="en-US" sz="1800" b="0" i="0" u="none" strike="noStrike" cap="none" spc="120" normalizeH="0" baseline="0" dirty="0">
                  <a:ln>
                    <a:noFill/>
                  </a:ln>
                  <a:solidFill>
                    <a:schemeClr val="bg1"/>
                  </a:solidFill>
                  <a:effectLst/>
                  <a:latin typeface="+mn-ea"/>
                  <a:ea typeface="+mn-ea"/>
                </a:endParaRPr>
              </a:p>
            </p:txBody>
          </p:sp>
        </p:grpSp>
        <p:sp>
          <p:nvSpPr>
            <p:cNvPr id="32" name="Rectangle 36">
              <a:extLst>
                <a:ext uri="{FF2B5EF4-FFF2-40B4-BE49-F238E27FC236}">
                  <a16:creationId xmlns:a16="http://schemas.microsoft.com/office/drawing/2014/main" id="{C569C559-7FF8-0EAF-ECF8-1FF2321DCAE0}"/>
                </a:ext>
              </a:extLst>
            </p:cNvPr>
            <p:cNvSpPr>
              <a:spLocks noChangeArrowheads="1"/>
            </p:cNvSpPr>
            <p:nvPr/>
          </p:nvSpPr>
          <p:spPr bwMode="auto">
            <a:xfrm>
              <a:off x="1252245" y="5870510"/>
              <a:ext cx="4639412" cy="3630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lnSpc>
                  <a:spcPts val="2480"/>
                </a:lnSpc>
              </a:pPr>
              <a:r>
                <a:rPr lang="ja-JP" altLang="en-US" sz="1400">
                  <a:latin typeface="+mn-ea"/>
                  <a:ea typeface="+mn-ea"/>
                </a:rPr>
                <a:t>地方税の代表的なものには、（⑩　　）、（⑪　　）などがある。</a:t>
              </a:r>
              <a:endParaRPr lang="en-US" altLang="ja-JP" sz="1400" dirty="0">
                <a:latin typeface="+mn-ea"/>
                <a:ea typeface="+mn-ea"/>
              </a:endParaRPr>
            </a:p>
          </p:txBody>
        </p:sp>
      </p:grpSp>
      <p:grpSp>
        <p:nvGrpSpPr>
          <p:cNvPr id="34" name="グループ化 33">
            <a:extLst>
              <a:ext uri="{FF2B5EF4-FFF2-40B4-BE49-F238E27FC236}">
                <a16:creationId xmlns:a16="http://schemas.microsoft.com/office/drawing/2014/main" id="{52EAB5A0-2D1E-2640-40C8-E59FE5292991}"/>
              </a:ext>
            </a:extLst>
          </p:cNvPr>
          <p:cNvGrpSpPr/>
          <p:nvPr/>
        </p:nvGrpSpPr>
        <p:grpSpPr>
          <a:xfrm>
            <a:off x="318777" y="4691438"/>
            <a:ext cx="8506443" cy="1150884"/>
            <a:chOff x="318777" y="4691438"/>
            <a:chExt cx="8506443" cy="1150884"/>
          </a:xfrm>
        </p:grpSpPr>
        <p:grpSp>
          <p:nvGrpSpPr>
            <p:cNvPr id="3" name="グループ化 2">
              <a:extLst>
                <a:ext uri="{FF2B5EF4-FFF2-40B4-BE49-F238E27FC236}">
                  <a16:creationId xmlns:a16="http://schemas.microsoft.com/office/drawing/2014/main" id="{D05A0A3E-3458-A2D3-7A4D-295EAD31BAE7}"/>
                </a:ext>
              </a:extLst>
            </p:cNvPr>
            <p:cNvGrpSpPr/>
            <p:nvPr/>
          </p:nvGrpSpPr>
          <p:grpSpPr>
            <a:xfrm>
              <a:off x="318777" y="4743976"/>
              <a:ext cx="8506443" cy="1098346"/>
              <a:chOff x="318777" y="4579692"/>
              <a:chExt cx="8506443" cy="1098346"/>
            </a:xfrm>
          </p:grpSpPr>
          <p:grpSp>
            <p:nvGrpSpPr>
              <p:cNvPr id="24" name="グループ化 23">
                <a:extLst>
                  <a:ext uri="{FF2B5EF4-FFF2-40B4-BE49-F238E27FC236}">
                    <a16:creationId xmlns:a16="http://schemas.microsoft.com/office/drawing/2014/main" id="{F00EBB11-6D50-D0AC-6D81-222CD101B85F}"/>
                  </a:ext>
                </a:extLst>
              </p:cNvPr>
              <p:cNvGrpSpPr/>
              <p:nvPr/>
            </p:nvGrpSpPr>
            <p:grpSpPr>
              <a:xfrm>
                <a:off x="318777" y="4586340"/>
                <a:ext cx="8506443" cy="1091698"/>
                <a:chOff x="323849" y="1803354"/>
                <a:chExt cx="8506443" cy="773760"/>
              </a:xfrm>
            </p:grpSpPr>
            <p:sp>
              <p:nvSpPr>
                <p:cNvPr id="25" name="正方形/長方形 24">
                  <a:extLst>
                    <a:ext uri="{FF2B5EF4-FFF2-40B4-BE49-F238E27FC236}">
                      <a16:creationId xmlns:a16="http://schemas.microsoft.com/office/drawing/2014/main" id="{824DE7BA-81D4-78B8-E981-5E65CAD6783B}"/>
                    </a:ext>
                  </a:extLst>
                </p:cNvPr>
                <p:cNvSpPr/>
                <p:nvPr/>
              </p:nvSpPr>
              <p:spPr bwMode="auto">
                <a:xfrm>
                  <a:off x="323849" y="1803354"/>
                  <a:ext cx="8506443" cy="773759"/>
                </a:xfrm>
                <a:prstGeom prst="rect">
                  <a:avLst/>
                </a:prstGeom>
                <a:solidFill>
                  <a:schemeClr val="bg1"/>
                </a:solidFill>
                <a:ln w="9525" cap="flat" cmpd="sng" algn="ctr">
                  <a:solidFill>
                    <a:srgbClr val="005BAD"/>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ja-JP" altLang="en-US" sz="2400" b="0" i="0" u="none" strike="noStrike" cap="none" normalizeH="0" baseline="0" dirty="0">
                    <a:ln>
                      <a:noFill/>
                    </a:ln>
                    <a:solidFill>
                      <a:schemeClr val="tx1"/>
                    </a:solidFill>
                    <a:effectLst/>
                    <a:latin typeface="+mn-ea"/>
                  </a:endParaRPr>
                </a:p>
              </p:txBody>
            </p:sp>
            <p:sp>
              <p:nvSpPr>
                <p:cNvPr id="27" name="正方形/長方形 26">
                  <a:extLst>
                    <a:ext uri="{FF2B5EF4-FFF2-40B4-BE49-F238E27FC236}">
                      <a16:creationId xmlns:a16="http://schemas.microsoft.com/office/drawing/2014/main" id="{A37D7B89-FB5C-DDCD-C509-474539BCF343}"/>
                    </a:ext>
                  </a:extLst>
                </p:cNvPr>
                <p:cNvSpPr/>
                <p:nvPr/>
              </p:nvSpPr>
              <p:spPr bwMode="auto">
                <a:xfrm>
                  <a:off x="323851" y="1803354"/>
                  <a:ext cx="849460" cy="773760"/>
                </a:xfrm>
                <a:prstGeom prst="rect">
                  <a:avLst/>
                </a:prstGeom>
                <a:solidFill>
                  <a:srgbClr val="005BAD"/>
                </a:solidFill>
                <a:ln w="635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lang="ja-JP" altLang="en-US" sz="1800" spc="120">
                      <a:solidFill>
                        <a:schemeClr val="bg1"/>
                      </a:solidFill>
                      <a:latin typeface="+mn-ea"/>
                      <a:ea typeface="+mn-ea"/>
                    </a:rPr>
                    <a:t>問</a:t>
                  </a:r>
                  <a:r>
                    <a:rPr lang="en-US" altLang="ja-JP" sz="1800" spc="120" dirty="0">
                      <a:solidFill>
                        <a:schemeClr val="bg1"/>
                      </a:solidFill>
                      <a:latin typeface="+mn-ea"/>
                      <a:ea typeface="+mn-ea"/>
                    </a:rPr>
                    <a:t>4</a:t>
                  </a:r>
                  <a:endParaRPr kumimoji="1" lang="ja-JP" altLang="en-US" sz="1800" b="0" i="0" u="none" strike="noStrike" cap="none" spc="120" normalizeH="0" baseline="0" dirty="0">
                    <a:ln>
                      <a:noFill/>
                    </a:ln>
                    <a:solidFill>
                      <a:schemeClr val="bg1"/>
                    </a:solidFill>
                    <a:effectLst/>
                    <a:latin typeface="+mn-ea"/>
                    <a:ea typeface="+mn-ea"/>
                  </a:endParaRPr>
                </a:p>
              </p:txBody>
            </p:sp>
          </p:grpSp>
          <p:sp>
            <p:nvSpPr>
              <p:cNvPr id="28" name="Rectangle 36">
                <a:extLst>
                  <a:ext uri="{FF2B5EF4-FFF2-40B4-BE49-F238E27FC236}">
                    <a16:creationId xmlns:a16="http://schemas.microsoft.com/office/drawing/2014/main" id="{966BC418-846E-30C9-AA91-41764B5F4107}"/>
                  </a:ext>
                </a:extLst>
              </p:cNvPr>
              <p:cNvSpPr>
                <a:spLocks noChangeArrowheads="1"/>
              </p:cNvSpPr>
              <p:nvPr/>
            </p:nvSpPr>
            <p:spPr bwMode="auto">
              <a:xfrm>
                <a:off x="1252246" y="4579692"/>
                <a:ext cx="7418418" cy="105413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square">
                <a:spAutoFit/>
              </a:bodyPr>
              <a:lstStyle/>
              <a:p>
                <a:pPr eaLnBrk="1" fontAlgn="t" hangingPunct="1">
                  <a:lnSpc>
                    <a:spcPts val="2480"/>
                  </a:lnSpc>
                </a:pPr>
                <a:r>
                  <a:rPr lang="ja-JP" altLang="en-US" sz="1400">
                    <a:latin typeface="+mn-ea"/>
                    <a:ea typeface="+mn-ea"/>
                  </a:rPr>
                  <a:t>日本の財政状況について</a:t>
                </a:r>
                <a:r>
                  <a:rPr lang="en-US" altLang="ja-JP" sz="1400" dirty="0">
                    <a:latin typeface="+mn-ea"/>
                    <a:ea typeface="+mn-ea"/>
                  </a:rPr>
                  <a:t>1990</a:t>
                </a:r>
                <a:r>
                  <a:rPr lang="ja-JP" altLang="en-US" sz="1400">
                    <a:latin typeface="+mn-ea"/>
                    <a:ea typeface="+mn-ea"/>
                  </a:rPr>
                  <a:t>年度と現在を比較すると、歳出は、（</a:t>
                </a:r>
                <a:r>
                  <a:rPr lang="en-US" altLang="ja-JP" sz="1400" dirty="0">
                    <a:latin typeface="+mn-ea"/>
                    <a:ea typeface="+mn-ea"/>
                  </a:rPr>
                  <a:t>⑥</a:t>
                </a:r>
                <a:r>
                  <a:rPr lang="ja-JP" altLang="en-US" sz="1400">
                    <a:latin typeface="+mn-ea"/>
                    <a:ea typeface="+mn-ea"/>
                  </a:rPr>
                  <a:t>　　　　　　　　　）費や（</a:t>
                </a:r>
                <a:r>
                  <a:rPr lang="en-US" altLang="ja-JP" sz="1400" dirty="0">
                    <a:latin typeface="+mn-ea"/>
                    <a:ea typeface="+mn-ea"/>
                  </a:rPr>
                  <a:t>⑦</a:t>
                </a:r>
                <a:r>
                  <a:rPr lang="ja-JP" altLang="en-US" sz="1400">
                    <a:latin typeface="+mn-ea"/>
                    <a:ea typeface="+mn-ea"/>
                  </a:rPr>
                  <a:t>　　　　　　　　）費が大きく伸びている。また、歳入は、歳出の増加に対して（</a:t>
                </a:r>
                <a:r>
                  <a:rPr lang="en-US" altLang="ja-JP" sz="1400" dirty="0">
                    <a:latin typeface="+mn-ea"/>
                    <a:ea typeface="+mn-ea"/>
                  </a:rPr>
                  <a:t>⑧</a:t>
                </a:r>
                <a:r>
                  <a:rPr lang="ja-JP" altLang="en-US" sz="1400">
                    <a:latin typeface="+mn-ea"/>
                    <a:ea typeface="+mn-ea"/>
                  </a:rPr>
                  <a:t>　　　　　）の</a:t>
                </a:r>
                <a:endParaRPr lang="en-US" altLang="ja-JP" sz="1400" dirty="0">
                  <a:latin typeface="+mn-ea"/>
                  <a:ea typeface="+mn-ea"/>
                </a:endParaRPr>
              </a:p>
              <a:p>
                <a:pPr eaLnBrk="1" fontAlgn="t" hangingPunct="1">
                  <a:lnSpc>
                    <a:spcPts val="2480"/>
                  </a:lnSpc>
                </a:pPr>
                <a:r>
                  <a:rPr lang="ja-JP" altLang="en-US" sz="1400">
                    <a:latin typeface="+mn-ea"/>
                    <a:ea typeface="+mn-ea"/>
                  </a:rPr>
                  <a:t>伸びが見合っておらず、不足分を（</a:t>
                </a:r>
                <a:r>
                  <a:rPr lang="en-US" altLang="ja-JP" sz="1400" dirty="0">
                    <a:latin typeface="+mn-ea"/>
                    <a:ea typeface="+mn-ea"/>
                  </a:rPr>
                  <a:t>⑨</a:t>
                </a:r>
                <a:r>
                  <a:rPr lang="ja-JP" altLang="en-US" sz="1400">
                    <a:latin typeface="+mn-ea"/>
                    <a:ea typeface="+mn-ea"/>
                  </a:rPr>
                  <a:t>　　　　　　）に頼っている。</a:t>
                </a:r>
                <a:endParaRPr lang="ja-JP" altLang="ja-JP" sz="1400">
                  <a:latin typeface="+mn-ea"/>
                  <a:ea typeface="+mn-ea"/>
                </a:endParaRPr>
              </a:p>
            </p:txBody>
          </p:sp>
        </p:grpSp>
        <p:sp>
          <p:nvSpPr>
            <p:cNvPr id="22" name="Rectangle 8">
              <a:extLst>
                <a:ext uri="{FF2B5EF4-FFF2-40B4-BE49-F238E27FC236}">
                  <a16:creationId xmlns:a16="http://schemas.microsoft.com/office/drawing/2014/main" id="{3F0F4742-A329-34DA-C2AE-DE6CB5E2794D}"/>
                </a:ext>
              </a:extLst>
            </p:cNvPr>
            <p:cNvSpPr>
              <a:spLocks noChangeArrowheads="1"/>
            </p:cNvSpPr>
            <p:nvPr/>
          </p:nvSpPr>
          <p:spPr bwMode="auto">
            <a:xfrm>
              <a:off x="5518756" y="4691438"/>
              <a:ext cx="470563" cy="239544"/>
            </a:xfrm>
            <a:prstGeom prst="rect">
              <a:avLst/>
            </a:prstGeom>
            <a:noFill/>
            <a:ln>
              <a:noFill/>
            </a:ln>
          </p:spPr>
          <p:txBody>
            <a:bodyPr wrap="square" lIns="36000" tIns="36000" rIns="36000" bIns="36000" anchor="ctr" anchorCtr="0">
              <a:spAutoFit/>
            </a:bodyPr>
            <a:lstStyle>
              <a:lvl1pPr>
                <a:spcBef>
                  <a:spcPct val="20000"/>
                </a:spcBef>
                <a:buChar char="•"/>
                <a:defRPr kumimoji="1" sz="3200">
                  <a:solidFill>
                    <a:schemeClr val="tx1"/>
                  </a:solidFill>
                  <a:latin typeface="Times" panose="02020603050405020304" pitchFamily="18" charset="0"/>
                  <a:ea typeface="Osaka" charset="-128"/>
                </a:defRPr>
              </a:lvl1pPr>
              <a:lvl2pPr marL="742950" indent="-285750">
                <a:spcBef>
                  <a:spcPct val="20000"/>
                </a:spcBef>
                <a:buChar char="–"/>
                <a:defRPr kumimoji="1" sz="2800">
                  <a:solidFill>
                    <a:schemeClr val="tx1"/>
                  </a:solidFill>
                  <a:latin typeface="Times" panose="02020603050405020304" pitchFamily="18" charset="0"/>
                  <a:ea typeface="Osaka" charset="-128"/>
                </a:defRPr>
              </a:lvl2pPr>
              <a:lvl3pPr marL="1143000" indent="-228600">
                <a:spcBef>
                  <a:spcPct val="20000"/>
                </a:spcBef>
                <a:buChar char="•"/>
                <a:defRPr kumimoji="1" sz="2400">
                  <a:solidFill>
                    <a:schemeClr val="tx1"/>
                  </a:solidFill>
                  <a:latin typeface="Times" panose="02020603050405020304" pitchFamily="18" charset="0"/>
                  <a:ea typeface="Osaka" charset="-128"/>
                </a:defRPr>
              </a:lvl3pPr>
              <a:lvl4pPr marL="1600200" indent="-228600">
                <a:spcBef>
                  <a:spcPct val="20000"/>
                </a:spcBef>
                <a:buChar char="–"/>
                <a:defRPr kumimoji="1" sz="2000">
                  <a:solidFill>
                    <a:schemeClr val="tx1"/>
                  </a:solidFill>
                  <a:latin typeface="Times" panose="02020603050405020304" pitchFamily="18" charset="0"/>
                  <a:ea typeface="Osaka" charset="-128"/>
                </a:defRPr>
              </a:lvl4pPr>
              <a:lvl5pPr marL="2057400" indent="-228600">
                <a:spcBef>
                  <a:spcPct val="20000"/>
                </a:spcBef>
                <a:buChar char="»"/>
                <a:defRPr kumimoji="1" sz="2000">
                  <a:solidFill>
                    <a:schemeClr val="tx1"/>
                  </a:solidFill>
                  <a:latin typeface="Times" panose="02020603050405020304" pitchFamily="18" charset="0"/>
                  <a:ea typeface="Osaka" charset="-128"/>
                </a:defRPr>
              </a:lvl5pPr>
              <a:lvl6pPr marL="25146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6pPr>
              <a:lvl7pPr marL="29718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7pPr>
              <a:lvl8pPr marL="34290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8pPr>
              <a:lvl9pPr marL="38862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9pPr>
            </a:lstStyle>
            <a:p>
              <a:pPr algn="ctr" eaLnBrk="1" hangingPunct="1">
                <a:lnSpc>
                  <a:spcPts val="1600"/>
                </a:lnSpc>
                <a:spcBef>
                  <a:spcPct val="0"/>
                </a:spcBef>
                <a:buFontTx/>
                <a:buNone/>
              </a:pPr>
              <a:r>
                <a:rPr lang="ja-JP" altLang="en-US" sz="600">
                  <a:latin typeface="+mn-ea"/>
                  <a:ea typeface="+mn-ea"/>
                  <a:cs typeface="メイリオ" panose="020B0604030504040204" pitchFamily="50" charset="-128"/>
                </a:rPr>
                <a:t>さいしゅつ</a:t>
              </a:r>
              <a:endParaRPr lang="ja-JP" altLang="en-US" sz="600" dirty="0">
                <a:latin typeface="+mn-ea"/>
                <a:ea typeface="+mn-ea"/>
                <a:cs typeface="メイリオ" panose="020B0604030504040204" pitchFamily="50" charset="-128"/>
              </a:endParaRPr>
            </a:p>
          </p:txBody>
        </p:sp>
        <p:sp>
          <p:nvSpPr>
            <p:cNvPr id="33" name="Rectangle 8">
              <a:extLst>
                <a:ext uri="{FF2B5EF4-FFF2-40B4-BE49-F238E27FC236}">
                  <a16:creationId xmlns:a16="http://schemas.microsoft.com/office/drawing/2014/main" id="{91107FD6-6032-9C3B-0CDA-9E9E0119F164}"/>
                </a:ext>
              </a:extLst>
            </p:cNvPr>
            <p:cNvSpPr>
              <a:spLocks noChangeArrowheads="1"/>
            </p:cNvSpPr>
            <p:nvPr/>
          </p:nvSpPr>
          <p:spPr bwMode="auto">
            <a:xfrm>
              <a:off x="4761448" y="5001556"/>
              <a:ext cx="470563" cy="239544"/>
            </a:xfrm>
            <a:prstGeom prst="rect">
              <a:avLst/>
            </a:prstGeom>
            <a:noFill/>
            <a:ln>
              <a:noFill/>
            </a:ln>
          </p:spPr>
          <p:txBody>
            <a:bodyPr wrap="square" lIns="36000" tIns="36000" rIns="36000" bIns="36000" anchor="ctr" anchorCtr="0">
              <a:spAutoFit/>
            </a:bodyPr>
            <a:lstStyle>
              <a:lvl1pPr>
                <a:spcBef>
                  <a:spcPct val="20000"/>
                </a:spcBef>
                <a:buChar char="•"/>
                <a:defRPr kumimoji="1" sz="3200">
                  <a:solidFill>
                    <a:schemeClr val="tx1"/>
                  </a:solidFill>
                  <a:latin typeface="Times" panose="02020603050405020304" pitchFamily="18" charset="0"/>
                  <a:ea typeface="Osaka" charset="-128"/>
                </a:defRPr>
              </a:lvl1pPr>
              <a:lvl2pPr marL="742950" indent="-285750">
                <a:spcBef>
                  <a:spcPct val="20000"/>
                </a:spcBef>
                <a:buChar char="–"/>
                <a:defRPr kumimoji="1" sz="2800">
                  <a:solidFill>
                    <a:schemeClr val="tx1"/>
                  </a:solidFill>
                  <a:latin typeface="Times" panose="02020603050405020304" pitchFamily="18" charset="0"/>
                  <a:ea typeface="Osaka" charset="-128"/>
                </a:defRPr>
              </a:lvl2pPr>
              <a:lvl3pPr marL="1143000" indent="-228600">
                <a:spcBef>
                  <a:spcPct val="20000"/>
                </a:spcBef>
                <a:buChar char="•"/>
                <a:defRPr kumimoji="1" sz="2400">
                  <a:solidFill>
                    <a:schemeClr val="tx1"/>
                  </a:solidFill>
                  <a:latin typeface="Times" panose="02020603050405020304" pitchFamily="18" charset="0"/>
                  <a:ea typeface="Osaka" charset="-128"/>
                </a:defRPr>
              </a:lvl3pPr>
              <a:lvl4pPr marL="1600200" indent="-228600">
                <a:spcBef>
                  <a:spcPct val="20000"/>
                </a:spcBef>
                <a:buChar char="–"/>
                <a:defRPr kumimoji="1" sz="2000">
                  <a:solidFill>
                    <a:schemeClr val="tx1"/>
                  </a:solidFill>
                  <a:latin typeface="Times" panose="02020603050405020304" pitchFamily="18" charset="0"/>
                  <a:ea typeface="Osaka" charset="-128"/>
                </a:defRPr>
              </a:lvl4pPr>
              <a:lvl5pPr marL="2057400" indent="-228600">
                <a:spcBef>
                  <a:spcPct val="20000"/>
                </a:spcBef>
                <a:buChar char="»"/>
                <a:defRPr kumimoji="1" sz="2000">
                  <a:solidFill>
                    <a:schemeClr val="tx1"/>
                  </a:solidFill>
                  <a:latin typeface="Times" panose="02020603050405020304" pitchFamily="18" charset="0"/>
                  <a:ea typeface="Osaka" charset="-128"/>
                </a:defRPr>
              </a:lvl5pPr>
              <a:lvl6pPr marL="25146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6pPr>
              <a:lvl7pPr marL="29718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7pPr>
              <a:lvl8pPr marL="34290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8pPr>
              <a:lvl9pPr marL="38862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9pPr>
            </a:lstStyle>
            <a:p>
              <a:pPr algn="ctr" eaLnBrk="1" hangingPunct="1">
                <a:lnSpc>
                  <a:spcPts val="1600"/>
                </a:lnSpc>
                <a:spcBef>
                  <a:spcPct val="0"/>
                </a:spcBef>
                <a:buFontTx/>
                <a:buNone/>
              </a:pPr>
              <a:r>
                <a:rPr lang="ja-JP" altLang="en-US" sz="600">
                  <a:latin typeface="+mn-ea"/>
                  <a:ea typeface="+mn-ea"/>
                  <a:cs typeface="メイリオ" panose="020B0604030504040204" pitchFamily="50" charset="-128"/>
                </a:rPr>
                <a:t>さいにゅう</a:t>
              </a:r>
              <a:endParaRPr lang="ja-JP" altLang="en-US" sz="600" dirty="0">
                <a:latin typeface="+mn-ea"/>
                <a:ea typeface="+mn-ea"/>
                <a:cs typeface="メイリオ" panose="020B0604030504040204" pitchFamily="50" charset="-128"/>
              </a:endParaRPr>
            </a:p>
          </p:txBody>
        </p:sp>
      </p:grpSp>
      <p:sp>
        <p:nvSpPr>
          <p:cNvPr id="9" name="スライド番号プレースホルダー 8">
            <a:extLst>
              <a:ext uri="{FF2B5EF4-FFF2-40B4-BE49-F238E27FC236}">
                <a16:creationId xmlns:a16="http://schemas.microsoft.com/office/drawing/2014/main" id="{99382B13-0F2B-15C3-B15F-48E732F797D2}"/>
              </a:ext>
            </a:extLst>
          </p:cNvPr>
          <p:cNvSpPr>
            <a:spLocks noGrp="1"/>
          </p:cNvSpPr>
          <p:nvPr>
            <p:ph type="sldNum" sz="quarter" idx="12"/>
          </p:nvPr>
        </p:nvSpPr>
        <p:spPr>
          <a:xfrm>
            <a:off x="8769893" y="6443281"/>
            <a:ext cx="374107" cy="298426"/>
          </a:xfrm>
        </p:spPr>
        <p:txBody>
          <a:bodyPr/>
          <a:lstStyle/>
          <a:p>
            <a:pPr>
              <a:defRPr/>
            </a:pPr>
            <a:fld id="{40E3B949-1179-4387-B307-F356BE6486A4}" type="slidenum">
              <a:rPr lang="en-US" altLang="ja-JP" smtClean="0">
                <a:latin typeface="+mn-ea"/>
                <a:ea typeface="+mn-ea"/>
              </a:rPr>
              <a:pPr>
                <a:defRPr/>
              </a:pPr>
              <a:t>27</a:t>
            </a:fld>
            <a:endParaRPr lang="en-US" altLang="ja-JP" dirty="0">
              <a:latin typeface="+mn-ea"/>
              <a:ea typeface="+mn-ea"/>
            </a:endParaRPr>
          </a:p>
        </p:txBody>
      </p:sp>
    </p:spTree>
    <p:custDataLst>
      <p:tags r:id="rId1"/>
    </p:custDataLst>
    <p:extLst>
      <p:ext uri="{BB962C8B-B14F-4D97-AF65-F5344CB8AC3E}">
        <p14:creationId xmlns:p14="http://schemas.microsoft.com/office/powerpoint/2010/main" val="41342667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fade">
                                      <p:cBhvr>
                                        <p:cTn id="7" dur="500"/>
                                        <p:tgtEl>
                                          <p:spTgt spid="21"/>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0"/>
                                        </p:tgtEl>
                                        <p:attrNameLst>
                                          <p:attrName>style.visibility</p:attrName>
                                        </p:attrNameLst>
                                      </p:cBhvr>
                                      <p:to>
                                        <p:strVal val="visible"/>
                                      </p:to>
                                    </p:set>
                                    <p:animEffect transition="in" filter="fade">
                                      <p:cBhvr>
                                        <p:cTn id="12" dur="500"/>
                                        <p:tgtEl>
                                          <p:spTgt spid="20"/>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fade">
                                      <p:cBhvr>
                                        <p:cTn id="17" dur="500"/>
                                        <p:tgtEl>
                                          <p:spTgt spid="2"/>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4"/>
                                        </p:tgtEl>
                                        <p:attrNameLst>
                                          <p:attrName>style.visibility</p:attrName>
                                        </p:attrNameLst>
                                      </p:cBhvr>
                                      <p:to>
                                        <p:strVal val="visible"/>
                                      </p:to>
                                    </p:set>
                                    <p:animEffect transition="in" filter="fade">
                                      <p:cBhvr>
                                        <p:cTn id="22" dur="500"/>
                                        <p:tgtEl>
                                          <p:spTgt spid="34"/>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4"/>
                                        </p:tgtEl>
                                        <p:attrNameLst>
                                          <p:attrName>style.visibility</p:attrName>
                                        </p:attrNameLst>
                                      </p:cBhvr>
                                      <p:to>
                                        <p:strVal val="visible"/>
                                      </p:to>
                                    </p:set>
                                    <p:animEffect transition="in" filter="fade">
                                      <p:cBhvr>
                                        <p:cTn id="2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14">
            <a:extLst>
              <a:ext uri="{FF2B5EF4-FFF2-40B4-BE49-F238E27FC236}">
                <a16:creationId xmlns:a16="http://schemas.microsoft.com/office/drawing/2014/main" id="{68C0AC65-30C0-F01F-DBAD-B2EAB9AB031D}"/>
              </a:ext>
            </a:extLst>
          </p:cNvPr>
          <p:cNvSpPr txBox="1">
            <a:spLocks noChangeArrowheads="1"/>
          </p:cNvSpPr>
          <p:nvPr/>
        </p:nvSpPr>
        <p:spPr bwMode="auto">
          <a:xfrm>
            <a:off x="240030" y="-19510"/>
            <a:ext cx="7772400" cy="7315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normAutofit fontScale="97500"/>
          </a:bodyPr>
          <a:lstStyle>
            <a:lvl1pPr algn="ctr" rtl="0" eaLnBrk="0" fontAlgn="base" hangingPunct="0">
              <a:spcBef>
                <a:spcPct val="0"/>
              </a:spcBef>
              <a:spcAft>
                <a:spcPct val="0"/>
              </a:spcAft>
              <a:defRPr kumimoji="1" sz="4400">
                <a:solidFill>
                  <a:schemeClr val="tx2"/>
                </a:solidFill>
                <a:latin typeface="+mj-lt"/>
                <a:ea typeface="+mj-ea"/>
                <a:cs typeface="+mj-cs"/>
              </a:defRPr>
            </a:lvl1pPr>
            <a:lvl2pPr algn="ctr" rtl="0" eaLnBrk="0" fontAlgn="base" hangingPunct="0">
              <a:spcBef>
                <a:spcPct val="0"/>
              </a:spcBef>
              <a:spcAft>
                <a:spcPct val="0"/>
              </a:spcAft>
              <a:defRPr kumimoji="1" sz="4400">
                <a:solidFill>
                  <a:schemeClr val="tx2"/>
                </a:solidFill>
                <a:latin typeface="Times" charset="0"/>
                <a:ea typeface="Osaka" charset="-128"/>
              </a:defRPr>
            </a:lvl2pPr>
            <a:lvl3pPr algn="ctr" rtl="0" eaLnBrk="0" fontAlgn="base" hangingPunct="0">
              <a:spcBef>
                <a:spcPct val="0"/>
              </a:spcBef>
              <a:spcAft>
                <a:spcPct val="0"/>
              </a:spcAft>
              <a:defRPr kumimoji="1" sz="4400">
                <a:solidFill>
                  <a:schemeClr val="tx2"/>
                </a:solidFill>
                <a:latin typeface="Times" charset="0"/>
                <a:ea typeface="Osaka" charset="-128"/>
              </a:defRPr>
            </a:lvl3pPr>
            <a:lvl4pPr algn="ctr" rtl="0" eaLnBrk="0" fontAlgn="base" hangingPunct="0">
              <a:spcBef>
                <a:spcPct val="0"/>
              </a:spcBef>
              <a:spcAft>
                <a:spcPct val="0"/>
              </a:spcAft>
              <a:defRPr kumimoji="1" sz="4400">
                <a:solidFill>
                  <a:schemeClr val="tx2"/>
                </a:solidFill>
                <a:latin typeface="Times" charset="0"/>
                <a:ea typeface="Osaka" charset="-128"/>
              </a:defRPr>
            </a:lvl4pPr>
            <a:lvl5pPr algn="ctr" rtl="0" eaLnBrk="0" fontAlgn="base" hangingPunct="0">
              <a:spcBef>
                <a:spcPct val="0"/>
              </a:spcBef>
              <a:spcAft>
                <a:spcPct val="0"/>
              </a:spcAft>
              <a:defRPr kumimoji="1" sz="4400">
                <a:solidFill>
                  <a:schemeClr val="tx2"/>
                </a:solidFill>
                <a:latin typeface="Times" charset="0"/>
                <a:ea typeface="Osaka" charset="-128"/>
              </a:defRPr>
            </a:lvl5pPr>
            <a:lvl6pPr marL="457200" algn="ctr" rtl="0" fontAlgn="base">
              <a:spcBef>
                <a:spcPct val="0"/>
              </a:spcBef>
              <a:spcAft>
                <a:spcPct val="0"/>
              </a:spcAft>
              <a:defRPr kumimoji="1" sz="4400">
                <a:solidFill>
                  <a:schemeClr val="tx2"/>
                </a:solidFill>
                <a:latin typeface="Times" charset="0"/>
                <a:ea typeface="Osaka" charset="-128"/>
              </a:defRPr>
            </a:lvl6pPr>
            <a:lvl7pPr marL="914400" algn="ctr" rtl="0" fontAlgn="base">
              <a:spcBef>
                <a:spcPct val="0"/>
              </a:spcBef>
              <a:spcAft>
                <a:spcPct val="0"/>
              </a:spcAft>
              <a:defRPr kumimoji="1" sz="4400">
                <a:solidFill>
                  <a:schemeClr val="tx2"/>
                </a:solidFill>
                <a:latin typeface="Times" charset="0"/>
                <a:ea typeface="Osaka" charset="-128"/>
              </a:defRPr>
            </a:lvl7pPr>
            <a:lvl8pPr marL="1371600" algn="ctr" rtl="0" fontAlgn="base">
              <a:spcBef>
                <a:spcPct val="0"/>
              </a:spcBef>
              <a:spcAft>
                <a:spcPct val="0"/>
              </a:spcAft>
              <a:defRPr kumimoji="1" sz="4400">
                <a:solidFill>
                  <a:schemeClr val="tx2"/>
                </a:solidFill>
                <a:latin typeface="Times" charset="0"/>
                <a:ea typeface="Osaka" charset="-128"/>
              </a:defRPr>
            </a:lvl8pPr>
            <a:lvl9pPr marL="1828800" algn="ctr" rtl="0" fontAlgn="base">
              <a:spcBef>
                <a:spcPct val="0"/>
              </a:spcBef>
              <a:spcAft>
                <a:spcPct val="0"/>
              </a:spcAft>
              <a:defRPr kumimoji="1" sz="4400">
                <a:solidFill>
                  <a:schemeClr val="tx2"/>
                </a:solidFill>
                <a:latin typeface="Times" charset="0"/>
                <a:ea typeface="Osaka" charset="-128"/>
              </a:defRPr>
            </a:lvl9pPr>
          </a:lstStyle>
          <a:p>
            <a:pPr algn="l" eaLnBrk="1" hangingPunct="1"/>
            <a:r>
              <a:rPr lang="ja-JP" altLang="en-US" sz="1400" kern="0" dirty="0">
                <a:solidFill>
                  <a:srgbClr val="005BAD"/>
                </a:solidFill>
                <a:latin typeface="HGP創英角ｺﾞｼｯｸUB" panose="020B0900000000000000" pitchFamily="50" charset="-128"/>
                <a:ea typeface="HGP創英角ｺﾞｼｯｸUB" panose="020B0900000000000000" pitchFamily="50" charset="-128"/>
              </a:rPr>
              <a:t>ちょっとブレイク</a:t>
            </a:r>
            <a:endParaRPr lang="en-US" altLang="ja-JP" sz="1200" kern="0" dirty="0">
              <a:solidFill>
                <a:srgbClr val="005BAD"/>
              </a:solidFill>
              <a:latin typeface="HGP創英角ｺﾞｼｯｸUB" panose="020B0900000000000000" pitchFamily="50" charset="-128"/>
              <a:ea typeface="HGP創英角ｺﾞｼｯｸUB" panose="020B0900000000000000" pitchFamily="50" charset="-128"/>
            </a:endParaRPr>
          </a:p>
          <a:p>
            <a:pPr algn="l" eaLnBrk="1" hangingPunct="1"/>
            <a:r>
              <a:rPr lang="ja-JP" altLang="en-US" sz="2400" kern="0" dirty="0">
                <a:solidFill>
                  <a:schemeClr val="tx1"/>
                </a:solidFill>
                <a:latin typeface="HGP創英角ｺﾞｼｯｸUB" panose="020B0900000000000000" pitchFamily="50" charset="-128"/>
                <a:ea typeface="HGP創英角ｺﾞｼｯｸUB" panose="020B0900000000000000" pitchFamily="50" charset="-128"/>
              </a:rPr>
              <a:t>税金クイズ</a:t>
            </a:r>
          </a:p>
        </p:txBody>
      </p:sp>
      <p:sp>
        <p:nvSpPr>
          <p:cNvPr id="19" name="AutoShape 353">
            <a:extLst>
              <a:ext uri="{FF2B5EF4-FFF2-40B4-BE49-F238E27FC236}">
                <a16:creationId xmlns:a16="http://schemas.microsoft.com/office/drawing/2014/main" id="{FD19DC69-D203-4A8F-B2C6-7E69B303B44D}"/>
              </a:ext>
            </a:extLst>
          </p:cNvPr>
          <p:cNvSpPr>
            <a:spLocks noChangeArrowheads="1"/>
          </p:cNvSpPr>
          <p:nvPr/>
        </p:nvSpPr>
        <p:spPr bwMode="auto">
          <a:xfrm>
            <a:off x="323851" y="1066648"/>
            <a:ext cx="8519134" cy="459596"/>
          </a:xfrm>
          <a:prstGeom prst="roundRect">
            <a:avLst>
              <a:gd name="adj" fmla="val 0"/>
            </a:avLst>
          </a:prstGeom>
          <a:solidFill>
            <a:srgbClr val="CEECFE"/>
          </a:solidFill>
          <a:ln>
            <a:noFill/>
          </a:ln>
          <a:effectLst/>
        </p:spPr>
        <p:txBody>
          <a:bodyPr wrap="none" anchor="ctr"/>
          <a:lstStyle/>
          <a:p>
            <a:pPr defTabSz="838413" eaLnBrk="1" hangingPunct="1">
              <a:spcBef>
                <a:spcPct val="20000"/>
              </a:spcBef>
              <a:defRPr/>
            </a:pPr>
            <a:r>
              <a:rPr lang="ja-JP" altLang="en-US" sz="1800" dirty="0">
                <a:solidFill>
                  <a:prstClr val="black"/>
                </a:solidFill>
                <a:latin typeface="+mn-ea"/>
                <a:ea typeface="+mn-ea"/>
              </a:rPr>
              <a:t>税金に関するクイズです。どれくらいわかりますか？</a:t>
            </a:r>
          </a:p>
        </p:txBody>
      </p:sp>
      <p:pic>
        <p:nvPicPr>
          <p:cNvPr id="26" name="Picture 29">
            <a:extLst>
              <a:ext uri="{FF2B5EF4-FFF2-40B4-BE49-F238E27FC236}">
                <a16:creationId xmlns:a16="http://schemas.microsoft.com/office/drawing/2014/main" id="{D3B50C1E-A345-4924-A31F-A88710E2EC47}"/>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p:blipFill>
        <p:spPr bwMode="auto">
          <a:xfrm>
            <a:off x="7920434" y="785230"/>
            <a:ext cx="849459" cy="10181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4" name="グループ化 3">
            <a:extLst>
              <a:ext uri="{FF2B5EF4-FFF2-40B4-BE49-F238E27FC236}">
                <a16:creationId xmlns:a16="http://schemas.microsoft.com/office/drawing/2014/main" id="{6B697713-C6DD-47E7-A83D-BD8AE6492D15}"/>
              </a:ext>
            </a:extLst>
          </p:cNvPr>
          <p:cNvGrpSpPr/>
          <p:nvPr/>
        </p:nvGrpSpPr>
        <p:grpSpPr>
          <a:xfrm>
            <a:off x="287921" y="6410880"/>
            <a:ext cx="7951204" cy="374400"/>
            <a:chOff x="287921" y="6410880"/>
            <a:chExt cx="8532000" cy="374400"/>
          </a:xfrm>
        </p:grpSpPr>
        <p:sp>
          <p:nvSpPr>
            <p:cNvPr id="23" name="正方形/長方形 22">
              <a:extLst>
                <a:ext uri="{FF2B5EF4-FFF2-40B4-BE49-F238E27FC236}">
                  <a16:creationId xmlns:a16="http://schemas.microsoft.com/office/drawing/2014/main" id="{E93468E2-622F-4487-B26E-39F6FD6ED06B}"/>
                </a:ext>
              </a:extLst>
            </p:cNvPr>
            <p:cNvSpPr/>
            <p:nvPr/>
          </p:nvSpPr>
          <p:spPr bwMode="auto">
            <a:xfrm>
              <a:off x="287921" y="6410880"/>
              <a:ext cx="8532000" cy="374400"/>
            </a:xfrm>
            <a:prstGeom prst="rect">
              <a:avLst/>
            </a:prstGeom>
            <a:noFill/>
            <a:ln w="22225" cap="flat" cmpd="sng" algn="ctr">
              <a:solidFill>
                <a:srgbClr val="005BAD"/>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ja-JP" altLang="en-US" sz="2400" b="0" i="0" u="none" strike="noStrike" cap="none" normalizeH="0" baseline="0" dirty="0">
                <a:ln>
                  <a:noFill/>
                </a:ln>
                <a:solidFill>
                  <a:schemeClr val="tx1"/>
                </a:solidFill>
                <a:effectLst/>
                <a:latin typeface="+mn-ea"/>
              </a:endParaRPr>
            </a:p>
          </p:txBody>
        </p:sp>
        <p:sp>
          <p:nvSpPr>
            <p:cNvPr id="24" name="正方形/長方形 23">
              <a:extLst>
                <a:ext uri="{FF2B5EF4-FFF2-40B4-BE49-F238E27FC236}">
                  <a16:creationId xmlns:a16="http://schemas.microsoft.com/office/drawing/2014/main" id="{51655836-5C6A-4C91-9E78-DEC7D82F25F0}"/>
                </a:ext>
              </a:extLst>
            </p:cNvPr>
            <p:cNvSpPr/>
            <p:nvPr/>
          </p:nvSpPr>
          <p:spPr bwMode="auto">
            <a:xfrm>
              <a:off x="287922" y="6449705"/>
              <a:ext cx="8497741" cy="296751"/>
            </a:xfrm>
            <a:prstGeom prst="rect">
              <a:avLst/>
            </a:prstGeom>
            <a:solidFill>
              <a:srgbClr val="CCECFF">
                <a:alpha val="30000"/>
              </a:srgbClr>
            </a:solidFill>
            <a:ln w="6350" cap="flat" cmpd="sng" algn="ctr">
              <a:solidFill>
                <a:srgbClr val="005BAD"/>
              </a:solidFill>
              <a:prstDash val="dash"/>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ja-JP" altLang="en-US" sz="2400" b="0" i="0" u="none" strike="noStrike" cap="none" normalizeH="0" baseline="0" dirty="0">
                <a:ln>
                  <a:noFill/>
                </a:ln>
                <a:solidFill>
                  <a:schemeClr val="tx1"/>
                </a:solidFill>
                <a:effectLst/>
                <a:latin typeface="+mn-ea"/>
              </a:endParaRPr>
            </a:p>
          </p:txBody>
        </p:sp>
        <p:sp>
          <p:nvSpPr>
            <p:cNvPr id="16" name="テキスト ボックス 15">
              <a:extLst>
                <a:ext uri="{FF2B5EF4-FFF2-40B4-BE49-F238E27FC236}">
                  <a16:creationId xmlns:a16="http://schemas.microsoft.com/office/drawing/2014/main" id="{81D2A6CF-911B-42AF-94A8-C07FD234DEF7}"/>
                </a:ext>
              </a:extLst>
            </p:cNvPr>
            <p:cNvSpPr txBox="1"/>
            <p:nvPr/>
          </p:nvSpPr>
          <p:spPr>
            <a:xfrm>
              <a:off x="889138" y="6473251"/>
              <a:ext cx="6833004" cy="261610"/>
            </a:xfrm>
            <a:prstGeom prst="rect">
              <a:avLst/>
            </a:prstGeom>
            <a:noFill/>
          </p:spPr>
          <p:txBody>
            <a:bodyPr wrap="square" rtlCol="0">
              <a:spAutoFit/>
            </a:bodyPr>
            <a:lstStyle/>
            <a:p>
              <a:r>
                <a:rPr lang="ja-JP" altLang="en-US" sz="1100" b="1" dirty="0">
                  <a:solidFill>
                    <a:srgbClr val="005BAD"/>
                  </a:solidFill>
                  <a:latin typeface="ＭＳ Ｐゴシック" panose="020B0600070205080204" pitchFamily="50" charset="-128"/>
                  <a:ea typeface="ＭＳ Ｐゴシック" panose="020B0600070205080204" pitchFamily="50" charset="-128"/>
                </a:rPr>
                <a:t>　財務省</a:t>
              </a:r>
              <a:r>
                <a:rPr lang="en-US" altLang="ja-JP" sz="1100" b="1" dirty="0">
                  <a:solidFill>
                    <a:srgbClr val="005BAD"/>
                  </a:solidFill>
                  <a:latin typeface="ＭＳ Ｐゴシック" panose="020B0600070205080204" pitchFamily="50" charset="-128"/>
                  <a:ea typeface="ＭＳ Ｐゴシック" panose="020B0600070205080204" pitchFamily="50" charset="-128"/>
                </a:rPr>
                <a:t>×</a:t>
              </a:r>
              <a:r>
                <a:rPr lang="en-US" altLang="ja-JP" sz="1100" b="1" dirty="0" err="1">
                  <a:solidFill>
                    <a:srgbClr val="005BAD"/>
                  </a:solidFill>
                  <a:latin typeface="ＭＳ Ｐゴシック" panose="020B0600070205080204" pitchFamily="50" charset="-128"/>
                  <a:ea typeface="ＭＳ Ｐゴシック" panose="020B0600070205080204" pitchFamily="50" charset="-128"/>
                </a:rPr>
                <a:t>QuizKnock</a:t>
              </a:r>
              <a:r>
                <a:rPr lang="ja-JP" altLang="en-US" sz="1100" b="1" dirty="0">
                  <a:solidFill>
                    <a:srgbClr val="005BAD"/>
                  </a:solidFill>
                  <a:latin typeface="ＭＳ Ｐゴシック" panose="020B0600070205080204" pitchFamily="50" charset="-128"/>
                  <a:ea typeface="ＭＳ Ｐゴシック" panose="020B0600070205080204" pitchFamily="50" charset="-128"/>
                </a:rPr>
                <a:t>　クイズで全知全納！？税制マスター　</a:t>
              </a:r>
              <a:r>
                <a:rPr lang="en-US" altLang="ja-JP" sz="1100" dirty="0">
                  <a:latin typeface="Arial" panose="020B0604020202020204" pitchFamily="34" charset="0"/>
                  <a:cs typeface="Arial" panose="020B0604020202020204" pitchFamily="34" charset="0"/>
                  <a:hlinkClick r:id="rId5">
                    <a:extLst>
                      <a:ext uri="{A12FA001-AC4F-418D-AE19-62706E023703}">
                        <ahyp:hlinkClr xmlns:ahyp="http://schemas.microsoft.com/office/drawing/2018/hyperlinkcolor" val="tx"/>
                      </a:ext>
                    </a:extLst>
                  </a:hlinkClick>
                </a:rPr>
                <a:t>https://zaimusho.quizknock.com</a:t>
              </a:r>
              <a:endParaRPr kumimoji="1" lang="en-US" altLang="ja-JP" sz="1100" dirty="0">
                <a:latin typeface="Arial" panose="020B0604020202020204" pitchFamily="34" charset="0"/>
                <a:cs typeface="Arial" panose="020B0604020202020204" pitchFamily="34" charset="0"/>
              </a:endParaRPr>
            </a:p>
          </p:txBody>
        </p:sp>
      </p:grpSp>
      <p:grpSp>
        <p:nvGrpSpPr>
          <p:cNvPr id="17" name="グループ化 16">
            <a:extLst>
              <a:ext uri="{FF2B5EF4-FFF2-40B4-BE49-F238E27FC236}">
                <a16:creationId xmlns:a16="http://schemas.microsoft.com/office/drawing/2014/main" id="{88A921F1-0606-4B38-88FA-A47623993208}"/>
              </a:ext>
            </a:extLst>
          </p:cNvPr>
          <p:cNvGrpSpPr/>
          <p:nvPr/>
        </p:nvGrpSpPr>
        <p:grpSpPr>
          <a:xfrm>
            <a:off x="-29057" y="6108719"/>
            <a:ext cx="832606" cy="749281"/>
            <a:chOff x="-35154" y="5996309"/>
            <a:chExt cx="945432" cy="850816"/>
          </a:xfrm>
        </p:grpSpPr>
        <p:sp>
          <p:nvSpPr>
            <p:cNvPr id="18" name="フリーフォーム: 図形 17">
              <a:extLst>
                <a:ext uri="{FF2B5EF4-FFF2-40B4-BE49-F238E27FC236}">
                  <a16:creationId xmlns:a16="http://schemas.microsoft.com/office/drawing/2014/main" id="{2AE27FDD-34B1-43DC-8C6B-23BA11FBD909}"/>
                </a:ext>
              </a:extLst>
            </p:cNvPr>
            <p:cNvSpPr/>
            <p:nvPr userDrawn="1"/>
          </p:nvSpPr>
          <p:spPr>
            <a:xfrm rot="5400000">
              <a:off x="29731" y="6013480"/>
              <a:ext cx="803912" cy="863377"/>
            </a:xfrm>
            <a:custGeom>
              <a:avLst/>
              <a:gdLst>
                <a:gd name="connsiteX0" fmla="*/ 0 w 803912"/>
                <a:gd name="connsiteY0" fmla="*/ 529098 h 863377"/>
                <a:gd name="connsiteX1" fmla="*/ 529098 w 803912"/>
                <a:gd name="connsiteY1" fmla="*/ 0 h 863377"/>
                <a:gd name="connsiteX2" fmla="*/ 735047 w 803912"/>
                <a:gd name="connsiteY2" fmla="*/ 41580 h 863377"/>
                <a:gd name="connsiteX3" fmla="*/ 803912 w 803912"/>
                <a:gd name="connsiteY3" fmla="*/ 78958 h 863377"/>
                <a:gd name="connsiteX4" fmla="*/ 803912 w 803912"/>
                <a:gd name="connsiteY4" fmla="*/ 863377 h 863377"/>
                <a:gd name="connsiteX5" fmla="*/ 122089 w 803912"/>
                <a:gd name="connsiteY5" fmla="*/ 863377 h 863377"/>
                <a:gd name="connsiteX6" fmla="*/ 90362 w 803912"/>
                <a:gd name="connsiteY6" fmla="*/ 824922 h 863377"/>
                <a:gd name="connsiteX7" fmla="*/ 0 w 803912"/>
                <a:gd name="connsiteY7" fmla="*/ 529098 h 8633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03912" h="863377">
                  <a:moveTo>
                    <a:pt x="0" y="529098"/>
                  </a:moveTo>
                  <a:cubicBezTo>
                    <a:pt x="0" y="236885"/>
                    <a:pt x="236885" y="0"/>
                    <a:pt x="529098" y="0"/>
                  </a:cubicBezTo>
                  <a:cubicBezTo>
                    <a:pt x="602151" y="0"/>
                    <a:pt x="671747" y="14806"/>
                    <a:pt x="735047" y="41580"/>
                  </a:cubicBezTo>
                  <a:lnTo>
                    <a:pt x="803912" y="78958"/>
                  </a:lnTo>
                  <a:lnTo>
                    <a:pt x="803912" y="863377"/>
                  </a:lnTo>
                  <a:lnTo>
                    <a:pt x="122089" y="863377"/>
                  </a:lnTo>
                  <a:lnTo>
                    <a:pt x="90362" y="824922"/>
                  </a:lnTo>
                  <a:cubicBezTo>
                    <a:pt x="33312" y="740478"/>
                    <a:pt x="0" y="638678"/>
                    <a:pt x="0" y="529098"/>
                  </a:cubicBezTo>
                  <a:close/>
                </a:path>
              </a:pathLst>
            </a:custGeom>
            <a:solidFill>
              <a:srgbClr val="DCF8C0"/>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kumimoji="1" lang="ja-JP" altLang="en-US" dirty="0"/>
            </a:p>
          </p:txBody>
        </p:sp>
        <p:sp>
          <p:nvSpPr>
            <p:cNvPr id="20" name="フリーフォーム: 図形 19">
              <a:extLst>
                <a:ext uri="{FF2B5EF4-FFF2-40B4-BE49-F238E27FC236}">
                  <a16:creationId xmlns:a16="http://schemas.microsoft.com/office/drawing/2014/main" id="{B5EEAED1-28D0-4D8E-A911-07DCE255CE6A}"/>
                </a:ext>
              </a:extLst>
            </p:cNvPr>
            <p:cNvSpPr/>
            <p:nvPr userDrawn="1"/>
          </p:nvSpPr>
          <p:spPr>
            <a:xfrm rot="5400000">
              <a:off x="29731" y="5966578"/>
              <a:ext cx="850815" cy="910278"/>
            </a:xfrm>
            <a:custGeom>
              <a:avLst/>
              <a:gdLst>
                <a:gd name="connsiteX0" fmla="*/ 0 w 850815"/>
                <a:gd name="connsiteY0" fmla="*/ 576000 h 910278"/>
                <a:gd name="connsiteX1" fmla="*/ 576000 w 850815"/>
                <a:gd name="connsiteY1" fmla="*/ 0 h 910278"/>
                <a:gd name="connsiteX2" fmla="*/ 800205 w 850815"/>
                <a:gd name="connsiteY2" fmla="*/ 45266 h 910278"/>
                <a:gd name="connsiteX3" fmla="*/ 850815 w 850815"/>
                <a:gd name="connsiteY3" fmla="*/ 72735 h 910278"/>
                <a:gd name="connsiteX4" fmla="*/ 850815 w 850815"/>
                <a:gd name="connsiteY4" fmla="*/ 125859 h 910278"/>
                <a:gd name="connsiteX5" fmla="*/ 781950 w 850815"/>
                <a:gd name="connsiteY5" fmla="*/ 88481 h 910278"/>
                <a:gd name="connsiteX6" fmla="*/ 576001 w 850815"/>
                <a:gd name="connsiteY6" fmla="*/ 46901 h 910278"/>
                <a:gd name="connsiteX7" fmla="*/ 46903 w 850815"/>
                <a:gd name="connsiteY7" fmla="*/ 575999 h 910278"/>
                <a:gd name="connsiteX8" fmla="*/ 137265 w 850815"/>
                <a:gd name="connsiteY8" fmla="*/ 871823 h 910278"/>
                <a:gd name="connsiteX9" fmla="*/ 168992 w 850815"/>
                <a:gd name="connsiteY9" fmla="*/ 910278 h 910278"/>
                <a:gd name="connsiteX10" fmla="*/ 108463 w 850815"/>
                <a:gd name="connsiteY10" fmla="*/ 910278 h 910278"/>
                <a:gd name="connsiteX11" fmla="*/ 98372 w 850815"/>
                <a:gd name="connsiteY11" fmla="*/ 898047 h 910278"/>
                <a:gd name="connsiteX12" fmla="*/ 0 w 850815"/>
                <a:gd name="connsiteY12" fmla="*/ 576000 h 9102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850815" h="910278">
                  <a:moveTo>
                    <a:pt x="0" y="576000"/>
                  </a:moveTo>
                  <a:cubicBezTo>
                    <a:pt x="0" y="257884"/>
                    <a:pt x="257884" y="0"/>
                    <a:pt x="576000" y="0"/>
                  </a:cubicBezTo>
                  <a:cubicBezTo>
                    <a:pt x="655529" y="0"/>
                    <a:pt x="731294" y="16118"/>
                    <a:pt x="800205" y="45266"/>
                  </a:cubicBezTo>
                  <a:lnTo>
                    <a:pt x="850815" y="72735"/>
                  </a:lnTo>
                  <a:lnTo>
                    <a:pt x="850815" y="125859"/>
                  </a:lnTo>
                  <a:lnTo>
                    <a:pt x="781950" y="88481"/>
                  </a:lnTo>
                  <a:cubicBezTo>
                    <a:pt x="718650" y="61707"/>
                    <a:pt x="649054" y="46901"/>
                    <a:pt x="576001" y="46901"/>
                  </a:cubicBezTo>
                  <a:cubicBezTo>
                    <a:pt x="283788" y="46901"/>
                    <a:pt x="46903" y="283786"/>
                    <a:pt x="46903" y="575999"/>
                  </a:cubicBezTo>
                  <a:cubicBezTo>
                    <a:pt x="46903" y="685579"/>
                    <a:pt x="80215" y="787379"/>
                    <a:pt x="137265" y="871823"/>
                  </a:cubicBezTo>
                  <a:lnTo>
                    <a:pt x="168992" y="910278"/>
                  </a:lnTo>
                  <a:lnTo>
                    <a:pt x="108463" y="910278"/>
                  </a:lnTo>
                  <a:lnTo>
                    <a:pt x="98372" y="898047"/>
                  </a:lnTo>
                  <a:cubicBezTo>
                    <a:pt x="36265" y="806117"/>
                    <a:pt x="0" y="695294"/>
                    <a:pt x="0" y="576000"/>
                  </a:cubicBezTo>
                  <a:close/>
                </a:path>
              </a:pathLst>
            </a:custGeom>
            <a:solidFill>
              <a:srgbClr val="005BAD"/>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kumimoji="1" lang="ja-JP" altLang="en-US"/>
            </a:p>
          </p:txBody>
        </p:sp>
        <p:sp>
          <p:nvSpPr>
            <p:cNvPr id="21" name="テキスト ボックス 20">
              <a:extLst>
                <a:ext uri="{FF2B5EF4-FFF2-40B4-BE49-F238E27FC236}">
                  <a16:creationId xmlns:a16="http://schemas.microsoft.com/office/drawing/2014/main" id="{02B9C19D-D048-4472-AE1B-1CC83D8CED69}"/>
                </a:ext>
              </a:extLst>
            </p:cNvPr>
            <p:cNvSpPr txBox="1"/>
            <p:nvPr userDrawn="1"/>
          </p:nvSpPr>
          <p:spPr>
            <a:xfrm>
              <a:off x="-35154" y="6181034"/>
              <a:ext cx="825671" cy="584775"/>
            </a:xfrm>
            <a:prstGeom prst="rect">
              <a:avLst/>
            </a:prstGeom>
            <a:noFill/>
          </p:spPr>
          <p:txBody>
            <a:bodyPr wrap="square" rtlCol="0">
              <a:noAutofit/>
            </a:bodyPr>
            <a:lstStyle/>
            <a:p>
              <a:pPr algn="ctr"/>
              <a:r>
                <a:rPr kumimoji="1" lang="ja-JP" altLang="en-US" sz="1400" b="1" i="0" spc="50" baseline="0" dirty="0">
                  <a:solidFill>
                    <a:srgbClr val="005BAD"/>
                  </a:solidFill>
                  <a:latin typeface="ＭＳ Ｐゴシック" panose="020B0600070205080204" pitchFamily="50" charset="-128"/>
                  <a:ea typeface="ＭＳ Ｐゴシック" panose="020B0600070205080204" pitchFamily="50" charset="-128"/>
                </a:rPr>
                <a:t>もっと</a:t>
              </a:r>
              <a:endParaRPr kumimoji="1" lang="en-US" altLang="ja-JP" sz="1400" b="1" i="0" spc="50" baseline="0" dirty="0">
                <a:solidFill>
                  <a:srgbClr val="005BAD"/>
                </a:solidFill>
                <a:latin typeface="ＭＳ Ｐゴシック" panose="020B0600070205080204" pitchFamily="50" charset="-128"/>
                <a:ea typeface="ＭＳ Ｐゴシック" panose="020B0600070205080204" pitchFamily="50" charset="-128"/>
              </a:endParaRPr>
            </a:p>
            <a:p>
              <a:pPr algn="ctr"/>
              <a:r>
                <a:rPr lang="ja-JP" altLang="en-US" sz="1400" b="1" spc="50" dirty="0">
                  <a:solidFill>
                    <a:srgbClr val="005BAD"/>
                  </a:solidFill>
                  <a:latin typeface="ＭＳ Ｐゴシック" panose="020B0600070205080204" pitchFamily="50" charset="-128"/>
                  <a:ea typeface="ＭＳ Ｐゴシック" panose="020B0600070205080204" pitchFamily="50" charset="-128"/>
                </a:rPr>
                <a:t>他にも</a:t>
              </a:r>
              <a:endParaRPr kumimoji="1" lang="ja-JP" altLang="en-US" sz="1400" b="1" i="0" spc="50" baseline="0" dirty="0">
                <a:solidFill>
                  <a:srgbClr val="005BAD"/>
                </a:solidFill>
                <a:latin typeface="ＭＳ Ｐゴシック" panose="020B0600070205080204" pitchFamily="50" charset="-128"/>
                <a:ea typeface="ＭＳ Ｐゴシック" panose="020B0600070205080204" pitchFamily="50" charset="-128"/>
              </a:endParaRPr>
            </a:p>
          </p:txBody>
        </p:sp>
      </p:grpSp>
      <p:sp>
        <p:nvSpPr>
          <p:cNvPr id="22" name="Rectangle 8">
            <a:extLst>
              <a:ext uri="{FF2B5EF4-FFF2-40B4-BE49-F238E27FC236}">
                <a16:creationId xmlns:a16="http://schemas.microsoft.com/office/drawing/2014/main" id="{36C16BD3-0946-4E23-A95D-4CB277CD815A}"/>
              </a:ext>
            </a:extLst>
          </p:cNvPr>
          <p:cNvSpPr>
            <a:spLocks noChangeArrowheads="1"/>
          </p:cNvSpPr>
          <p:nvPr/>
        </p:nvSpPr>
        <p:spPr bwMode="auto">
          <a:xfrm>
            <a:off x="6371338" y="1246095"/>
            <a:ext cx="1623401" cy="2791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36000" tIns="36000" rIns="36000" bIns="36000" anchor="t" anchorCtr="0">
            <a:noAutofit/>
          </a:bodyPr>
          <a:lstStyle>
            <a:lvl1pPr>
              <a:spcBef>
                <a:spcPct val="20000"/>
              </a:spcBef>
              <a:buChar char="•"/>
              <a:defRPr kumimoji="1" sz="3200">
                <a:solidFill>
                  <a:schemeClr val="tx1"/>
                </a:solidFill>
                <a:latin typeface="Times" panose="02020603050405020304" pitchFamily="18" charset="0"/>
                <a:ea typeface="Osaka" charset="-128"/>
              </a:defRPr>
            </a:lvl1pPr>
            <a:lvl2pPr marL="742950" indent="-285750">
              <a:spcBef>
                <a:spcPct val="20000"/>
              </a:spcBef>
              <a:buChar char="–"/>
              <a:defRPr kumimoji="1" sz="2800">
                <a:solidFill>
                  <a:schemeClr val="tx1"/>
                </a:solidFill>
                <a:latin typeface="Times" panose="02020603050405020304" pitchFamily="18" charset="0"/>
                <a:ea typeface="Osaka" charset="-128"/>
              </a:defRPr>
            </a:lvl2pPr>
            <a:lvl3pPr marL="1143000" indent="-228600">
              <a:spcBef>
                <a:spcPct val="20000"/>
              </a:spcBef>
              <a:buChar char="•"/>
              <a:defRPr kumimoji="1" sz="2400">
                <a:solidFill>
                  <a:schemeClr val="tx1"/>
                </a:solidFill>
                <a:latin typeface="Times" panose="02020603050405020304" pitchFamily="18" charset="0"/>
                <a:ea typeface="Osaka" charset="-128"/>
              </a:defRPr>
            </a:lvl3pPr>
            <a:lvl4pPr marL="1600200" indent="-228600">
              <a:spcBef>
                <a:spcPct val="20000"/>
              </a:spcBef>
              <a:buChar char="–"/>
              <a:defRPr kumimoji="1" sz="2000">
                <a:solidFill>
                  <a:schemeClr val="tx1"/>
                </a:solidFill>
                <a:latin typeface="Times" panose="02020603050405020304" pitchFamily="18" charset="0"/>
                <a:ea typeface="Osaka" charset="-128"/>
              </a:defRPr>
            </a:lvl4pPr>
            <a:lvl5pPr marL="2057400" indent="-228600">
              <a:spcBef>
                <a:spcPct val="20000"/>
              </a:spcBef>
              <a:buChar char="»"/>
              <a:defRPr kumimoji="1" sz="2000">
                <a:solidFill>
                  <a:schemeClr val="tx1"/>
                </a:solidFill>
                <a:latin typeface="Times" panose="02020603050405020304" pitchFamily="18" charset="0"/>
                <a:ea typeface="Osaka" charset="-128"/>
              </a:defRPr>
            </a:lvl5pPr>
            <a:lvl6pPr marL="25146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6pPr>
            <a:lvl7pPr marL="29718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7pPr>
            <a:lvl8pPr marL="34290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8pPr>
            <a:lvl9pPr marL="38862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9pPr>
          </a:lstStyle>
          <a:p>
            <a:pPr eaLnBrk="1" hangingPunct="1">
              <a:spcBef>
                <a:spcPct val="0"/>
              </a:spcBef>
              <a:spcAft>
                <a:spcPts val="600"/>
              </a:spcAft>
              <a:buFontTx/>
              <a:buNone/>
            </a:pPr>
            <a:r>
              <a:rPr lang="en-US" altLang="ja-JP" sz="1050" dirty="0">
                <a:latin typeface="+mn-ea"/>
                <a:ea typeface="+mn-ea"/>
                <a:cs typeface="メイリオ" panose="020B0604030504040204" pitchFamily="50" charset="-128"/>
              </a:rPr>
              <a:t>※ </a:t>
            </a:r>
            <a:r>
              <a:rPr lang="ja-JP" altLang="en-US" sz="1050" dirty="0">
                <a:latin typeface="+mn-ea"/>
                <a:ea typeface="+mn-ea"/>
                <a:cs typeface="メイリオ" panose="020B0604030504040204" pitchFamily="50" charset="-128"/>
              </a:rPr>
              <a:t>答えは最後のページ</a:t>
            </a:r>
            <a:endParaRPr lang="en-US" altLang="ja-JP" sz="1050" dirty="0">
              <a:latin typeface="+mn-ea"/>
              <a:ea typeface="+mn-ea"/>
              <a:cs typeface="メイリオ" panose="020B0604030504040204" pitchFamily="50" charset="-128"/>
            </a:endParaRPr>
          </a:p>
        </p:txBody>
      </p:sp>
      <p:pic>
        <p:nvPicPr>
          <p:cNvPr id="27" name="図 26">
            <a:hlinkClick r:id="rId5"/>
            <a:extLst>
              <a:ext uri="{FF2B5EF4-FFF2-40B4-BE49-F238E27FC236}">
                <a16:creationId xmlns:a16="http://schemas.microsoft.com/office/drawing/2014/main" id="{B87F258E-5322-4FBF-9AB2-C9C7B8B871EE}"/>
              </a:ext>
            </a:extLst>
          </p:cNvPr>
          <p:cNvPicPr>
            <a:picLocks noChangeAspect="1"/>
          </p:cNvPicPr>
          <p:nvPr/>
        </p:nvPicPr>
        <p:blipFill>
          <a:blip r:embed="rId6"/>
          <a:stretch>
            <a:fillRect/>
          </a:stretch>
        </p:blipFill>
        <p:spPr>
          <a:xfrm>
            <a:off x="8295788" y="6271399"/>
            <a:ext cx="586196" cy="586196"/>
          </a:xfrm>
          <a:prstGeom prst="rect">
            <a:avLst/>
          </a:prstGeom>
        </p:spPr>
      </p:pic>
      <p:grpSp>
        <p:nvGrpSpPr>
          <p:cNvPr id="3" name="グループ化 2">
            <a:extLst>
              <a:ext uri="{FF2B5EF4-FFF2-40B4-BE49-F238E27FC236}">
                <a16:creationId xmlns:a16="http://schemas.microsoft.com/office/drawing/2014/main" id="{5C385D97-A41E-08D2-E08B-C639DCAAD135}"/>
              </a:ext>
            </a:extLst>
          </p:cNvPr>
          <p:cNvGrpSpPr/>
          <p:nvPr/>
        </p:nvGrpSpPr>
        <p:grpSpPr>
          <a:xfrm>
            <a:off x="323849" y="1760322"/>
            <a:ext cx="8572098" cy="731558"/>
            <a:chOff x="323849" y="1760322"/>
            <a:chExt cx="8572098" cy="731558"/>
          </a:xfrm>
        </p:grpSpPr>
        <p:grpSp>
          <p:nvGrpSpPr>
            <p:cNvPr id="5" name="グループ化 4">
              <a:extLst>
                <a:ext uri="{FF2B5EF4-FFF2-40B4-BE49-F238E27FC236}">
                  <a16:creationId xmlns:a16="http://schemas.microsoft.com/office/drawing/2014/main" id="{E63C5E0F-1110-50CB-265F-E974B72896B9}"/>
                </a:ext>
              </a:extLst>
            </p:cNvPr>
            <p:cNvGrpSpPr/>
            <p:nvPr/>
          </p:nvGrpSpPr>
          <p:grpSpPr>
            <a:xfrm>
              <a:off x="323849" y="1760322"/>
              <a:ext cx="8506443" cy="731558"/>
              <a:chOff x="323849" y="1803354"/>
              <a:chExt cx="8506443" cy="731558"/>
            </a:xfrm>
          </p:grpSpPr>
          <p:sp>
            <p:nvSpPr>
              <p:cNvPr id="7" name="正方形/長方形 6">
                <a:extLst>
                  <a:ext uri="{FF2B5EF4-FFF2-40B4-BE49-F238E27FC236}">
                    <a16:creationId xmlns:a16="http://schemas.microsoft.com/office/drawing/2014/main" id="{03FAC96A-336C-C8F4-AD15-E9FC2BC0AB2F}"/>
                  </a:ext>
                </a:extLst>
              </p:cNvPr>
              <p:cNvSpPr/>
              <p:nvPr/>
            </p:nvSpPr>
            <p:spPr bwMode="auto">
              <a:xfrm>
                <a:off x="323849" y="1803354"/>
                <a:ext cx="8506443" cy="731557"/>
              </a:xfrm>
              <a:prstGeom prst="rect">
                <a:avLst/>
              </a:prstGeom>
              <a:solidFill>
                <a:schemeClr val="bg1"/>
              </a:solidFill>
              <a:ln w="9525" cap="flat" cmpd="sng" algn="ctr">
                <a:solidFill>
                  <a:srgbClr val="005BAD"/>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ja-JP" altLang="en-US" sz="2400" b="0" i="0" u="none" strike="noStrike" cap="none" normalizeH="0" baseline="0" dirty="0">
                  <a:ln>
                    <a:noFill/>
                  </a:ln>
                  <a:solidFill>
                    <a:schemeClr val="tx1"/>
                  </a:solidFill>
                  <a:effectLst/>
                  <a:latin typeface="+mn-ea"/>
                </a:endParaRPr>
              </a:p>
            </p:txBody>
          </p:sp>
          <p:sp>
            <p:nvSpPr>
              <p:cNvPr id="8" name="正方形/長方形 7">
                <a:extLst>
                  <a:ext uri="{FF2B5EF4-FFF2-40B4-BE49-F238E27FC236}">
                    <a16:creationId xmlns:a16="http://schemas.microsoft.com/office/drawing/2014/main" id="{244017DD-8C79-0881-0445-2DF9ACA97552}"/>
                  </a:ext>
                </a:extLst>
              </p:cNvPr>
              <p:cNvSpPr/>
              <p:nvPr/>
            </p:nvSpPr>
            <p:spPr bwMode="auto">
              <a:xfrm>
                <a:off x="323851" y="1803354"/>
                <a:ext cx="849460" cy="731558"/>
              </a:xfrm>
              <a:prstGeom prst="rect">
                <a:avLst/>
              </a:prstGeom>
              <a:solidFill>
                <a:srgbClr val="005BAD"/>
              </a:solidFill>
              <a:ln w="635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lang="ja-JP" altLang="en-US" sz="1800" spc="120">
                    <a:solidFill>
                      <a:schemeClr val="bg1"/>
                    </a:solidFill>
                    <a:latin typeface="+mn-ea"/>
                    <a:ea typeface="+mn-ea"/>
                  </a:rPr>
                  <a:t>問</a:t>
                </a:r>
                <a:r>
                  <a:rPr lang="en-US" altLang="ja-JP" sz="1800" spc="120" dirty="0">
                    <a:solidFill>
                      <a:schemeClr val="bg1"/>
                    </a:solidFill>
                    <a:latin typeface="+mn-ea"/>
                    <a:ea typeface="+mn-ea"/>
                  </a:rPr>
                  <a:t>1</a:t>
                </a:r>
                <a:endParaRPr kumimoji="1" lang="ja-JP" altLang="en-US" sz="1800" b="0" i="0" u="none" strike="noStrike" cap="none" spc="120" normalizeH="0" baseline="0" dirty="0">
                  <a:ln>
                    <a:noFill/>
                  </a:ln>
                  <a:solidFill>
                    <a:schemeClr val="bg1"/>
                  </a:solidFill>
                  <a:effectLst/>
                  <a:latin typeface="+mn-ea"/>
                  <a:ea typeface="+mn-ea"/>
                </a:endParaRPr>
              </a:p>
            </p:txBody>
          </p:sp>
        </p:grpSp>
        <p:sp>
          <p:nvSpPr>
            <p:cNvPr id="10" name="Rectangle 36">
              <a:extLst>
                <a:ext uri="{FF2B5EF4-FFF2-40B4-BE49-F238E27FC236}">
                  <a16:creationId xmlns:a16="http://schemas.microsoft.com/office/drawing/2014/main" id="{4D07C260-B395-E734-7DF3-07E10EBB349A}"/>
                </a:ext>
              </a:extLst>
            </p:cNvPr>
            <p:cNvSpPr>
              <a:spLocks noChangeArrowheads="1"/>
            </p:cNvSpPr>
            <p:nvPr/>
          </p:nvSpPr>
          <p:spPr bwMode="auto">
            <a:xfrm>
              <a:off x="1257317" y="1838371"/>
              <a:ext cx="7638630" cy="58041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r>
                <a:rPr lang="ja-JP" altLang="en-US" sz="1400">
                  <a:latin typeface="+mn-ea"/>
                  <a:ea typeface="+mn-ea"/>
                </a:rPr>
                <a:t>税金には、いろいろな種類があります。日本で適用されている税金は全部で何種類あるでしょうか？</a:t>
              </a:r>
              <a:endParaRPr lang="en-US" altLang="ja-JP" sz="1400" dirty="0">
                <a:latin typeface="+mn-ea"/>
                <a:ea typeface="+mn-ea"/>
              </a:endParaRPr>
            </a:p>
            <a:p>
              <a:pPr>
                <a:lnSpc>
                  <a:spcPct val="150000"/>
                </a:lnSpc>
              </a:pPr>
              <a:r>
                <a:rPr lang="zh-TW" altLang="en-US" sz="1400" dirty="0">
                  <a:latin typeface="+mn-ea"/>
                  <a:ea typeface="+mn-ea"/>
                </a:rPr>
                <a:t>①</a:t>
              </a:r>
              <a:r>
                <a:rPr lang="en-US" altLang="zh-TW" sz="1400" dirty="0">
                  <a:latin typeface="+mn-ea"/>
                  <a:ea typeface="+mn-ea"/>
                </a:rPr>
                <a:t>25</a:t>
              </a:r>
              <a:r>
                <a:rPr lang="zh-TW" altLang="en-US" sz="1400" dirty="0">
                  <a:latin typeface="+mn-ea"/>
                  <a:ea typeface="+mn-ea"/>
                </a:rPr>
                <a:t>種類　　②約</a:t>
              </a:r>
              <a:r>
                <a:rPr lang="en-US" altLang="zh-TW" sz="1400" dirty="0">
                  <a:latin typeface="+mn-ea"/>
                  <a:ea typeface="+mn-ea"/>
                </a:rPr>
                <a:t>50</a:t>
              </a:r>
              <a:r>
                <a:rPr lang="zh-TW" altLang="en-US" sz="1400" dirty="0">
                  <a:latin typeface="+mn-ea"/>
                  <a:ea typeface="+mn-ea"/>
                </a:rPr>
                <a:t>種類　　③約</a:t>
              </a:r>
              <a:r>
                <a:rPr lang="en-US" altLang="zh-TW" sz="1400" dirty="0">
                  <a:latin typeface="+mn-ea"/>
                  <a:ea typeface="+mn-ea"/>
                </a:rPr>
                <a:t>1,500</a:t>
              </a:r>
              <a:r>
                <a:rPr lang="zh-TW" altLang="en-US" sz="1400" dirty="0">
                  <a:latin typeface="+mn-ea"/>
                  <a:ea typeface="+mn-ea"/>
                </a:rPr>
                <a:t>種類</a:t>
              </a:r>
            </a:p>
          </p:txBody>
        </p:sp>
      </p:grpSp>
      <p:grpSp>
        <p:nvGrpSpPr>
          <p:cNvPr id="12" name="グループ化 11">
            <a:extLst>
              <a:ext uri="{FF2B5EF4-FFF2-40B4-BE49-F238E27FC236}">
                <a16:creationId xmlns:a16="http://schemas.microsoft.com/office/drawing/2014/main" id="{EC4951E6-E907-4F72-F68B-DFFE1C4FFD45}"/>
              </a:ext>
            </a:extLst>
          </p:cNvPr>
          <p:cNvGrpSpPr/>
          <p:nvPr/>
        </p:nvGrpSpPr>
        <p:grpSpPr>
          <a:xfrm>
            <a:off x="318778" y="3402609"/>
            <a:ext cx="8506443" cy="1032156"/>
            <a:chOff x="318778" y="3402609"/>
            <a:chExt cx="8506443" cy="1032156"/>
          </a:xfrm>
        </p:grpSpPr>
        <p:grpSp>
          <p:nvGrpSpPr>
            <p:cNvPr id="29" name="グループ化 28">
              <a:extLst>
                <a:ext uri="{FF2B5EF4-FFF2-40B4-BE49-F238E27FC236}">
                  <a16:creationId xmlns:a16="http://schemas.microsoft.com/office/drawing/2014/main" id="{9955A777-52C6-CACB-FF59-9C0FAFB7CA35}"/>
                </a:ext>
              </a:extLst>
            </p:cNvPr>
            <p:cNvGrpSpPr/>
            <p:nvPr/>
          </p:nvGrpSpPr>
          <p:grpSpPr>
            <a:xfrm>
              <a:off x="318778" y="3402609"/>
              <a:ext cx="8506443" cy="1032156"/>
              <a:chOff x="323849" y="1803354"/>
              <a:chExt cx="8506443" cy="731558"/>
            </a:xfrm>
          </p:grpSpPr>
          <p:sp>
            <p:nvSpPr>
              <p:cNvPr id="30" name="正方形/長方形 29">
                <a:extLst>
                  <a:ext uri="{FF2B5EF4-FFF2-40B4-BE49-F238E27FC236}">
                    <a16:creationId xmlns:a16="http://schemas.microsoft.com/office/drawing/2014/main" id="{4EF4DE68-9A54-1A34-9FCC-6FEF0FD8B2B1}"/>
                  </a:ext>
                </a:extLst>
              </p:cNvPr>
              <p:cNvSpPr/>
              <p:nvPr/>
            </p:nvSpPr>
            <p:spPr bwMode="auto">
              <a:xfrm>
                <a:off x="323849" y="1803354"/>
                <a:ext cx="8506443" cy="731557"/>
              </a:xfrm>
              <a:prstGeom prst="rect">
                <a:avLst/>
              </a:prstGeom>
              <a:solidFill>
                <a:schemeClr val="bg1"/>
              </a:solidFill>
              <a:ln w="9525" cap="flat" cmpd="sng" algn="ctr">
                <a:solidFill>
                  <a:srgbClr val="005BAD"/>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ja-JP" altLang="en-US" sz="2400" b="0" i="0" u="none" strike="noStrike" cap="none" normalizeH="0" baseline="0" dirty="0">
                  <a:ln>
                    <a:noFill/>
                  </a:ln>
                  <a:solidFill>
                    <a:schemeClr val="tx1"/>
                  </a:solidFill>
                  <a:effectLst/>
                  <a:latin typeface="+mn-ea"/>
                </a:endParaRPr>
              </a:p>
            </p:txBody>
          </p:sp>
          <p:sp>
            <p:nvSpPr>
              <p:cNvPr id="31" name="正方形/長方形 30">
                <a:extLst>
                  <a:ext uri="{FF2B5EF4-FFF2-40B4-BE49-F238E27FC236}">
                    <a16:creationId xmlns:a16="http://schemas.microsoft.com/office/drawing/2014/main" id="{9C587A51-0A45-0E9F-7607-C6A4E40780B1}"/>
                  </a:ext>
                </a:extLst>
              </p:cNvPr>
              <p:cNvSpPr/>
              <p:nvPr/>
            </p:nvSpPr>
            <p:spPr bwMode="auto">
              <a:xfrm>
                <a:off x="323851" y="1803354"/>
                <a:ext cx="849460" cy="731558"/>
              </a:xfrm>
              <a:prstGeom prst="rect">
                <a:avLst/>
              </a:prstGeom>
              <a:solidFill>
                <a:srgbClr val="005BAD"/>
              </a:solidFill>
              <a:ln w="635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lang="ja-JP" altLang="en-US" sz="1800" spc="120">
                    <a:solidFill>
                      <a:schemeClr val="bg1"/>
                    </a:solidFill>
                    <a:latin typeface="+mn-ea"/>
                    <a:ea typeface="+mn-ea"/>
                  </a:rPr>
                  <a:t>問</a:t>
                </a:r>
                <a:r>
                  <a:rPr lang="en-US" altLang="ja-JP" sz="1800" spc="120" dirty="0">
                    <a:solidFill>
                      <a:schemeClr val="bg1"/>
                    </a:solidFill>
                    <a:latin typeface="+mn-ea"/>
                    <a:ea typeface="+mn-ea"/>
                  </a:rPr>
                  <a:t>3</a:t>
                </a:r>
                <a:endParaRPr kumimoji="1" lang="ja-JP" altLang="en-US" sz="1800" b="0" i="0" u="none" strike="noStrike" cap="none" spc="120" normalizeH="0" baseline="0" dirty="0">
                  <a:ln>
                    <a:noFill/>
                  </a:ln>
                  <a:solidFill>
                    <a:schemeClr val="bg1"/>
                  </a:solidFill>
                  <a:effectLst/>
                  <a:latin typeface="+mn-ea"/>
                  <a:ea typeface="+mn-ea"/>
                </a:endParaRPr>
              </a:p>
            </p:txBody>
          </p:sp>
        </p:grpSp>
        <p:sp>
          <p:nvSpPr>
            <p:cNvPr id="32" name="Rectangle 36">
              <a:extLst>
                <a:ext uri="{FF2B5EF4-FFF2-40B4-BE49-F238E27FC236}">
                  <a16:creationId xmlns:a16="http://schemas.microsoft.com/office/drawing/2014/main" id="{7C2FC50E-CBDD-8BEC-869E-3985F89F885F}"/>
                </a:ext>
              </a:extLst>
            </p:cNvPr>
            <p:cNvSpPr>
              <a:spLocks noChangeArrowheads="1"/>
            </p:cNvSpPr>
            <p:nvPr/>
          </p:nvSpPr>
          <p:spPr bwMode="auto">
            <a:xfrm>
              <a:off x="1257316" y="3513367"/>
              <a:ext cx="6458819" cy="79585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r>
                <a:rPr lang="ja-JP" altLang="en-US" sz="1400">
                  <a:latin typeface="+mn-ea"/>
                  <a:ea typeface="+mn-ea"/>
                </a:rPr>
                <a:t>昔、イギリスでトランプに税金がかけられていたとき、税金を納めた証明をトランプに</a:t>
              </a:r>
              <a:endParaRPr lang="en-US" altLang="ja-JP" sz="1400" dirty="0">
                <a:latin typeface="+mn-ea"/>
                <a:ea typeface="+mn-ea"/>
              </a:endParaRPr>
            </a:p>
            <a:p>
              <a:r>
                <a:rPr lang="ja-JP" altLang="en-US" sz="1400">
                  <a:latin typeface="+mn-ea"/>
                  <a:ea typeface="+mn-ea"/>
                </a:rPr>
                <a:t>表示していました。いったいどのマークでしょうか？</a:t>
              </a:r>
            </a:p>
            <a:p>
              <a:pPr>
                <a:lnSpc>
                  <a:spcPct val="150000"/>
                </a:lnSpc>
              </a:pPr>
              <a:r>
                <a:rPr lang="ja-JP" altLang="en-US" sz="1400">
                  <a:latin typeface="+mn-ea"/>
                  <a:ea typeface="+mn-ea"/>
                </a:rPr>
                <a:t>①ジョーカー　　②スペードのエース　　③ハートのキング</a:t>
              </a:r>
              <a:endParaRPr lang="ja-JP" altLang="en-US" sz="1400" dirty="0">
                <a:latin typeface="+mn-ea"/>
                <a:ea typeface="+mn-ea"/>
              </a:endParaRPr>
            </a:p>
          </p:txBody>
        </p:sp>
      </p:grpSp>
      <p:grpSp>
        <p:nvGrpSpPr>
          <p:cNvPr id="13" name="グループ化 12">
            <a:extLst>
              <a:ext uri="{FF2B5EF4-FFF2-40B4-BE49-F238E27FC236}">
                <a16:creationId xmlns:a16="http://schemas.microsoft.com/office/drawing/2014/main" id="{A4F3637A-D1DB-AAB2-FA1B-48152EE12AD7}"/>
              </a:ext>
            </a:extLst>
          </p:cNvPr>
          <p:cNvGrpSpPr/>
          <p:nvPr/>
        </p:nvGrpSpPr>
        <p:grpSpPr>
          <a:xfrm>
            <a:off x="309886" y="4527789"/>
            <a:ext cx="8506443" cy="731558"/>
            <a:chOff x="309886" y="4527789"/>
            <a:chExt cx="8506443" cy="731558"/>
          </a:xfrm>
        </p:grpSpPr>
        <p:grpSp>
          <p:nvGrpSpPr>
            <p:cNvPr id="36" name="グループ化 35">
              <a:extLst>
                <a:ext uri="{FF2B5EF4-FFF2-40B4-BE49-F238E27FC236}">
                  <a16:creationId xmlns:a16="http://schemas.microsoft.com/office/drawing/2014/main" id="{6F112132-712A-B8F1-BD7F-31AB520FDA53}"/>
                </a:ext>
              </a:extLst>
            </p:cNvPr>
            <p:cNvGrpSpPr/>
            <p:nvPr/>
          </p:nvGrpSpPr>
          <p:grpSpPr>
            <a:xfrm>
              <a:off x="309886" y="4527789"/>
              <a:ext cx="8506443" cy="731558"/>
              <a:chOff x="323849" y="1803354"/>
              <a:chExt cx="8506443" cy="731558"/>
            </a:xfrm>
          </p:grpSpPr>
          <p:sp>
            <p:nvSpPr>
              <p:cNvPr id="37" name="正方形/長方形 36">
                <a:extLst>
                  <a:ext uri="{FF2B5EF4-FFF2-40B4-BE49-F238E27FC236}">
                    <a16:creationId xmlns:a16="http://schemas.microsoft.com/office/drawing/2014/main" id="{AF87C299-6C3B-2A4F-9A3C-58AB54A6248B}"/>
                  </a:ext>
                </a:extLst>
              </p:cNvPr>
              <p:cNvSpPr/>
              <p:nvPr/>
            </p:nvSpPr>
            <p:spPr bwMode="auto">
              <a:xfrm>
                <a:off x="323849" y="1803354"/>
                <a:ext cx="8506443" cy="731557"/>
              </a:xfrm>
              <a:prstGeom prst="rect">
                <a:avLst/>
              </a:prstGeom>
              <a:solidFill>
                <a:schemeClr val="bg1"/>
              </a:solidFill>
              <a:ln w="9525" cap="flat" cmpd="sng" algn="ctr">
                <a:solidFill>
                  <a:srgbClr val="005BAD"/>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ja-JP" altLang="en-US" sz="2400" b="0" i="0" u="none" strike="noStrike" cap="none" normalizeH="0" baseline="0" dirty="0">
                  <a:ln>
                    <a:noFill/>
                  </a:ln>
                  <a:solidFill>
                    <a:schemeClr val="tx1"/>
                  </a:solidFill>
                  <a:effectLst/>
                  <a:latin typeface="+mn-ea"/>
                </a:endParaRPr>
              </a:p>
            </p:txBody>
          </p:sp>
          <p:sp>
            <p:nvSpPr>
              <p:cNvPr id="38" name="正方形/長方形 37">
                <a:extLst>
                  <a:ext uri="{FF2B5EF4-FFF2-40B4-BE49-F238E27FC236}">
                    <a16:creationId xmlns:a16="http://schemas.microsoft.com/office/drawing/2014/main" id="{2158053F-C04F-336F-1B6D-B83BFBD1E1B9}"/>
                  </a:ext>
                </a:extLst>
              </p:cNvPr>
              <p:cNvSpPr/>
              <p:nvPr/>
            </p:nvSpPr>
            <p:spPr bwMode="auto">
              <a:xfrm>
                <a:off x="323851" y="1803354"/>
                <a:ext cx="849460" cy="731558"/>
              </a:xfrm>
              <a:prstGeom prst="rect">
                <a:avLst/>
              </a:prstGeom>
              <a:solidFill>
                <a:srgbClr val="005BAD"/>
              </a:solidFill>
              <a:ln w="635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lang="ja-JP" altLang="en-US" sz="1800" spc="120">
                    <a:solidFill>
                      <a:schemeClr val="bg1"/>
                    </a:solidFill>
                    <a:latin typeface="+mn-ea"/>
                    <a:ea typeface="+mn-ea"/>
                  </a:rPr>
                  <a:t>問</a:t>
                </a:r>
                <a:r>
                  <a:rPr lang="en-US" altLang="ja-JP" sz="1800" spc="120" dirty="0">
                    <a:solidFill>
                      <a:schemeClr val="bg1"/>
                    </a:solidFill>
                    <a:latin typeface="+mn-ea"/>
                    <a:ea typeface="+mn-ea"/>
                  </a:rPr>
                  <a:t>4</a:t>
                </a:r>
                <a:endParaRPr kumimoji="1" lang="ja-JP" altLang="en-US" sz="1800" b="0" i="0" u="none" strike="noStrike" cap="none" spc="120" normalizeH="0" baseline="0" dirty="0">
                  <a:ln>
                    <a:noFill/>
                  </a:ln>
                  <a:solidFill>
                    <a:schemeClr val="bg1"/>
                  </a:solidFill>
                  <a:effectLst/>
                  <a:latin typeface="+mn-ea"/>
                  <a:ea typeface="+mn-ea"/>
                </a:endParaRPr>
              </a:p>
            </p:txBody>
          </p:sp>
        </p:grpSp>
        <p:sp>
          <p:nvSpPr>
            <p:cNvPr id="39" name="Rectangle 36">
              <a:extLst>
                <a:ext uri="{FF2B5EF4-FFF2-40B4-BE49-F238E27FC236}">
                  <a16:creationId xmlns:a16="http://schemas.microsoft.com/office/drawing/2014/main" id="{FEF52D44-6D14-BFF5-48FA-525E86AA3FE5}"/>
                </a:ext>
              </a:extLst>
            </p:cNvPr>
            <p:cNvSpPr>
              <a:spLocks noChangeArrowheads="1"/>
            </p:cNvSpPr>
            <p:nvPr/>
          </p:nvSpPr>
          <p:spPr bwMode="auto">
            <a:xfrm>
              <a:off x="1243354" y="4605838"/>
              <a:ext cx="5514651" cy="58041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r>
                <a:rPr lang="ja-JP" altLang="en-US" sz="1400">
                  <a:latin typeface="+mn-ea"/>
                  <a:ea typeface="+mn-ea"/>
                </a:rPr>
                <a:t>税務署が徴収した税金の使いみちはどこで決められているでしょうか？</a:t>
              </a:r>
            </a:p>
            <a:p>
              <a:pPr>
                <a:lnSpc>
                  <a:spcPct val="150000"/>
                </a:lnSpc>
              </a:pPr>
              <a:r>
                <a:rPr lang="ja-JP" altLang="en-US" sz="1400">
                  <a:latin typeface="+mn-ea"/>
                  <a:ea typeface="+mn-ea"/>
                </a:rPr>
                <a:t>①税務署　　②内閣　　③国会</a:t>
              </a:r>
              <a:endParaRPr lang="ja-JP" altLang="en-US" sz="1400" dirty="0">
                <a:latin typeface="+mn-ea"/>
                <a:ea typeface="+mn-ea"/>
              </a:endParaRPr>
            </a:p>
          </p:txBody>
        </p:sp>
      </p:grpSp>
      <p:grpSp>
        <p:nvGrpSpPr>
          <p:cNvPr id="33" name="グループ化 32">
            <a:extLst>
              <a:ext uri="{FF2B5EF4-FFF2-40B4-BE49-F238E27FC236}">
                <a16:creationId xmlns:a16="http://schemas.microsoft.com/office/drawing/2014/main" id="{C3299360-6B0A-243D-43F3-95BC214605A2}"/>
              </a:ext>
            </a:extLst>
          </p:cNvPr>
          <p:cNvGrpSpPr/>
          <p:nvPr/>
        </p:nvGrpSpPr>
        <p:grpSpPr>
          <a:xfrm>
            <a:off x="313429" y="5345729"/>
            <a:ext cx="8506443" cy="731558"/>
            <a:chOff x="313429" y="5345729"/>
            <a:chExt cx="8506443" cy="731558"/>
          </a:xfrm>
        </p:grpSpPr>
        <p:grpSp>
          <p:nvGrpSpPr>
            <p:cNvPr id="40" name="グループ化 39">
              <a:extLst>
                <a:ext uri="{FF2B5EF4-FFF2-40B4-BE49-F238E27FC236}">
                  <a16:creationId xmlns:a16="http://schemas.microsoft.com/office/drawing/2014/main" id="{8DF91D81-78F8-B8E0-DBAB-CE2BCCF8537D}"/>
                </a:ext>
              </a:extLst>
            </p:cNvPr>
            <p:cNvGrpSpPr/>
            <p:nvPr/>
          </p:nvGrpSpPr>
          <p:grpSpPr>
            <a:xfrm>
              <a:off x="313429" y="5345729"/>
              <a:ext cx="8506443" cy="731558"/>
              <a:chOff x="323849" y="1803354"/>
              <a:chExt cx="8506443" cy="731558"/>
            </a:xfrm>
          </p:grpSpPr>
          <p:sp>
            <p:nvSpPr>
              <p:cNvPr id="41" name="正方形/長方形 40">
                <a:extLst>
                  <a:ext uri="{FF2B5EF4-FFF2-40B4-BE49-F238E27FC236}">
                    <a16:creationId xmlns:a16="http://schemas.microsoft.com/office/drawing/2014/main" id="{03913C7B-EACE-C41D-795D-E30EB7E22A43}"/>
                  </a:ext>
                </a:extLst>
              </p:cNvPr>
              <p:cNvSpPr/>
              <p:nvPr/>
            </p:nvSpPr>
            <p:spPr bwMode="auto">
              <a:xfrm>
                <a:off x="323849" y="1803354"/>
                <a:ext cx="8506443" cy="731557"/>
              </a:xfrm>
              <a:prstGeom prst="rect">
                <a:avLst/>
              </a:prstGeom>
              <a:solidFill>
                <a:schemeClr val="bg1"/>
              </a:solidFill>
              <a:ln w="9525" cap="flat" cmpd="sng" algn="ctr">
                <a:solidFill>
                  <a:srgbClr val="005BAD"/>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ja-JP" altLang="en-US" sz="2400" b="0" i="0" u="none" strike="noStrike" cap="none" normalizeH="0" baseline="0" dirty="0">
                  <a:ln>
                    <a:noFill/>
                  </a:ln>
                  <a:solidFill>
                    <a:schemeClr val="tx1"/>
                  </a:solidFill>
                  <a:effectLst/>
                  <a:latin typeface="+mn-ea"/>
                </a:endParaRPr>
              </a:p>
            </p:txBody>
          </p:sp>
          <p:sp>
            <p:nvSpPr>
              <p:cNvPr id="42" name="正方形/長方形 41">
                <a:extLst>
                  <a:ext uri="{FF2B5EF4-FFF2-40B4-BE49-F238E27FC236}">
                    <a16:creationId xmlns:a16="http://schemas.microsoft.com/office/drawing/2014/main" id="{94987030-EB84-133D-8CD1-6542BACDE5B8}"/>
                  </a:ext>
                </a:extLst>
              </p:cNvPr>
              <p:cNvSpPr/>
              <p:nvPr/>
            </p:nvSpPr>
            <p:spPr bwMode="auto">
              <a:xfrm>
                <a:off x="323851" y="1803354"/>
                <a:ext cx="849460" cy="731558"/>
              </a:xfrm>
              <a:prstGeom prst="rect">
                <a:avLst/>
              </a:prstGeom>
              <a:solidFill>
                <a:srgbClr val="005BAD"/>
              </a:solidFill>
              <a:ln w="635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lang="ja-JP" altLang="en-US" sz="1800" spc="120">
                    <a:solidFill>
                      <a:schemeClr val="bg1"/>
                    </a:solidFill>
                    <a:latin typeface="+mn-ea"/>
                    <a:ea typeface="+mn-ea"/>
                  </a:rPr>
                  <a:t>問</a:t>
                </a:r>
                <a:r>
                  <a:rPr lang="en-US" altLang="ja-JP" sz="1800" spc="120" dirty="0">
                    <a:solidFill>
                      <a:schemeClr val="bg1"/>
                    </a:solidFill>
                    <a:latin typeface="+mn-ea"/>
                    <a:ea typeface="+mn-ea"/>
                  </a:rPr>
                  <a:t>5</a:t>
                </a:r>
                <a:endParaRPr kumimoji="1" lang="ja-JP" altLang="en-US" sz="1800" b="0" i="0" u="none" strike="noStrike" cap="none" spc="120" normalizeH="0" baseline="0" dirty="0">
                  <a:ln>
                    <a:noFill/>
                  </a:ln>
                  <a:solidFill>
                    <a:schemeClr val="bg1"/>
                  </a:solidFill>
                  <a:effectLst/>
                  <a:latin typeface="+mn-ea"/>
                  <a:ea typeface="+mn-ea"/>
                </a:endParaRPr>
              </a:p>
            </p:txBody>
          </p:sp>
        </p:grpSp>
        <p:sp>
          <p:nvSpPr>
            <p:cNvPr id="43" name="Rectangle 36">
              <a:extLst>
                <a:ext uri="{FF2B5EF4-FFF2-40B4-BE49-F238E27FC236}">
                  <a16:creationId xmlns:a16="http://schemas.microsoft.com/office/drawing/2014/main" id="{72CFAED8-A26E-B796-2CCB-E2A4A487B6D8}"/>
                </a:ext>
              </a:extLst>
            </p:cNvPr>
            <p:cNvSpPr>
              <a:spLocks noChangeArrowheads="1"/>
            </p:cNvSpPr>
            <p:nvPr/>
          </p:nvSpPr>
          <p:spPr bwMode="auto">
            <a:xfrm>
              <a:off x="1246897" y="5423778"/>
              <a:ext cx="3331361" cy="58041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r>
                <a:rPr lang="ja-JP" altLang="en-US" sz="1400">
                  <a:latin typeface="+mn-ea"/>
                  <a:ea typeface="+mn-ea"/>
                </a:rPr>
                <a:t>世界で実際にあった税はどれでしょうか？</a:t>
              </a:r>
            </a:p>
            <a:p>
              <a:pPr>
                <a:lnSpc>
                  <a:spcPct val="150000"/>
                </a:lnSpc>
              </a:pPr>
              <a:r>
                <a:rPr lang="ja-JP" altLang="en-US" sz="1400">
                  <a:latin typeface="+mn-ea"/>
                  <a:ea typeface="+mn-ea"/>
                </a:rPr>
                <a:t>①めだか税　　②かえる税　　③へび税</a:t>
              </a:r>
              <a:endParaRPr lang="ja-JP" altLang="en-US" sz="1400" dirty="0">
                <a:latin typeface="+mn-ea"/>
                <a:ea typeface="+mn-ea"/>
              </a:endParaRPr>
            </a:p>
          </p:txBody>
        </p:sp>
      </p:grpSp>
      <p:grpSp>
        <p:nvGrpSpPr>
          <p:cNvPr id="11" name="グループ化 10">
            <a:extLst>
              <a:ext uri="{FF2B5EF4-FFF2-40B4-BE49-F238E27FC236}">
                <a16:creationId xmlns:a16="http://schemas.microsoft.com/office/drawing/2014/main" id="{CE7A06CD-876C-33E5-D5A3-FD1A99B657C0}"/>
              </a:ext>
            </a:extLst>
          </p:cNvPr>
          <p:cNvGrpSpPr/>
          <p:nvPr/>
        </p:nvGrpSpPr>
        <p:grpSpPr>
          <a:xfrm>
            <a:off x="318778" y="2581466"/>
            <a:ext cx="8506443" cy="731558"/>
            <a:chOff x="318778" y="2581466"/>
            <a:chExt cx="8506443" cy="731558"/>
          </a:xfrm>
        </p:grpSpPr>
        <p:grpSp>
          <p:nvGrpSpPr>
            <p:cNvPr id="14" name="グループ化 13">
              <a:extLst>
                <a:ext uri="{FF2B5EF4-FFF2-40B4-BE49-F238E27FC236}">
                  <a16:creationId xmlns:a16="http://schemas.microsoft.com/office/drawing/2014/main" id="{2A3776E5-7B84-9C1F-6B4A-A5950A7FC585}"/>
                </a:ext>
              </a:extLst>
            </p:cNvPr>
            <p:cNvGrpSpPr/>
            <p:nvPr/>
          </p:nvGrpSpPr>
          <p:grpSpPr>
            <a:xfrm>
              <a:off x="318778" y="2581466"/>
              <a:ext cx="8506443" cy="731558"/>
              <a:chOff x="323849" y="1803354"/>
              <a:chExt cx="8506443" cy="731558"/>
            </a:xfrm>
          </p:grpSpPr>
          <p:sp>
            <p:nvSpPr>
              <p:cNvPr id="15" name="正方形/長方形 14">
                <a:extLst>
                  <a:ext uri="{FF2B5EF4-FFF2-40B4-BE49-F238E27FC236}">
                    <a16:creationId xmlns:a16="http://schemas.microsoft.com/office/drawing/2014/main" id="{B4B250E5-7E2B-F5D3-003A-C7C22A33D250}"/>
                  </a:ext>
                </a:extLst>
              </p:cNvPr>
              <p:cNvSpPr/>
              <p:nvPr/>
            </p:nvSpPr>
            <p:spPr bwMode="auto">
              <a:xfrm>
                <a:off x="323849" y="1803354"/>
                <a:ext cx="8506443" cy="731557"/>
              </a:xfrm>
              <a:prstGeom prst="rect">
                <a:avLst/>
              </a:prstGeom>
              <a:solidFill>
                <a:schemeClr val="bg1"/>
              </a:solidFill>
              <a:ln w="9525" cap="flat" cmpd="sng" algn="ctr">
                <a:solidFill>
                  <a:srgbClr val="005BAD"/>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ja-JP" altLang="en-US" sz="2400" b="0" i="0" u="none" strike="noStrike" cap="none" normalizeH="0" baseline="0" dirty="0">
                  <a:ln>
                    <a:noFill/>
                  </a:ln>
                  <a:solidFill>
                    <a:schemeClr val="tx1"/>
                  </a:solidFill>
                  <a:effectLst/>
                  <a:latin typeface="+mn-ea"/>
                </a:endParaRPr>
              </a:p>
            </p:txBody>
          </p:sp>
          <p:sp>
            <p:nvSpPr>
              <p:cNvPr id="25" name="正方形/長方形 24">
                <a:extLst>
                  <a:ext uri="{FF2B5EF4-FFF2-40B4-BE49-F238E27FC236}">
                    <a16:creationId xmlns:a16="http://schemas.microsoft.com/office/drawing/2014/main" id="{61CFC416-253D-F9D2-31DD-C3A1CCA8CA91}"/>
                  </a:ext>
                </a:extLst>
              </p:cNvPr>
              <p:cNvSpPr/>
              <p:nvPr/>
            </p:nvSpPr>
            <p:spPr bwMode="auto">
              <a:xfrm>
                <a:off x="323851" y="1803354"/>
                <a:ext cx="849460" cy="731558"/>
              </a:xfrm>
              <a:prstGeom prst="rect">
                <a:avLst/>
              </a:prstGeom>
              <a:solidFill>
                <a:srgbClr val="005BAD"/>
              </a:solidFill>
              <a:ln w="635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lang="ja-JP" altLang="en-US" sz="1800" spc="120">
                    <a:solidFill>
                      <a:schemeClr val="bg1"/>
                    </a:solidFill>
                    <a:latin typeface="+mn-ea"/>
                    <a:ea typeface="+mn-ea"/>
                  </a:rPr>
                  <a:t>問</a:t>
                </a:r>
                <a:r>
                  <a:rPr lang="en-US" altLang="ja-JP" sz="1800" spc="120" dirty="0">
                    <a:solidFill>
                      <a:schemeClr val="bg1"/>
                    </a:solidFill>
                    <a:latin typeface="+mn-ea"/>
                    <a:ea typeface="+mn-ea"/>
                  </a:rPr>
                  <a:t>2</a:t>
                </a:r>
                <a:endParaRPr kumimoji="1" lang="ja-JP" altLang="en-US" sz="1800" b="0" i="0" u="none" strike="noStrike" cap="none" spc="120" normalizeH="0" baseline="0" dirty="0">
                  <a:ln>
                    <a:noFill/>
                  </a:ln>
                  <a:solidFill>
                    <a:schemeClr val="bg1"/>
                  </a:solidFill>
                  <a:effectLst/>
                  <a:latin typeface="+mn-ea"/>
                  <a:ea typeface="+mn-ea"/>
                </a:endParaRPr>
              </a:p>
            </p:txBody>
          </p:sp>
        </p:grpSp>
        <p:sp>
          <p:nvSpPr>
            <p:cNvPr id="28" name="Rectangle 36">
              <a:extLst>
                <a:ext uri="{FF2B5EF4-FFF2-40B4-BE49-F238E27FC236}">
                  <a16:creationId xmlns:a16="http://schemas.microsoft.com/office/drawing/2014/main" id="{711A8BB5-CF4F-E5AB-B5AC-5F17D1BB52B8}"/>
                </a:ext>
              </a:extLst>
            </p:cNvPr>
            <p:cNvSpPr>
              <a:spLocks noChangeArrowheads="1"/>
            </p:cNvSpPr>
            <p:nvPr/>
          </p:nvSpPr>
          <p:spPr bwMode="auto">
            <a:xfrm>
              <a:off x="1257317" y="2663761"/>
              <a:ext cx="5051383" cy="58041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r>
                <a:rPr lang="ja-JP" altLang="en-US" sz="1400">
                  <a:latin typeface="+mn-ea"/>
                  <a:ea typeface="+mn-ea"/>
                </a:rPr>
                <a:t>税金がかかるものはどれでしょうか？</a:t>
              </a:r>
            </a:p>
            <a:p>
              <a:pPr>
                <a:lnSpc>
                  <a:spcPct val="150000"/>
                </a:lnSpc>
              </a:pPr>
              <a:r>
                <a:rPr lang="ja-JP" altLang="en-US" sz="1400">
                  <a:latin typeface="+mn-ea"/>
                  <a:ea typeface="+mn-ea"/>
                </a:rPr>
                <a:t>①ノーベル賞の賞金　　②宝くじの当せん金　　③クイズの懸賞金</a:t>
              </a:r>
              <a:endParaRPr lang="ja-JP" altLang="en-US" sz="1400" dirty="0">
                <a:latin typeface="+mn-ea"/>
                <a:ea typeface="+mn-ea"/>
              </a:endParaRPr>
            </a:p>
          </p:txBody>
        </p:sp>
        <p:sp>
          <p:nvSpPr>
            <p:cNvPr id="2" name="Rectangle 8">
              <a:extLst>
                <a:ext uri="{FF2B5EF4-FFF2-40B4-BE49-F238E27FC236}">
                  <a16:creationId xmlns:a16="http://schemas.microsoft.com/office/drawing/2014/main" id="{13A9945F-D2DA-E545-FD19-1D5D7AC3C06F}"/>
                </a:ext>
              </a:extLst>
            </p:cNvPr>
            <p:cNvSpPr>
              <a:spLocks noChangeArrowheads="1"/>
            </p:cNvSpPr>
            <p:nvPr/>
          </p:nvSpPr>
          <p:spPr bwMode="auto">
            <a:xfrm>
              <a:off x="5582764" y="2796617"/>
              <a:ext cx="470563" cy="239544"/>
            </a:xfrm>
            <a:prstGeom prst="rect">
              <a:avLst/>
            </a:prstGeom>
            <a:noFill/>
            <a:ln>
              <a:noFill/>
            </a:ln>
          </p:spPr>
          <p:txBody>
            <a:bodyPr wrap="square" lIns="36000" tIns="36000" rIns="36000" bIns="36000" anchor="ctr" anchorCtr="0">
              <a:spAutoFit/>
            </a:bodyPr>
            <a:lstStyle>
              <a:lvl1pPr>
                <a:spcBef>
                  <a:spcPct val="20000"/>
                </a:spcBef>
                <a:buChar char="•"/>
                <a:defRPr kumimoji="1" sz="3200">
                  <a:solidFill>
                    <a:schemeClr val="tx1"/>
                  </a:solidFill>
                  <a:latin typeface="Times" panose="02020603050405020304" pitchFamily="18" charset="0"/>
                  <a:ea typeface="Osaka" charset="-128"/>
                </a:defRPr>
              </a:lvl1pPr>
              <a:lvl2pPr marL="742950" indent="-285750">
                <a:spcBef>
                  <a:spcPct val="20000"/>
                </a:spcBef>
                <a:buChar char="–"/>
                <a:defRPr kumimoji="1" sz="2800">
                  <a:solidFill>
                    <a:schemeClr val="tx1"/>
                  </a:solidFill>
                  <a:latin typeface="Times" panose="02020603050405020304" pitchFamily="18" charset="0"/>
                  <a:ea typeface="Osaka" charset="-128"/>
                </a:defRPr>
              </a:lvl2pPr>
              <a:lvl3pPr marL="1143000" indent="-228600">
                <a:spcBef>
                  <a:spcPct val="20000"/>
                </a:spcBef>
                <a:buChar char="•"/>
                <a:defRPr kumimoji="1" sz="2400">
                  <a:solidFill>
                    <a:schemeClr val="tx1"/>
                  </a:solidFill>
                  <a:latin typeface="Times" panose="02020603050405020304" pitchFamily="18" charset="0"/>
                  <a:ea typeface="Osaka" charset="-128"/>
                </a:defRPr>
              </a:lvl3pPr>
              <a:lvl4pPr marL="1600200" indent="-228600">
                <a:spcBef>
                  <a:spcPct val="20000"/>
                </a:spcBef>
                <a:buChar char="–"/>
                <a:defRPr kumimoji="1" sz="2000">
                  <a:solidFill>
                    <a:schemeClr val="tx1"/>
                  </a:solidFill>
                  <a:latin typeface="Times" panose="02020603050405020304" pitchFamily="18" charset="0"/>
                  <a:ea typeface="Osaka" charset="-128"/>
                </a:defRPr>
              </a:lvl4pPr>
              <a:lvl5pPr marL="2057400" indent="-228600">
                <a:spcBef>
                  <a:spcPct val="20000"/>
                </a:spcBef>
                <a:buChar char="»"/>
                <a:defRPr kumimoji="1" sz="2000">
                  <a:solidFill>
                    <a:schemeClr val="tx1"/>
                  </a:solidFill>
                  <a:latin typeface="Times" panose="02020603050405020304" pitchFamily="18" charset="0"/>
                  <a:ea typeface="Osaka" charset="-128"/>
                </a:defRPr>
              </a:lvl5pPr>
              <a:lvl6pPr marL="25146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6pPr>
              <a:lvl7pPr marL="29718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7pPr>
              <a:lvl8pPr marL="34290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8pPr>
              <a:lvl9pPr marL="38862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9pPr>
            </a:lstStyle>
            <a:p>
              <a:pPr algn="ctr" eaLnBrk="1" hangingPunct="1">
                <a:lnSpc>
                  <a:spcPts val="1600"/>
                </a:lnSpc>
                <a:spcBef>
                  <a:spcPct val="0"/>
                </a:spcBef>
                <a:buFontTx/>
                <a:buNone/>
              </a:pPr>
              <a:r>
                <a:rPr lang="ja-JP" altLang="en-US" sz="600">
                  <a:latin typeface="+mn-ea"/>
                  <a:ea typeface="+mn-ea"/>
                  <a:cs typeface="メイリオ" panose="020B0604030504040204" pitchFamily="50" charset="-128"/>
                </a:rPr>
                <a:t>けんしょう</a:t>
              </a:r>
              <a:endParaRPr lang="ja-JP" altLang="en-US" sz="600" dirty="0">
                <a:latin typeface="+mn-ea"/>
                <a:ea typeface="+mn-ea"/>
                <a:cs typeface="メイリオ" panose="020B0604030504040204" pitchFamily="50" charset="-128"/>
              </a:endParaRPr>
            </a:p>
          </p:txBody>
        </p:sp>
      </p:grpSp>
      <p:sp>
        <p:nvSpPr>
          <p:cNvPr id="9" name="スライド番号プレースホルダー 8">
            <a:extLst>
              <a:ext uri="{FF2B5EF4-FFF2-40B4-BE49-F238E27FC236}">
                <a16:creationId xmlns:a16="http://schemas.microsoft.com/office/drawing/2014/main" id="{98DE3859-DA1D-F560-8470-9214280290B1}"/>
              </a:ext>
            </a:extLst>
          </p:cNvPr>
          <p:cNvSpPr>
            <a:spLocks noGrp="1"/>
          </p:cNvSpPr>
          <p:nvPr>
            <p:ph type="sldNum" sz="quarter" idx="12"/>
          </p:nvPr>
        </p:nvSpPr>
        <p:spPr>
          <a:xfrm>
            <a:off x="8769893" y="6443281"/>
            <a:ext cx="374107" cy="298426"/>
          </a:xfrm>
        </p:spPr>
        <p:txBody>
          <a:bodyPr/>
          <a:lstStyle/>
          <a:p>
            <a:pPr>
              <a:defRPr/>
            </a:pPr>
            <a:fld id="{40E3B949-1179-4387-B307-F356BE6486A4}" type="slidenum">
              <a:rPr lang="en-US" altLang="ja-JP" smtClean="0">
                <a:latin typeface="+mn-ea"/>
                <a:ea typeface="+mn-ea"/>
              </a:rPr>
              <a:pPr>
                <a:defRPr/>
              </a:pPr>
              <a:t>28</a:t>
            </a:fld>
            <a:endParaRPr lang="en-US" altLang="ja-JP" dirty="0">
              <a:latin typeface="+mn-ea"/>
              <a:ea typeface="+mn-ea"/>
            </a:endParaRPr>
          </a:p>
        </p:txBody>
      </p:sp>
    </p:spTree>
    <p:custDataLst>
      <p:tags r:id="rId1"/>
    </p:custDataLst>
    <p:extLst>
      <p:ext uri="{BB962C8B-B14F-4D97-AF65-F5344CB8AC3E}">
        <p14:creationId xmlns:p14="http://schemas.microsoft.com/office/powerpoint/2010/main" val="34577354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fade">
                                      <p:cBhvr>
                                        <p:cTn id="12" dur="500"/>
                                        <p:tgtEl>
                                          <p:spTgt spid="11"/>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fade">
                                      <p:cBhvr>
                                        <p:cTn id="17" dur="500"/>
                                        <p:tgtEl>
                                          <p:spTgt spid="12"/>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3"/>
                                        </p:tgtEl>
                                        <p:attrNameLst>
                                          <p:attrName>style.visibility</p:attrName>
                                        </p:attrNameLst>
                                      </p:cBhvr>
                                      <p:to>
                                        <p:strVal val="visible"/>
                                      </p:to>
                                    </p:set>
                                    <p:animEffect transition="in" filter="fade">
                                      <p:cBhvr>
                                        <p:cTn id="22" dur="500"/>
                                        <p:tgtEl>
                                          <p:spTgt spid="13"/>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3"/>
                                        </p:tgtEl>
                                        <p:attrNameLst>
                                          <p:attrName>style.visibility</p:attrName>
                                        </p:attrNameLst>
                                      </p:cBhvr>
                                      <p:to>
                                        <p:strVal val="visible"/>
                                      </p:to>
                                    </p:set>
                                    <p:animEffect transition="in" filter="fade">
                                      <p:cBhvr>
                                        <p:cTn id="27"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図 4">
            <a:extLst>
              <a:ext uri="{FF2B5EF4-FFF2-40B4-BE49-F238E27FC236}">
                <a16:creationId xmlns:a16="http://schemas.microsoft.com/office/drawing/2014/main" id="{98B4CA44-C6AA-846B-FC19-AAFAE06F106B}"/>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p:blipFill>
        <p:spPr>
          <a:xfrm>
            <a:off x="2538002" y="824470"/>
            <a:ext cx="3991983" cy="4480372"/>
          </a:xfrm>
          <a:prstGeom prst="rect">
            <a:avLst/>
          </a:prstGeom>
        </p:spPr>
      </p:pic>
      <p:sp>
        <p:nvSpPr>
          <p:cNvPr id="6" name="Rectangle 14">
            <a:extLst>
              <a:ext uri="{FF2B5EF4-FFF2-40B4-BE49-F238E27FC236}">
                <a16:creationId xmlns:a16="http://schemas.microsoft.com/office/drawing/2014/main" id="{E7567949-C1F6-D123-03D9-62390A12E365}"/>
              </a:ext>
            </a:extLst>
          </p:cNvPr>
          <p:cNvSpPr txBox="1">
            <a:spLocks noChangeArrowheads="1"/>
          </p:cNvSpPr>
          <p:nvPr/>
        </p:nvSpPr>
        <p:spPr bwMode="auto">
          <a:xfrm>
            <a:off x="240030" y="134966"/>
            <a:ext cx="8771002"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noAutofit/>
          </a:bodyPr>
          <a:lstStyle>
            <a:lvl1pPr algn="ctr" rtl="0" eaLnBrk="0" fontAlgn="base" hangingPunct="0">
              <a:spcBef>
                <a:spcPct val="0"/>
              </a:spcBef>
              <a:spcAft>
                <a:spcPct val="0"/>
              </a:spcAft>
              <a:defRPr kumimoji="1" sz="4400">
                <a:solidFill>
                  <a:schemeClr val="tx2"/>
                </a:solidFill>
                <a:latin typeface="+mj-lt"/>
                <a:ea typeface="+mj-ea"/>
                <a:cs typeface="+mj-cs"/>
              </a:defRPr>
            </a:lvl1pPr>
            <a:lvl2pPr algn="ctr" rtl="0" eaLnBrk="0" fontAlgn="base" hangingPunct="0">
              <a:spcBef>
                <a:spcPct val="0"/>
              </a:spcBef>
              <a:spcAft>
                <a:spcPct val="0"/>
              </a:spcAft>
              <a:defRPr kumimoji="1" sz="4400">
                <a:solidFill>
                  <a:schemeClr val="tx2"/>
                </a:solidFill>
                <a:latin typeface="Times" charset="0"/>
                <a:ea typeface="Osaka" charset="-128"/>
              </a:defRPr>
            </a:lvl2pPr>
            <a:lvl3pPr algn="ctr" rtl="0" eaLnBrk="0" fontAlgn="base" hangingPunct="0">
              <a:spcBef>
                <a:spcPct val="0"/>
              </a:spcBef>
              <a:spcAft>
                <a:spcPct val="0"/>
              </a:spcAft>
              <a:defRPr kumimoji="1" sz="4400">
                <a:solidFill>
                  <a:schemeClr val="tx2"/>
                </a:solidFill>
                <a:latin typeface="Times" charset="0"/>
                <a:ea typeface="Osaka" charset="-128"/>
              </a:defRPr>
            </a:lvl3pPr>
            <a:lvl4pPr algn="ctr" rtl="0" eaLnBrk="0" fontAlgn="base" hangingPunct="0">
              <a:spcBef>
                <a:spcPct val="0"/>
              </a:spcBef>
              <a:spcAft>
                <a:spcPct val="0"/>
              </a:spcAft>
              <a:defRPr kumimoji="1" sz="4400">
                <a:solidFill>
                  <a:schemeClr val="tx2"/>
                </a:solidFill>
                <a:latin typeface="Times" charset="0"/>
                <a:ea typeface="Osaka" charset="-128"/>
              </a:defRPr>
            </a:lvl4pPr>
            <a:lvl5pPr algn="ctr" rtl="0" eaLnBrk="0" fontAlgn="base" hangingPunct="0">
              <a:spcBef>
                <a:spcPct val="0"/>
              </a:spcBef>
              <a:spcAft>
                <a:spcPct val="0"/>
              </a:spcAft>
              <a:defRPr kumimoji="1" sz="4400">
                <a:solidFill>
                  <a:schemeClr val="tx2"/>
                </a:solidFill>
                <a:latin typeface="Times" charset="0"/>
                <a:ea typeface="Osaka" charset="-128"/>
              </a:defRPr>
            </a:lvl5pPr>
            <a:lvl6pPr marL="457200" algn="ctr" rtl="0" fontAlgn="base">
              <a:spcBef>
                <a:spcPct val="0"/>
              </a:spcBef>
              <a:spcAft>
                <a:spcPct val="0"/>
              </a:spcAft>
              <a:defRPr kumimoji="1" sz="4400">
                <a:solidFill>
                  <a:schemeClr val="tx2"/>
                </a:solidFill>
                <a:latin typeface="Times" charset="0"/>
                <a:ea typeface="Osaka" charset="-128"/>
              </a:defRPr>
            </a:lvl6pPr>
            <a:lvl7pPr marL="914400" algn="ctr" rtl="0" fontAlgn="base">
              <a:spcBef>
                <a:spcPct val="0"/>
              </a:spcBef>
              <a:spcAft>
                <a:spcPct val="0"/>
              </a:spcAft>
              <a:defRPr kumimoji="1" sz="4400">
                <a:solidFill>
                  <a:schemeClr val="tx2"/>
                </a:solidFill>
                <a:latin typeface="Times" charset="0"/>
                <a:ea typeface="Osaka" charset="-128"/>
              </a:defRPr>
            </a:lvl7pPr>
            <a:lvl8pPr marL="1371600" algn="ctr" rtl="0" fontAlgn="base">
              <a:spcBef>
                <a:spcPct val="0"/>
              </a:spcBef>
              <a:spcAft>
                <a:spcPct val="0"/>
              </a:spcAft>
              <a:defRPr kumimoji="1" sz="4400">
                <a:solidFill>
                  <a:schemeClr val="tx2"/>
                </a:solidFill>
                <a:latin typeface="Times" charset="0"/>
                <a:ea typeface="Osaka" charset="-128"/>
              </a:defRPr>
            </a:lvl8pPr>
            <a:lvl9pPr marL="1828800" algn="ctr" rtl="0" fontAlgn="base">
              <a:spcBef>
                <a:spcPct val="0"/>
              </a:spcBef>
              <a:spcAft>
                <a:spcPct val="0"/>
              </a:spcAft>
              <a:defRPr kumimoji="1" sz="4400">
                <a:solidFill>
                  <a:schemeClr val="tx2"/>
                </a:solidFill>
                <a:latin typeface="Times" charset="0"/>
                <a:ea typeface="Osaka" charset="-128"/>
              </a:defRPr>
            </a:lvl9pPr>
          </a:lstStyle>
          <a:p>
            <a:pPr algn="l" eaLnBrk="1" hangingPunct="1"/>
            <a:r>
              <a:rPr lang="ja-JP" altLang="en-US" sz="2200" kern="0" dirty="0">
                <a:solidFill>
                  <a:schemeClr val="tx1"/>
                </a:solidFill>
                <a:latin typeface="HGP創英角ｺﾞｼｯｸUB" panose="020B0900000000000000" pitchFamily="50" charset="-128"/>
                <a:ea typeface="HGP創英角ｺﾞｼｯｸUB" panose="020B0900000000000000" pitchFamily="50" charset="-128"/>
              </a:rPr>
              <a:t>おわりに</a:t>
            </a:r>
          </a:p>
        </p:txBody>
      </p:sp>
      <p:sp>
        <p:nvSpPr>
          <p:cNvPr id="7" name="AutoShape 353">
            <a:extLst>
              <a:ext uri="{FF2B5EF4-FFF2-40B4-BE49-F238E27FC236}">
                <a16:creationId xmlns:a16="http://schemas.microsoft.com/office/drawing/2014/main" id="{C4C45C96-77F9-5881-C837-2E20E18DE474}"/>
              </a:ext>
            </a:extLst>
          </p:cNvPr>
          <p:cNvSpPr>
            <a:spLocks noChangeArrowheads="1"/>
          </p:cNvSpPr>
          <p:nvPr/>
        </p:nvSpPr>
        <p:spPr bwMode="auto">
          <a:xfrm>
            <a:off x="323851" y="5223353"/>
            <a:ext cx="8519134" cy="1229835"/>
          </a:xfrm>
          <a:prstGeom prst="roundRect">
            <a:avLst>
              <a:gd name="adj" fmla="val 0"/>
            </a:avLst>
          </a:prstGeom>
          <a:solidFill>
            <a:srgbClr val="CEECFE"/>
          </a:solidFill>
          <a:ln>
            <a:noFill/>
          </a:ln>
          <a:effectLst/>
        </p:spPr>
        <p:txBody>
          <a:bodyPr wrap="none" anchor="ctr"/>
          <a:lstStyle/>
          <a:p>
            <a:pPr defTabSz="838413" eaLnBrk="1" hangingPunct="1">
              <a:spcBef>
                <a:spcPct val="20000"/>
              </a:spcBef>
              <a:buFont typeface="Arial" charset="0"/>
              <a:buChar char="•"/>
              <a:defRPr/>
            </a:pPr>
            <a:endParaRPr lang="ja-JP" altLang="en-US" sz="2567" dirty="0">
              <a:solidFill>
                <a:prstClr val="black"/>
              </a:solidFill>
              <a:latin typeface="HGPｺﾞｼｯｸE" panose="020B0900000000000000" pitchFamily="50" charset="-128"/>
              <a:ea typeface="HGPｺﾞｼｯｸE" panose="020B0900000000000000" pitchFamily="50" charset="-128"/>
            </a:endParaRPr>
          </a:p>
        </p:txBody>
      </p:sp>
      <p:grpSp>
        <p:nvGrpSpPr>
          <p:cNvPr id="17" name="グループ化 16">
            <a:extLst>
              <a:ext uri="{FF2B5EF4-FFF2-40B4-BE49-F238E27FC236}">
                <a16:creationId xmlns:a16="http://schemas.microsoft.com/office/drawing/2014/main" id="{1E7242BC-FDAA-488C-26B9-9A6E93F4968E}"/>
              </a:ext>
            </a:extLst>
          </p:cNvPr>
          <p:cNvGrpSpPr/>
          <p:nvPr/>
        </p:nvGrpSpPr>
        <p:grpSpPr>
          <a:xfrm>
            <a:off x="6572826" y="1131212"/>
            <a:ext cx="1982427" cy="976722"/>
            <a:chOff x="6572826" y="1131212"/>
            <a:chExt cx="1982427" cy="976722"/>
          </a:xfrm>
        </p:grpSpPr>
        <p:sp>
          <p:nvSpPr>
            <p:cNvPr id="49" name="テキスト ボックス 48">
              <a:extLst>
                <a:ext uri="{FF2B5EF4-FFF2-40B4-BE49-F238E27FC236}">
                  <a16:creationId xmlns:a16="http://schemas.microsoft.com/office/drawing/2014/main" id="{659BFC85-DA69-2916-B599-15619F75A33F}"/>
                </a:ext>
              </a:extLst>
            </p:cNvPr>
            <p:cNvSpPr txBox="1"/>
            <p:nvPr/>
          </p:nvSpPr>
          <p:spPr>
            <a:xfrm>
              <a:off x="6804468" y="1269037"/>
              <a:ext cx="1510350" cy="664477"/>
            </a:xfrm>
            <a:prstGeom prst="rect">
              <a:avLst/>
            </a:prstGeom>
            <a:noFill/>
          </p:spPr>
          <p:txBody>
            <a:bodyPr wrap="none" rtlCol="0">
              <a:spAutoFit/>
            </a:bodyPr>
            <a:lstStyle/>
            <a:p>
              <a:pPr algn="ctr" defTabSz="390997" eaLnBrk="1" fontAlgn="auto" hangingPunct="1">
                <a:lnSpc>
                  <a:spcPct val="110000"/>
                </a:lnSpc>
                <a:spcBef>
                  <a:spcPts val="0"/>
                </a:spcBef>
                <a:spcAft>
                  <a:spcPts val="0"/>
                </a:spcAft>
              </a:pPr>
              <a:r>
                <a:rPr lang="ja-JP" altLang="en-US" sz="1800" dirty="0">
                  <a:solidFill>
                    <a:prstClr val="black"/>
                  </a:solidFill>
                  <a:latin typeface="+mn-ea"/>
                  <a:ea typeface="+mn-ea"/>
                </a:rPr>
                <a:t>経済の</a:t>
              </a:r>
            </a:p>
            <a:p>
              <a:pPr algn="ctr" defTabSz="390997" eaLnBrk="1" fontAlgn="auto" hangingPunct="1">
                <a:lnSpc>
                  <a:spcPct val="110000"/>
                </a:lnSpc>
                <a:spcBef>
                  <a:spcPts val="0"/>
                </a:spcBef>
                <a:spcAft>
                  <a:spcPts val="0"/>
                </a:spcAft>
              </a:pPr>
              <a:r>
                <a:rPr lang="ja-JP" altLang="en-US" sz="1800" dirty="0">
                  <a:solidFill>
                    <a:prstClr val="black"/>
                  </a:solidFill>
                  <a:latin typeface="+mn-ea"/>
                  <a:ea typeface="+mn-ea"/>
                </a:rPr>
                <a:t>グローバル化</a:t>
              </a:r>
            </a:p>
          </p:txBody>
        </p:sp>
        <p:sp>
          <p:nvSpPr>
            <p:cNvPr id="10" name="正方形/長方形 9">
              <a:extLst>
                <a:ext uri="{FF2B5EF4-FFF2-40B4-BE49-F238E27FC236}">
                  <a16:creationId xmlns:a16="http://schemas.microsoft.com/office/drawing/2014/main" id="{0D86E0A7-D94A-2661-2206-4A647B017712}"/>
                </a:ext>
              </a:extLst>
            </p:cNvPr>
            <p:cNvSpPr/>
            <p:nvPr/>
          </p:nvSpPr>
          <p:spPr bwMode="auto">
            <a:xfrm>
              <a:off x="6572826" y="1131212"/>
              <a:ext cx="1982427" cy="976722"/>
            </a:xfrm>
            <a:prstGeom prst="rect">
              <a:avLst/>
            </a:prstGeom>
            <a:noFill/>
            <a:ln w="22225">
              <a:solidFill>
                <a:schemeClr val="tx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ja-JP" altLang="en-US" dirty="0">
                <a:solidFill>
                  <a:schemeClr val="lt1"/>
                </a:solidFill>
                <a:latin typeface="+mn-lt"/>
                <a:ea typeface="+mn-ea"/>
              </a:endParaRPr>
            </a:p>
          </p:txBody>
        </p:sp>
      </p:grpSp>
      <p:grpSp>
        <p:nvGrpSpPr>
          <p:cNvPr id="19" name="グループ化 18">
            <a:extLst>
              <a:ext uri="{FF2B5EF4-FFF2-40B4-BE49-F238E27FC236}">
                <a16:creationId xmlns:a16="http://schemas.microsoft.com/office/drawing/2014/main" id="{543AE412-5445-3932-75E5-290CE711565B}"/>
              </a:ext>
            </a:extLst>
          </p:cNvPr>
          <p:cNvGrpSpPr/>
          <p:nvPr/>
        </p:nvGrpSpPr>
        <p:grpSpPr>
          <a:xfrm>
            <a:off x="404823" y="2574045"/>
            <a:ext cx="1982427" cy="976722"/>
            <a:chOff x="404823" y="2574045"/>
            <a:chExt cx="1982427" cy="976722"/>
          </a:xfrm>
        </p:grpSpPr>
        <p:sp>
          <p:nvSpPr>
            <p:cNvPr id="18" name="テキスト ボックス 17">
              <a:extLst>
                <a:ext uri="{FF2B5EF4-FFF2-40B4-BE49-F238E27FC236}">
                  <a16:creationId xmlns:a16="http://schemas.microsoft.com/office/drawing/2014/main" id="{CA3C4DA9-F97F-4596-B634-52453C37DCFB}"/>
                </a:ext>
              </a:extLst>
            </p:cNvPr>
            <p:cNvSpPr txBox="1"/>
            <p:nvPr/>
          </p:nvSpPr>
          <p:spPr>
            <a:xfrm>
              <a:off x="442731" y="2761607"/>
              <a:ext cx="1906612" cy="575350"/>
            </a:xfrm>
            <a:prstGeom prst="rect">
              <a:avLst/>
            </a:prstGeom>
            <a:noFill/>
          </p:spPr>
          <p:txBody>
            <a:bodyPr wrap="none" rtlCol="0">
              <a:spAutoFit/>
            </a:bodyPr>
            <a:lstStyle/>
            <a:p>
              <a:pPr algn="ctr" defTabSz="390997" eaLnBrk="1" fontAlgn="auto" hangingPunct="1">
                <a:lnSpc>
                  <a:spcPct val="110000"/>
                </a:lnSpc>
                <a:spcBef>
                  <a:spcPts val="0"/>
                </a:spcBef>
                <a:spcAft>
                  <a:spcPts val="0"/>
                </a:spcAft>
              </a:pPr>
              <a:r>
                <a:rPr lang="ja-JP" altLang="en-US" sz="1800" dirty="0">
                  <a:solidFill>
                    <a:prstClr val="black"/>
                  </a:solidFill>
                  <a:latin typeface="+mn-ea"/>
                  <a:ea typeface="+mn-ea"/>
                </a:rPr>
                <a:t>財政赤字</a:t>
              </a:r>
            </a:p>
            <a:p>
              <a:pPr algn="ctr" defTabSz="390997" eaLnBrk="1" fontAlgn="auto" hangingPunct="1">
                <a:lnSpc>
                  <a:spcPct val="110000"/>
                </a:lnSpc>
                <a:spcBef>
                  <a:spcPts val="0"/>
                </a:spcBef>
                <a:spcAft>
                  <a:spcPts val="0"/>
                </a:spcAft>
              </a:pPr>
              <a:r>
                <a:rPr lang="ja-JP" altLang="en-US" sz="1200" spc="-90" dirty="0">
                  <a:solidFill>
                    <a:prstClr val="black"/>
                  </a:solidFill>
                  <a:latin typeface="+mn-ea"/>
                  <a:ea typeface="+mn-ea"/>
                </a:rPr>
                <a:t>（財政健全化・歳出の見直し）</a:t>
              </a:r>
            </a:p>
          </p:txBody>
        </p:sp>
        <p:sp>
          <p:nvSpPr>
            <p:cNvPr id="11" name="正方形/長方形 10">
              <a:extLst>
                <a:ext uri="{FF2B5EF4-FFF2-40B4-BE49-F238E27FC236}">
                  <a16:creationId xmlns:a16="http://schemas.microsoft.com/office/drawing/2014/main" id="{7E2F8786-0BAF-46DC-433A-6017CD0E113A}"/>
                </a:ext>
              </a:extLst>
            </p:cNvPr>
            <p:cNvSpPr/>
            <p:nvPr/>
          </p:nvSpPr>
          <p:spPr bwMode="auto">
            <a:xfrm>
              <a:off x="404823" y="2574045"/>
              <a:ext cx="1982427" cy="976722"/>
            </a:xfrm>
            <a:prstGeom prst="rect">
              <a:avLst/>
            </a:prstGeom>
            <a:noFill/>
            <a:ln w="22225">
              <a:solidFill>
                <a:schemeClr val="accent6">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ja-JP" altLang="en-US" dirty="0">
                <a:solidFill>
                  <a:schemeClr val="lt1"/>
                </a:solidFill>
                <a:latin typeface="+mn-lt"/>
                <a:ea typeface="+mn-ea"/>
              </a:endParaRPr>
            </a:p>
          </p:txBody>
        </p:sp>
      </p:grpSp>
      <p:grpSp>
        <p:nvGrpSpPr>
          <p:cNvPr id="20" name="グループ化 19">
            <a:extLst>
              <a:ext uri="{FF2B5EF4-FFF2-40B4-BE49-F238E27FC236}">
                <a16:creationId xmlns:a16="http://schemas.microsoft.com/office/drawing/2014/main" id="{B33D624D-3D2B-A039-E253-65FA101EE1AB}"/>
              </a:ext>
            </a:extLst>
          </p:cNvPr>
          <p:cNvGrpSpPr/>
          <p:nvPr/>
        </p:nvGrpSpPr>
        <p:grpSpPr>
          <a:xfrm>
            <a:off x="6721738" y="2574045"/>
            <a:ext cx="1982427" cy="976722"/>
            <a:chOff x="6721738" y="2574045"/>
            <a:chExt cx="1982427" cy="976722"/>
          </a:xfrm>
        </p:grpSpPr>
        <p:sp>
          <p:nvSpPr>
            <p:cNvPr id="52" name="テキスト ボックス 51">
              <a:extLst>
                <a:ext uri="{FF2B5EF4-FFF2-40B4-BE49-F238E27FC236}">
                  <a16:creationId xmlns:a16="http://schemas.microsoft.com/office/drawing/2014/main" id="{CE24159F-783F-9F80-3A5A-67B12B9DB81C}"/>
                </a:ext>
              </a:extLst>
            </p:cNvPr>
            <p:cNvSpPr txBox="1"/>
            <p:nvPr/>
          </p:nvSpPr>
          <p:spPr>
            <a:xfrm>
              <a:off x="6975410" y="2674689"/>
              <a:ext cx="1475084" cy="778483"/>
            </a:xfrm>
            <a:prstGeom prst="rect">
              <a:avLst/>
            </a:prstGeom>
            <a:noFill/>
          </p:spPr>
          <p:txBody>
            <a:bodyPr wrap="none" rtlCol="0">
              <a:spAutoFit/>
            </a:bodyPr>
            <a:lstStyle/>
            <a:p>
              <a:pPr algn="ctr" defTabSz="390997" eaLnBrk="1" fontAlgn="auto" hangingPunct="1">
                <a:lnSpc>
                  <a:spcPct val="110000"/>
                </a:lnSpc>
                <a:spcBef>
                  <a:spcPts val="0"/>
                </a:spcBef>
                <a:spcAft>
                  <a:spcPts val="0"/>
                </a:spcAft>
              </a:pPr>
              <a:r>
                <a:rPr lang="ja-JP" altLang="en-US" sz="1800" dirty="0">
                  <a:solidFill>
                    <a:prstClr val="black"/>
                  </a:solidFill>
                  <a:latin typeface="+mn-ea"/>
                  <a:ea typeface="+mn-ea"/>
                </a:rPr>
                <a:t>少子高齢化</a:t>
              </a:r>
            </a:p>
            <a:p>
              <a:pPr algn="ctr" defTabSz="390997" eaLnBrk="1" fontAlgn="auto" hangingPunct="1">
                <a:lnSpc>
                  <a:spcPct val="110000"/>
                </a:lnSpc>
                <a:spcBef>
                  <a:spcPts val="0"/>
                </a:spcBef>
                <a:spcAft>
                  <a:spcPts val="0"/>
                </a:spcAft>
              </a:pPr>
              <a:r>
                <a:rPr lang="ja-JP" altLang="en-US" sz="1200" spc="-90" dirty="0">
                  <a:solidFill>
                    <a:prstClr val="black"/>
                  </a:solidFill>
                  <a:latin typeface="+mn-ea"/>
                  <a:ea typeface="+mn-ea"/>
                </a:rPr>
                <a:t>（社会保障費の増加、</a:t>
              </a:r>
            </a:p>
            <a:p>
              <a:pPr algn="ctr" defTabSz="390997" eaLnBrk="1" fontAlgn="auto" hangingPunct="1">
                <a:lnSpc>
                  <a:spcPct val="110000"/>
                </a:lnSpc>
                <a:spcBef>
                  <a:spcPts val="0"/>
                </a:spcBef>
                <a:spcAft>
                  <a:spcPts val="0"/>
                </a:spcAft>
              </a:pPr>
              <a:r>
                <a:rPr lang="ja-JP" altLang="en-US" sz="1200" spc="-90" dirty="0">
                  <a:solidFill>
                    <a:prstClr val="black"/>
                  </a:solidFill>
                  <a:latin typeface="+mn-ea"/>
                  <a:ea typeface="+mn-ea"/>
                </a:rPr>
                <a:t>働き手の減少）</a:t>
              </a:r>
            </a:p>
          </p:txBody>
        </p:sp>
        <p:sp>
          <p:nvSpPr>
            <p:cNvPr id="13" name="正方形/長方形 12">
              <a:extLst>
                <a:ext uri="{FF2B5EF4-FFF2-40B4-BE49-F238E27FC236}">
                  <a16:creationId xmlns:a16="http://schemas.microsoft.com/office/drawing/2014/main" id="{2B4F4B23-0C29-BC83-DAC2-571DFAAF80C8}"/>
                </a:ext>
              </a:extLst>
            </p:cNvPr>
            <p:cNvSpPr/>
            <p:nvPr/>
          </p:nvSpPr>
          <p:spPr bwMode="auto">
            <a:xfrm>
              <a:off x="6721738" y="2574045"/>
              <a:ext cx="1982427" cy="976722"/>
            </a:xfrm>
            <a:prstGeom prst="rect">
              <a:avLst/>
            </a:prstGeom>
            <a:noFill/>
            <a:ln w="22225">
              <a:solidFill>
                <a:srgbClr val="FF99CC"/>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ja-JP" altLang="en-US" dirty="0">
                <a:solidFill>
                  <a:schemeClr val="lt1"/>
                </a:solidFill>
                <a:latin typeface="+mn-lt"/>
                <a:ea typeface="+mn-ea"/>
              </a:endParaRPr>
            </a:p>
          </p:txBody>
        </p:sp>
      </p:grpSp>
      <p:grpSp>
        <p:nvGrpSpPr>
          <p:cNvPr id="16" name="グループ化 15">
            <a:extLst>
              <a:ext uri="{FF2B5EF4-FFF2-40B4-BE49-F238E27FC236}">
                <a16:creationId xmlns:a16="http://schemas.microsoft.com/office/drawing/2014/main" id="{BDE421FE-F0AC-BF66-91D7-F3A7D2858292}"/>
              </a:ext>
            </a:extLst>
          </p:cNvPr>
          <p:cNvGrpSpPr/>
          <p:nvPr/>
        </p:nvGrpSpPr>
        <p:grpSpPr>
          <a:xfrm>
            <a:off x="1490184" y="1128730"/>
            <a:ext cx="1982427" cy="976722"/>
            <a:chOff x="1490184" y="1128730"/>
            <a:chExt cx="1982427" cy="976722"/>
          </a:xfrm>
        </p:grpSpPr>
        <p:sp>
          <p:nvSpPr>
            <p:cNvPr id="35" name="テキスト ボックス 34">
              <a:extLst>
                <a:ext uri="{FF2B5EF4-FFF2-40B4-BE49-F238E27FC236}">
                  <a16:creationId xmlns:a16="http://schemas.microsoft.com/office/drawing/2014/main" id="{3820BC44-850C-C451-588C-DB7B28B240C5}"/>
                </a:ext>
              </a:extLst>
            </p:cNvPr>
            <p:cNvSpPr txBox="1"/>
            <p:nvPr/>
          </p:nvSpPr>
          <p:spPr>
            <a:xfrm>
              <a:off x="1579960" y="1344484"/>
              <a:ext cx="1794081" cy="575350"/>
            </a:xfrm>
            <a:prstGeom prst="rect">
              <a:avLst/>
            </a:prstGeom>
            <a:noFill/>
          </p:spPr>
          <p:txBody>
            <a:bodyPr wrap="none" rtlCol="0">
              <a:spAutoFit/>
            </a:bodyPr>
            <a:lstStyle/>
            <a:p>
              <a:pPr algn="ctr" defTabSz="390997" eaLnBrk="1" fontAlgn="auto" hangingPunct="1">
                <a:lnSpc>
                  <a:spcPct val="110000"/>
                </a:lnSpc>
                <a:spcBef>
                  <a:spcPts val="0"/>
                </a:spcBef>
                <a:spcAft>
                  <a:spcPts val="0"/>
                </a:spcAft>
              </a:pPr>
              <a:r>
                <a:rPr lang="ja-JP" altLang="en-US" sz="1800" dirty="0">
                  <a:solidFill>
                    <a:prstClr val="black"/>
                  </a:solidFill>
                  <a:latin typeface="+mn-ea"/>
                  <a:ea typeface="+mn-ea"/>
                </a:rPr>
                <a:t>経済成長の停滞</a:t>
              </a:r>
            </a:p>
            <a:p>
              <a:pPr algn="ctr" defTabSz="390997" eaLnBrk="1" fontAlgn="auto" hangingPunct="1">
                <a:lnSpc>
                  <a:spcPct val="110000"/>
                </a:lnSpc>
                <a:spcBef>
                  <a:spcPts val="0"/>
                </a:spcBef>
                <a:spcAft>
                  <a:spcPts val="0"/>
                </a:spcAft>
              </a:pPr>
              <a:r>
                <a:rPr lang="ja-JP" altLang="en-US" sz="1200" spc="-90" dirty="0">
                  <a:solidFill>
                    <a:prstClr val="black"/>
                  </a:solidFill>
                  <a:latin typeface="+mn-ea"/>
                  <a:ea typeface="+mn-ea"/>
                </a:rPr>
                <a:t>（デフレ・不況）</a:t>
              </a:r>
            </a:p>
          </p:txBody>
        </p:sp>
        <p:sp>
          <p:nvSpPr>
            <p:cNvPr id="4" name="正方形/長方形 3">
              <a:extLst>
                <a:ext uri="{FF2B5EF4-FFF2-40B4-BE49-F238E27FC236}">
                  <a16:creationId xmlns:a16="http://schemas.microsoft.com/office/drawing/2014/main" id="{DFCD1A33-34C7-A087-36FD-7AA48B5FDF4B}"/>
                </a:ext>
              </a:extLst>
            </p:cNvPr>
            <p:cNvSpPr/>
            <p:nvPr/>
          </p:nvSpPr>
          <p:spPr bwMode="auto">
            <a:xfrm>
              <a:off x="1490184" y="1128730"/>
              <a:ext cx="1982427" cy="976722"/>
            </a:xfrm>
            <a:prstGeom prst="rect">
              <a:avLst/>
            </a:prstGeom>
            <a:noFill/>
            <a:ln w="22225">
              <a:solidFill>
                <a:schemeClr val="accent3">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ja-JP" altLang="en-US" dirty="0">
                <a:solidFill>
                  <a:schemeClr val="lt1"/>
                </a:solidFill>
                <a:latin typeface="+mn-lt"/>
                <a:ea typeface="+mn-ea"/>
              </a:endParaRPr>
            </a:p>
          </p:txBody>
        </p:sp>
        <p:sp>
          <p:nvSpPr>
            <p:cNvPr id="2" name="テキスト ボックス 1">
              <a:extLst>
                <a:ext uri="{FF2B5EF4-FFF2-40B4-BE49-F238E27FC236}">
                  <a16:creationId xmlns:a16="http://schemas.microsoft.com/office/drawing/2014/main" id="{C66E6B0F-94C5-8E6C-92D4-C3C1EA0521CA}"/>
                </a:ext>
              </a:extLst>
            </p:cNvPr>
            <p:cNvSpPr txBox="1"/>
            <p:nvPr/>
          </p:nvSpPr>
          <p:spPr>
            <a:xfrm>
              <a:off x="2764802" y="1266287"/>
              <a:ext cx="567784" cy="211212"/>
            </a:xfrm>
            <a:prstGeom prst="rect">
              <a:avLst/>
            </a:prstGeom>
            <a:noFill/>
          </p:spPr>
          <p:txBody>
            <a:bodyPr wrap="none" rtlCol="0">
              <a:spAutoFit/>
            </a:bodyPr>
            <a:lstStyle/>
            <a:p>
              <a:pPr algn="ctr" defTabSz="390997" eaLnBrk="1" fontAlgn="auto" hangingPunct="1">
                <a:lnSpc>
                  <a:spcPct val="110000"/>
                </a:lnSpc>
                <a:spcBef>
                  <a:spcPts val="0"/>
                </a:spcBef>
                <a:spcAft>
                  <a:spcPts val="0"/>
                </a:spcAft>
              </a:pPr>
              <a:r>
                <a:rPr lang="ja-JP" altLang="en-US" sz="800">
                  <a:solidFill>
                    <a:prstClr val="black"/>
                  </a:solidFill>
                  <a:latin typeface="+mn-ea"/>
                  <a:ea typeface="+mn-ea"/>
                </a:rPr>
                <a:t>ていたい</a:t>
              </a:r>
              <a:endParaRPr lang="ja-JP" altLang="en-US" sz="500" spc="-90" dirty="0">
                <a:solidFill>
                  <a:prstClr val="black"/>
                </a:solidFill>
                <a:latin typeface="+mn-ea"/>
                <a:ea typeface="+mn-ea"/>
              </a:endParaRPr>
            </a:p>
          </p:txBody>
        </p:sp>
      </p:grpSp>
      <p:grpSp>
        <p:nvGrpSpPr>
          <p:cNvPr id="24" name="グループ化 23">
            <a:extLst>
              <a:ext uri="{FF2B5EF4-FFF2-40B4-BE49-F238E27FC236}">
                <a16:creationId xmlns:a16="http://schemas.microsoft.com/office/drawing/2014/main" id="{581A2EB1-D59F-5FC1-A246-94B59490FF1A}"/>
              </a:ext>
            </a:extLst>
          </p:cNvPr>
          <p:cNvGrpSpPr/>
          <p:nvPr/>
        </p:nvGrpSpPr>
        <p:grpSpPr>
          <a:xfrm>
            <a:off x="6308611" y="4024388"/>
            <a:ext cx="1982427" cy="976722"/>
            <a:chOff x="6308611" y="4024388"/>
            <a:chExt cx="1982427" cy="976722"/>
          </a:xfrm>
        </p:grpSpPr>
        <p:sp>
          <p:nvSpPr>
            <p:cNvPr id="14" name="正方形/長方形 13">
              <a:extLst>
                <a:ext uri="{FF2B5EF4-FFF2-40B4-BE49-F238E27FC236}">
                  <a16:creationId xmlns:a16="http://schemas.microsoft.com/office/drawing/2014/main" id="{96A9A0C5-BCFC-829C-4AE2-1B77153C1D8B}"/>
                </a:ext>
              </a:extLst>
            </p:cNvPr>
            <p:cNvSpPr/>
            <p:nvPr/>
          </p:nvSpPr>
          <p:spPr bwMode="auto">
            <a:xfrm>
              <a:off x="6308611" y="4024388"/>
              <a:ext cx="1982427" cy="976722"/>
            </a:xfrm>
            <a:prstGeom prst="rect">
              <a:avLst/>
            </a:prstGeom>
            <a:noFill/>
            <a:ln w="22225">
              <a:solidFill>
                <a:schemeClr val="accent2">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ja-JP" altLang="en-US" dirty="0">
                <a:solidFill>
                  <a:schemeClr val="lt1"/>
                </a:solidFill>
                <a:latin typeface="+mn-lt"/>
                <a:ea typeface="+mn-ea"/>
              </a:endParaRPr>
            </a:p>
          </p:txBody>
        </p:sp>
        <p:sp>
          <p:nvSpPr>
            <p:cNvPr id="22" name="テキスト ボックス 21">
              <a:extLst>
                <a:ext uri="{FF2B5EF4-FFF2-40B4-BE49-F238E27FC236}">
                  <a16:creationId xmlns:a16="http://schemas.microsoft.com/office/drawing/2014/main" id="{99807467-514B-796E-4F69-0E89585CF29A}"/>
                </a:ext>
              </a:extLst>
            </p:cNvPr>
            <p:cNvSpPr txBox="1"/>
            <p:nvPr/>
          </p:nvSpPr>
          <p:spPr>
            <a:xfrm>
              <a:off x="6368320" y="4123508"/>
              <a:ext cx="1863010" cy="778483"/>
            </a:xfrm>
            <a:prstGeom prst="rect">
              <a:avLst/>
            </a:prstGeom>
            <a:noFill/>
          </p:spPr>
          <p:txBody>
            <a:bodyPr wrap="none" rtlCol="0">
              <a:spAutoFit/>
            </a:bodyPr>
            <a:lstStyle/>
            <a:p>
              <a:pPr algn="ctr" defTabSz="390997" eaLnBrk="1" fontAlgn="auto" hangingPunct="1">
                <a:lnSpc>
                  <a:spcPct val="110000"/>
                </a:lnSpc>
                <a:spcBef>
                  <a:spcPts val="0"/>
                </a:spcBef>
                <a:spcAft>
                  <a:spcPts val="0"/>
                </a:spcAft>
              </a:pPr>
              <a:r>
                <a:rPr lang="ja-JP" altLang="en-US" sz="1800" dirty="0">
                  <a:solidFill>
                    <a:prstClr val="black"/>
                  </a:solidFill>
                  <a:latin typeface="+mn-ea"/>
                  <a:ea typeface="+mn-ea"/>
                </a:rPr>
                <a:t>雇用環境の変化</a:t>
              </a:r>
            </a:p>
            <a:p>
              <a:pPr algn="ctr" defTabSz="390997" eaLnBrk="1" fontAlgn="auto" hangingPunct="1">
                <a:lnSpc>
                  <a:spcPct val="110000"/>
                </a:lnSpc>
                <a:spcBef>
                  <a:spcPts val="0"/>
                </a:spcBef>
                <a:spcAft>
                  <a:spcPts val="0"/>
                </a:spcAft>
              </a:pPr>
              <a:r>
                <a:rPr lang="ja-JP" altLang="en-US" sz="1200" spc="-90" dirty="0">
                  <a:solidFill>
                    <a:prstClr val="black"/>
                  </a:solidFill>
                  <a:latin typeface="+mn-ea"/>
                  <a:ea typeface="+mn-ea"/>
                </a:rPr>
                <a:t>（非正規労働者の増加、</a:t>
              </a:r>
            </a:p>
            <a:p>
              <a:pPr algn="ctr" defTabSz="390997" eaLnBrk="1" fontAlgn="auto" hangingPunct="1">
                <a:lnSpc>
                  <a:spcPct val="110000"/>
                </a:lnSpc>
                <a:spcBef>
                  <a:spcPts val="0"/>
                </a:spcBef>
                <a:spcAft>
                  <a:spcPts val="0"/>
                </a:spcAft>
              </a:pPr>
              <a:r>
                <a:rPr lang="ja-JP" altLang="en-US" sz="1200" spc="-90" dirty="0">
                  <a:solidFill>
                    <a:prstClr val="black"/>
                  </a:solidFill>
                  <a:latin typeface="+mn-ea"/>
                  <a:ea typeface="+mn-ea"/>
                </a:rPr>
                <a:t>外国人労働者の受け入れ）</a:t>
              </a:r>
            </a:p>
          </p:txBody>
        </p:sp>
        <p:sp>
          <p:nvSpPr>
            <p:cNvPr id="3" name="テキスト ボックス 2">
              <a:extLst>
                <a:ext uri="{FF2B5EF4-FFF2-40B4-BE49-F238E27FC236}">
                  <a16:creationId xmlns:a16="http://schemas.microsoft.com/office/drawing/2014/main" id="{6F72F162-08EF-DCFC-9401-D0354928F22C}"/>
                </a:ext>
              </a:extLst>
            </p:cNvPr>
            <p:cNvSpPr txBox="1"/>
            <p:nvPr/>
          </p:nvSpPr>
          <p:spPr>
            <a:xfrm>
              <a:off x="6529718" y="4045112"/>
              <a:ext cx="429926" cy="211212"/>
            </a:xfrm>
            <a:prstGeom prst="rect">
              <a:avLst/>
            </a:prstGeom>
            <a:noFill/>
          </p:spPr>
          <p:txBody>
            <a:bodyPr wrap="none" rtlCol="0">
              <a:spAutoFit/>
            </a:bodyPr>
            <a:lstStyle/>
            <a:p>
              <a:pPr algn="ctr" defTabSz="390997" eaLnBrk="1" fontAlgn="auto" hangingPunct="1">
                <a:lnSpc>
                  <a:spcPct val="110000"/>
                </a:lnSpc>
                <a:spcBef>
                  <a:spcPts val="0"/>
                </a:spcBef>
                <a:spcAft>
                  <a:spcPts val="0"/>
                </a:spcAft>
              </a:pPr>
              <a:r>
                <a:rPr lang="ja-JP" altLang="en-US" sz="800">
                  <a:solidFill>
                    <a:prstClr val="black"/>
                  </a:solidFill>
                  <a:latin typeface="+mn-ea"/>
                  <a:ea typeface="+mn-ea"/>
                </a:rPr>
                <a:t>こよう</a:t>
              </a:r>
              <a:endParaRPr lang="ja-JP" altLang="en-US" sz="500" spc="-90" dirty="0">
                <a:solidFill>
                  <a:prstClr val="black"/>
                </a:solidFill>
                <a:latin typeface="+mn-ea"/>
                <a:ea typeface="+mn-ea"/>
              </a:endParaRPr>
            </a:p>
          </p:txBody>
        </p:sp>
      </p:grpSp>
      <p:grpSp>
        <p:nvGrpSpPr>
          <p:cNvPr id="23" name="グループ化 22">
            <a:extLst>
              <a:ext uri="{FF2B5EF4-FFF2-40B4-BE49-F238E27FC236}">
                <a16:creationId xmlns:a16="http://schemas.microsoft.com/office/drawing/2014/main" id="{64D3DD93-71C2-3C38-C244-802892D958DD}"/>
              </a:ext>
            </a:extLst>
          </p:cNvPr>
          <p:cNvGrpSpPr/>
          <p:nvPr/>
        </p:nvGrpSpPr>
        <p:grpSpPr>
          <a:xfrm>
            <a:off x="715633" y="4024388"/>
            <a:ext cx="1982427" cy="976722"/>
            <a:chOff x="715633" y="4024388"/>
            <a:chExt cx="1982427" cy="976722"/>
          </a:xfrm>
        </p:grpSpPr>
        <p:sp>
          <p:nvSpPr>
            <p:cNvPr id="21" name="テキスト ボックス 20">
              <a:extLst>
                <a:ext uri="{FF2B5EF4-FFF2-40B4-BE49-F238E27FC236}">
                  <a16:creationId xmlns:a16="http://schemas.microsoft.com/office/drawing/2014/main" id="{7E049168-B564-8C1D-D00C-5CCFEA9219A8}"/>
                </a:ext>
              </a:extLst>
            </p:cNvPr>
            <p:cNvSpPr txBox="1"/>
            <p:nvPr/>
          </p:nvSpPr>
          <p:spPr>
            <a:xfrm>
              <a:off x="1148451" y="4185418"/>
              <a:ext cx="1107996" cy="646331"/>
            </a:xfrm>
            <a:prstGeom prst="rect">
              <a:avLst/>
            </a:prstGeom>
            <a:noFill/>
          </p:spPr>
          <p:txBody>
            <a:bodyPr wrap="none" rtlCol="0">
              <a:spAutoFit/>
            </a:bodyPr>
            <a:lstStyle/>
            <a:p>
              <a:pPr algn="ctr" defTabSz="390997" eaLnBrk="1" fontAlgn="auto" hangingPunct="1">
                <a:spcBef>
                  <a:spcPts val="0"/>
                </a:spcBef>
                <a:spcAft>
                  <a:spcPts val="0"/>
                </a:spcAft>
              </a:pPr>
              <a:r>
                <a:rPr lang="ja-JP" altLang="en-US" sz="1800" dirty="0">
                  <a:solidFill>
                    <a:prstClr val="black"/>
                  </a:solidFill>
                  <a:latin typeface="+mn-ea"/>
                  <a:ea typeface="+mn-ea"/>
                </a:rPr>
                <a:t>公債の</a:t>
              </a:r>
            </a:p>
            <a:p>
              <a:pPr algn="ctr" defTabSz="390997" eaLnBrk="1" fontAlgn="auto" hangingPunct="1">
                <a:spcBef>
                  <a:spcPts val="0"/>
                </a:spcBef>
                <a:spcAft>
                  <a:spcPts val="0"/>
                </a:spcAft>
              </a:pPr>
              <a:r>
                <a:rPr lang="ja-JP" altLang="en-US" sz="1800" dirty="0">
                  <a:solidFill>
                    <a:prstClr val="black"/>
                  </a:solidFill>
                  <a:latin typeface="+mn-ea"/>
                  <a:ea typeface="+mn-ea"/>
                </a:rPr>
                <a:t>債務残高</a:t>
              </a:r>
            </a:p>
          </p:txBody>
        </p:sp>
        <p:sp>
          <p:nvSpPr>
            <p:cNvPr id="12" name="正方形/長方形 11">
              <a:extLst>
                <a:ext uri="{FF2B5EF4-FFF2-40B4-BE49-F238E27FC236}">
                  <a16:creationId xmlns:a16="http://schemas.microsoft.com/office/drawing/2014/main" id="{DB3194E6-0FEC-9305-76FC-5450B04A9A17}"/>
                </a:ext>
              </a:extLst>
            </p:cNvPr>
            <p:cNvSpPr/>
            <p:nvPr/>
          </p:nvSpPr>
          <p:spPr bwMode="auto">
            <a:xfrm>
              <a:off x="715633" y="4024388"/>
              <a:ext cx="1982427" cy="976722"/>
            </a:xfrm>
            <a:prstGeom prst="rect">
              <a:avLst/>
            </a:prstGeom>
            <a:noFill/>
            <a:ln w="22225">
              <a:solidFill>
                <a:schemeClr val="accent4"/>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ja-JP" altLang="en-US" dirty="0">
                <a:solidFill>
                  <a:schemeClr val="lt1"/>
                </a:solidFill>
                <a:latin typeface="+mn-lt"/>
                <a:ea typeface="+mn-ea"/>
              </a:endParaRPr>
            </a:p>
          </p:txBody>
        </p:sp>
        <p:sp>
          <p:nvSpPr>
            <p:cNvPr id="9" name="テキスト ボックス 8">
              <a:extLst>
                <a:ext uri="{FF2B5EF4-FFF2-40B4-BE49-F238E27FC236}">
                  <a16:creationId xmlns:a16="http://schemas.microsoft.com/office/drawing/2014/main" id="{D7E4A500-BA68-EB2E-BD36-2BD639DF3BE4}"/>
                </a:ext>
              </a:extLst>
            </p:cNvPr>
            <p:cNvSpPr txBox="1"/>
            <p:nvPr/>
          </p:nvSpPr>
          <p:spPr>
            <a:xfrm>
              <a:off x="1356890" y="4114578"/>
              <a:ext cx="470322" cy="211212"/>
            </a:xfrm>
            <a:prstGeom prst="rect">
              <a:avLst/>
            </a:prstGeom>
            <a:noFill/>
          </p:spPr>
          <p:txBody>
            <a:bodyPr wrap="none" rtlCol="0">
              <a:spAutoFit/>
            </a:bodyPr>
            <a:lstStyle/>
            <a:p>
              <a:pPr algn="ctr" defTabSz="390997" eaLnBrk="1" fontAlgn="auto" hangingPunct="1">
                <a:lnSpc>
                  <a:spcPct val="110000"/>
                </a:lnSpc>
                <a:spcBef>
                  <a:spcPts val="0"/>
                </a:spcBef>
                <a:spcAft>
                  <a:spcPts val="0"/>
                </a:spcAft>
              </a:pPr>
              <a:r>
                <a:rPr lang="ja-JP" altLang="en-US" sz="800" spc="-90">
                  <a:solidFill>
                    <a:prstClr val="black"/>
                  </a:solidFill>
                  <a:latin typeface="+mn-ea"/>
                  <a:ea typeface="+mn-ea"/>
                </a:rPr>
                <a:t>こうさい</a:t>
              </a:r>
              <a:endParaRPr lang="ja-JP" altLang="en-US" sz="500" spc="-90" dirty="0">
                <a:solidFill>
                  <a:prstClr val="black"/>
                </a:solidFill>
                <a:latin typeface="+mn-ea"/>
                <a:ea typeface="+mn-ea"/>
              </a:endParaRPr>
            </a:p>
          </p:txBody>
        </p:sp>
      </p:grpSp>
      <p:grpSp>
        <p:nvGrpSpPr>
          <p:cNvPr id="25" name="グループ化 24">
            <a:extLst>
              <a:ext uri="{FF2B5EF4-FFF2-40B4-BE49-F238E27FC236}">
                <a16:creationId xmlns:a16="http://schemas.microsoft.com/office/drawing/2014/main" id="{78A5F99D-E7C3-6E4C-7AAD-91D220654A70}"/>
              </a:ext>
            </a:extLst>
          </p:cNvPr>
          <p:cNvGrpSpPr/>
          <p:nvPr/>
        </p:nvGrpSpPr>
        <p:grpSpPr>
          <a:xfrm>
            <a:off x="337348" y="5324024"/>
            <a:ext cx="8393293" cy="1066534"/>
            <a:chOff x="337348" y="5324024"/>
            <a:chExt cx="8393293" cy="1066534"/>
          </a:xfrm>
        </p:grpSpPr>
        <p:sp>
          <p:nvSpPr>
            <p:cNvPr id="8" name="テキスト ボックス 7">
              <a:extLst>
                <a:ext uri="{FF2B5EF4-FFF2-40B4-BE49-F238E27FC236}">
                  <a16:creationId xmlns:a16="http://schemas.microsoft.com/office/drawing/2014/main" id="{39376161-C4C7-AEC9-73F4-808C41894E1D}"/>
                </a:ext>
              </a:extLst>
            </p:cNvPr>
            <p:cNvSpPr txBox="1">
              <a:spLocks/>
            </p:cNvSpPr>
            <p:nvPr/>
          </p:nvSpPr>
          <p:spPr>
            <a:xfrm>
              <a:off x="337348" y="5324024"/>
              <a:ext cx="8393293" cy="1066534"/>
            </a:xfrm>
            <a:prstGeom prst="rect">
              <a:avLst/>
            </a:prstGeom>
            <a:noFill/>
          </p:spPr>
          <p:txBody>
            <a:bodyPr wrap="square" rtlCol="0">
              <a:noAutofit/>
            </a:bodyPr>
            <a:lstStyle/>
            <a:p>
              <a:pPr marL="105750">
                <a:lnSpc>
                  <a:spcPts val="2500"/>
                </a:lnSpc>
                <a:buClr>
                  <a:srgbClr val="005BAD"/>
                </a:buClr>
              </a:pPr>
              <a:r>
                <a:rPr kumimoji="1" lang="ja-JP" altLang="en-US" sz="1700" dirty="0">
                  <a:latin typeface="+mn-ea"/>
                  <a:ea typeface="+mn-ea"/>
                </a:rPr>
                <a:t>税金を考えることは、日本の将来の姿を考えることにも通じます。</a:t>
              </a:r>
            </a:p>
            <a:p>
              <a:pPr marL="105750">
                <a:lnSpc>
                  <a:spcPts val="2500"/>
                </a:lnSpc>
                <a:buClr>
                  <a:srgbClr val="005BAD"/>
                </a:buClr>
              </a:pPr>
              <a:r>
                <a:rPr kumimoji="1" lang="ja-JP" altLang="en-US" sz="1700" dirty="0">
                  <a:latin typeface="+mn-ea"/>
                  <a:ea typeface="+mn-ea"/>
                </a:rPr>
                <a:t>様々な課題がある中、税金のあり方や国民の負担と受益（福祉・公共サービス）が</a:t>
              </a:r>
              <a:endParaRPr kumimoji="1" lang="en-US" altLang="ja-JP" sz="1700" dirty="0">
                <a:latin typeface="+mn-ea"/>
                <a:ea typeface="+mn-ea"/>
              </a:endParaRPr>
            </a:p>
            <a:p>
              <a:pPr marL="105750">
                <a:lnSpc>
                  <a:spcPts val="2500"/>
                </a:lnSpc>
                <a:buClr>
                  <a:srgbClr val="005BAD"/>
                </a:buClr>
              </a:pPr>
              <a:r>
                <a:rPr kumimoji="1" lang="ja-JP" altLang="en-US" sz="1700" dirty="0">
                  <a:latin typeface="+mn-ea"/>
                  <a:ea typeface="+mn-ea"/>
                </a:rPr>
                <a:t>どうあるべきか、私たち一人ひとりが考えることが大切です。</a:t>
              </a:r>
            </a:p>
          </p:txBody>
        </p:sp>
        <p:sp>
          <p:nvSpPr>
            <p:cNvPr id="15" name="テキスト ボックス 14">
              <a:extLst>
                <a:ext uri="{FF2B5EF4-FFF2-40B4-BE49-F238E27FC236}">
                  <a16:creationId xmlns:a16="http://schemas.microsoft.com/office/drawing/2014/main" id="{3D59BB8D-8A3D-1094-4607-F4C75AF873B9}"/>
                </a:ext>
              </a:extLst>
            </p:cNvPr>
            <p:cNvSpPr txBox="1"/>
            <p:nvPr/>
          </p:nvSpPr>
          <p:spPr>
            <a:xfrm>
              <a:off x="5772761" y="5584444"/>
              <a:ext cx="393699" cy="211212"/>
            </a:xfrm>
            <a:prstGeom prst="rect">
              <a:avLst/>
            </a:prstGeom>
            <a:noFill/>
          </p:spPr>
          <p:txBody>
            <a:bodyPr wrap="none" rtlCol="0">
              <a:spAutoFit/>
            </a:bodyPr>
            <a:lstStyle/>
            <a:p>
              <a:pPr algn="ctr" defTabSz="390997" eaLnBrk="1" fontAlgn="auto" hangingPunct="1">
                <a:lnSpc>
                  <a:spcPct val="110000"/>
                </a:lnSpc>
                <a:spcBef>
                  <a:spcPts val="0"/>
                </a:spcBef>
                <a:spcAft>
                  <a:spcPts val="0"/>
                </a:spcAft>
              </a:pPr>
              <a:r>
                <a:rPr lang="ja-JP" altLang="en-US" sz="800" spc="-90">
                  <a:solidFill>
                    <a:prstClr val="black"/>
                  </a:solidFill>
                  <a:latin typeface="+mn-ea"/>
                  <a:ea typeface="+mn-ea"/>
                </a:rPr>
                <a:t>ふくし</a:t>
              </a:r>
              <a:endParaRPr lang="ja-JP" altLang="en-US" sz="500" spc="-90" dirty="0">
                <a:solidFill>
                  <a:prstClr val="black"/>
                </a:solidFill>
                <a:latin typeface="+mn-ea"/>
                <a:ea typeface="+mn-ea"/>
              </a:endParaRPr>
            </a:p>
          </p:txBody>
        </p:sp>
      </p:grpSp>
      <p:sp>
        <p:nvSpPr>
          <p:cNvPr id="27" name="スライド番号プレースホルダー 8">
            <a:extLst>
              <a:ext uri="{FF2B5EF4-FFF2-40B4-BE49-F238E27FC236}">
                <a16:creationId xmlns:a16="http://schemas.microsoft.com/office/drawing/2014/main" id="{2E86839F-741A-FAA6-C35A-E0E15C9936EF}"/>
              </a:ext>
            </a:extLst>
          </p:cNvPr>
          <p:cNvSpPr>
            <a:spLocks noGrp="1"/>
          </p:cNvSpPr>
          <p:nvPr>
            <p:ph type="sldNum" sz="quarter" idx="12"/>
          </p:nvPr>
        </p:nvSpPr>
        <p:spPr>
          <a:xfrm>
            <a:off x="8769893" y="6443281"/>
            <a:ext cx="374107" cy="298426"/>
          </a:xfrm>
        </p:spPr>
        <p:txBody>
          <a:bodyPr/>
          <a:lstStyle/>
          <a:p>
            <a:pPr>
              <a:defRPr/>
            </a:pPr>
            <a:fld id="{40E3B949-1179-4387-B307-F356BE6486A4}" type="slidenum">
              <a:rPr lang="en-US" altLang="ja-JP" smtClean="0">
                <a:latin typeface="+mn-ea"/>
                <a:ea typeface="+mn-ea"/>
              </a:rPr>
              <a:pPr>
                <a:defRPr/>
              </a:pPr>
              <a:t>29</a:t>
            </a:fld>
            <a:endParaRPr lang="en-US" altLang="ja-JP" dirty="0">
              <a:latin typeface="+mn-ea"/>
              <a:ea typeface="+mn-ea"/>
            </a:endParaRPr>
          </a:p>
        </p:txBody>
      </p:sp>
    </p:spTree>
    <p:extLst>
      <p:ext uri="{BB962C8B-B14F-4D97-AF65-F5344CB8AC3E}">
        <p14:creationId xmlns:p14="http://schemas.microsoft.com/office/powerpoint/2010/main" val="16975113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6"/>
                                        </p:tgtEl>
                                        <p:attrNameLst>
                                          <p:attrName>style.visibility</p:attrName>
                                        </p:attrNameLst>
                                      </p:cBhvr>
                                      <p:to>
                                        <p:strVal val="visible"/>
                                      </p:to>
                                    </p:set>
                                    <p:animEffect transition="in" filter="fade">
                                      <p:cBhvr>
                                        <p:cTn id="12" dur="500"/>
                                        <p:tgtEl>
                                          <p:spTgt spid="16"/>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7"/>
                                        </p:tgtEl>
                                        <p:attrNameLst>
                                          <p:attrName>style.visibility</p:attrName>
                                        </p:attrNameLst>
                                      </p:cBhvr>
                                      <p:to>
                                        <p:strVal val="visible"/>
                                      </p:to>
                                    </p:set>
                                    <p:animEffect transition="in" filter="fade">
                                      <p:cBhvr>
                                        <p:cTn id="17" dur="500"/>
                                        <p:tgtEl>
                                          <p:spTgt spid="17"/>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9"/>
                                        </p:tgtEl>
                                        <p:attrNameLst>
                                          <p:attrName>style.visibility</p:attrName>
                                        </p:attrNameLst>
                                      </p:cBhvr>
                                      <p:to>
                                        <p:strVal val="visible"/>
                                      </p:to>
                                    </p:set>
                                    <p:animEffect transition="in" filter="fade">
                                      <p:cBhvr>
                                        <p:cTn id="22" dur="500"/>
                                        <p:tgtEl>
                                          <p:spTgt spid="19"/>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20"/>
                                        </p:tgtEl>
                                        <p:attrNameLst>
                                          <p:attrName>style.visibility</p:attrName>
                                        </p:attrNameLst>
                                      </p:cBhvr>
                                      <p:to>
                                        <p:strVal val="visible"/>
                                      </p:to>
                                    </p:set>
                                    <p:animEffect transition="in" filter="fade">
                                      <p:cBhvr>
                                        <p:cTn id="27" dur="500"/>
                                        <p:tgtEl>
                                          <p:spTgt spid="20"/>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23"/>
                                        </p:tgtEl>
                                        <p:attrNameLst>
                                          <p:attrName>style.visibility</p:attrName>
                                        </p:attrNameLst>
                                      </p:cBhvr>
                                      <p:to>
                                        <p:strVal val="visible"/>
                                      </p:to>
                                    </p:set>
                                    <p:animEffect transition="in" filter="fade">
                                      <p:cBhvr>
                                        <p:cTn id="32" dur="500"/>
                                        <p:tgtEl>
                                          <p:spTgt spid="23"/>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24"/>
                                        </p:tgtEl>
                                        <p:attrNameLst>
                                          <p:attrName>style.visibility</p:attrName>
                                        </p:attrNameLst>
                                      </p:cBhvr>
                                      <p:to>
                                        <p:strVal val="visible"/>
                                      </p:to>
                                    </p:set>
                                    <p:animEffect transition="in" filter="fade">
                                      <p:cBhvr>
                                        <p:cTn id="37" dur="500"/>
                                        <p:tgtEl>
                                          <p:spTgt spid="24"/>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7"/>
                                        </p:tgtEl>
                                        <p:attrNameLst>
                                          <p:attrName>style.visibility</p:attrName>
                                        </p:attrNameLst>
                                      </p:cBhvr>
                                      <p:to>
                                        <p:strVal val="visible"/>
                                      </p:to>
                                    </p:set>
                                    <p:animEffect transition="in" filter="fade">
                                      <p:cBhvr>
                                        <p:cTn id="42" dur="500"/>
                                        <p:tgtEl>
                                          <p:spTgt spid="7"/>
                                        </p:tgtEl>
                                      </p:cBhvr>
                                    </p:animEffect>
                                  </p:childTnLst>
                                </p:cTn>
                              </p:par>
                            </p:childTnLst>
                          </p:cTn>
                        </p:par>
                        <p:par>
                          <p:cTn id="43" fill="hold">
                            <p:stCondLst>
                              <p:cond delay="500"/>
                            </p:stCondLst>
                            <p:childTnLst>
                              <p:par>
                                <p:cTn id="44" presetID="22" presetClass="entr" presetSubtype="8" fill="hold" nodeType="afterEffect">
                                  <p:stCondLst>
                                    <p:cond delay="0"/>
                                  </p:stCondLst>
                                  <p:childTnLst>
                                    <p:set>
                                      <p:cBhvr>
                                        <p:cTn id="45" dur="1" fill="hold">
                                          <p:stCondLst>
                                            <p:cond delay="0"/>
                                          </p:stCondLst>
                                        </p:cTn>
                                        <p:tgtEl>
                                          <p:spTgt spid="25"/>
                                        </p:tgtEl>
                                        <p:attrNameLst>
                                          <p:attrName>style.visibility</p:attrName>
                                        </p:attrNameLst>
                                      </p:cBhvr>
                                      <p:to>
                                        <p:strVal val="visible"/>
                                      </p:to>
                                    </p:set>
                                    <p:animEffect transition="in" filter="wipe(left)">
                                      <p:cBhvr>
                                        <p:cTn id="46" dur="20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29">
            <a:extLst>
              <a:ext uri="{FF2B5EF4-FFF2-40B4-BE49-F238E27FC236}">
                <a16:creationId xmlns:a16="http://schemas.microsoft.com/office/drawing/2014/main" id="{A8E93FE8-9E08-DB23-8A1A-F5B6D990BB29}"/>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p:blipFill>
        <p:spPr bwMode="auto">
          <a:xfrm>
            <a:off x="562755" y="773687"/>
            <a:ext cx="1216876" cy="14513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3" name="表 2">
            <a:extLst>
              <a:ext uri="{FF2B5EF4-FFF2-40B4-BE49-F238E27FC236}">
                <a16:creationId xmlns:a16="http://schemas.microsoft.com/office/drawing/2014/main" id="{166D73D6-7840-E4FC-BFC3-5F7278F706A7}"/>
              </a:ext>
            </a:extLst>
          </p:cNvPr>
          <p:cNvGraphicFramePr>
            <a:graphicFrameLocks noGrp="1"/>
          </p:cNvGraphicFramePr>
          <p:nvPr/>
        </p:nvGraphicFramePr>
        <p:xfrm>
          <a:off x="322211" y="1088711"/>
          <a:ext cx="8497741" cy="3677759"/>
        </p:xfrm>
        <a:graphic>
          <a:graphicData uri="http://schemas.openxmlformats.org/drawingml/2006/table">
            <a:tbl>
              <a:tblPr firstRow="1" bandRow="1">
                <a:tableStyleId>{00A15C55-8517-42AA-B614-E9B94910E393}</a:tableStyleId>
              </a:tblPr>
              <a:tblGrid>
                <a:gridCol w="1660415">
                  <a:extLst>
                    <a:ext uri="{9D8B030D-6E8A-4147-A177-3AD203B41FA5}">
                      <a16:colId xmlns:a16="http://schemas.microsoft.com/office/drawing/2014/main" val="1384209715"/>
                    </a:ext>
                  </a:extLst>
                </a:gridCol>
                <a:gridCol w="3418663">
                  <a:extLst>
                    <a:ext uri="{9D8B030D-6E8A-4147-A177-3AD203B41FA5}">
                      <a16:colId xmlns:a16="http://schemas.microsoft.com/office/drawing/2014/main" val="2515404064"/>
                    </a:ext>
                  </a:extLst>
                </a:gridCol>
                <a:gridCol w="3418663">
                  <a:extLst>
                    <a:ext uri="{9D8B030D-6E8A-4147-A177-3AD203B41FA5}">
                      <a16:colId xmlns:a16="http://schemas.microsoft.com/office/drawing/2014/main" val="757528786"/>
                    </a:ext>
                  </a:extLst>
                </a:gridCol>
              </a:tblGrid>
              <a:tr h="1051178">
                <a:tc>
                  <a:txBody>
                    <a:bodyPr/>
                    <a:lstStyle/>
                    <a:p>
                      <a:pPr algn="ctr"/>
                      <a:endParaRPr kumimoji="1" lang="ja-JP" altLang="en-US" b="0" i="0" dirty="0">
                        <a:latin typeface="HGPGothicE" panose="020B0900000000000000" pitchFamily="34" charset="-128"/>
                      </a:endParaRPr>
                    </a:p>
                  </a:txBody>
                  <a:tcPr anchor="ctr">
                    <a:lnL w="19050" cap="flat" cmpd="sng" algn="ctr">
                      <a:noFill/>
                      <a:prstDash val="solid"/>
                      <a:round/>
                      <a:headEnd type="none" w="med" len="med"/>
                      <a:tailEnd type="none" w="med" len="med"/>
                    </a:lnL>
                    <a:lnR w="19050" cap="flat" cmpd="sng" algn="ctr">
                      <a:solidFill>
                        <a:schemeClr val="tx1">
                          <a:lumMod val="75000"/>
                          <a:lumOff val="25000"/>
                        </a:schemeClr>
                      </a:solidFill>
                      <a:prstDash val="solid"/>
                      <a:round/>
                      <a:headEnd type="none" w="med" len="med"/>
                      <a:tailEnd type="none" w="med" len="med"/>
                    </a:lnR>
                    <a:lnT w="19050" cap="flat" cmpd="sng" algn="ctr">
                      <a:noFill/>
                      <a:prstDash val="solid"/>
                      <a:round/>
                      <a:headEnd type="none" w="med" len="med"/>
                      <a:tailEnd type="none" w="med" len="med"/>
                    </a:lnT>
                    <a:lnB w="19050" cap="flat" cmpd="sng" algn="ctr">
                      <a:solidFill>
                        <a:schemeClr val="tx1">
                          <a:lumMod val="75000"/>
                          <a:lumOff val="25000"/>
                        </a:schemeClr>
                      </a:solidFill>
                      <a:prstDash val="solid"/>
                      <a:round/>
                      <a:headEnd type="none" w="med" len="med"/>
                      <a:tailEnd type="none" w="med" len="med"/>
                    </a:lnB>
                    <a:noFill/>
                  </a:tcPr>
                </a:tc>
                <a:tc>
                  <a:txBody>
                    <a:bodyPr/>
                    <a:lstStyle/>
                    <a:p>
                      <a:pPr algn="ctr">
                        <a:lnSpc>
                          <a:spcPct val="125000"/>
                        </a:lnSpc>
                      </a:pPr>
                      <a:endParaRPr kumimoji="1" lang="ja-JP" altLang="en-US" sz="1400" b="0" i="0" dirty="0">
                        <a:solidFill>
                          <a:srgbClr val="FFB64B"/>
                        </a:solidFill>
                        <a:latin typeface="HGPGothicE" panose="020B0900000000000000" pitchFamily="34" charset="-128"/>
                      </a:endParaRPr>
                    </a:p>
                  </a:txBody>
                  <a:tcPr marL="108000" marR="108000" marT="72000" marB="72000" anchor="ctr">
                    <a:lnL w="19050" cap="flat" cmpd="sng" algn="ctr">
                      <a:solidFill>
                        <a:schemeClr val="tx1">
                          <a:lumMod val="75000"/>
                          <a:lumOff val="25000"/>
                        </a:schemeClr>
                      </a:solidFill>
                      <a:prstDash val="solid"/>
                      <a:round/>
                      <a:headEnd type="none" w="med" len="med"/>
                      <a:tailEnd type="none" w="med" len="med"/>
                    </a:lnL>
                    <a:lnR w="12700" cap="flat" cmpd="sng" algn="ctr">
                      <a:solidFill>
                        <a:schemeClr val="tx1">
                          <a:lumMod val="75000"/>
                          <a:lumOff val="25000"/>
                        </a:schemeClr>
                      </a:solidFill>
                      <a:prstDash val="solid"/>
                      <a:round/>
                      <a:headEnd type="none" w="med" len="med"/>
                      <a:tailEnd type="none" w="med" len="med"/>
                    </a:lnR>
                    <a:lnT w="19050" cap="flat" cmpd="sng" algn="ctr">
                      <a:solidFill>
                        <a:schemeClr val="tx1">
                          <a:lumMod val="75000"/>
                          <a:lumOff val="25000"/>
                        </a:schemeClr>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B64B"/>
                    </a:solidFill>
                  </a:tcPr>
                </a:tc>
                <a:tc>
                  <a:txBody>
                    <a:bodyPr/>
                    <a:lstStyle/>
                    <a:p>
                      <a:pPr marL="0" algn="ctr" defTabSz="914400" rtl="0" eaLnBrk="1" latinLnBrk="0" hangingPunct="1">
                        <a:lnSpc>
                          <a:spcPct val="125000"/>
                        </a:lnSpc>
                      </a:pPr>
                      <a:endParaRPr kumimoji="1" lang="ja-JP" altLang="en-US" sz="1400" b="0" i="0" kern="1200" dirty="0">
                        <a:solidFill>
                          <a:schemeClr val="tx1"/>
                        </a:solidFill>
                        <a:latin typeface="HGPGothicE" panose="020B0900000000000000" pitchFamily="34" charset="-128"/>
                        <a:ea typeface="+mn-ea"/>
                        <a:cs typeface="+mn-cs"/>
                      </a:endParaRPr>
                    </a:p>
                  </a:txBody>
                  <a:tcPr marL="108000" marR="108000" marT="72000" marB="72000" anchor="ctr">
                    <a:lnL w="12700" cap="flat" cmpd="sng" algn="ctr">
                      <a:solidFill>
                        <a:schemeClr val="tx1">
                          <a:lumMod val="75000"/>
                          <a:lumOff val="25000"/>
                        </a:schemeClr>
                      </a:solidFill>
                      <a:prstDash val="solid"/>
                      <a:round/>
                      <a:headEnd type="none" w="med" len="med"/>
                      <a:tailEnd type="none" w="med" len="med"/>
                    </a:lnL>
                    <a:lnR w="19050" cap="flat" cmpd="sng" algn="ctr">
                      <a:solidFill>
                        <a:schemeClr val="tx1">
                          <a:lumMod val="75000"/>
                          <a:lumOff val="25000"/>
                        </a:schemeClr>
                      </a:solidFill>
                      <a:prstDash val="solid"/>
                      <a:round/>
                      <a:headEnd type="none" w="med" len="med"/>
                      <a:tailEnd type="none" w="med" len="med"/>
                    </a:lnR>
                    <a:lnT w="19050" cap="flat" cmpd="sng" algn="ctr">
                      <a:solidFill>
                        <a:schemeClr val="tx1">
                          <a:lumMod val="75000"/>
                          <a:lumOff val="25000"/>
                        </a:schemeClr>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3D935A"/>
                    </a:solidFill>
                  </a:tcPr>
                </a:tc>
                <a:extLst>
                  <a:ext uri="{0D108BD9-81ED-4DB2-BD59-A6C34878D82A}">
                    <a16:rowId xmlns:a16="http://schemas.microsoft.com/office/drawing/2014/main" val="3427912983"/>
                  </a:ext>
                </a:extLst>
              </a:tr>
              <a:tr h="875527">
                <a:tc>
                  <a:txBody>
                    <a:bodyPr/>
                    <a:lstStyle/>
                    <a:p>
                      <a:pPr algn="ctr"/>
                      <a:r>
                        <a:rPr kumimoji="1" lang="ja-JP" altLang="en-US" b="0" i="0" dirty="0">
                          <a:latin typeface="HGPGothicE" panose="020B0900000000000000" pitchFamily="34" charset="-128"/>
                        </a:rPr>
                        <a:t>国　　　税</a:t>
                      </a:r>
                    </a:p>
                  </a:txBody>
                  <a:tcPr anchor="ctr">
                    <a:lnL w="19050" cap="flat" cmpd="sng" algn="ctr">
                      <a:solidFill>
                        <a:schemeClr val="tx1">
                          <a:lumMod val="75000"/>
                          <a:lumOff val="25000"/>
                        </a:schemeClr>
                      </a:solidFill>
                      <a:prstDash val="solid"/>
                      <a:round/>
                      <a:headEnd type="none" w="med" len="med"/>
                      <a:tailEnd type="none" w="med" len="med"/>
                    </a:lnL>
                    <a:lnR w="12700" cap="flat" cmpd="sng" algn="ctr">
                      <a:solidFill>
                        <a:schemeClr val="tx1"/>
                      </a:solidFill>
                      <a:prstDash val="solid"/>
                      <a:round/>
                      <a:headEnd type="none" w="med" len="med"/>
                      <a:tailEnd type="none" w="med" len="med"/>
                    </a:lnR>
                    <a:lnT w="19050" cap="flat" cmpd="sng" algn="ctr">
                      <a:solidFill>
                        <a:schemeClr val="tx1">
                          <a:lumMod val="75000"/>
                          <a:lumOff val="25000"/>
                        </a:schemeClr>
                      </a:solidFill>
                      <a:prstDash val="solid"/>
                      <a:round/>
                      <a:headEnd type="none" w="med" len="med"/>
                      <a:tailEnd type="none" w="med" len="med"/>
                    </a:lnT>
                    <a:lnB w="12700" cap="flat" cmpd="sng" algn="ctr">
                      <a:solidFill>
                        <a:schemeClr val="tx1">
                          <a:lumMod val="75000"/>
                          <a:lumOff val="25000"/>
                        </a:schemeClr>
                      </a:solidFill>
                      <a:prstDash val="solid"/>
                      <a:round/>
                      <a:headEnd type="none" w="med" len="med"/>
                      <a:tailEnd type="none" w="med" len="med"/>
                    </a:lnB>
                    <a:solidFill>
                      <a:srgbClr val="F6EA94"/>
                    </a:solidFill>
                  </a:tcPr>
                </a:tc>
                <a:tc>
                  <a:txBody>
                    <a:bodyPr/>
                    <a:lstStyle/>
                    <a:p>
                      <a:pPr marL="0" algn="ctr" defTabSz="914400" rtl="0" eaLnBrk="1" latinLnBrk="0" hangingPunct="1"/>
                      <a:r>
                        <a:rPr kumimoji="1" lang="ja-JP" altLang="en-US" sz="1800" b="0" i="0" kern="1200" dirty="0">
                          <a:solidFill>
                            <a:srgbClr val="E38013"/>
                          </a:solidFill>
                          <a:latin typeface="HGPGothicE" panose="020B0900000000000000" pitchFamily="34" charset="-128"/>
                          <a:ea typeface="+mn-ea"/>
                          <a:cs typeface="+mn-cs"/>
                        </a:rPr>
                        <a:t>所得税・法人税・相続税・贈与税</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algn="ctr" defTabSz="914400" rtl="0" eaLnBrk="1" latinLnBrk="0" hangingPunct="1"/>
                      <a:r>
                        <a:rPr kumimoji="1" lang="ja-JP" altLang="en-US" sz="1800" b="0" i="0" kern="1200" dirty="0">
                          <a:solidFill>
                            <a:srgbClr val="3D935A"/>
                          </a:solidFill>
                          <a:latin typeface="HGPGothicE" panose="020B0900000000000000" pitchFamily="34" charset="-128"/>
                          <a:ea typeface="+mn-ea"/>
                          <a:cs typeface="+mn-cs"/>
                        </a:rPr>
                        <a:t>消費税・酒税・たばこ税</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518391416"/>
                  </a:ext>
                </a:extLst>
              </a:tr>
              <a:tr h="875527">
                <a:tc>
                  <a:txBody>
                    <a:bodyPr/>
                    <a:lstStyle/>
                    <a:p>
                      <a:pPr algn="ctr"/>
                      <a:r>
                        <a:rPr kumimoji="1" lang="zh-CN" altLang="en-US" b="0" i="0" dirty="0">
                          <a:latin typeface="HGPGothicE" panose="020B0900000000000000" pitchFamily="34" charset="-128"/>
                        </a:rPr>
                        <a:t>地方税</a:t>
                      </a:r>
                      <a:endParaRPr kumimoji="1" lang="en-US" altLang="zh-CN" dirty="0"/>
                    </a:p>
                    <a:p>
                      <a:pPr algn="ctr"/>
                      <a:r>
                        <a:rPr kumimoji="1" lang="zh-CN" altLang="en-US" sz="1500" dirty="0"/>
                        <a:t>（道府県税）</a:t>
                      </a:r>
                    </a:p>
                  </a:txBody>
                  <a:tcPr anchor="ctr">
                    <a:lnL w="19050" cap="flat" cmpd="sng" algn="ctr">
                      <a:solidFill>
                        <a:schemeClr val="tx1">
                          <a:lumMod val="75000"/>
                          <a:lumOff val="25000"/>
                        </a:schemeClr>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lumMod val="75000"/>
                          <a:lumOff val="25000"/>
                        </a:schemeClr>
                      </a:solidFill>
                      <a:prstDash val="solid"/>
                      <a:round/>
                      <a:headEnd type="none" w="med" len="med"/>
                      <a:tailEnd type="none" w="med" len="med"/>
                    </a:lnT>
                    <a:lnB w="12700" cap="flat" cmpd="sng" algn="ctr">
                      <a:solidFill>
                        <a:schemeClr val="tx1">
                          <a:lumMod val="75000"/>
                          <a:lumOff val="25000"/>
                        </a:schemeClr>
                      </a:solidFill>
                      <a:prstDash val="solid"/>
                      <a:round/>
                      <a:headEnd type="none" w="med" len="med"/>
                      <a:tailEnd type="none" w="med" len="med"/>
                    </a:lnB>
                    <a:solidFill>
                      <a:srgbClr val="9ADFF8"/>
                    </a:solidFill>
                  </a:tcPr>
                </a:tc>
                <a:tc>
                  <a:txBody>
                    <a:bodyPr/>
                    <a:lstStyle/>
                    <a:p>
                      <a:pPr marL="0" algn="ctr" defTabSz="914400" rtl="0" eaLnBrk="1" latinLnBrk="0" hangingPunct="1"/>
                      <a:r>
                        <a:rPr kumimoji="1" lang="ja-JP" altLang="en-US" sz="1800" b="0" i="0" kern="1200" dirty="0">
                          <a:solidFill>
                            <a:srgbClr val="E38013"/>
                          </a:solidFill>
                          <a:latin typeface="HGPGothicE" panose="020B0900000000000000" pitchFamily="34" charset="-128"/>
                          <a:ea typeface="+mn-ea"/>
                          <a:cs typeface="+mn-cs"/>
                        </a:rPr>
                        <a:t>道府県民税・事業税・</a:t>
                      </a:r>
                    </a:p>
                    <a:p>
                      <a:pPr marL="0" algn="ctr" defTabSz="914400" rtl="0" eaLnBrk="1" latinLnBrk="0" hangingPunct="1"/>
                      <a:r>
                        <a:rPr kumimoji="1" lang="ja-JP" altLang="en-US" sz="1800" b="0" i="0" kern="1200" dirty="0">
                          <a:solidFill>
                            <a:srgbClr val="E38013"/>
                          </a:solidFill>
                          <a:latin typeface="HGPGothicE" panose="020B0900000000000000" pitchFamily="34" charset="-128"/>
                          <a:ea typeface="+mn-ea"/>
                          <a:cs typeface="+mn-cs"/>
                        </a:rPr>
                        <a:t>自動車税（種別割）</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algn="ctr" defTabSz="914400" rtl="0" eaLnBrk="1" latinLnBrk="0" hangingPunct="1"/>
                      <a:r>
                        <a:rPr kumimoji="1" lang="ja-JP" altLang="en-US" sz="1800" b="0" i="0" kern="1200" dirty="0">
                          <a:solidFill>
                            <a:srgbClr val="3D935A"/>
                          </a:solidFill>
                          <a:latin typeface="HGPGothicE" panose="020B0900000000000000" pitchFamily="34" charset="-128"/>
                          <a:ea typeface="+mn-ea"/>
                          <a:cs typeface="+mn-cs"/>
                        </a:rPr>
                        <a:t>地方消費税・道府県たばこ税・</a:t>
                      </a:r>
                    </a:p>
                    <a:p>
                      <a:pPr marL="0" algn="ctr" defTabSz="914400" rtl="0" eaLnBrk="1" latinLnBrk="0" hangingPunct="1"/>
                      <a:r>
                        <a:rPr kumimoji="1" lang="ja-JP" altLang="en-US" sz="1800" b="0" i="0" kern="1200" dirty="0">
                          <a:solidFill>
                            <a:srgbClr val="3D935A"/>
                          </a:solidFill>
                          <a:latin typeface="HGPGothicE" panose="020B0900000000000000" pitchFamily="34" charset="-128"/>
                          <a:ea typeface="+mn-ea"/>
                          <a:cs typeface="+mn-cs"/>
                        </a:rPr>
                        <a:t>ゴルフ場利用税</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898689427"/>
                  </a:ext>
                </a:extLst>
              </a:tr>
              <a:tr h="875527">
                <a:tc>
                  <a:txBody>
                    <a:bodyPr/>
                    <a:lstStyle/>
                    <a:p>
                      <a:pPr algn="ctr"/>
                      <a:r>
                        <a:rPr kumimoji="1" lang="zh-CN" altLang="en-US" b="0" i="0" dirty="0">
                          <a:latin typeface="HGPGothicE" panose="020B0900000000000000" pitchFamily="34" charset="-128"/>
                        </a:rPr>
                        <a:t>地方税</a:t>
                      </a:r>
                      <a:endParaRPr kumimoji="1" lang="en-US" altLang="zh-CN" dirty="0"/>
                    </a:p>
                    <a:p>
                      <a:pPr algn="ctr"/>
                      <a:r>
                        <a:rPr kumimoji="1" lang="zh-CN" altLang="en-US" sz="1500" dirty="0"/>
                        <a:t>（市町村税）</a:t>
                      </a:r>
                    </a:p>
                  </a:txBody>
                  <a:tcPr anchor="ctr">
                    <a:lnL w="19050" cap="flat" cmpd="sng" algn="ctr">
                      <a:solidFill>
                        <a:schemeClr val="tx1">
                          <a:lumMod val="75000"/>
                          <a:lumOff val="25000"/>
                        </a:schemeClr>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lumMod val="75000"/>
                          <a:lumOff val="25000"/>
                        </a:schemeClr>
                      </a:solidFill>
                      <a:prstDash val="solid"/>
                      <a:round/>
                      <a:headEnd type="none" w="med" len="med"/>
                      <a:tailEnd type="none" w="med" len="med"/>
                    </a:lnT>
                    <a:lnB w="19050" cap="flat" cmpd="sng" algn="ctr">
                      <a:solidFill>
                        <a:schemeClr val="tx1">
                          <a:lumMod val="75000"/>
                          <a:lumOff val="25000"/>
                        </a:schemeClr>
                      </a:solidFill>
                      <a:prstDash val="solid"/>
                      <a:round/>
                      <a:headEnd type="none" w="med" len="med"/>
                      <a:tailEnd type="none" w="med" len="med"/>
                    </a:lnB>
                    <a:solidFill>
                      <a:srgbClr val="BFBFF3"/>
                    </a:solidFill>
                  </a:tcPr>
                </a:tc>
                <a:tc>
                  <a:txBody>
                    <a:bodyPr/>
                    <a:lstStyle/>
                    <a:p>
                      <a:pPr marL="0" algn="ctr" defTabSz="914400" rtl="0" eaLnBrk="1" latinLnBrk="0" hangingPunct="1"/>
                      <a:r>
                        <a:rPr kumimoji="1" lang="ja-JP" altLang="en-US" sz="1800" b="0" i="0" kern="1200" dirty="0">
                          <a:solidFill>
                            <a:srgbClr val="E38013"/>
                          </a:solidFill>
                          <a:latin typeface="HGPGothicE" panose="020B0900000000000000" pitchFamily="34" charset="-128"/>
                          <a:ea typeface="+mn-ea"/>
                          <a:cs typeface="+mn-cs"/>
                        </a:rPr>
                        <a:t>市町村民税・固定資産税</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800" b="0" i="0" kern="1200" dirty="0">
                          <a:solidFill>
                            <a:srgbClr val="3D935A"/>
                          </a:solidFill>
                          <a:latin typeface="HGPGothicE" panose="020B0900000000000000" pitchFamily="34" charset="-128"/>
                          <a:ea typeface="+mn-ea"/>
                          <a:cs typeface="+mn-cs"/>
                        </a:rPr>
                        <a:t>市町村たばこ税・入湯税</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591341676"/>
                  </a:ext>
                </a:extLst>
              </a:tr>
            </a:tbl>
          </a:graphicData>
        </a:graphic>
      </p:graphicFrame>
      <p:sp>
        <p:nvSpPr>
          <p:cNvPr id="8197" name="Line 48">
            <a:hlinkClick r:id="" action="ppaction://hlinkshowjump?jump=previousslide"/>
          </p:cNvPr>
          <p:cNvSpPr>
            <a:spLocks noChangeShapeType="1"/>
          </p:cNvSpPr>
          <p:nvPr/>
        </p:nvSpPr>
        <p:spPr bwMode="auto">
          <a:xfrm>
            <a:off x="8458200" y="228600"/>
            <a:ext cx="228600" cy="0"/>
          </a:xfrm>
          <a:prstGeom prst="line">
            <a:avLst/>
          </a:prstGeom>
          <a:noFill/>
          <a:ln w="50800">
            <a:solidFill>
              <a:srgbClr val="FFFFFF"/>
            </a:solidFill>
            <a:round/>
            <a:headEnd type="triangle" w="med" len="sm"/>
            <a:tailEnd/>
          </a:ln>
          <a:extLst>
            <a:ext uri="{909E8E84-426E-40DD-AFC4-6F175D3DCCD1}">
              <a14:hiddenFill xmlns:a14="http://schemas.microsoft.com/office/drawing/2010/main">
                <a:noFill/>
              </a14:hiddenFill>
            </a:ext>
          </a:extLst>
        </p:spPr>
        <p:txBody>
          <a:bodyPr/>
          <a:lstStyle/>
          <a:p>
            <a:endParaRPr lang="ja-JP" altLang="en-US" dirty="0">
              <a:latin typeface="HGPｺﾞｼｯｸE" panose="020B0900000000000000" pitchFamily="50" charset="-128"/>
            </a:endParaRPr>
          </a:p>
        </p:txBody>
      </p:sp>
      <p:sp>
        <p:nvSpPr>
          <p:cNvPr id="8198" name="Line 49">
            <a:hlinkClick r:id="" action="ppaction://hlinkshowjump?jump=nextslide"/>
          </p:cNvPr>
          <p:cNvSpPr>
            <a:spLocks noChangeShapeType="1"/>
          </p:cNvSpPr>
          <p:nvPr/>
        </p:nvSpPr>
        <p:spPr bwMode="auto">
          <a:xfrm>
            <a:off x="8763000" y="228600"/>
            <a:ext cx="228600" cy="0"/>
          </a:xfrm>
          <a:prstGeom prst="line">
            <a:avLst/>
          </a:prstGeom>
          <a:noFill/>
          <a:ln w="50800">
            <a:solidFill>
              <a:srgbClr val="FFFFFF"/>
            </a:solidFill>
            <a:round/>
            <a:headEnd type="none" w="med" len="sm"/>
            <a:tailEnd type="triangle" w="med" len="sm"/>
          </a:ln>
          <a:extLst>
            <a:ext uri="{909E8E84-426E-40DD-AFC4-6F175D3DCCD1}">
              <a14:hiddenFill xmlns:a14="http://schemas.microsoft.com/office/drawing/2010/main">
                <a:noFill/>
              </a14:hiddenFill>
            </a:ext>
          </a:extLst>
        </p:spPr>
        <p:txBody>
          <a:bodyPr/>
          <a:lstStyle/>
          <a:p>
            <a:endParaRPr lang="ja-JP" altLang="en-US" dirty="0">
              <a:latin typeface="HGPｺﾞｼｯｸE" panose="020B0900000000000000" pitchFamily="50" charset="-128"/>
            </a:endParaRPr>
          </a:p>
        </p:txBody>
      </p:sp>
      <p:sp>
        <p:nvSpPr>
          <p:cNvPr id="33" name="正方形/長方形 32">
            <a:extLst>
              <a:ext uri="{FF2B5EF4-FFF2-40B4-BE49-F238E27FC236}">
                <a16:creationId xmlns:a16="http://schemas.microsoft.com/office/drawing/2014/main" id="{F643AA56-8552-4656-AF43-C5B84FF1F8FD}"/>
              </a:ext>
            </a:extLst>
          </p:cNvPr>
          <p:cNvSpPr/>
          <p:nvPr/>
        </p:nvSpPr>
        <p:spPr>
          <a:xfrm>
            <a:off x="181334" y="4924698"/>
            <a:ext cx="8638620" cy="1253741"/>
          </a:xfrm>
          <a:prstGeom prst="rect">
            <a:avLst/>
          </a:prstGeom>
        </p:spPr>
        <p:txBody>
          <a:bodyPr wrap="square">
            <a:spAutoFit/>
          </a:bodyPr>
          <a:lstStyle/>
          <a:p>
            <a:pPr marL="285750" indent="-216000">
              <a:lnSpc>
                <a:spcPct val="140000"/>
              </a:lnSpc>
              <a:buClr>
                <a:srgbClr val="005BAD"/>
              </a:buClr>
              <a:buFont typeface="Wingdings" panose="05000000000000000000" pitchFamily="2" charset="2"/>
              <a:buChar char="l"/>
            </a:pPr>
            <a:r>
              <a:rPr lang="ja-JP" altLang="en-US" sz="1400" dirty="0">
                <a:latin typeface="HGPｺﾞｼｯｸM" panose="020B0600000000000000" pitchFamily="50" charset="-128"/>
                <a:ea typeface="HGPｺﾞｼｯｸM" panose="020B0600000000000000" pitchFamily="50" charset="-128"/>
              </a:rPr>
              <a:t>国に納める税金を「</a:t>
            </a:r>
            <a:r>
              <a:rPr lang="ja-JP" altLang="en-US" sz="1400" dirty="0">
                <a:solidFill>
                  <a:srgbClr val="005BAD"/>
                </a:solidFill>
                <a:latin typeface="HGPｺﾞｼｯｸE" panose="020B0900000000000000" pitchFamily="50" charset="-128"/>
                <a:ea typeface="HGPｺﾞｼｯｸE" panose="020B0900000000000000" pitchFamily="50" charset="-128"/>
              </a:rPr>
              <a:t>国税</a:t>
            </a:r>
            <a:r>
              <a:rPr lang="ja-JP" altLang="en-US" sz="1400" dirty="0">
                <a:latin typeface="HGPｺﾞｼｯｸM" panose="020B0600000000000000" pitchFamily="50" charset="-128"/>
                <a:ea typeface="HGPｺﾞｼｯｸM" panose="020B0600000000000000" pitchFamily="50" charset="-128"/>
              </a:rPr>
              <a:t>」、地方公共団体に納める税金を「</a:t>
            </a:r>
            <a:r>
              <a:rPr lang="ja-JP" altLang="en-US" sz="1400" dirty="0">
                <a:solidFill>
                  <a:srgbClr val="005BAD"/>
                </a:solidFill>
                <a:latin typeface="+mn-ea"/>
                <a:ea typeface="+mn-ea"/>
              </a:rPr>
              <a:t>地方税</a:t>
            </a:r>
            <a:r>
              <a:rPr lang="ja-JP" altLang="en-US" sz="1400" dirty="0">
                <a:latin typeface="HGPｺﾞｼｯｸM" panose="020B0600000000000000" pitchFamily="50" charset="-128"/>
                <a:ea typeface="HGPｺﾞｼｯｸM" panose="020B0600000000000000" pitchFamily="50" charset="-128"/>
              </a:rPr>
              <a:t>」といい、地方税はさらに「</a:t>
            </a:r>
            <a:r>
              <a:rPr lang="ja-JP" altLang="en-US" sz="1400" b="1" dirty="0">
                <a:solidFill>
                  <a:srgbClr val="0070C0"/>
                </a:solidFill>
                <a:latin typeface="+mn-ea"/>
                <a:ea typeface="+mn-ea"/>
              </a:rPr>
              <a:t>道府県税</a:t>
            </a:r>
            <a:r>
              <a:rPr lang="ja-JP" altLang="en-US" sz="1400" dirty="0">
                <a:latin typeface="HGPｺﾞｼｯｸM" panose="020B0600000000000000" pitchFamily="50" charset="-128"/>
                <a:ea typeface="HGPｺﾞｼｯｸM" panose="020B0600000000000000" pitchFamily="50" charset="-128"/>
              </a:rPr>
              <a:t>」と</a:t>
            </a:r>
            <a:endParaRPr lang="en-US" altLang="ja-JP" sz="1400" dirty="0">
              <a:latin typeface="HGPｺﾞｼｯｸM" panose="020B0600000000000000" pitchFamily="50" charset="-128"/>
              <a:ea typeface="HGPｺﾞｼｯｸM" panose="020B0600000000000000" pitchFamily="50" charset="-128"/>
            </a:endParaRPr>
          </a:p>
          <a:p>
            <a:pPr marL="69750">
              <a:lnSpc>
                <a:spcPct val="140000"/>
              </a:lnSpc>
              <a:buClr>
                <a:srgbClr val="005BAD"/>
              </a:buClr>
            </a:pPr>
            <a:r>
              <a:rPr lang="en-US" altLang="ja-JP" sz="1400" dirty="0">
                <a:latin typeface="HGPｺﾞｼｯｸM" panose="020B0600000000000000" pitchFamily="50" charset="-128"/>
                <a:ea typeface="HGPｺﾞｼｯｸM" panose="020B0600000000000000" pitchFamily="50" charset="-128"/>
              </a:rPr>
              <a:t>    </a:t>
            </a:r>
            <a:r>
              <a:rPr lang="ja-JP" altLang="en-US" sz="1400" dirty="0">
                <a:latin typeface="HGPｺﾞｼｯｸM" panose="020B0600000000000000" pitchFamily="50" charset="-128"/>
                <a:ea typeface="HGPｺﾞｼｯｸM" panose="020B0600000000000000" pitchFamily="50" charset="-128"/>
              </a:rPr>
              <a:t>「</a:t>
            </a:r>
            <a:r>
              <a:rPr lang="ja-JP" altLang="en-US" sz="1400" dirty="0">
                <a:solidFill>
                  <a:srgbClr val="005BAD"/>
                </a:solidFill>
                <a:latin typeface="+mn-ea"/>
                <a:ea typeface="+mn-ea"/>
              </a:rPr>
              <a:t>市町村税</a:t>
            </a:r>
            <a:r>
              <a:rPr lang="ja-JP" altLang="en-US" sz="1400" dirty="0">
                <a:latin typeface="HGPｺﾞｼｯｸM" panose="020B0600000000000000" pitchFamily="50" charset="-128"/>
                <a:ea typeface="HGPｺﾞｼｯｸM" panose="020B0600000000000000" pitchFamily="50" charset="-128"/>
              </a:rPr>
              <a:t>」に分けられます。</a:t>
            </a:r>
            <a:endParaRPr lang="ja-JP" altLang="en-US" sz="1400" dirty="0">
              <a:solidFill>
                <a:srgbClr val="7030A0"/>
              </a:solidFill>
              <a:latin typeface="HGPｺﾞｼｯｸM" panose="020B0600000000000000" pitchFamily="50" charset="-128"/>
              <a:ea typeface="HGPｺﾞｼｯｸM" panose="020B0600000000000000" pitchFamily="50" charset="-128"/>
            </a:endParaRPr>
          </a:p>
          <a:p>
            <a:pPr marL="285750" indent="-216000">
              <a:lnSpc>
                <a:spcPct val="140000"/>
              </a:lnSpc>
              <a:buClr>
                <a:srgbClr val="005BAD"/>
              </a:buClr>
              <a:buFont typeface="Wingdings" panose="05000000000000000000" pitchFamily="2" charset="2"/>
              <a:buChar char="l"/>
            </a:pPr>
            <a:r>
              <a:rPr lang="ja-JP" altLang="en-US" sz="1400" dirty="0">
                <a:latin typeface="HGPｺﾞｼｯｸM" panose="020B0600000000000000" pitchFamily="50" charset="-128"/>
                <a:ea typeface="HGPｺﾞｼｯｸM" panose="020B0600000000000000" pitchFamily="50" charset="-128"/>
              </a:rPr>
              <a:t>税金を納める人と負担する人が同じ税金を「</a:t>
            </a:r>
            <a:r>
              <a:rPr lang="ja-JP" altLang="en-US" sz="1400" dirty="0">
                <a:solidFill>
                  <a:srgbClr val="005BAD"/>
                </a:solidFill>
                <a:latin typeface="+mn-ea"/>
                <a:ea typeface="+mn-ea"/>
              </a:rPr>
              <a:t>直接税</a:t>
            </a:r>
            <a:r>
              <a:rPr lang="ja-JP" altLang="en-US" sz="1400" dirty="0">
                <a:latin typeface="HGPｺﾞｼｯｸM" panose="020B0600000000000000" pitchFamily="50" charset="-128"/>
                <a:ea typeface="HGPｺﾞｼｯｸM" panose="020B0600000000000000" pitchFamily="50" charset="-128"/>
              </a:rPr>
              <a:t>」といい、税金を納める人と負担する人が異なる税金を</a:t>
            </a:r>
            <a:endParaRPr lang="en-US" altLang="ja-JP" sz="1400" dirty="0">
              <a:latin typeface="HGPｺﾞｼｯｸM" panose="020B0600000000000000" pitchFamily="50" charset="-128"/>
              <a:ea typeface="HGPｺﾞｼｯｸM" panose="020B0600000000000000" pitchFamily="50" charset="-128"/>
            </a:endParaRPr>
          </a:p>
          <a:p>
            <a:pPr marL="69750">
              <a:lnSpc>
                <a:spcPct val="140000"/>
              </a:lnSpc>
              <a:buClr>
                <a:srgbClr val="005BAD"/>
              </a:buClr>
            </a:pPr>
            <a:r>
              <a:rPr lang="ja-JP" altLang="en-US" sz="1400" dirty="0">
                <a:latin typeface="HGPｺﾞｼｯｸM" panose="020B0600000000000000" pitchFamily="50" charset="-128"/>
                <a:ea typeface="HGPｺﾞｼｯｸM" panose="020B0600000000000000" pitchFamily="50" charset="-128"/>
              </a:rPr>
              <a:t>    「</a:t>
            </a:r>
            <a:r>
              <a:rPr lang="ja-JP" altLang="en-US" sz="1400" dirty="0">
                <a:solidFill>
                  <a:srgbClr val="005BAD"/>
                </a:solidFill>
                <a:latin typeface="+mn-ea"/>
                <a:ea typeface="+mn-ea"/>
              </a:rPr>
              <a:t>間接税</a:t>
            </a:r>
            <a:r>
              <a:rPr lang="ja-JP" altLang="en-US" sz="1400" dirty="0">
                <a:latin typeface="HGPｺﾞｼｯｸM" panose="020B0600000000000000" pitchFamily="50" charset="-128"/>
                <a:ea typeface="HGPｺﾞｼｯｸM" panose="020B0600000000000000" pitchFamily="50" charset="-128"/>
              </a:rPr>
              <a:t>」といいます。たとえば、消費税は、消費者が負担し、事業者が納めるため、間接税に分類されます。</a:t>
            </a:r>
          </a:p>
        </p:txBody>
      </p:sp>
      <p:grpSp>
        <p:nvGrpSpPr>
          <p:cNvPr id="17" name="グループ化 16">
            <a:extLst>
              <a:ext uri="{FF2B5EF4-FFF2-40B4-BE49-F238E27FC236}">
                <a16:creationId xmlns:a16="http://schemas.microsoft.com/office/drawing/2014/main" id="{2F432AC7-ACD7-AFD4-7D3C-A7E66B135717}"/>
              </a:ext>
            </a:extLst>
          </p:cNvPr>
          <p:cNvGrpSpPr/>
          <p:nvPr/>
        </p:nvGrpSpPr>
        <p:grpSpPr>
          <a:xfrm>
            <a:off x="287921" y="6410880"/>
            <a:ext cx="7960460" cy="374400"/>
            <a:chOff x="322211" y="6410880"/>
            <a:chExt cx="8532000" cy="374400"/>
          </a:xfrm>
        </p:grpSpPr>
        <p:sp>
          <p:nvSpPr>
            <p:cNvPr id="16" name="正方形/長方形 15">
              <a:extLst>
                <a:ext uri="{FF2B5EF4-FFF2-40B4-BE49-F238E27FC236}">
                  <a16:creationId xmlns:a16="http://schemas.microsoft.com/office/drawing/2014/main" id="{1196B3F1-C6BC-2BE0-7FDC-15732B211876}"/>
                </a:ext>
              </a:extLst>
            </p:cNvPr>
            <p:cNvSpPr/>
            <p:nvPr/>
          </p:nvSpPr>
          <p:spPr bwMode="auto">
            <a:xfrm>
              <a:off x="322211" y="6410880"/>
              <a:ext cx="8532000" cy="374400"/>
            </a:xfrm>
            <a:prstGeom prst="rect">
              <a:avLst/>
            </a:prstGeom>
            <a:noFill/>
            <a:ln w="22225" cap="flat" cmpd="sng" algn="ctr">
              <a:solidFill>
                <a:srgbClr val="005BAD"/>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ja-JP" altLang="en-US" sz="2400" b="0" i="0" u="none" strike="noStrike" cap="none" normalizeH="0" baseline="0" dirty="0">
                <a:ln>
                  <a:noFill/>
                </a:ln>
                <a:solidFill>
                  <a:schemeClr val="tx1"/>
                </a:solidFill>
                <a:effectLst/>
                <a:latin typeface="+mn-ea"/>
              </a:endParaRPr>
            </a:p>
          </p:txBody>
        </p:sp>
        <p:sp>
          <p:nvSpPr>
            <p:cNvPr id="6" name="正方形/長方形 5">
              <a:extLst>
                <a:ext uri="{FF2B5EF4-FFF2-40B4-BE49-F238E27FC236}">
                  <a16:creationId xmlns:a16="http://schemas.microsoft.com/office/drawing/2014/main" id="{EDD4CA67-8015-CE17-AF07-0B5DA3FF8904}"/>
                </a:ext>
              </a:extLst>
            </p:cNvPr>
            <p:cNvSpPr/>
            <p:nvPr/>
          </p:nvSpPr>
          <p:spPr bwMode="auto">
            <a:xfrm>
              <a:off x="322212" y="6449705"/>
              <a:ext cx="8497741" cy="296751"/>
            </a:xfrm>
            <a:prstGeom prst="rect">
              <a:avLst/>
            </a:prstGeom>
            <a:solidFill>
              <a:srgbClr val="CCECFF">
                <a:alpha val="30000"/>
              </a:srgbClr>
            </a:solidFill>
            <a:ln w="6350" cap="flat" cmpd="sng" algn="ctr">
              <a:solidFill>
                <a:srgbClr val="005BAD"/>
              </a:solidFill>
              <a:prstDash val="dash"/>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ja-JP" altLang="en-US" sz="2400" b="0" i="0" u="none" strike="noStrike" cap="none" normalizeH="0" baseline="0" dirty="0">
                <a:ln>
                  <a:noFill/>
                </a:ln>
                <a:solidFill>
                  <a:schemeClr val="tx1"/>
                </a:solidFill>
                <a:effectLst/>
                <a:latin typeface="+mn-ea"/>
              </a:endParaRPr>
            </a:p>
          </p:txBody>
        </p:sp>
      </p:grpSp>
      <p:sp>
        <p:nvSpPr>
          <p:cNvPr id="7" name="テキスト ボックス 6">
            <a:extLst>
              <a:ext uri="{FF2B5EF4-FFF2-40B4-BE49-F238E27FC236}">
                <a16:creationId xmlns:a16="http://schemas.microsoft.com/office/drawing/2014/main" id="{4D5357BA-F1EC-65FA-7AF9-18D061428AC1}"/>
              </a:ext>
            </a:extLst>
          </p:cNvPr>
          <p:cNvSpPr txBox="1"/>
          <p:nvPr/>
        </p:nvSpPr>
        <p:spPr>
          <a:xfrm>
            <a:off x="762244" y="6473251"/>
            <a:ext cx="5739072" cy="261610"/>
          </a:xfrm>
          <a:prstGeom prst="rect">
            <a:avLst/>
          </a:prstGeom>
          <a:noFill/>
        </p:spPr>
        <p:txBody>
          <a:bodyPr wrap="square" rtlCol="0">
            <a:spAutoFit/>
          </a:bodyPr>
          <a:lstStyle/>
          <a:p>
            <a:r>
              <a:rPr kumimoji="1" lang="ja-JP" altLang="en-US" sz="1100" b="1" dirty="0">
                <a:solidFill>
                  <a:srgbClr val="005BAD"/>
                </a:solidFill>
                <a:latin typeface="ＭＳ Ｐゴシック" panose="020B0600070205080204" pitchFamily="50" charset="-128"/>
                <a:ea typeface="ＭＳ Ｐゴシック" panose="020B0600070205080204" pitchFamily="50" charset="-128"/>
              </a:rPr>
              <a:t>税金の種類をもっと詳しく見てみよう</a:t>
            </a:r>
            <a:r>
              <a:rPr lang="ja-JP" altLang="en-US" sz="1100" b="1" dirty="0">
                <a:solidFill>
                  <a:srgbClr val="005BAD"/>
                </a:solidFill>
                <a:latin typeface="ＭＳ Ｐゴシック" panose="020B0600070205080204" pitchFamily="50" charset="-128"/>
                <a:ea typeface="ＭＳ Ｐゴシック" panose="020B0600070205080204" pitchFamily="50" charset="-128"/>
              </a:rPr>
              <a:t>　</a:t>
            </a:r>
            <a:r>
              <a:rPr kumimoji="1" lang="en-US" altLang="ja-JP" sz="1100" dirty="0">
                <a:latin typeface="HGPGothicE" panose="020B0900000000000000" pitchFamily="34" charset="-128"/>
                <a:cs typeface="Arial" panose="020B0604020202020204" pitchFamily="34" charset="0"/>
                <a:hlinkClick r:id="rId4">
                  <a:extLst>
                    <a:ext uri="{A12FA001-AC4F-418D-AE19-62706E023703}">
                      <ahyp:hlinkClr xmlns:ahyp="http://schemas.microsoft.com/office/drawing/2018/hyperlinkcolor" val="tx"/>
                    </a:ext>
                  </a:extLst>
                </a:hlinkClick>
              </a:rPr>
              <a:t>https://www.nta.go.jp/taxes/kids/hatten/page02.htm</a:t>
            </a:r>
            <a:endParaRPr kumimoji="1" lang="en-US" altLang="ja-JP" sz="1100" dirty="0">
              <a:latin typeface="HGPGothicE" panose="020B0900000000000000" pitchFamily="34" charset="-128"/>
              <a:cs typeface="Arial" panose="020B0604020202020204" pitchFamily="34" charset="0"/>
            </a:endParaRPr>
          </a:p>
        </p:txBody>
      </p:sp>
      <p:sp>
        <p:nvSpPr>
          <p:cNvPr id="2" name="Rectangle 14">
            <a:extLst>
              <a:ext uri="{FF2B5EF4-FFF2-40B4-BE49-F238E27FC236}">
                <a16:creationId xmlns:a16="http://schemas.microsoft.com/office/drawing/2014/main" id="{63299375-C3F3-E852-100A-922641C97D7A}"/>
              </a:ext>
            </a:extLst>
          </p:cNvPr>
          <p:cNvSpPr txBox="1">
            <a:spLocks noChangeArrowheads="1"/>
          </p:cNvSpPr>
          <p:nvPr/>
        </p:nvSpPr>
        <p:spPr bwMode="auto">
          <a:xfrm>
            <a:off x="240030" y="134966"/>
            <a:ext cx="8771002"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noAutofit/>
          </a:bodyPr>
          <a:lstStyle>
            <a:lvl1pPr algn="ctr" rtl="0" eaLnBrk="0" fontAlgn="base" hangingPunct="0">
              <a:spcBef>
                <a:spcPct val="0"/>
              </a:spcBef>
              <a:spcAft>
                <a:spcPct val="0"/>
              </a:spcAft>
              <a:defRPr kumimoji="1" sz="4400">
                <a:solidFill>
                  <a:schemeClr val="tx2"/>
                </a:solidFill>
                <a:latin typeface="+mj-lt"/>
                <a:ea typeface="+mj-ea"/>
                <a:cs typeface="+mj-cs"/>
              </a:defRPr>
            </a:lvl1pPr>
            <a:lvl2pPr algn="ctr" rtl="0" eaLnBrk="0" fontAlgn="base" hangingPunct="0">
              <a:spcBef>
                <a:spcPct val="0"/>
              </a:spcBef>
              <a:spcAft>
                <a:spcPct val="0"/>
              </a:spcAft>
              <a:defRPr kumimoji="1" sz="4400">
                <a:solidFill>
                  <a:schemeClr val="tx2"/>
                </a:solidFill>
                <a:latin typeface="Times" charset="0"/>
                <a:ea typeface="Osaka" charset="-128"/>
              </a:defRPr>
            </a:lvl2pPr>
            <a:lvl3pPr algn="ctr" rtl="0" eaLnBrk="0" fontAlgn="base" hangingPunct="0">
              <a:spcBef>
                <a:spcPct val="0"/>
              </a:spcBef>
              <a:spcAft>
                <a:spcPct val="0"/>
              </a:spcAft>
              <a:defRPr kumimoji="1" sz="4400">
                <a:solidFill>
                  <a:schemeClr val="tx2"/>
                </a:solidFill>
                <a:latin typeface="Times" charset="0"/>
                <a:ea typeface="Osaka" charset="-128"/>
              </a:defRPr>
            </a:lvl3pPr>
            <a:lvl4pPr algn="ctr" rtl="0" eaLnBrk="0" fontAlgn="base" hangingPunct="0">
              <a:spcBef>
                <a:spcPct val="0"/>
              </a:spcBef>
              <a:spcAft>
                <a:spcPct val="0"/>
              </a:spcAft>
              <a:defRPr kumimoji="1" sz="4400">
                <a:solidFill>
                  <a:schemeClr val="tx2"/>
                </a:solidFill>
                <a:latin typeface="Times" charset="0"/>
                <a:ea typeface="Osaka" charset="-128"/>
              </a:defRPr>
            </a:lvl4pPr>
            <a:lvl5pPr algn="ctr" rtl="0" eaLnBrk="0" fontAlgn="base" hangingPunct="0">
              <a:spcBef>
                <a:spcPct val="0"/>
              </a:spcBef>
              <a:spcAft>
                <a:spcPct val="0"/>
              </a:spcAft>
              <a:defRPr kumimoji="1" sz="4400">
                <a:solidFill>
                  <a:schemeClr val="tx2"/>
                </a:solidFill>
                <a:latin typeface="Times" charset="0"/>
                <a:ea typeface="Osaka" charset="-128"/>
              </a:defRPr>
            </a:lvl5pPr>
            <a:lvl6pPr marL="457200" algn="ctr" rtl="0" fontAlgn="base">
              <a:spcBef>
                <a:spcPct val="0"/>
              </a:spcBef>
              <a:spcAft>
                <a:spcPct val="0"/>
              </a:spcAft>
              <a:defRPr kumimoji="1" sz="4400">
                <a:solidFill>
                  <a:schemeClr val="tx2"/>
                </a:solidFill>
                <a:latin typeface="Times" charset="0"/>
                <a:ea typeface="Osaka" charset="-128"/>
              </a:defRPr>
            </a:lvl6pPr>
            <a:lvl7pPr marL="914400" algn="ctr" rtl="0" fontAlgn="base">
              <a:spcBef>
                <a:spcPct val="0"/>
              </a:spcBef>
              <a:spcAft>
                <a:spcPct val="0"/>
              </a:spcAft>
              <a:defRPr kumimoji="1" sz="4400">
                <a:solidFill>
                  <a:schemeClr val="tx2"/>
                </a:solidFill>
                <a:latin typeface="Times" charset="0"/>
                <a:ea typeface="Osaka" charset="-128"/>
              </a:defRPr>
            </a:lvl7pPr>
            <a:lvl8pPr marL="1371600" algn="ctr" rtl="0" fontAlgn="base">
              <a:spcBef>
                <a:spcPct val="0"/>
              </a:spcBef>
              <a:spcAft>
                <a:spcPct val="0"/>
              </a:spcAft>
              <a:defRPr kumimoji="1" sz="4400">
                <a:solidFill>
                  <a:schemeClr val="tx2"/>
                </a:solidFill>
                <a:latin typeface="Times" charset="0"/>
                <a:ea typeface="Osaka" charset="-128"/>
              </a:defRPr>
            </a:lvl8pPr>
            <a:lvl9pPr marL="1828800" algn="ctr" rtl="0" fontAlgn="base">
              <a:spcBef>
                <a:spcPct val="0"/>
              </a:spcBef>
              <a:spcAft>
                <a:spcPct val="0"/>
              </a:spcAft>
              <a:defRPr kumimoji="1" sz="4400">
                <a:solidFill>
                  <a:schemeClr val="tx2"/>
                </a:solidFill>
                <a:latin typeface="Times" charset="0"/>
                <a:ea typeface="Osaka" charset="-128"/>
              </a:defRPr>
            </a:lvl9pPr>
          </a:lstStyle>
          <a:p>
            <a:pPr algn="l" eaLnBrk="1" hangingPunct="1"/>
            <a:r>
              <a:rPr lang="ja-JP" altLang="en-US" sz="2500" kern="0" dirty="0">
                <a:solidFill>
                  <a:srgbClr val="005BAD"/>
                </a:solidFill>
                <a:latin typeface="HGP創英角ｺﾞｼｯｸUB" panose="020B0900000000000000" pitchFamily="50" charset="-128"/>
                <a:ea typeface="HGP創英角ｺﾞｼｯｸUB" panose="020B0900000000000000" pitchFamily="50" charset="-128"/>
              </a:rPr>
              <a:t>１</a:t>
            </a:r>
            <a:r>
              <a:rPr lang="en-US" altLang="ja-JP" sz="2200" kern="0" dirty="0">
                <a:solidFill>
                  <a:srgbClr val="005BAD"/>
                </a:solidFill>
                <a:latin typeface="HGP創英角ｺﾞｼｯｸUB" panose="020B0900000000000000" pitchFamily="50" charset="-128"/>
                <a:ea typeface="HGP創英角ｺﾞｼｯｸUB" panose="020B0900000000000000" pitchFamily="50" charset="-128"/>
              </a:rPr>
              <a:t>. </a:t>
            </a:r>
            <a:r>
              <a:rPr lang="ja-JP" altLang="en-US" sz="2200" kern="0" dirty="0">
                <a:solidFill>
                  <a:schemeClr val="tx1"/>
                </a:solidFill>
                <a:latin typeface="HGP創英角ｺﾞｼｯｸUB" panose="020B0900000000000000" pitchFamily="50" charset="-128"/>
                <a:ea typeface="HGP創英角ｺﾞｼｯｸUB" panose="020B0900000000000000" pitchFamily="50" charset="-128"/>
              </a:rPr>
              <a:t>生活と税金の関わりについて考えてみよう </a:t>
            </a:r>
          </a:p>
        </p:txBody>
      </p:sp>
      <p:sp>
        <p:nvSpPr>
          <p:cNvPr id="13" name="正方形/長方形 12">
            <a:extLst>
              <a:ext uri="{FF2B5EF4-FFF2-40B4-BE49-F238E27FC236}">
                <a16:creationId xmlns:a16="http://schemas.microsoft.com/office/drawing/2014/main" id="{4E1A8872-E6EA-C9F7-289C-7ABD96C9EB84}"/>
              </a:ext>
            </a:extLst>
          </p:cNvPr>
          <p:cNvSpPr/>
          <p:nvPr/>
        </p:nvSpPr>
        <p:spPr bwMode="auto">
          <a:xfrm>
            <a:off x="2522184" y="1558010"/>
            <a:ext cx="2257832" cy="520338"/>
          </a:xfrm>
          <a:prstGeom prst="rect">
            <a:avLst/>
          </a:prstGeom>
          <a:solidFill>
            <a:srgbClr val="FBE6B3"/>
          </a:solidFill>
          <a:ln w="635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ja-JP" altLang="en-US" sz="2400" b="0" i="0" u="none" strike="noStrike" cap="none" normalizeH="0" baseline="0" dirty="0">
              <a:ln>
                <a:noFill/>
              </a:ln>
              <a:solidFill>
                <a:schemeClr val="tx1"/>
              </a:solidFill>
              <a:effectLst/>
              <a:latin typeface="+mn-ea"/>
            </a:endParaRPr>
          </a:p>
        </p:txBody>
      </p:sp>
      <p:sp>
        <p:nvSpPr>
          <p:cNvPr id="11" name="テキスト ボックス 10">
            <a:extLst>
              <a:ext uri="{FF2B5EF4-FFF2-40B4-BE49-F238E27FC236}">
                <a16:creationId xmlns:a16="http://schemas.microsoft.com/office/drawing/2014/main" id="{F7AD2524-3AAD-2469-20D3-AC6EEE4139EF}"/>
              </a:ext>
            </a:extLst>
          </p:cNvPr>
          <p:cNvSpPr txBox="1"/>
          <p:nvPr/>
        </p:nvSpPr>
        <p:spPr>
          <a:xfrm>
            <a:off x="2697413" y="1125538"/>
            <a:ext cx="1904689" cy="987258"/>
          </a:xfrm>
          <a:prstGeom prst="rect">
            <a:avLst/>
          </a:prstGeom>
          <a:noFill/>
        </p:spPr>
        <p:txBody>
          <a:bodyPr wrap="none" rtlCol="0">
            <a:spAutoFit/>
          </a:bodyPr>
          <a:lstStyle/>
          <a:p>
            <a:pPr algn="ctr" eaLnBrk="1" hangingPunct="1">
              <a:lnSpc>
                <a:spcPct val="125000"/>
              </a:lnSpc>
            </a:pPr>
            <a:r>
              <a:rPr lang="ja-JP" altLang="en-US" sz="2000" dirty="0">
                <a:latin typeface="HGPGothicE" panose="020B0900000000000000" pitchFamily="34" charset="-128"/>
                <a:ea typeface="+mn-ea"/>
              </a:rPr>
              <a:t>直　接　税</a:t>
            </a:r>
          </a:p>
          <a:p>
            <a:pPr algn="ctr" eaLnBrk="1" hangingPunct="1">
              <a:lnSpc>
                <a:spcPct val="125000"/>
              </a:lnSpc>
            </a:pPr>
            <a:r>
              <a:rPr lang="ja-JP" altLang="en-US" sz="1400" dirty="0">
                <a:latin typeface="HGPGothicE" panose="020B0900000000000000" pitchFamily="34" charset="-128"/>
                <a:ea typeface="+mn-ea"/>
              </a:rPr>
              <a:t>税金を納める人と</a:t>
            </a:r>
            <a:endParaRPr lang="en-US" altLang="ja-JP" sz="1400" dirty="0">
              <a:latin typeface="HGPGothicE" panose="020B0900000000000000" pitchFamily="34" charset="-128"/>
              <a:ea typeface="+mn-ea"/>
            </a:endParaRPr>
          </a:p>
          <a:p>
            <a:pPr algn="ctr" eaLnBrk="1" hangingPunct="1">
              <a:lnSpc>
                <a:spcPct val="125000"/>
              </a:lnSpc>
            </a:pPr>
            <a:r>
              <a:rPr lang="ja-JP" altLang="en-US" sz="1400" dirty="0">
                <a:latin typeface="HGPGothicE" panose="020B0900000000000000" pitchFamily="34" charset="-128"/>
                <a:ea typeface="+mn-ea"/>
              </a:rPr>
              <a:t>負担する人が同じ税金</a:t>
            </a:r>
          </a:p>
        </p:txBody>
      </p:sp>
      <p:sp>
        <p:nvSpPr>
          <p:cNvPr id="14" name="正方形/長方形 13">
            <a:extLst>
              <a:ext uri="{FF2B5EF4-FFF2-40B4-BE49-F238E27FC236}">
                <a16:creationId xmlns:a16="http://schemas.microsoft.com/office/drawing/2014/main" id="{F1726494-A59B-C716-AD4C-D9F2363EFB1A}"/>
              </a:ext>
            </a:extLst>
          </p:cNvPr>
          <p:cNvSpPr/>
          <p:nvPr/>
        </p:nvSpPr>
        <p:spPr bwMode="auto">
          <a:xfrm>
            <a:off x="5990549" y="1558010"/>
            <a:ext cx="2257832" cy="520338"/>
          </a:xfrm>
          <a:prstGeom prst="rect">
            <a:avLst/>
          </a:prstGeom>
          <a:solidFill>
            <a:srgbClr val="88CE78"/>
          </a:solidFill>
          <a:ln w="635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ja-JP" altLang="en-US" sz="2400" b="0" i="0" u="none" strike="noStrike" cap="none" normalizeH="0" baseline="0" dirty="0">
              <a:ln>
                <a:noFill/>
              </a:ln>
              <a:solidFill>
                <a:schemeClr val="tx1"/>
              </a:solidFill>
              <a:effectLst/>
              <a:latin typeface="+mn-ea"/>
            </a:endParaRPr>
          </a:p>
        </p:txBody>
      </p:sp>
      <p:sp>
        <p:nvSpPr>
          <p:cNvPr id="12" name="テキスト ボックス 11">
            <a:extLst>
              <a:ext uri="{FF2B5EF4-FFF2-40B4-BE49-F238E27FC236}">
                <a16:creationId xmlns:a16="http://schemas.microsoft.com/office/drawing/2014/main" id="{F8672C75-52C9-86C7-D39C-780A5E10BB93}"/>
              </a:ext>
            </a:extLst>
          </p:cNvPr>
          <p:cNvSpPr txBox="1"/>
          <p:nvPr/>
        </p:nvSpPr>
        <p:spPr>
          <a:xfrm>
            <a:off x="6071743" y="1125538"/>
            <a:ext cx="2095445" cy="987258"/>
          </a:xfrm>
          <a:prstGeom prst="rect">
            <a:avLst/>
          </a:prstGeom>
          <a:noFill/>
        </p:spPr>
        <p:txBody>
          <a:bodyPr wrap="none" rtlCol="0">
            <a:spAutoFit/>
          </a:bodyPr>
          <a:lstStyle/>
          <a:p>
            <a:pPr algn="ctr" eaLnBrk="1" hangingPunct="1">
              <a:lnSpc>
                <a:spcPct val="125000"/>
              </a:lnSpc>
            </a:pPr>
            <a:r>
              <a:rPr lang="ja-JP" altLang="en-US" sz="2000" dirty="0">
                <a:latin typeface="HGPGothicE" panose="020B0900000000000000" pitchFamily="34" charset="-128"/>
                <a:ea typeface="+mn-ea"/>
              </a:rPr>
              <a:t>間　接　税</a:t>
            </a:r>
          </a:p>
          <a:p>
            <a:pPr algn="ctr" eaLnBrk="1" hangingPunct="1">
              <a:lnSpc>
                <a:spcPct val="125000"/>
              </a:lnSpc>
            </a:pPr>
            <a:r>
              <a:rPr lang="ja-JP" altLang="en-US" sz="1400" dirty="0">
                <a:latin typeface="HGPGothicE" panose="020B0900000000000000" pitchFamily="34" charset="-128"/>
                <a:ea typeface="+mn-ea"/>
              </a:rPr>
              <a:t>税金を納める人と</a:t>
            </a:r>
          </a:p>
          <a:p>
            <a:pPr algn="ctr" eaLnBrk="1" hangingPunct="1">
              <a:lnSpc>
                <a:spcPct val="110000"/>
              </a:lnSpc>
            </a:pPr>
            <a:r>
              <a:rPr lang="ja-JP" altLang="en-US" sz="1400" dirty="0">
                <a:latin typeface="HGPGothicE" panose="020B0900000000000000" pitchFamily="34" charset="-128"/>
                <a:ea typeface="+mn-ea"/>
              </a:rPr>
              <a:t>負担する人が異なる税金</a:t>
            </a:r>
          </a:p>
        </p:txBody>
      </p:sp>
      <p:grpSp>
        <p:nvGrpSpPr>
          <p:cNvPr id="4" name="グループ化 3">
            <a:extLst>
              <a:ext uri="{FF2B5EF4-FFF2-40B4-BE49-F238E27FC236}">
                <a16:creationId xmlns:a16="http://schemas.microsoft.com/office/drawing/2014/main" id="{6CA838FC-E7DE-47E7-168E-F313030DD7E2}"/>
              </a:ext>
            </a:extLst>
          </p:cNvPr>
          <p:cNvGrpSpPr/>
          <p:nvPr/>
        </p:nvGrpSpPr>
        <p:grpSpPr>
          <a:xfrm>
            <a:off x="-29057" y="6108719"/>
            <a:ext cx="832606" cy="749281"/>
            <a:chOff x="-35154" y="5996309"/>
            <a:chExt cx="945432" cy="850816"/>
          </a:xfrm>
        </p:grpSpPr>
        <p:sp>
          <p:nvSpPr>
            <p:cNvPr id="8" name="フリーフォーム: 図形 7">
              <a:extLst>
                <a:ext uri="{FF2B5EF4-FFF2-40B4-BE49-F238E27FC236}">
                  <a16:creationId xmlns:a16="http://schemas.microsoft.com/office/drawing/2014/main" id="{AD61701D-876B-0DC9-53C1-432F064506D3}"/>
                </a:ext>
              </a:extLst>
            </p:cNvPr>
            <p:cNvSpPr/>
            <p:nvPr userDrawn="1"/>
          </p:nvSpPr>
          <p:spPr>
            <a:xfrm rot="5400000">
              <a:off x="29731" y="6013480"/>
              <a:ext cx="803912" cy="863377"/>
            </a:xfrm>
            <a:custGeom>
              <a:avLst/>
              <a:gdLst>
                <a:gd name="connsiteX0" fmla="*/ 0 w 803912"/>
                <a:gd name="connsiteY0" fmla="*/ 529098 h 863377"/>
                <a:gd name="connsiteX1" fmla="*/ 529098 w 803912"/>
                <a:gd name="connsiteY1" fmla="*/ 0 h 863377"/>
                <a:gd name="connsiteX2" fmla="*/ 735047 w 803912"/>
                <a:gd name="connsiteY2" fmla="*/ 41580 h 863377"/>
                <a:gd name="connsiteX3" fmla="*/ 803912 w 803912"/>
                <a:gd name="connsiteY3" fmla="*/ 78958 h 863377"/>
                <a:gd name="connsiteX4" fmla="*/ 803912 w 803912"/>
                <a:gd name="connsiteY4" fmla="*/ 863377 h 863377"/>
                <a:gd name="connsiteX5" fmla="*/ 122089 w 803912"/>
                <a:gd name="connsiteY5" fmla="*/ 863377 h 863377"/>
                <a:gd name="connsiteX6" fmla="*/ 90362 w 803912"/>
                <a:gd name="connsiteY6" fmla="*/ 824922 h 863377"/>
                <a:gd name="connsiteX7" fmla="*/ 0 w 803912"/>
                <a:gd name="connsiteY7" fmla="*/ 529098 h 8633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03912" h="863377">
                  <a:moveTo>
                    <a:pt x="0" y="529098"/>
                  </a:moveTo>
                  <a:cubicBezTo>
                    <a:pt x="0" y="236885"/>
                    <a:pt x="236885" y="0"/>
                    <a:pt x="529098" y="0"/>
                  </a:cubicBezTo>
                  <a:cubicBezTo>
                    <a:pt x="602151" y="0"/>
                    <a:pt x="671747" y="14806"/>
                    <a:pt x="735047" y="41580"/>
                  </a:cubicBezTo>
                  <a:lnTo>
                    <a:pt x="803912" y="78958"/>
                  </a:lnTo>
                  <a:lnTo>
                    <a:pt x="803912" y="863377"/>
                  </a:lnTo>
                  <a:lnTo>
                    <a:pt x="122089" y="863377"/>
                  </a:lnTo>
                  <a:lnTo>
                    <a:pt x="90362" y="824922"/>
                  </a:lnTo>
                  <a:cubicBezTo>
                    <a:pt x="33312" y="740478"/>
                    <a:pt x="0" y="638678"/>
                    <a:pt x="0" y="529098"/>
                  </a:cubicBezTo>
                  <a:close/>
                </a:path>
              </a:pathLst>
            </a:custGeom>
            <a:solidFill>
              <a:srgbClr val="DCF8C0"/>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kumimoji="1" lang="ja-JP" altLang="en-US" dirty="0">
                <a:latin typeface="HGPGothicE" panose="020B0900000000000000" pitchFamily="34" charset="-128"/>
              </a:endParaRPr>
            </a:p>
          </p:txBody>
        </p:sp>
        <p:sp>
          <p:nvSpPr>
            <p:cNvPr id="9" name="フリーフォーム: 図形 8">
              <a:extLst>
                <a:ext uri="{FF2B5EF4-FFF2-40B4-BE49-F238E27FC236}">
                  <a16:creationId xmlns:a16="http://schemas.microsoft.com/office/drawing/2014/main" id="{56507152-4CD5-71F6-410D-A55102422BD1}"/>
                </a:ext>
              </a:extLst>
            </p:cNvPr>
            <p:cNvSpPr/>
            <p:nvPr userDrawn="1"/>
          </p:nvSpPr>
          <p:spPr>
            <a:xfrm rot="5400000">
              <a:off x="29731" y="5966578"/>
              <a:ext cx="850815" cy="910278"/>
            </a:xfrm>
            <a:custGeom>
              <a:avLst/>
              <a:gdLst>
                <a:gd name="connsiteX0" fmla="*/ 0 w 850815"/>
                <a:gd name="connsiteY0" fmla="*/ 576000 h 910278"/>
                <a:gd name="connsiteX1" fmla="*/ 576000 w 850815"/>
                <a:gd name="connsiteY1" fmla="*/ 0 h 910278"/>
                <a:gd name="connsiteX2" fmla="*/ 800205 w 850815"/>
                <a:gd name="connsiteY2" fmla="*/ 45266 h 910278"/>
                <a:gd name="connsiteX3" fmla="*/ 850815 w 850815"/>
                <a:gd name="connsiteY3" fmla="*/ 72735 h 910278"/>
                <a:gd name="connsiteX4" fmla="*/ 850815 w 850815"/>
                <a:gd name="connsiteY4" fmla="*/ 125859 h 910278"/>
                <a:gd name="connsiteX5" fmla="*/ 781950 w 850815"/>
                <a:gd name="connsiteY5" fmla="*/ 88481 h 910278"/>
                <a:gd name="connsiteX6" fmla="*/ 576001 w 850815"/>
                <a:gd name="connsiteY6" fmla="*/ 46901 h 910278"/>
                <a:gd name="connsiteX7" fmla="*/ 46903 w 850815"/>
                <a:gd name="connsiteY7" fmla="*/ 575999 h 910278"/>
                <a:gd name="connsiteX8" fmla="*/ 137265 w 850815"/>
                <a:gd name="connsiteY8" fmla="*/ 871823 h 910278"/>
                <a:gd name="connsiteX9" fmla="*/ 168992 w 850815"/>
                <a:gd name="connsiteY9" fmla="*/ 910278 h 910278"/>
                <a:gd name="connsiteX10" fmla="*/ 108463 w 850815"/>
                <a:gd name="connsiteY10" fmla="*/ 910278 h 910278"/>
                <a:gd name="connsiteX11" fmla="*/ 98372 w 850815"/>
                <a:gd name="connsiteY11" fmla="*/ 898047 h 910278"/>
                <a:gd name="connsiteX12" fmla="*/ 0 w 850815"/>
                <a:gd name="connsiteY12" fmla="*/ 576000 h 9102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850815" h="910278">
                  <a:moveTo>
                    <a:pt x="0" y="576000"/>
                  </a:moveTo>
                  <a:cubicBezTo>
                    <a:pt x="0" y="257884"/>
                    <a:pt x="257884" y="0"/>
                    <a:pt x="576000" y="0"/>
                  </a:cubicBezTo>
                  <a:cubicBezTo>
                    <a:pt x="655529" y="0"/>
                    <a:pt x="731294" y="16118"/>
                    <a:pt x="800205" y="45266"/>
                  </a:cubicBezTo>
                  <a:lnTo>
                    <a:pt x="850815" y="72735"/>
                  </a:lnTo>
                  <a:lnTo>
                    <a:pt x="850815" y="125859"/>
                  </a:lnTo>
                  <a:lnTo>
                    <a:pt x="781950" y="88481"/>
                  </a:lnTo>
                  <a:cubicBezTo>
                    <a:pt x="718650" y="61707"/>
                    <a:pt x="649054" y="46901"/>
                    <a:pt x="576001" y="46901"/>
                  </a:cubicBezTo>
                  <a:cubicBezTo>
                    <a:pt x="283788" y="46901"/>
                    <a:pt x="46903" y="283786"/>
                    <a:pt x="46903" y="575999"/>
                  </a:cubicBezTo>
                  <a:cubicBezTo>
                    <a:pt x="46903" y="685579"/>
                    <a:pt x="80215" y="787379"/>
                    <a:pt x="137265" y="871823"/>
                  </a:cubicBezTo>
                  <a:lnTo>
                    <a:pt x="168992" y="910278"/>
                  </a:lnTo>
                  <a:lnTo>
                    <a:pt x="108463" y="910278"/>
                  </a:lnTo>
                  <a:lnTo>
                    <a:pt x="98372" y="898047"/>
                  </a:lnTo>
                  <a:cubicBezTo>
                    <a:pt x="36265" y="806117"/>
                    <a:pt x="0" y="695294"/>
                    <a:pt x="0" y="576000"/>
                  </a:cubicBezTo>
                  <a:close/>
                </a:path>
              </a:pathLst>
            </a:custGeom>
            <a:solidFill>
              <a:srgbClr val="005BAD"/>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kumimoji="1" lang="ja-JP" altLang="en-US">
                <a:latin typeface="HGPGothicE" panose="020B0900000000000000" pitchFamily="34" charset="-128"/>
              </a:endParaRPr>
            </a:p>
          </p:txBody>
        </p:sp>
        <p:sp>
          <p:nvSpPr>
            <p:cNvPr id="10" name="テキスト ボックス 9">
              <a:extLst>
                <a:ext uri="{FF2B5EF4-FFF2-40B4-BE49-F238E27FC236}">
                  <a16:creationId xmlns:a16="http://schemas.microsoft.com/office/drawing/2014/main" id="{FE54DCFA-36A5-89B4-5A84-CFE850CE4A66}"/>
                </a:ext>
              </a:extLst>
            </p:cNvPr>
            <p:cNvSpPr txBox="1"/>
            <p:nvPr userDrawn="1"/>
          </p:nvSpPr>
          <p:spPr>
            <a:xfrm>
              <a:off x="-35154" y="6181034"/>
              <a:ext cx="825671" cy="584775"/>
            </a:xfrm>
            <a:prstGeom prst="rect">
              <a:avLst/>
            </a:prstGeom>
            <a:noFill/>
          </p:spPr>
          <p:txBody>
            <a:bodyPr wrap="square" rtlCol="0">
              <a:noAutofit/>
            </a:bodyPr>
            <a:lstStyle/>
            <a:p>
              <a:pPr algn="ctr"/>
              <a:r>
                <a:rPr kumimoji="1" lang="ja-JP" altLang="en-US" sz="1400" b="1" i="0" spc="50" baseline="0" dirty="0">
                  <a:solidFill>
                    <a:srgbClr val="005BAD"/>
                  </a:solidFill>
                  <a:latin typeface="ＭＳ Ｐゴシック" panose="020B0600070205080204" pitchFamily="50" charset="-128"/>
                  <a:ea typeface="ＭＳ Ｐゴシック" panose="020B0600070205080204" pitchFamily="50" charset="-128"/>
                </a:rPr>
                <a:t>もっと</a:t>
              </a:r>
              <a:endParaRPr kumimoji="1" lang="en-US" altLang="ja-JP" sz="1400" b="1" i="0" spc="50" baseline="0" dirty="0">
                <a:solidFill>
                  <a:srgbClr val="005BAD"/>
                </a:solidFill>
                <a:latin typeface="ＭＳ Ｐゴシック" panose="020B0600070205080204" pitchFamily="50" charset="-128"/>
                <a:ea typeface="ＭＳ Ｐゴシック" panose="020B0600070205080204" pitchFamily="50" charset="-128"/>
              </a:endParaRPr>
            </a:p>
            <a:p>
              <a:pPr algn="ctr"/>
              <a:r>
                <a:rPr lang="ja-JP" altLang="en-US" sz="1400" b="1" spc="50" dirty="0">
                  <a:solidFill>
                    <a:srgbClr val="005BAD"/>
                  </a:solidFill>
                  <a:latin typeface="ＭＳ Ｐゴシック" panose="020B0600070205080204" pitchFamily="50" charset="-128"/>
                  <a:ea typeface="ＭＳ Ｐゴシック" panose="020B0600070205080204" pitchFamily="50" charset="-128"/>
                </a:rPr>
                <a:t>詳しく</a:t>
              </a:r>
              <a:endParaRPr kumimoji="1" lang="ja-JP" altLang="en-US" sz="1400" b="1" i="0" spc="50" baseline="0" dirty="0">
                <a:solidFill>
                  <a:srgbClr val="005BAD"/>
                </a:solidFill>
                <a:latin typeface="ＭＳ Ｐゴシック" panose="020B0600070205080204" pitchFamily="50" charset="-128"/>
                <a:ea typeface="ＭＳ Ｐゴシック" panose="020B0600070205080204" pitchFamily="50" charset="-128"/>
              </a:endParaRPr>
            </a:p>
          </p:txBody>
        </p:sp>
      </p:grpSp>
      <p:pic>
        <p:nvPicPr>
          <p:cNvPr id="21" name="図 20">
            <a:hlinkClick r:id="rId4"/>
            <a:extLst>
              <a:ext uri="{FF2B5EF4-FFF2-40B4-BE49-F238E27FC236}">
                <a16:creationId xmlns:a16="http://schemas.microsoft.com/office/drawing/2014/main" id="{3220D594-C205-4B8D-8F0A-158A4EF1A3DE}"/>
              </a:ext>
            </a:extLst>
          </p:cNvPr>
          <p:cNvPicPr>
            <a:picLocks noChangeAspect="1"/>
          </p:cNvPicPr>
          <p:nvPr/>
        </p:nvPicPr>
        <p:blipFill>
          <a:blip r:embed="rId5"/>
          <a:stretch>
            <a:fillRect/>
          </a:stretch>
        </p:blipFill>
        <p:spPr>
          <a:xfrm>
            <a:off x="8332165" y="6336667"/>
            <a:ext cx="478083" cy="478083"/>
          </a:xfrm>
          <a:prstGeom prst="rect">
            <a:avLst/>
          </a:prstGeom>
        </p:spPr>
      </p:pic>
      <p:sp>
        <p:nvSpPr>
          <p:cNvPr id="5" name="スライド番号プレースホルダー 8">
            <a:extLst>
              <a:ext uri="{FF2B5EF4-FFF2-40B4-BE49-F238E27FC236}">
                <a16:creationId xmlns:a16="http://schemas.microsoft.com/office/drawing/2014/main" id="{F2216F25-F9C9-53A7-CE9F-DF11F37EFC47}"/>
              </a:ext>
            </a:extLst>
          </p:cNvPr>
          <p:cNvSpPr>
            <a:spLocks noGrp="1"/>
          </p:cNvSpPr>
          <p:nvPr>
            <p:ph type="sldNum" sz="quarter" idx="12"/>
          </p:nvPr>
        </p:nvSpPr>
        <p:spPr>
          <a:xfrm>
            <a:off x="8769893" y="6443281"/>
            <a:ext cx="374107" cy="298426"/>
          </a:xfrm>
        </p:spPr>
        <p:txBody>
          <a:bodyPr/>
          <a:lstStyle/>
          <a:p>
            <a:pPr>
              <a:defRPr/>
            </a:pPr>
            <a:fld id="{40E3B949-1179-4387-B307-F356BE6486A4}" type="slidenum">
              <a:rPr lang="en-US" altLang="ja-JP" smtClean="0">
                <a:latin typeface="+mn-ea"/>
                <a:ea typeface="+mn-ea"/>
              </a:rPr>
              <a:pPr>
                <a:defRPr/>
              </a:pPr>
              <a:t>3</a:t>
            </a:fld>
            <a:endParaRPr lang="en-US" altLang="ja-JP" dirty="0">
              <a:latin typeface="+mn-ea"/>
              <a:ea typeface="+mn-ea"/>
            </a:endParaRPr>
          </a:p>
        </p:txBody>
      </p:sp>
    </p:spTree>
    <p:custDataLst>
      <p:tags r:id="rId1"/>
    </p:custData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3"/>
                                        </p:tgtEl>
                                        <p:attrNameLst>
                                          <p:attrName>style.visibility</p:attrName>
                                        </p:attrNameLst>
                                      </p:cBhvr>
                                      <p:to>
                                        <p:strVal val="visible"/>
                                      </p:to>
                                    </p:set>
                                    <p:animEffect transition="in" filter="fade">
                                      <p:cBhvr>
                                        <p:cTn id="10" dur="500"/>
                                        <p:tgtEl>
                                          <p:spTgt spid="13"/>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1"/>
                                        </p:tgtEl>
                                        <p:attrNameLst>
                                          <p:attrName>style.visibility</p:attrName>
                                        </p:attrNameLst>
                                      </p:cBhvr>
                                      <p:to>
                                        <p:strVal val="visible"/>
                                      </p:to>
                                    </p:set>
                                    <p:animEffect transition="in" filter="fade">
                                      <p:cBhvr>
                                        <p:cTn id="13" dur="500"/>
                                        <p:tgtEl>
                                          <p:spTgt spid="11"/>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14"/>
                                        </p:tgtEl>
                                        <p:attrNameLst>
                                          <p:attrName>style.visibility</p:attrName>
                                        </p:attrNameLst>
                                      </p:cBhvr>
                                      <p:to>
                                        <p:strVal val="visible"/>
                                      </p:to>
                                    </p:set>
                                    <p:animEffect transition="in" filter="fade">
                                      <p:cBhvr>
                                        <p:cTn id="16" dur="500"/>
                                        <p:tgtEl>
                                          <p:spTgt spid="14"/>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Effect transition="in" filter="fade">
                                      <p:cBhvr>
                                        <p:cTn id="19" dur="500"/>
                                        <p:tgtEl>
                                          <p:spTgt spid="12"/>
                                        </p:tgtEl>
                                      </p:cBhvr>
                                    </p:animEffect>
                                  </p:childTnLst>
                                </p:cTn>
                              </p:par>
                            </p:childTnLst>
                          </p:cTn>
                        </p:par>
                      </p:childTnLst>
                    </p:cTn>
                  </p:par>
                  <p:par>
                    <p:cTn id="20" fill="hold">
                      <p:stCondLst>
                        <p:cond delay="indefinite"/>
                      </p:stCondLst>
                      <p:childTnLst>
                        <p:par>
                          <p:cTn id="21" fill="hold">
                            <p:stCondLst>
                              <p:cond delay="0"/>
                            </p:stCondLst>
                            <p:childTnLst>
                              <p:par>
                                <p:cTn id="22" presetID="42" presetClass="entr" presetSubtype="0" fill="hold" nodeType="clickEffect">
                                  <p:stCondLst>
                                    <p:cond delay="0"/>
                                  </p:stCondLst>
                                  <p:childTnLst>
                                    <p:set>
                                      <p:cBhvr>
                                        <p:cTn id="23" dur="1" fill="hold">
                                          <p:stCondLst>
                                            <p:cond delay="0"/>
                                          </p:stCondLst>
                                        </p:cTn>
                                        <p:tgtEl>
                                          <p:spTgt spid="15"/>
                                        </p:tgtEl>
                                        <p:attrNameLst>
                                          <p:attrName>style.visibility</p:attrName>
                                        </p:attrNameLst>
                                      </p:cBhvr>
                                      <p:to>
                                        <p:strVal val="visible"/>
                                      </p:to>
                                    </p:set>
                                    <p:animEffect transition="in" filter="fade">
                                      <p:cBhvr>
                                        <p:cTn id="24" dur="600"/>
                                        <p:tgtEl>
                                          <p:spTgt spid="15"/>
                                        </p:tgtEl>
                                      </p:cBhvr>
                                    </p:animEffect>
                                    <p:anim calcmode="lin" valueType="num">
                                      <p:cBhvr>
                                        <p:cTn id="25" dur="600" fill="hold"/>
                                        <p:tgtEl>
                                          <p:spTgt spid="15"/>
                                        </p:tgtEl>
                                        <p:attrNameLst>
                                          <p:attrName>ppt_x</p:attrName>
                                        </p:attrNameLst>
                                      </p:cBhvr>
                                      <p:tavLst>
                                        <p:tav tm="0">
                                          <p:val>
                                            <p:strVal val="#ppt_x"/>
                                          </p:val>
                                        </p:tav>
                                        <p:tav tm="100000">
                                          <p:val>
                                            <p:strVal val="#ppt_x"/>
                                          </p:val>
                                        </p:tav>
                                      </p:tavLst>
                                    </p:anim>
                                    <p:anim calcmode="lin" valueType="num">
                                      <p:cBhvr>
                                        <p:cTn id="26" dur="600" fill="hold"/>
                                        <p:tgtEl>
                                          <p:spTgt spid="15"/>
                                        </p:tgtEl>
                                        <p:attrNameLst>
                                          <p:attrName>ppt_y</p:attrName>
                                        </p:attrNameLst>
                                      </p:cBhvr>
                                      <p:tavLst>
                                        <p:tav tm="0">
                                          <p:val>
                                            <p:strVal val="#ppt_y+.1"/>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2" presetClass="entr" presetSubtype="8" fill="hold" nodeType="clickEffect">
                                  <p:stCondLst>
                                    <p:cond delay="0"/>
                                  </p:stCondLst>
                                  <p:childTnLst>
                                    <p:set>
                                      <p:cBhvr>
                                        <p:cTn id="30" dur="1" fill="hold">
                                          <p:stCondLst>
                                            <p:cond delay="0"/>
                                          </p:stCondLst>
                                        </p:cTn>
                                        <p:tgtEl>
                                          <p:spTgt spid="33">
                                            <p:txEl>
                                              <p:pRg st="0" end="0"/>
                                            </p:txEl>
                                          </p:spTgt>
                                        </p:tgtEl>
                                        <p:attrNameLst>
                                          <p:attrName>style.visibility</p:attrName>
                                        </p:attrNameLst>
                                      </p:cBhvr>
                                      <p:to>
                                        <p:strVal val="visible"/>
                                      </p:to>
                                    </p:set>
                                    <p:animEffect transition="in" filter="wipe(left)">
                                      <p:cBhvr>
                                        <p:cTn id="31" dur="1750"/>
                                        <p:tgtEl>
                                          <p:spTgt spid="33">
                                            <p:txEl>
                                              <p:pRg st="0" end="0"/>
                                            </p:txEl>
                                          </p:spTgt>
                                        </p:tgtEl>
                                      </p:cBhvr>
                                    </p:animEffect>
                                  </p:childTnLst>
                                </p:cTn>
                              </p:par>
                            </p:childTnLst>
                          </p:cTn>
                        </p:par>
                        <p:par>
                          <p:cTn id="32" fill="hold">
                            <p:stCondLst>
                              <p:cond delay="1750"/>
                            </p:stCondLst>
                            <p:childTnLst>
                              <p:par>
                                <p:cTn id="33" presetID="22" presetClass="entr" presetSubtype="8" fill="hold" nodeType="afterEffect">
                                  <p:stCondLst>
                                    <p:cond delay="0"/>
                                  </p:stCondLst>
                                  <p:childTnLst>
                                    <p:set>
                                      <p:cBhvr>
                                        <p:cTn id="34" dur="1" fill="hold">
                                          <p:stCondLst>
                                            <p:cond delay="0"/>
                                          </p:stCondLst>
                                        </p:cTn>
                                        <p:tgtEl>
                                          <p:spTgt spid="33">
                                            <p:txEl>
                                              <p:pRg st="1" end="1"/>
                                            </p:txEl>
                                          </p:spTgt>
                                        </p:tgtEl>
                                        <p:attrNameLst>
                                          <p:attrName>style.visibility</p:attrName>
                                        </p:attrNameLst>
                                      </p:cBhvr>
                                      <p:to>
                                        <p:strVal val="visible"/>
                                      </p:to>
                                    </p:set>
                                    <p:animEffect transition="in" filter="wipe(left)">
                                      <p:cBhvr>
                                        <p:cTn id="35" dur="900"/>
                                        <p:tgtEl>
                                          <p:spTgt spid="33">
                                            <p:txEl>
                                              <p:pRg st="1" end="1"/>
                                            </p:txEl>
                                          </p:spTgt>
                                        </p:tgtEl>
                                      </p:cBhvr>
                                    </p:animEffect>
                                  </p:childTnLst>
                                </p:cTn>
                              </p:par>
                            </p:childTnLst>
                          </p:cTn>
                        </p:par>
                      </p:childTnLst>
                    </p:cTn>
                  </p:par>
                  <p:par>
                    <p:cTn id="36" fill="hold">
                      <p:stCondLst>
                        <p:cond delay="indefinite"/>
                      </p:stCondLst>
                      <p:childTnLst>
                        <p:par>
                          <p:cTn id="37" fill="hold">
                            <p:stCondLst>
                              <p:cond delay="0"/>
                            </p:stCondLst>
                            <p:childTnLst>
                              <p:par>
                                <p:cTn id="38" presetID="22" presetClass="entr" presetSubtype="8" fill="hold" nodeType="clickEffect">
                                  <p:stCondLst>
                                    <p:cond delay="0"/>
                                  </p:stCondLst>
                                  <p:childTnLst>
                                    <p:set>
                                      <p:cBhvr>
                                        <p:cTn id="39" dur="1" fill="hold">
                                          <p:stCondLst>
                                            <p:cond delay="0"/>
                                          </p:stCondLst>
                                        </p:cTn>
                                        <p:tgtEl>
                                          <p:spTgt spid="33">
                                            <p:txEl>
                                              <p:pRg st="2" end="2"/>
                                            </p:txEl>
                                          </p:spTgt>
                                        </p:tgtEl>
                                        <p:attrNameLst>
                                          <p:attrName>style.visibility</p:attrName>
                                        </p:attrNameLst>
                                      </p:cBhvr>
                                      <p:to>
                                        <p:strVal val="visible"/>
                                      </p:to>
                                    </p:set>
                                    <p:animEffect transition="in" filter="wipe(left)">
                                      <p:cBhvr>
                                        <p:cTn id="40" dur="2100"/>
                                        <p:tgtEl>
                                          <p:spTgt spid="33">
                                            <p:txEl>
                                              <p:pRg st="2" end="2"/>
                                            </p:txEl>
                                          </p:spTgt>
                                        </p:tgtEl>
                                      </p:cBhvr>
                                    </p:animEffect>
                                  </p:childTnLst>
                                </p:cTn>
                              </p:par>
                            </p:childTnLst>
                          </p:cTn>
                        </p:par>
                        <p:par>
                          <p:cTn id="41" fill="hold">
                            <p:stCondLst>
                              <p:cond delay="2100"/>
                            </p:stCondLst>
                            <p:childTnLst>
                              <p:par>
                                <p:cTn id="42" presetID="22" presetClass="entr" presetSubtype="8" fill="hold" nodeType="afterEffect">
                                  <p:stCondLst>
                                    <p:cond delay="0"/>
                                  </p:stCondLst>
                                  <p:childTnLst>
                                    <p:set>
                                      <p:cBhvr>
                                        <p:cTn id="43" dur="1" fill="hold">
                                          <p:stCondLst>
                                            <p:cond delay="0"/>
                                          </p:stCondLst>
                                        </p:cTn>
                                        <p:tgtEl>
                                          <p:spTgt spid="33">
                                            <p:txEl>
                                              <p:pRg st="3" end="3"/>
                                            </p:txEl>
                                          </p:spTgt>
                                        </p:tgtEl>
                                        <p:attrNameLst>
                                          <p:attrName>style.visibility</p:attrName>
                                        </p:attrNameLst>
                                      </p:cBhvr>
                                      <p:to>
                                        <p:strVal val="visible"/>
                                      </p:to>
                                    </p:set>
                                    <p:animEffect transition="in" filter="wipe(left)">
                                      <p:cBhvr>
                                        <p:cTn id="44" dur="2200"/>
                                        <p:tgtEl>
                                          <p:spTgt spid="3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1" grpId="0"/>
      <p:bldP spid="14" grpId="0" animBg="1"/>
      <p:bldP spid="12"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グループ化 2">
            <a:extLst>
              <a:ext uri="{FF2B5EF4-FFF2-40B4-BE49-F238E27FC236}">
                <a16:creationId xmlns:a16="http://schemas.microsoft.com/office/drawing/2014/main" id="{ED50F95D-2D5E-4F88-D588-2A181BDD8670}"/>
              </a:ext>
            </a:extLst>
          </p:cNvPr>
          <p:cNvGrpSpPr/>
          <p:nvPr/>
        </p:nvGrpSpPr>
        <p:grpSpPr>
          <a:xfrm>
            <a:off x="194888" y="252825"/>
            <a:ext cx="8763698" cy="971520"/>
            <a:chOff x="322211" y="6432958"/>
            <a:chExt cx="8532000" cy="233001"/>
          </a:xfrm>
        </p:grpSpPr>
        <p:sp>
          <p:nvSpPr>
            <p:cNvPr id="4" name="正方形/長方形 3">
              <a:extLst>
                <a:ext uri="{FF2B5EF4-FFF2-40B4-BE49-F238E27FC236}">
                  <a16:creationId xmlns:a16="http://schemas.microsoft.com/office/drawing/2014/main" id="{807AF172-8AD4-58D3-53FD-E16019BC2CC9}"/>
                </a:ext>
              </a:extLst>
            </p:cNvPr>
            <p:cNvSpPr/>
            <p:nvPr/>
          </p:nvSpPr>
          <p:spPr bwMode="auto">
            <a:xfrm>
              <a:off x="322211" y="6432958"/>
              <a:ext cx="8532000" cy="233001"/>
            </a:xfrm>
            <a:prstGeom prst="rect">
              <a:avLst/>
            </a:prstGeom>
            <a:noFill/>
            <a:ln w="22225" cap="flat" cmpd="sng" algn="ctr">
              <a:solidFill>
                <a:srgbClr val="005BAD"/>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ja-JP" altLang="en-US" sz="2400" b="0" i="0" u="none" strike="noStrike" cap="none" normalizeH="0" baseline="0" dirty="0">
                <a:ln>
                  <a:noFill/>
                </a:ln>
                <a:solidFill>
                  <a:schemeClr val="tx1"/>
                </a:solidFill>
                <a:effectLst/>
                <a:latin typeface="+mn-ea"/>
              </a:endParaRPr>
            </a:p>
          </p:txBody>
        </p:sp>
        <p:sp>
          <p:nvSpPr>
            <p:cNvPr id="5" name="正方形/長方形 4">
              <a:extLst>
                <a:ext uri="{FF2B5EF4-FFF2-40B4-BE49-F238E27FC236}">
                  <a16:creationId xmlns:a16="http://schemas.microsoft.com/office/drawing/2014/main" id="{3C0C13C3-E19E-719C-B957-7DC74B96706F}"/>
                </a:ext>
              </a:extLst>
            </p:cNvPr>
            <p:cNvSpPr/>
            <p:nvPr/>
          </p:nvSpPr>
          <p:spPr bwMode="auto">
            <a:xfrm>
              <a:off x="384373" y="6449705"/>
              <a:ext cx="8389132" cy="199620"/>
            </a:xfrm>
            <a:prstGeom prst="rect">
              <a:avLst/>
            </a:prstGeom>
            <a:solidFill>
              <a:srgbClr val="CCECFF">
                <a:alpha val="30000"/>
              </a:srgbClr>
            </a:solidFill>
            <a:ln w="6350" cap="flat" cmpd="sng" algn="ctr">
              <a:solidFill>
                <a:srgbClr val="005BAD"/>
              </a:solidFill>
              <a:prstDash val="dash"/>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ja-JP" altLang="en-US" sz="2400" b="0" i="0" u="none" strike="noStrike" cap="none" normalizeH="0" baseline="0" dirty="0">
                <a:ln>
                  <a:noFill/>
                </a:ln>
                <a:solidFill>
                  <a:schemeClr val="tx1"/>
                </a:solidFill>
                <a:effectLst/>
                <a:latin typeface="+mn-ea"/>
              </a:endParaRPr>
            </a:p>
          </p:txBody>
        </p:sp>
      </p:grpSp>
      <p:sp>
        <p:nvSpPr>
          <p:cNvPr id="6" name="Text Box 12">
            <a:extLst>
              <a:ext uri="{FF2B5EF4-FFF2-40B4-BE49-F238E27FC236}">
                <a16:creationId xmlns:a16="http://schemas.microsoft.com/office/drawing/2014/main" id="{F73089FB-DE62-83E4-590C-AD5BE574CC13}"/>
              </a:ext>
            </a:extLst>
          </p:cNvPr>
          <p:cNvSpPr txBox="1">
            <a:spLocks noChangeArrowheads="1"/>
          </p:cNvSpPr>
          <p:nvPr/>
        </p:nvSpPr>
        <p:spPr bwMode="auto">
          <a:xfrm>
            <a:off x="317324" y="364150"/>
            <a:ext cx="4556055" cy="7243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lnSpc>
                <a:spcPct val="130000"/>
              </a:lnSpc>
              <a:spcBef>
                <a:spcPct val="0"/>
              </a:spcBef>
              <a:buNone/>
            </a:pPr>
            <a:r>
              <a:rPr lang="ja-JP" altLang="en-US" sz="1700" b="1" dirty="0">
                <a:solidFill>
                  <a:srgbClr val="005BAD"/>
                </a:solidFill>
                <a:latin typeface="HGPｺﾞｼｯｸE" panose="020B0900000000000000" pitchFamily="50" charset="-128"/>
                <a:ea typeface="HGPｺﾞｼｯｸE" panose="020B0900000000000000" pitchFamily="50" charset="-128"/>
              </a:rPr>
              <a:t>税金についてもっと詳しく知りたい</a:t>
            </a:r>
            <a:r>
              <a:rPr lang="ja-JP" altLang="en-US" sz="1700" b="1">
                <a:solidFill>
                  <a:srgbClr val="005BAD"/>
                </a:solidFill>
                <a:latin typeface="HGPｺﾞｼｯｸE" panose="020B0900000000000000" pitchFamily="50" charset="-128"/>
                <a:ea typeface="HGPｺﾞｼｯｸE" panose="020B0900000000000000" pitchFamily="50" charset="-128"/>
              </a:rPr>
              <a:t>人は</a:t>
            </a:r>
            <a:endParaRPr lang="en-US" altLang="ja-JP" sz="1700" b="1" dirty="0">
              <a:solidFill>
                <a:srgbClr val="005BAD"/>
              </a:solidFill>
              <a:latin typeface="HGPｺﾞｼｯｸE" panose="020B0900000000000000" pitchFamily="50" charset="-128"/>
              <a:ea typeface="HGPｺﾞｼｯｸE" panose="020B0900000000000000" pitchFamily="50" charset="-128"/>
            </a:endParaRPr>
          </a:p>
          <a:p>
            <a:pPr eaLnBrk="1" hangingPunct="1">
              <a:lnSpc>
                <a:spcPct val="130000"/>
              </a:lnSpc>
              <a:spcBef>
                <a:spcPct val="0"/>
              </a:spcBef>
              <a:buNone/>
            </a:pPr>
            <a:r>
              <a:rPr lang="ja-JP" altLang="en-US" sz="1700" b="1">
                <a:solidFill>
                  <a:srgbClr val="005BAD"/>
                </a:solidFill>
                <a:latin typeface="HGPｺﾞｼｯｸE" panose="020B0900000000000000" pitchFamily="50" charset="-128"/>
                <a:ea typeface="HGPｺﾞｼｯｸE" panose="020B0900000000000000" pitchFamily="50" charset="-128"/>
              </a:rPr>
              <a:t>国税庁</a:t>
            </a:r>
            <a:r>
              <a:rPr lang="ja-JP" altLang="en-US" sz="1700" b="1" dirty="0">
                <a:solidFill>
                  <a:srgbClr val="005BAD"/>
                </a:solidFill>
                <a:latin typeface="HGPｺﾞｼｯｸE" panose="020B0900000000000000" pitchFamily="50" charset="-128"/>
                <a:ea typeface="HGPｺﾞｼｯｸE" panose="020B0900000000000000" pitchFamily="50" charset="-128"/>
              </a:rPr>
              <a:t>ホームページの「税の学習コーナー」へ</a:t>
            </a:r>
          </a:p>
        </p:txBody>
      </p:sp>
      <p:cxnSp>
        <p:nvCxnSpPr>
          <p:cNvPr id="17" name="直線コネクタ 16">
            <a:extLst>
              <a:ext uri="{FF2B5EF4-FFF2-40B4-BE49-F238E27FC236}">
                <a16:creationId xmlns:a16="http://schemas.microsoft.com/office/drawing/2014/main" id="{158275C9-C0E9-DFFE-765F-D7B07B33BD0E}"/>
              </a:ext>
            </a:extLst>
          </p:cNvPr>
          <p:cNvCxnSpPr>
            <a:cxnSpLocks/>
          </p:cNvCxnSpPr>
          <p:nvPr/>
        </p:nvCxnSpPr>
        <p:spPr>
          <a:xfrm>
            <a:off x="0" y="5125415"/>
            <a:ext cx="9144000" cy="0"/>
          </a:xfrm>
          <a:prstGeom prst="line">
            <a:avLst/>
          </a:prstGeom>
          <a:ln w="25400" cmpd="dbl">
            <a:solidFill>
              <a:srgbClr val="005BAD"/>
            </a:solidFill>
          </a:ln>
          <a:effectLst/>
        </p:spPr>
        <p:style>
          <a:lnRef idx="2">
            <a:schemeClr val="accent1"/>
          </a:lnRef>
          <a:fillRef idx="0">
            <a:schemeClr val="accent1"/>
          </a:fillRef>
          <a:effectRef idx="1">
            <a:schemeClr val="accent1"/>
          </a:effectRef>
          <a:fontRef idx="minor">
            <a:schemeClr val="tx1"/>
          </a:fontRef>
        </p:style>
      </p:cxnSp>
      <p:grpSp>
        <p:nvGrpSpPr>
          <p:cNvPr id="32" name="グループ化 31">
            <a:extLst>
              <a:ext uri="{FF2B5EF4-FFF2-40B4-BE49-F238E27FC236}">
                <a16:creationId xmlns:a16="http://schemas.microsoft.com/office/drawing/2014/main" id="{1F430486-5637-6278-61A5-FB26EEFD191A}"/>
              </a:ext>
            </a:extLst>
          </p:cNvPr>
          <p:cNvGrpSpPr/>
          <p:nvPr/>
        </p:nvGrpSpPr>
        <p:grpSpPr>
          <a:xfrm>
            <a:off x="287921" y="6410880"/>
            <a:ext cx="7951204" cy="374400"/>
            <a:chOff x="287921" y="6410880"/>
            <a:chExt cx="8532000" cy="374400"/>
          </a:xfrm>
        </p:grpSpPr>
        <p:sp>
          <p:nvSpPr>
            <p:cNvPr id="33" name="正方形/長方形 32">
              <a:extLst>
                <a:ext uri="{FF2B5EF4-FFF2-40B4-BE49-F238E27FC236}">
                  <a16:creationId xmlns:a16="http://schemas.microsoft.com/office/drawing/2014/main" id="{027A69C8-9BE1-228E-EDBF-768AE62D82C0}"/>
                </a:ext>
              </a:extLst>
            </p:cNvPr>
            <p:cNvSpPr/>
            <p:nvPr/>
          </p:nvSpPr>
          <p:spPr bwMode="auto">
            <a:xfrm>
              <a:off x="287921" y="6410880"/>
              <a:ext cx="8532000" cy="374400"/>
            </a:xfrm>
            <a:prstGeom prst="rect">
              <a:avLst/>
            </a:prstGeom>
            <a:noFill/>
            <a:ln w="22225" cap="flat" cmpd="sng" algn="ctr">
              <a:solidFill>
                <a:srgbClr val="005BAD"/>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ja-JP" altLang="en-US" sz="2400" b="0" i="0" u="none" strike="noStrike" cap="none" normalizeH="0" baseline="0" dirty="0">
                <a:ln>
                  <a:noFill/>
                </a:ln>
                <a:solidFill>
                  <a:schemeClr val="tx1"/>
                </a:solidFill>
                <a:effectLst/>
                <a:latin typeface="+mn-ea"/>
              </a:endParaRPr>
            </a:p>
          </p:txBody>
        </p:sp>
        <p:sp>
          <p:nvSpPr>
            <p:cNvPr id="34" name="正方形/長方形 33">
              <a:extLst>
                <a:ext uri="{FF2B5EF4-FFF2-40B4-BE49-F238E27FC236}">
                  <a16:creationId xmlns:a16="http://schemas.microsoft.com/office/drawing/2014/main" id="{3067A930-D669-E455-4F65-FE656B34C3B7}"/>
                </a:ext>
              </a:extLst>
            </p:cNvPr>
            <p:cNvSpPr/>
            <p:nvPr/>
          </p:nvSpPr>
          <p:spPr bwMode="auto">
            <a:xfrm>
              <a:off x="287922" y="6449705"/>
              <a:ext cx="8497741" cy="296751"/>
            </a:xfrm>
            <a:prstGeom prst="rect">
              <a:avLst/>
            </a:prstGeom>
            <a:solidFill>
              <a:srgbClr val="CCECFF">
                <a:alpha val="30000"/>
              </a:srgbClr>
            </a:solidFill>
            <a:ln w="6350" cap="flat" cmpd="sng" algn="ctr">
              <a:solidFill>
                <a:srgbClr val="005BAD"/>
              </a:solidFill>
              <a:prstDash val="dash"/>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ja-JP" altLang="en-US" sz="2400" b="0" i="0" u="none" strike="noStrike" cap="none" normalizeH="0" baseline="0" dirty="0">
                <a:ln>
                  <a:noFill/>
                </a:ln>
                <a:solidFill>
                  <a:schemeClr val="tx1"/>
                </a:solidFill>
                <a:effectLst/>
                <a:latin typeface="+mn-ea"/>
              </a:endParaRPr>
            </a:p>
          </p:txBody>
        </p:sp>
      </p:grpSp>
      <p:grpSp>
        <p:nvGrpSpPr>
          <p:cNvPr id="36" name="グループ化 35">
            <a:extLst>
              <a:ext uri="{FF2B5EF4-FFF2-40B4-BE49-F238E27FC236}">
                <a16:creationId xmlns:a16="http://schemas.microsoft.com/office/drawing/2014/main" id="{AC2107D1-AC3E-14C9-B036-8C600A5A1EE8}"/>
              </a:ext>
            </a:extLst>
          </p:cNvPr>
          <p:cNvGrpSpPr/>
          <p:nvPr/>
        </p:nvGrpSpPr>
        <p:grpSpPr>
          <a:xfrm>
            <a:off x="-29057" y="6108719"/>
            <a:ext cx="832606" cy="749281"/>
            <a:chOff x="-35154" y="5996309"/>
            <a:chExt cx="945432" cy="850816"/>
          </a:xfrm>
        </p:grpSpPr>
        <p:sp>
          <p:nvSpPr>
            <p:cNvPr id="37" name="フリーフォーム: 図形 17">
              <a:extLst>
                <a:ext uri="{FF2B5EF4-FFF2-40B4-BE49-F238E27FC236}">
                  <a16:creationId xmlns:a16="http://schemas.microsoft.com/office/drawing/2014/main" id="{5D1F5F21-91E7-C3C1-ECBD-6D164FC1D701}"/>
                </a:ext>
              </a:extLst>
            </p:cNvPr>
            <p:cNvSpPr/>
            <p:nvPr userDrawn="1"/>
          </p:nvSpPr>
          <p:spPr>
            <a:xfrm rot="5400000">
              <a:off x="29731" y="6013480"/>
              <a:ext cx="803912" cy="863377"/>
            </a:xfrm>
            <a:custGeom>
              <a:avLst/>
              <a:gdLst>
                <a:gd name="connsiteX0" fmla="*/ 0 w 803912"/>
                <a:gd name="connsiteY0" fmla="*/ 529098 h 863377"/>
                <a:gd name="connsiteX1" fmla="*/ 529098 w 803912"/>
                <a:gd name="connsiteY1" fmla="*/ 0 h 863377"/>
                <a:gd name="connsiteX2" fmla="*/ 735047 w 803912"/>
                <a:gd name="connsiteY2" fmla="*/ 41580 h 863377"/>
                <a:gd name="connsiteX3" fmla="*/ 803912 w 803912"/>
                <a:gd name="connsiteY3" fmla="*/ 78958 h 863377"/>
                <a:gd name="connsiteX4" fmla="*/ 803912 w 803912"/>
                <a:gd name="connsiteY4" fmla="*/ 863377 h 863377"/>
                <a:gd name="connsiteX5" fmla="*/ 122089 w 803912"/>
                <a:gd name="connsiteY5" fmla="*/ 863377 h 863377"/>
                <a:gd name="connsiteX6" fmla="*/ 90362 w 803912"/>
                <a:gd name="connsiteY6" fmla="*/ 824922 h 863377"/>
                <a:gd name="connsiteX7" fmla="*/ 0 w 803912"/>
                <a:gd name="connsiteY7" fmla="*/ 529098 h 8633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03912" h="863377">
                  <a:moveTo>
                    <a:pt x="0" y="529098"/>
                  </a:moveTo>
                  <a:cubicBezTo>
                    <a:pt x="0" y="236885"/>
                    <a:pt x="236885" y="0"/>
                    <a:pt x="529098" y="0"/>
                  </a:cubicBezTo>
                  <a:cubicBezTo>
                    <a:pt x="602151" y="0"/>
                    <a:pt x="671747" y="14806"/>
                    <a:pt x="735047" y="41580"/>
                  </a:cubicBezTo>
                  <a:lnTo>
                    <a:pt x="803912" y="78958"/>
                  </a:lnTo>
                  <a:lnTo>
                    <a:pt x="803912" y="863377"/>
                  </a:lnTo>
                  <a:lnTo>
                    <a:pt x="122089" y="863377"/>
                  </a:lnTo>
                  <a:lnTo>
                    <a:pt x="90362" y="824922"/>
                  </a:lnTo>
                  <a:cubicBezTo>
                    <a:pt x="33312" y="740478"/>
                    <a:pt x="0" y="638678"/>
                    <a:pt x="0" y="529098"/>
                  </a:cubicBezTo>
                  <a:close/>
                </a:path>
              </a:pathLst>
            </a:custGeom>
            <a:solidFill>
              <a:srgbClr val="DCF8C0"/>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kumimoji="1" lang="ja-JP" altLang="en-US" dirty="0"/>
            </a:p>
          </p:txBody>
        </p:sp>
        <p:sp>
          <p:nvSpPr>
            <p:cNvPr id="38" name="フリーフォーム: 図形 19">
              <a:extLst>
                <a:ext uri="{FF2B5EF4-FFF2-40B4-BE49-F238E27FC236}">
                  <a16:creationId xmlns:a16="http://schemas.microsoft.com/office/drawing/2014/main" id="{D5ACB69E-A5B5-878C-1E15-77B9F417D4FB}"/>
                </a:ext>
              </a:extLst>
            </p:cNvPr>
            <p:cNvSpPr/>
            <p:nvPr userDrawn="1"/>
          </p:nvSpPr>
          <p:spPr>
            <a:xfrm rot="5400000">
              <a:off x="29731" y="5966578"/>
              <a:ext cx="850815" cy="910278"/>
            </a:xfrm>
            <a:custGeom>
              <a:avLst/>
              <a:gdLst>
                <a:gd name="connsiteX0" fmla="*/ 0 w 850815"/>
                <a:gd name="connsiteY0" fmla="*/ 576000 h 910278"/>
                <a:gd name="connsiteX1" fmla="*/ 576000 w 850815"/>
                <a:gd name="connsiteY1" fmla="*/ 0 h 910278"/>
                <a:gd name="connsiteX2" fmla="*/ 800205 w 850815"/>
                <a:gd name="connsiteY2" fmla="*/ 45266 h 910278"/>
                <a:gd name="connsiteX3" fmla="*/ 850815 w 850815"/>
                <a:gd name="connsiteY3" fmla="*/ 72735 h 910278"/>
                <a:gd name="connsiteX4" fmla="*/ 850815 w 850815"/>
                <a:gd name="connsiteY4" fmla="*/ 125859 h 910278"/>
                <a:gd name="connsiteX5" fmla="*/ 781950 w 850815"/>
                <a:gd name="connsiteY5" fmla="*/ 88481 h 910278"/>
                <a:gd name="connsiteX6" fmla="*/ 576001 w 850815"/>
                <a:gd name="connsiteY6" fmla="*/ 46901 h 910278"/>
                <a:gd name="connsiteX7" fmla="*/ 46903 w 850815"/>
                <a:gd name="connsiteY7" fmla="*/ 575999 h 910278"/>
                <a:gd name="connsiteX8" fmla="*/ 137265 w 850815"/>
                <a:gd name="connsiteY8" fmla="*/ 871823 h 910278"/>
                <a:gd name="connsiteX9" fmla="*/ 168992 w 850815"/>
                <a:gd name="connsiteY9" fmla="*/ 910278 h 910278"/>
                <a:gd name="connsiteX10" fmla="*/ 108463 w 850815"/>
                <a:gd name="connsiteY10" fmla="*/ 910278 h 910278"/>
                <a:gd name="connsiteX11" fmla="*/ 98372 w 850815"/>
                <a:gd name="connsiteY11" fmla="*/ 898047 h 910278"/>
                <a:gd name="connsiteX12" fmla="*/ 0 w 850815"/>
                <a:gd name="connsiteY12" fmla="*/ 576000 h 9102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850815" h="910278">
                  <a:moveTo>
                    <a:pt x="0" y="576000"/>
                  </a:moveTo>
                  <a:cubicBezTo>
                    <a:pt x="0" y="257884"/>
                    <a:pt x="257884" y="0"/>
                    <a:pt x="576000" y="0"/>
                  </a:cubicBezTo>
                  <a:cubicBezTo>
                    <a:pt x="655529" y="0"/>
                    <a:pt x="731294" y="16118"/>
                    <a:pt x="800205" y="45266"/>
                  </a:cubicBezTo>
                  <a:lnTo>
                    <a:pt x="850815" y="72735"/>
                  </a:lnTo>
                  <a:lnTo>
                    <a:pt x="850815" y="125859"/>
                  </a:lnTo>
                  <a:lnTo>
                    <a:pt x="781950" y="88481"/>
                  </a:lnTo>
                  <a:cubicBezTo>
                    <a:pt x="718650" y="61707"/>
                    <a:pt x="649054" y="46901"/>
                    <a:pt x="576001" y="46901"/>
                  </a:cubicBezTo>
                  <a:cubicBezTo>
                    <a:pt x="283788" y="46901"/>
                    <a:pt x="46903" y="283786"/>
                    <a:pt x="46903" y="575999"/>
                  </a:cubicBezTo>
                  <a:cubicBezTo>
                    <a:pt x="46903" y="685579"/>
                    <a:pt x="80215" y="787379"/>
                    <a:pt x="137265" y="871823"/>
                  </a:cubicBezTo>
                  <a:lnTo>
                    <a:pt x="168992" y="910278"/>
                  </a:lnTo>
                  <a:lnTo>
                    <a:pt x="108463" y="910278"/>
                  </a:lnTo>
                  <a:lnTo>
                    <a:pt x="98372" y="898047"/>
                  </a:lnTo>
                  <a:cubicBezTo>
                    <a:pt x="36265" y="806117"/>
                    <a:pt x="0" y="695294"/>
                    <a:pt x="0" y="576000"/>
                  </a:cubicBezTo>
                  <a:close/>
                </a:path>
              </a:pathLst>
            </a:custGeom>
            <a:solidFill>
              <a:srgbClr val="005BAD"/>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kumimoji="1" lang="ja-JP" altLang="en-US"/>
            </a:p>
          </p:txBody>
        </p:sp>
        <p:sp>
          <p:nvSpPr>
            <p:cNvPr id="39" name="テキスト ボックス 38">
              <a:extLst>
                <a:ext uri="{FF2B5EF4-FFF2-40B4-BE49-F238E27FC236}">
                  <a16:creationId xmlns:a16="http://schemas.microsoft.com/office/drawing/2014/main" id="{93E9BA39-8CC7-1328-61A2-9A6491B744D8}"/>
                </a:ext>
              </a:extLst>
            </p:cNvPr>
            <p:cNvSpPr txBox="1"/>
            <p:nvPr userDrawn="1"/>
          </p:nvSpPr>
          <p:spPr>
            <a:xfrm>
              <a:off x="-35154" y="6181034"/>
              <a:ext cx="825671" cy="584775"/>
            </a:xfrm>
            <a:prstGeom prst="rect">
              <a:avLst/>
            </a:prstGeom>
            <a:noFill/>
          </p:spPr>
          <p:txBody>
            <a:bodyPr wrap="square" rtlCol="0">
              <a:noAutofit/>
            </a:bodyPr>
            <a:lstStyle/>
            <a:p>
              <a:pPr algn="ctr"/>
              <a:r>
                <a:rPr kumimoji="1" lang="ja-JP" altLang="en-US" sz="1400" b="1" i="0" spc="50" baseline="0" dirty="0">
                  <a:solidFill>
                    <a:srgbClr val="005BAD"/>
                  </a:solidFill>
                  <a:latin typeface="ＭＳ Ｐゴシック" panose="020B0600070205080204" pitchFamily="50" charset="-128"/>
                  <a:ea typeface="ＭＳ Ｐゴシック" panose="020B0600070205080204" pitchFamily="50" charset="-128"/>
                </a:rPr>
                <a:t>もっと</a:t>
              </a:r>
              <a:endParaRPr kumimoji="1" lang="en-US" altLang="ja-JP" sz="1400" b="1" i="0" spc="50" baseline="0" dirty="0">
                <a:solidFill>
                  <a:srgbClr val="005BAD"/>
                </a:solidFill>
                <a:latin typeface="ＭＳ Ｐゴシック" panose="020B0600070205080204" pitchFamily="50" charset="-128"/>
                <a:ea typeface="ＭＳ Ｐゴシック" panose="020B0600070205080204" pitchFamily="50" charset="-128"/>
              </a:endParaRPr>
            </a:p>
            <a:p>
              <a:pPr algn="ctr"/>
              <a:r>
                <a:rPr lang="ja-JP" altLang="en-US" sz="1400" b="1" spc="50" dirty="0">
                  <a:solidFill>
                    <a:srgbClr val="005BAD"/>
                  </a:solidFill>
                  <a:latin typeface="ＭＳ Ｐゴシック" panose="020B0600070205080204" pitchFamily="50" charset="-128"/>
                  <a:ea typeface="ＭＳ Ｐゴシック" panose="020B0600070205080204" pitchFamily="50" charset="-128"/>
                </a:rPr>
                <a:t>他にも</a:t>
              </a:r>
              <a:endParaRPr kumimoji="1" lang="ja-JP" altLang="en-US" sz="1400" b="1" i="0" spc="50" baseline="0" dirty="0">
                <a:solidFill>
                  <a:srgbClr val="005BAD"/>
                </a:solidFill>
                <a:latin typeface="ＭＳ Ｐゴシック" panose="020B0600070205080204" pitchFamily="50" charset="-128"/>
                <a:ea typeface="ＭＳ Ｐゴシック" panose="020B0600070205080204" pitchFamily="50" charset="-128"/>
              </a:endParaRPr>
            </a:p>
          </p:txBody>
        </p:sp>
      </p:grpSp>
      <p:sp>
        <p:nvSpPr>
          <p:cNvPr id="40" name="テキスト ボックス 39">
            <a:extLst>
              <a:ext uri="{FF2B5EF4-FFF2-40B4-BE49-F238E27FC236}">
                <a16:creationId xmlns:a16="http://schemas.microsoft.com/office/drawing/2014/main" id="{B1394884-6A54-3C45-C31B-A8BD9AC715EA}"/>
              </a:ext>
            </a:extLst>
          </p:cNvPr>
          <p:cNvSpPr txBox="1"/>
          <p:nvPr/>
        </p:nvSpPr>
        <p:spPr>
          <a:xfrm>
            <a:off x="1089569" y="6480855"/>
            <a:ext cx="6991175" cy="261610"/>
          </a:xfrm>
          <a:prstGeom prst="rect">
            <a:avLst/>
          </a:prstGeom>
          <a:noFill/>
        </p:spPr>
        <p:txBody>
          <a:bodyPr wrap="square" rtlCol="0">
            <a:spAutoFit/>
          </a:bodyPr>
          <a:lstStyle/>
          <a:p>
            <a:r>
              <a:rPr kumimoji="1" lang="zh-TW" altLang="en-US" sz="1100" b="1" dirty="0">
                <a:solidFill>
                  <a:srgbClr val="005BAD"/>
                </a:solidFill>
                <a:latin typeface="ＭＳ Ｐゴシック" panose="020B0600070205080204" pitchFamily="50" charset="-128"/>
                <a:ea typeface="ＭＳ Ｐゴシック" panose="020B0600070205080204" pitchFamily="50" charset="-128"/>
              </a:rPr>
              <a:t>京都府租税教育推進連絡協議会</a:t>
            </a:r>
            <a:r>
              <a:rPr kumimoji="1" lang="ja-JP" altLang="en-US" sz="1100" b="1">
                <a:solidFill>
                  <a:srgbClr val="005BAD"/>
                </a:solidFill>
                <a:latin typeface="ＭＳ Ｐゴシック" panose="020B0600070205080204" pitchFamily="50" charset="-128"/>
                <a:ea typeface="ＭＳ Ｐゴシック" panose="020B0600070205080204" pitchFamily="50" charset="-128"/>
              </a:rPr>
              <a:t>ホームページ</a:t>
            </a:r>
            <a:r>
              <a:rPr kumimoji="1" lang="ja-JP" altLang="en-US" sz="1100">
                <a:solidFill>
                  <a:srgbClr val="5F5ACA"/>
                </a:solidFill>
              </a:rPr>
              <a:t>　</a:t>
            </a:r>
            <a:r>
              <a:rPr kumimoji="1" lang="en-US" altLang="ja-JP" sz="1100" dirty="0">
                <a:hlinkClick r:id="rId3">
                  <a:extLst>
                    <a:ext uri="{A12FA001-AC4F-418D-AE19-62706E023703}">
                      <ahyp:hlinkClr xmlns:ahyp="http://schemas.microsoft.com/office/drawing/2018/hyperlinkcolor" val="tx"/>
                    </a:ext>
                  </a:extLst>
                </a:hlinkClick>
              </a:rPr>
              <a:t>https://www.kyoto-sosuiren.com/index.html</a:t>
            </a:r>
            <a:r>
              <a:rPr kumimoji="1" lang="ja-JP" altLang="en-US" sz="1100"/>
              <a:t>　</a:t>
            </a:r>
            <a:endParaRPr kumimoji="1" lang="ja-JP" altLang="en-US" sz="1100" dirty="0">
              <a:latin typeface="+mn-ea"/>
            </a:endParaRPr>
          </a:p>
        </p:txBody>
      </p:sp>
      <p:sp>
        <p:nvSpPr>
          <p:cNvPr id="44" name="テキスト ボックス 43">
            <a:extLst>
              <a:ext uri="{FF2B5EF4-FFF2-40B4-BE49-F238E27FC236}">
                <a16:creationId xmlns:a16="http://schemas.microsoft.com/office/drawing/2014/main" id="{519F099F-AE80-8392-475A-253093ACA7B5}"/>
              </a:ext>
            </a:extLst>
          </p:cNvPr>
          <p:cNvSpPr txBox="1"/>
          <p:nvPr/>
        </p:nvSpPr>
        <p:spPr>
          <a:xfrm>
            <a:off x="358041" y="5262684"/>
            <a:ext cx="3966554" cy="288147"/>
          </a:xfrm>
          <a:prstGeom prst="rect">
            <a:avLst/>
          </a:prstGeom>
          <a:noFill/>
        </p:spPr>
        <p:txBody>
          <a:bodyPr vert="horz" wrap="square" tIns="36000" bIns="36000" rtlCol="0">
            <a:spAutoFit/>
          </a:bodyPr>
          <a:lstStyle/>
          <a:p>
            <a:pPr algn="l"/>
            <a:r>
              <a:rPr lang="ja-JP" altLang="en-US" sz="1400" spc="-10">
                <a:solidFill>
                  <a:schemeClr val="tx1"/>
                </a:solidFill>
                <a:latin typeface="+mn-ea"/>
              </a:rPr>
              <a:t>（編集・発行） 京都府租税教育推進連絡協議会</a:t>
            </a:r>
            <a:endParaRPr lang="en-US" altLang="ja-JP" sz="1400" spc="-10" dirty="0">
              <a:solidFill>
                <a:schemeClr val="tx1"/>
              </a:solidFill>
              <a:latin typeface="+mn-ea"/>
            </a:endParaRPr>
          </a:p>
        </p:txBody>
      </p:sp>
      <p:sp>
        <p:nvSpPr>
          <p:cNvPr id="45" name="テキスト ボックス 44">
            <a:extLst>
              <a:ext uri="{FF2B5EF4-FFF2-40B4-BE49-F238E27FC236}">
                <a16:creationId xmlns:a16="http://schemas.microsoft.com/office/drawing/2014/main" id="{2822CFC0-1117-E6B5-19D9-FD1B12BF4FA9}"/>
              </a:ext>
            </a:extLst>
          </p:cNvPr>
          <p:cNvSpPr txBox="1"/>
          <p:nvPr/>
        </p:nvSpPr>
        <p:spPr>
          <a:xfrm>
            <a:off x="1399356" y="5596772"/>
            <a:ext cx="5940669" cy="257369"/>
          </a:xfrm>
          <a:prstGeom prst="rect">
            <a:avLst/>
          </a:prstGeom>
          <a:noFill/>
        </p:spPr>
        <p:txBody>
          <a:bodyPr vert="horz" wrap="square" tIns="36000" bIns="36000" rtlCol="0">
            <a:spAutoFit/>
          </a:bodyPr>
          <a:lstStyle/>
          <a:p>
            <a:pPr algn="l"/>
            <a:r>
              <a:rPr lang="zh-CN" altLang="en-US" sz="1200" spc="-10" dirty="0">
                <a:solidFill>
                  <a:schemeClr val="tx1"/>
                </a:solidFill>
                <a:latin typeface="+mn-ea"/>
              </a:rPr>
              <a:t>〒</a:t>
            </a:r>
            <a:r>
              <a:rPr lang="en-US" altLang="zh-CN" sz="1200" spc="-10" dirty="0">
                <a:solidFill>
                  <a:schemeClr val="tx1"/>
                </a:solidFill>
                <a:latin typeface="+mn-ea"/>
              </a:rPr>
              <a:t>602-8555</a:t>
            </a:r>
            <a:r>
              <a:rPr lang="zh-CN" altLang="en-US" sz="1200" spc="-10" dirty="0">
                <a:solidFill>
                  <a:schemeClr val="tx1"/>
                </a:solidFill>
                <a:latin typeface="+mn-ea"/>
              </a:rPr>
              <a:t>　京都市上京区一条通西洞院東入元真如堂町</a:t>
            </a:r>
            <a:r>
              <a:rPr lang="en-US" altLang="zh-CN" sz="1200" spc="-10" dirty="0">
                <a:solidFill>
                  <a:schemeClr val="tx1"/>
                </a:solidFill>
                <a:latin typeface="+mn-ea"/>
              </a:rPr>
              <a:t>358</a:t>
            </a:r>
            <a:r>
              <a:rPr lang="ja-JP" altLang="en-US" sz="1200" spc="-10">
                <a:solidFill>
                  <a:schemeClr val="tx1"/>
                </a:solidFill>
                <a:latin typeface="+mn-ea"/>
              </a:rPr>
              <a:t>　上京税務署内</a:t>
            </a:r>
            <a:endParaRPr lang="en-US" altLang="ja-JP" sz="1200" spc="-10" dirty="0">
              <a:solidFill>
                <a:schemeClr val="tx1"/>
              </a:solidFill>
              <a:latin typeface="+mn-ea"/>
            </a:endParaRPr>
          </a:p>
        </p:txBody>
      </p:sp>
      <p:sp>
        <p:nvSpPr>
          <p:cNvPr id="46" name="テキスト ボックス 45">
            <a:extLst>
              <a:ext uri="{FF2B5EF4-FFF2-40B4-BE49-F238E27FC236}">
                <a16:creationId xmlns:a16="http://schemas.microsoft.com/office/drawing/2014/main" id="{83535850-D94B-364E-FA6B-BC9398C83528}"/>
              </a:ext>
            </a:extLst>
          </p:cNvPr>
          <p:cNvSpPr txBox="1"/>
          <p:nvPr/>
        </p:nvSpPr>
        <p:spPr>
          <a:xfrm>
            <a:off x="1399356" y="5873182"/>
            <a:ext cx="5940669" cy="380480"/>
          </a:xfrm>
          <a:prstGeom prst="rect">
            <a:avLst/>
          </a:prstGeom>
          <a:noFill/>
        </p:spPr>
        <p:txBody>
          <a:bodyPr vert="horz" wrap="square" tIns="36000" bIns="36000" rtlCol="0">
            <a:spAutoFit/>
          </a:bodyPr>
          <a:lstStyle/>
          <a:p>
            <a:pPr algn="l"/>
            <a:r>
              <a:rPr lang="ja-JP" altLang="en-US" sz="1000" spc="-10">
                <a:solidFill>
                  <a:schemeClr val="tx1"/>
                </a:solidFill>
                <a:latin typeface="+mn-ea"/>
              </a:rPr>
              <a:t>京都府租税教育推進連絡協議会は、京都府内の教育委員会や小学校・中学校・高等学校の教育関係者と、国・府・市町村の税務関係者が協力して、租税教育の推進を図るために設けられた組織です。</a:t>
            </a:r>
            <a:endParaRPr lang="en-US" altLang="ja-JP" sz="1000" spc="-10" dirty="0">
              <a:solidFill>
                <a:schemeClr val="tx1"/>
              </a:solidFill>
              <a:latin typeface="+mn-ea"/>
            </a:endParaRPr>
          </a:p>
        </p:txBody>
      </p:sp>
      <p:sp>
        <p:nvSpPr>
          <p:cNvPr id="48" name="テキスト ボックス 47">
            <a:extLst>
              <a:ext uri="{FF2B5EF4-FFF2-40B4-BE49-F238E27FC236}">
                <a16:creationId xmlns:a16="http://schemas.microsoft.com/office/drawing/2014/main" id="{49F68481-4AB6-C9A9-53D8-743BDA4B5C37}"/>
              </a:ext>
            </a:extLst>
          </p:cNvPr>
          <p:cNvSpPr txBox="1"/>
          <p:nvPr/>
        </p:nvSpPr>
        <p:spPr>
          <a:xfrm>
            <a:off x="4908104" y="764115"/>
            <a:ext cx="2998716" cy="276999"/>
          </a:xfrm>
          <a:prstGeom prst="rect">
            <a:avLst/>
          </a:prstGeom>
          <a:noFill/>
        </p:spPr>
        <p:txBody>
          <a:bodyPr wrap="square" lIns="0" rIns="0" rtlCol="0">
            <a:spAutoFit/>
          </a:bodyPr>
          <a:lstStyle/>
          <a:p>
            <a:r>
              <a:rPr kumimoji="1" lang="en-US" altLang="ja-JP" sz="1200" dirty="0">
                <a:latin typeface="+mn-ea"/>
                <a:ea typeface="+mn-ea"/>
                <a:cs typeface="Arial" panose="020B0604020202020204" pitchFamily="34" charset="0"/>
                <a:hlinkClick r:id="rId4">
                  <a:extLst>
                    <a:ext uri="{A12FA001-AC4F-418D-AE19-62706E023703}">
                      <ahyp:hlinkClr xmlns:ahyp="http://schemas.microsoft.com/office/drawing/2018/hyperlinkcolor" val="tx"/>
                    </a:ext>
                  </a:extLst>
                </a:hlinkClick>
              </a:rPr>
              <a:t>https://www.nta.go.jp/taxes/kids/index.htm</a:t>
            </a:r>
            <a:endParaRPr kumimoji="1" lang="en-US" altLang="ja-JP" sz="1200" dirty="0">
              <a:latin typeface="+mn-ea"/>
              <a:ea typeface="+mn-ea"/>
              <a:cs typeface="Arial" panose="020B0604020202020204" pitchFamily="34" charset="0"/>
            </a:endParaRPr>
          </a:p>
        </p:txBody>
      </p:sp>
      <p:pic>
        <p:nvPicPr>
          <p:cNvPr id="49" name="図 48">
            <a:hlinkClick r:id="rId4"/>
            <a:extLst>
              <a:ext uri="{FF2B5EF4-FFF2-40B4-BE49-F238E27FC236}">
                <a16:creationId xmlns:a16="http://schemas.microsoft.com/office/drawing/2014/main" id="{B284B23D-78A8-F596-35D7-68925D05CAC2}"/>
              </a:ext>
            </a:extLst>
          </p:cNvPr>
          <p:cNvPicPr>
            <a:picLocks noChangeAspect="1"/>
          </p:cNvPicPr>
          <p:nvPr/>
        </p:nvPicPr>
        <p:blipFill>
          <a:blip r:embed="rId5"/>
          <a:stretch>
            <a:fillRect/>
          </a:stretch>
        </p:blipFill>
        <p:spPr>
          <a:xfrm>
            <a:off x="7965366" y="390389"/>
            <a:ext cx="729366" cy="724301"/>
          </a:xfrm>
          <a:prstGeom prst="rect">
            <a:avLst/>
          </a:prstGeom>
        </p:spPr>
      </p:pic>
      <p:pic>
        <p:nvPicPr>
          <p:cNvPr id="7" name="図 6">
            <a:hlinkClick r:id="rId3"/>
            <a:extLst>
              <a:ext uri="{FF2B5EF4-FFF2-40B4-BE49-F238E27FC236}">
                <a16:creationId xmlns:a16="http://schemas.microsoft.com/office/drawing/2014/main" id="{D7F4225E-9470-E17F-D68C-1243EEC53370}"/>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669785" y="5263333"/>
            <a:ext cx="1074827" cy="1074827"/>
          </a:xfrm>
          <a:prstGeom prst="rect">
            <a:avLst/>
          </a:prstGeom>
        </p:spPr>
      </p:pic>
      <p:grpSp>
        <p:nvGrpSpPr>
          <p:cNvPr id="16" name="グループ化 15">
            <a:extLst>
              <a:ext uri="{FF2B5EF4-FFF2-40B4-BE49-F238E27FC236}">
                <a16:creationId xmlns:a16="http://schemas.microsoft.com/office/drawing/2014/main" id="{4DE0CF99-FDD3-859A-BF69-580325211ECF}"/>
              </a:ext>
            </a:extLst>
          </p:cNvPr>
          <p:cNvGrpSpPr/>
          <p:nvPr/>
        </p:nvGrpSpPr>
        <p:grpSpPr>
          <a:xfrm>
            <a:off x="6345735" y="1471745"/>
            <a:ext cx="2526235" cy="3182311"/>
            <a:chOff x="6345735" y="1471745"/>
            <a:chExt cx="2526235" cy="3182311"/>
          </a:xfrm>
        </p:grpSpPr>
        <p:sp>
          <p:nvSpPr>
            <p:cNvPr id="18" name="正方形/長方形 17">
              <a:extLst>
                <a:ext uri="{FF2B5EF4-FFF2-40B4-BE49-F238E27FC236}">
                  <a16:creationId xmlns:a16="http://schemas.microsoft.com/office/drawing/2014/main" id="{6E5289D8-A764-5A2D-2576-E978007C4887}"/>
                </a:ext>
              </a:extLst>
            </p:cNvPr>
            <p:cNvSpPr/>
            <p:nvPr/>
          </p:nvSpPr>
          <p:spPr bwMode="auto">
            <a:xfrm>
              <a:off x="6345735" y="1471745"/>
              <a:ext cx="2526235" cy="3182311"/>
            </a:xfrm>
            <a:prstGeom prst="rect">
              <a:avLst/>
            </a:prstGeom>
            <a:solidFill>
              <a:srgbClr val="F0F9FF"/>
            </a:solidFill>
            <a:ln w="6350" cap="flat" cmpd="sng" algn="ctr">
              <a:noFill/>
              <a:prstDash val="solid"/>
              <a:round/>
              <a:headEnd type="none" w="med" len="med"/>
              <a:tailEnd type="none" w="med" len="med"/>
            </a:ln>
            <a:effectLst/>
          </p:spPr>
          <p:txBody>
            <a:bodyPr vert="horz" wrap="square" lIns="91440" tIns="0" rIns="91440" bIns="0" numCol="1" rtlCol="0" anchor="ctr" anchorCtr="0" compatLnSpc="1">
              <a:prstTxWarp prst="textNoShape">
                <a:avLst/>
              </a:prstTxWarp>
            </a:bodyPr>
            <a:lstStyle/>
            <a:p>
              <a:pPr marL="0" marR="0" indent="0" algn="l" defTabSz="914400" rtl="0" eaLnBrk="1" fontAlgn="base" latinLnBrk="0" hangingPunct="1">
                <a:lnSpc>
                  <a:spcPts val="1580"/>
                </a:lnSpc>
                <a:spcBef>
                  <a:spcPct val="0"/>
                </a:spcBef>
                <a:spcAft>
                  <a:spcPct val="0"/>
                </a:spcAft>
                <a:buClrTx/>
                <a:buSzTx/>
                <a:buFontTx/>
                <a:buNone/>
                <a:tabLst/>
              </a:pPr>
              <a:r>
                <a:rPr kumimoji="1" lang="ja-JP" altLang="en-US" sz="1400" b="1" i="0" u="none" strike="noStrike" cap="none" normalizeH="0" baseline="0">
                  <a:ln>
                    <a:noFill/>
                  </a:ln>
                  <a:solidFill>
                    <a:srgbClr val="005BAD"/>
                  </a:solidFill>
                  <a:effectLst/>
                  <a:latin typeface="+mn-ea"/>
                  <a:ea typeface="+mn-ea"/>
                </a:rPr>
                <a:t>［</a:t>
              </a:r>
              <a:r>
                <a:rPr kumimoji="1" lang="en-US" altLang="ja-JP" sz="1400" b="1" i="0" u="none" strike="noStrike" cap="none" normalizeH="0" baseline="0" dirty="0">
                  <a:ln>
                    <a:noFill/>
                  </a:ln>
                  <a:solidFill>
                    <a:srgbClr val="005BAD"/>
                  </a:solidFill>
                  <a:effectLst/>
                  <a:latin typeface="+mn-ea"/>
                  <a:ea typeface="+mn-ea"/>
                </a:rPr>
                <a:t>P27</a:t>
              </a:r>
              <a:r>
                <a:rPr kumimoji="1" lang="ja-JP" altLang="en-US" sz="1400" b="1" i="0" u="none" strike="noStrike" cap="none" normalizeH="0" baseline="0" dirty="0">
                  <a:ln>
                    <a:noFill/>
                  </a:ln>
                  <a:solidFill>
                    <a:srgbClr val="005BAD"/>
                  </a:solidFill>
                  <a:effectLst/>
                  <a:latin typeface="+mn-ea"/>
                  <a:ea typeface="+mn-ea"/>
                </a:rPr>
                <a:t>・</a:t>
              </a:r>
              <a:r>
                <a:rPr kumimoji="1" lang="en-US" altLang="ja-JP" sz="1400" b="1" i="0" u="none" strike="noStrike" cap="none" normalizeH="0" baseline="0" dirty="0">
                  <a:ln>
                    <a:noFill/>
                  </a:ln>
                  <a:solidFill>
                    <a:srgbClr val="005BAD"/>
                  </a:solidFill>
                  <a:effectLst/>
                  <a:latin typeface="+mn-ea"/>
                  <a:ea typeface="+mn-ea"/>
                </a:rPr>
                <a:t>28</a:t>
              </a:r>
              <a:r>
                <a:rPr kumimoji="1" lang="ja-JP" altLang="en-US" sz="1400" b="1" i="0" u="none" strike="noStrike" cap="none" normalizeH="0" baseline="0" dirty="0">
                  <a:ln>
                    <a:noFill/>
                  </a:ln>
                  <a:solidFill>
                    <a:srgbClr val="005BAD"/>
                  </a:solidFill>
                  <a:effectLst/>
                  <a:latin typeface="+mn-ea"/>
                  <a:ea typeface="+mn-ea"/>
                </a:rPr>
                <a:t>の</a:t>
              </a:r>
              <a:r>
                <a:rPr kumimoji="1" lang="ja-JP" altLang="en-US" sz="1400" b="1" i="0" u="none" strike="noStrike" cap="none" normalizeH="0" baseline="0">
                  <a:ln>
                    <a:noFill/>
                  </a:ln>
                  <a:solidFill>
                    <a:srgbClr val="005BAD"/>
                  </a:solidFill>
                  <a:effectLst/>
                  <a:latin typeface="+mn-ea"/>
                  <a:ea typeface="+mn-ea"/>
                </a:rPr>
                <a:t>答え］</a:t>
              </a:r>
              <a:endParaRPr kumimoji="1" lang="en-US" altLang="ja-JP" sz="1400" b="1" i="0" u="none" strike="noStrike" cap="none" normalizeH="0" baseline="0" dirty="0">
                <a:ln>
                  <a:noFill/>
                </a:ln>
                <a:solidFill>
                  <a:srgbClr val="005BAD"/>
                </a:solidFill>
                <a:effectLst/>
                <a:latin typeface="+mn-ea"/>
                <a:ea typeface="+mn-ea"/>
              </a:endParaRPr>
            </a:p>
            <a:p>
              <a:pPr marL="0" marR="0" indent="0" algn="l" defTabSz="914400" rtl="0" eaLnBrk="1" fontAlgn="base" latinLnBrk="0" hangingPunct="1">
                <a:lnSpc>
                  <a:spcPts val="1580"/>
                </a:lnSpc>
                <a:spcBef>
                  <a:spcPct val="0"/>
                </a:spcBef>
                <a:spcAft>
                  <a:spcPct val="0"/>
                </a:spcAft>
                <a:buClrTx/>
                <a:buSzTx/>
                <a:buFontTx/>
                <a:buNone/>
                <a:tabLst/>
              </a:pPr>
              <a:r>
                <a:rPr kumimoji="1" lang="ja-JP" altLang="en-US" sz="1100" b="1" i="0" u="none" strike="noStrike" cap="none" normalizeH="0" baseline="0">
                  <a:ln>
                    <a:noFill/>
                  </a:ln>
                  <a:solidFill>
                    <a:srgbClr val="005BAD"/>
                  </a:solidFill>
                  <a:effectLst/>
                  <a:latin typeface="+mn-ea"/>
                  <a:ea typeface="+mn-ea"/>
                </a:rPr>
                <a:t>穴埋め問題 </a:t>
              </a:r>
              <a:endParaRPr kumimoji="1" lang="en-US" altLang="ja-JP" sz="1100" b="0" i="0" u="none" strike="noStrike" cap="none" normalizeH="0" baseline="0" dirty="0">
                <a:ln>
                  <a:noFill/>
                </a:ln>
                <a:solidFill>
                  <a:srgbClr val="005BAD"/>
                </a:solidFill>
                <a:effectLst/>
                <a:latin typeface="+mn-ea"/>
                <a:ea typeface="+mn-ea"/>
              </a:endParaRPr>
            </a:p>
            <a:p>
              <a:pPr marL="0" marR="0" indent="0" algn="l" defTabSz="914400" rtl="0" eaLnBrk="1" fontAlgn="base" latinLnBrk="0" hangingPunct="1">
                <a:lnSpc>
                  <a:spcPts val="1580"/>
                </a:lnSpc>
                <a:spcBef>
                  <a:spcPct val="0"/>
                </a:spcBef>
                <a:spcAft>
                  <a:spcPct val="0"/>
                </a:spcAft>
                <a:buClrTx/>
                <a:buSzTx/>
                <a:buFontTx/>
                <a:buNone/>
                <a:tabLst/>
              </a:pPr>
              <a:r>
                <a:rPr kumimoji="1" lang="ja-JP" altLang="en-US" sz="1100" b="1" i="0" u="none" strike="noStrike" cap="none" normalizeH="0" baseline="0">
                  <a:ln>
                    <a:noFill/>
                  </a:ln>
                  <a:solidFill>
                    <a:srgbClr val="005BAD"/>
                  </a:solidFill>
                  <a:effectLst/>
                  <a:latin typeface="+mn-ea"/>
                  <a:ea typeface="+mn-ea"/>
                </a:rPr>
                <a:t>［</a:t>
              </a:r>
              <a:r>
                <a:rPr kumimoji="1" lang="ja-JP" altLang="en-US" sz="1100" b="1" i="0" u="none" strike="noStrike" cap="none" normalizeH="0" baseline="0" dirty="0">
                  <a:ln>
                    <a:noFill/>
                  </a:ln>
                  <a:solidFill>
                    <a:srgbClr val="005BAD"/>
                  </a:solidFill>
                  <a:effectLst/>
                  <a:latin typeface="+mn-ea"/>
                  <a:ea typeface="+mn-ea"/>
                </a:rPr>
                <a:t>問１］ </a:t>
              </a:r>
              <a:r>
                <a:rPr kumimoji="1" lang="ja-JP" altLang="en-US" sz="1100" b="0" i="0" u="none" strike="noStrike" cap="none" normalizeH="0" baseline="0" dirty="0">
                  <a:ln>
                    <a:noFill/>
                  </a:ln>
                  <a:solidFill>
                    <a:srgbClr val="005BAD"/>
                  </a:solidFill>
                  <a:effectLst/>
                  <a:latin typeface="+mn-ea"/>
                  <a:ea typeface="+mn-ea"/>
                </a:rPr>
                <a:t>①</a:t>
              </a:r>
              <a:r>
                <a:rPr kumimoji="1" lang="ja-JP" altLang="en-US" sz="1100" b="0" i="0" u="none" strike="noStrike" cap="none" normalizeH="0" baseline="0">
                  <a:ln>
                    <a:noFill/>
                  </a:ln>
                  <a:solidFill>
                    <a:srgbClr val="005BAD"/>
                  </a:solidFill>
                  <a:effectLst/>
                  <a:latin typeface="+mn-ea"/>
                  <a:ea typeface="+mn-ea"/>
                </a:rPr>
                <a:t>納税</a:t>
              </a:r>
              <a:r>
                <a:rPr kumimoji="1" lang="ja-JP" altLang="en-US" sz="1100">
                  <a:solidFill>
                    <a:srgbClr val="005BAD"/>
                  </a:solidFill>
                  <a:latin typeface="+mn-ea"/>
                  <a:ea typeface="+mn-ea"/>
                </a:rPr>
                <a:t>　</a:t>
              </a:r>
              <a:endParaRPr kumimoji="1" lang="en-US" altLang="ja-JP" sz="1100" dirty="0">
                <a:solidFill>
                  <a:srgbClr val="005BAD"/>
                </a:solidFill>
                <a:latin typeface="+mn-ea"/>
                <a:ea typeface="+mn-ea"/>
              </a:endParaRPr>
            </a:p>
            <a:p>
              <a:pPr marL="0" marR="0" indent="0" algn="l" defTabSz="914400" rtl="0" eaLnBrk="1" fontAlgn="base" latinLnBrk="0" hangingPunct="1">
                <a:lnSpc>
                  <a:spcPts val="1580"/>
                </a:lnSpc>
                <a:spcBef>
                  <a:spcPct val="0"/>
                </a:spcBef>
                <a:spcAft>
                  <a:spcPct val="0"/>
                </a:spcAft>
                <a:buClrTx/>
                <a:buSzTx/>
                <a:buFontTx/>
                <a:buNone/>
                <a:tabLst/>
              </a:pPr>
              <a:r>
                <a:rPr kumimoji="1" lang="ja-JP" altLang="en-US" sz="1100" b="1">
                  <a:solidFill>
                    <a:srgbClr val="005BAD"/>
                  </a:solidFill>
                  <a:latin typeface="+mn-ea"/>
                  <a:ea typeface="+mn-ea"/>
                </a:rPr>
                <a:t>［</a:t>
              </a:r>
              <a:r>
                <a:rPr kumimoji="1" lang="ja-JP" altLang="en-US" sz="1100" b="1" dirty="0">
                  <a:solidFill>
                    <a:srgbClr val="005BAD"/>
                  </a:solidFill>
                  <a:latin typeface="+mn-ea"/>
                  <a:ea typeface="+mn-ea"/>
                </a:rPr>
                <a:t>問２］ </a:t>
              </a:r>
              <a:r>
                <a:rPr kumimoji="1" lang="ja-JP" altLang="en-US" sz="1100" b="0" i="0" u="none" strike="noStrike" cap="none" normalizeH="0" baseline="0" dirty="0">
                  <a:ln>
                    <a:noFill/>
                  </a:ln>
                  <a:solidFill>
                    <a:srgbClr val="005BAD"/>
                  </a:solidFill>
                  <a:effectLst/>
                  <a:latin typeface="+mn-ea"/>
                  <a:ea typeface="+mn-ea"/>
                </a:rPr>
                <a:t>②水平</a:t>
              </a:r>
              <a:r>
                <a:rPr kumimoji="1" lang="ja-JP" altLang="en-US" sz="1100" dirty="0">
                  <a:solidFill>
                    <a:srgbClr val="005BAD"/>
                  </a:solidFill>
                  <a:latin typeface="+mn-ea"/>
                  <a:ea typeface="+mn-ea"/>
                </a:rPr>
                <a:t>　</a:t>
              </a:r>
              <a:r>
                <a:rPr kumimoji="1" lang="ja-JP" altLang="en-US" sz="1100" b="0" i="0" u="none" strike="noStrike" cap="none" normalizeH="0" baseline="0" dirty="0">
                  <a:ln>
                    <a:noFill/>
                  </a:ln>
                  <a:solidFill>
                    <a:srgbClr val="005BAD"/>
                  </a:solidFill>
                  <a:effectLst/>
                  <a:latin typeface="+mn-ea"/>
                  <a:ea typeface="+mn-ea"/>
                </a:rPr>
                <a:t>③</a:t>
              </a:r>
              <a:r>
                <a:rPr kumimoji="1" lang="ja-JP" altLang="en-US" sz="1100" b="0" i="0" u="none" strike="noStrike" cap="none" normalizeH="0" baseline="0">
                  <a:ln>
                    <a:noFill/>
                  </a:ln>
                  <a:solidFill>
                    <a:srgbClr val="005BAD"/>
                  </a:solidFill>
                  <a:effectLst/>
                  <a:latin typeface="+mn-ea"/>
                  <a:ea typeface="+mn-ea"/>
                </a:rPr>
                <a:t>垂直</a:t>
              </a:r>
              <a:r>
                <a:rPr kumimoji="1" lang="ja-JP" altLang="en-US" sz="1100">
                  <a:solidFill>
                    <a:srgbClr val="005BAD"/>
                  </a:solidFill>
                  <a:latin typeface="+mn-ea"/>
                  <a:ea typeface="+mn-ea"/>
                </a:rPr>
                <a:t>　</a:t>
              </a:r>
              <a:endParaRPr kumimoji="1" lang="en-US" altLang="ja-JP" sz="1100" dirty="0">
                <a:solidFill>
                  <a:srgbClr val="005BAD"/>
                </a:solidFill>
                <a:latin typeface="+mn-ea"/>
                <a:ea typeface="+mn-ea"/>
              </a:endParaRPr>
            </a:p>
            <a:p>
              <a:pPr marL="0" marR="0" indent="0" algn="l" defTabSz="914400" rtl="0" eaLnBrk="1" fontAlgn="base" latinLnBrk="0" hangingPunct="1">
                <a:lnSpc>
                  <a:spcPts val="1580"/>
                </a:lnSpc>
                <a:spcBef>
                  <a:spcPct val="0"/>
                </a:spcBef>
                <a:spcAft>
                  <a:spcPct val="0"/>
                </a:spcAft>
                <a:buClrTx/>
                <a:buSzTx/>
                <a:buFontTx/>
                <a:buNone/>
                <a:tabLst/>
              </a:pPr>
              <a:r>
                <a:rPr kumimoji="1" lang="ja-JP" altLang="en-US" sz="1100" b="1">
                  <a:solidFill>
                    <a:srgbClr val="005BAD"/>
                  </a:solidFill>
                  <a:latin typeface="+mn-ea"/>
                  <a:ea typeface="+mn-ea"/>
                </a:rPr>
                <a:t>［</a:t>
              </a:r>
              <a:r>
                <a:rPr kumimoji="1" lang="ja-JP" altLang="en-US" sz="1100" b="1" dirty="0">
                  <a:solidFill>
                    <a:srgbClr val="005BAD"/>
                  </a:solidFill>
                  <a:latin typeface="+mn-ea"/>
                  <a:ea typeface="+mn-ea"/>
                </a:rPr>
                <a:t>問３］ </a:t>
              </a:r>
              <a:r>
                <a:rPr kumimoji="1" lang="ja-JP" altLang="en-US" sz="1100" b="0" i="0" u="none" strike="noStrike" cap="none" normalizeH="0" baseline="0" dirty="0">
                  <a:ln>
                    <a:noFill/>
                  </a:ln>
                  <a:solidFill>
                    <a:srgbClr val="005BAD"/>
                  </a:solidFill>
                  <a:effectLst/>
                  <a:latin typeface="+mn-ea"/>
                  <a:ea typeface="+mn-ea"/>
                </a:rPr>
                <a:t>④国民</a:t>
              </a:r>
              <a:r>
                <a:rPr kumimoji="1" lang="ja-JP" altLang="en-US" sz="1100" dirty="0">
                  <a:solidFill>
                    <a:srgbClr val="005BAD"/>
                  </a:solidFill>
                  <a:latin typeface="+mn-ea"/>
                  <a:ea typeface="+mn-ea"/>
                </a:rPr>
                <a:t>　</a:t>
              </a:r>
              <a:r>
                <a:rPr kumimoji="1" lang="ja-JP" altLang="en-US" sz="1100" b="0" i="0" u="none" strike="noStrike" cap="none" normalizeH="0" baseline="0" dirty="0">
                  <a:ln>
                    <a:noFill/>
                  </a:ln>
                  <a:solidFill>
                    <a:srgbClr val="005BAD"/>
                  </a:solidFill>
                  <a:effectLst/>
                  <a:latin typeface="+mn-ea"/>
                  <a:ea typeface="+mn-ea"/>
                </a:rPr>
                <a:t>⑤国会</a:t>
              </a:r>
              <a:r>
                <a:rPr kumimoji="1" lang="ja-JP" altLang="en-US" sz="1100" b="0" i="0" u="none" strike="noStrike" cap="none" normalizeH="0" baseline="0">
                  <a:ln>
                    <a:noFill/>
                  </a:ln>
                  <a:solidFill>
                    <a:srgbClr val="005BAD"/>
                  </a:solidFill>
                  <a:effectLst/>
                  <a:latin typeface="+mn-ea"/>
                  <a:ea typeface="+mn-ea"/>
                </a:rPr>
                <a:t>議員</a:t>
              </a:r>
              <a:r>
                <a:rPr kumimoji="1" lang="ja-JP" altLang="en-US" sz="1100">
                  <a:solidFill>
                    <a:srgbClr val="005BAD"/>
                  </a:solidFill>
                  <a:latin typeface="+mn-ea"/>
                  <a:ea typeface="+mn-ea"/>
                </a:rPr>
                <a:t>　</a:t>
              </a:r>
              <a:endParaRPr kumimoji="1" lang="en-US" altLang="ja-JP" sz="1100" dirty="0">
                <a:solidFill>
                  <a:srgbClr val="005BAD"/>
                </a:solidFill>
                <a:latin typeface="+mn-ea"/>
                <a:ea typeface="+mn-ea"/>
              </a:endParaRPr>
            </a:p>
            <a:p>
              <a:pPr marL="0" marR="0" indent="0" algn="l" defTabSz="914400" rtl="0" eaLnBrk="1" fontAlgn="base" latinLnBrk="0" hangingPunct="1">
                <a:lnSpc>
                  <a:spcPts val="1580"/>
                </a:lnSpc>
                <a:spcBef>
                  <a:spcPct val="0"/>
                </a:spcBef>
                <a:spcAft>
                  <a:spcPct val="0"/>
                </a:spcAft>
                <a:buClrTx/>
                <a:buSzTx/>
                <a:buFontTx/>
                <a:buNone/>
                <a:tabLst/>
              </a:pPr>
              <a:r>
                <a:rPr kumimoji="1" lang="ja-JP" altLang="en-US" sz="1100" b="1">
                  <a:solidFill>
                    <a:srgbClr val="005BAD"/>
                  </a:solidFill>
                  <a:latin typeface="+mn-ea"/>
                  <a:ea typeface="+mn-ea"/>
                </a:rPr>
                <a:t>［</a:t>
              </a:r>
              <a:r>
                <a:rPr kumimoji="1" lang="ja-JP" altLang="en-US" sz="1100" b="1" dirty="0">
                  <a:solidFill>
                    <a:srgbClr val="005BAD"/>
                  </a:solidFill>
                  <a:latin typeface="+mn-ea"/>
                  <a:ea typeface="+mn-ea"/>
                </a:rPr>
                <a:t>問４］ </a:t>
              </a:r>
              <a:r>
                <a:rPr kumimoji="1" lang="ja-JP" altLang="en-US" sz="1100" b="0" i="0" u="none" strike="noStrike" cap="none" normalizeH="0" baseline="0" dirty="0">
                  <a:ln>
                    <a:noFill/>
                  </a:ln>
                  <a:solidFill>
                    <a:srgbClr val="005BAD"/>
                  </a:solidFill>
                  <a:effectLst/>
                  <a:latin typeface="+mn-ea"/>
                  <a:ea typeface="+mn-ea"/>
                </a:rPr>
                <a:t>⑥社会保障関係　⑦</a:t>
              </a:r>
              <a:r>
                <a:rPr kumimoji="1" lang="ja-JP" altLang="en-US" sz="1100" b="0" i="0" u="none" strike="noStrike" cap="none" normalizeH="0" baseline="0">
                  <a:ln>
                    <a:noFill/>
                  </a:ln>
                  <a:solidFill>
                    <a:srgbClr val="005BAD"/>
                  </a:solidFill>
                  <a:effectLst/>
                  <a:latin typeface="+mn-ea"/>
                  <a:ea typeface="+mn-ea"/>
                </a:rPr>
                <a:t>国債　</a:t>
              </a:r>
              <a:endParaRPr lang="en-US" altLang="ja-JP" sz="1100" dirty="0">
                <a:solidFill>
                  <a:srgbClr val="005BAD"/>
                </a:solidFill>
                <a:latin typeface="+mn-ea"/>
                <a:ea typeface="+mn-ea"/>
              </a:endParaRPr>
            </a:p>
            <a:p>
              <a:pPr marL="0" marR="0" indent="0" algn="l" defTabSz="914400" rtl="0" eaLnBrk="1" fontAlgn="base" latinLnBrk="0" hangingPunct="1">
                <a:lnSpc>
                  <a:spcPts val="1580"/>
                </a:lnSpc>
                <a:spcBef>
                  <a:spcPct val="0"/>
                </a:spcBef>
                <a:spcAft>
                  <a:spcPct val="0"/>
                </a:spcAft>
                <a:buClrTx/>
                <a:buSzTx/>
                <a:buFontTx/>
                <a:buNone/>
                <a:tabLst/>
              </a:pPr>
              <a:r>
                <a:rPr kumimoji="1" lang="en-US" altLang="ja-JP" sz="1100" b="0" i="0" u="none" strike="noStrike" cap="none" normalizeH="0" baseline="0" dirty="0">
                  <a:ln>
                    <a:noFill/>
                  </a:ln>
                  <a:solidFill>
                    <a:srgbClr val="005BAD"/>
                  </a:solidFill>
                  <a:effectLst/>
                  <a:latin typeface="+mn-ea"/>
                  <a:ea typeface="+mn-ea"/>
                </a:rPr>
                <a:t>         </a:t>
              </a:r>
              <a:r>
                <a:rPr kumimoji="1" lang="ja-JP" altLang="en-US" sz="1100" b="0" i="0" u="none" strike="noStrike" cap="none" normalizeH="0" baseline="0">
                  <a:ln>
                    <a:noFill/>
                  </a:ln>
                  <a:solidFill>
                    <a:srgbClr val="005BAD"/>
                  </a:solidFill>
                  <a:effectLst/>
                  <a:latin typeface="+mn-ea"/>
                  <a:ea typeface="+mn-ea"/>
                </a:rPr>
                <a:t>⑧</a:t>
              </a:r>
              <a:r>
                <a:rPr kumimoji="1" lang="ja-JP" altLang="en-US" sz="1100" b="0" i="0" u="none" strike="noStrike" cap="none" normalizeH="0" baseline="0" dirty="0">
                  <a:ln>
                    <a:noFill/>
                  </a:ln>
                  <a:solidFill>
                    <a:srgbClr val="005BAD"/>
                  </a:solidFill>
                  <a:effectLst/>
                  <a:latin typeface="+mn-ea"/>
                  <a:ea typeface="+mn-ea"/>
                </a:rPr>
                <a:t>税収　⑨公債金（借金）</a:t>
              </a:r>
              <a:r>
                <a:rPr kumimoji="1" lang="ja-JP" altLang="en-US" sz="1100" dirty="0">
                  <a:solidFill>
                    <a:srgbClr val="005BAD"/>
                  </a:solidFill>
                  <a:latin typeface="+mn-ea"/>
                  <a:ea typeface="+mn-ea"/>
                </a:rPr>
                <a:t>　</a:t>
              </a:r>
              <a:endParaRPr kumimoji="1" lang="en-US" altLang="ja-JP" sz="1100" dirty="0">
                <a:solidFill>
                  <a:srgbClr val="005BAD"/>
                </a:solidFill>
                <a:latin typeface="+mn-ea"/>
                <a:ea typeface="+mn-ea"/>
              </a:endParaRPr>
            </a:p>
            <a:p>
              <a:pPr marL="0" marR="0" indent="0" algn="l" defTabSz="914400" rtl="0" eaLnBrk="1" fontAlgn="base" latinLnBrk="0" hangingPunct="1">
                <a:lnSpc>
                  <a:spcPts val="1580"/>
                </a:lnSpc>
                <a:spcBef>
                  <a:spcPct val="0"/>
                </a:spcBef>
                <a:spcAft>
                  <a:spcPct val="0"/>
                </a:spcAft>
                <a:buClrTx/>
                <a:buSzTx/>
                <a:buFontTx/>
                <a:buNone/>
                <a:tabLst/>
              </a:pPr>
              <a:r>
                <a:rPr kumimoji="1" lang="ja-JP" altLang="en-US" sz="1100" b="1">
                  <a:solidFill>
                    <a:srgbClr val="005BAD"/>
                  </a:solidFill>
                  <a:latin typeface="+mn-ea"/>
                  <a:ea typeface="+mn-ea"/>
                </a:rPr>
                <a:t>［</a:t>
              </a:r>
              <a:r>
                <a:rPr kumimoji="1" lang="ja-JP" altLang="en-US" sz="1100" b="1" dirty="0">
                  <a:solidFill>
                    <a:srgbClr val="005BAD"/>
                  </a:solidFill>
                  <a:latin typeface="+mn-ea"/>
                  <a:ea typeface="+mn-ea"/>
                </a:rPr>
                <a:t>問５］ </a:t>
              </a:r>
              <a:r>
                <a:rPr kumimoji="1" lang="ja-JP" altLang="en-US" sz="1100" b="0" i="0" u="none" strike="noStrike" cap="none" normalizeH="0" baseline="0" dirty="0">
                  <a:ln>
                    <a:noFill/>
                  </a:ln>
                  <a:solidFill>
                    <a:srgbClr val="005BAD"/>
                  </a:solidFill>
                  <a:effectLst/>
                  <a:latin typeface="+mn-ea"/>
                  <a:ea typeface="+mn-ea"/>
                </a:rPr>
                <a:t>⑩ ⑪道府県民税、</a:t>
              </a:r>
              <a:r>
                <a:rPr kumimoji="1" lang="ja-JP" altLang="en-US" sz="1100" b="0" i="0" u="none" strike="noStrike" cap="none" normalizeH="0" baseline="0">
                  <a:ln>
                    <a:noFill/>
                  </a:ln>
                  <a:solidFill>
                    <a:srgbClr val="005BAD"/>
                  </a:solidFill>
                  <a:effectLst/>
                  <a:latin typeface="+mn-ea"/>
                  <a:ea typeface="+mn-ea"/>
                </a:rPr>
                <a:t>事業税など</a:t>
              </a:r>
              <a:endParaRPr kumimoji="1" lang="en-US" altLang="ja-JP" sz="1100" b="0" i="0" u="none" strike="noStrike" cap="none" normalizeH="0" baseline="0" dirty="0">
                <a:ln>
                  <a:noFill/>
                </a:ln>
                <a:solidFill>
                  <a:srgbClr val="005BAD"/>
                </a:solidFill>
                <a:effectLst/>
                <a:latin typeface="+mn-ea"/>
                <a:ea typeface="+mn-ea"/>
              </a:endParaRPr>
            </a:p>
            <a:p>
              <a:pPr marL="0" marR="0" indent="0" algn="l" defTabSz="914400" rtl="0" eaLnBrk="1" fontAlgn="base" latinLnBrk="0" hangingPunct="1">
                <a:lnSpc>
                  <a:spcPts val="1580"/>
                </a:lnSpc>
                <a:spcBef>
                  <a:spcPct val="0"/>
                </a:spcBef>
                <a:spcAft>
                  <a:spcPct val="0"/>
                </a:spcAft>
                <a:buClrTx/>
                <a:buSzTx/>
                <a:buFontTx/>
                <a:buNone/>
                <a:tabLst/>
              </a:pPr>
              <a:r>
                <a:rPr lang="en-US" altLang="ja-JP" sz="1100" dirty="0">
                  <a:solidFill>
                    <a:srgbClr val="005BAD"/>
                  </a:solidFill>
                  <a:latin typeface="+mn-ea"/>
                  <a:ea typeface="+mn-ea"/>
                </a:rPr>
                <a:t>         </a:t>
              </a:r>
              <a:r>
                <a:rPr kumimoji="1" lang="ja-JP" altLang="en-US" sz="1100" b="0" i="0" u="none" strike="noStrike" cap="none" normalizeH="0" baseline="0">
                  <a:ln>
                    <a:noFill/>
                  </a:ln>
                  <a:solidFill>
                    <a:srgbClr val="005BAD"/>
                  </a:solidFill>
                  <a:effectLst/>
                  <a:latin typeface="+mn-ea"/>
                  <a:ea typeface="+mn-ea"/>
                </a:rPr>
                <a:t>（</a:t>
              </a:r>
              <a:r>
                <a:rPr kumimoji="1" lang="ja-JP" altLang="en-US" sz="1100" b="0" i="0" u="none" strike="noStrike" cap="none" normalizeH="0" baseline="0" dirty="0">
                  <a:ln>
                    <a:noFill/>
                  </a:ln>
                  <a:solidFill>
                    <a:srgbClr val="005BAD"/>
                  </a:solidFill>
                  <a:effectLst/>
                  <a:latin typeface="+mn-ea"/>
                  <a:ea typeface="+mn-ea"/>
                </a:rPr>
                <a:t>Ｐ３</a:t>
              </a:r>
              <a:r>
                <a:rPr kumimoji="1" lang="ja-JP" altLang="en-US" sz="1100" b="0" i="0" u="none" strike="noStrike" cap="none" normalizeH="0" baseline="0">
                  <a:ln>
                    <a:noFill/>
                  </a:ln>
                  <a:solidFill>
                    <a:srgbClr val="005BAD"/>
                  </a:solidFill>
                  <a:effectLst/>
                  <a:latin typeface="+mn-ea"/>
                  <a:ea typeface="+mn-ea"/>
                </a:rPr>
                <a:t>参照）</a:t>
              </a:r>
              <a:endParaRPr kumimoji="1" lang="en-US" altLang="ja-JP" sz="1100" b="0" i="0" u="none" strike="noStrike" cap="none" normalizeH="0" baseline="0" dirty="0">
                <a:ln>
                  <a:noFill/>
                </a:ln>
                <a:solidFill>
                  <a:srgbClr val="005BAD"/>
                </a:solidFill>
                <a:effectLst/>
                <a:latin typeface="+mn-ea"/>
                <a:ea typeface="+mn-ea"/>
              </a:endParaRPr>
            </a:p>
            <a:p>
              <a:pPr marL="0" marR="0" indent="0" algn="l" defTabSz="914400" rtl="0" eaLnBrk="1" fontAlgn="base" latinLnBrk="0" hangingPunct="1">
                <a:lnSpc>
                  <a:spcPts val="1580"/>
                </a:lnSpc>
                <a:spcBef>
                  <a:spcPct val="0"/>
                </a:spcBef>
                <a:spcAft>
                  <a:spcPct val="0"/>
                </a:spcAft>
                <a:buClrTx/>
                <a:buSzTx/>
                <a:buFontTx/>
                <a:buNone/>
                <a:tabLst/>
              </a:pPr>
              <a:r>
                <a:rPr kumimoji="1" lang="ja-JP" altLang="en-US" sz="1100" b="1" i="0" u="none" strike="noStrike" cap="none" normalizeH="0" baseline="0">
                  <a:ln>
                    <a:noFill/>
                  </a:ln>
                  <a:solidFill>
                    <a:srgbClr val="005BAD"/>
                  </a:solidFill>
                  <a:effectLst/>
                  <a:latin typeface="+mn-ea"/>
                  <a:ea typeface="+mn-ea"/>
                </a:rPr>
                <a:t>クイズ</a:t>
              </a:r>
              <a:endParaRPr lang="en-US" altLang="ja-JP" sz="1100" dirty="0">
                <a:solidFill>
                  <a:srgbClr val="005BAD"/>
                </a:solidFill>
                <a:latin typeface="+mn-ea"/>
                <a:ea typeface="+mn-ea"/>
              </a:endParaRPr>
            </a:p>
            <a:p>
              <a:pPr marL="0" marR="0" indent="0" algn="l" defTabSz="914400" rtl="0" eaLnBrk="1" fontAlgn="base" latinLnBrk="0" hangingPunct="1">
                <a:lnSpc>
                  <a:spcPts val="1580"/>
                </a:lnSpc>
                <a:spcBef>
                  <a:spcPct val="0"/>
                </a:spcBef>
                <a:spcAft>
                  <a:spcPct val="0"/>
                </a:spcAft>
                <a:buClrTx/>
                <a:buSzTx/>
                <a:buFontTx/>
                <a:buNone/>
                <a:tabLst/>
              </a:pPr>
              <a:r>
                <a:rPr kumimoji="1" lang="ja-JP" altLang="en-US" sz="1100" b="1" i="0" u="none" strike="noStrike" cap="none" normalizeH="0" baseline="0">
                  <a:ln>
                    <a:noFill/>
                  </a:ln>
                  <a:solidFill>
                    <a:srgbClr val="005BAD"/>
                  </a:solidFill>
                  <a:effectLst/>
                  <a:latin typeface="+mn-ea"/>
                  <a:ea typeface="+mn-ea"/>
                </a:rPr>
                <a:t>［</a:t>
              </a:r>
              <a:r>
                <a:rPr kumimoji="1" lang="ja-JP" altLang="en-US" sz="1100" b="1" i="0" u="none" strike="noStrike" cap="none" normalizeH="0" baseline="0" dirty="0">
                  <a:ln>
                    <a:noFill/>
                  </a:ln>
                  <a:solidFill>
                    <a:srgbClr val="005BAD"/>
                  </a:solidFill>
                  <a:effectLst/>
                  <a:latin typeface="+mn-ea"/>
                  <a:ea typeface="+mn-ea"/>
                </a:rPr>
                <a:t>問１］ </a:t>
              </a:r>
              <a:r>
                <a:rPr kumimoji="1" lang="ja-JP" altLang="en-US" sz="1100" b="0" i="0" u="none" strike="noStrike" cap="none" normalizeH="0" baseline="0" dirty="0">
                  <a:ln>
                    <a:noFill/>
                  </a:ln>
                  <a:solidFill>
                    <a:srgbClr val="005BAD"/>
                  </a:solidFill>
                  <a:effectLst/>
                  <a:latin typeface="+mn-ea"/>
                  <a:ea typeface="+mn-ea"/>
                </a:rPr>
                <a:t>②約</a:t>
              </a:r>
              <a:r>
                <a:rPr kumimoji="1" lang="en-US" altLang="ja-JP" sz="1100" b="0" i="0" u="none" strike="noStrike" cap="none" normalizeH="0" baseline="0" dirty="0">
                  <a:ln>
                    <a:noFill/>
                  </a:ln>
                  <a:solidFill>
                    <a:srgbClr val="005BAD"/>
                  </a:solidFill>
                  <a:effectLst/>
                  <a:latin typeface="+mn-ea"/>
                  <a:ea typeface="+mn-ea"/>
                </a:rPr>
                <a:t>50</a:t>
              </a:r>
              <a:r>
                <a:rPr kumimoji="1" lang="ja-JP" altLang="en-US" sz="1100" b="0" i="0" u="none" strike="noStrike" cap="none" normalizeH="0" baseline="0">
                  <a:ln>
                    <a:noFill/>
                  </a:ln>
                  <a:solidFill>
                    <a:srgbClr val="005BAD"/>
                  </a:solidFill>
                  <a:effectLst/>
                  <a:latin typeface="+mn-ea"/>
                  <a:ea typeface="+mn-ea"/>
                </a:rPr>
                <a:t>種類　</a:t>
              </a:r>
              <a:endParaRPr kumimoji="1" lang="en-US" altLang="ja-JP" sz="1100" b="0" i="0" u="none" strike="noStrike" cap="none" normalizeH="0" baseline="0" dirty="0">
                <a:ln>
                  <a:noFill/>
                </a:ln>
                <a:solidFill>
                  <a:srgbClr val="005BAD"/>
                </a:solidFill>
                <a:effectLst/>
                <a:latin typeface="+mn-ea"/>
                <a:ea typeface="+mn-ea"/>
              </a:endParaRPr>
            </a:p>
            <a:p>
              <a:pPr marL="0" marR="0" indent="0" algn="l" defTabSz="914400" rtl="0" eaLnBrk="1" fontAlgn="base" latinLnBrk="0" hangingPunct="1">
                <a:lnSpc>
                  <a:spcPts val="1580"/>
                </a:lnSpc>
                <a:spcBef>
                  <a:spcPct val="0"/>
                </a:spcBef>
                <a:spcAft>
                  <a:spcPct val="0"/>
                </a:spcAft>
                <a:buClrTx/>
                <a:buSzTx/>
                <a:buFontTx/>
                <a:buNone/>
                <a:tabLst/>
              </a:pPr>
              <a:r>
                <a:rPr kumimoji="1" lang="ja-JP" altLang="en-US" sz="1100" b="1" i="0" u="none" strike="noStrike" cap="none" normalizeH="0" baseline="0">
                  <a:ln>
                    <a:noFill/>
                  </a:ln>
                  <a:solidFill>
                    <a:srgbClr val="005BAD"/>
                  </a:solidFill>
                  <a:effectLst/>
                  <a:latin typeface="+mn-ea"/>
                  <a:ea typeface="+mn-ea"/>
                </a:rPr>
                <a:t>［</a:t>
              </a:r>
              <a:r>
                <a:rPr kumimoji="1" lang="ja-JP" altLang="en-US" sz="1100" b="1" i="0" u="none" strike="noStrike" cap="none" normalizeH="0" baseline="0" dirty="0">
                  <a:ln>
                    <a:noFill/>
                  </a:ln>
                  <a:solidFill>
                    <a:srgbClr val="005BAD"/>
                  </a:solidFill>
                  <a:effectLst/>
                  <a:latin typeface="+mn-ea"/>
                  <a:ea typeface="+mn-ea"/>
                </a:rPr>
                <a:t>問２］ </a:t>
              </a:r>
              <a:r>
                <a:rPr kumimoji="1" lang="ja-JP" altLang="en-US" sz="1100" b="0" i="0" u="none" strike="noStrike" cap="none" normalizeH="0" baseline="0" dirty="0">
                  <a:ln>
                    <a:noFill/>
                  </a:ln>
                  <a:solidFill>
                    <a:srgbClr val="005BAD"/>
                  </a:solidFill>
                  <a:effectLst/>
                  <a:latin typeface="+mn-ea"/>
                  <a:ea typeface="+mn-ea"/>
                </a:rPr>
                <a:t>③クイズの</a:t>
              </a:r>
              <a:r>
                <a:rPr kumimoji="1" lang="ja-JP" altLang="en-US" sz="1100" b="0" i="0" u="none" strike="noStrike" cap="none" normalizeH="0" baseline="0">
                  <a:ln>
                    <a:noFill/>
                  </a:ln>
                  <a:solidFill>
                    <a:srgbClr val="005BAD"/>
                  </a:solidFill>
                  <a:effectLst/>
                  <a:latin typeface="+mn-ea"/>
                  <a:ea typeface="+mn-ea"/>
                </a:rPr>
                <a:t>懸賞金</a:t>
              </a:r>
              <a:endParaRPr kumimoji="1" lang="en-US" altLang="ja-JP" sz="1100" b="0" i="0" u="none" strike="noStrike" cap="none" normalizeH="0" baseline="0" dirty="0">
                <a:ln>
                  <a:noFill/>
                </a:ln>
                <a:solidFill>
                  <a:srgbClr val="005BAD"/>
                </a:solidFill>
                <a:effectLst/>
                <a:latin typeface="+mn-ea"/>
                <a:ea typeface="+mn-ea"/>
              </a:endParaRPr>
            </a:p>
            <a:p>
              <a:pPr marL="0" marR="0" indent="0" algn="l" defTabSz="914400" rtl="0" eaLnBrk="1" fontAlgn="base" latinLnBrk="0" hangingPunct="1">
                <a:lnSpc>
                  <a:spcPts val="1580"/>
                </a:lnSpc>
                <a:spcBef>
                  <a:spcPct val="0"/>
                </a:spcBef>
                <a:spcAft>
                  <a:spcPct val="0"/>
                </a:spcAft>
                <a:buClrTx/>
                <a:buSzTx/>
                <a:buFontTx/>
                <a:buNone/>
                <a:tabLst/>
              </a:pPr>
              <a:r>
                <a:rPr kumimoji="1" lang="ja-JP" altLang="en-US" sz="1100" b="1" i="0" u="none" strike="noStrike" cap="none" normalizeH="0" baseline="0">
                  <a:ln>
                    <a:noFill/>
                  </a:ln>
                  <a:solidFill>
                    <a:srgbClr val="005BAD"/>
                  </a:solidFill>
                  <a:effectLst/>
                  <a:latin typeface="+mn-ea"/>
                  <a:ea typeface="+mn-ea"/>
                </a:rPr>
                <a:t>［</a:t>
              </a:r>
              <a:r>
                <a:rPr kumimoji="1" lang="ja-JP" altLang="en-US" sz="1100" b="1" i="0" u="none" strike="noStrike" cap="none" normalizeH="0" baseline="0" dirty="0">
                  <a:ln>
                    <a:noFill/>
                  </a:ln>
                  <a:solidFill>
                    <a:srgbClr val="005BAD"/>
                  </a:solidFill>
                  <a:effectLst/>
                  <a:latin typeface="+mn-ea"/>
                  <a:ea typeface="+mn-ea"/>
                </a:rPr>
                <a:t>問３］ </a:t>
              </a:r>
              <a:r>
                <a:rPr kumimoji="1" lang="ja-JP" altLang="en-US" sz="1100" b="0" i="0" u="none" strike="noStrike" cap="none" normalizeH="0" baseline="0" dirty="0">
                  <a:ln>
                    <a:noFill/>
                  </a:ln>
                  <a:solidFill>
                    <a:srgbClr val="005BAD"/>
                  </a:solidFill>
                  <a:effectLst/>
                  <a:latin typeface="+mn-ea"/>
                  <a:ea typeface="+mn-ea"/>
                </a:rPr>
                <a:t>②スペードの</a:t>
              </a:r>
              <a:r>
                <a:rPr kumimoji="1" lang="ja-JP" altLang="en-US" sz="1100" b="0" i="0" u="none" strike="noStrike" cap="none" normalizeH="0" baseline="0">
                  <a:ln>
                    <a:noFill/>
                  </a:ln>
                  <a:solidFill>
                    <a:srgbClr val="005BAD"/>
                  </a:solidFill>
                  <a:effectLst/>
                  <a:latin typeface="+mn-ea"/>
                  <a:ea typeface="+mn-ea"/>
                </a:rPr>
                <a:t>エース　</a:t>
              </a:r>
              <a:endParaRPr kumimoji="1" lang="en-US" altLang="ja-JP" sz="1100" b="0" i="0" u="none" strike="noStrike" cap="none" normalizeH="0" baseline="0" dirty="0">
                <a:ln>
                  <a:noFill/>
                </a:ln>
                <a:solidFill>
                  <a:srgbClr val="005BAD"/>
                </a:solidFill>
                <a:effectLst/>
                <a:latin typeface="+mn-ea"/>
                <a:ea typeface="+mn-ea"/>
              </a:endParaRPr>
            </a:p>
            <a:p>
              <a:pPr marL="0" marR="0" indent="0" algn="l" defTabSz="914400" rtl="0" eaLnBrk="1" fontAlgn="base" latinLnBrk="0" hangingPunct="1">
                <a:lnSpc>
                  <a:spcPts val="1580"/>
                </a:lnSpc>
                <a:spcBef>
                  <a:spcPct val="0"/>
                </a:spcBef>
                <a:spcAft>
                  <a:spcPct val="0"/>
                </a:spcAft>
                <a:buClrTx/>
                <a:buSzTx/>
                <a:buFontTx/>
                <a:buNone/>
                <a:tabLst/>
              </a:pPr>
              <a:r>
                <a:rPr kumimoji="1" lang="ja-JP" altLang="en-US" sz="1100" b="1" i="0" u="none" strike="noStrike" cap="none" normalizeH="0" baseline="0">
                  <a:ln>
                    <a:noFill/>
                  </a:ln>
                  <a:solidFill>
                    <a:srgbClr val="005BAD"/>
                  </a:solidFill>
                  <a:effectLst/>
                  <a:latin typeface="+mn-ea"/>
                  <a:ea typeface="+mn-ea"/>
                </a:rPr>
                <a:t>［</a:t>
              </a:r>
              <a:r>
                <a:rPr kumimoji="1" lang="ja-JP" altLang="en-US" sz="1100" b="1" i="0" u="none" strike="noStrike" cap="none" normalizeH="0" baseline="0" dirty="0">
                  <a:ln>
                    <a:noFill/>
                  </a:ln>
                  <a:solidFill>
                    <a:srgbClr val="005BAD"/>
                  </a:solidFill>
                  <a:effectLst/>
                  <a:latin typeface="+mn-ea"/>
                  <a:ea typeface="+mn-ea"/>
                </a:rPr>
                <a:t>問４］ </a:t>
              </a:r>
              <a:r>
                <a:rPr kumimoji="1" lang="ja-JP" altLang="en-US" sz="1100" b="0" i="0" u="none" strike="noStrike" cap="none" normalizeH="0" baseline="0" dirty="0">
                  <a:ln>
                    <a:noFill/>
                  </a:ln>
                  <a:solidFill>
                    <a:srgbClr val="005BAD"/>
                  </a:solidFill>
                  <a:effectLst/>
                  <a:latin typeface="+mn-ea"/>
                  <a:ea typeface="+mn-ea"/>
                </a:rPr>
                <a:t>③</a:t>
              </a:r>
              <a:r>
                <a:rPr kumimoji="1" lang="ja-JP" altLang="en-US" sz="1100" b="0" i="0" u="none" strike="noStrike" cap="none" normalizeH="0" baseline="0">
                  <a:ln>
                    <a:noFill/>
                  </a:ln>
                  <a:solidFill>
                    <a:srgbClr val="005BAD"/>
                  </a:solidFill>
                  <a:effectLst/>
                  <a:latin typeface="+mn-ea"/>
                  <a:ea typeface="+mn-ea"/>
                </a:rPr>
                <a:t>国会　</a:t>
              </a:r>
              <a:endParaRPr kumimoji="1" lang="en-US" altLang="ja-JP" sz="1100" b="0" i="0" u="none" strike="noStrike" cap="none" normalizeH="0" baseline="0" dirty="0">
                <a:ln>
                  <a:noFill/>
                </a:ln>
                <a:solidFill>
                  <a:srgbClr val="005BAD"/>
                </a:solidFill>
                <a:effectLst/>
                <a:latin typeface="+mn-ea"/>
                <a:ea typeface="+mn-ea"/>
              </a:endParaRPr>
            </a:p>
            <a:p>
              <a:pPr marL="0" marR="0" indent="0" algn="l" defTabSz="914400" rtl="0" eaLnBrk="1" fontAlgn="base" latinLnBrk="0" hangingPunct="1">
                <a:lnSpc>
                  <a:spcPts val="1580"/>
                </a:lnSpc>
                <a:spcBef>
                  <a:spcPct val="0"/>
                </a:spcBef>
                <a:spcAft>
                  <a:spcPct val="0"/>
                </a:spcAft>
                <a:buClrTx/>
                <a:buSzTx/>
                <a:buFontTx/>
                <a:buNone/>
                <a:tabLst/>
              </a:pPr>
              <a:r>
                <a:rPr kumimoji="1" lang="ja-JP" altLang="en-US" sz="1100" b="1" i="0" u="none" strike="noStrike" cap="none" normalizeH="0" baseline="0">
                  <a:ln>
                    <a:noFill/>
                  </a:ln>
                  <a:solidFill>
                    <a:srgbClr val="005BAD"/>
                  </a:solidFill>
                  <a:effectLst/>
                  <a:latin typeface="+mn-ea"/>
                  <a:ea typeface="+mn-ea"/>
                </a:rPr>
                <a:t>［</a:t>
              </a:r>
              <a:r>
                <a:rPr kumimoji="1" lang="ja-JP" altLang="en-US" sz="1100" b="1" i="0" u="none" strike="noStrike" cap="none" normalizeH="0" baseline="0" dirty="0">
                  <a:ln>
                    <a:noFill/>
                  </a:ln>
                  <a:solidFill>
                    <a:srgbClr val="005BAD"/>
                  </a:solidFill>
                  <a:effectLst/>
                  <a:latin typeface="+mn-ea"/>
                  <a:ea typeface="+mn-ea"/>
                </a:rPr>
                <a:t>問５］ </a:t>
              </a:r>
              <a:r>
                <a:rPr kumimoji="1" lang="ja-JP" altLang="en-US" sz="1100" b="0" i="0" u="none" strike="noStrike" cap="none" normalizeH="0" baseline="0" dirty="0">
                  <a:ln>
                    <a:noFill/>
                  </a:ln>
                  <a:solidFill>
                    <a:srgbClr val="005BAD"/>
                  </a:solidFill>
                  <a:effectLst/>
                  <a:latin typeface="+mn-ea"/>
                  <a:ea typeface="+mn-ea"/>
                </a:rPr>
                <a:t>②かえる税</a:t>
              </a:r>
            </a:p>
          </p:txBody>
        </p:sp>
        <p:sp>
          <p:nvSpPr>
            <p:cNvPr id="19" name="テキスト ボックス 18">
              <a:extLst>
                <a:ext uri="{FF2B5EF4-FFF2-40B4-BE49-F238E27FC236}">
                  <a16:creationId xmlns:a16="http://schemas.microsoft.com/office/drawing/2014/main" id="{A3364188-D7F5-A44C-FBDB-043C8D3EFFB1}"/>
                </a:ext>
              </a:extLst>
            </p:cNvPr>
            <p:cNvSpPr txBox="1"/>
            <p:nvPr/>
          </p:nvSpPr>
          <p:spPr>
            <a:xfrm>
              <a:off x="8017073" y="2490852"/>
              <a:ext cx="386644" cy="166584"/>
            </a:xfrm>
            <a:prstGeom prst="rect">
              <a:avLst/>
            </a:prstGeom>
            <a:noFill/>
          </p:spPr>
          <p:txBody>
            <a:bodyPr wrap="none" rtlCol="0">
              <a:spAutoFit/>
            </a:bodyPr>
            <a:lstStyle/>
            <a:p>
              <a:pPr algn="ctr" defTabSz="390997" eaLnBrk="1" fontAlgn="auto" hangingPunct="1">
                <a:lnSpc>
                  <a:spcPct val="110000"/>
                </a:lnSpc>
                <a:spcBef>
                  <a:spcPts val="0"/>
                </a:spcBef>
                <a:spcAft>
                  <a:spcPts val="0"/>
                </a:spcAft>
              </a:pPr>
              <a:r>
                <a:rPr lang="ja-JP" altLang="en-US" sz="500">
                  <a:solidFill>
                    <a:schemeClr val="accent1"/>
                  </a:solidFill>
                  <a:latin typeface="+mn-ea"/>
                  <a:ea typeface="+mn-ea"/>
                </a:rPr>
                <a:t>こくさい</a:t>
              </a:r>
              <a:endParaRPr lang="ja-JP" altLang="en-US" sz="200" spc="-90" dirty="0">
                <a:solidFill>
                  <a:schemeClr val="accent1"/>
                </a:solidFill>
                <a:latin typeface="+mn-ea"/>
                <a:ea typeface="+mn-ea"/>
              </a:endParaRPr>
            </a:p>
          </p:txBody>
        </p:sp>
        <p:sp>
          <p:nvSpPr>
            <p:cNvPr id="20" name="テキスト ボックス 19">
              <a:extLst>
                <a:ext uri="{FF2B5EF4-FFF2-40B4-BE49-F238E27FC236}">
                  <a16:creationId xmlns:a16="http://schemas.microsoft.com/office/drawing/2014/main" id="{59478F89-7005-02DC-F01E-5C690D9365D2}"/>
                </a:ext>
              </a:extLst>
            </p:cNvPr>
            <p:cNvSpPr txBox="1"/>
            <p:nvPr/>
          </p:nvSpPr>
          <p:spPr>
            <a:xfrm>
              <a:off x="7451564" y="2689484"/>
              <a:ext cx="393056" cy="166584"/>
            </a:xfrm>
            <a:prstGeom prst="rect">
              <a:avLst/>
            </a:prstGeom>
            <a:noFill/>
          </p:spPr>
          <p:txBody>
            <a:bodyPr wrap="none" rtlCol="0">
              <a:spAutoFit/>
            </a:bodyPr>
            <a:lstStyle/>
            <a:p>
              <a:pPr algn="ctr" defTabSz="390997" eaLnBrk="1" fontAlgn="auto" hangingPunct="1">
                <a:lnSpc>
                  <a:spcPct val="110000"/>
                </a:lnSpc>
                <a:spcBef>
                  <a:spcPts val="0"/>
                </a:spcBef>
                <a:spcAft>
                  <a:spcPts val="0"/>
                </a:spcAft>
              </a:pPr>
              <a:r>
                <a:rPr lang="ja-JP" altLang="en-US" sz="500">
                  <a:solidFill>
                    <a:schemeClr val="accent1"/>
                  </a:solidFill>
                  <a:latin typeface="+mn-ea"/>
                  <a:ea typeface="+mn-ea"/>
                </a:rPr>
                <a:t>こうさい</a:t>
              </a:r>
              <a:endParaRPr lang="ja-JP" altLang="en-US" sz="200" spc="-90" dirty="0">
                <a:solidFill>
                  <a:schemeClr val="accent1"/>
                </a:solidFill>
                <a:latin typeface="+mn-ea"/>
                <a:ea typeface="+mn-ea"/>
              </a:endParaRPr>
            </a:p>
          </p:txBody>
        </p:sp>
        <p:sp>
          <p:nvSpPr>
            <p:cNvPr id="21" name="テキスト ボックス 20">
              <a:extLst>
                <a:ext uri="{FF2B5EF4-FFF2-40B4-BE49-F238E27FC236}">
                  <a16:creationId xmlns:a16="http://schemas.microsoft.com/office/drawing/2014/main" id="{3D9B2E76-F0A7-A8B9-EB28-6EFF2E44B3EA}"/>
                </a:ext>
              </a:extLst>
            </p:cNvPr>
            <p:cNvSpPr txBox="1"/>
            <p:nvPr/>
          </p:nvSpPr>
          <p:spPr>
            <a:xfrm>
              <a:off x="7406931" y="3706492"/>
              <a:ext cx="452368" cy="166584"/>
            </a:xfrm>
            <a:prstGeom prst="rect">
              <a:avLst/>
            </a:prstGeom>
            <a:noFill/>
          </p:spPr>
          <p:txBody>
            <a:bodyPr wrap="none" rtlCol="0">
              <a:spAutoFit/>
            </a:bodyPr>
            <a:lstStyle/>
            <a:p>
              <a:pPr algn="ctr" defTabSz="390997" eaLnBrk="1" fontAlgn="auto" hangingPunct="1">
                <a:lnSpc>
                  <a:spcPct val="110000"/>
                </a:lnSpc>
                <a:spcBef>
                  <a:spcPts val="0"/>
                </a:spcBef>
                <a:spcAft>
                  <a:spcPts val="0"/>
                </a:spcAft>
              </a:pPr>
              <a:r>
                <a:rPr lang="ja-JP" altLang="en-US" sz="500">
                  <a:solidFill>
                    <a:schemeClr val="accent1"/>
                  </a:solidFill>
                  <a:latin typeface="+mn-ea"/>
                  <a:ea typeface="+mn-ea"/>
                </a:rPr>
                <a:t>けんしょう</a:t>
              </a:r>
              <a:endParaRPr lang="ja-JP" altLang="en-US" sz="200" spc="-90" dirty="0">
                <a:solidFill>
                  <a:schemeClr val="accent1"/>
                </a:solidFill>
                <a:latin typeface="+mn-ea"/>
                <a:ea typeface="+mn-ea"/>
              </a:endParaRPr>
            </a:p>
          </p:txBody>
        </p:sp>
      </p:grpSp>
      <p:grpSp>
        <p:nvGrpSpPr>
          <p:cNvPr id="2" name="グループ化 1">
            <a:extLst>
              <a:ext uri="{FF2B5EF4-FFF2-40B4-BE49-F238E27FC236}">
                <a16:creationId xmlns:a16="http://schemas.microsoft.com/office/drawing/2014/main" id="{869B5407-6B52-E991-578C-3AC6A924ACFB}"/>
              </a:ext>
            </a:extLst>
          </p:cNvPr>
          <p:cNvGrpSpPr/>
          <p:nvPr/>
        </p:nvGrpSpPr>
        <p:grpSpPr>
          <a:xfrm>
            <a:off x="258738" y="1425304"/>
            <a:ext cx="5933219" cy="3499151"/>
            <a:chOff x="258738" y="1425304"/>
            <a:chExt cx="5933219" cy="3499151"/>
          </a:xfrm>
        </p:grpSpPr>
        <p:grpSp>
          <p:nvGrpSpPr>
            <p:cNvPr id="22" name="グループ化 21">
              <a:extLst>
                <a:ext uri="{FF2B5EF4-FFF2-40B4-BE49-F238E27FC236}">
                  <a16:creationId xmlns:a16="http://schemas.microsoft.com/office/drawing/2014/main" id="{C78929F2-7A21-8DD2-8A50-3FCE0C7CA426}"/>
                </a:ext>
              </a:extLst>
            </p:cNvPr>
            <p:cNvGrpSpPr>
              <a:grpSpLocks noChangeAspect="1"/>
            </p:cNvGrpSpPr>
            <p:nvPr/>
          </p:nvGrpSpPr>
          <p:grpSpPr>
            <a:xfrm>
              <a:off x="258738" y="1480558"/>
              <a:ext cx="1734201" cy="3328100"/>
              <a:chOff x="408221" y="1492804"/>
              <a:chExt cx="2451004" cy="4703715"/>
            </a:xfrm>
          </p:grpSpPr>
          <p:grpSp>
            <p:nvGrpSpPr>
              <p:cNvPr id="24" name="グループ化 23">
                <a:extLst>
                  <a:ext uri="{FF2B5EF4-FFF2-40B4-BE49-F238E27FC236}">
                    <a16:creationId xmlns:a16="http://schemas.microsoft.com/office/drawing/2014/main" id="{CE498FD7-D152-190B-3D9D-0766F2ED60E5}"/>
                  </a:ext>
                </a:extLst>
              </p:cNvPr>
              <p:cNvGrpSpPr/>
              <p:nvPr/>
            </p:nvGrpSpPr>
            <p:grpSpPr>
              <a:xfrm>
                <a:off x="408221" y="4787785"/>
                <a:ext cx="2006355" cy="1408734"/>
                <a:chOff x="276126" y="4999439"/>
                <a:chExt cx="2070467" cy="1453749"/>
              </a:xfrm>
            </p:grpSpPr>
            <p:pic>
              <p:nvPicPr>
                <p:cNvPr id="26" name="図 25" descr="コンピュータ が含まれている画像&#10;&#10;自動的に生成された説明">
                  <a:extLst>
                    <a:ext uri="{FF2B5EF4-FFF2-40B4-BE49-F238E27FC236}">
                      <a16:creationId xmlns:a16="http://schemas.microsoft.com/office/drawing/2014/main" id="{827C5718-8308-A873-89A2-F0CAE7800B61}"/>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276126" y="4999439"/>
                  <a:ext cx="2070467" cy="1453749"/>
                </a:xfrm>
                <a:prstGeom prst="rect">
                  <a:avLst/>
                </a:prstGeom>
              </p:spPr>
            </p:pic>
            <p:pic>
              <p:nvPicPr>
                <p:cNvPr id="27" name="図 26">
                  <a:extLst>
                    <a:ext uri="{FF2B5EF4-FFF2-40B4-BE49-F238E27FC236}">
                      <a16:creationId xmlns:a16="http://schemas.microsoft.com/office/drawing/2014/main" id="{C9651328-4FC6-8464-E89A-E5E349CFBAE4}"/>
                    </a:ext>
                  </a:extLst>
                </p:cNvPr>
                <p:cNvPicPr>
                  <a:picLocks noChangeAspect="1"/>
                </p:cNvPicPr>
                <p:nvPr/>
              </p:nvPicPr>
              <p:blipFill>
                <a:blip r:embed="rId8"/>
                <a:stretch>
                  <a:fillRect/>
                </a:stretch>
              </p:blipFill>
              <p:spPr>
                <a:xfrm>
                  <a:off x="1217079" y="5450114"/>
                  <a:ext cx="548824" cy="413743"/>
                </a:xfrm>
                <a:prstGeom prst="rect">
                  <a:avLst/>
                </a:prstGeom>
                <a:ln w="28575">
                  <a:noFill/>
                </a:ln>
              </p:spPr>
            </p:pic>
          </p:grpSp>
          <p:sp>
            <p:nvSpPr>
              <p:cNvPr id="25" name="フリーフォーム: 図形 11">
                <a:extLst>
                  <a:ext uri="{FF2B5EF4-FFF2-40B4-BE49-F238E27FC236}">
                    <a16:creationId xmlns:a16="http://schemas.microsoft.com/office/drawing/2014/main" id="{A4991A23-87FD-6BD6-8D30-240118B8AD0B}"/>
                  </a:ext>
                </a:extLst>
              </p:cNvPr>
              <p:cNvSpPr/>
              <p:nvPr/>
            </p:nvSpPr>
            <p:spPr bwMode="auto">
              <a:xfrm>
                <a:off x="1332596" y="1492804"/>
                <a:ext cx="1526629" cy="4473132"/>
              </a:xfrm>
              <a:custGeom>
                <a:avLst/>
                <a:gdLst>
                  <a:gd name="connsiteX0" fmla="*/ 1553379 w 1575412"/>
                  <a:gd name="connsiteY0" fmla="*/ 0 h 4616068"/>
                  <a:gd name="connsiteX1" fmla="*/ 0 w 1575412"/>
                  <a:gd name="connsiteY1" fmla="*/ 3888955 h 4616068"/>
                  <a:gd name="connsiteX2" fmla="*/ 0 w 1575412"/>
                  <a:gd name="connsiteY2" fmla="*/ 4318612 h 4616068"/>
                  <a:gd name="connsiteX3" fmla="*/ 550844 w 1575412"/>
                  <a:gd name="connsiteY3" fmla="*/ 4329629 h 4616068"/>
                  <a:gd name="connsiteX4" fmla="*/ 1575412 w 1575412"/>
                  <a:gd name="connsiteY4" fmla="*/ 4616068 h 4616068"/>
                  <a:gd name="connsiteX5" fmla="*/ 1553379 w 1575412"/>
                  <a:gd name="connsiteY5" fmla="*/ 66102 h 4616068"/>
                  <a:gd name="connsiteX6" fmla="*/ 1553379 w 1575412"/>
                  <a:gd name="connsiteY6" fmla="*/ 0 h 46160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75412" h="4616068">
                    <a:moveTo>
                      <a:pt x="1553379" y="0"/>
                    </a:moveTo>
                    <a:lnTo>
                      <a:pt x="0" y="3888955"/>
                    </a:lnTo>
                    <a:lnTo>
                      <a:pt x="0" y="4318612"/>
                    </a:lnTo>
                    <a:lnTo>
                      <a:pt x="550844" y="4329629"/>
                    </a:lnTo>
                    <a:lnTo>
                      <a:pt x="1575412" y="4616068"/>
                    </a:lnTo>
                    <a:lnTo>
                      <a:pt x="1553379" y="66102"/>
                    </a:lnTo>
                    <a:lnTo>
                      <a:pt x="1553379" y="0"/>
                    </a:lnTo>
                    <a:close/>
                  </a:path>
                </a:pathLst>
              </a:custGeom>
              <a:solidFill>
                <a:srgbClr val="AFF0FF">
                  <a:alpha val="40000"/>
                </a:srgbClr>
              </a:solidFill>
              <a:ln w="635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ja-JP" altLang="en-US" sz="2400" b="0" i="0" u="none" strike="noStrike" cap="none" normalizeH="0" baseline="0" dirty="0">
                  <a:ln>
                    <a:noFill/>
                  </a:ln>
                  <a:solidFill>
                    <a:schemeClr val="tx1"/>
                  </a:solidFill>
                  <a:effectLst/>
                  <a:latin typeface="+mn-ea"/>
                  <a:ea typeface="+mn-ea"/>
                </a:endParaRPr>
              </a:p>
            </p:txBody>
          </p:sp>
        </p:grpSp>
        <p:pic>
          <p:nvPicPr>
            <p:cNvPr id="23" name="図 22">
              <a:extLst>
                <a:ext uri="{FF2B5EF4-FFF2-40B4-BE49-F238E27FC236}">
                  <a16:creationId xmlns:a16="http://schemas.microsoft.com/office/drawing/2014/main" id="{DC6ADE29-0D3B-28C8-4C10-89EF4408B88F}"/>
                </a:ext>
              </a:extLst>
            </p:cNvPr>
            <p:cNvPicPr>
              <a:picLocks noChangeAspect="1"/>
            </p:cNvPicPr>
            <p:nvPr/>
          </p:nvPicPr>
          <p:blipFill>
            <a:blip r:embed="rId9"/>
            <a:stretch>
              <a:fillRect/>
            </a:stretch>
          </p:blipFill>
          <p:spPr>
            <a:xfrm>
              <a:off x="1963443" y="1425304"/>
              <a:ext cx="4228514" cy="3499151"/>
            </a:xfrm>
            <a:prstGeom prst="rect">
              <a:avLst/>
            </a:prstGeom>
            <a:ln w="12700">
              <a:solidFill>
                <a:schemeClr val="tx2">
                  <a:lumMod val="75000"/>
                </a:schemeClr>
              </a:solidFill>
            </a:ln>
          </p:spPr>
        </p:pic>
      </p:grpSp>
      <p:sp>
        <p:nvSpPr>
          <p:cNvPr id="10" name="スライド番号プレースホルダー 8">
            <a:extLst>
              <a:ext uri="{FF2B5EF4-FFF2-40B4-BE49-F238E27FC236}">
                <a16:creationId xmlns:a16="http://schemas.microsoft.com/office/drawing/2014/main" id="{D218EF88-9E2C-7ACD-6CF9-901273B3E684}"/>
              </a:ext>
            </a:extLst>
          </p:cNvPr>
          <p:cNvSpPr txBox="1">
            <a:spLocks/>
          </p:cNvSpPr>
          <p:nvPr/>
        </p:nvSpPr>
        <p:spPr>
          <a:xfrm>
            <a:off x="8769893" y="6443281"/>
            <a:ext cx="374107" cy="298426"/>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defRPr/>
            </a:pPr>
            <a:fld id="{40E3B949-1179-4387-B307-F356BE6486A4}" type="slidenum">
              <a:rPr lang="en-US" altLang="ja-JP" sz="1200" b="1" smtClean="0">
                <a:latin typeface="+mn-ea"/>
              </a:rPr>
              <a:pPr>
                <a:defRPr/>
              </a:pPr>
              <a:t>30</a:t>
            </a:fld>
            <a:endParaRPr lang="en-US" altLang="ja-JP" sz="1200" b="1" dirty="0">
              <a:latin typeface="+mn-ea"/>
            </a:endParaRPr>
          </a:p>
        </p:txBody>
      </p:sp>
    </p:spTree>
    <p:extLst>
      <p:ext uri="{BB962C8B-B14F-4D97-AF65-F5344CB8AC3E}">
        <p14:creationId xmlns:p14="http://schemas.microsoft.com/office/powerpoint/2010/main" val="23537383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500"/>
                                        <p:tgtEl>
                                          <p:spTgt spid="17"/>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4"/>
                                        </p:tgtEl>
                                        <p:attrNameLst>
                                          <p:attrName>style.visibility</p:attrName>
                                        </p:attrNameLst>
                                      </p:cBhvr>
                                      <p:to>
                                        <p:strVal val="visible"/>
                                      </p:to>
                                    </p:set>
                                    <p:animEffect transition="in" filter="fade">
                                      <p:cBhvr>
                                        <p:cTn id="10" dur="500"/>
                                        <p:tgtEl>
                                          <p:spTgt spid="44"/>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45"/>
                                        </p:tgtEl>
                                        <p:attrNameLst>
                                          <p:attrName>style.visibility</p:attrName>
                                        </p:attrNameLst>
                                      </p:cBhvr>
                                      <p:to>
                                        <p:strVal val="visible"/>
                                      </p:to>
                                    </p:set>
                                    <p:animEffect transition="in" filter="fade">
                                      <p:cBhvr>
                                        <p:cTn id="13" dur="500"/>
                                        <p:tgtEl>
                                          <p:spTgt spid="45"/>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46"/>
                                        </p:tgtEl>
                                        <p:attrNameLst>
                                          <p:attrName>style.visibility</p:attrName>
                                        </p:attrNameLst>
                                      </p:cBhvr>
                                      <p:to>
                                        <p:strVal val="visible"/>
                                      </p:to>
                                    </p:set>
                                    <p:animEffect transition="in" filter="fade">
                                      <p:cBhvr>
                                        <p:cTn id="16" dur="500"/>
                                        <p:tgtEl>
                                          <p:spTgt spid="46"/>
                                        </p:tgtEl>
                                      </p:cBhvr>
                                    </p:animEffect>
                                  </p:childTnLst>
                                </p:cTn>
                              </p:par>
                              <p:par>
                                <p:cTn id="17" presetID="10" presetClass="entr" presetSubtype="0" fill="hold" nodeType="withEffect">
                                  <p:stCondLst>
                                    <p:cond delay="0"/>
                                  </p:stCondLst>
                                  <p:childTnLst>
                                    <p:set>
                                      <p:cBhvr>
                                        <p:cTn id="18" dur="1" fill="hold">
                                          <p:stCondLst>
                                            <p:cond delay="0"/>
                                          </p:stCondLst>
                                        </p:cTn>
                                        <p:tgtEl>
                                          <p:spTgt spid="7"/>
                                        </p:tgtEl>
                                        <p:attrNameLst>
                                          <p:attrName>style.visibility</p:attrName>
                                        </p:attrNameLst>
                                      </p:cBhvr>
                                      <p:to>
                                        <p:strVal val="visible"/>
                                      </p:to>
                                    </p:set>
                                    <p:animEffect transition="in" filter="fade">
                                      <p:cBhvr>
                                        <p:cTn id="19" dur="500"/>
                                        <p:tgtEl>
                                          <p:spTgt spid="7"/>
                                        </p:tgtEl>
                                      </p:cBhvr>
                                    </p:animEffect>
                                  </p:childTnLst>
                                </p:cTn>
                              </p:par>
                              <p:par>
                                <p:cTn id="20" presetID="10" presetClass="entr" presetSubtype="0" fill="hold" nodeType="withEffect">
                                  <p:stCondLst>
                                    <p:cond delay="0"/>
                                  </p:stCondLst>
                                  <p:childTnLst>
                                    <p:set>
                                      <p:cBhvr>
                                        <p:cTn id="21" dur="1" fill="hold">
                                          <p:stCondLst>
                                            <p:cond delay="0"/>
                                          </p:stCondLst>
                                        </p:cTn>
                                        <p:tgtEl>
                                          <p:spTgt spid="16"/>
                                        </p:tgtEl>
                                        <p:attrNameLst>
                                          <p:attrName>style.visibility</p:attrName>
                                        </p:attrNameLst>
                                      </p:cBhvr>
                                      <p:to>
                                        <p:strVal val="visible"/>
                                      </p:to>
                                    </p:set>
                                    <p:animEffect transition="in" filter="fade">
                                      <p:cBhvr>
                                        <p:cTn id="22" dur="500"/>
                                        <p:tgtEl>
                                          <p:spTgt spid="16"/>
                                        </p:tgtEl>
                                      </p:cBhvr>
                                    </p:animEffect>
                                  </p:childTnLst>
                                </p:cTn>
                              </p:par>
                              <p:par>
                                <p:cTn id="23" presetID="10" presetClass="entr" presetSubtype="0" fill="hold" nodeType="withEffect">
                                  <p:stCondLst>
                                    <p:cond delay="0"/>
                                  </p:stCondLst>
                                  <p:childTnLst>
                                    <p:set>
                                      <p:cBhvr>
                                        <p:cTn id="24" dur="1" fill="hold">
                                          <p:stCondLst>
                                            <p:cond delay="0"/>
                                          </p:stCondLst>
                                        </p:cTn>
                                        <p:tgtEl>
                                          <p:spTgt spid="2"/>
                                        </p:tgtEl>
                                        <p:attrNameLst>
                                          <p:attrName>style.visibility</p:attrName>
                                        </p:attrNameLst>
                                      </p:cBhvr>
                                      <p:to>
                                        <p:strVal val="visible"/>
                                      </p:to>
                                    </p:set>
                                    <p:animEffect transition="in" filter="fade">
                                      <p:cBhvr>
                                        <p:cTn id="25"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p:bldP spid="45" grpId="0"/>
      <p:bldP spid="46"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グループ化 3">
            <a:extLst>
              <a:ext uri="{FF2B5EF4-FFF2-40B4-BE49-F238E27FC236}">
                <a16:creationId xmlns:a16="http://schemas.microsoft.com/office/drawing/2014/main" id="{D99F5906-829A-2E6D-655A-49AE5F2A4058}"/>
              </a:ext>
            </a:extLst>
          </p:cNvPr>
          <p:cNvGrpSpPr/>
          <p:nvPr/>
        </p:nvGrpSpPr>
        <p:grpSpPr>
          <a:xfrm>
            <a:off x="250825" y="1400548"/>
            <a:ext cx="2181719" cy="2601618"/>
            <a:chOff x="250825" y="1066180"/>
            <a:chExt cx="2181719" cy="2601618"/>
          </a:xfrm>
        </p:grpSpPr>
        <p:sp>
          <p:nvSpPr>
            <p:cNvPr id="96" name="正方形/長方形 95">
              <a:extLst>
                <a:ext uri="{FF2B5EF4-FFF2-40B4-BE49-F238E27FC236}">
                  <a16:creationId xmlns:a16="http://schemas.microsoft.com/office/drawing/2014/main" id="{F781A3F7-CC93-2A11-8B82-22D67569380D}"/>
                </a:ext>
              </a:extLst>
            </p:cNvPr>
            <p:cNvSpPr/>
            <p:nvPr/>
          </p:nvSpPr>
          <p:spPr>
            <a:xfrm>
              <a:off x="250825" y="1066180"/>
              <a:ext cx="2181719" cy="2601618"/>
            </a:xfrm>
            <a:prstGeom prst="rect">
              <a:avLst/>
            </a:prstGeom>
            <a:solidFill>
              <a:srgbClr val="D4ECFC"/>
            </a:solidFill>
            <a:ln w="19050">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ja-JP" altLang="en-US">
                <a:latin typeface="HGPGothicE" panose="020B0900000000000000" pitchFamily="34" charset="-128"/>
              </a:endParaRPr>
            </a:p>
          </p:txBody>
        </p:sp>
        <p:sp>
          <p:nvSpPr>
            <p:cNvPr id="97" name="正方形/長方形 96">
              <a:extLst>
                <a:ext uri="{FF2B5EF4-FFF2-40B4-BE49-F238E27FC236}">
                  <a16:creationId xmlns:a16="http://schemas.microsoft.com/office/drawing/2014/main" id="{FF8CB23A-5BAA-CBFC-DF77-BB3FE68975A0}"/>
                </a:ext>
              </a:extLst>
            </p:cNvPr>
            <p:cNvSpPr/>
            <p:nvPr/>
          </p:nvSpPr>
          <p:spPr bwMode="auto">
            <a:xfrm>
              <a:off x="250825" y="1066181"/>
              <a:ext cx="2181719" cy="346596"/>
            </a:xfrm>
            <a:prstGeom prst="rect">
              <a:avLst/>
            </a:prstGeom>
            <a:solidFill>
              <a:srgbClr val="005BAD"/>
            </a:solidFill>
            <a:ln w="635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latinLnBrk="0">
                <a:lnSpc>
                  <a:spcPct val="100000"/>
                </a:lnSpc>
                <a:buClrTx/>
                <a:buSzTx/>
                <a:buFontTx/>
                <a:buNone/>
                <a:tabLst/>
              </a:pPr>
              <a:r>
                <a:rPr lang="ja-JP" altLang="en-US" sz="1600" dirty="0">
                  <a:solidFill>
                    <a:schemeClr val="bg1"/>
                  </a:solidFill>
                  <a:latin typeface="HGPｺﾞｼｯｸE" panose="020B0900000000000000" pitchFamily="50" charset="-128"/>
                  <a:ea typeface="HGPｺﾞｼｯｸE" panose="020B0900000000000000" pitchFamily="50" charset="-128"/>
                </a:rPr>
                <a:t>消費者</a:t>
              </a:r>
            </a:p>
          </p:txBody>
        </p:sp>
        <p:sp>
          <p:nvSpPr>
            <p:cNvPr id="101" name="テキスト ボックス 100">
              <a:extLst>
                <a:ext uri="{FF2B5EF4-FFF2-40B4-BE49-F238E27FC236}">
                  <a16:creationId xmlns:a16="http://schemas.microsoft.com/office/drawing/2014/main" id="{03595052-07FF-8ED9-C794-566F3C2F0A6C}"/>
                </a:ext>
              </a:extLst>
            </p:cNvPr>
            <p:cNvSpPr txBox="1"/>
            <p:nvPr/>
          </p:nvSpPr>
          <p:spPr>
            <a:xfrm>
              <a:off x="321212" y="2896382"/>
              <a:ext cx="2040943" cy="662041"/>
            </a:xfrm>
            <a:prstGeom prst="rect">
              <a:avLst/>
            </a:prstGeom>
            <a:noFill/>
          </p:spPr>
          <p:txBody>
            <a:bodyPr wrap="none" rtlCol="0">
              <a:spAutoFit/>
            </a:bodyPr>
            <a:lstStyle/>
            <a:p>
              <a:pPr rtl="0">
                <a:lnSpc>
                  <a:spcPct val="110000"/>
                </a:lnSpc>
                <a:spcBef>
                  <a:spcPts val="0"/>
                </a:spcBef>
                <a:spcAft>
                  <a:spcPts val="0"/>
                </a:spcAft>
              </a:pPr>
              <a:r>
                <a:rPr lang="ja-JP" altLang="en-US" sz="1200" b="0" i="0" u="none" strike="noStrike" dirty="0">
                  <a:effectLst/>
                  <a:latin typeface="HGPｺﾞｼｯｸE" panose="020B0900000000000000" pitchFamily="50" charset="-128"/>
                  <a:ea typeface="HGPｺﾞｼｯｸE" panose="020B0900000000000000" pitchFamily="50" charset="-128"/>
                </a:rPr>
                <a:t>品物の金額</a:t>
              </a:r>
              <a:r>
                <a:rPr lang="en-US" altLang="ja-JP" sz="1200" b="0" i="0" u="none" strike="noStrike" dirty="0">
                  <a:effectLst/>
                  <a:latin typeface="HGPｺﾞｼｯｸE" panose="020B0900000000000000" pitchFamily="50" charset="-128"/>
                  <a:ea typeface="HGPｺﾞｼｯｸE" panose="020B0900000000000000" pitchFamily="50" charset="-128"/>
                </a:rPr>
                <a:t>1,000</a:t>
              </a:r>
              <a:r>
                <a:rPr lang="ja-JP" altLang="en-US" sz="1200" b="0" i="0" u="none" strike="noStrike" dirty="0">
                  <a:effectLst/>
                  <a:latin typeface="HGPｺﾞｼｯｸE" panose="020B0900000000000000" pitchFamily="50" charset="-128"/>
                  <a:ea typeface="HGPｺﾞｼｯｸE" panose="020B0900000000000000" pitchFamily="50" charset="-128"/>
                </a:rPr>
                <a:t>円と一緒に</a:t>
              </a:r>
              <a:endParaRPr lang="en-US" altLang="ja-JP" sz="1200" b="0" i="0" u="none" strike="noStrike" dirty="0">
                <a:effectLst/>
                <a:latin typeface="HGPｺﾞｼｯｸE" panose="020B0900000000000000" pitchFamily="50" charset="-128"/>
                <a:ea typeface="HGPｺﾞｼｯｸE" panose="020B0900000000000000" pitchFamily="50" charset="-128"/>
              </a:endParaRPr>
            </a:p>
            <a:p>
              <a:pPr rtl="0">
                <a:lnSpc>
                  <a:spcPct val="110000"/>
                </a:lnSpc>
                <a:spcBef>
                  <a:spcPts val="0"/>
                </a:spcBef>
                <a:spcAft>
                  <a:spcPts val="0"/>
                </a:spcAft>
              </a:pPr>
              <a:r>
                <a:rPr lang="ja-JP" altLang="en-US" sz="1200" b="0" i="0" u="none" strike="noStrike" dirty="0">
                  <a:effectLst/>
                  <a:latin typeface="HGPｺﾞｼｯｸE" panose="020B0900000000000000" pitchFamily="50" charset="-128"/>
                  <a:ea typeface="HGPｺﾞｼｯｸE" panose="020B0900000000000000" pitchFamily="50" charset="-128"/>
                </a:rPr>
                <a:t>消費税</a:t>
              </a:r>
              <a:r>
                <a:rPr lang="en-US" altLang="ja-JP" sz="1200" b="0" i="0" u="none" strike="noStrike" dirty="0">
                  <a:effectLst/>
                  <a:latin typeface="HGPｺﾞｼｯｸE" panose="020B0900000000000000" pitchFamily="50" charset="-128"/>
                  <a:ea typeface="HGPｺﾞｼｯｸE" panose="020B0900000000000000" pitchFamily="50" charset="-128"/>
                </a:rPr>
                <a:t>100</a:t>
              </a:r>
              <a:r>
                <a:rPr lang="ja-JP" altLang="en-US" sz="1200" b="0" i="0" u="none" strike="noStrike" dirty="0">
                  <a:effectLst/>
                  <a:latin typeface="HGPｺﾞｼｯｸE" panose="020B0900000000000000" pitchFamily="50" charset="-128"/>
                  <a:ea typeface="HGPｺﾞｼｯｸE" panose="020B0900000000000000" pitchFamily="50" charset="-128"/>
                </a:rPr>
                <a:t>円を</a:t>
              </a:r>
              <a:r>
                <a:rPr lang="ja-JP" altLang="en-US" sz="1200" dirty="0">
                  <a:latin typeface="HGPｺﾞｼｯｸE" panose="020B0900000000000000" pitchFamily="50" charset="-128"/>
                  <a:ea typeface="HGPｺﾞｼｯｸE" panose="020B0900000000000000" pitchFamily="50" charset="-128"/>
                </a:rPr>
                <a:t>支払う</a:t>
              </a:r>
              <a:r>
                <a:rPr lang="ja-JP" altLang="en-US" sz="1200" b="0" i="0" u="none" strike="noStrike" dirty="0">
                  <a:effectLst/>
                  <a:latin typeface="HGPｺﾞｼｯｸE" panose="020B0900000000000000" pitchFamily="50" charset="-128"/>
                  <a:ea typeface="HGPｺﾞｼｯｸE" panose="020B0900000000000000" pitchFamily="50" charset="-128"/>
                </a:rPr>
                <a:t>。</a:t>
              </a:r>
              <a:endParaRPr lang="en-US" altLang="ja-JP" sz="1200" b="0" i="0" u="none" strike="noStrike" dirty="0">
                <a:effectLst/>
                <a:latin typeface="HGPｺﾞｼｯｸE" panose="020B0900000000000000" pitchFamily="50" charset="-128"/>
                <a:ea typeface="HGPｺﾞｼｯｸE" panose="020B0900000000000000" pitchFamily="50" charset="-128"/>
              </a:endParaRPr>
            </a:p>
            <a:p>
              <a:pPr rtl="0">
                <a:lnSpc>
                  <a:spcPct val="110000"/>
                </a:lnSpc>
                <a:spcBef>
                  <a:spcPts val="0"/>
                </a:spcBef>
                <a:spcAft>
                  <a:spcPts val="0"/>
                </a:spcAft>
              </a:pPr>
              <a:r>
                <a:rPr lang="en-US" altLang="ja-JP" sz="1100" b="0" i="0" u="none" strike="noStrike" dirty="0">
                  <a:effectLst/>
                  <a:latin typeface="HGPｺﾞｼｯｸE" panose="020B0900000000000000" pitchFamily="50" charset="-128"/>
                  <a:ea typeface="HGPｺﾞｼｯｸE" panose="020B0900000000000000" pitchFamily="50" charset="-128"/>
                </a:rPr>
                <a:t>(</a:t>
              </a:r>
              <a:r>
                <a:rPr lang="ja-JP" altLang="en-US" sz="1100" b="0" i="0" u="none" strike="noStrike" dirty="0">
                  <a:effectLst/>
                  <a:latin typeface="HGPｺﾞｼｯｸE" panose="020B0900000000000000" pitchFamily="50" charset="-128"/>
                  <a:ea typeface="HGPｺﾞｼｯｸE" panose="020B0900000000000000" pitchFamily="50" charset="-128"/>
                </a:rPr>
                <a:t>消費税を</a:t>
              </a:r>
              <a:r>
                <a:rPr lang="ja-JP" altLang="en-US" sz="1100" dirty="0">
                  <a:latin typeface="HGPｺﾞｼｯｸE" panose="020B0900000000000000" pitchFamily="50" charset="-128"/>
                  <a:ea typeface="HGPｺﾞｼｯｸE" panose="020B0900000000000000" pitchFamily="50" charset="-128"/>
                </a:rPr>
                <a:t>負担する</a:t>
              </a:r>
              <a:r>
                <a:rPr lang="en-US" altLang="ja-JP" sz="1100" b="0" i="0" u="none" strike="noStrike" dirty="0">
                  <a:effectLst/>
                  <a:latin typeface="HGPｺﾞｼｯｸE" panose="020B0900000000000000" pitchFamily="50" charset="-128"/>
                  <a:ea typeface="HGPｺﾞｼｯｸE" panose="020B0900000000000000" pitchFamily="50" charset="-128"/>
                </a:rPr>
                <a:t>)</a:t>
              </a:r>
              <a:endParaRPr lang="ja-JP" altLang="en-US" sz="1100" b="0" dirty="0">
                <a:effectLst/>
                <a:latin typeface="HGPｺﾞｼｯｸE" panose="020B0900000000000000" pitchFamily="50" charset="-128"/>
                <a:ea typeface="HGPｺﾞｼｯｸE" panose="020B0900000000000000" pitchFamily="50" charset="-128"/>
              </a:endParaRPr>
            </a:p>
          </p:txBody>
        </p:sp>
        <p:pic>
          <p:nvPicPr>
            <p:cNvPr id="98" name="図 97">
              <a:extLst>
                <a:ext uri="{FF2B5EF4-FFF2-40B4-BE49-F238E27FC236}">
                  <a16:creationId xmlns:a16="http://schemas.microsoft.com/office/drawing/2014/main" id="{A4CC9879-96D9-23E3-E7B2-EDDC4EA8F3C4}"/>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p:blipFill>
          <p:spPr>
            <a:xfrm>
              <a:off x="925141" y="1498016"/>
              <a:ext cx="1042898" cy="1362795"/>
            </a:xfrm>
            <a:prstGeom prst="rect">
              <a:avLst/>
            </a:prstGeom>
          </p:spPr>
        </p:pic>
      </p:grpSp>
      <p:sp>
        <p:nvSpPr>
          <p:cNvPr id="3" name="Rectangle 14">
            <a:extLst>
              <a:ext uri="{FF2B5EF4-FFF2-40B4-BE49-F238E27FC236}">
                <a16:creationId xmlns:a16="http://schemas.microsoft.com/office/drawing/2014/main" id="{44C58116-E4DC-434F-A621-C242A6B032A1}"/>
              </a:ext>
            </a:extLst>
          </p:cNvPr>
          <p:cNvSpPr txBox="1">
            <a:spLocks noChangeArrowheads="1"/>
          </p:cNvSpPr>
          <p:nvPr/>
        </p:nvSpPr>
        <p:spPr bwMode="auto">
          <a:xfrm>
            <a:off x="240030" y="134966"/>
            <a:ext cx="8771002"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noAutofit/>
          </a:bodyPr>
          <a:lstStyle>
            <a:lvl1pPr algn="ctr" rtl="0" eaLnBrk="0" fontAlgn="base" hangingPunct="0">
              <a:spcBef>
                <a:spcPct val="0"/>
              </a:spcBef>
              <a:spcAft>
                <a:spcPct val="0"/>
              </a:spcAft>
              <a:defRPr kumimoji="1" sz="4400">
                <a:solidFill>
                  <a:schemeClr val="tx2"/>
                </a:solidFill>
                <a:latin typeface="+mj-lt"/>
                <a:ea typeface="+mj-ea"/>
                <a:cs typeface="+mj-cs"/>
              </a:defRPr>
            </a:lvl1pPr>
            <a:lvl2pPr algn="ctr" rtl="0" eaLnBrk="0" fontAlgn="base" hangingPunct="0">
              <a:spcBef>
                <a:spcPct val="0"/>
              </a:spcBef>
              <a:spcAft>
                <a:spcPct val="0"/>
              </a:spcAft>
              <a:defRPr kumimoji="1" sz="4400">
                <a:solidFill>
                  <a:schemeClr val="tx2"/>
                </a:solidFill>
                <a:latin typeface="Times" charset="0"/>
                <a:ea typeface="Osaka" charset="-128"/>
              </a:defRPr>
            </a:lvl2pPr>
            <a:lvl3pPr algn="ctr" rtl="0" eaLnBrk="0" fontAlgn="base" hangingPunct="0">
              <a:spcBef>
                <a:spcPct val="0"/>
              </a:spcBef>
              <a:spcAft>
                <a:spcPct val="0"/>
              </a:spcAft>
              <a:defRPr kumimoji="1" sz="4400">
                <a:solidFill>
                  <a:schemeClr val="tx2"/>
                </a:solidFill>
                <a:latin typeface="Times" charset="0"/>
                <a:ea typeface="Osaka" charset="-128"/>
              </a:defRPr>
            </a:lvl3pPr>
            <a:lvl4pPr algn="ctr" rtl="0" eaLnBrk="0" fontAlgn="base" hangingPunct="0">
              <a:spcBef>
                <a:spcPct val="0"/>
              </a:spcBef>
              <a:spcAft>
                <a:spcPct val="0"/>
              </a:spcAft>
              <a:defRPr kumimoji="1" sz="4400">
                <a:solidFill>
                  <a:schemeClr val="tx2"/>
                </a:solidFill>
                <a:latin typeface="Times" charset="0"/>
                <a:ea typeface="Osaka" charset="-128"/>
              </a:defRPr>
            </a:lvl4pPr>
            <a:lvl5pPr algn="ctr" rtl="0" eaLnBrk="0" fontAlgn="base" hangingPunct="0">
              <a:spcBef>
                <a:spcPct val="0"/>
              </a:spcBef>
              <a:spcAft>
                <a:spcPct val="0"/>
              </a:spcAft>
              <a:defRPr kumimoji="1" sz="4400">
                <a:solidFill>
                  <a:schemeClr val="tx2"/>
                </a:solidFill>
                <a:latin typeface="Times" charset="0"/>
                <a:ea typeface="Osaka" charset="-128"/>
              </a:defRPr>
            </a:lvl5pPr>
            <a:lvl6pPr marL="457200" algn="ctr" rtl="0" fontAlgn="base">
              <a:spcBef>
                <a:spcPct val="0"/>
              </a:spcBef>
              <a:spcAft>
                <a:spcPct val="0"/>
              </a:spcAft>
              <a:defRPr kumimoji="1" sz="4400">
                <a:solidFill>
                  <a:schemeClr val="tx2"/>
                </a:solidFill>
                <a:latin typeface="Times" charset="0"/>
                <a:ea typeface="Osaka" charset="-128"/>
              </a:defRPr>
            </a:lvl6pPr>
            <a:lvl7pPr marL="914400" algn="ctr" rtl="0" fontAlgn="base">
              <a:spcBef>
                <a:spcPct val="0"/>
              </a:spcBef>
              <a:spcAft>
                <a:spcPct val="0"/>
              </a:spcAft>
              <a:defRPr kumimoji="1" sz="4400">
                <a:solidFill>
                  <a:schemeClr val="tx2"/>
                </a:solidFill>
                <a:latin typeface="Times" charset="0"/>
                <a:ea typeface="Osaka" charset="-128"/>
              </a:defRPr>
            </a:lvl7pPr>
            <a:lvl8pPr marL="1371600" algn="ctr" rtl="0" fontAlgn="base">
              <a:spcBef>
                <a:spcPct val="0"/>
              </a:spcBef>
              <a:spcAft>
                <a:spcPct val="0"/>
              </a:spcAft>
              <a:defRPr kumimoji="1" sz="4400">
                <a:solidFill>
                  <a:schemeClr val="tx2"/>
                </a:solidFill>
                <a:latin typeface="Times" charset="0"/>
                <a:ea typeface="Osaka" charset="-128"/>
              </a:defRPr>
            </a:lvl8pPr>
            <a:lvl9pPr marL="1828800" algn="ctr" rtl="0" fontAlgn="base">
              <a:spcBef>
                <a:spcPct val="0"/>
              </a:spcBef>
              <a:spcAft>
                <a:spcPct val="0"/>
              </a:spcAft>
              <a:defRPr kumimoji="1" sz="4400">
                <a:solidFill>
                  <a:schemeClr val="tx2"/>
                </a:solidFill>
                <a:latin typeface="Times" charset="0"/>
                <a:ea typeface="Osaka" charset="-128"/>
              </a:defRPr>
            </a:lvl9pPr>
          </a:lstStyle>
          <a:p>
            <a:pPr algn="l" eaLnBrk="1" hangingPunct="1"/>
            <a:r>
              <a:rPr lang="ja-JP" altLang="en-US" sz="2500" kern="0" dirty="0">
                <a:solidFill>
                  <a:srgbClr val="005BAD"/>
                </a:solidFill>
                <a:latin typeface="HGP創英角ｺﾞｼｯｸUB" panose="020B0900000000000000" pitchFamily="50" charset="-128"/>
                <a:ea typeface="HGP創英角ｺﾞｼｯｸUB" panose="020B0900000000000000" pitchFamily="50" charset="-128"/>
              </a:rPr>
              <a:t>１</a:t>
            </a:r>
            <a:r>
              <a:rPr lang="en-US" altLang="ja-JP" sz="2200" kern="0" dirty="0">
                <a:solidFill>
                  <a:srgbClr val="005BAD"/>
                </a:solidFill>
                <a:latin typeface="HGP創英角ｺﾞｼｯｸUB" panose="020B0900000000000000" pitchFamily="50" charset="-128"/>
                <a:ea typeface="HGP創英角ｺﾞｼｯｸUB" panose="020B0900000000000000" pitchFamily="50" charset="-128"/>
              </a:rPr>
              <a:t>. </a:t>
            </a:r>
            <a:r>
              <a:rPr lang="ja-JP" altLang="en-US" sz="2200" kern="0" dirty="0">
                <a:solidFill>
                  <a:schemeClr val="tx1"/>
                </a:solidFill>
                <a:latin typeface="HGP創英角ｺﾞｼｯｸUB" panose="020B0900000000000000" pitchFamily="50" charset="-128"/>
                <a:ea typeface="HGP創英角ｺﾞｼｯｸUB" panose="020B0900000000000000" pitchFamily="50" charset="-128"/>
              </a:rPr>
              <a:t>生活と税金の関わりについて考えてみよう</a:t>
            </a:r>
          </a:p>
        </p:txBody>
      </p:sp>
      <p:pic>
        <p:nvPicPr>
          <p:cNvPr id="94" name="図 93">
            <a:extLst>
              <a:ext uri="{FF2B5EF4-FFF2-40B4-BE49-F238E27FC236}">
                <a16:creationId xmlns:a16="http://schemas.microsoft.com/office/drawing/2014/main" id="{35F17327-8FD4-A602-5993-6D07A2DED190}"/>
              </a:ext>
            </a:extLst>
          </p:cNvPr>
          <p:cNvPicPr>
            <a:picLocks noChangeAspect="1"/>
          </p:cNvPicPr>
          <p:nvPr/>
        </p:nvPicPr>
        <p:blipFill>
          <a:blip r:embed="rId4" cstate="print">
            <a:extLst>
              <a:ext uri="{28A0092B-C50C-407E-A947-70E740481C1C}">
                <a14:useLocalDpi xmlns:a14="http://schemas.microsoft.com/office/drawing/2010/main" val="0"/>
              </a:ext>
            </a:extLst>
          </a:blip>
          <a:srcRect/>
          <a:stretch/>
        </p:blipFill>
        <p:spPr>
          <a:xfrm>
            <a:off x="230063" y="5106433"/>
            <a:ext cx="1308244" cy="1515967"/>
          </a:xfrm>
          <a:prstGeom prst="rect">
            <a:avLst/>
          </a:prstGeom>
        </p:spPr>
      </p:pic>
      <p:sp>
        <p:nvSpPr>
          <p:cNvPr id="103" name="矢印: 下 102">
            <a:extLst>
              <a:ext uri="{FF2B5EF4-FFF2-40B4-BE49-F238E27FC236}">
                <a16:creationId xmlns:a16="http://schemas.microsoft.com/office/drawing/2014/main" id="{E89E4FCF-3D62-16D1-600B-B760748B9802}"/>
              </a:ext>
            </a:extLst>
          </p:cNvPr>
          <p:cNvSpPr/>
          <p:nvPr/>
        </p:nvSpPr>
        <p:spPr>
          <a:xfrm>
            <a:off x="5919612" y="2092545"/>
            <a:ext cx="259687" cy="390662"/>
          </a:xfrm>
          <a:prstGeom prst="downArrow">
            <a:avLst/>
          </a:prstGeom>
          <a:solidFill>
            <a:srgbClr val="005BAD"/>
          </a:solidFill>
          <a:ln w="19050">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HGPGothicE" panose="020B0900000000000000" pitchFamily="34" charset="-128"/>
            </a:endParaRPr>
          </a:p>
        </p:txBody>
      </p:sp>
      <p:grpSp>
        <p:nvGrpSpPr>
          <p:cNvPr id="6" name="グループ化 5">
            <a:extLst>
              <a:ext uri="{FF2B5EF4-FFF2-40B4-BE49-F238E27FC236}">
                <a16:creationId xmlns:a16="http://schemas.microsoft.com/office/drawing/2014/main" id="{5AFF56A1-DC9F-CBBC-C149-E1BB08B50BF9}"/>
              </a:ext>
            </a:extLst>
          </p:cNvPr>
          <p:cNvGrpSpPr/>
          <p:nvPr/>
        </p:nvGrpSpPr>
        <p:grpSpPr>
          <a:xfrm>
            <a:off x="5326437" y="2072885"/>
            <a:ext cx="439544" cy="373627"/>
            <a:chOff x="5326437" y="2072885"/>
            <a:chExt cx="439544" cy="373627"/>
          </a:xfrm>
        </p:grpSpPr>
        <p:pic>
          <p:nvPicPr>
            <p:cNvPr id="112" name="図 111">
              <a:extLst>
                <a:ext uri="{FF2B5EF4-FFF2-40B4-BE49-F238E27FC236}">
                  <a16:creationId xmlns:a16="http://schemas.microsoft.com/office/drawing/2014/main" id="{AE1F6B86-D150-D8EE-0B50-757DDD26D44B}"/>
                </a:ext>
              </a:extLst>
            </p:cNvPr>
            <p:cNvPicPr>
              <a:picLocks noChangeAspect="1"/>
            </p:cNvPicPr>
            <p:nvPr/>
          </p:nvPicPr>
          <p:blipFill>
            <a:blip r:embed="rId5" cstate="print">
              <a:extLst>
                <a:ext uri="{28A0092B-C50C-407E-A947-70E740481C1C}">
                  <a14:useLocalDpi xmlns:a14="http://schemas.microsoft.com/office/drawing/2010/main" val="0"/>
                </a:ext>
              </a:extLst>
            </a:blip>
            <a:srcRect/>
            <a:stretch/>
          </p:blipFill>
          <p:spPr>
            <a:xfrm>
              <a:off x="5359396" y="2072885"/>
              <a:ext cx="373627" cy="373627"/>
            </a:xfrm>
            <a:prstGeom prst="rect">
              <a:avLst/>
            </a:prstGeom>
          </p:spPr>
        </p:pic>
        <p:sp>
          <p:nvSpPr>
            <p:cNvPr id="113" name="テキスト ボックス 112">
              <a:extLst>
                <a:ext uri="{FF2B5EF4-FFF2-40B4-BE49-F238E27FC236}">
                  <a16:creationId xmlns:a16="http://schemas.microsoft.com/office/drawing/2014/main" id="{B3526B60-EB3D-7C37-90AA-449606C0AC08}"/>
                </a:ext>
              </a:extLst>
            </p:cNvPr>
            <p:cNvSpPr txBox="1"/>
            <p:nvPr/>
          </p:nvSpPr>
          <p:spPr>
            <a:xfrm>
              <a:off x="5326437" y="2126998"/>
              <a:ext cx="439544" cy="261610"/>
            </a:xfrm>
            <a:prstGeom prst="rect">
              <a:avLst/>
            </a:prstGeom>
            <a:noFill/>
          </p:spPr>
          <p:txBody>
            <a:bodyPr wrap="none" rtlCol="0">
              <a:spAutoFit/>
            </a:bodyPr>
            <a:lstStyle/>
            <a:p>
              <a:r>
                <a:rPr kumimoji="1" lang="ja-JP" altLang="en-US" sz="1100" kern="0" spc="-150" dirty="0">
                  <a:solidFill>
                    <a:schemeClr val="bg1"/>
                  </a:solidFill>
                  <a:latin typeface="HGPｺﾞｼｯｸE" panose="020B0900000000000000" pitchFamily="50" charset="-128"/>
                  <a:ea typeface="HGPｺﾞｼｯｸE" panose="020B0900000000000000" pitchFamily="50" charset="-128"/>
                </a:rPr>
                <a:t>１</a:t>
              </a:r>
              <a:r>
                <a:rPr kumimoji="1" lang="ja-JP" altLang="en-US" sz="1100" dirty="0">
                  <a:solidFill>
                    <a:schemeClr val="bg1"/>
                  </a:solidFill>
                  <a:latin typeface="HGPｺﾞｼｯｸE" panose="020B0900000000000000" pitchFamily="50" charset="-128"/>
                  <a:ea typeface="HGPｺﾞｼｯｸE" panose="020B0900000000000000" pitchFamily="50" charset="-128"/>
                </a:rPr>
                <a:t>００</a:t>
              </a:r>
            </a:p>
          </p:txBody>
        </p:sp>
      </p:grpSp>
      <p:sp>
        <p:nvSpPr>
          <p:cNvPr id="114" name="矢印: 右 113">
            <a:extLst>
              <a:ext uri="{FF2B5EF4-FFF2-40B4-BE49-F238E27FC236}">
                <a16:creationId xmlns:a16="http://schemas.microsoft.com/office/drawing/2014/main" id="{453B4202-183E-5220-C65D-4FD4D5CD04A1}"/>
              </a:ext>
            </a:extLst>
          </p:cNvPr>
          <p:cNvSpPr/>
          <p:nvPr/>
        </p:nvSpPr>
        <p:spPr>
          <a:xfrm>
            <a:off x="2510313" y="1420637"/>
            <a:ext cx="592659" cy="279958"/>
          </a:xfrm>
          <a:prstGeom prst="rightArrow">
            <a:avLst>
              <a:gd name="adj1" fmla="val 46058"/>
              <a:gd name="adj2" fmla="val 49840"/>
            </a:avLst>
          </a:prstGeom>
          <a:solidFill>
            <a:srgbClr val="005BAD"/>
          </a:solidFill>
          <a:ln w="19050">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ja-JP" altLang="en-US">
              <a:latin typeface="HGPGothicE" panose="020B0900000000000000" pitchFamily="34" charset="-128"/>
            </a:endParaRPr>
          </a:p>
        </p:txBody>
      </p:sp>
      <p:sp>
        <p:nvSpPr>
          <p:cNvPr id="115" name="矢印: 上 114">
            <a:extLst>
              <a:ext uri="{FF2B5EF4-FFF2-40B4-BE49-F238E27FC236}">
                <a16:creationId xmlns:a16="http://schemas.microsoft.com/office/drawing/2014/main" id="{EAB8D181-3CCE-3839-5AEF-29F12DB2AE7A}"/>
              </a:ext>
            </a:extLst>
          </p:cNvPr>
          <p:cNvSpPr/>
          <p:nvPr/>
        </p:nvSpPr>
        <p:spPr>
          <a:xfrm rot="10800000">
            <a:off x="5916539" y="3468590"/>
            <a:ext cx="265834" cy="419218"/>
          </a:xfrm>
          <a:prstGeom prst="upArrow">
            <a:avLst>
              <a:gd name="adj1" fmla="val 55085"/>
              <a:gd name="adj2" fmla="val 55021"/>
            </a:avLst>
          </a:prstGeom>
          <a:solidFill>
            <a:srgbClr val="005BAD"/>
          </a:solidFill>
          <a:ln w="19050">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HGPGothicE" panose="020B0900000000000000" pitchFamily="34" charset="-128"/>
            </a:endParaRPr>
          </a:p>
        </p:txBody>
      </p:sp>
      <p:grpSp>
        <p:nvGrpSpPr>
          <p:cNvPr id="14" name="グループ化 13">
            <a:extLst>
              <a:ext uri="{FF2B5EF4-FFF2-40B4-BE49-F238E27FC236}">
                <a16:creationId xmlns:a16="http://schemas.microsoft.com/office/drawing/2014/main" id="{77861F56-DEA4-3C7A-286D-F3E8E3944FCC}"/>
              </a:ext>
            </a:extLst>
          </p:cNvPr>
          <p:cNvGrpSpPr/>
          <p:nvPr/>
        </p:nvGrpSpPr>
        <p:grpSpPr>
          <a:xfrm>
            <a:off x="5326437" y="3468591"/>
            <a:ext cx="439544" cy="373627"/>
            <a:chOff x="5326437" y="3468591"/>
            <a:chExt cx="439544" cy="373627"/>
          </a:xfrm>
        </p:grpSpPr>
        <p:pic>
          <p:nvPicPr>
            <p:cNvPr id="117" name="図 116">
              <a:extLst>
                <a:ext uri="{FF2B5EF4-FFF2-40B4-BE49-F238E27FC236}">
                  <a16:creationId xmlns:a16="http://schemas.microsoft.com/office/drawing/2014/main" id="{FEE1983F-9633-AB6E-C902-C745A408E2C7}"/>
                </a:ext>
              </a:extLst>
            </p:cNvPr>
            <p:cNvPicPr>
              <a:picLocks noChangeAspect="1"/>
            </p:cNvPicPr>
            <p:nvPr/>
          </p:nvPicPr>
          <p:blipFill>
            <a:blip r:embed="rId5" cstate="print">
              <a:extLst>
                <a:ext uri="{28A0092B-C50C-407E-A947-70E740481C1C}">
                  <a14:useLocalDpi xmlns:a14="http://schemas.microsoft.com/office/drawing/2010/main" val="0"/>
                </a:ext>
              </a:extLst>
            </a:blip>
            <a:srcRect/>
            <a:stretch/>
          </p:blipFill>
          <p:spPr>
            <a:xfrm>
              <a:off x="5359396" y="3468591"/>
              <a:ext cx="373627" cy="373627"/>
            </a:xfrm>
            <a:prstGeom prst="rect">
              <a:avLst/>
            </a:prstGeom>
          </p:spPr>
        </p:pic>
        <p:sp>
          <p:nvSpPr>
            <p:cNvPr id="118" name="テキスト ボックス 117">
              <a:extLst>
                <a:ext uri="{FF2B5EF4-FFF2-40B4-BE49-F238E27FC236}">
                  <a16:creationId xmlns:a16="http://schemas.microsoft.com/office/drawing/2014/main" id="{B33C0B9C-341F-A42F-77D6-D52532B426A3}"/>
                </a:ext>
              </a:extLst>
            </p:cNvPr>
            <p:cNvSpPr txBox="1"/>
            <p:nvPr/>
          </p:nvSpPr>
          <p:spPr>
            <a:xfrm>
              <a:off x="5326437" y="3522704"/>
              <a:ext cx="439544" cy="261610"/>
            </a:xfrm>
            <a:prstGeom prst="rect">
              <a:avLst/>
            </a:prstGeom>
            <a:noFill/>
          </p:spPr>
          <p:txBody>
            <a:bodyPr wrap="none" rtlCol="0">
              <a:spAutoFit/>
            </a:bodyPr>
            <a:lstStyle/>
            <a:p>
              <a:r>
                <a:rPr kumimoji="1" lang="ja-JP" altLang="en-US" sz="1100" kern="0" spc="-150" dirty="0">
                  <a:solidFill>
                    <a:schemeClr val="bg1"/>
                  </a:solidFill>
                  <a:latin typeface="HGPｺﾞｼｯｸE" panose="020B0900000000000000" pitchFamily="50" charset="-128"/>
                  <a:ea typeface="HGPｺﾞｼｯｸE" panose="020B0900000000000000" pitchFamily="50" charset="-128"/>
                </a:rPr>
                <a:t>１</a:t>
              </a:r>
              <a:r>
                <a:rPr kumimoji="1" lang="ja-JP" altLang="en-US" sz="1100" dirty="0">
                  <a:solidFill>
                    <a:schemeClr val="bg1"/>
                  </a:solidFill>
                  <a:latin typeface="HGPｺﾞｼｯｸE" panose="020B0900000000000000" pitchFamily="50" charset="-128"/>
                  <a:ea typeface="HGPｺﾞｼｯｸE" panose="020B0900000000000000" pitchFamily="50" charset="-128"/>
                </a:rPr>
                <a:t>００</a:t>
              </a:r>
            </a:p>
          </p:txBody>
        </p:sp>
      </p:grpSp>
      <p:grpSp>
        <p:nvGrpSpPr>
          <p:cNvPr id="11" name="グループ化 10">
            <a:extLst>
              <a:ext uri="{FF2B5EF4-FFF2-40B4-BE49-F238E27FC236}">
                <a16:creationId xmlns:a16="http://schemas.microsoft.com/office/drawing/2014/main" id="{287438EA-99E0-9A61-6C70-1F795DAD8B02}"/>
              </a:ext>
            </a:extLst>
          </p:cNvPr>
          <p:cNvGrpSpPr/>
          <p:nvPr/>
        </p:nvGrpSpPr>
        <p:grpSpPr>
          <a:xfrm>
            <a:off x="3188677" y="3882453"/>
            <a:ext cx="5631474" cy="927245"/>
            <a:chOff x="3188676" y="3882453"/>
            <a:chExt cx="5775937" cy="927245"/>
          </a:xfrm>
        </p:grpSpPr>
        <p:sp>
          <p:nvSpPr>
            <p:cNvPr id="120" name="正方形/長方形 119">
              <a:extLst>
                <a:ext uri="{FF2B5EF4-FFF2-40B4-BE49-F238E27FC236}">
                  <a16:creationId xmlns:a16="http://schemas.microsoft.com/office/drawing/2014/main" id="{F3DB039A-98B0-4571-C2AD-F5C251998923}"/>
                </a:ext>
              </a:extLst>
            </p:cNvPr>
            <p:cNvSpPr/>
            <p:nvPr/>
          </p:nvSpPr>
          <p:spPr bwMode="auto">
            <a:xfrm>
              <a:off x="3188676" y="3909698"/>
              <a:ext cx="5775937" cy="900000"/>
            </a:xfrm>
            <a:prstGeom prst="rect">
              <a:avLst/>
            </a:prstGeom>
            <a:noFill/>
            <a:ln w="12700">
              <a:solidFill>
                <a:srgbClr val="005BAD"/>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ja-JP" altLang="en-US" dirty="0">
                <a:solidFill>
                  <a:schemeClr val="lt1"/>
                </a:solidFill>
                <a:latin typeface="HGPGothicE" panose="020B0900000000000000" pitchFamily="34" charset="-128"/>
                <a:ea typeface="+mn-ea"/>
              </a:endParaRPr>
            </a:p>
          </p:txBody>
        </p:sp>
        <p:sp>
          <p:nvSpPr>
            <p:cNvPr id="121" name="正方形/長方形 120">
              <a:extLst>
                <a:ext uri="{FF2B5EF4-FFF2-40B4-BE49-F238E27FC236}">
                  <a16:creationId xmlns:a16="http://schemas.microsoft.com/office/drawing/2014/main" id="{313956CA-CA53-570F-7D0E-5AFCAFF16B2C}"/>
                </a:ext>
              </a:extLst>
            </p:cNvPr>
            <p:cNvSpPr/>
            <p:nvPr/>
          </p:nvSpPr>
          <p:spPr bwMode="auto">
            <a:xfrm>
              <a:off x="3188676" y="3909698"/>
              <a:ext cx="1262017" cy="346596"/>
            </a:xfrm>
            <a:prstGeom prst="rect">
              <a:avLst/>
            </a:prstGeom>
            <a:solidFill>
              <a:srgbClr val="005BAD"/>
            </a:solidFill>
            <a:ln w="6350" cap="flat" cmpd="sng" algn="ctr">
              <a:noFill/>
              <a:prstDash val="solid"/>
              <a:round/>
              <a:headEnd type="none" w="med" len="med"/>
              <a:tailEnd type="none" w="med" len="med"/>
            </a:ln>
            <a:effectLst/>
          </p:spPr>
          <p:txBody>
            <a:bodyPr vert="horz" wrap="square" lIns="91440" tIns="72000" rIns="91440" bIns="45720" numCol="1" rtlCol="0" anchor="ctr" anchorCtr="0" compatLnSpc="1">
              <a:prstTxWarp prst="textNoShape">
                <a:avLst/>
              </a:prstTxWarp>
            </a:bodyPr>
            <a:lstStyle/>
            <a:p>
              <a:pPr marL="0" marR="0" indent="0" algn="ctr" defTabSz="914400" latinLnBrk="0">
                <a:lnSpc>
                  <a:spcPct val="100000"/>
                </a:lnSpc>
                <a:buClrTx/>
                <a:buSzTx/>
                <a:buFontTx/>
                <a:buNone/>
                <a:tabLst/>
              </a:pPr>
              <a:r>
                <a:rPr lang="ja-JP" altLang="en-US" sz="1600" dirty="0">
                  <a:solidFill>
                    <a:schemeClr val="bg1"/>
                  </a:solidFill>
                  <a:latin typeface="HGPｺﾞｼｯｸE" panose="020B0900000000000000" pitchFamily="50" charset="-128"/>
                  <a:ea typeface="HGPｺﾞｼｯｸE" panose="020B0900000000000000" pitchFamily="50" charset="-128"/>
                </a:rPr>
                <a:t>日本銀行</a:t>
              </a:r>
            </a:p>
          </p:txBody>
        </p:sp>
        <p:sp>
          <p:nvSpPr>
            <p:cNvPr id="122" name="テキスト ボックス 121">
              <a:extLst>
                <a:ext uri="{FF2B5EF4-FFF2-40B4-BE49-F238E27FC236}">
                  <a16:creationId xmlns:a16="http://schemas.microsoft.com/office/drawing/2014/main" id="{4674A1CC-7219-48CF-052F-99721948FCE3}"/>
                </a:ext>
              </a:extLst>
            </p:cNvPr>
            <p:cNvSpPr txBox="1"/>
            <p:nvPr/>
          </p:nvSpPr>
          <p:spPr>
            <a:xfrm>
              <a:off x="3204878" y="4386091"/>
              <a:ext cx="3796232" cy="276999"/>
            </a:xfrm>
            <a:prstGeom prst="rect">
              <a:avLst/>
            </a:prstGeom>
            <a:noFill/>
          </p:spPr>
          <p:txBody>
            <a:bodyPr wrap="none" rtlCol="0">
              <a:spAutoFit/>
            </a:bodyPr>
            <a:lstStyle/>
            <a:p>
              <a:pPr rtl="0">
                <a:spcBef>
                  <a:spcPts val="0"/>
                </a:spcBef>
                <a:spcAft>
                  <a:spcPts val="500"/>
                </a:spcAft>
              </a:pPr>
              <a:r>
                <a:rPr lang="ja-JP" altLang="en-US" sz="1200" b="0" i="0" u="none" strike="noStrike" dirty="0">
                  <a:effectLst/>
                  <a:latin typeface="HGPｺﾞｼｯｸE" panose="020B0900000000000000" pitchFamily="50" charset="-128"/>
                  <a:ea typeface="HGPｺﾞｼｯｸE" panose="020B0900000000000000" pitchFamily="50" charset="-128"/>
                </a:rPr>
                <a:t>預けられた消費税を国のお金 </a:t>
              </a:r>
              <a:r>
                <a:rPr lang="en-US" altLang="ja-JP" sz="1100" b="0" i="0" u="none" strike="noStrike" dirty="0">
                  <a:effectLst/>
                  <a:latin typeface="HGPｺﾞｼｯｸE" panose="020B0900000000000000" pitchFamily="50" charset="-128"/>
                  <a:ea typeface="HGPｺﾞｼｯｸE" panose="020B0900000000000000" pitchFamily="50" charset="-128"/>
                </a:rPr>
                <a:t>(</a:t>
              </a:r>
              <a:r>
                <a:rPr lang="ja-JP" altLang="en-US" sz="1100" b="0" i="0" u="none" strike="noStrike" dirty="0">
                  <a:effectLst/>
                  <a:latin typeface="HGPｺﾞｼｯｸE" panose="020B0900000000000000" pitchFamily="50" charset="-128"/>
                  <a:ea typeface="HGPｺﾞｼｯｸE" panose="020B0900000000000000" pitchFamily="50" charset="-128"/>
                </a:rPr>
                <a:t>国庫金</a:t>
              </a:r>
              <a:r>
                <a:rPr lang="en-US" altLang="ja-JP" sz="1100" b="0" i="0" u="none" strike="noStrike" dirty="0">
                  <a:effectLst/>
                  <a:latin typeface="HGPｺﾞｼｯｸE" panose="020B0900000000000000" pitchFamily="50" charset="-128"/>
                  <a:ea typeface="HGPｺﾞｼｯｸE" panose="020B0900000000000000" pitchFamily="50" charset="-128"/>
                </a:rPr>
                <a:t>)</a:t>
              </a:r>
              <a:r>
                <a:rPr lang="en-US" altLang="ja-JP" sz="1200" b="0" i="0" u="none" strike="noStrike" dirty="0">
                  <a:effectLst/>
                  <a:latin typeface="HGPｺﾞｼｯｸE" panose="020B0900000000000000" pitchFamily="50" charset="-128"/>
                  <a:ea typeface="HGPｺﾞｼｯｸE" panose="020B0900000000000000" pitchFamily="50" charset="-128"/>
                </a:rPr>
                <a:t> </a:t>
              </a:r>
              <a:r>
                <a:rPr lang="ja-JP" altLang="en-US" sz="1200" b="0" i="0" u="none" strike="noStrike" dirty="0">
                  <a:effectLst/>
                  <a:latin typeface="HGPｺﾞｼｯｸE" panose="020B0900000000000000" pitchFamily="50" charset="-128"/>
                  <a:ea typeface="HGPｺﾞｼｯｸE" panose="020B0900000000000000" pitchFamily="50" charset="-128"/>
                </a:rPr>
                <a:t>として保管する。</a:t>
              </a:r>
              <a:endParaRPr lang="en-US" altLang="ja-JP" sz="1200" b="0" i="0" u="none" strike="noStrike" dirty="0">
                <a:effectLst/>
                <a:latin typeface="HGPｺﾞｼｯｸE" panose="020B0900000000000000" pitchFamily="50" charset="-128"/>
                <a:ea typeface="HGPｺﾞｼｯｸE" panose="020B0900000000000000" pitchFamily="50" charset="-128"/>
              </a:endParaRPr>
            </a:p>
          </p:txBody>
        </p:sp>
        <p:sp>
          <p:nvSpPr>
            <p:cNvPr id="17" name="正方形/長方形 16">
              <a:extLst>
                <a:ext uri="{FF2B5EF4-FFF2-40B4-BE49-F238E27FC236}">
                  <a16:creationId xmlns:a16="http://schemas.microsoft.com/office/drawing/2014/main" id="{42B75AA8-755C-25E2-6A5C-E1C6F1EAA978}"/>
                </a:ext>
              </a:extLst>
            </p:cNvPr>
            <p:cNvSpPr/>
            <p:nvPr/>
          </p:nvSpPr>
          <p:spPr bwMode="auto">
            <a:xfrm>
              <a:off x="3405568" y="3882453"/>
              <a:ext cx="431090" cy="169277"/>
            </a:xfrm>
            <a:prstGeom prst="rect">
              <a:avLst/>
            </a:prstGeom>
            <a:noFill/>
          </p:spPr>
          <p:txBody>
            <a:bodyPr wrap="none" rtlCol="0">
              <a:spAutoFit/>
            </a:bodyPr>
            <a:lstStyle/>
            <a:p>
              <a:pPr>
                <a:spcBef>
                  <a:spcPts val="0"/>
                </a:spcBef>
                <a:spcAft>
                  <a:spcPts val="500"/>
                </a:spcAft>
              </a:pPr>
              <a:r>
                <a:rPr lang="ja-JP" altLang="en-US" sz="500" dirty="0">
                  <a:solidFill>
                    <a:schemeClr val="bg1"/>
                  </a:solidFill>
                  <a:latin typeface="HGPｺﾞｼｯｸE" panose="020B0900000000000000" pitchFamily="50" charset="-128"/>
                  <a:ea typeface="HGPｺﾞｼｯｸE" panose="020B0900000000000000" pitchFamily="50" charset="-128"/>
                </a:rPr>
                <a:t>にっぽん</a:t>
              </a:r>
            </a:p>
          </p:txBody>
        </p:sp>
      </p:grpSp>
      <p:sp>
        <p:nvSpPr>
          <p:cNvPr id="123" name="矢印: 上 122">
            <a:extLst>
              <a:ext uri="{FF2B5EF4-FFF2-40B4-BE49-F238E27FC236}">
                <a16:creationId xmlns:a16="http://schemas.microsoft.com/office/drawing/2014/main" id="{BA4618EB-70D8-388C-D35A-7C94ECB8EAE5}"/>
              </a:ext>
            </a:extLst>
          </p:cNvPr>
          <p:cNvSpPr/>
          <p:nvPr/>
        </p:nvSpPr>
        <p:spPr>
          <a:xfrm rot="10800000">
            <a:off x="4543549" y="4870454"/>
            <a:ext cx="298495" cy="578982"/>
          </a:xfrm>
          <a:prstGeom prst="upArrow">
            <a:avLst>
              <a:gd name="adj1" fmla="val 59510"/>
              <a:gd name="adj2" fmla="val 46830"/>
            </a:avLst>
          </a:prstGeom>
          <a:solidFill>
            <a:srgbClr val="005BAD"/>
          </a:solidFill>
          <a:ln w="19050">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HGPGothicE" panose="020B0900000000000000" pitchFamily="34" charset="-128"/>
            </a:endParaRPr>
          </a:p>
        </p:txBody>
      </p:sp>
      <p:grpSp>
        <p:nvGrpSpPr>
          <p:cNvPr id="15" name="グループ化 14">
            <a:extLst>
              <a:ext uri="{FF2B5EF4-FFF2-40B4-BE49-F238E27FC236}">
                <a16:creationId xmlns:a16="http://schemas.microsoft.com/office/drawing/2014/main" id="{9C405EF0-D82B-4E10-7080-0D6AEA907723}"/>
              </a:ext>
            </a:extLst>
          </p:cNvPr>
          <p:cNvGrpSpPr/>
          <p:nvPr/>
        </p:nvGrpSpPr>
        <p:grpSpPr>
          <a:xfrm>
            <a:off x="3544755" y="4870455"/>
            <a:ext cx="863837" cy="519561"/>
            <a:chOff x="3544755" y="4870455"/>
            <a:chExt cx="863837" cy="519561"/>
          </a:xfrm>
        </p:grpSpPr>
        <p:sp>
          <p:nvSpPr>
            <p:cNvPr id="125" name="楕円 124">
              <a:extLst>
                <a:ext uri="{FF2B5EF4-FFF2-40B4-BE49-F238E27FC236}">
                  <a16:creationId xmlns:a16="http://schemas.microsoft.com/office/drawing/2014/main" id="{206C52B9-BABE-BEE6-5AEF-819526A2BBBF}"/>
                </a:ext>
              </a:extLst>
            </p:cNvPr>
            <p:cNvSpPr/>
            <p:nvPr/>
          </p:nvSpPr>
          <p:spPr>
            <a:xfrm>
              <a:off x="3544755" y="4870455"/>
              <a:ext cx="863837" cy="519561"/>
            </a:xfrm>
            <a:prstGeom prst="ellipse">
              <a:avLst/>
            </a:prstGeom>
            <a:solidFill>
              <a:srgbClr val="E3F2FD"/>
            </a:solidFill>
            <a:ln w="19050">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ja-JP" altLang="en-US">
                <a:latin typeface="HGPGothicE" panose="020B0900000000000000" pitchFamily="34" charset="-128"/>
              </a:endParaRPr>
            </a:p>
          </p:txBody>
        </p:sp>
        <p:pic>
          <p:nvPicPr>
            <p:cNvPr id="126" name="図 125">
              <a:extLst>
                <a:ext uri="{FF2B5EF4-FFF2-40B4-BE49-F238E27FC236}">
                  <a16:creationId xmlns:a16="http://schemas.microsoft.com/office/drawing/2014/main" id="{BEC0D212-0254-CA1F-AB3E-D158DDE5230C}"/>
                </a:ext>
              </a:extLst>
            </p:cNvPr>
            <p:cNvPicPr>
              <a:picLocks noChangeAspect="1"/>
            </p:cNvPicPr>
            <p:nvPr/>
          </p:nvPicPr>
          <p:blipFill>
            <a:blip r:embed="rId6" cstate="print">
              <a:extLst>
                <a:ext uri="{28A0092B-C50C-407E-A947-70E740481C1C}">
                  <a14:useLocalDpi xmlns:a14="http://schemas.microsoft.com/office/drawing/2010/main" val="0"/>
                </a:ext>
              </a:extLst>
            </a:blip>
            <a:srcRect/>
            <a:stretch/>
          </p:blipFill>
          <p:spPr>
            <a:xfrm>
              <a:off x="3638286" y="4943421"/>
              <a:ext cx="373627" cy="373627"/>
            </a:xfrm>
            <a:prstGeom prst="rect">
              <a:avLst/>
            </a:prstGeom>
          </p:spPr>
        </p:pic>
        <p:pic>
          <p:nvPicPr>
            <p:cNvPr id="127" name="図 126">
              <a:extLst>
                <a:ext uri="{FF2B5EF4-FFF2-40B4-BE49-F238E27FC236}">
                  <a16:creationId xmlns:a16="http://schemas.microsoft.com/office/drawing/2014/main" id="{75A944D8-17F6-9B3F-EFC0-82C59B492073}"/>
                </a:ext>
              </a:extLst>
            </p:cNvPr>
            <p:cNvPicPr>
              <a:picLocks noChangeAspect="1"/>
            </p:cNvPicPr>
            <p:nvPr/>
          </p:nvPicPr>
          <p:blipFill>
            <a:blip r:embed="rId6" cstate="print">
              <a:extLst>
                <a:ext uri="{28A0092B-C50C-407E-A947-70E740481C1C}">
                  <a14:useLocalDpi xmlns:a14="http://schemas.microsoft.com/office/drawing/2010/main" val="0"/>
                </a:ext>
              </a:extLst>
            </a:blip>
            <a:srcRect/>
            <a:stretch/>
          </p:blipFill>
          <p:spPr>
            <a:xfrm>
              <a:off x="3773244" y="4943421"/>
              <a:ext cx="373627" cy="373627"/>
            </a:xfrm>
            <a:prstGeom prst="rect">
              <a:avLst/>
            </a:prstGeom>
          </p:spPr>
        </p:pic>
        <p:pic>
          <p:nvPicPr>
            <p:cNvPr id="128" name="図 127">
              <a:extLst>
                <a:ext uri="{FF2B5EF4-FFF2-40B4-BE49-F238E27FC236}">
                  <a16:creationId xmlns:a16="http://schemas.microsoft.com/office/drawing/2014/main" id="{6E964183-DE1E-70B2-5485-5AAD5F513606}"/>
                </a:ext>
              </a:extLst>
            </p:cNvPr>
            <p:cNvPicPr>
              <a:picLocks noChangeAspect="1"/>
            </p:cNvPicPr>
            <p:nvPr/>
          </p:nvPicPr>
          <p:blipFill>
            <a:blip r:embed="rId7" cstate="print">
              <a:extLst>
                <a:ext uri="{28A0092B-C50C-407E-A947-70E740481C1C}">
                  <a14:useLocalDpi xmlns:a14="http://schemas.microsoft.com/office/drawing/2010/main" val="0"/>
                </a:ext>
              </a:extLst>
            </a:blip>
            <a:srcRect/>
            <a:stretch/>
          </p:blipFill>
          <p:spPr>
            <a:xfrm>
              <a:off x="3941433" y="4944063"/>
              <a:ext cx="373627" cy="372343"/>
            </a:xfrm>
            <a:prstGeom prst="rect">
              <a:avLst/>
            </a:prstGeom>
          </p:spPr>
        </p:pic>
        <p:sp>
          <p:nvSpPr>
            <p:cNvPr id="129" name="テキスト ボックス 128">
              <a:extLst>
                <a:ext uri="{FF2B5EF4-FFF2-40B4-BE49-F238E27FC236}">
                  <a16:creationId xmlns:a16="http://schemas.microsoft.com/office/drawing/2014/main" id="{C4285CDB-CB6A-6881-20C2-D38FE9DECB05}"/>
                </a:ext>
              </a:extLst>
            </p:cNvPr>
            <p:cNvSpPr txBox="1"/>
            <p:nvPr/>
          </p:nvSpPr>
          <p:spPr>
            <a:xfrm>
              <a:off x="3656042" y="4956331"/>
              <a:ext cx="655949" cy="338554"/>
            </a:xfrm>
            <a:prstGeom prst="rect">
              <a:avLst/>
            </a:prstGeom>
            <a:noFill/>
          </p:spPr>
          <p:txBody>
            <a:bodyPr wrap="none" rtlCol="0">
              <a:spAutoFit/>
            </a:bodyPr>
            <a:lstStyle/>
            <a:p>
              <a:r>
                <a:rPr lang="ja-JP" altLang="en-US" sz="1600" dirty="0">
                  <a:solidFill>
                    <a:schemeClr val="bg1"/>
                  </a:solidFill>
                  <a:effectLst>
                    <a:glow rad="101600">
                      <a:srgbClr val="888888"/>
                    </a:glow>
                  </a:effectLst>
                  <a:latin typeface="HGPｺﾞｼｯｸE" panose="020B0900000000000000" pitchFamily="50" charset="-128"/>
                  <a:ea typeface="HGPｺﾞｼｯｸE" panose="020B0900000000000000" pitchFamily="50" charset="-128"/>
                </a:rPr>
                <a:t>７８円</a:t>
              </a:r>
              <a:endParaRPr kumimoji="1" lang="ja-JP" altLang="en-US" sz="1600" dirty="0">
                <a:solidFill>
                  <a:schemeClr val="bg1"/>
                </a:solidFill>
                <a:effectLst>
                  <a:glow rad="101600">
                    <a:srgbClr val="888888"/>
                  </a:glow>
                </a:effectLst>
                <a:latin typeface="HGPｺﾞｼｯｸE" panose="020B0900000000000000" pitchFamily="50" charset="-128"/>
                <a:ea typeface="HGPｺﾞｼｯｸE" panose="020B0900000000000000" pitchFamily="50" charset="-128"/>
              </a:endParaRPr>
            </a:p>
          </p:txBody>
        </p:sp>
      </p:grpSp>
      <p:grpSp>
        <p:nvGrpSpPr>
          <p:cNvPr id="21" name="グループ化 20">
            <a:extLst>
              <a:ext uri="{FF2B5EF4-FFF2-40B4-BE49-F238E27FC236}">
                <a16:creationId xmlns:a16="http://schemas.microsoft.com/office/drawing/2014/main" id="{5D885052-D3C1-2FD2-9698-5E0B79E248EF}"/>
              </a:ext>
            </a:extLst>
          </p:cNvPr>
          <p:cNvGrpSpPr/>
          <p:nvPr/>
        </p:nvGrpSpPr>
        <p:grpSpPr>
          <a:xfrm>
            <a:off x="6741856" y="4870455"/>
            <a:ext cx="863837" cy="519561"/>
            <a:chOff x="6741856" y="4870455"/>
            <a:chExt cx="863837" cy="519561"/>
          </a:xfrm>
        </p:grpSpPr>
        <p:sp>
          <p:nvSpPr>
            <p:cNvPr id="132" name="楕円 131">
              <a:extLst>
                <a:ext uri="{FF2B5EF4-FFF2-40B4-BE49-F238E27FC236}">
                  <a16:creationId xmlns:a16="http://schemas.microsoft.com/office/drawing/2014/main" id="{B828E7FF-4893-F8D1-33EA-F58D9C532AC5}"/>
                </a:ext>
              </a:extLst>
            </p:cNvPr>
            <p:cNvSpPr/>
            <p:nvPr/>
          </p:nvSpPr>
          <p:spPr>
            <a:xfrm>
              <a:off x="6741856" y="4870455"/>
              <a:ext cx="863837" cy="519561"/>
            </a:xfrm>
            <a:prstGeom prst="ellipse">
              <a:avLst/>
            </a:prstGeom>
            <a:solidFill>
              <a:srgbClr val="E3F2FD"/>
            </a:solidFill>
            <a:ln w="19050">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ja-JP" altLang="en-US">
                <a:latin typeface="HGPGothicE" panose="020B0900000000000000" pitchFamily="34" charset="-128"/>
              </a:endParaRPr>
            </a:p>
          </p:txBody>
        </p:sp>
        <p:grpSp>
          <p:nvGrpSpPr>
            <p:cNvPr id="20" name="グループ化 19">
              <a:extLst>
                <a:ext uri="{FF2B5EF4-FFF2-40B4-BE49-F238E27FC236}">
                  <a16:creationId xmlns:a16="http://schemas.microsoft.com/office/drawing/2014/main" id="{FFF14E53-A86E-39C4-9A0E-CD232EED7A46}"/>
                </a:ext>
              </a:extLst>
            </p:cNvPr>
            <p:cNvGrpSpPr/>
            <p:nvPr/>
          </p:nvGrpSpPr>
          <p:grpSpPr>
            <a:xfrm>
              <a:off x="6842206" y="4943421"/>
              <a:ext cx="681052" cy="373627"/>
              <a:chOff x="6842206" y="4943421"/>
              <a:chExt cx="681052" cy="373627"/>
            </a:xfrm>
          </p:grpSpPr>
          <p:pic>
            <p:nvPicPr>
              <p:cNvPr id="133" name="図 132">
                <a:extLst>
                  <a:ext uri="{FF2B5EF4-FFF2-40B4-BE49-F238E27FC236}">
                    <a16:creationId xmlns:a16="http://schemas.microsoft.com/office/drawing/2014/main" id="{4F5C96FD-9FD0-E7C8-F071-7CF3078A7A8A}"/>
                  </a:ext>
                </a:extLst>
              </p:cNvPr>
              <p:cNvPicPr>
                <a:picLocks noChangeAspect="1"/>
              </p:cNvPicPr>
              <p:nvPr/>
            </p:nvPicPr>
            <p:blipFill>
              <a:blip r:embed="rId6" cstate="print">
                <a:extLst>
                  <a:ext uri="{28A0092B-C50C-407E-A947-70E740481C1C}">
                    <a14:useLocalDpi xmlns:a14="http://schemas.microsoft.com/office/drawing/2010/main" val="0"/>
                  </a:ext>
                </a:extLst>
              </a:blip>
              <a:srcRect/>
              <a:stretch/>
            </p:blipFill>
            <p:spPr>
              <a:xfrm>
                <a:off x="6842206" y="4943421"/>
                <a:ext cx="373627" cy="373627"/>
              </a:xfrm>
              <a:prstGeom prst="rect">
                <a:avLst/>
              </a:prstGeom>
            </p:spPr>
          </p:pic>
          <p:pic>
            <p:nvPicPr>
              <p:cNvPr id="134" name="図 133">
                <a:extLst>
                  <a:ext uri="{FF2B5EF4-FFF2-40B4-BE49-F238E27FC236}">
                    <a16:creationId xmlns:a16="http://schemas.microsoft.com/office/drawing/2014/main" id="{03EF6914-1102-959D-746A-B493E63C8EFB}"/>
                  </a:ext>
                </a:extLst>
              </p:cNvPr>
              <p:cNvPicPr>
                <a:picLocks noChangeAspect="1"/>
              </p:cNvPicPr>
              <p:nvPr/>
            </p:nvPicPr>
            <p:blipFill>
              <a:blip r:embed="rId7" cstate="print">
                <a:extLst>
                  <a:ext uri="{28A0092B-C50C-407E-A947-70E740481C1C}">
                    <a14:useLocalDpi xmlns:a14="http://schemas.microsoft.com/office/drawing/2010/main" val="0"/>
                  </a:ext>
                </a:extLst>
              </a:blip>
              <a:srcRect/>
              <a:stretch/>
            </p:blipFill>
            <p:spPr>
              <a:xfrm>
                <a:off x="6977164" y="4944063"/>
                <a:ext cx="373627" cy="372343"/>
              </a:xfrm>
              <a:prstGeom prst="rect">
                <a:avLst/>
              </a:prstGeom>
            </p:spPr>
          </p:pic>
          <p:pic>
            <p:nvPicPr>
              <p:cNvPr id="135" name="図 134">
                <a:extLst>
                  <a:ext uri="{FF2B5EF4-FFF2-40B4-BE49-F238E27FC236}">
                    <a16:creationId xmlns:a16="http://schemas.microsoft.com/office/drawing/2014/main" id="{F878543F-1647-BC4B-A9F7-23889DBCA4EB}"/>
                  </a:ext>
                </a:extLst>
              </p:cNvPr>
              <p:cNvPicPr>
                <a:picLocks noChangeAspect="1"/>
              </p:cNvPicPr>
              <p:nvPr/>
            </p:nvPicPr>
            <p:blipFill>
              <a:blip r:embed="rId7" cstate="print">
                <a:extLst>
                  <a:ext uri="{28A0092B-C50C-407E-A947-70E740481C1C}">
                    <a14:useLocalDpi xmlns:a14="http://schemas.microsoft.com/office/drawing/2010/main" val="0"/>
                  </a:ext>
                </a:extLst>
              </a:blip>
              <a:srcRect/>
              <a:stretch/>
            </p:blipFill>
            <p:spPr>
              <a:xfrm>
                <a:off x="7145353" y="4944063"/>
                <a:ext cx="373627" cy="372343"/>
              </a:xfrm>
              <a:prstGeom prst="rect">
                <a:avLst/>
              </a:prstGeom>
            </p:spPr>
          </p:pic>
          <p:sp>
            <p:nvSpPr>
              <p:cNvPr id="136" name="テキスト ボックス 135">
                <a:extLst>
                  <a:ext uri="{FF2B5EF4-FFF2-40B4-BE49-F238E27FC236}">
                    <a16:creationId xmlns:a16="http://schemas.microsoft.com/office/drawing/2014/main" id="{AFC03A04-9DCC-592C-16C4-171AFCA31A12}"/>
                  </a:ext>
                </a:extLst>
              </p:cNvPr>
              <p:cNvSpPr txBox="1"/>
              <p:nvPr/>
            </p:nvSpPr>
            <p:spPr>
              <a:xfrm>
                <a:off x="6867309" y="4947089"/>
                <a:ext cx="655949" cy="338554"/>
              </a:xfrm>
              <a:prstGeom prst="rect">
                <a:avLst/>
              </a:prstGeom>
              <a:noFill/>
            </p:spPr>
            <p:txBody>
              <a:bodyPr wrap="none" rtlCol="0">
                <a:spAutoFit/>
              </a:bodyPr>
              <a:lstStyle/>
              <a:p>
                <a:r>
                  <a:rPr lang="ja-JP" altLang="en-US" sz="1600" dirty="0">
                    <a:solidFill>
                      <a:schemeClr val="bg1"/>
                    </a:solidFill>
                    <a:effectLst>
                      <a:glow rad="101600">
                        <a:srgbClr val="888888"/>
                      </a:glow>
                    </a:effectLst>
                    <a:latin typeface="HGPｺﾞｼｯｸE" panose="020B0900000000000000" pitchFamily="50" charset="-128"/>
                    <a:ea typeface="HGPｺﾞｼｯｸE" panose="020B0900000000000000" pitchFamily="50" charset="-128"/>
                  </a:rPr>
                  <a:t>２２円</a:t>
                </a:r>
                <a:endParaRPr kumimoji="1" lang="ja-JP" altLang="en-US" sz="1600" dirty="0">
                  <a:solidFill>
                    <a:schemeClr val="bg1"/>
                  </a:solidFill>
                  <a:effectLst>
                    <a:glow rad="101600">
                      <a:srgbClr val="888888"/>
                    </a:glow>
                  </a:effectLst>
                  <a:latin typeface="HGPｺﾞｼｯｸE" panose="020B0900000000000000" pitchFamily="50" charset="-128"/>
                  <a:ea typeface="HGPｺﾞｼｯｸE" panose="020B0900000000000000" pitchFamily="50" charset="-128"/>
                </a:endParaRPr>
              </a:p>
            </p:txBody>
          </p:sp>
        </p:grpSp>
      </p:grpSp>
      <p:grpSp>
        <p:nvGrpSpPr>
          <p:cNvPr id="12" name="グループ化 11">
            <a:extLst>
              <a:ext uri="{FF2B5EF4-FFF2-40B4-BE49-F238E27FC236}">
                <a16:creationId xmlns:a16="http://schemas.microsoft.com/office/drawing/2014/main" id="{15C3F862-0613-A5E5-9E3D-ECC7179915FC}"/>
              </a:ext>
            </a:extLst>
          </p:cNvPr>
          <p:cNvGrpSpPr/>
          <p:nvPr/>
        </p:nvGrpSpPr>
        <p:grpSpPr>
          <a:xfrm>
            <a:off x="3188676" y="5493830"/>
            <a:ext cx="2823484" cy="815490"/>
            <a:chOff x="3188676" y="5493830"/>
            <a:chExt cx="2823484" cy="815490"/>
          </a:xfrm>
        </p:grpSpPr>
        <p:sp>
          <p:nvSpPr>
            <p:cNvPr id="138" name="正方形/長方形 137">
              <a:extLst>
                <a:ext uri="{FF2B5EF4-FFF2-40B4-BE49-F238E27FC236}">
                  <a16:creationId xmlns:a16="http://schemas.microsoft.com/office/drawing/2014/main" id="{4430DAF4-195A-A5B4-DCAC-28B5C6E24D9B}"/>
                </a:ext>
              </a:extLst>
            </p:cNvPr>
            <p:cNvSpPr/>
            <p:nvPr/>
          </p:nvSpPr>
          <p:spPr bwMode="auto">
            <a:xfrm>
              <a:off x="3188676" y="5494198"/>
              <a:ext cx="2823484" cy="815122"/>
            </a:xfrm>
            <a:prstGeom prst="rect">
              <a:avLst/>
            </a:prstGeom>
            <a:noFill/>
            <a:ln w="12700">
              <a:solidFill>
                <a:srgbClr val="005BAD"/>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ja-JP" altLang="en-US" dirty="0">
                <a:solidFill>
                  <a:schemeClr val="lt1"/>
                </a:solidFill>
                <a:latin typeface="HGPGothicE" panose="020B0900000000000000" pitchFamily="34" charset="-128"/>
                <a:ea typeface="+mn-ea"/>
              </a:endParaRPr>
            </a:p>
          </p:txBody>
        </p:sp>
        <p:sp>
          <p:nvSpPr>
            <p:cNvPr id="139" name="正方形/長方形 138">
              <a:extLst>
                <a:ext uri="{FF2B5EF4-FFF2-40B4-BE49-F238E27FC236}">
                  <a16:creationId xmlns:a16="http://schemas.microsoft.com/office/drawing/2014/main" id="{0EF1FF4D-F650-1472-07E0-A8B04E075E2F}"/>
                </a:ext>
              </a:extLst>
            </p:cNvPr>
            <p:cNvSpPr/>
            <p:nvPr/>
          </p:nvSpPr>
          <p:spPr bwMode="auto">
            <a:xfrm>
              <a:off x="3188676" y="5493830"/>
              <a:ext cx="2823484" cy="346596"/>
            </a:xfrm>
            <a:prstGeom prst="rect">
              <a:avLst/>
            </a:prstGeom>
            <a:solidFill>
              <a:srgbClr val="005BAD"/>
            </a:solidFill>
            <a:ln w="6350" cap="flat" cmpd="sng" algn="ctr">
              <a:noFill/>
              <a:prstDash val="solid"/>
              <a:round/>
              <a:headEnd type="none" w="med" len="med"/>
              <a:tailEnd type="none" w="med" len="med"/>
            </a:ln>
            <a:effectLst/>
          </p:spPr>
          <p:txBody>
            <a:bodyPr vert="horz" wrap="square" lIns="91440" tIns="36000" rIns="91440" bIns="45720" numCol="1" rtlCol="0" anchor="ctr" anchorCtr="0" compatLnSpc="1">
              <a:prstTxWarp prst="textNoShape">
                <a:avLst/>
              </a:prstTxWarp>
            </a:bodyPr>
            <a:lstStyle/>
            <a:p>
              <a:pPr marL="0" marR="0" indent="0" algn="ctr" defTabSz="914400" latinLnBrk="0">
                <a:lnSpc>
                  <a:spcPct val="100000"/>
                </a:lnSpc>
                <a:buClrTx/>
                <a:buSzTx/>
                <a:buFontTx/>
                <a:buNone/>
                <a:tabLst/>
              </a:pPr>
              <a:r>
                <a:rPr lang="ja-JP" altLang="en-US" sz="1600" dirty="0">
                  <a:solidFill>
                    <a:schemeClr val="bg1"/>
                  </a:solidFill>
                  <a:latin typeface="HGPｺﾞｼｯｸE" panose="020B0900000000000000" pitchFamily="50" charset="-128"/>
                  <a:ea typeface="HGPｺﾞｼｯｸE" panose="020B0900000000000000" pitchFamily="50" charset="-128"/>
                </a:rPr>
                <a:t>国　（国税）</a:t>
              </a:r>
              <a:endParaRPr lang="en-US" altLang="ja-JP" sz="1600" dirty="0">
                <a:solidFill>
                  <a:schemeClr val="bg1"/>
                </a:solidFill>
                <a:latin typeface="HGPｺﾞｼｯｸE" panose="020B0900000000000000" pitchFamily="50" charset="-128"/>
                <a:ea typeface="HGPｺﾞｼｯｸE" panose="020B0900000000000000" pitchFamily="50" charset="-128"/>
              </a:endParaRPr>
            </a:p>
          </p:txBody>
        </p:sp>
        <p:sp>
          <p:nvSpPr>
            <p:cNvPr id="140" name="テキスト ボックス 139">
              <a:extLst>
                <a:ext uri="{FF2B5EF4-FFF2-40B4-BE49-F238E27FC236}">
                  <a16:creationId xmlns:a16="http://schemas.microsoft.com/office/drawing/2014/main" id="{02266900-A961-C600-EFA7-7898845042BA}"/>
                </a:ext>
              </a:extLst>
            </p:cNvPr>
            <p:cNvSpPr txBox="1"/>
            <p:nvPr/>
          </p:nvSpPr>
          <p:spPr>
            <a:xfrm>
              <a:off x="4243590" y="5920259"/>
              <a:ext cx="713657" cy="307777"/>
            </a:xfrm>
            <a:prstGeom prst="rect">
              <a:avLst/>
            </a:prstGeom>
            <a:noFill/>
          </p:spPr>
          <p:txBody>
            <a:bodyPr wrap="none" rtlCol="0">
              <a:spAutoFit/>
            </a:bodyPr>
            <a:lstStyle/>
            <a:p>
              <a:pPr rtl="0">
                <a:spcBef>
                  <a:spcPts val="0"/>
                </a:spcBef>
                <a:spcAft>
                  <a:spcPts val="500"/>
                </a:spcAft>
              </a:pPr>
              <a:r>
                <a:rPr lang="ja-JP" altLang="en-US" sz="1400" b="0" i="0" u="none" strike="noStrike" dirty="0">
                  <a:effectLst/>
                  <a:latin typeface="HGPｺﾞｼｯｸE" panose="020B0900000000000000" pitchFamily="50" charset="-128"/>
                  <a:ea typeface="HGPｺﾞｼｯｸE" panose="020B0900000000000000" pitchFamily="50" charset="-128"/>
                </a:rPr>
                <a:t>７．８％</a:t>
              </a:r>
              <a:endParaRPr lang="en-US" altLang="ja-JP" sz="1400" b="0" i="0" u="none" strike="noStrike" dirty="0">
                <a:effectLst/>
                <a:latin typeface="HGPｺﾞｼｯｸE" panose="020B0900000000000000" pitchFamily="50" charset="-128"/>
                <a:ea typeface="HGPｺﾞｼｯｸE" panose="020B0900000000000000" pitchFamily="50" charset="-128"/>
              </a:endParaRPr>
            </a:p>
          </p:txBody>
        </p:sp>
      </p:grpSp>
      <p:grpSp>
        <p:nvGrpSpPr>
          <p:cNvPr id="13" name="グループ化 12">
            <a:extLst>
              <a:ext uri="{FF2B5EF4-FFF2-40B4-BE49-F238E27FC236}">
                <a16:creationId xmlns:a16="http://schemas.microsoft.com/office/drawing/2014/main" id="{743F1719-39D0-CFA9-54DE-5E503A01F604}"/>
              </a:ext>
            </a:extLst>
          </p:cNvPr>
          <p:cNvGrpSpPr/>
          <p:nvPr/>
        </p:nvGrpSpPr>
        <p:grpSpPr>
          <a:xfrm>
            <a:off x="6213137" y="5493830"/>
            <a:ext cx="2751476" cy="815490"/>
            <a:chOff x="6213137" y="5493830"/>
            <a:chExt cx="2751476" cy="815490"/>
          </a:xfrm>
        </p:grpSpPr>
        <p:sp>
          <p:nvSpPr>
            <p:cNvPr id="142" name="正方形/長方形 141">
              <a:extLst>
                <a:ext uri="{FF2B5EF4-FFF2-40B4-BE49-F238E27FC236}">
                  <a16:creationId xmlns:a16="http://schemas.microsoft.com/office/drawing/2014/main" id="{95F5A0A8-CB6C-E7D9-8A18-F258EA92C68F}"/>
                </a:ext>
              </a:extLst>
            </p:cNvPr>
            <p:cNvSpPr/>
            <p:nvPr/>
          </p:nvSpPr>
          <p:spPr bwMode="auto">
            <a:xfrm>
              <a:off x="6213137" y="5494198"/>
              <a:ext cx="2751476" cy="815122"/>
            </a:xfrm>
            <a:prstGeom prst="rect">
              <a:avLst/>
            </a:prstGeom>
            <a:noFill/>
            <a:ln w="12700">
              <a:solidFill>
                <a:srgbClr val="005BAD"/>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ja-JP" altLang="en-US" dirty="0">
                <a:solidFill>
                  <a:schemeClr val="lt1"/>
                </a:solidFill>
                <a:latin typeface="HGPGothicE" panose="020B0900000000000000" pitchFamily="34" charset="-128"/>
                <a:ea typeface="+mn-ea"/>
              </a:endParaRPr>
            </a:p>
          </p:txBody>
        </p:sp>
        <p:sp>
          <p:nvSpPr>
            <p:cNvPr id="143" name="正方形/長方形 142">
              <a:extLst>
                <a:ext uri="{FF2B5EF4-FFF2-40B4-BE49-F238E27FC236}">
                  <a16:creationId xmlns:a16="http://schemas.microsoft.com/office/drawing/2014/main" id="{B9D0335A-1A0F-BDDE-10F2-76DE765E8DB3}"/>
                </a:ext>
              </a:extLst>
            </p:cNvPr>
            <p:cNvSpPr/>
            <p:nvPr/>
          </p:nvSpPr>
          <p:spPr bwMode="auto">
            <a:xfrm>
              <a:off x="6221609" y="5493830"/>
              <a:ext cx="2743004" cy="346596"/>
            </a:xfrm>
            <a:prstGeom prst="rect">
              <a:avLst/>
            </a:prstGeom>
            <a:solidFill>
              <a:srgbClr val="005BAD"/>
            </a:solidFill>
            <a:ln w="6350" cap="flat" cmpd="sng" algn="ctr">
              <a:noFill/>
              <a:prstDash val="solid"/>
              <a:round/>
              <a:headEnd type="none" w="med" len="med"/>
              <a:tailEnd type="none" w="med" len="med"/>
            </a:ln>
            <a:effectLst/>
          </p:spPr>
          <p:txBody>
            <a:bodyPr vert="horz" wrap="square" lIns="91440" tIns="36000" rIns="91440" bIns="45720" numCol="1" rtlCol="0" anchor="ctr" anchorCtr="0" compatLnSpc="1">
              <a:prstTxWarp prst="textNoShape">
                <a:avLst/>
              </a:prstTxWarp>
            </a:bodyPr>
            <a:lstStyle/>
            <a:p>
              <a:pPr marL="0" marR="0" indent="0" algn="ctr" defTabSz="914400" latinLnBrk="0">
                <a:lnSpc>
                  <a:spcPct val="100000"/>
                </a:lnSpc>
                <a:buClrTx/>
                <a:buSzTx/>
                <a:buFontTx/>
                <a:buNone/>
                <a:tabLst/>
              </a:pPr>
              <a:r>
                <a:rPr lang="ja-JP" altLang="en-US" sz="1600" dirty="0">
                  <a:solidFill>
                    <a:schemeClr val="bg1"/>
                  </a:solidFill>
                  <a:latin typeface="HGPｺﾞｼｯｸE" panose="020B0900000000000000" pitchFamily="50" charset="-128"/>
                  <a:ea typeface="HGPｺﾞｼｯｸE" panose="020B0900000000000000" pitchFamily="50" charset="-128"/>
                </a:rPr>
                <a:t>地方　（地方税）</a:t>
              </a:r>
            </a:p>
          </p:txBody>
        </p:sp>
        <p:sp>
          <p:nvSpPr>
            <p:cNvPr id="144" name="テキスト ボックス 143">
              <a:extLst>
                <a:ext uri="{FF2B5EF4-FFF2-40B4-BE49-F238E27FC236}">
                  <a16:creationId xmlns:a16="http://schemas.microsoft.com/office/drawing/2014/main" id="{3324D612-086F-5692-9204-05F60A2C14AC}"/>
                </a:ext>
              </a:extLst>
            </p:cNvPr>
            <p:cNvSpPr txBox="1"/>
            <p:nvPr/>
          </p:nvSpPr>
          <p:spPr>
            <a:xfrm>
              <a:off x="7232047" y="5920259"/>
              <a:ext cx="713657" cy="307777"/>
            </a:xfrm>
            <a:prstGeom prst="rect">
              <a:avLst/>
            </a:prstGeom>
            <a:noFill/>
          </p:spPr>
          <p:txBody>
            <a:bodyPr wrap="none" rtlCol="0">
              <a:spAutoFit/>
            </a:bodyPr>
            <a:lstStyle/>
            <a:p>
              <a:pPr rtl="0">
                <a:spcBef>
                  <a:spcPts val="0"/>
                </a:spcBef>
                <a:spcAft>
                  <a:spcPts val="500"/>
                </a:spcAft>
              </a:pPr>
              <a:r>
                <a:rPr lang="ja-JP" altLang="en-US" sz="1400" dirty="0">
                  <a:latin typeface="HGPｺﾞｼｯｸE" panose="020B0900000000000000" pitchFamily="50" charset="-128"/>
                  <a:ea typeface="HGPｺﾞｼｯｸE" panose="020B0900000000000000" pitchFamily="50" charset="-128"/>
                </a:rPr>
                <a:t>２</a:t>
              </a:r>
              <a:r>
                <a:rPr lang="ja-JP" altLang="en-US" sz="1400" b="0" i="0" u="none" strike="noStrike" dirty="0">
                  <a:effectLst/>
                  <a:latin typeface="HGPｺﾞｼｯｸE" panose="020B0900000000000000" pitchFamily="50" charset="-128"/>
                  <a:ea typeface="HGPｺﾞｼｯｸE" panose="020B0900000000000000" pitchFamily="50" charset="-128"/>
                </a:rPr>
                <a:t>．２％</a:t>
              </a:r>
              <a:endParaRPr lang="en-US" altLang="ja-JP" sz="1400" b="0" i="0" u="none" strike="noStrike" dirty="0">
                <a:effectLst/>
                <a:latin typeface="HGPｺﾞｼｯｸE" panose="020B0900000000000000" pitchFamily="50" charset="-128"/>
                <a:ea typeface="HGPｺﾞｼｯｸE" panose="020B0900000000000000" pitchFamily="50" charset="-128"/>
              </a:endParaRPr>
            </a:p>
          </p:txBody>
        </p:sp>
      </p:grpSp>
      <p:grpSp>
        <p:nvGrpSpPr>
          <p:cNvPr id="22" name="グループ化 21">
            <a:extLst>
              <a:ext uri="{FF2B5EF4-FFF2-40B4-BE49-F238E27FC236}">
                <a16:creationId xmlns:a16="http://schemas.microsoft.com/office/drawing/2014/main" id="{79902AC5-E08B-397C-615D-627C1F25973D}"/>
              </a:ext>
            </a:extLst>
          </p:cNvPr>
          <p:cNvGrpSpPr/>
          <p:nvPr/>
        </p:nvGrpSpPr>
        <p:grpSpPr>
          <a:xfrm>
            <a:off x="806814" y="4287053"/>
            <a:ext cx="2181719" cy="870352"/>
            <a:chOff x="806814" y="4287053"/>
            <a:chExt cx="2181719" cy="870352"/>
          </a:xfrm>
        </p:grpSpPr>
        <p:sp>
          <p:nvSpPr>
            <p:cNvPr id="146" name="吹き出し: 円形 145">
              <a:extLst>
                <a:ext uri="{FF2B5EF4-FFF2-40B4-BE49-F238E27FC236}">
                  <a16:creationId xmlns:a16="http://schemas.microsoft.com/office/drawing/2014/main" id="{C64630BD-947B-8F3B-96AD-EB17B77E81FE}"/>
                </a:ext>
              </a:extLst>
            </p:cNvPr>
            <p:cNvSpPr/>
            <p:nvPr/>
          </p:nvSpPr>
          <p:spPr>
            <a:xfrm>
              <a:off x="806814" y="4287053"/>
              <a:ext cx="2181719" cy="870352"/>
            </a:xfrm>
            <a:prstGeom prst="wedgeEllipseCallout">
              <a:avLst>
                <a:gd name="adj1" fmla="val -32959"/>
                <a:gd name="adj2" fmla="val 56807"/>
              </a:avLst>
            </a:prstGeom>
            <a:solidFill>
              <a:schemeClr val="bg1"/>
            </a:solidFill>
            <a:ln w="12700">
              <a:solidFill>
                <a:srgbClr val="005BAD"/>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HGPGothicE" panose="020B0900000000000000" pitchFamily="34" charset="-128"/>
              </a:endParaRPr>
            </a:p>
          </p:txBody>
        </p:sp>
        <p:sp>
          <p:nvSpPr>
            <p:cNvPr id="148" name="テキスト ボックス 147">
              <a:extLst>
                <a:ext uri="{FF2B5EF4-FFF2-40B4-BE49-F238E27FC236}">
                  <a16:creationId xmlns:a16="http://schemas.microsoft.com/office/drawing/2014/main" id="{AA7A8FD7-42B2-4A4F-6C5E-27A3745866C3}"/>
                </a:ext>
              </a:extLst>
            </p:cNvPr>
            <p:cNvSpPr txBox="1"/>
            <p:nvPr/>
          </p:nvSpPr>
          <p:spPr>
            <a:xfrm>
              <a:off x="982205" y="4482923"/>
              <a:ext cx="1853392" cy="495007"/>
            </a:xfrm>
            <a:prstGeom prst="rect">
              <a:avLst/>
            </a:prstGeom>
            <a:noFill/>
          </p:spPr>
          <p:txBody>
            <a:bodyPr wrap="none" rtlCol="0">
              <a:spAutoFit/>
            </a:bodyPr>
            <a:lstStyle/>
            <a:p>
              <a:pPr rtl="0">
                <a:spcBef>
                  <a:spcPts val="0"/>
                </a:spcBef>
                <a:spcAft>
                  <a:spcPts val="500"/>
                </a:spcAft>
              </a:pPr>
              <a:r>
                <a:rPr lang="ja-JP" altLang="en-US" sz="1100" b="0" i="0" u="none" strike="noStrike" dirty="0">
                  <a:effectLst/>
                  <a:latin typeface="HGPｺﾞｼｯｸE" panose="020B0900000000000000" pitchFamily="50" charset="-128"/>
                  <a:ea typeface="HGPｺﾞｼｯｸE" panose="020B0900000000000000" pitchFamily="50" charset="-128"/>
                </a:rPr>
                <a:t>お店は、 消費税を預かって</a:t>
              </a:r>
              <a:endParaRPr lang="en-US" altLang="ja-JP" sz="1100" b="0" i="0" u="none" strike="noStrike" dirty="0">
                <a:effectLst/>
                <a:latin typeface="HGPｺﾞｼｯｸE" panose="020B0900000000000000" pitchFamily="50" charset="-128"/>
                <a:ea typeface="HGPｺﾞｼｯｸE" panose="020B0900000000000000" pitchFamily="50" charset="-128"/>
              </a:endParaRPr>
            </a:p>
            <a:p>
              <a:pPr rtl="0">
                <a:spcBef>
                  <a:spcPts val="0"/>
                </a:spcBef>
                <a:spcAft>
                  <a:spcPts val="500"/>
                </a:spcAft>
              </a:pPr>
              <a:r>
                <a:rPr lang="ja-JP" altLang="en-US" sz="1100" b="0" i="0" u="none" strike="noStrike" dirty="0">
                  <a:effectLst/>
                  <a:latin typeface="HGPｺﾞｼｯｸE" panose="020B0900000000000000" pitchFamily="50" charset="-128"/>
                  <a:ea typeface="HGPｺﾞｼｯｸE" panose="020B0900000000000000" pitchFamily="50" charset="-128"/>
                </a:rPr>
                <a:t>まとめて納めているんだね。</a:t>
              </a:r>
              <a:endParaRPr lang="ja-JP" altLang="en-US" sz="1050" b="0" dirty="0">
                <a:effectLst/>
                <a:latin typeface="HGPｺﾞｼｯｸE" panose="020B0900000000000000" pitchFamily="50" charset="-128"/>
                <a:ea typeface="HGPｺﾞｼｯｸE" panose="020B0900000000000000" pitchFamily="50" charset="-128"/>
              </a:endParaRPr>
            </a:p>
          </p:txBody>
        </p:sp>
      </p:grpSp>
      <p:grpSp>
        <p:nvGrpSpPr>
          <p:cNvPr id="10" name="グループ化 9">
            <a:extLst>
              <a:ext uri="{FF2B5EF4-FFF2-40B4-BE49-F238E27FC236}">
                <a16:creationId xmlns:a16="http://schemas.microsoft.com/office/drawing/2014/main" id="{87A2CB89-7E97-AEFC-A1FF-7EDCBD94C141}"/>
              </a:ext>
            </a:extLst>
          </p:cNvPr>
          <p:cNvGrpSpPr/>
          <p:nvPr/>
        </p:nvGrpSpPr>
        <p:grpSpPr>
          <a:xfrm>
            <a:off x="3188676" y="2525899"/>
            <a:ext cx="5631475" cy="900000"/>
            <a:chOff x="3188676" y="2525899"/>
            <a:chExt cx="5631475" cy="900000"/>
          </a:xfrm>
        </p:grpSpPr>
        <p:sp>
          <p:nvSpPr>
            <p:cNvPr id="151" name="正方形/長方形 150">
              <a:extLst>
                <a:ext uri="{FF2B5EF4-FFF2-40B4-BE49-F238E27FC236}">
                  <a16:creationId xmlns:a16="http://schemas.microsoft.com/office/drawing/2014/main" id="{C2698C01-A0B1-ECD3-07DA-EF7527AB3EBB}"/>
                </a:ext>
              </a:extLst>
            </p:cNvPr>
            <p:cNvSpPr/>
            <p:nvPr/>
          </p:nvSpPr>
          <p:spPr bwMode="auto">
            <a:xfrm>
              <a:off x="3188677" y="2525899"/>
              <a:ext cx="5631474" cy="900000"/>
            </a:xfrm>
            <a:prstGeom prst="rect">
              <a:avLst/>
            </a:prstGeom>
            <a:noFill/>
            <a:ln w="12700">
              <a:solidFill>
                <a:srgbClr val="005BAD"/>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ja-JP" altLang="en-US" dirty="0">
                <a:solidFill>
                  <a:schemeClr val="lt1"/>
                </a:solidFill>
                <a:latin typeface="HGPGothicE" panose="020B0900000000000000" pitchFamily="34" charset="-128"/>
                <a:ea typeface="+mn-ea"/>
              </a:endParaRPr>
            </a:p>
          </p:txBody>
        </p:sp>
        <p:sp>
          <p:nvSpPr>
            <p:cNvPr id="152" name="正方形/長方形 151">
              <a:extLst>
                <a:ext uri="{FF2B5EF4-FFF2-40B4-BE49-F238E27FC236}">
                  <a16:creationId xmlns:a16="http://schemas.microsoft.com/office/drawing/2014/main" id="{C1CF0B65-1F72-C3FC-5D52-E55896CC59B2}"/>
                </a:ext>
              </a:extLst>
            </p:cNvPr>
            <p:cNvSpPr/>
            <p:nvPr/>
          </p:nvSpPr>
          <p:spPr bwMode="auto">
            <a:xfrm>
              <a:off x="3188676" y="2525899"/>
              <a:ext cx="1262017" cy="346596"/>
            </a:xfrm>
            <a:prstGeom prst="rect">
              <a:avLst/>
            </a:prstGeom>
            <a:solidFill>
              <a:srgbClr val="005BAD"/>
            </a:solidFill>
            <a:ln w="6350" cap="flat" cmpd="sng" algn="ctr">
              <a:noFill/>
              <a:prstDash val="solid"/>
              <a:round/>
              <a:headEnd type="none" w="med" len="med"/>
              <a:tailEnd type="none" w="med" len="med"/>
            </a:ln>
            <a:effectLst/>
          </p:spPr>
          <p:txBody>
            <a:bodyPr vert="horz" wrap="square" lIns="91440" tIns="36000" rIns="91440" bIns="45720" numCol="1" rtlCol="0" anchor="ctr" anchorCtr="0" compatLnSpc="1">
              <a:prstTxWarp prst="textNoShape">
                <a:avLst/>
              </a:prstTxWarp>
            </a:bodyPr>
            <a:lstStyle/>
            <a:p>
              <a:pPr marL="0" marR="0" indent="0" algn="ctr" defTabSz="914400" latinLnBrk="0">
                <a:lnSpc>
                  <a:spcPct val="100000"/>
                </a:lnSpc>
                <a:buClrTx/>
                <a:buSzTx/>
                <a:buFontTx/>
                <a:buNone/>
                <a:tabLst/>
              </a:pPr>
              <a:r>
                <a:rPr lang="ja-JP" altLang="en-US" sz="1600" dirty="0">
                  <a:solidFill>
                    <a:schemeClr val="bg1"/>
                  </a:solidFill>
                  <a:latin typeface="HGPｺﾞｼｯｸE" panose="020B0900000000000000" pitchFamily="50" charset="-128"/>
                  <a:ea typeface="HGPｺﾞｼｯｸE" panose="020B0900000000000000" pitchFamily="50" charset="-128"/>
                </a:rPr>
                <a:t>税務署</a:t>
              </a:r>
            </a:p>
          </p:txBody>
        </p:sp>
        <p:sp>
          <p:nvSpPr>
            <p:cNvPr id="154" name="テキスト ボックス 153">
              <a:extLst>
                <a:ext uri="{FF2B5EF4-FFF2-40B4-BE49-F238E27FC236}">
                  <a16:creationId xmlns:a16="http://schemas.microsoft.com/office/drawing/2014/main" id="{29280401-26C9-1893-2B3B-5DC0D49977C8}"/>
                </a:ext>
              </a:extLst>
            </p:cNvPr>
            <p:cNvSpPr txBox="1"/>
            <p:nvPr/>
          </p:nvSpPr>
          <p:spPr>
            <a:xfrm>
              <a:off x="3204878" y="2995835"/>
              <a:ext cx="2848857" cy="276999"/>
            </a:xfrm>
            <a:prstGeom prst="rect">
              <a:avLst/>
            </a:prstGeom>
            <a:noFill/>
          </p:spPr>
          <p:txBody>
            <a:bodyPr wrap="none" rtlCol="0">
              <a:spAutoFit/>
            </a:bodyPr>
            <a:lstStyle/>
            <a:p>
              <a:pPr rtl="0">
                <a:spcBef>
                  <a:spcPts val="0"/>
                </a:spcBef>
                <a:spcAft>
                  <a:spcPts val="500"/>
                </a:spcAft>
              </a:pPr>
              <a:r>
                <a:rPr lang="ja-JP" altLang="en-US" sz="1200" b="0" i="0" u="none" strike="noStrike" dirty="0">
                  <a:effectLst/>
                  <a:latin typeface="HGPｺﾞｼｯｸE" panose="020B0900000000000000" pitchFamily="50" charset="-128"/>
                  <a:ea typeface="HGPｺﾞｼｯｸE" panose="020B0900000000000000" pitchFamily="50" charset="-128"/>
                </a:rPr>
                <a:t>納められた消費税を日本銀行に預ける。</a:t>
              </a:r>
            </a:p>
          </p:txBody>
        </p:sp>
      </p:grpSp>
      <p:grpSp>
        <p:nvGrpSpPr>
          <p:cNvPr id="9" name="グループ化 8">
            <a:extLst>
              <a:ext uri="{FF2B5EF4-FFF2-40B4-BE49-F238E27FC236}">
                <a16:creationId xmlns:a16="http://schemas.microsoft.com/office/drawing/2014/main" id="{4579631C-84C5-EB2F-8383-266008BC2E3C}"/>
              </a:ext>
            </a:extLst>
          </p:cNvPr>
          <p:cNvGrpSpPr/>
          <p:nvPr/>
        </p:nvGrpSpPr>
        <p:grpSpPr>
          <a:xfrm>
            <a:off x="5390701" y="1116218"/>
            <a:ext cx="1660098" cy="846530"/>
            <a:chOff x="5390701" y="1116218"/>
            <a:chExt cx="1660098" cy="846530"/>
          </a:xfrm>
        </p:grpSpPr>
        <p:sp>
          <p:nvSpPr>
            <p:cNvPr id="166" name="正方形/長方形 165">
              <a:extLst>
                <a:ext uri="{FF2B5EF4-FFF2-40B4-BE49-F238E27FC236}">
                  <a16:creationId xmlns:a16="http://schemas.microsoft.com/office/drawing/2014/main" id="{B69F1D12-A352-87B0-67C3-3A6D0491268B}"/>
                </a:ext>
              </a:extLst>
            </p:cNvPr>
            <p:cNvSpPr/>
            <p:nvPr/>
          </p:nvSpPr>
          <p:spPr>
            <a:xfrm>
              <a:off x="5410911" y="1144731"/>
              <a:ext cx="1639888" cy="818017"/>
            </a:xfrm>
            <a:prstGeom prst="rect">
              <a:avLst/>
            </a:prstGeom>
            <a:solidFill>
              <a:srgbClr val="E3F2FD"/>
            </a:solidFill>
            <a:ln w="19050">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ja-JP" altLang="en-US" dirty="0">
                <a:latin typeface="HGPGothicE" panose="020B0900000000000000" pitchFamily="34" charset="-128"/>
              </a:endParaRPr>
            </a:p>
          </p:txBody>
        </p:sp>
        <p:sp>
          <p:nvSpPr>
            <p:cNvPr id="167" name="テキスト ボックス 166">
              <a:extLst>
                <a:ext uri="{FF2B5EF4-FFF2-40B4-BE49-F238E27FC236}">
                  <a16:creationId xmlns:a16="http://schemas.microsoft.com/office/drawing/2014/main" id="{64A6A31A-8093-62E4-6270-98D44C1AB9AE}"/>
                </a:ext>
              </a:extLst>
            </p:cNvPr>
            <p:cNvSpPr txBox="1"/>
            <p:nvPr/>
          </p:nvSpPr>
          <p:spPr>
            <a:xfrm>
              <a:off x="5390701" y="1116218"/>
              <a:ext cx="938077" cy="276999"/>
            </a:xfrm>
            <a:prstGeom prst="rect">
              <a:avLst/>
            </a:prstGeom>
            <a:noFill/>
          </p:spPr>
          <p:txBody>
            <a:bodyPr wrap="none" rtlCol="0">
              <a:spAutoFit/>
            </a:bodyPr>
            <a:lstStyle/>
            <a:p>
              <a:pPr rtl="0">
                <a:spcBef>
                  <a:spcPts val="0"/>
                </a:spcBef>
                <a:spcAft>
                  <a:spcPts val="500"/>
                </a:spcAft>
              </a:pPr>
              <a:r>
                <a:rPr lang="ja-JP" altLang="en-US" sz="1200" b="0" i="0" u="none" strike="noStrike" dirty="0">
                  <a:solidFill>
                    <a:srgbClr val="005BAD"/>
                  </a:solidFill>
                  <a:effectLst/>
                  <a:latin typeface="HGPｺﾞｼｯｸE" panose="020B0900000000000000" pitchFamily="50" charset="-128"/>
                  <a:ea typeface="HGPｺﾞｼｯｸE" panose="020B0900000000000000" pitchFamily="50" charset="-128"/>
                </a:rPr>
                <a:t>お店の売上</a:t>
              </a:r>
              <a:endParaRPr lang="ja-JP" altLang="en-US" sz="1100" b="0" dirty="0">
                <a:solidFill>
                  <a:srgbClr val="005BAD"/>
                </a:solidFill>
                <a:effectLst/>
                <a:latin typeface="HGPｺﾞｼｯｸE" panose="020B0900000000000000" pitchFamily="50" charset="-128"/>
                <a:ea typeface="HGPｺﾞｼｯｸE" panose="020B0900000000000000" pitchFamily="50" charset="-128"/>
              </a:endParaRPr>
            </a:p>
          </p:txBody>
        </p:sp>
        <p:grpSp>
          <p:nvGrpSpPr>
            <p:cNvPr id="168" name="グループ化 167">
              <a:extLst>
                <a:ext uri="{FF2B5EF4-FFF2-40B4-BE49-F238E27FC236}">
                  <a16:creationId xmlns:a16="http://schemas.microsoft.com/office/drawing/2014/main" id="{B386BD7B-A08B-090F-7153-338EB263F99F}"/>
                </a:ext>
              </a:extLst>
            </p:cNvPr>
            <p:cNvGrpSpPr/>
            <p:nvPr/>
          </p:nvGrpSpPr>
          <p:grpSpPr>
            <a:xfrm>
              <a:off x="5817922" y="1419772"/>
              <a:ext cx="825867" cy="408386"/>
              <a:chOff x="2078852" y="2232915"/>
              <a:chExt cx="997926" cy="493469"/>
            </a:xfrm>
          </p:grpSpPr>
          <p:pic>
            <p:nvPicPr>
              <p:cNvPr id="169" name="図 168" descr="図形&#10;&#10;自動的に生成された説明">
                <a:extLst>
                  <a:ext uri="{FF2B5EF4-FFF2-40B4-BE49-F238E27FC236}">
                    <a16:creationId xmlns:a16="http://schemas.microsoft.com/office/drawing/2014/main" id="{37CE357B-9F1C-4A01-91F8-BD116295D32B}"/>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2078852" y="2236872"/>
                <a:ext cx="991148" cy="489512"/>
              </a:xfrm>
              <a:prstGeom prst="rect">
                <a:avLst/>
              </a:prstGeom>
            </p:spPr>
          </p:pic>
          <p:sp>
            <p:nvSpPr>
              <p:cNvPr id="170" name="テキスト ボックス 169">
                <a:extLst>
                  <a:ext uri="{FF2B5EF4-FFF2-40B4-BE49-F238E27FC236}">
                    <a16:creationId xmlns:a16="http://schemas.microsoft.com/office/drawing/2014/main" id="{5C60ABC6-FEE6-2688-C789-7E394528592D}"/>
                  </a:ext>
                </a:extLst>
              </p:cNvPr>
              <p:cNvSpPr txBox="1"/>
              <p:nvPr/>
            </p:nvSpPr>
            <p:spPr>
              <a:xfrm>
                <a:off x="2078852" y="2232915"/>
                <a:ext cx="997926" cy="483468"/>
              </a:xfrm>
              <a:prstGeom prst="rect">
                <a:avLst/>
              </a:prstGeom>
              <a:noFill/>
            </p:spPr>
            <p:txBody>
              <a:bodyPr wrap="none" rtlCol="0">
                <a:spAutoFit/>
              </a:bodyPr>
              <a:lstStyle/>
              <a:p>
                <a:r>
                  <a:rPr lang="ja-JP" altLang="en-US" sz="2000" kern="0" spc="-150" dirty="0">
                    <a:solidFill>
                      <a:schemeClr val="bg1"/>
                    </a:solidFill>
                    <a:latin typeface="HGPｺﾞｼｯｸE" panose="020B0900000000000000" pitchFamily="50" charset="-128"/>
                    <a:ea typeface="HGPｺﾞｼｯｸE" panose="020B0900000000000000" pitchFamily="50" charset="-128"/>
                  </a:rPr>
                  <a:t>１</a:t>
                </a:r>
                <a:r>
                  <a:rPr kumimoji="1" lang="ja-JP" altLang="en-US" sz="2000" dirty="0">
                    <a:solidFill>
                      <a:schemeClr val="bg1"/>
                    </a:solidFill>
                    <a:latin typeface="HGPｺﾞｼｯｸE" panose="020B0900000000000000" pitchFamily="50" charset="-128"/>
                    <a:ea typeface="HGPｺﾞｼｯｸE" panose="020B0900000000000000" pitchFamily="50" charset="-128"/>
                  </a:rPr>
                  <a:t>０００</a:t>
                </a:r>
              </a:p>
            </p:txBody>
          </p:sp>
        </p:grpSp>
      </p:grpSp>
      <p:grpSp>
        <p:nvGrpSpPr>
          <p:cNvPr id="8" name="グループ化 7">
            <a:extLst>
              <a:ext uri="{FF2B5EF4-FFF2-40B4-BE49-F238E27FC236}">
                <a16:creationId xmlns:a16="http://schemas.microsoft.com/office/drawing/2014/main" id="{B5D30D73-CAA4-C65E-C602-95D1509327D9}"/>
              </a:ext>
            </a:extLst>
          </p:cNvPr>
          <p:cNvGrpSpPr/>
          <p:nvPr/>
        </p:nvGrpSpPr>
        <p:grpSpPr>
          <a:xfrm>
            <a:off x="3165967" y="1065378"/>
            <a:ext cx="5654183" cy="976722"/>
            <a:chOff x="3165967" y="1065378"/>
            <a:chExt cx="5654183" cy="976722"/>
          </a:xfrm>
        </p:grpSpPr>
        <p:sp>
          <p:nvSpPr>
            <p:cNvPr id="160" name="正方形/長方形 159">
              <a:extLst>
                <a:ext uri="{FF2B5EF4-FFF2-40B4-BE49-F238E27FC236}">
                  <a16:creationId xmlns:a16="http://schemas.microsoft.com/office/drawing/2014/main" id="{B2CE6652-8853-A793-E2FD-ADE7A37CCFB3}"/>
                </a:ext>
              </a:extLst>
            </p:cNvPr>
            <p:cNvSpPr/>
            <p:nvPr/>
          </p:nvSpPr>
          <p:spPr bwMode="auto">
            <a:xfrm>
              <a:off x="3165967" y="1065378"/>
              <a:ext cx="5654183" cy="976722"/>
            </a:xfrm>
            <a:prstGeom prst="rect">
              <a:avLst/>
            </a:prstGeom>
            <a:noFill/>
            <a:ln w="12700">
              <a:solidFill>
                <a:srgbClr val="005BAD"/>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ja-JP" altLang="en-US" dirty="0">
                <a:solidFill>
                  <a:schemeClr val="lt1"/>
                </a:solidFill>
                <a:latin typeface="HGPGothicE" panose="020B0900000000000000" pitchFamily="34" charset="-128"/>
                <a:ea typeface="+mn-ea"/>
              </a:endParaRPr>
            </a:p>
          </p:txBody>
        </p:sp>
        <p:grpSp>
          <p:nvGrpSpPr>
            <p:cNvPr id="7" name="グループ化 6">
              <a:extLst>
                <a:ext uri="{FF2B5EF4-FFF2-40B4-BE49-F238E27FC236}">
                  <a16:creationId xmlns:a16="http://schemas.microsoft.com/office/drawing/2014/main" id="{A83D414A-CB2D-99D7-6BAA-5B6FA89FBF83}"/>
                </a:ext>
              </a:extLst>
            </p:cNvPr>
            <p:cNvGrpSpPr/>
            <p:nvPr/>
          </p:nvGrpSpPr>
          <p:grpSpPr>
            <a:xfrm>
              <a:off x="3165967" y="1066181"/>
              <a:ext cx="2233743" cy="903661"/>
              <a:chOff x="3165967" y="1066181"/>
              <a:chExt cx="2233743" cy="903661"/>
            </a:xfrm>
          </p:grpSpPr>
          <p:sp>
            <p:nvSpPr>
              <p:cNvPr id="161" name="正方形/長方形 160">
                <a:extLst>
                  <a:ext uri="{FF2B5EF4-FFF2-40B4-BE49-F238E27FC236}">
                    <a16:creationId xmlns:a16="http://schemas.microsoft.com/office/drawing/2014/main" id="{44D4C6F9-43CF-47E2-03AD-B9EADEFED560}"/>
                  </a:ext>
                </a:extLst>
              </p:cNvPr>
              <p:cNvSpPr/>
              <p:nvPr/>
            </p:nvSpPr>
            <p:spPr bwMode="auto">
              <a:xfrm>
                <a:off x="3165967" y="1066181"/>
                <a:ext cx="1262017" cy="346596"/>
              </a:xfrm>
              <a:prstGeom prst="rect">
                <a:avLst/>
              </a:prstGeom>
              <a:solidFill>
                <a:srgbClr val="005BAD"/>
              </a:solidFill>
              <a:ln w="6350" cap="flat" cmpd="sng" algn="ctr">
                <a:noFill/>
                <a:prstDash val="solid"/>
                <a:round/>
                <a:headEnd type="none" w="med" len="med"/>
                <a:tailEnd type="none" w="med" len="med"/>
              </a:ln>
              <a:effectLst/>
            </p:spPr>
            <p:txBody>
              <a:bodyPr vert="horz" wrap="square" lIns="91440" tIns="36000" rIns="91440" bIns="45720" numCol="1" rtlCol="0" anchor="ctr" anchorCtr="0" compatLnSpc="1">
                <a:prstTxWarp prst="textNoShape">
                  <a:avLst/>
                </a:prstTxWarp>
              </a:bodyPr>
              <a:lstStyle/>
              <a:p>
                <a:pPr marL="0" marR="0" indent="0" algn="ctr" defTabSz="914400" latinLnBrk="0">
                  <a:lnSpc>
                    <a:spcPct val="100000"/>
                  </a:lnSpc>
                  <a:buClrTx/>
                  <a:buSzTx/>
                  <a:buFontTx/>
                  <a:buNone/>
                  <a:tabLst/>
                </a:pPr>
                <a:r>
                  <a:rPr lang="ja-JP" altLang="en-US" sz="1600" dirty="0">
                    <a:solidFill>
                      <a:schemeClr val="bg1"/>
                    </a:solidFill>
                    <a:latin typeface="HGPｺﾞｼｯｸE" panose="020B0900000000000000" pitchFamily="50" charset="-128"/>
                    <a:ea typeface="HGPｺﾞｼｯｸE" panose="020B0900000000000000" pitchFamily="50" charset="-128"/>
                  </a:rPr>
                  <a:t>お店</a:t>
                </a:r>
              </a:p>
            </p:txBody>
          </p:sp>
          <p:sp>
            <p:nvSpPr>
              <p:cNvPr id="164" name="テキスト ボックス 163">
                <a:extLst>
                  <a:ext uri="{FF2B5EF4-FFF2-40B4-BE49-F238E27FC236}">
                    <a16:creationId xmlns:a16="http://schemas.microsoft.com/office/drawing/2014/main" id="{B412A46F-5B23-4E15-348B-4D2B34398D17}"/>
                  </a:ext>
                </a:extLst>
              </p:cNvPr>
              <p:cNvSpPr txBox="1"/>
              <p:nvPr/>
            </p:nvSpPr>
            <p:spPr>
              <a:xfrm>
                <a:off x="3204878" y="1444057"/>
                <a:ext cx="2194832" cy="525785"/>
              </a:xfrm>
              <a:prstGeom prst="rect">
                <a:avLst/>
              </a:prstGeom>
              <a:noFill/>
            </p:spPr>
            <p:txBody>
              <a:bodyPr wrap="none" rtlCol="0">
                <a:spAutoFit/>
              </a:bodyPr>
              <a:lstStyle/>
              <a:p>
                <a:pPr rtl="0">
                  <a:spcBef>
                    <a:spcPts val="0"/>
                  </a:spcBef>
                  <a:spcAft>
                    <a:spcPts val="500"/>
                  </a:spcAft>
                </a:pPr>
                <a:r>
                  <a:rPr lang="ja-JP" altLang="en-US" sz="1200" b="0" i="0" u="none" strike="noStrike" dirty="0">
                    <a:effectLst/>
                    <a:latin typeface="HGPｺﾞｼｯｸE" panose="020B0900000000000000" pitchFamily="50" charset="-128"/>
                    <a:ea typeface="HGPｺﾞｼｯｸE" panose="020B0900000000000000" pitchFamily="50" charset="-128"/>
                  </a:rPr>
                  <a:t>消費者から預かった</a:t>
                </a:r>
                <a:endParaRPr lang="en-US" altLang="ja-JP" sz="1200" b="0" i="0" u="none" strike="noStrike" dirty="0">
                  <a:effectLst/>
                  <a:latin typeface="HGPｺﾞｼｯｸE" panose="020B0900000000000000" pitchFamily="50" charset="-128"/>
                  <a:ea typeface="HGPｺﾞｼｯｸE" panose="020B0900000000000000" pitchFamily="50" charset="-128"/>
                </a:endParaRPr>
              </a:p>
              <a:p>
                <a:pPr rtl="0">
                  <a:spcBef>
                    <a:spcPts val="0"/>
                  </a:spcBef>
                  <a:spcAft>
                    <a:spcPts val="500"/>
                  </a:spcAft>
                </a:pPr>
                <a:r>
                  <a:rPr lang="ja-JP" altLang="en-US" sz="1200" b="0" i="0" u="none" strike="noStrike" dirty="0">
                    <a:effectLst/>
                    <a:latin typeface="HGPｺﾞｼｯｸE" panose="020B0900000000000000" pitchFamily="50" charset="-128"/>
                    <a:ea typeface="HGPｺﾞｼｯｸE" panose="020B0900000000000000" pitchFamily="50" charset="-128"/>
                  </a:rPr>
                  <a:t>消費税の額を計算して納める。</a:t>
                </a:r>
                <a:endParaRPr lang="ja-JP" altLang="en-US" sz="1100" b="0" dirty="0">
                  <a:effectLst/>
                  <a:latin typeface="HGPｺﾞｼｯｸE" panose="020B0900000000000000" pitchFamily="50" charset="-128"/>
                  <a:ea typeface="HGPｺﾞｼｯｸE" panose="020B0900000000000000" pitchFamily="50" charset="-128"/>
                </a:endParaRPr>
              </a:p>
            </p:txBody>
          </p:sp>
        </p:grpSp>
      </p:grpSp>
      <p:sp>
        <p:nvSpPr>
          <p:cNvPr id="171" name="角丸四角形 15">
            <a:extLst>
              <a:ext uri="{FF2B5EF4-FFF2-40B4-BE49-F238E27FC236}">
                <a16:creationId xmlns:a16="http://schemas.microsoft.com/office/drawing/2014/main" id="{54893164-C9A2-EE98-1F6B-4FAACEB501A0}"/>
              </a:ext>
            </a:extLst>
          </p:cNvPr>
          <p:cNvSpPr/>
          <p:nvPr/>
        </p:nvSpPr>
        <p:spPr>
          <a:xfrm>
            <a:off x="3102973" y="6432897"/>
            <a:ext cx="5281871" cy="132175"/>
          </a:xfrm>
          <a:prstGeom prst="roundRect">
            <a:avLst>
              <a:gd name="adj" fmla="val 0"/>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30000"/>
              </a:lnSpc>
            </a:pPr>
            <a:r>
              <a:rPr lang="en-US" altLang="ja-JP" sz="800" dirty="0">
                <a:solidFill>
                  <a:schemeClr val="tx1"/>
                </a:solidFill>
                <a:latin typeface="+mn-ea"/>
              </a:rPr>
              <a:t>※</a:t>
            </a:r>
            <a:r>
              <a:rPr lang="ja-JP" altLang="en-US" sz="800" dirty="0">
                <a:solidFill>
                  <a:schemeClr val="tx1"/>
                </a:solidFill>
                <a:latin typeface="+mn-ea"/>
              </a:rPr>
              <a:t>消費税は国税（消費税）と地方税（地方消費税）に分かれていて</a:t>
            </a:r>
            <a:r>
              <a:rPr lang="en-US" altLang="ja-JP" sz="800" dirty="0">
                <a:solidFill>
                  <a:schemeClr val="tx1"/>
                </a:solidFill>
                <a:latin typeface="+mn-ea"/>
              </a:rPr>
              <a:t>10%</a:t>
            </a:r>
            <a:r>
              <a:rPr lang="ja-JP" altLang="en-US" sz="800" dirty="0">
                <a:solidFill>
                  <a:schemeClr val="tx1"/>
                </a:solidFill>
                <a:latin typeface="+mn-ea"/>
              </a:rPr>
              <a:t>のうち</a:t>
            </a:r>
            <a:r>
              <a:rPr lang="en-US" altLang="ja-JP" sz="800" dirty="0">
                <a:solidFill>
                  <a:schemeClr val="tx1"/>
                </a:solidFill>
                <a:latin typeface="+mn-ea"/>
              </a:rPr>
              <a:t>7.8%</a:t>
            </a:r>
            <a:r>
              <a:rPr lang="ja-JP" altLang="en-US" sz="800" dirty="0">
                <a:solidFill>
                  <a:schemeClr val="tx1"/>
                </a:solidFill>
                <a:latin typeface="+mn-ea"/>
              </a:rPr>
              <a:t>が国税、</a:t>
            </a:r>
            <a:r>
              <a:rPr lang="en-US" altLang="ja-JP" sz="800" dirty="0">
                <a:solidFill>
                  <a:schemeClr val="tx1"/>
                </a:solidFill>
                <a:latin typeface="+mn-ea"/>
              </a:rPr>
              <a:t>2.2</a:t>
            </a:r>
            <a:r>
              <a:rPr lang="ja-JP" altLang="en-US" sz="800" dirty="0">
                <a:solidFill>
                  <a:schemeClr val="tx1"/>
                </a:solidFill>
                <a:latin typeface="+mn-ea"/>
              </a:rPr>
              <a:t>％が地方税です。</a:t>
            </a:r>
          </a:p>
        </p:txBody>
      </p:sp>
      <p:pic>
        <p:nvPicPr>
          <p:cNvPr id="172" name="図 171">
            <a:extLst>
              <a:ext uri="{FF2B5EF4-FFF2-40B4-BE49-F238E27FC236}">
                <a16:creationId xmlns:a16="http://schemas.microsoft.com/office/drawing/2014/main" id="{B8472064-5DCA-25E7-880C-FCCDDA307790}"/>
              </a:ext>
            </a:extLst>
          </p:cNvPr>
          <p:cNvPicPr>
            <a:picLocks noChangeAspect="1"/>
          </p:cNvPicPr>
          <p:nvPr/>
        </p:nvPicPr>
        <p:blipFill>
          <a:blip r:embed="rId9" cstate="print">
            <a:extLst>
              <a:ext uri="{28A0092B-C50C-407E-A947-70E740481C1C}">
                <a14:useLocalDpi xmlns:a14="http://schemas.microsoft.com/office/drawing/2010/main" val="0"/>
              </a:ext>
            </a:extLst>
          </a:blip>
          <a:srcRect/>
          <a:stretch/>
        </p:blipFill>
        <p:spPr>
          <a:xfrm>
            <a:off x="7239352" y="1029349"/>
            <a:ext cx="1654829" cy="1069432"/>
          </a:xfrm>
          <a:prstGeom prst="rect">
            <a:avLst/>
          </a:prstGeom>
        </p:spPr>
      </p:pic>
      <p:pic>
        <p:nvPicPr>
          <p:cNvPr id="173" name="図 172">
            <a:extLst>
              <a:ext uri="{FF2B5EF4-FFF2-40B4-BE49-F238E27FC236}">
                <a16:creationId xmlns:a16="http://schemas.microsoft.com/office/drawing/2014/main" id="{B0D47E3C-E9BD-9C87-DDA7-9CDC4C168B2A}"/>
              </a:ext>
            </a:extLst>
          </p:cNvPr>
          <p:cNvPicPr>
            <a:picLocks noChangeAspect="1"/>
          </p:cNvPicPr>
          <p:nvPr/>
        </p:nvPicPr>
        <p:blipFill>
          <a:blip r:embed="rId10" cstate="print">
            <a:extLst>
              <a:ext uri="{28A0092B-C50C-407E-A947-70E740481C1C}">
                <a14:useLocalDpi xmlns:a14="http://schemas.microsoft.com/office/drawing/2010/main" val="0"/>
              </a:ext>
            </a:extLst>
          </a:blip>
          <a:srcRect/>
          <a:stretch/>
        </p:blipFill>
        <p:spPr>
          <a:xfrm>
            <a:off x="7285826" y="2233915"/>
            <a:ext cx="1473744" cy="1433883"/>
          </a:xfrm>
          <a:prstGeom prst="rect">
            <a:avLst/>
          </a:prstGeom>
        </p:spPr>
      </p:pic>
      <p:pic>
        <p:nvPicPr>
          <p:cNvPr id="174" name="図 173">
            <a:extLst>
              <a:ext uri="{FF2B5EF4-FFF2-40B4-BE49-F238E27FC236}">
                <a16:creationId xmlns:a16="http://schemas.microsoft.com/office/drawing/2014/main" id="{C902C530-2227-B036-67D6-168E1F24BD65}"/>
              </a:ext>
            </a:extLst>
          </p:cNvPr>
          <p:cNvPicPr>
            <a:picLocks noChangeAspect="1"/>
          </p:cNvPicPr>
          <p:nvPr/>
        </p:nvPicPr>
        <p:blipFill>
          <a:blip r:embed="rId11" cstate="print">
            <a:extLst>
              <a:ext uri="{28A0092B-C50C-407E-A947-70E740481C1C}">
                <a14:useLocalDpi xmlns:a14="http://schemas.microsoft.com/office/drawing/2010/main" val="0"/>
              </a:ext>
            </a:extLst>
          </a:blip>
          <a:srcRect/>
          <a:stretch/>
        </p:blipFill>
        <p:spPr>
          <a:xfrm>
            <a:off x="7034127" y="3865094"/>
            <a:ext cx="1977142" cy="956682"/>
          </a:xfrm>
          <a:prstGeom prst="rect">
            <a:avLst/>
          </a:prstGeom>
        </p:spPr>
      </p:pic>
      <p:grpSp>
        <p:nvGrpSpPr>
          <p:cNvPr id="5" name="グループ化 4">
            <a:extLst>
              <a:ext uri="{FF2B5EF4-FFF2-40B4-BE49-F238E27FC236}">
                <a16:creationId xmlns:a16="http://schemas.microsoft.com/office/drawing/2014/main" id="{ED964FA1-8EEC-D6BF-04BC-810203C85FD6}"/>
              </a:ext>
            </a:extLst>
          </p:cNvPr>
          <p:cNvGrpSpPr/>
          <p:nvPr/>
        </p:nvGrpSpPr>
        <p:grpSpPr>
          <a:xfrm>
            <a:off x="2262331" y="1884469"/>
            <a:ext cx="825867" cy="910293"/>
            <a:chOff x="2262331" y="1697320"/>
            <a:chExt cx="825867" cy="910293"/>
          </a:xfrm>
        </p:grpSpPr>
        <p:grpSp>
          <p:nvGrpSpPr>
            <p:cNvPr id="107" name="グループ化 106">
              <a:extLst>
                <a:ext uri="{FF2B5EF4-FFF2-40B4-BE49-F238E27FC236}">
                  <a16:creationId xmlns:a16="http://schemas.microsoft.com/office/drawing/2014/main" id="{88CF2ED9-0C3F-6DB2-F1AD-DA22D1EB866D}"/>
                </a:ext>
              </a:extLst>
            </p:cNvPr>
            <p:cNvGrpSpPr/>
            <p:nvPr/>
          </p:nvGrpSpPr>
          <p:grpSpPr>
            <a:xfrm>
              <a:off x="2262331" y="1697320"/>
              <a:ext cx="825867" cy="408386"/>
              <a:chOff x="2078852" y="2232915"/>
              <a:chExt cx="997926" cy="493469"/>
            </a:xfrm>
          </p:grpSpPr>
          <p:pic>
            <p:nvPicPr>
              <p:cNvPr id="109" name="図 108" descr="図形&#10;&#10;自動的に生成された説明">
                <a:extLst>
                  <a:ext uri="{FF2B5EF4-FFF2-40B4-BE49-F238E27FC236}">
                    <a16:creationId xmlns:a16="http://schemas.microsoft.com/office/drawing/2014/main" id="{63D93899-2B64-65B8-80B9-D5CD2F229DCA}"/>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2078852" y="2236872"/>
                <a:ext cx="991148" cy="489512"/>
              </a:xfrm>
              <a:prstGeom prst="rect">
                <a:avLst/>
              </a:prstGeom>
            </p:spPr>
          </p:pic>
          <p:sp>
            <p:nvSpPr>
              <p:cNvPr id="110" name="テキスト ボックス 109">
                <a:extLst>
                  <a:ext uri="{FF2B5EF4-FFF2-40B4-BE49-F238E27FC236}">
                    <a16:creationId xmlns:a16="http://schemas.microsoft.com/office/drawing/2014/main" id="{67112D5F-F529-D69C-6E1F-827988DCDEF0}"/>
                  </a:ext>
                </a:extLst>
              </p:cNvPr>
              <p:cNvSpPr txBox="1"/>
              <p:nvPr/>
            </p:nvSpPr>
            <p:spPr>
              <a:xfrm>
                <a:off x="2078852" y="2232915"/>
                <a:ext cx="997926" cy="483468"/>
              </a:xfrm>
              <a:prstGeom prst="rect">
                <a:avLst/>
              </a:prstGeom>
              <a:noFill/>
            </p:spPr>
            <p:txBody>
              <a:bodyPr wrap="none" rtlCol="0">
                <a:spAutoFit/>
              </a:bodyPr>
              <a:lstStyle/>
              <a:p>
                <a:r>
                  <a:rPr lang="ja-JP" altLang="en-US" sz="2000" kern="0" spc="-150" dirty="0">
                    <a:solidFill>
                      <a:schemeClr val="bg1"/>
                    </a:solidFill>
                    <a:latin typeface="HGPｺﾞｼｯｸE" panose="020B0900000000000000" pitchFamily="50" charset="-128"/>
                    <a:ea typeface="HGPｺﾞｼｯｸE" panose="020B0900000000000000" pitchFamily="50" charset="-128"/>
                  </a:rPr>
                  <a:t>１</a:t>
                </a:r>
                <a:r>
                  <a:rPr kumimoji="1" lang="ja-JP" altLang="en-US" sz="2000" dirty="0">
                    <a:solidFill>
                      <a:schemeClr val="bg1"/>
                    </a:solidFill>
                    <a:latin typeface="HGPｺﾞｼｯｸE" panose="020B0900000000000000" pitchFamily="50" charset="-128"/>
                    <a:ea typeface="HGPｺﾞｼｯｸE" panose="020B0900000000000000" pitchFamily="50" charset="-128"/>
                  </a:rPr>
                  <a:t>０００</a:t>
                </a:r>
              </a:p>
            </p:txBody>
          </p:sp>
        </p:grpSp>
        <p:grpSp>
          <p:nvGrpSpPr>
            <p:cNvPr id="175" name="グループ化 174">
              <a:extLst>
                <a:ext uri="{FF2B5EF4-FFF2-40B4-BE49-F238E27FC236}">
                  <a16:creationId xmlns:a16="http://schemas.microsoft.com/office/drawing/2014/main" id="{65D414BE-C32A-865E-AB31-4BBED59A4369}"/>
                </a:ext>
              </a:extLst>
            </p:cNvPr>
            <p:cNvGrpSpPr/>
            <p:nvPr/>
          </p:nvGrpSpPr>
          <p:grpSpPr>
            <a:xfrm>
              <a:off x="2424952" y="2162039"/>
              <a:ext cx="511679" cy="445574"/>
              <a:chOff x="1704581" y="1628189"/>
              <a:chExt cx="511679" cy="445574"/>
            </a:xfrm>
          </p:grpSpPr>
          <p:pic>
            <p:nvPicPr>
              <p:cNvPr id="105" name="図 104">
                <a:extLst>
                  <a:ext uri="{FF2B5EF4-FFF2-40B4-BE49-F238E27FC236}">
                    <a16:creationId xmlns:a16="http://schemas.microsoft.com/office/drawing/2014/main" id="{BD90660E-E9ED-14F0-75BC-875B705D412E}"/>
                  </a:ext>
                </a:extLst>
              </p:cNvPr>
              <p:cNvPicPr>
                <a:picLocks noChangeAspect="1"/>
              </p:cNvPicPr>
              <p:nvPr/>
            </p:nvPicPr>
            <p:blipFill>
              <a:blip r:embed="rId12" cstate="print">
                <a:extLst>
                  <a:ext uri="{28A0092B-C50C-407E-A947-70E740481C1C}">
                    <a14:useLocalDpi xmlns:a14="http://schemas.microsoft.com/office/drawing/2010/main" val="0"/>
                  </a:ext>
                </a:extLst>
              </a:blip>
              <a:srcRect/>
              <a:stretch/>
            </p:blipFill>
            <p:spPr>
              <a:xfrm>
                <a:off x="1739131" y="1628189"/>
                <a:ext cx="445574" cy="445574"/>
              </a:xfrm>
              <a:prstGeom prst="rect">
                <a:avLst/>
              </a:prstGeom>
            </p:spPr>
          </p:pic>
          <p:sp>
            <p:nvSpPr>
              <p:cNvPr id="108" name="テキスト ボックス 107">
                <a:extLst>
                  <a:ext uri="{FF2B5EF4-FFF2-40B4-BE49-F238E27FC236}">
                    <a16:creationId xmlns:a16="http://schemas.microsoft.com/office/drawing/2014/main" id="{22604DB2-9BFA-50F1-F139-CE9B7E6450D7}"/>
                  </a:ext>
                </a:extLst>
              </p:cNvPr>
              <p:cNvSpPr txBox="1"/>
              <p:nvPr/>
            </p:nvSpPr>
            <p:spPr>
              <a:xfrm>
                <a:off x="1704581" y="1692722"/>
                <a:ext cx="511679" cy="307777"/>
              </a:xfrm>
              <a:prstGeom prst="rect">
                <a:avLst/>
              </a:prstGeom>
              <a:noFill/>
            </p:spPr>
            <p:txBody>
              <a:bodyPr wrap="none" rtlCol="0">
                <a:spAutoFit/>
              </a:bodyPr>
              <a:lstStyle/>
              <a:p>
                <a:r>
                  <a:rPr kumimoji="1" lang="ja-JP" altLang="en-US" sz="1400" kern="0" spc="-150" dirty="0">
                    <a:solidFill>
                      <a:schemeClr val="bg1"/>
                    </a:solidFill>
                    <a:latin typeface="HGPｺﾞｼｯｸE" panose="020B0900000000000000" pitchFamily="50" charset="-128"/>
                    <a:ea typeface="HGPｺﾞｼｯｸE" panose="020B0900000000000000" pitchFamily="50" charset="-128"/>
                  </a:rPr>
                  <a:t>１</a:t>
                </a:r>
                <a:r>
                  <a:rPr kumimoji="1" lang="ja-JP" altLang="en-US" sz="1400" dirty="0">
                    <a:solidFill>
                      <a:schemeClr val="bg1"/>
                    </a:solidFill>
                    <a:latin typeface="HGPｺﾞｼｯｸE" panose="020B0900000000000000" pitchFamily="50" charset="-128"/>
                    <a:ea typeface="HGPｺﾞｼｯｸE" panose="020B0900000000000000" pitchFamily="50" charset="-128"/>
                  </a:rPr>
                  <a:t>００</a:t>
                </a:r>
              </a:p>
            </p:txBody>
          </p:sp>
        </p:grpSp>
      </p:grpSp>
      <p:sp>
        <p:nvSpPr>
          <p:cNvPr id="23" name="矢印: 上 22">
            <a:extLst>
              <a:ext uri="{FF2B5EF4-FFF2-40B4-BE49-F238E27FC236}">
                <a16:creationId xmlns:a16="http://schemas.microsoft.com/office/drawing/2014/main" id="{C12F3FBA-4924-7B42-7878-CACB4942C411}"/>
              </a:ext>
            </a:extLst>
          </p:cNvPr>
          <p:cNvSpPr/>
          <p:nvPr/>
        </p:nvSpPr>
        <p:spPr>
          <a:xfrm rot="10800000">
            <a:off x="7707471" y="4870454"/>
            <a:ext cx="298495" cy="578982"/>
          </a:xfrm>
          <a:prstGeom prst="upArrow">
            <a:avLst>
              <a:gd name="adj1" fmla="val 59510"/>
              <a:gd name="adj2" fmla="val 46830"/>
            </a:avLst>
          </a:prstGeom>
          <a:solidFill>
            <a:srgbClr val="005BAD"/>
          </a:solidFill>
          <a:ln w="19050">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HGPGothicE" panose="020B0900000000000000" pitchFamily="34" charset="-128"/>
            </a:endParaRPr>
          </a:p>
        </p:txBody>
      </p:sp>
      <p:sp>
        <p:nvSpPr>
          <p:cNvPr id="16" name="テキスト ボックス 15">
            <a:extLst>
              <a:ext uri="{FF2B5EF4-FFF2-40B4-BE49-F238E27FC236}">
                <a16:creationId xmlns:a16="http://schemas.microsoft.com/office/drawing/2014/main" id="{B3FC43CA-E89C-001F-090D-477648100987}"/>
              </a:ext>
            </a:extLst>
          </p:cNvPr>
          <p:cNvSpPr txBox="1"/>
          <p:nvPr/>
        </p:nvSpPr>
        <p:spPr>
          <a:xfrm>
            <a:off x="194203" y="957280"/>
            <a:ext cx="2425664" cy="369332"/>
          </a:xfrm>
          <a:prstGeom prst="rect">
            <a:avLst/>
          </a:prstGeom>
          <a:noFill/>
        </p:spPr>
        <p:txBody>
          <a:bodyPr wrap="none" rtlCol="0">
            <a:spAutoFit/>
          </a:bodyPr>
          <a:lstStyle/>
          <a:p>
            <a:pPr>
              <a:spcBef>
                <a:spcPts val="0"/>
              </a:spcBef>
              <a:spcAft>
                <a:spcPts val="500"/>
              </a:spcAft>
            </a:pPr>
            <a:r>
              <a:rPr lang="ja-JP" altLang="en-US" sz="1800" dirty="0">
                <a:latin typeface="HGPｺﾞｼｯｸE" panose="020B0900000000000000" pitchFamily="50" charset="-128"/>
                <a:ea typeface="HGPｺﾞｼｯｸE" panose="020B0900000000000000" pitchFamily="50" charset="-128"/>
              </a:rPr>
              <a:t>消費税についての説明</a:t>
            </a:r>
          </a:p>
        </p:txBody>
      </p:sp>
      <p:sp>
        <p:nvSpPr>
          <p:cNvPr id="77" name="テキスト ボックス 76">
            <a:extLst>
              <a:ext uri="{FF2B5EF4-FFF2-40B4-BE49-F238E27FC236}">
                <a16:creationId xmlns:a16="http://schemas.microsoft.com/office/drawing/2014/main" id="{661B186C-0036-4820-ADE7-B60E8D075464}"/>
              </a:ext>
            </a:extLst>
          </p:cNvPr>
          <p:cNvSpPr txBox="1"/>
          <p:nvPr/>
        </p:nvSpPr>
        <p:spPr>
          <a:xfrm>
            <a:off x="4552454" y="2941162"/>
            <a:ext cx="420308" cy="169277"/>
          </a:xfrm>
          <a:prstGeom prst="rect">
            <a:avLst/>
          </a:prstGeom>
          <a:noFill/>
        </p:spPr>
        <p:txBody>
          <a:bodyPr wrap="none" rtlCol="0">
            <a:spAutoFit/>
          </a:bodyPr>
          <a:lstStyle>
            <a:defPPr>
              <a:defRPr lang="ja-JP"/>
            </a:defPPr>
            <a:lvl1pPr>
              <a:spcBef>
                <a:spcPts val="0"/>
              </a:spcBef>
              <a:spcAft>
                <a:spcPts val="500"/>
              </a:spcAft>
              <a:defRPr sz="500">
                <a:latin typeface="HGPｺﾞｼｯｸE" panose="020B0900000000000000" pitchFamily="50" charset="-128"/>
                <a:ea typeface="HGPｺﾞｼｯｸE" panose="020B0900000000000000" pitchFamily="50" charset="-128"/>
              </a:defRPr>
            </a:lvl1pPr>
          </a:lstStyle>
          <a:p>
            <a:r>
              <a:rPr lang="ja-JP" altLang="en-US" dirty="0"/>
              <a:t>にっぽん</a:t>
            </a:r>
          </a:p>
        </p:txBody>
      </p:sp>
      <p:sp>
        <p:nvSpPr>
          <p:cNvPr id="2" name="スライド番号プレースホルダー 8">
            <a:extLst>
              <a:ext uri="{FF2B5EF4-FFF2-40B4-BE49-F238E27FC236}">
                <a16:creationId xmlns:a16="http://schemas.microsoft.com/office/drawing/2014/main" id="{A5B37A0E-949B-85EF-3FB6-A7CBBB91B177}"/>
              </a:ext>
            </a:extLst>
          </p:cNvPr>
          <p:cNvSpPr>
            <a:spLocks noGrp="1"/>
          </p:cNvSpPr>
          <p:nvPr>
            <p:ph type="sldNum" sz="quarter" idx="12"/>
          </p:nvPr>
        </p:nvSpPr>
        <p:spPr>
          <a:xfrm>
            <a:off x="8769893" y="6443281"/>
            <a:ext cx="374107" cy="298426"/>
          </a:xfrm>
        </p:spPr>
        <p:txBody>
          <a:bodyPr/>
          <a:lstStyle/>
          <a:p>
            <a:pPr>
              <a:defRPr/>
            </a:pPr>
            <a:fld id="{40E3B949-1179-4387-B307-F356BE6486A4}" type="slidenum">
              <a:rPr lang="en-US" altLang="ja-JP" smtClean="0">
                <a:latin typeface="+mn-ea"/>
                <a:ea typeface="+mn-ea"/>
              </a:rPr>
              <a:pPr>
                <a:defRPr/>
              </a:pPr>
              <a:t>4</a:t>
            </a:fld>
            <a:endParaRPr lang="en-US" altLang="ja-JP" dirty="0">
              <a:latin typeface="+mn-ea"/>
              <a:ea typeface="+mn-ea"/>
            </a:endParaRPr>
          </a:p>
        </p:txBody>
      </p:sp>
    </p:spTree>
    <p:extLst>
      <p:ext uri="{BB962C8B-B14F-4D97-AF65-F5344CB8AC3E}">
        <p14:creationId xmlns:p14="http://schemas.microsoft.com/office/powerpoint/2010/main" val="28830053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500"/>
                                        <p:tgtEl>
                                          <p:spTgt spid="1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fade">
                                      <p:cBhvr>
                                        <p:cTn id="17" dur="500"/>
                                        <p:tgtEl>
                                          <p:spTgt spid="5"/>
                                        </p:tgtEl>
                                      </p:cBhvr>
                                    </p:animEffect>
                                  </p:childTnLst>
                                </p:cTn>
                              </p:par>
                            </p:childTnLst>
                          </p:cTn>
                        </p:par>
                        <p:par>
                          <p:cTn id="18" fill="hold">
                            <p:stCondLst>
                              <p:cond delay="500"/>
                            </p:stCondLst>
                            <p:childTnLst>
                              <p:par>
                                <p:cTn id="19" presetID="22" presetClass="entr" presetSubtype="8" fill="hold" grpId="0" nodeType="afterEffect">
                                  <p:stCondLst>
                                    <p:cond delay="0"/>
                                  </p:stCondLst>
                                  <p:childTnLst>
                                    <p:set>
                                      <p:cBhvr>
                                        <p:cTn id="20" dur="1" fill="hold">
                                          <p:stCondLst>
                                            <p:cond delay="0"/>
                                          </p:stCondLst>
                                        </p:cTn>
                                        <p:tgtEl>
                                          <p:spTgt spid="114"/>
                                        </p:tgtEl>
                                        <p:attrNameLst>
                                          <p:attrName>style.visibility</p:attrName>
                                        </p:attrNameLst>
                                      </p:cBhvr>
                                      <p:to>
                                        <p:strVal val="visible"/>
                                      </p:to>
                                    </p:set>
                                    <p:animEffect transition="in" filter="wipe(left)">
                                      <p:cBhvr>
                                        <p:cTn id="21" dur="500"/>
                                        <p:tgtEl>
                                          <p:spTgt spid="114"/>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nodeType="clickEffect">
                                  <p:stCondLst>
                                    <p:cond delay="0"/>
                                  </p:stCondLst>
                                  <p:childTnLst>
                                    <p:set>
                                      <p:cBhvr>
                                        <p:cTn id="25" dur="1" fill="hold">
                                          <p:stCondLst>
                                            <p:cond delay="0"/>
                                          </p:stCondLst>
                                        </p:cTn>
                                        <p:tgtEl>
                                          <p:spTgt spid="8"/>
                                        </p:tgtEl>
                                        <p:attrNameLst>
                                          <p:attrName>style.visibility</p:attrName>
                                        </p:attrNameLst>
                                      </p:cBhvr>
                                      <p:to>
                                        <p:strVal val="visible"/>
                                      </p:to>
                                    </p:set>
                                    <p:animEffect transition="in" filter="fade">
                                      <p:cBhvr>
                                        <p:cTn id="26" dur="500"/>
                                        <p:tgtEl>
                                          <p:spTgt spid="8"/>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nodeType="clickEffect">
                                  <p:stCondLst>
                                    <p:cond delay="0"/>
                                  </p:stCondLst>
                                  <p:childTnLst>
                                    <p:set>
                                      <p:cBhvr>
                                        <p:cTn id="30" dur="1" fill="hold">
                                          <p:stCondLst>
                                            <p:cond delay="0"/>
                                          </p:stCondLst>
                                        </p:cTn>
                                        <p:tgtEl>
                                          <p:spTgt spid="9"/>
                                        </p:tgtEl>
                                        <p:attrNameLst>
                                          <p:attrName>style.visibility</p:attrName>
                                        </p:attrNameLst>
                                      </p:cBhvr>
                                      <p:to>
                                        <p:strVal val="visible"/>
                                      </p:to>
                                    </p:set>
                                    <p:animEffect transition="in" filter="fade">
                                      <p:cBhvr>
                                        <p:cTn id="31" dur="500"/>
                                        <p:tgtEl>
                                          <p:spTgt spid="9"/>
                                        </p:tgtEl>
                                      </p:cBhvr>
                                    </p:animEffect>
                                  </p:childTnLst>
                                </p:cTn>
                              </p:par>
                              <p:par>
                                <p:cTn id="32" presetID="10" presetClass="entr" presetSubtype="0" fill="hold" nodeType="withEffect">
                                  <p:stCondLst>
                                    <p:cond delay="0"/>
                                  </p:stCondLst>
                                  <p:childTnLst>
                                    <p:set>
                                      <p:cBhvr>
                                        <p:cTn id="33" dur="1" fill="hold">
                                          <p:stCondLst>
                                            <p:cond delay="0"/>
                                          </p:stCondLst>
                                        </p:cTn>
                                        <p:tgtEl>
                                          <p:spTgt spid="172"/>
                                        </p:tgtEl>
                                        <p:attrNameLst>
                                          <p:attrName>style.visibility</p:attrName>
                                        </p:attrNameLst>
                                      </p:cBhvr>
                                      <p:to>
                                        <p:strVal val="visible"/>
                                      </p:to>
                                    </p:set>
                                    <p:animEffect transition="in" filter="fade">
                                      <p:cBhvr>
                                        <p:cTn id="34" dur="500"/>
                                        <p:tgtEl>
                                          <p:spTgt spid="172"/>
                                        </p:tgtEl>
                                      </p:cBhvr>
                                    </p:animEffect>
                                  </p:childTnLst>
                                </p:cTn>
                              </p:par>
                            </p:childTnLst>
                          </p:cTn>
                        </p:par>
                      </p:childTnLst>
                    </p:cTn>
                  </p:par>
                  <p:par>
                    <p:cTn id="35" fill="hold">
                      <p:stCondLst>
                        <p:cond delay="indefinite"/>
                      </p:stCondLst>
                      <p:childTnLst>
                        <p:par>
                          <p:cTn id="36" fill="hold">
                            <p:stCondLst>
                              <p:cond delay="0"/>
                            </p:stCondLst>
                            <p:childTnLst>
                              <p:par>
                                <p:cTn id="37" presetID="10" presetClass="entr" presetSubtype="0" fill="hold" nodeType="clickEffect">
                                  <p:stCondLst>
                                    <p:cond delay="0"/>
                                  </p:stCondLst>
                                  <p:childTnLst>
                                    <p:set>
                                      <p:cBhvr>
                                        <p:cTn id="38" dur="1" fill="hold">
                                          <p:stCondLst>
                                            <p:cond delay="0"/>
                                          </p:stCondLst>
                                        </p:cTn>
                                        <p:tgtEl>
                                          <p:spTgt spid="6"/>
                                        </p:tgtEl>
                                        <p:attrNameLst>
                                          <p:attrName>style.visibility</p:attrName>
                                        </p:attrNameLst>
                                      </p:cBhvr>
                                      <p:to>
                                        <p:strVal val="visible"/>
                                      </p:to>
                                    </p:set>
                                    <p:animEffect transition="in" filter="fade">
                                      <p:cBhvr>
                                        <p:cTn id="39" dur="500"/>
                                        <p:tgtEl>
                                          <p:spTgt spid="6"/>
                                        </p:tgtEl>
                                      </p:cBhvr>
                                    </p:animEffect>
                                  </p:childTnLst>
                                </p:cTn>
                              </p:par>
                            </p:childTnLst>
                          </p:cTn>
                        </p:par>
                        <p:par>
                          <p:cTn id="40" fill="hold">
                            <p:stCondLst>
                              <p:cond delay="500"/>
                            </p:stCondLst>
                            <p:childTnLst>
                              <p:par>
                                <p:cTn id="41" presetID="22" presetClass="entr" presetSubtype="1" fill="hold" grpId="0" nodeType="afterEffect">
                                  <p:stCondLst>
                                    <p:cond delay="0"/>
                                  </p:stCondLst>
                                  <p:childTnLst>
                                    <p:set>
                                      <p:cBhvr>
                                        <p:cTn id="42" dur="1" fill="hold">
                                          <p:stCondLst>
                                            <p:cond delay="0"/>
                                          </p:stCondLst>
                                        </p:cTn>
                                        <p:tgtEl>
                                          <p:spTgt spid="103"/>
                                        </p:tgtEl>
                                        <p:attrNameLst>
                                          <p:attrName>style.visibility</p:attrName>
                                        </p:attrNameLst>
                                      </p:cBhvr>
                                      <p:to>
                                        <p:strVal val="visible"/>
                                      </p:to>
                                    </p:set>
                                    <p:animEffect transition="in" filter="wipe(up)">
                                      <p:cBhvr>
                                        <p:cTn id="43" dur="500"/>
                                        <p:tgtEl>
                                          <p:spTgt spid="103"/>
                                        </p:tgtEl>
                                      </p:cBhvr>
                                    </p:animEffect>
                                  </p:childTnLst>
                                </p:cTn>
                              </p:par>
                            </p:childTnLst>
                          </p:cTn>
                        </p:par>
                      </p:childTnLst>
                    </p:cTn>
                  </p:par>
                  <p:par>
                    <p:cTn id="44" fill="hold">
                      <p:stCondLst>
                        <p:cond delay="indefinite"/>
                      </p:stCondLst>
                      <p:childTnLst>
                        <p:par>
                          <p:cTn id="45" fill="hold">
                            <p:stCondLst>
                              <p:cond delay="0"/>
                            </p:stCondLst>
                            <p:childTnLst>
                              <p:par>
                                <p:cTn id="46" presetID="10" presetClass="entr" presetSubtype="0" fill="hold" nodeType="clickEffect">
                                  <p:stCondLst>
                                    <p:cond delay="0"/>
                                  </p:stCondLst>
                                  <p:childTnLst>
                                    <p:set>
                                      <p:cBhvr>
                                        <p:cTn id="47" dur="1" fill="hold">
                                          <p:stCondLst>
                                            <p:cond delay="0"/>
                                          </p:stCondLst>
                                        </p:cTn>
                                        <p:tgtEl>
                                          <p:spTgt spid="10"/>
                                        </p:tgtEl>
                                        <p:attrNameLst>
                                          <p:attrName>style.visibility</p:attrName>
                                        </p:attrNameLst>
                                      </p:cBhvr>
                                      <p:to>
                                        <p:strVal val="visible"/>
                                      </p:to>
                                    </p:set>
                                    <p:animEffect transition="in" filter="fade">
                                      <p:cBhvr>
                                        <p:cTn id="48" dur="500"/>
                                        <p:tgtEl>
                                          <p:spTgt spid="10"/>
                                        </p:tgtEl>
                                      </p:cBhvr>
                                    </p:animEffect>
                                  </p:childTnLst>
                                </p:cTn>
                              </p:par>
                              <p:par>
                                <p:cTn id="49" presetID="10" presetClass="entr" presetSubtype="0" fill="hold" grpId="0" nodeType="withEffect">
                                  <p:stCondLst>
                                    <p:cond delay="0"/>
                                  </p:stCondLst>
                                  <p:childTnLst>
                                    <p:set>
                                      <p:cBhvr>
                                        <p:cTn id="50" dur="1" fill="hold">
                                          <p:stCondLst>
                                            <p:cond delay="0"/>
                                          </p:stCondLst>
                                        </p:cTn>
                                        <p:tgtEl>
                                          <p:spTgt spid="77"/>
                                        </p:tgtEl>
                                        <p:attrNameLst>
                                          <p:attrName>style.visibility</p:attrName>
                                        </p:attrNameLst>
                                      </p:cBhvr>
                                      <p:to>
                                        <p:strVal val="visible"/>
                                      </p:to>
                                    </p:set>
                                    <p:animEffect transition="in" filter="fade">
                                      <p:cBhvr>
                                        <p:cTn id="51" dur="500"/>
                                        <p:tgtEl>
                                          <p:spTgt spid="77"/>
                                        </p:tgtEl>
                                      </p:cBhvr>
                                    </p:animEffect>
                                  </p:childTnLst>
                                </p:cTn>
                              </p:par>
                            </p:childTnLst>
                          </p:cTn>
                        </p:par>
                        <p:par>
                          <p:cTn id="52" fill="hold">
                            <p:stCondLst>
                              <p:cond delay="500"/>
                            </p:stCondLst>
                            <p:childTnLst>
                              <p:par>
                                <p:cTn id="53" presetID="10" presetClass="entr" presetSubtype="0" fill="hold" nodeType="afterEffect">
                                  <p:stCondLst>
                                    <p:cond delay="0"/>
                                  </p:stCondLst>
                                  <p:childTnLst>
                                    <p:set>
                                      <p:cBhvr>
                                        <p:cTn id="54" dur="1" fill="hold">
                                          <p:stCondLst>
                                            <p:cond delay="0"/>
                                          </p:stCondLst>
                                        </p:cTn>
                                        <p:tgtEl>
                                          <p:spTgt spid="173"/>
                                        </p:tgtEl>
                                        <p:attrNameLst>
                                          <p:attrName>style.visibility</p:attrName>
                                        </p:attrNameLst>
                                      </p:cBhvr>
                                      <p:to>
                                        <p:strVal val="visible"/>
                                      </p:to>
                                    </p:set>
                                    <p:animEffect transition="in" filter="fade">
                                      <p:cBhvr>
                                        <p:cTn id="55" dur="500"/>
                                        <p:tgtEl>
                                          <p:spTgt spid="173"/>
                                        </p:tgtEl>
                                      </p:cBhvr>
                                    </p:animEffect>
                                  </p:childTnLst>
                                </p:cTn>
                              </p:par>
                            </p:childTnLst>
                          </p:cTn>
                        </p:par>
                      </p:childTnLst>
                    </p:cTn>
                  </p:par>
                  <p:par>
                    <p:cTn id="56" fill="hold">
                      <p:stCondLst>
                        <p:cond delay="indefinite"/>
                      </p:stCondLst>
                      <p:childTnLst>
                        <p:par>
                          <p:cTn id="57" fill="hold">
                            <p:stCondLst>
                              <p:cond delay="0"/>
                            </p:stCondLst>
                            <p:childTnLst>
                              <p:par>
                                <p:cTn id="58" presetID="10" presetClass="entr" presetSubtype="0" fill="hold" nodeType="clickEffect">
                                  <p:stCondLst>
                                    <p:cond delay="0"/>
                                  </p:stCondLst>
                                  <p:childTnLst>
                                    <p:set>
                                      <p:cBhvr>
                                        <p:cTn id="59" dur="1" fill="hold">
                                          <p:stCondLst>
                                            <p:cond delay="0"/>
                                          </p:stCondLst>
                                        </p:cTn>
                                        <p:tgtEl>
                                          <p:spTgt spid="14"/>
                                        </p:tgtEl>
                                        <p:attrNameLst>
                                          <p:attrName>style.visibility</p:attrName>
                                        </p:attrNameLst>
                                      </p:cBhvr>
                                      <p:to>
                                        <p:strVal val="visible"/>
                                      </p:to>
                                    </p:set>
                                    <p:animEffect transition="in" filter="fade">
                                      <p:cBhvr>
                                        <p:cTn id="60" dur="500"/>
                                        <p:tgtEl>
                                          <p:spTgt spid="14"/>
                                        </p:tgtEl>
                                      </p:cBhvr>
                                    </p:animEffect>
                                  </p:childTnLst>
                                </p:cTn>
                              </p:par>
                            </p:childTnLst>
                          </p:cTn>
                        </p:par>
                        <p:par>
                          <p:cTn id="61" fill="hold">
                            <p:stCondLst>
                              <p:cond delay="500"/>
                            </p:stCondLst>
                            <p:childTnLst>
                              <p:par>
                                <p:cTn id="62" presetID="22" presetClass="entr" presetSubtype="1" fill="hold" grpId="0" nodeType="afterEffect">
                                  <p:stCondLst>
                                    <p:cond delay="0"/>
                                  </p:stCondLst>
                                  <p:childTnLst>
                                    <p:set>
                                      <p:cBhvr>
                                        <p:cTn id="63" dur="1" fill="hold">
                                          <p:stCondLst>
                                            <p:cond delay="0"/>
                                          </p:stCondLst>
                                        </p:cTn>
                                        <p:tgtEl>
                                          <p:spTgt spid="115"/>
                                        </p:tgtEl>
                                        <p:attrNameLst>
                                          <p:attrName>style.visibility</p:attrName>
                                        </p:attrNameLst>
                                      </p:cBhvr>
                                      <p:to>
                                        <p:strVal val="visible"/>
                                      </p:to>
                                    </p:set>
                                    <p:animEffect transition="in" filter="wipe(up)">
                                      <p:cBhvr>
                                        <p:cTn id="64" dur="500"/>
                                        <p:tgtEl>
                                          <p:spTgt spid="115"/>
                                        </p:tgtEl>
                                      </p:cBhvr>
                                    </p:animEffect>
                                  </p:childTnLst>
                                </p:cTn>
                              </p:par>
                            </p:childTnLst>
                          </p:cTn>
                        </p:par>
                      </p:childTnLst>
                    </p:cTn>
                  </p:par>
                  <p:par>
                    <p:cTn id="65" fill="hold">
                      <p:stCondLst>
                        <p:cond delay="indefinite"/>
                      </p:stCondLst>
                      <p:childTnLst>
                        <p:par>
                          <p:cTn id="66" fill="hold">
                            <p:stCondLst>
                              <p:cond delay="0"/>
                            </p:stCondLst>
                            <p:childTnLst>
                              <p:par>
                                <p:cTn id="67" presetID="10" presetClass="entr" presetSubtype="0" fill="hold" nodeType="clickEffect">
                                  <p:stCondLst>
                                    <p:cond delay="0"/>
                                  </p:stCondLst>
                                  <p:childTnLst>
                                    <p:set>
                                      <p:cBhvr>
                                        <p:cTn id="68" dur="1" fill="hold">
                                          <p:stCondLst>
                                            <p:cond delay="0"/>
                                          </p:stCondLst>
                                        </p:cTn>
                                        <p:tgtEl>
                                          <p:spTgt spid="11"/>
                                        </p:tgtEl>
                                        <p:attrNameLst>
                                          <p:attrName>style.visibility</p:attrName>
                                        </p:attrNameLst>
                                      </p:cBhvr>
                                      <p:to>
                                        <p:strVal val="visible"/>
                                      </p:to>
                                    </p:set>
                                    <p:animEffect transition="in" filter="fade">
                                      <p:cBhvr>
                                        <p:cTn id="69" dur="500"/>
                                        <p:tgtEl>
                                          <p:spTgt spid="11"/>
                                        </p:tgtEl>
                                      </p:cBhvr>
                                    </p:animEffect>
                                  </p:childTnLst>
                                </p:cTn>
                              </p:par>
                            </p:childTnLst>
                          </p:cTn>
                        </p:par>
                        <p:par>
                          <p:cTn id="70" fill="hold">
                            <p:stCondLst>
                              <p:cond delay="500"/>
                            </p:stCondLst>
                            <p:childTnLst>
                              <p:par>
                                <p:cTn id="71" presetID="10" presetClass="entr" presetSubtype="0" fill="hold" nodeType="afterEffect">
                                  <p:stCondLst>
                                    <p:cond delay="0"/>
                                  </p:stCondLst>
                                  <p:childTnLst>
                                    <p:set>
                                      <p:cBhvr>
                                        <p:cTn id="72" dur="1" fill="hold">
                                          <p:stCondLst>
                                            <p:cond delay="0"/>
                                          </p:stCondLst>
                                        </p:cTn>
                                        <p:tgtEl>
                                          <p:spTgt spid="174"/>
                                        </p:tgtEl>
                                        <p:attrNameLst>
                                          <p:attrName>style.visibility</p:attrName>
                                        </p:attrNameLst>
                                      </p:cBhvr>
                                      <p:to>
                                        <p:strVal val="visible"/>
                                      </p:to>
                                    </p:set>
                                    <p:animEffect transition="in" filter="fade">
                                      <p:cBhvr>
                                        <p:cTn id="73" dur="500"/>
                                        <p:tgtEl>
                                          <p:spTgt spid="174"/>
                                        </p:tgtEl>
                                      </p:cBhvr>
                                    </p:animEffect>
                                  </p:childTnLst>
                                </p:cTn>
                              </p:par>
                            </p:childTnLst>
                          </p:cTn>
                        </p:par>
                      </p:childTnLst>
                    </p:cTn>
                  </p:par>
                  <p:par>
                    <p:cTn id="74" fill="hold">
                      <p:stCondLst>
                        <p:cond delay="indefinite"/>
                      </p:stCondLst>
                      <p:childTnLst>
                        <p:par>
                          <p:cTn id="75" fill="hold">
                            <p:stCondLst>
                              <p:cond delay="0"/>
                            </p:stCondLst>
                            <p:childTnLst>
                              <p:par>
                                <p:cTn id="76" presetID="10" presetClass="entr" presetSubtype="0" fill="hold" nodeType="clickEffect">
                                  <p:stCondLst>
                                    <p:cond delay="0"/>
                                  </p:stCondLst>
                                  <p:childTnLst>
                                    <p:set>
                                      <p:cBhvr>
                                        <p:cTn id="77" dur="1" fill="hold">
                                          <p:stCondLst>
                                            <p:cond delay="0"/>
                                          </p:stCondLst>
                                        </p:cTn>
                                        <p:tgtEl>
                                          <p:spTgt spid="15"/>
                                        </p:tgtEl>
                                        <p:attrNameLst>
                                          <p:attrName>style.visibility</p:attrName>
                                        </p:attrNameLst>
                                      </p:cBhvr>
                                      <p:to>
                                        <p:strVal val="visible"/>
                                      </p:to>
                                    </p:set>
                                    <p:animEffect transition="in" filter="fade">
                                      <p:cBhvr>
                                        <p:cTn id="78" dur="500"/>
                                        <p:tgtEl>
                                          <p:spTgt spid="15"/>
                                        </p:tgtEl>
                                      </p:cBhvr>
                                    </p:animEffect>
                                  </p:childTnLst>
                                </p:cTn>
                              </p:par>
                              <p:par>
                                <p:cTn id="79" presetID="10" presetClass="entr" presetSubtype="0" fill="hold" nodeType="withEffect">
                                  <p:stCondLst>
                                    <p:cond delay="0"/>
                                  </p:stCondLst>
                                  <p:childTnLst>
                                    <p:set>
                                      <p:cBhvr>
                                        <p:cTn id="80" dur="1" fill="hold">
                                          <p:stCondLst>
                                            <p:cond delay="0"/>
                                          </p:stCondLst>
                                        </p:cTn>
                                        <p:tgtEl>
                                          <p:spTgt spid="21"/>
                                        </p:tgtEl>
                                        <p:attrNameLst>
                                          <p:attrName>style.visibility</p:attrName>
                                        </p:attrNameLst>
                                      </p:cBhvr>
                                      <p:to>
                                        <p:strVal val="visible"/>
                                      </p:to>
                                    </p:set>
                                    <p:animEffect transition="in" filter="fade">
                                      <p:cBhvr>
                                        <p:cTn id="81" dur="500"/>
                                        <p:tgtEl>
                                          <p:spTgt spid="21"/>
                                        </p:tgtEl>
                                      </p:cBhvr>
                                    </p:animEffect>
                                  </p:childTnLst>
                                </p:cTn>
                              </p:par>
                            </p:childTnLst>
                          </p:cTn>
                        </p:par>
                        <p:par>
                          <p:cTn id="82" fill="hold">
                            <p:stCondLst>
                              <p:cond delay="500"/>
                            </p:stCondLst>
                            <p:childTnLst>
                              <p:par>
                                <p:cTn id="83" presetID="22" presetClass="entr" presetSubtype="1" fill="hold" grpId="0" nodeType="afterEffect">
                                  <p:stCondLst>
                                    <p:cond delay="0"/>
                                  </p:stCondLst>
                                  <p:childTnLst>
                                    <p:set>
                                      <p:cBhvr>
                                        <p:cTn id="84" dur="1" fill="hold">
                                          <p:stCondLst>
                                            <p:cond delay="0"/>
                                          </p:stCondLst>
                                        </p:cTn>
                                        <p:tgtEl>
                                          <p:spTgt spid="23"/>
                                        </p:tgtEl>
                                        <p:attrNameLst>
                                          <p:attrName>style.visibility</p:attrName>
                                        </p:attrNameLst>
                                      </p:cBhvr>
                                      <p:to>
                                        <p:strVal val="visible"/>
                                      </p:to>
                                    </p:set>
                                    <p:animEffect transition="in" filter="wipe(up)">
                                      <p:cBhvr>
                                        <p:cTn id="85" dur="500"/>
                                        <p:tgtEl>
                                          <p:spTgt spid="23"/>
                                        </p:tgtEl>
                                      </p:cBhvr>
                                    </p:animEffect>
                                  </p:childTnLst>
                                </p:cTn>
                              </p:par>
                              <p:par>
                                <p:cTn id="86" presetID="22" presetClass="entr" presetSubtype="1" fill="hold" grpId="0" nodeType="withEffect">
                                  <p:stCondLst>
                                    <p:cond delay="0"/>
                                  </p:stCondLst>
                                  <p:childTnLst>
                                    <p:set>
                                      <p:cBhvr>
                                        <p:cTn id="87" dur="1" fill="hold">
                                          <p:stCondLst>
                                            <p:cond delay="0"/>
                                          </p:stCondLst>
                                        </p:cTn>
                                        <p:tgtEl>
                                          <p:spTgt spid="123"/>
                                        </p:tgtEl>
                                        <p:attrNameLst>
                                          <p:attrName>style.visibility</p:attrName>
                                        </p:attrNameLst>
                                      </p:cBhvr>
                                      <p:to>
                                        <p:strVal val="visible"/>
                                      </p:to>
                                    </p:set>
                                    <p:animEffect transition="in" filter="wipe(up)">
                                      <p:cBhvr>
                                        <p:cTn id="88" dur="500"/>
                                        <p:tgtEl>
                                          <p:spTgt spid="123"/>
                                        </p:tgtEl>
                                      </p:cBhvr>
                                    </p:animEffect>
                                  </p:childTnLst>
                                </p:cTn>
                              </p:par>
                            </p:childTnLst>
                          </p:cTn>
                        </p:par>
                      </p:childTnLst>
                    </p:cTn>
                  </p:par>
                  <p:par>
                    <p:cTn id="89" fill="hold">
                      <p:stCondLst>
                        <p:cond delay="indefinite"/>
                      </p:stCondLst>
                      <p:childTnLst>
                        <p:par>
                          <p:cTn id="90" fill="hold">
                            <p:stCondLst>
                              <p:cond delay="0"/>
                            </p:stCondLst>
                            <p:childTnLst>
                              <p:par>
                                <p:cTn id="91" presetID="10" presetClass="entr" presetSubtype="0" fill="hold" nodeType="clickEffect">
                                  <p:stCondLst>
                                    <p:cond delay="0"/>
                                  </p:stCondLst>
                                  <p:childTnLst>
                                    <p:set>
                                      <p:cBhvr>
                                        <p:cTn id="92" dur="1" fill="hold">
                                          <p:stCondLst>
                                            <p:cond delay="0"/>
                                          </p:stCondLst>
                                        </p:cTn>
                                        <p:tgtEl>
                                          <p:spTgt spid="12"/>
                                        </p:tgtEl>
                                        <p:attrNameLst>
                                          <p:attrName>style.visibility</p:attrName>
                                        </p:attrNameLst>
                                      </p:cBhvr>
                                      <p:to>
                                        <p:strVal val="visible"/>
                                      </p:to>
                                    </p:set>
                                    <p:animEffect transition="in" filter="fade">
                                      <p:cBhvr>
                                        <p:cTn id="93" dur="500"/>
                                        <p:tgtEl>
                                          <p:spTgt spid="12"/>
                                        </p:tgtEl>
                                      </p:cBhvr>
                                    </p:animEffect>
                                  </p:childTnLst>
                                </p:cTn>
                              </p:par>
                              <p:par>
                                <p:cTn id="94" presetID="10" presetClass="entr" presetSubtype="0" fill="hold" nodeType="withEffect">
                                  <p:stCondLst>
                                    <p:cond delay="0"/>
                                  </p:stCondLst>
                                  <p:childTnLst>
                                    <p:set>
                                      <p:cBhvr>
                                        <p:cTn id="95" dur="1" fill="hold">
                                          <p:stCondLst>
                                            <p:cond delay="0"/>
                                          </p:stCondLst>
                                        </p:cTn>
                                        <p:tgtEl>
                                          <p:spTgt spid="13"/>
                                        </p:tgtEl>
                                        <p:attrNameLst>
                                          <p:attrName>style.visibility</p:attrName>
                                        </p:attrNameLst>
                                      </p:cBhvr>
                                      <p:to>
                                        <p:strVal val="visible"/>
                                      </p:to>
                                    </p:set>
                                    <p:animEffect transition="in" filter="fade">
                                      <p:cBhvr>
                                        <p:cTn id="96" dur="500"/>
                                        <p:tgtEl>
                                          <p:spTgt spid="13"/>
                                        </p:tgtEl>
                                      </p:cBhvr>
                                    </p:animEffect>
                                  </p:childTnLst>
                                </p:cTn>
                              </p:par>
                              <p:par>
                                <p:cTn id="97" presetID="10" presetClass="entr" presetSubtype="0" fill="hold" grpId="0" nodeType="withEffect">
                                  <p:stCondLst>
                                    <p:cond delay="500"/>
                                  </p:stCondLst>
                                  <p:childTnLst>
                                    <p:set>
                                      <p:cBhvr>
                                        <p:cTn id="98" dur="1" fill="hold">
                                          <p:stCondLst>
                                            <p:cond delay="0"/>
                                          </p:stCondLst>
                                        </p:cTn>
                                        <p:tgtEl>
                                          <p:spTgt spid="171"/>
                                        </p:tgtEl>
                                        <p:attrNameLst>
                                          <p:attrName>style.visibility</p:attrName>
                                        </p:attrNameLst>
                                      </p:cBhvr>
                                      <p:to>
                                        <p:strVal val="visible"/>
                                      </p:to>
                                    </p:set>
                                    <p:animEffect transition="in" filter="fade">
                                      <p:cBhvr>
                                        <p:cTn id="99" dur="500"/>
                                        <p:tgtEl>
                                          <p:spTgt spid="171"/>
                                        </p:tgtEl>
                                      </p:cBhvr>
                                    </p:animEffect>
                                  </p:childTnLst>
                                </p:cTn>
                              </p:par>
                            </p:childTnLst>
                          </p:cTn>
                        </p:par>
                      </p:childTnLst>
                    </p:cTn>
                  </p:par>
                  <p:par>
                    <p:cTn id="100" fill="hold">
                      <p:stCondLst>
                        <p:cond delay="indefinite"/>
                      </p:stCondLst>
                      <p:childTnLst>
                        <p:par>
                          <p:cTn id="101" fill="hold">
                            <p:stCondLst>
                              <p:cond delay="0"/>
                            </p:stCondLst>
                            <p:childTnLst>
                              <p:par>
                                <p:cTn id="102" presetID="10" presetClass="entr" presetSubtype="0" fill="hold" nodeType="clickEffect">
                                  <p:stCondLst>
                                    <p:cond delay="0"/>
                                  </p:stCondLst>
                                  <p:childTnLst>
                                    <p:set>
                                      <p:cBhvr>
                                        <p:cTn id="103" dur="1" fill="hold">
                                          <p:stCondLst>
                                            <p:cond delay="0"/>
                                          </p:stCondLst>
                                        </p:cTn>
                                        <p:tgtEl>
                                          <p:spTgt spid="94"/>
                                        </p:tgtEl>
                                        <p:attrNameLst>
                                          <p:attrName>style.visibility</p:attrName>
                                        </p:attrNameLst>
                                      </p:cBhvr>
                                      <p:to>
                                        <p:strVal val="visible"/>
                                      </p:to>
                                    </p:set>
                                    <p:animEffect transition="in" filter="fade">
                                      <p:cBhvr>
                                        <p:cTn id="104" dur="500"/>
                                        <p:tgtEl>
                                          <p:spTgt spid="94"/>
                                        </p:tgtEl>
                                      </p:cBhvr>
                                    </p:animEffect>
                                  </p:childTnLst>
                                </p:cTn>
                              </p:par>
                            </p:childTnLst>
                          </p:cTn>
                        </p:par>
                        <p:par>
                          <p:cTn id="105" fill="hold">
                            <p:stCondLst>
                              <p:cond delay="500"/>
                            </p:stCondLst>
                            <p:childTnLst>
                              <p:par>
                                <p:cTn id="106" presetID="10" presetClass="entr" presetSubtype="0" fill="hold" nodeType="afterEffect">
                                  <p:stCondLst>
                                    <p:cond delay="0"/>
                                  </p:stCondLst>
                                  <p:childTnLst>
                                    <p:set>
                                      <p:cBhvr>
                                        <p:cTn id="107" dur="1" fill="hold">
                                          <p:stCondLst>
                                            <p:cond delay="0"/>
                                          </p:stCondLst>
                                        </p:cTn>
                                        <p:tgtEl>
                                          <p:spTgt spid="22"/>
                                        </p:tgtEl>
                                        <p:attrNameLst>
                                          <p:attrName>style.visibility</p:attrName>
                                        </p:attrNameLst>
                                      </p:cBhvr>
                                      <p:to>
                                        <p:strVal val="visible"/>
                                      </p:to>
                                    </p:set>
                                    <p:animEffect transition="in" filter="fade">
                                      <p:cBhvr>
                                        <p:cTn id="108"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3" grpId="0" animBg="1"/>
      <p:bldP spid="114" grpId="0" animBg="1"/>
      <p:bldP spid="115" grpId="0" animBg="1"/>
      <p:bldP spid="123" grpId="0" animBg="1"/>
      <p:bldP spid="171" grpId="0"/>
      <p:bldP spid="23" grpId="0" animBg="1"/>
      <p:bldP spid="16" grpId="0"/>
      <p:bldP spid="77"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3" name="グループ化 32">
            <a:extLst>
              <a:ext uri="{FF2B5EF4-FFF2-40B4-BE49-F238E27FC236}">
                <a16:creationId xmlns:a16="http://schemas.microsoft.com/office/drawing/2014/main" id="{EAAD62DD-3AC7-EF71-93EA-1638EF25801A}"/>
              </a:ext>
            </a:extLst>
          </p:cNvPr>
          <p:cNvGrpSpPr/>
          <p:nvPr/>
        </p:nvGrpSpPr>
        <p:grpSpPr>
          <a:xfrm>
            <a:off x="1435943" y="2832623"/>
            <a:ext cx="6266532" cy="468000"/>
            <a:chOff x="1435943" y="2544991"/>
            <a:chExt cx="6266532" cy="468000"/>
          </a:xfrm>
        </p:grpSpPr>
        <p:sp>
          <p:nvSpPr>
            <p:cNvPr id="27" name="矢印: 下 26">
              <a:extLst>
                <a:ext uri="{FF2B5EF4-FFF2-40B4-BE49-F238E27FC236}">
                  <a16:creationId xmlns:a16="http://schemas.microsoft.com/office/drawing/2014/main" id="{48D82840-187F-3CB0-966F-7A3E72D7598A}"/>
                </a:ext>
              </a:extLst>
            </p:cNvPr>
            <p:cNvSpPr/>
            <p:nvPr/>
          </p:nvSpPr>
          <p:spPr>
            <a:xfrm>
              <a:off x="4485755" y="2544991"/>
              <a:ext cx="238718" cy="468000"/>
            </a:xfrm>
            <a:prstGeom prst="downArrow">
              <a:avLst>
                <a:gd name="adj1" fmla="val 55548"/>
                <a:gd name="adj2" fmla="val 55947"/>
              </a:avLst>
            </a:prstGeom>
            <a:solidFill>
              <a:srgbClr val="005BAD"/>
            </a:solidFill>
            <a:ln w="19050">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HGPGothicE" panose="020B0900000000000000" pitchFamily="34" charset="-128"/>
              </a:endParaRPr>
            </a:p>
          </p:txBody>
        </p:sp>
        <p:sp>
          <p:nvSpPr>
            <p:cNvPr id="71" name="矢印: 下 70">
              <a:extLst>
                <a:ext uri="{FF2B5EF4-FFF2-40B4-BE49-F238E27FC236}">
                  <a16:creationId xmlns:a16="http://schemas.microsoft.com/office/drawing/2014/main" id="{1DCF960F-1CFC-7DA9-4038-B31CAD46B627}"/>
                </a:ext>
              </a:extLst>
            </p:cNvPr>
            <p:cNvSpPr/>
            <p:nvPr/>
          </p:nvSpPr>
          <p:spPr>
            <a:xfrm>
              <a:off x="1435943" y="2544991"/>
              <a:ext cx="238718" cy="468000"/>
            </a:xfrm>
            <a:prstGeom prst="downArrow">
              <a:avLst>
                <a:gd name="adj1" fmla="val 55548"/>
                <a:gd name="adj2" fmla="val 55947"/>
              </a:avLst>
            </a:prstGeom>
            <a:solidFill>
              <a:srgbClr val="005BAD"/>
            </a:solidFill>
            <a:ln w="19050">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dirty="0">
                <a:latin typeface="HGPGothicE" panose="020B0900000000000000" pitchFamily="34" charset="-128"/>
              </a:endParaRPr>
            </a:p>
          </p:txBody>
        </p:sp>
        <p:sp>
          <p:nvSpPr>
            <p:cNvPr id="31" name="矢印: 下 30">
              <a:extLst>
                <a:ext uri="{FF2B5EF4-FFF2-40B4-BE49-F238E27FC236}">
                  <a16:creationId xmlns:a16="http://schemas.microsoft.com/office/drawing/2014/main" id="{5827F6A3-6FBC-061C-E24F-38B48743EAC1}"/>
                </a:ext>
              </a:extLst>
            </p:cNvPr>
            <p:cNvSpPr/>
            <p:nvPr/>
          </p:nvSpPr>
          <p:spPr>
            <a:xfrm>
              <a:off x="7463757" y="2544991"/>
              <a:ext cx="238718" cy="468000"/>
            </a:xfrm>
            <a:prstGeom prst="downArrow">
              <a:avLst>
                <a:gd name="adj1" fmla="val 55548"/>
                <a:gd name="adj2" fmla="val 55947"/>
              </a:avLst>
            </a:prstGeom>
            <a:solidFill>
              <a:srgbClr val="005BAD"/>
            </a:solidFill>
            <a:ln w="19050">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HGPGothicE" panose="020B0900000000000000" pitchFamily="34" charset="-128"/>
              </a:endParaRPr>
            </a:p>
          </p:txBody>
        </p:sp>
      </p:grpSp>
      <p:grpSp>
        <p:nvGrpSpPr>
          <p:cNvPr id="12" name="グループ化 11">
            <a:extLst>
              <a:ext uri="{FF2B5EF4-FFF2-40B4-BE49-F238E27FC236}">
                <a16:creationId xmlns:a16="http://schemas.microsoft.com/office/drawing/2014/main" id="{21D18A8F-60BB-DB25-7859-AFE50AF34B1F}"/>
              </a:ext>
            </a:extLst>
          </p:cNvPr>
          <p:cNvGrpSpPr/>
          <p:nvPr/>
        </p:nvGrpSpPr>
        <p:grpSpPr>
          <a:xfrm>
            <a:off x="578819" y="4734156"/>
            <a:ext cx="1487626" cy="507254"/>
            <a:chOff x="578819" y="4380422"/>
            <a:chExt cx="1487626" cy="507254"/>
          </a:xfrm>
        </p:grpSpPr>
        <p:sp>
          <p:nvSpPr>
            <p:cNvPr id="61" name="正方形/長方形 60">
              <a:extLst>
                <a:ext uri="{FF2B5EF4-FFF2-40B4-BE49-F238E27FC236}">
                  <a16:creationId xmlns:a16="http://schemas.microsoft.com/office/drawing/2014/main" id="{3356F76A-8337-C422-DD76-BC71CD47F6FE}"/>
                </a:ext>
              </a:extLst>
            </p:cNvPr>
            <p:cNvSpPr/>
            <p:nvPr/>
          </p:nvSpPr>
          <p:spPr bwMode="auto">
            <a:xfrm>
              <a:off x="578819" y="4455628"/>
              <a:ext cx="1487626" cy="432048"/>
            </a:xfrm>
            <a:prstGeom prst="rect">
              <a:avLst/>
            </a:prstGeom>
            <a:noFill/>
            <a:ln w="6350" cap="flat" cmpd="sng" algn="ctr">
              <a:noFill/>
              <a:prstDash val="solid"/>
              <a:round/>
              <a:headEnd type="none" w="med" len="med"/>
              <a:tailEnd type="none" w="med" len="med"/>
            </a:ln>
            <a:effectLst/>
          </p:spPr>
          <p:txBody>
            <a:bodyPr vert="horz" wrap="square" lIns="91440" tIns="36000" rIns="91440" bIns="45720" numCol="1" rtlCol="0" anchor="ctr" anchorCtr="0" compatLnSpc="1">
              <a:prstTxWarp prst="textNoShape">
                <a:avLst/>
              </a:prstTxWarp>
            </a:bodyPr>
            <a:lstStyle/>
            <a:p>
              <a:pPr marL="0" marR="0" indent="0" algn="ctr" defTabSz="914400" latinLnBrk="0">
                <a:lnSpc>
                  <a:spcPct val="100000"/>
                </a:lnSpc>
                <a:buClrTx/>
                <a:buSzTx/>
                <a:buFontTx/>
                <a:buNone/>
                <a:tabLst/>
              </a:pPr>
              <a:r>
                <a:rPr lang="ja-JP" altLang="en-US" sz="2100" dirty="0">
                  <a:solidFill>
                    <a:srgbClr val="39B10F"/>
                  </a:solidFill>
                  <a:latin typeface="HGPｺﾞｼｯｸE" panose="020B0900000000000000" pitchFamily="50" charset="-128"/>
                  <a:ea typeface="HGPｺﾞｼｯｸE" panose="020B0900000000000000" pitchFamily="50" charset="-128"/>
                </a:rPr>
                <a:t>消費税</a:t>
              </a:r>
            </a:p>
          </p:txBody>
        </p:sp>
        <p:sp>
          <p:nvSpPr>
            <p:cNvPr id="74" name="矢印: 上 73">
              <a:extLst>
                <a:ext uri="{FF2B5EF4-FFF2-40B4-BE49-F238E27FC236}">
                  <a16:creationId xmlns:a16="http://schemas.microsoft.com/office/drawing/2014/main" id="{91290737-A8C4-2C9C-9F86-F19591946960}"/>
                </a:ext>
              </a:extLst>
            </p:cNvPr>
            <p:cNvSpPr/>
            <p:nvPr/>
          </p:nvSpPr>
          <p:spPr>
            <a:xfrm rot="10800000">
              <a:off x="1802375" y="4380422"/>
              <a:ext cx="237600" cy="468000"/>
            </a:xfrm>
            <a:prstGeom prst="upArrow">
              <a:avLst/>
            </a:prstGeom>
            <a:solidFill>
              <a:srgbClr val="45B21E"/>
            </a:solidFill>
            <a:ln w="19050">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ja-JP" altLang="en-US">
                <a:latin typeface="HGPGothicE" panose="020B0900000000000000" pitchFamily="34" charset="-128"/>
              </a:endParaRPr>
            </a:p>
          </p:txBody>
        </p:sp>
      </p:grpSp>
      <p:grpSp>
        <p:nvGrpSpPr>
          <p:cNvPr id="50" name="グループ化 49">
            <a:extLst>
              <a:ext uri="{FF2B5EF4-FFF2-40B4-BE49-F238E27FC236}">
                <a16:creationId xmlns:a16="http://schemas.microsoft.com/office/drawing/2014/main" id="{5EFE61AD-73F3-62DE-6197-05FF32C5EBF6}"/>
              </a:ext>
            </a:extLst>
          </p:cNvPr>
          <p:cNvGrpSpPr/>
          <p:nvPr/>
        </p:nvGrpSpPr>
        <p:grpSpPr>
          <a:xfrm>
            <a:off x="2428593" y="4624919"/>
            <a:ext cx="6112692" cy="604694"/>
            <a:chOff x="1935846" y="4624919"/>
            <a:chExt cx="6112692" cy="604694"/>
          </a:xfrm>
        </p:grpSpPr>
        <p:sp>
          <p:nvSpPr>
            <p:cNvPr id="48" name="フリーフォーム: 図形 47">
              <a:extLst>
                <a:ext uri="{FF2B5EF4-FFF2-40B4-BE49-F238E27FC236}">
                  <a16:creationId xmlns:a16="http://schemas.microsoft.com/office/drawing/2014/main" id="{2E5BBD77-C74F-43ED-203F-7DFA6A15ADFE}"/>
                </a:ext>
              </a:extLst>
            </p:cNvPr>
            <p:cNvSpPr/>
            <p:nvPr/>
          </p:nvSpPr>
          <p:spPr bwMode="auto">
            <a:xfrm>
              <a:off x="3214281" y="4624919"/>
              <a:ext cx="3659416" cy="563125"/>
            </a:xfrm>
            <a:custGeom>
              <a:avLst/>
              <a:gdLst>
                <a:gd name="connsiteX0" fmla="*/ 1980982 w 3362951"/>
                <a:gd name="connsiteY0" fmla="*/ 0 h 563125"/>
                <a:gd name="connsiteX1" fmla="*/ 2124982 w 3362951"/>
                <a:gd name="connsiteY1" fmla="*/ 0 h 563125"/>
                <a:gd name="connsiteX2" fmla="*/ 2124982 w 3362951"/>
                <a:gd name="connsiteY2" fmla="*/ 237297 h 563125"/>
                <a:gd name="connsiteX3" fmla="*/ 3301294 w 3362951"/>
                <a:gd name="connsiteY3" fmla="*/ 237297 h 563125"/>
                <a:gd name="connsiteX4" fmla="*/ 3301294 w 3362951"/>
                <a:gd name="connsiteY4" fmla="*/ 316984 h 563125"/>
                <a:gd name="connsiteX5" fmla="*/ 3303551 w 3362951"/>
                <a:gd name="connsiteY5" fmla="*/ 316984 h 563125"/>
                <a:gd name="connsiteX6" fmla="*/ 3303551 w 3362951"/>
                <a:gd name="connsiteY6" fmla="*/ 444325 h 563125"/>
                <a:gd name="connsiteX7" fmla="*/ 3362951 w 3362951"/>
                <a:gd name="connsiteY7" fmla="*/ 444325 h 563125"/>
                <a:gd name="connsiteX8" fmla="*/ 3244151 w 3362951"/>
                <a:gd name="connsiteY8" fmla="*/ 563125 h 563125"/>
                <a:gd name="connsiteX9" fmla="*/ 3125350 w 3362951"/>
                <a:gd name="connsiteY9" fmla="*/ 444325 h 563125"/>
                <a:gd name="connsiteX10" fmla="*/ 3184750 w 3362951"/>
                <a:gd name="connsiteY10" fmla="*/ 444325 h 563125"/>
                <a:gd name="connsiteX11" fmla="*/ 3184750 w 3362951"/>
                <a:gd name="connsiteY11" fmla="*/ 347942 h 563125"/>
                <a:gd name="connsiteX12" fmla="*/ 178201 w 3362951"/>
                <a:gd name="connsiteY12" fmla="*/ 347942 h 563125"/>
                <a:gd name="connsiteX13" fmla="*/ 178201 w 3362951"/>
                <a:gd name="connsiteY13" fmla="*/ 444325 h 563125"/>
                <a:gd name="connsiteX14" fmla="*/ 237601 w 3362951"/>
                <a:gd name="connsiteY14" fmla="*/ 444325 h 563125"/>
                <a:gd name="connsiteX15" fmla="*/ 118801 w 3362951"/>
                <a:gd name="connsiteY15" fmla="*/ 563125 h 563125"/>
                <a:gd name="connsiteX16" fmla="*/ 0 w 3362951"/>
                <a:gd name="connsiteY16" fmla="*/ 444325 h 563125"/>
                <a:gd name="connsiteX17" fmla="*/ 59400 w 3362951"/>
                <a:gd name="connsiteY17" fmla="*/ 444325 h 563125"/>
                <a:gd name="connsiteX18" fmla="*/ 59400 w 3362951"/>
                <a:gd name="connsiteY18" fmla="*/ 347942 h 563125"/>
                <a:gd name="connsiteX19" fmla="*/ 57956 w 3362951"/>
                <a:gd name="connsiteY19" fmla="*/ 347942 h 563125"/>
                <a:gd name="connsiteX20" fmla="*/ 57956 w 3362951"/>
                <a:gd name="connsiteY20" fmla="*/ 237297 h 563125"/>
                <a:gd name="connsiteX21" fmla="*/ 1980982 w 3362951"/>
                <a:gd name="connsiteY21" fmla="*/ 237297 h 563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3362951" h="563125">
                  <a:moveTo>
                    <a:pt x="1980982" y="0"/>
                  </a:moveTo>
                  <a:lnTo>
                    <a:pt x="2124982" y="0"/>
                  </a:lnTo>
                  <a:lnTo>
                    <a:pt x="2124982" y="237297"/>
                  </a:lnTo>
                  <a:lnTo>
                    <a:pt x="3301294" y="237297"/>
                  </a:lnTo>
                  <a:lnTo>
                    <a:pt x="3301294" y="316984"/>
                  </a:lnTo>
                  <a:lnTo>
                    <a:pt x="3303551" y="316984"/>
                  </a:lnTo>
                  <a:lnTo>
                    <a:pt x="3303551" y="444325"/>
                  </a:lnTo>
                  <a:lnTo>
                    <a:pt x="3362951" y="444325"/>
                  </a:lnTo>
                  <a:lnTo>
                    <a:pt x="3244151" y="563125"/>
                  </a:lnTo>
                  <a:lnTo>
                    <a:pt x="3125350" y="444325"/>
                  </a:lnTo>
                  <a:lnTo>
                    <a:pt x="3184750" y="444325"/>
                  </a:lnTo>
                  <a:lnTo>
                    <a:pt x="3184750" y="347942"/>
                  </a:lnTo>
                  <a:lnTo>
                    <a:pt x="178201" y="347942"/>
                  </a:lnTo>
                  <a:lnTo>
                    <a:pt x="178201" y="444325"/>
                  </a:lnTo>
                  <a:lnTo>
                    <a:pt x="237601" y="444325"/>
                  </a:lnTo>
                  <a:lnTo>
                    <a:pt x="118801" y="563125"/>
                  </a:lnTo>
                  <a:lnTo>
                    <a:pt x="0" y="444325"/>
                  </a:lnTo>
                  <a:lnTo>
                    <a:pt x="59400" y="444325"/>
                  </a:lnTo>
                  <a:lnTo>
                    <a:pt x="59400" y="347942"/>
                  </a:lnTo>
                  <a:lnTo>
                    <a:pt x="57956" y="347942"/>
                  </a:lnTo>
                  <a:lnTo>
                    <a:pt x="57956" y="237297"/>
                  </a:lnTo>
                  <a:lnTo>
                    <a:pt x="1980982" y="237297"/>
                  </a:lnTo>
                  <a:close/>
                </a:path>
              </a:pathLst>
            </a:custGeom>
            <a:solidFill>
              <a:srgbClr val="9374D2"/>
            </a:solidFill>
            <a:ln w="19050">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ja-JP" altLang="en-US" dirty="0">
                <a:latin typeface="HGPGothicE" panose="020B0900000000000000" pitchFamily="34" charset="-128"/>
              </a:endParaRPr>
            </a:p>
          </p:txBody>
        </p:sp>
        <p:sp>
          <p:nvSpPr>
            <p:cNvPr id="17" name="正方形/長方形 16">
              <a:extLst>
                <a:ext uri="{FF2B5EF4-FFF2-40B4-BE49-F238E27FC236}">
                  <a16:creationId xmlns:a16="http://schemas.microsoft.com/office/drawing/2014/main" id="{B27425D1-0565-830B-A2D7-0BEC204DF7C8}"/>
                </a:ext>
              </a:extLst>
            </p:cNvPr>
            <p:cNvSpPr/>
            <p:nvPr/>
          </p:nvSpPr>
          <p:spPr bwMode="auto">
            <a:xfrm>
              <a:off x="1935846" y="4797565"/>
              <a:ext cx="1487626" cy="432048"/>
            </a:xfrm>
            <a:prstGeom prst="rect">
              <a:avLst/>
            </a:prstGeom>
            <a:noFill/>
            <a:ln w="6350" cap="flat" cmpd="sng" algn="ctr">
              <a:noFill/>
              <a:prstDash val="solid"/>
              <a:round/>
              <a:headEnd type="none" w="med" len="med"/>
              <a:tailEnd type="none" w="med" len="med"/>
            </a:ln>
            <a:effectLst/>
          </p:spPr>
          <p:txBody>
            <a:bodyPr vert="horz" wrap="square" lIns="91440" tIns="36000" rIns="91440" bIns="45720" numCol="1" rtlCol="0" anchor="ctr" anchorCtr="0" compatLnSpc="1">
              <a:prstTxWarp prst="textNoShape">
                <a:avLst/>
              </a:prstTxWarp>
            </a:bodyPr>
            <a:lstStyle/>
            <a:p>
              <a:pPr marL="0" marR="0" indent="0" algn="ctr" defTabSz="914400" latinLnBrk="0">
                <a:lnSpc>
                  <a:spcPct val="100000"/>
                </a:lnSpc>
                <a:buClrTx/>
                <a:buSzTx/>
                <a:buFontTx/>
                <a:buNone/>
                <a:tabLst/>
              </a:pPr>
              <a:r>
                <a:rPr lang="ja-JP" altLang="en-US" sz="2100" dirty="0">
                  <a:solidFill>
                    <a:srgbClr val="805BC9"/>
                  </a:solidFill>
                  <a:latin typeface="HGPｺﾞｼｯｸE" panose="020B0900000000000000" pitchFamily="50" charset="-128"/>
                  <a:ea typeface="HGPｺﾞｼｯｸE" panose="020B0900000000000000" pitchFamily="50" charset="-128"/>
                </a:rPr>
                <a:t>所得税</a:t>
              </a:r>
            </a:p>
          </p:txBody>
        </p:sp>
        <p:sp>
          <p:nvSpPr>
            <p:cNvPr id="14" name="正方形/長方形 13">
              <a:extLst>
                <a:ext uri="{FF2B5EF4-FFF2-40B4-BE49-F238E27FC236}">
                  <a16:creationId xmlns:a16="http://schemas.microsoft.com/office/drawing/2014/main" id="{FE407F90-DD29-437E-40F9-485D08AF5AB6}"/>
                </a:ext>
              </a:extLst>
            </p:cNvPr>
            <p:cNvSpPr/>
            <p:nvPr/>
          </p:nvSpPr>
          <p:spPr bwMode="auto">
            <a:xfrm>
              <a:off x="6560912" y="4787328"/>
              <a:ext cx="1487626" cy="432048"/>
            </a:xfrm>
            <a:prstGeom prst="rect">
              <a:avLst/>
            </a:prstGeom>
            <a:noFill/>
            <a:ln w="6350" cap="flat" cmpd="sng" algn="ctr">
              <a:noFill/>
              <a:prstDash val="solid"/>
              <a:round/>
              <a:headEnd type="none" w="med" len="med"/>
              <a:tailEnd type="none" w="med" len="med"/>
            </a:ln>
            <a:effectLst/>
          </p:spPr>
          <p:txBody>
            <a:bodyPr vert="horz" wrap="square" lIns="91440" tIns="36000" rIns="91440" bIns="45720" numCol="1" rtlCol="0" anchor="ctr" anchorCtr="0" compatLnSpc="1">
              <a:prstTxWarp prst="textNoShape">
                <a:avLst/>
              </a:prstTxWarp>
            </a:bodyPr>
            <a:lstStyle/>
            <a:p>
              <a:pPr marL="0" marR="0" indent="0" algn="ctr" defTabSz="914400" latinLnBrk="0">
                <a:lnSpc>
                  <a:spcPct val="100000"/>
                </a:lnSpc>
                <a:buClrTx/>
                <a:buSzTx/>
                <a:buFontTx/>
                <a:buNone/>
                <a:tabLst/>
              </a:pPr>
              <a:r>
                <a:rPr lang="ja-JP" altLang="en-US" sz="2100" dirty="0">
                  <a:solidFill>
                    <a:srgbClr val="805BC9"/>
                  </a:solidFill>
                  <a:latin typeface="HGPｺﾞｼｯｸE" panose="020B0900000000000000" pitchFamily="50" charset="-128"/>
                  <a:ea typeface="HGPｺﾞｼｯｸE" panose="020B0900000000000000" pitchFamily="50" charset="-128"/>
                </a:rPr>
                <a:t>住民税</a:t>
              </a:r>
            </a:p>
          </p:txBody>
        </p:sp>
      </p:grpSp>
      <p:sp>
        <p:nvSpPr>
          <p:cNvPr id="3" name="Rectangle 14">
            <a:extLst>
              <a:ext uri="{FF2B5EF4-FFF2-40B4-BE49-F238E27FC236}">
                <a16:creationId xmlns:a16="http://schemas.microsoft.com/office/drawing/2014/main" id="{44C58116-E4DC-434F-A621-C242A6B032A1}"/>
              </a:ext>
            </a:extLst>
          </p:cNvPr>
          <p:cNvSpPr txBox="1">
            <a:spLocks noChangeArrowheads="1"/>
          </p:cNvSpPr>
          <p:nvPr/>
        </p:nvSpPr>
        <p:spPr bwMode="auto">
          <a:xfrm>
            <a:off x="240030" y="134966"/>
            <a:ext cx="8771002"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noAutofit/>
          </a:bodyPr>
          <a:lstStyle>
            <a:lvl1pPr algn="ctr" rtl="0" eaLnBrk="0" fontAlgn="base" hangingPunct="0">
              <a:spcBef>
                <a:spcPct val="0"/>
              </a:spcBef>
              <a:spcAft>
                <a:spcPct val="0"/>
              </a:spcAft>
              <a:defRPr kumimoji="1" sz="4400">
                <a:solidFill>
                  <a:schemeClr val="tx2"/>
                </a:solidFill>
                <a:latin typeface="+mj-lt"/>
                <a:ea typeface="+mj-ea"/>
                <a:cs typeface="+mj-cs"/>
              </a:defRPr>
            </a:lvl1pPr>
            <a:lvl2pPr algn="ctr" rtl="0" eaLnBrk="0" fontAlgn="base" hangingPunct="0">
              <a:spcBef>
                <a:spcPct val="0"/>
              </a:spcBef>
              <a:spcAft>
                <a:spcPct val="0"/>
              </a:spcAft>
              <a:defRPr kumimoji="1" sz="4400">
                <a:solidFill>
                  <a:schemeClr val="tx2"/>
                </a:solidFill>
                <a:latin typeface="Times" charset="0"/>
                <a:ea typeface="Osaka" charset="-128"/>
              </a:defRPr>
            </a:lvl2pPr>
            <a:lvl3pPr algn="ctr" rtl="0" eaLnBrk="0" fontAlgn="base" hangingPunct="0">
              <a:spcBef>
                <a:spcPct val="0"/>
              </a:spcBef>
              <a:spcAft>
                <a:spcPct val="0"/>
              </a:spcAft>
              <a:defRPr kumimoji="1" sz="4400">
                <a:solidFill>
                  <a:schemeClr val="tx2"/>
                </a:solidFill>
                <a:latin typeface="Times" charset="0"/>
                <a:ea typeface="Osaka" charset="-128"/>
              </a:defRPr>
            </a:lvl3pPr>
            <a:lvl4pPr algn="ctr" rtl="0" eaLnBrk="0" fontAlgn="base" hangingPunct="0">
              <a:spcBef>
                <a:spcPct val="0"/>
              </a:spcBef>
              <a:spcAft>
                <a:spcPct val="0"/>
              </a:spcAft>
              <a:defRPr kumimoji="1" sz="4400">
                <a:solidFill>
                  <a:schemeClr val="tx2"/>
                </a:solidFill>
                <a:latin typeface="Times" charset="0"/>
                <a:ea typeface="Osaka" charset="-128"/>
              </a:defRPr>
            </a:lvl4pPr>
            <a:lvl5pPr algn="ctr" rtl="0" eaLnBrk="0" fontAlgn="base" hangingPunct="0">
              <a:spcBef>
                <a:spcPct val="0"/>
              </a:spcBef>
              <a:spcAft>
                <a:spcPct val="0"/>
              </a:spcAft>
              <a:defRPr kumimoji="1" sz="4400">
                <a:solidFill>
                  <a:schemeClr val="tx2"/>
                </a:solidFill>
                <a:latin typeface="Times" charset="0"/>
                <a:ea typeface="Osaka" charset="-128"/>
              </a:defRPr>
            </a:lvl5pPr>
            <a:lvl6pPr marL="457200" algn="ctr" rtl="0" fontAlgn="base">
              <a:spcBef>
                <a:spcPct val="0"/>
              </a:spcBef>
              <a:spcAft>
                <a:spcPct val="0"/>
              </a:spcAft>
              <a:defRPr kumimoji="1" sz="4400">
                <a:solidFill>
                  <a:schemeClr val="tx2"/>
                </a:solidFill>
                <a:latin typeface="Times" charset="0"/>
                <a:ea typeface="Osaka" charset="-128"/>
              </a:defRPr>
            </a:lvl6pPr>
            <a:lvl7pPr marL="914400" algn="ctr" rtl="0" fontAlgn="base">
              <a:spcBef>
                <a:spcPct val="0"/>
              </a:spcBef>
              <a:spcAft>
                <a:spcPct val="0"/>
              </a:spcAft>
              <a:defRPr kumimoji="1" sz="4400">
                <a:solidFill>
                  <a:schemeClr val="tx2"/>
                </a:solidFill>
                <a:latin typeface="Times" charset="0"/>
                <a:ea typeface="Osaka" charset="-128"/>
              </a:defRPr>
            </a:lvl7pPr>
            <a:lvl8pPr marL="1371600" algn="ctr" rtl="0" fontAlgn="base">
              <a:spcBef>
                <a:spcPct val="0"/>
              </a:spcBef>
              <a:spcAft>
                <a:spcPct val="0"/>
              </a:spcAft>
              <a:defRPr kumimoji="1" sz="4400">
                <a:solidFill>
                  <a:schemeClr val="tx2"/>
                </a:solidFill>
                <a:latin typeface="Times" charset="0"/>
                <a:ea typeface="Osaka" charset="-128"/>
              </a:defRPr>
            </a:lvl8pPr>
            <a:lvl9pPr marL="1828800" algn="ctr" rtl="0" fontAlgn="base">
              <a:spcBef>
                <a:spcPct val="0"/>
              </a:spcBef>
              <a:spcAft>
                <a:spcPct val="0"/>
              </a:spcAft>
              <a:defRPr kumimoji="1" sz="4400">
                <a:solidFill>
                  <a:schemeClr val="tx2"/>
                </a:solidFill>
                <a:latin typeface="Times" charset="0"/>
                <a:ea typeface="Osaka" charset="-128"/>
              </a:defRPr>
            </a:lvl9pPr>
          </a:lstStyle>
          <a:p>
            <a:pPr algn="l" eaLnBrk="1" hangingPunct="1"/>
            <a:r>
              <a:rPr lang="ja-JP" altLang="en-US" sz="2500" kern="0" dirty="0">
                <a:solidFill>
                  <a:srgbClr val="005BAD"/>
                </a:solidFill>
                <a:latin typeface="HGP創英角ｺﾞｼｯｸUB" panose="020B0900000000000000" pitchFamily="50" charset="-128"/>
                <a:ea typeface="HGP創英角ｺﾞｼｯｸUB" panose="020B0900000000000000" pitchFamily="50" charset="-128"/>
              </a:rPr>
              <a:t>１</a:t>
            </a:r>
            <a:r>
              <a:rPr lang="en-US" altLang="ja-JP" sz="2200" kern="0" dirty="0">
                <a:solidFill>
                  <a:srgbClr val="005BAD"/>
                </a:solidFill>
                <a:latin typeface="HGP創英角ｺﾞｼｯｸUB" panose="020B0900000000000000" pitchFamily="50" charset="-128"/>
                <a:ea typeface="HGP創英角ｺﾞｼｯｸUB" panose="020B0900000000000000" pitchFamily="50" charset="-128"/>
              </a:rPr>
              <a:t>. </a:t>
            </a:r>
            <a:r>
              <a:rPr lang="ja-JP" altLang="en-US" sz="2200" kern="0" dirty="0">
                <a:solidFill>
                  <a:schemeClr val="tx1"/>
                </a:solidFill>
                <a:latin typeface="HGP創英角ｺﾞｼｯｸUB" panose="020B0900000000000000" pitchFamily="50" charset="-128"/>
                <a:ea typeface="HGP創英角ｺﾞｼｯｸUB" panose="020B0900000000000000" pitchFamily="50" charset="-128"/>
              </a:rPr>
              <a:t>生活と税金の関わりについて考えてみよう</a:t>
            </a:r>
          </a:p>
        </p:txBody>
      </p:sp>
      <p:grpSp>
        <p:nvGrpSpPr>
          <p:cNvPr id="5" name="グループ化 4">
            <a:extLst>
              <a:ext uri="{FF2B5EF4-FFF2-40B4-BE49-F238E27FC236}">
                <a16:creationId xmlns:a16="http://schemas.microsoft.com/office/drawing/2014/main" id="{C05F90AF-3738-4212-2B1A-E26FBC2C7C5B}"/>
              </a:ext>
            </a:extLst>
          </p:cNvPr>
          <p:cNvGrpSpPr/>
          <p:nvPr/>
        </p:nvGrpSpPr>
        <p:grpSpPr>
          <a:xfrm>
            <a:off x="3276624" y="1397881"/>
            <a:ext cx="2592001" cy="1447719"/>
            <a:chOff x="3276624" y="1066181"/>
            <a:chExt cx="2592001" cy="1447719"/>
          </a:xfrm>
        </p:grpSpPr>
        <p:sp>
          <p:nvSpPr>
            <p:cNvPr id="28" name="正方形/長方形 27">
              <a:extLst>
                <a:ext uri="{FF2B5EF4-FFF2-40B4-BE49-F238E27FC236}">
                  <a16:creationId xmlns:a16="http://schemas.microsoft.com/office/drawing/2014/main" id="{1A43CDC7-CACA-ABFD-3D8E-002C8F432487}"/>
                </a:ext>
              </a:extLst>
            </p:cNvPr>
            <p:cNvSpPr/>
            <p:nvPr/>
          </p:nvSpPr>
          <p:spPr bwMode="auto">
            <a:xfrm>
              <a:off x="3276625" y="1073900"/>
              <a:ext cx="2592000" cy="1440000"/>
            </a:xfrm>
            <a:prstGeom prst="rect">
              <a:avLst/>
            </a:prstGeom>
            <a:solidFill>
              <a:schemeClr val="bg1"/>
            </a:solidFill>
            <a:ln w="12700">
              <a:solidFill>
                <a:srgbClr val="005BAD"/>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ja-JP" altLang="en-US" dirty="0">
                <a:latin typeface="HGPGothicE" panose="020B0900000000000000" pitchFamily="34" charset="-128"/>
              </a:endParaRPr>
            </a:p>
          </p:txBody>
        </p:sp>
        <p:pic>
          <p:nvPicPr>
            <p:cNvPr id="29" name="図 28">
              <a:extLst>
                <a:ext uri="{FF2B5EF4-FFF2-40B4-BE49-F238E27FC236}">
                  <a16:creationId xmlns:a16="http://schemas.microsoft.com/office/drawing/2014/main" id="{5E4FCD3F-57DB-C60F-A072-40FB6A711539}"/>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p:blipFill>
          <p:spPr>
            <a:xfrm>
              <a:off x="5001050" y="1466301"/>
              <a:ext cx="843389" cy="1035662"/>
            </a:xfrm>
            <a:prstGeom prst="rect">
              <a:avLst/>
            </a:prstGeom>
          </p:spPr>
        </p:pic>
        <p:sp>
          <p:nvSpPr>
            <p:cNvPr id="30" name="正方形/長方形 29">
              <a:extLst>
                <a:ext uri="{FF2B5EF4-FFF2-40B4-BE49-F238E27FC236}">
                  <a16:creationId xmlns:a16="http://schemas.microsoft.com/office/drawing/2014/main" id="{1F05B907-49F7-8DC2-8D9D-49210F77249E}"/>
                </a:ext>
              </a:extLst>
            </p:cNvPr>
            <p:cNvSpPr/>
            <p:nvPr/>
          </p:nvSpPr>
          <p:spPr bwMode="auto">
            <a:xfrm>
              <a:off x="3276625" y="1066181"/>
              <a:ext cx="2592000" cy="346596"/>
            </a:xfrm>
            <a:prstGeom prst="rect">
              <a:avLst/>
            </a:prstGeom>
            <a:solidFill>
              <a:srgbClr val="005BAD"/>
            </a:solidFill>
            <a:ln w="635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a:r>
                <a:rPr lang="ja-JP" altLang="en-US" sz="1600" dirty="0">
                  <a:solidFill>
                    <a:schemeClr val="bg1"/>
                  </a:solidFill>
                  <a:latin typeface="HGPｺﾞｼｯｸE" panose="020B0900000000000000" pitchFamily="50" charset="-128"/>
                  <a:ea typeface="HGPｺﾞｼｯｸE" panose="020B0900000000000000" pitchFamily="50" charset="-128"/>
                </a:rPr>
                <a:t>自分で商売をしている場合</a:t>
              </a:r>
            </a:p>
          </p:txBody>
        </p:sp>
        <p:sp>
          <p:nvSpPr>
            <p:cNvPr id="32" name="テキスト ボックス 31">
              <a:extLst>
                <a:ext uri="{FF2B5EF4-FFF2-40B4-BE49-F238E27FC236}">
                  <a16:creationId xmlns:a16="http://schemas.microsoft.com/office/drawing/2014/main" id="{E812F88B-DDAE-928B-0F63-A2E585E05585}"/>
                </a:ext>
              </a:extLst>
            </p:cNvPr>
            <p:cNvSpPr txBox="1"/>
            <p:nvPr/>
          </p:nvSpPr>
          <p:spPr>
            <a:xfrm>
              <a:off x="3276624" y="1460682"/>
              <a:ext cx="1696298" cy="1015663"/>
            </a:xfrm>
            <a:prstGeom prst="rect">
              <a:avLst/>
            </a:prstGeom>
            <a:noFill/>
          </p:spPr>
          <p:txBody>
            <a:bodyPr wrap="none" rtlCol="0">
              <a:spAutoFit/>
            </a:bodyPr>
            <a:lstStyle/>
            <a:p>
              <a:pPr>
                <a:spcBef>
                  <a:spcPts val="0"/>
                </a:spcBef>
                <a:spcAft>
                  <a:spcPts val="0"/>
                </a:spcAft>
              </a:pPr>
              <a:r>
                <a:rPr lang="ja-JP" altLang="en-US" sz="1200" dirty="0">
                  <a:latin typeface="HGPｺﾞｼｯｸE" panose="020B0900000000000000" pitchFamily="50" charset="-128"/>
                  <a:ea typeface="HGPｺﾞｼｯｸE" panose="020B0900000000000000" pitchFamily="50" charset="-128"/>
                </a:rPr>
                <a:t>ＹｏｕＴｕｂｅｒや大工さん</a:t>
              </a:r>
            </a:p>
            <a:p>
              <a:pPr>
                <a:spcBef>
                  <a:spcPts val="0"/>
                </a:spcBef>
                <a:spcAft>
                  <a:spcPts val="0"/>
                </a:spcAft>
              </a:pPr>
              <a:r>
                <a:rPr lang="ja-JP" altLang="en-US" sz="1200" dirty="0">
                  <a:latin typeface="HGPｺﾞｼｯｸE" panose="020B0900000000000000" pitchFamily="50" charset="-128"/>
                  <a:ea typeface="HGPｺﾞｼｯｸE" panose="020B0900000000000000" pitchFamily="50" charset="-128"/>
                </a:rPr>
                <a:t>など自分で商売を</a:t>
              </a:r>
              <a:endParaRPr lang="en-US" altLang="ja-JP" sz="1200" dirty="0">
                <a:latin typeface="HGPｺﾞｼｯｸE" panose="020B0900000000000000" pitchFamily="50" charset="-128"/>
                <a:ea typeface="HGPｺﾞｼｯｸE" panose="020B0900000000000000" pitchFamily="50" charset="-128"/>
              </a:endParaRPr>
            </a:p>
            <a:p>
              <a:pPr>
                <a:spcBef>
                  <a:spcPts val="0"/>
                </a:spcBef>
                <a:spcAft>
                  <a:spcPts val="0"/>
                </a:spcAft>
              </a:pPr>
              <a:r>
                <a:rPr lang="ja-JP" altLang="en-US" sz="1200" dirty="0">
                  <a:latin typeface="HGPｺﾞｼｯｸE" panose="020B0900000000000000" pitchFamily="50" charset="-128"/>
                  <a:ea typeface="HGPｺﾞｼｯｸE" panose="020B0900000000000000" pitchFamily="50" charset="-128"/>
                </a:rPr>
                <a:t>している方は</a:t>
              </a:r>
            </a:p>
            <a:p>
              <a:pPr>
                <a:spcBef>
                  <a:spcPts val="0"/>
                </a:spcBef>
                <a:spcAft>
                  <a:spcPts val="0"/>
                </a:spcAft>
              </a:pPr>
              <a:r>
                <a:rPr lang="ja-JP" altLang="en-US" sz="1200" dirty="0">
                  <a:latin typeface="HGPｺﾞｼｯｸE" panose="020B0900000000000000" pitchFamily="50" charset="-128"/>
                  <a:ea typeface="HGPｺﾞｼｯｸE" panose="020B0900000000000000" pitchFamily="50" charset="-128"/>
                </a:rPr>
                <a:t>確定申告で税金を</a:t>
              </a:r>
            </a:p>
            <a:p>
              <a:pPr>
                <a:spcBef>
                  <a:spcPts val="0"/>
                </a:spcBef>
                <a:spcAft>
                  <a:spcPts val="0"/>
                </a:spcAft>
              </a:pPr>
              <a:r>
                <a:rPr lang="ja-JP" altLang="en-US" sz="1200" dirty="0">
                  <a:latin typeface="HGPｺﾞｼｯｸE" panose="020B0900000000000000" pitchFamily="50" charset="-128"/>
                  <a:ea typeface="HGPｺﾞｼｯｸE" panose="020B0900000000000000" pitchFamily="50" charset="-128"/>
                </a:rPr>
                <a:t>納めています。</a:t>
              </a:r>
            </a:p>
          </p:txBody>
        </p:sp>
      </p:grpSp>
      <p:grpSp>
        <p:nvGrpSpPr>
          <p:cNvPr id="6" name="グループ化 5">
            <a:extLst>
              <a:ext uri="{FF2B5EF4-FFF2-40B4-BE49-F238E27FC236}">
                <a16:creationId xmlns:a16="http://schemas.microsoft.com/office/drawing/2014/main" id="{7AE87038-9C71-BD07-2462-92A1ACB7BD45}"/>
              </a:ext>
            </a:extLst>
          </p:cNvPr>
          <p:cNvGrpSpPr/>
          <p:nvPr/>
        </p:nvGrpSpPr>
        <p:grpSpPr>
          <a:xfrm>
            <a:off x="6177892" y="1397881"/>
            <a:ext cx="2592001" cy="1447719"/>
            <a:chOff x="6177892" y="1066181"/>
            <a:chExt cx="2592001" cy="1447719"/>
          </a:xfrm>
        </p:grpSpPr>
        <p:sp>
          <p:nvSpPr>
            <p:cNvPr id="35" name="正方形/長方形 34">
              <a:extLst>
                <a:ext uri="{FF2B5EF4-FFF2-40B4-BE49-F238E27FC236}">
                  <a16:creationId xmlns:a16="http://schemas.microsoft.com/office/drawing/2014/main" id="{F7477CF4-8291-DE14-B8D4-BA8C16FE93A3}"/>
                </a:ext>
              </a:extLst>
            </p:cNvPr>
            <p:cNvSpPr/>
            <p:nvPr/>
          </p:nvSpPr>
          <p:spPr bwMode="auto">
            <a:xfrm>
              <a:off x="6177892" y="1073900"/>
              <a:ext cx="2592000" cy="1440000"/>
            </a:xfrm>
            <a:prstGeom prst="rect">
              <a:avLst/>
            </a:prstGeom>
            <a:solidFill>
              <a:schemeClr val="bg1"/>
            </a:solidFill>
            <a:ln w="12700">
              <a:solidFill>
                <a:srgbClr val="005BAD"/>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ja-JP" altLang="en-US" dirty="0">
                <a:latin typeface="HGPGothicE" panose="020B0900000000000000" pitchFamily="34" charset="-128"/>
              </a:endParaRPr>
            </a:p>
          </p:txBody>
        </p:sp>
        <p:sp>
          <p:nvSpPr>
            <p:cNvPr id="37" name="正方形/長方形 36">
              <a:extLst>
                <a:ext uri="{FF2B5EF4-FFF2-40B4-BE49-F238E27FC236}">
                  <a16:creationId xmlns:a16="http://schemas.microsoft.com/office/drawing/2014/main" id="{8432BC26-E718-3179-0964-12D49004E7DD}"/>
                </a:ext>
              </a:extLst>
            </p:cNvPr>
            <p:cNvSpPr/>
            <p:nvPr/>
          </p:nvSpPr>
          <p:spPr bwMode="auto">
            <a:xfrm>
              <a:off x="6177892" y="1066181"/>
              <a:ext cx="2592000" cy="346596"/>
            </a:xfrm>
            <a:prstGeom prst="rect">
              <a:avLst/>
            </a:prstGeom>
            <a:solidFill>
              <a:srgbClr val="005BAD"/>
            </a:solidFill>
            <a:ln w="635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a:r>
                <a:rPr lang="ja-JP" altLang="en-US" sz="1600" dirty="0">
                  <a:solidFill>
                    <a:schemeClr val="bg1"/>
                  </a:solidFill>
                  <a:latin typeface="HGPｺﾞｼｯｸE" panose="020B0900000000000000" pitchFamily="50" charset="-128"/>
                  <a:ea typeface="HGPｺﾞｼｯｸE" panose="020B0900000000000000" pitchFamily="50" charset="-128"/>
                </a:rPr>
                <a:t>会社などに勤めている場合</a:t>
              </a:r>
            </a:p>
          </p:txBody>
        </p:sp>
        <p:sp>
          <p:nvSpPr>
            <p:cNvPr id="38" name="テキスト ボックス 37">
              <a:extLst>
                <a:ext uri="{FF2B5EF4-FFF2-40B4-BE49-F238E27FC236}">
                  <a16:creationId xmlns:a16="http://schemas.microsoft.com/office/drawing/2014/main" id="{73E790D6-2D5A-C05D-F457-4D42C35A5C39}"/>
                </a:ext>
              </a:extLst>
            </p:cNvPr>
            <p:cNvSpPr txBox="1"/>
            <p:nvPr/>
          </p:nvSpPr>
          <p:spPr>
            <a:xfrm>
              <a:off x="6180616" y="1466301"/>
              <a:ext cx="1784463" cy="880049"/>
            </a:xfrm>
            <a:prstGeom prst="rect">
              <a:avLst/>
            </a:prstGeom>
            <a:noFill/>
          </p:spPr>
          <p:txBody>
            <a:bodyPr wrap="none" rtlCol="0">
              <a:spAutoFit/>
            </a:bodyPr>
            <a:lstStyle/>
            <a:p>
              <a:pPr rtl="0">
                <a:lnSpc>
                  <a:spcPct val="110000"/>
                </a:lnSpc>
                <a:spcBef>
                  <a:spcPts val="0"/>
                </a:spcBef>
                <a:spcAft>
                  <a:spcPts val="0"/>
                </a:spcAft>
              </a:pPr>
              <a:r>
                <a:rPr lang="ja-JP" altLang="en-US" sz="1200" b="0" i="0" u="none" strike="noStrike" dirty="0">
                  <a:effectLst/>
                  <a:latin typeface="HGPｺﾞｼｯｸE" panose="020B0900000000000000" pitchFamily="50" charset="-128"/>
                  <a:ea typeface="HGPｺﾞｼｯｸE" panose="020B0900000000000000" pitchFamily="50" charset="-128"/>
                </a:rPr>
                <a:t>会社員は</a:t>
              </a:r>
              <a:r>
                <a:rPr lang="ja-JP" altLang="en-US" sz="1200" dirty="0">
                  <a:latin typeface="HGPｺﾞｼｯｸE" panose="020B0900000000000000" pitchFamily="50" charset="-128"/>
                  <a:ea typeface="HGPｺﾞｼｯｸE" panose="020B0900000000000000" pitchFamily="50" charset="-128"/>
                </a:rPr>
                <a:t>、</a:t>
              </a:r>
              <a:r>
                <a:rPr lang="ja-JP" altLang="en-US" sz="1200" b="0" i="0" u="none" strike="noStrike" dirty="0">
                  <a:effectLst/>
                  <a:latin typeface="HGPｺﾞｼｯｸE" panose="020B0900000000000000" pitchFamily="50" charset="-128"/>
                  <a:ea typeface="HGPｺﾞｼｯｸE" panose="020B0900000000000000" pitchFamily="50" charset="-128"/>
                </a:rPr>
                <a:t>毎月会社から</a:t>
              </a:r>
              <a:endParaRPr lang="en-US" altLang="ja-JP" sz="1200" b="0" i="0" u="none" strike="noStrike" dirty="0">
                <a:effectLst/>
                <a:latin typeface="HGPｺﾞｼｯｸE" panose="020B0900000000000000" pitchFamily="50" charset="-128"/>
                <a:ea typeface="HGPｺﾞｼｯｸE" panose="020B0900000000000000" pitchFamily="50" charset="-128"/>
              </a:endParaRPr>
            </a:p>
            <a:p>
              <a:pPr rtl="0">
                <a:lnSpc>
                  <a:spcPct val="110000"/>
                </a:lnSpc>
                <a:spcBef>
                  <a:spcPts val="0"/>
                </a:spcBef>
                <a:spcAft>
                  <a:spcPts val="0"/>
                </a:spcAft>
              </a:pPr>
              <a:r>
                <a:rPr lang="ja-JP" altLang="en-US" sz="1200" b="0" i="0" u="none" strike="noStrike" dirty="0">
                  <a:effectLst/>
                  <a:latin typeface="HGPｺﾞｼｯｸE" panose="020B0900000000000000" pitchFamily="50" charset="-128"/>
                  <a:ea typeface="HGPｺﾞｼｯｸE" panose="020B0900000000000000" pitchFamily="50" charset="-128"/>
                </a:rPr>
                <a:t>払われる給料の中から、</a:t>
              </a:r>
              <a:endParaRPr lang="en-US" altLang="ja-JP" sz="1200" b="0" i="0" u="none" strike="noStrike" dirty="0">
                <a:effectLst/>
                <a:latin typeface="HGPｺﾞｼｯｸE" panose="020B0900000000000000" pitchFamily="50" charset="-128"/>
                <a:ea typeface="HGPｺﾞｼｯｸE" panose="020B0900000000000000" pitchFamily="50" charset="-128"/>
              </a:endParaRPr>
            </a:p>
            <a:p>
              <a:pPr rtl="0">
                <a:lnSpc>
                  <a:spcPct val="110000"/>
                </a:lnSpc>
                <a:spcBef>
                  <a:spcPts val="0"/>
                </a:spcBef>
                <a:spcAft>
                  <a:spcPts val="0"/>
                </a:spcAft>
              </a:pPr>
              <a:r>
                <a:rPr lang="ja-JP" altLang="en-US" sz="1200" b="0" i="0" u="none" strike="noStrike" dirty="0">
                  <a:effectLst/>
                  <a:latin typeface="HGPｺﾞｼｯｸE" panose="020B0900000000000000" pitchFamily="50" charset="-128"/>
                  <a:ea typeface="HGPｺﾞｼｯｸE" panose="020B0900000000000000" pitchFamily="50" charset="-128"/>
                </a:rPr>
                <a:t>税金</a:t>
              </a:r>
              <a:r>
                <a:rPr lang="en-US" altLang="ja-JP" sz="1100" b="0" i="0" u="none" strike="noStrike" dirty="0">
                  <a:effectLst/>
                  <a:latin typeface="HGPｺﾞｼｯｸE" panose="020B0900000000000000" pitchFamily="50" charset="-128"/>
                  <a:ea typeface="HGPｺﾞｼｯｸE" panose="020B0900000000000000" pitchFamily="50" charset="-128"/>
                </a:rPr>
                <a:t>(</a:t>
              </a:r>
              <a:r>
                <a:rPr lang="ja-JP" altLang="en-US" sz="1100" b="0" i="0" u="none" strike="noStrike" dirty="0">
                  <a:effectLst/>
                  <a:latin typeface="HGPｺﾞｼｯｸE" panose="020B0900000000000000" pitchFamily="50" charset="-128"/>
                  <a:ea typeface="HGPｺﾞｼｯｸE" panose="020B0900000000000000" pitchFamily="50" charset="-128"/>
                </a:rPr>
                <a:t>所得税・住民税</a:t>
              </a:r>
              <a:r>
                <a:rPr lang="en-US" altLang="ja-JP" sz="1100" b="0" i="0" u="none" strike="noStrike" dirty="0">
                  <a:effectLst/>
                  <a:latin typeface="HGPｺﾞｼｯｸE" panose="020B0900000000000000" pitchFamily="50" charset="-128"/>
                  <a:ea typeface="HGPｺﾞｼｯｸE" panose="020B0900000000000000" pitchFamily="50" charset="-128"/>
                </a:rPr>
                <a:t>)</a:t>
              </a:r>
              <a:r>
                <a:rPr lang="ja-JP" altLang="en-US" sz="1200" b="0" i="0" u="none" strike="noStrike" dirty="0">
                  <a:effectLst/>
                  <a:latin typeface="HGPｺﾞｼｯｸE" panose="020B0900000000000000" pitchFamily="50" charset="-128"/>
                  <a:ea typeface="HGPｺﾞｼｯｸE" panose="020B0900000000000000" pitchFamily="50" charset="-128"/>
                </a:rPr>
                <a:t>が</a:t>
              </a:r>
              <a:endParaRPr lang="en-US" altLang="ja-JP" sz="1200" b="0" i="0" u="none" strike="noStrike" dirty="0">
                <a:effectLst/>
                <a:latin typeface="HGPｺﾞｼｯｸE" panose="020B0900000000000000" pitchFamily="50" charset="-128"/>
                <a:ea typeface="HGPｺﾞｼｯｸE" panose="020B0900000000000000" pitchFamily="50" charset="-128"/>
              </a:endParaRPr>
            </a:p>
            <a:p>
              <a:pPr rtl="0">
                <a:lnSpc>
                  <a:spcPct val="110000"/>
                </a:lnSpc>
                <a:spcBef>
                  <a:spcPts val="0"/>
                </a:spcBef>
                <a:spcAft>
                  <a:spcPts val="0"/>
                </a:spcAft>
              </a:pPr>
              <a:r>
                <a:rPr lang="ja-JP" altLang="en-US" sz="1200" b="0" i="0" u="none" strike="noStrike" dirty="0">
                  <a:effectLst/>
                  <a:latin typeface="HGPｺﾞｼｯｸE" panose="020B0900000000000000" pitchFamily="50" charset="-128"/>
                  <a:ea typeface="HGPｺﾞｼｯｸE" panose="020B0900000000000000" pitchFamily="50" charset="-128"/>
                </a:rPr>
                <a:t>差し引かれています。</a:t>
              </a:r>
              <a:endParaRPr lang="en-US" altLang="ja-JP" sz="1200" b="0" i="0" u="none" strike="noStrike" dirty="0">
                <a:effectLst/>
                <a:latin typeface="HGPｺﾞｼｯｸE" panose="020B0900000000000000" pitchFamily="50" charset="-128"/>
                <a:ea typeface="HGPｺﾞｼｯｸE" panose="020B0900000000000000" pitchFamily="50" charset="-128"/>
              </a:endParaRPr>
            </a:p>
          </p:txBody>
        </p:sp>
        <p:pic>
          <p:nvPicPr>
            <p:cNvPr id="36" name="図 35">
              <a:extLst>
                <a:ext uri="{FF2B5EF4-FFF2-40B4-BE49-F238E27FC236}">
                  <a16:creationId xmlns:a16="http://schemas.microsoft.com/office/drawing/2014/main" id="{DFFDAFDE-B723-CE09-54A8-372EF7E93E2E}"/>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a:stretch/>
          </p:blipFill>
          <p:spPr>
            <a:xfrm>
              <a:off x="7702475" y="1660318"/>
              <a:ext cx="1067418" cy="852403"/>
            </a:xfrm>
            <a:prstGeom prst="rect">
              <a:avLst/>
            </a:prstGeom>
          </p:spPr>
        </p:pic>
      </p:grpSp>
      <p:grpSp>
        <p:nvGrpSpPr>
          <p:cNvPr id="9" name="グループ化 8">
            <a:extLst>
              <a:ext uri="{FF2B5EF4-FFF2-40B4-BE49-F238E27FC236}">
                <a16:creationId xmlns:a16="http://schemas.microsoft.com/office/drawing/2014/main" id="{3190AD2A-D30D-AC0D-F5D7-17F1729C4736}"/>
              </a:ext>
            </a:extLst>
          </p:cNvPr>
          <p:cNvGrpSpPr/>
          <p:nvPr/>
        </p:nvGrpSpPr>
        <p:grpSpPr>
          <a:xfrm>
            <a:off x="3276000" y="3303310"/>
            <a:ext cx="5636733" cy="1485812"/>
            <a:chOff x="3276000" y="2971610"/>
            <a:chExt cx="5636733" cy="1485812"/>
          </a:xfrm>
        </p:grpSpPr>
        <p:sp>
          <p:nvSpPr>
            <p:cNvPr id="40" name="正方形/長方形 39">
              <a:extLst>
                <a:ext uri="{FF2B5EF4-FFF2-40B4-BE49-F238E27FC236}">
                  <a16:creationId xmlns:a16="http://schemas.microsoft.com/office/drawing/2014/main" id="{C55BEE94-6ABF-90FA-941E-56CBD16C1337}"/>
                </a:ext>
              </a:extLst>
            </p:cNvPr>
            <p:cNvSpPr/>
            <p:nvPr/>
          </p:nvSpPr>
          <p:spPr bwMode="auto">
            <a:xfrm>
              <a:off x="3276000" y="2971610"/>
              <a:ext cx="5544150" cy="1440000"/>
            </a:xfrm>
            <a:prstGeom prst="rect">
              <a:avLst/>
            </a:prstGeom>
            <a:solidFill>
              <a:schemeClr val="bg1"/>
            </a:solidFill>
            <a:ln w="12700">
              <a:gradFill flip="none" rotWithShape="1">
                <a:gsLst>
                  <a:gs pos="48200">
                    <a:srgbClr val="B474CE"/>
                  </a:gs>
                  <a:gs pos="37000">
                    <a:srgbClr val="22B6E7"/>
                  </a:gs>
                  <a:gs pos="0">
                    <a:srgbClr val="11BAEF"/>
                  </a:gs>
                  <a:gs pos="94215">
                    <a:srgbClr val="F38585"/>
                  </a:gs>
                  <a:gs pos="57000">
                    <a:srgbClr val="F38585"/>
                  </a:gs>
                </a:gsLst>
                <a:lin ang="0" scaled="1"/>
                <a:tileRect/>
              </a:gra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ja-JP" altLang="en-US" dirty="0">
                <a:latin typeface="HGPGothicE" panose="020B0900000000000000" pitchFamily="34" charset="-128"/>
              </a:endParaRPr>
            </a:p>
          </p:txBody>
        </p:sp>
        <p:pic>
          <p:nvPicPr>
            <p:cNvPr id="41" name="図 40">
              <a:extLst>
                <a:ext uri="{FF2B5EF4-FFF2-40B4-BE49-F238E27FC236}">
                  <a16:creationId xmlns:a16="http://schemas.microsoft.com/office/drawing/2014/main" id="{0D13822A-4A0B-FF74-EEEB-12336439A699}"/>
                </a:ext>
              </a:extLst>
            </p:cNvPr>
            <p:cNvPicPr>
              <a:picLocks noChangeAspect="1"/>
            </p:cNvPicPr>
            <p:nvPr/>
          </p:nvPicPr>
          <p:blipFill>
            <a:blip r:embed="rId4" cstate="print">
              <a:extLst>
                <a:ext uri="{28A0092B-C50C-407E-A947-70E740481C1C}">
                  <a14:useLocalDpi xmlns:a14="http://schemas.microsoft.com/office/drawing/2010/main" val="0"/>
                </a:ext>
              </a:extLst>
            </a:blip>
            <a:srcRect/>
            <a:stretch/>
          </p:blipFill>
          <p:spPr>
            <a:xfrm>
              <a:off x="7350438" y="3429158"/>
              <a:ext cx="1562295" cy="1028264"/>
            </a:xfrm>
            <a:prstGeom prst="rect">
              <a:avLst/>
            </a:prstGeom>
          </p:spPr>
        </p:pic>
        <p:sp>
          <p:nvSpPr>
            <p:cNvPr id="42" name="四角形: 角を丸くする 41">
              <a:extLst>
                <a:ext uri="{FF2B5EF4-FFF2-40B4-BE49-F238E27FC236}">
                  <a16:creationId xmlns:a16="http://schemas.microsoft.com/office/drawing/2014/main" id="{9D7C3A53-4869-9C8A-CA57-B9C06C6509A6}"/>
                </a:ext>
              </a:extLst>
            </p:cNvPr>
            <p:cNvSpPr/>
            <p:nvPr/>
          </p:nvSpPr>
          <p:spPr bwMode="auto">
            <a:xfrm>
              <a:off x="6157530" y="3058461"/>
              <a:ext cx="945835" cy="259745"/>
            </a:xfrm>
            <a:prstGeom prst="roundRect">
              <a:avLst>
                <a:gd name="adj" fmla="val 50000"/>
              </a:avLst>
            </a:prstGeom>
            <a:solidFill>
              <a:srgbClr val="DE5C5C"/>
            </a:solidFill>
            <a:ln w="6350" cap="flat" cmpd="sng" algn="ctr">
              <a:noFill/>
              <a:prstDash val="solid"/>
              <a:round/>
              <a:headEnd type="none" w="med" len="med"/>
              <a:tailEnd type="none" w="med" len="med"/>
            </a:ln>
            <a:effectLst/>
          </p:spPr>
          <p:txBody>
            <a:bodyPr vert="horz" wrap="square" lIns="91440" tIns="36000" rIns="91440" bIns="45720" numCol="1" rtlCol="0" anchor="ctr" anchorCtr="0" compatLnSpc="1">
              <a:prstTxWarp prst="textNoShape">
                <a:avLst/>
              </a:prstTxWarp>
            </a:bodyPr>
            <a:lstStyle/>
            <a:p>
              <a:pPr algn="ctr"/>
              <a:r>
                <a:rPr lang="ja-JP" altLang="en-US" sz="1200" dirty="0">
                  <a:solidFill>
                    <a:schemeClr val="bg1"/>
                  </a:solidFill>
                  <a:latin typeface="HGPｺﾞｼｯｸE" panose="020B0900000000000000" pitchFamily="50" charset="-128"/>
                  <a:ea typeface="HGPｺﾞｼｯｸE" panose="020B0900000000000000" pitchFamily="50" charset="-128"/>
                </a:rPr>
                <a:t>会社</a:t>
              </a:r>
            </a:p>
          </p:txBody>
        </p:sp>
        <p:pic>
          <p:nvPicPr>
            <p:cNvPr id="43" name="図 42">
              <a:extLst>
                <a:ext uri="{FF2B5EF4-FFF2-40B4-BE49-F238E27FC236}">
                  <a16:creationId xmlns:a16="http://schemas.microsoft.com/office/drawing/2014/main" id="{148F644B-8FA5-6116-C583-B655E266E6BA}"/>
                </a:ext>
              </a:extLst>
            </p:cNvPr>
            <p:cNvPicPr>
              <a:picLocks noChangeAspect="1"/>
            </p:cNvPicPr>
            <p:nvPr/>
          </p:nvPicPr>
          <p:blipFill>
            <a:blip r:embed="rId5" cstate="print">
              <a:extLst>
                <a:ext uri="{28A0092B-C50C-407E-A947-70E740481C1C}">
                  <a14:useLocalDpi xmlns:a14="http://schemas.microsoft.com/office/drawing/2010/main" val="0"/>
                </a:ext>
              </a:extLst>
            </a:blip>
            <a:srcRect/>
            <a:stretch/>
          </p:blipFill>
          <p:spPr>
            <a:xfrm>
              <a:off x="4828181" y="3265682"/>
              <a:ext cx="1088211" cy="1014561"/>
            </a:xfrm>
            <a:prstGeom prst="rect">
              <a:avLst/>
            </a:prstGeom>
          </p:spPr>
        </p:pic>
        <p:sp>
          <p:nvSpPr>
            <p:cNvPr id="44" name="四角形: 角を丸くする 43">
              <a:extLst>
                <a:ext uri="{FF2B5EF4-FFF2-40B4-BE49-F238E27FC236}">
                  <a16:creationId xmlns:a16="http://schemas.microsoft.com/office/drawing/2014/main" id="{16E12664-4484-2BDB-6A45-E16846E0BE9F}"/>
                </a:ext>
              </a:extLst>
            </p:cNvPr>
            <p:cNvSpPr/>
            <p:nvPr/>
          </p:nvSpPr>
          <p:spPr bwMode="auto">
            <a:xfrm>
              <a:off x="3362469" y="3058461"/>
              <a:ext cx="1152128" cy="259745"/>
            </a:xfrm>
            <a:prstGeom prst="roundRect">
              <a:avLst>
                <a:gd name="adj" fmla="val 50000"/>
              </a:avLst>
            </a:prstGeom>
            <a:solidFill>
              <a:srgbClr val="0FBEE7"/>
            </a:solidFill>
            <a:ln w="6350" cap="flat" cmpd="sng" algn="ctr">
              <a:noFill/>
              <a:prstDash val="solid"/>
              <a:round/>
              <a:headEnd type="none" w="med" len="med"/>
              <a:tailEnd type="none" w="med" len="med"/>
            </a:ln>
            <a:effectLst/>
          </p:spPr>
          <p:txBody>
            <a:bodyPr vert="horz" wrap="square" lIns="91440" tIns="36000" rIns="91440" bIns="45720" numCol="1" rtlCol="0" anchor="ctr" anchorCtr="0" compatLnSpc="1">
              <a:prstTxWarp prst="textNoShape">
                <a:avLst/>
              </a:prstTxWarp>
            </a:bodyPr>
            <a:lstStyle/>
            <a:p>
              <a:pPr algn="ctr"/>
              <a:r>
                <a:rPr lang="ja-JP" altLang="en-US" sz="1200" dirty="0">
                  <a:solidFill>
                    <a:schemeClr val="bg1"/>
                  </a:solidFill>
                  <a:latin typeface="HGPｺﾞｼｯｸE" panose="020B0900000000000000" pitchFamily="50" charset="-128"/>
                  <a:ea typeface="HGPｺﾞｼｯｸE" panose="020B0900000000000000" pitchFamily="50" charset="-128"/>
                </a:rPr>
                <a:t>個人事業主</a:t>
              </a:r>
            </a:p>
          </p:txBody>
        </p:sp>
        <p:sp>
          <p:nvSpPr>
            <p:cNvPr id="49" name="テキスト ボックス 48">
              <a:extLst>
                <a:ext uri="{FF2B5EF4-FFF2-40B4-BE49-F238E27FC236}">
                  <a16:creationId xmlns:a16="http://schemas.microsoft.com/office/drawing/2014/main" id="{F6734E0A-D90F-765B-42EE-5FA4210C4EF0}"/>
                </a:ext>
              </a:extLst>
            </p:cNvPr>
            <p:cNvSpPr txBox="1"/>
            <p:nvPr/>
          </p:nvSpPr>
          <p:spPr>
            <a:xfrm>
              <a:off x="3277622" y="3405887"/>
              <a:ext cx="1648208" cy="880049"/>
            </a:xfrm>
            <a:prstGeom prst="rect">
              <a:avLst/>
            </a:prstGeom>
            <a:noFill/>
          </p:spPr>
          <p:txBody>
            <a:bodyPr wrap="none" rtlCol="0">
              <a:spAutoFit/>
            </a:bodyPr>
            <a:lstStyle/>
            <a:p>
              <a:pPr>
                <a:lnSpc>
                  <a:spcPct val="110000"/>
                </a:lnSpc>
                <a:spcBef>
                  <a:spcPts val="0"/>
                </a:spcBef>
                <a:spcAft>
                  <a:spcPts val="0"/>
                </a:spcAft>
              </a:pPr>
              <a:r>
                <a:rPr lang="ja-JP" altLang="en-US" sz="1200" dirty="0">
                  <a:latin typeface="HGPｺﾞｼｯｸE" panose="020B0900000000000000" pitchFamily="50" charset="-128"/>
                  <a:ea typeface="HGPｺﾞｼｯｸE" panose="020B0900000000000000" pitchFamily="50" charset="-128"/>
                </a:rPr>
                <a:t>自分で税金を計算して</a:t>
              </a:r>
              <a:endParaRPr lang="en-US" altLang="ja-JP" sz="1200" dirty="0">
                <a:latin typeface="HGPｺﾞｼｯｸE" panose="020B0900000000000000" pitchFamily="50" charset="-128"/>
                <a:ea typeface="HGPｺﾞｼｯｸE" panose="020B0900000000000000" pitchFamily="50" charset="-128"/>
              </a:endParaRPr>
            </a:p>
            <a:p>
              <a:pPr>
                <a:lnSpc>
                  <a:spcPct val="110000"/>
                </a:lnSpc>
                <a:spcBef>
                  <a:spcPts val="0"/>
                </a:spcBef>
                <a:spcAft>
                  <a:spcPts val="0"/>
                </a:spcAft>
              </a:pPr>
              <a:r>
                <a:rPr lang="ja-JP" altLang="en-US" sz="1200" dirty="0">
                  <a:latin typeface="HGPｺﾞｼｯｸE" panose="020B0900000000000000" pitchFamily="50" charset="-128"/>
                  <a:ea typeface="HGPｺﾞｼｯｸE" panose="020B0900000000000000" pitchFamily="50" charset="-128"/>
                </a:rPr>
                <a:t>税務署に申告</a:t>
              </a:r>
              <a:endParaRPr lang="en-US" altLang="ja-JP" sz="1200" dirty="0">
                <a:latin typeface="HGPｺﾞｼｯｸE" panose="020B0900000000000000" pitchFamily="50" charset="-128"/>
                <a:ea typeface="HGPｺﾞｼｯｸE" panose="020B0900000000000000" pitchFamily="50" charset="-128"/>
              </a:endParaRPr>
            </a:p>
            <a:p>
              <a:pPr>
                <a:lnSpc>
                  <a:spcPct val="110000"/>
                </a:lnSpc>
                <a:spcBef>
                  <a:spcPts val="0"/>
                </a:spcBef>
                <a:spcAft>
                  <a:spcPts val="0"/>
                </a:spcAft>
              </a:pPr>
              <a:r>
                <a:rPr lang="en-US" altLang="ja-JP" sz="1200" dirty="0">
                  <a:latin typeface="HGPｺﾞｼｯｸE" panose="020B0900000000000000" pitchFamily="50" charset="-128"/>
                  <a:ea typeface="HGPｺﾞｼｯｸE" panose="020B0900000000000000" pitchFamily="50" charset="-128"/>
                </a:rPr>
                <a:t>(</a:t>
              </a:r>
              <a:r>
                <a:rPr lang="ja-JP" altLang="en-US" sz="1200" dirty="0">
                  <a:latin typeface="HGPｺﾞｼｯｸE" panose="020B0900000000000000" pitchFamily="50" charset="-128"/>
                  <a:ea typeface="HGPｺﾞｼｯｸE" panose="020B0900000000000000" pitchFamily="50" charset="-128"/>
                </a:rPr>
                <a:t>申し出ること）し、</a:t>
              </a:r>
              <a:endParaRPr lang="en-US" altLang="ja-JP" sz="1200" dirty="0">
                <a:latin typeface="HGPｺﾞｼｯｸE" panose="020B0900000000000000" pitchFamily="50" charset="-128"/>
                <a:ea typeface="HGPｺﾞｼｯｸE" panose="020B0900000000000000" pitchFamily="50" charset="-128"/>
              </a:endParaRPr>
            </a:p>
            <a:p>
              <a:pPr>
                <a:lnSpc>
                  <a:spcPct val="110000"/>
                </a:lnSpc>
                <a:spcBef>
                  <a:spcPts val="0"/>
                </a:spcBef>
                <a:spcAft>
                  <a:spcPts val="0"/>
                </a:spcAft>
              </a:pPr>
              <a:r>
                <a:rPr lang="ja-JP" altLang="en-US" sz="1200" dirty="0">
                  <a:latin typeface="HGPｺﾞｼｯｸE" panose="020B0900000000000000" pitchFamily="50" charset="-128"/>
                  <a:ea typeface="HGPｺﾞｼｯｸE" panose="020B0900000000000000" pitchFamily="50" charset="-128"/>
                </a:rPr>
                <a:t>納めます </a:t>
              </a:r>
              <a:r>
                <a:rPr lang="en-US" altLang="ja-JP" sz="1200" dirty="0">
                  <a:latin typeface="HGPｺﾞｼｯｸE" panose="020B0900000000000000" pitchFamily="50" charset="-128"/>
                  <a:ea typeface="HGPｺﾞｼｯｸE" panose="020B0900000000000000" pitchFamily="50" charset="-128"/>
                </a:rPr>
                <a:t>(</a:t>
              </a:r>
              <a:r>
                <a:rPr lang="ja-JP" altLang="en-US" sz="1200" dirty="0">
                  <a:latin typeface="HGPｺﾞｼｯｸE" panose="020B0900000000000000" pitchFamily="50" charset="-128"/>
                  <a:ea typeface="HGPｺﾞｼｯｸE" panose="020B0900000000000000" pitchFamily="50" charset="-128"/>
                </a:rPr>
                <a:t>確定申告</a:t>
              </a:r>
              <a:r>
                <a:rPr lang="en-US" altLang="ja-JP" sz="1200" dirty="0">
                  <a:latin typeface="HGPｺﾞｼｯｸE" panose="020B0900000000000000" pitchFamily="50" charset="-128"/>
                  <a:ea typeface="HGPｺﾞｼｯｸE" panose="020B0900000000000000" pitchFamily="50" charset="-128"/>
                </a:rPr>
                <a:t>)</a:t>
              </a:r>
              <a:r>
                <a:rPr lang="ja-JP" altLang="en-US" sz="1200" dirty="0">
                  <a:latin typeface="HGPｺﾞｼｯｸE" panose="020B0900000000000000" pitchFamily="50" charset="-128"/>
                  <a:ea typeface="HGPｺﾞｼｯｸE" panose="020B0900000000000000" pitchFamily="50" charset="-128"/>
                </a:rPr>
                <a:t>。</a:t>
              </a:r>
              <a:endParaRPr lang="en-US" altLang="ja-JP" sz="1200" dirty="0">
                <a:latin typeface="HGPｺﾞｼｯｸE" panose="020B0900000000000000" pitchFamily="50" charset="-128"/>
                <a:ea typeface="HGPｺﾞｼｯｸE" panose="020B0900000000000000" pitchFamily="50" charset="-128"/>
              </a:endParaRPr>
            </a:p>
          </p:txBody>
        </p:sp>
        <p:sp>
          <p:nvSpPr>
            <p:cNvPr id="47" name="テキスト ボックス 46">
              <a:extLst>
                <a:ext uri="{FF2B5EF4-FFF2-40B4-BE49-F238E27FC236}">
                  <a16:creationId xmlns:a16="http://schemas.microsoft.com/office/drawing/2014/main" id="{1860FED4-E4F6-55A1-A245-FC59CEE6003E}"/>
                </a:ext>
              </a:extLst>
            </p:cNvPr>
            <p:cNvSpPr txBox="1"/>
            <p:nvPr/>
          </p:nvSpPr>
          <p:spPr>
            <a:xfrm>
              <a:off x="6081549" y="3405887"/>
              <a:ext cx="1329210" cy="880049"/>
            </a:xfrm>
            <a:prstGeom prst="rect">
              <a:avLst/>
            </a:prstGeom>
            <a:noFill/>
          </p:spPr>
          <p:txBody>
            <a:bodyPr wrap="none" rtlCol="0">
              <a:spAutoFit/>
            </a:bodyPr>
            <a:lstStyle/>
            <a:p>
              <a:pPr>
                <a:lnSpc>
                  <a:spcPct val="110000"/>
                </a:lnSpc>
                <a:spcBef>
                  <a:spcPts val="0"/>
                </a:spcBef>
                <a:spcAft>
                  <a:spcPts val="0"/>
                </a:spcAft>
              </a:pPr>
              <a:r>
                <a:rPr lang="ja-JP" altLang="en-US" sz="1200" dirty="0">
                  <a:latin typeface="HGPｺﾞｼｯｸE" panose="020B0900000000000000" pitchFamily="50" charset="-128"/>
                  <a:ea typeface="HGPｺﾞｼｯｸE" panose="020B0900000000000000" pitchFamily="50" charset="-128"/>
                </a:rPr>
                <a:t>会社は、社員から</a:t>
              </a:r>
              <a:endParaRPr lang="en-US" altLang="ja-JP" sz="1200" dirty="0">
                <a:latin typeface="HGPｺﾞｼｯｸE" panose="020B0900000000000000" pitchFamily="50" charset="-128"/>
                <a:ea typeface="HGPｺﾞｼｯｸE" panose="020B0900000000000000" pitchFamily="50" charset="-128"/>
              </a:endParaRPr>
            </a:p>
            <a:p>
              <a:pPr>
                <a:lnSpc>
                  <a:spcPct val="110000"/>
                </a:lnSpc>
                <a:spcBef>
                  <a:spcPts val="0"/>
                </a:spcBef>
                <a:spcAft>
                  <a:spcPts val="0"/>
                </a:spcAft>
              </a:pPr>
              <a:r>
                <a:rPr lang="ja-JP" altLang="en-US" sz="1200" dirty="0">
                  <a:latin typeface="HGPｺﾞｼｯｸE" panose="020B0900000000000000" pitchFamily="50" charset="-128"/>
                  <a:ea typeface="HGPｺﾞｼｯｸE" panose="020B0900000000000000" pitchFamily="50" charset="-128"/>
                </a:rPr>
                <a:t>預かった税金を</a:t>
              </a:r>
              <a:endParaRPr lang="en-US" altLang="ja-JP" sz="1200" dirty="0">
                <a:latin typeface="HGPｺﾞｼｯｸE" panose="020B0900000000000000" pitchFamily="50" charset="-128"/>
                <a:ea typeface="HGPｺﾞｼｯｸE" panose="020B0900000000000000" pitchFamily="50" charset="-128"/>
              </a:endParaRPr>
            </a:p>
            <a:p>
              <a:pPr>
                <a:lnSpc>
                  <a:spcPct val="110000"/>
                </a:lnSpc>
                <a:spcBef>
                  <a:spcPts val="0"/>
                </a:spcBef>
                <a:spcAft>
                  <a:spcPts val="0"/>
                </a:spcAft>
              </a:pPr>
              <a:r>
                <a:rPr lang="ja-JP" altLang="en-US" sz="1200" dirty="0">
                  <a:latin typeface="HGPｺﾞｼｯｸE" panose="020B0900000000000000" pitchFamily="50" charset="-128"/>
                  <a:ea typeface="HGPｺﾞｼｯｸE" panose="020B0900000000000000" pitchFamily="50" charset="-128"/>
                </a:rPr>
                <a:t>まとめて納めます</a:t>
              </a:r>
              <a:endParaRPr lang="en-US" altLang="ja-JP" sz="1200" dirty="0">
                <a:latin typeface="HGPｺﾞｼｯｸE" panose="020B0900000000000000" pitchFamily="50" charset="-128"/>
                <a:ea typeface="HGPｺﾞｼｯｸE" panose="020B0900000000000000" pitchFamily="50" charset="-128"/>
              </a:endParaRPr>
            </a:p>
            <a:p>
              <a:pPr>
                <a:lnSpc>
                  <a:spcPct val="110000"/>
                </a:lnSpc>
                <a:spcBef>
                  <a:spcPts val="0"/>
                </a:spcBef>
                <a:spcAft>
                  <a:spcPts val="0"/>
                </a:spcAft>
              </a:pPr>
              <a:r>
                <a:rPr lang="ja-JP" altLang="en-US" sz="1200" dirty="0">
                  <a:latin typeface="HGPｺﾞｼｯｸE" panose="020B0900000000000000" pitchFamily="50" charset="-128"/>
                  <a:ea typeface="HGPｺﾞｼｯｸE" panose="020B0900000000000000" pitchFamily="50" charset="-128"/>
                </a:rPr>
                <a:t>（源泉徴収）。</a:t>
              </a:r>
            </a:p>
          </p:txBody>
        </p:sp>
      </p:grpSp>
      <p:grpSp>
        <p:nvGrpSpPr>
          <p:cNvPr id="11" name="グループ化 10">
            <a:extLst>
              <a:ext uri="{FF2B5EF4-FFF2-40B4-BE49-F238E27FC236}">
                <a16:creationId xmlns:a16="http://schemas.microsoft.com/office/drawing/2014/main" id="{BB4665ED-58DF-C42F-E1CC-C4EDF4F0DD5A}"/>
              </a:ext>
            </a:extLst>
          </p:cNvPr>
          <p:cNvGrpSpPr/>
          <p:nvPr/>
        </p:nvGrpSpPr>
        <p:grpSpPr>
          <a:xfrm>
            <a:off x="5039206" y="5201020"/>
            <a:ext cx="2592000" cy="1440000"/>
            <a:chOff x="5039206" y="4869320"/>
            <a:chExt cx="2592000" cy="1440000"/>
          </a:xfrm>
        </p:grpSpPr>
        <p:sp>
          <p:nvSpPr>
            <p:cNvPr id="54" name="正方形/長方形 53">
              <a:extLst>
                <a:ext uri="{FF2B5EF4-FFF2-40B4-BE49-F238E27FC236}">
                  <a16:creationId xmlns:a16="http://schemas.microsoft.com/office/drawing/2014/main" id="{9803752F-9EC3-3443-E15C-35CF6E0E7AA9}"/>
                </a:ext>
              </a:extLst>
            </p:cNvPr>
            <p:cNvSpPr/>
            <p:nvPr/>
          </p:nvSpPr>
          <p:spPr bwMode="auto">
            <a:xfrm>
              <a:off x="5039206" y="4869320"/>
              <a:ext cx="2592000" cy="1440000"/>
            </a:xfrm>
            <a:prstGeom prst="rect">
              <a:avLst/>
            </a:prstGeom>
            <a:noFill/>
            <a:ln w="12700">
              <a:solidFill>
                <a:srgbClr val="005BAD"/>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ja-JP" altLang="en-US" dirty="0">
                <a:latin typeface="HGPGothicE" panose="020B0900000000000000" pitchFamily="34" charset="-128"/>
              </a:endParaRPr>
            </a:p>
          </p:txBody>
        </p:sp>
        <p:sp>
          <p:nvSpPr>
            <p:cNvPr id="56" name="正方形/長方形 55">
              <a:extLst>
                <a:ext uri="{FF2B5EF4-FFF2-40B4-BE49-F238E27FC236}">
                  <a16:creationId xmlns:a16="http://schemas.microsoft.com/office/drawing/2014/main" id="{2C00E939-2CDC-CD2E-C95E-DB1F25ADEC4C}"/>
                </a:ext>
              </a:extLst>
            </p:cNvPr>
            <p:cNvSpPr/>
            <p:nvPr/>
          </p:nvSpPr>
          <p:spPr bwMode="auto">
            <a:xfrm>
              <a:off x="5091569" y="4948063"/>
              <a:ext cx="1487626" cy="818832"/>
            </a:xfrm>
            <a:prstGeom prst="rect">
              <a:avLst/>
            </a:prstGeom>
            <a:noFill/>
            <a:ln w="6350" cap="flat" cmpd="sng" algn="ctr">
              <a:noFill/>
              <a:prstDash val="solid"/>
              <a:round/>
              <a:headEnd type="none" w="med" len="med"/>
              <a:tailEnd type="none" w="med" len="med"/>
            </a:ln>
            <a:effectLst/>
          </p:spPr>
          <p:txBody>
            <a:bodyPr vert="horz" wrap="square" lIns="91440" tIns="36000" rIns="91440" bIns="45720" numCol="1" rtlCol="0" anchor="ctr" anchorCtr="0" compatLnSpc="1">
              <a:prstTxWarp prst="textNoShape">
                <a:avLst/>
              </a:prstTxWarp>
            </a:bodyPr>
            <a:lstStyle/>
            <a:p>
              <a:pPr marL="0" marR="0" indent="0" algn="ctr" defTabSz="914400" latinLnBrk="0">
                <a:lnSpc>
                  <a:spcPct val="100000"/>
                </a:lnSpc>
                <a:buClrTx/>
                <a:buSzTx/>
                <a:buFontTx/>
                <a:buNone/>
                <a:tabLst/>
              </a:pPr>
              <a:r>
                <a:rPr lang="ja-JP" altLang="en-US" sz="1600" dirty="0">
                  <a:solidFill>
                    <a:srgbClr val="005BAD"/>
                  </a:solidFill>
                  <a:latin typeface="HGPｺﾞｼｯｸE" panose="020B0900000000000000" pitchFamily="50" charset="-128"/>
                  <a:ea typeface="HGPｺﾞｼｯｸE" panose="020B0900000000000000" pitchFamily="50" charset="-128"/>
                </a:rPr>
                <a:t>都道府県</a:t>
              </a:r>
              <a:endParaRPr lang="en-US" altLang="ja-JP" sz="1600" dirty="0">
                <a:solidFill>
                  <a:srgbClr val="005BAD"/>
                </a:solidFill>
                <a:latin typeface="HGPｺﾞｼｯｸE" panose="020B0900000000000000" pitchFamily="50" charset="-128"/>
                <a:ea typeface="HGPｺﾞｼｯｸE" panose="020B0900000000000000" pitchFamily="50" charset="-128"/>
              </a:endParaRPr>
            </a:p>
            <a:p>
              <a:pPr marL="0" marR="0" indent="0" algn="ctr" defTabSz="914400" latinLnBrk="0">
                <a:lnSpc>
                  <a:spcPct val="100000"/>
                </a:lnSpc>
                <a:buClrTx/>
                <a:buSzTx/>
                <a:buFontTx/>
                <a:buNone/>
                <a:tabLst/>
              </a:pPr>
              <a:r>
                <a:rPr lang="ja-JP" altLang="en-US" sz="1600" dirty="0">
                  <a:solidFill>
                    <a:srgbClr val="005BAD"/>
                  </a:solidFill>
                  <a:latin typeface="HGPｺﾞｼｯｸE" panose="020B0900000000000000" pitchFamily="50" charset="-128"/>
                  <a:ea typeface="HGPｺﾞｼｯｸE" panose="020B0900000000000000" pitchFamily="50" charset="-128"/>
                </a:rPr>
                <a:t>市区町村</a:t>
              </a:r>
              <a:endParaRPr lang="en-US" altLang="ja-JP" sz="1600" dirty="0">
                <a:solidFill>
                  <a:srgbClr val="005BAD"/>
                </a:solidFill>
                <a:latin typeface="HGPｺﾞｼｯｸE" panose="020B0900000000000000" pitchFamily="50" charset="-128"/>
                <a:ea typeface="HGPｺﾞｼｯｸE" panose="020B0900000000000000" pitchFamily="50" charset="-128"/>
              </a:endParaRPr>
            </a:p>
          </p:txBody>
        </p:sp>
        <p:pic>
          <p:nvPicPr>
            <p:cNvPr id="57" name="グラフィックス 56">
              <a:extLst>
                <a:ext uri="{FF2B5EF4-FFF2-40B4-BE49-F238E27FC236}">
                  <a16:creationId xmlns:a16="http://schemas.microsoft.com/office/drawing/2014/main" id="{5C508F82-9849-F298-84EE-9EB1A7DDA50E}"/>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rot="16200000">
              <a:off x="5726826" y="5206539"/>
              <a:ext cx="217112" cy="1184009"/>
            </a:xfrm>
            <a:prstGeom prst="rect">
              <a:avLst/>
            </a:prstGeom>
          </p:spPr>
        </p:pic>
        <p:sp>
          <p:nvSpPr>
            <p:cNvPr id="58" name="正方形/長方形 57">
              <a:extLst>
                <a:ext uri="{FF2B5EF4-FFF2-40B4-BE49-F238E27FC236}">
                  <a16:creationId xmlns:a16="http://schemas.microsoft.com/office/drawing/2014/main" id="{B886C409-79B9-3120-5F02-3D9E0D047811}"/>
                </a:ext>
              </a:extLst>
            </p:cNvPr>
            <p:cNvSpPr/>
            <p:nvPr/>
          </p:nvSpPr>
          <p:spPr bwMode="auto">
            <a:xfrm>
              <a:off x="5091569" y="5936248"/>
              <a:ext cx="1487626" cy="288357"/>
            </a:xfrm>
            <a:prstGeom prst="rect">
              <a:avLst/>
            </a:prstGeom>
            <a:noFill/>
            <a:ln w="6350" cap="flat" cmpd="sng" algn="ctr">
              <a:noFill/>
              <a:prstDash val="solid"/>
              <a:round/>
              <a:headEnd type="none" w="med" len="med"/>
              <a:tailEnd type="none" w="med" len="med"/>
            </a:ln>
            <a:effectLst/>
          </p:spPr>
          <p:txBody>
            <a:bodyPr vert="horz" wrap="square" lIns="91440" tIns="36000" rIns="91440" bIns="45720" numCol="1" rtlCol="0" anchor="ctr" anchorCtr="0" compatLnSpc="1">
              <a:prstTxWarp prst="textNoShape">
                <a:avLst/>
              </a:prstTxWarp>
            </a:bodyPr>
            <a:lstStyle/>
            <a:p>
              <a:pPr marL="0" marR="0" indent="0" algn="ctr" defTabSz="914400" latinLnBrk="0">
                <a:lnSpc>
                  <a:spcPct val="100000"/>
                </a:lnSpc>
                <a:buClrTx/>
                <a:buSzTx/>
                <a:buFontTx/>
                <a:buNone/>
                <a:tabLst/>
              </a:pPr>
              <a:r>
                <a:rPr lang="ja-JP" altLang="en-US" sz="1400" dirty="0">
                  <a:solidFill>
                    <a:srgbClr val="005BAD"/>
                  </a:solidFill>
                  <a:latin typeface="HGPｺﾞｼｯｸE" panose="020B0900000000000000" pitchFamily="50" charset="-128"/>
                  <a:ea typeface="HGPｺﾞｼｯｸE" panose="020B0900000000000000" pitchFamily="50" charset="-128"/>
                </a:rPr>
                <a:t>（地方公共団体）</a:t>
              </a:r>
            </a:p>
          </p:txBody>
        </p:sp>
      </p:grpSp>
      <p:grpSp>
        <p:nvGrpSpPr>
          <p:cNvPr id="10" name="グループ化 9">
            <a:extLst>
              <a:ext uri="{FF2B5EF4-FFF2-40B4-BE49-F238E27FC236}">
                <a16:creationId xmlns:a16="http://schemas.microsoft.com/office/drawing/2014/main" id="{E4900BE6-7261-4520-4675-CA951C41D8CB}"/>
              </a:ext>
            </a:extLst>
          </p:cNvPr>
          <p:cNvGrpSpPr/>
          <p:nvPr/>
        </p:nvGrpSpPr>
        <p:grpSpPr>
          <a:xfrm>
            <a:off x="1428224" y="5201020"/>
            <a:ext cx="2676570" cy="1440000"/>
            <a:chOff x="1428224" y="4869320"/>
            <a:chExt cx="2676570" cy="1440000"/>
          </a:xfrm>
        </p:grpSpPr>
        <p:sp>
          <p:nvSpPr>
            <p:cNvPr id="63" name="正方形/長方形 62">
              <a:extLst>
                <a:ext uri="{FF2B5EF4-FFF2-40B4-BE49-F238E27FC236}">
                  <a16:creationId xmlns:a16="http://schemas.microsoft.com/office/drawing/2014/main" id="{D712D98F-E607-8BFF-A424-73C2FC87A58B}"/>
                </a:ext>
              </a:extLst>
            </p:cNvPr>
            <p:cNvSpPr/>
            <p:nvPr/>
          </p:nvSpPr>
          <p:spPr bwMode="auto">
            <a:xfrm>
              <a:off x="1512794" y="4869320"/>
              <a:ext cx="2592000" cy="1440000"/>
            </a:xfrm>
            <a:prstGeom prst="rect">
              <a:avLst/>
            </a:prstGeom>
            <a:noFill/>
            <a:ln w="12700">
              <a:solidFill>
                <a:srgbClr val="005BAD"/>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ja-JP" altLang="en-US" dirty="0">
                <a:latin typeface="HGPGothicE" panose="020B0900000000000000" pitchFamily="34" charset="-128"/>
              </a:endParaRPr>
            </a:p>
          </p:txBody>
        </p:sp>
        <p:sp>
          <p:nvSpPr>
            <p:cNvPr id="64" name="正方形/長方形 63">
              <a:extLst>
                <a:ext uri="{FF2B5EF4-FFF2-40B4-BE49-F238E27FC236}">
                  <a16:creationId xmlns:a16="http://schemas.microsoft.com/office/drawing/2014/main" id="{9E612FD1-CA30-7124-B669-2293A1206EE2}"/>
                </a:ext>
              </a:extLst>
            </p:cNvPr>
            <p:cNvSpPr/>
            <p:nvPr/>
          </p:nvSpPr>
          <p:spPr bwMode="auto">
            <a:xfrm>
              <a:off x="1428224" y="5327483"/>
              <a:ext cx="1487626" cy="576533"/>
            </a:xfrm>
            <a:prstGeom prst="rect">
              <a:avLst/>
            </a:prstGeom>
            <a:noFill/>
            <a:ln w="6350" cap="flat" cmpd="sng" algn="ctr">
              <a:noFill/>
              <a:prstDash val="solid"/>
              <a:round/>
              <a:headEnd type="none" w="med" len="med"/>
              <a:tailEnd type="none" w="med" len="med"/>
            </a:ln>
            <a:effectLst/>
          </p:spPr>
          <p:txBody>
            <a:bodyPr vert="horz" wrap="square" lIns="91440" tIns="36000" rIns="91440" bIns="45720" numCol="1" rtlCol="0" anchor="ctr" anchorCtr="0" compatLnSpc="1">
              <a:prstTxWarp prst="textNoShape">
                <a:avLst/>
              </a:prstTxWarp>
            </a:bodyPr>
            <a:lstStyle/>
            <a:p>
              <a:pPr marL="0" marR="0" indent="0" algn="ctr" defTabSz="914400" latinLnBrk="0">
                <a:lnSpc>
                  <a:spcPct val="100000"/>
                </a:lnSpc>
                <a:buClrTx/>
                <a:buSzTx/>
                <a:buFontTx/>
                <a:buNone/>
                <a:tabLst/>
              </a:pPr>
              <a:r>
                <a:rPr lang="ja-JP" altLang="en-US" sz="2000" dirty="0">
                  <a:solidFill>
                    <a:srgbClr val="005BAD"/>
                  </a:solidFill>
                  <a:latin typeface="HGPｺﾞｼｯｸE" panose="020B0900000000000000" pitchFamily="50" charset="-128"/>
                  <a:ea typeface="HGPｺﾞｼｯｸE" panose="020B0900000000000000" pitchFamily="50" charset="-128"/>
                </a:rPr>
                <a:t>税務署</a:t>
              </a:r>
              <a:endParaRPr lang="en-US" altLang="ja-JP" sz="2000" dirty="0">
                <a:solidFill>
                  <a:srgbClr val="005BAD"/>
                </a:solidFill>
                <a:latin typeface="HGPｺﾞｼｯｸE" panose="020B0900000000000000" pitchFamily="50" charset="-128"/>
                <a:ea typeface="HGPｺﾞｼｯｸE" panose="020B0900000000000000" pitchFamily="50" charset="-128"/>
              </a:endParaRPr>
            </a:p>
            <a:p>
              <a:pPr marL="0" marR="0" indent="0" algn="ctr" defTabSz="914400" latinLnBrk="0">
                <a:lnSpc>
                  <a:spcPct val="100000"/>
                </a:lnSpc>
                <a:buClrTx/>
                <a:buSzTx/>
                <a:buFontTx/>
                <a:buNone/>
                <a:tabLst/>
              </a:pPr>
              <a:r>
                <a:rPr lang="ja-JP" altLang="en-US" dirty="0">
                  <a:solidFill>
                    <a:srgbClr val="005BAD"/>
                  </a:solidFill>
                  <a:latin typeface="HGPｺﾞｼｯｸE" panose="020B0900000000000000" pitchFamily="50" charset="-128"/>
                  <a:ea typeface="HGPｺﾞｼｯｸE" panose="020B0900000000000000" pitchFamily="50" charset="-128"/>
                </a:rPr>
                <a:t>（国）</a:t>
              </a:r>
            </a:p>
          </p:txBody>
        </p:sp>
      </p:grpSp>
      <p:grpSp>
        <p:nvGrpSpPr>
          <p:cNvPr id="8" name="グループ化 7">
            <a:extLst>
              <a:ext uri="{FF2B5EF4-FFF2-40B4-BE49-F238E27FC236}">
                <a16:creationId xmlns:a16="http://schemas.microsoft.com/office/drawing/2014/main" id="{A83F03DB-A5CD-7F99-F02D-32EE59DBB391}"/>
              </a:ext>
            </a:extLst>
          </p:cNvPr>
          <p:cNvGrpSpPr/>
          <p:nvPr/>
        </p:nvGrpSpPr>
        <p:grpSpPr>
          <a:xfrm>
            <a:off x="250337" y="3303310"/>
            <a:ext cx="2592000" cy="1440000"/>
            <a:chOff x="259302" y="2971610"/>
            <a:chExt cx="2592000" cy="1440000"/>
          </a:xfrm>
        </p:grpSpPr>
        <p:sp>
          <p:nvSpPr>
            <p:cNvPr id="67" name="正方形/長方形 66">
              <a:extLst>
                <a:ext uri="{FF2B5EF4-FFF2-40B4-BE49-F238E27FC236}">
                  <a16:creationId xmlns:a16="http://schemas.microsoft.com/office/drawing/2014/main" id="{5655544B-FACD-0B40-1D37-43BF5D6400AC}"/>
                </a:ext>
              </a:extLst>
            </p:cNvPr>
            <p:cNvSpPr/>
            <p:nvPr/>
          </p:nvSpPr>
          <p:spPr bwMode="auto">
            <a:xfrm>
              <a:off x="259302" y="2971610"/>
              <a:ext cx="2592000" cy="1440000"/>
            </a:xfrm>
            <a:prstGeom prst="rect">
              <a:avLst/>
            </a:prstGeom>
            <a:noFill/>
            <a:ln w="12700">
              <a:solidFill>
                <a:srgbClr val="45B21E"/>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ja-JP" altLang="en-US" dirty="0">
                <a:latin typeface="HGPGothicE" panose="020B0900000000000000" pitchFamily="34" charset="-128"/>
              </a:endParaRPr>
            </a:p>
          </p:txBody>
        </p:sp>
        <p:sp>
          <p:nvSpPr>
            <p:cNvPr id="68" name="四角形: 角を丸くする 67">
              <a:extLst>
                <a:ext uri="{FF2B5EF4-FFF2-40B4-BE49-F238E27FC236}">
                  <a16:creationId xmlns:a16="http://schemas.microsoft.com/office/drawing/2014/main" id="{6E5D0FE3-0496-6C0F-5B5D-9AAAEEE6E5CE}"/>
                </a:ext>
              </a:extLst>
            </p:cNvPr>
            <p:cNvSpPr/>
            <p:nvPr/>
          </p:nvSpPr>
          <p:spPr bwMode="auto">
            <a:xfrm>
              <a:off x="311150" y="3045761"/>
              <a:ext cx="945835" cy="259745"/>
            </a:xfrm>
            <a:prstGeom prst="roundRect">
              <a:avLst>
                <a:gd name="adj" fmla="val 50000"/>
              </a:avLst>
            </a:prstGeom>
            <a:solidFill>
              <a:srgbClr val="39B10F"/>
            </a:solidFill>
            <a:ln w="6350" cap="flat" cmpd="sng" algn="ctr">
              <a:noFill/>
              <a:prstDash val="solid"/>
              <a:round/>
              <a:headEnd type="none" w="med" len="med"/>
              <a:tailEnd type="none" w="med" len="med"/>
            </a:ln>
            <a:effectLst/>
          </p:spPr>
          <p:txBody>
            <a:bodyPr vert="horz" wrap="square" lIns="91440" tIns="36000" rIns="91440" bIns="45720" numCol="1" rtlCol="0" anchor="ctr" anchorCtr="0" compatLnSpc="1">
              <a:prstTxWarp prst="textNoShape">
                <a:avLst/>
              </a:prstTxWarp>
            </a:bodyPr>
            <a:lstStyle/>
            <a:p>
              <a:pPr marL="0" marR="0" indent="0" algn="ctr" defTabSz="914400" latinLnBrk="0">
                <a:lnSpc>
                  <a:spcPct val="100000"/>
                </a:lnSpc>
                <a:buClrTx/>
                <a:buSzTx/>
                <a:buFontTx/>
                <a:buNone/>
                <a:tabLst/>
              </a:pPr>
              <a:r>
                <a:rPr lang="ja-JP" altLang="en-US" sz="1200" dirty="0">
                  <a:solidFill>
                    <a:schemeClr val="bg1"/>
                  </a:solidFill>
                  <a:latin typeface="HGPｺﾞｼｯｸE" panose="020B0900000000000000" pitchFamily="50" charset="-128"/>
                  <a:ea typeface="HGPｺﾞｼｯｸE" panose="020B0900000000000000" pitchFamily="50" charset="-128"/>
                </a:rPr>
                <a:t>お店</a:t>
              </a:r>
            </a:p>
          </p:txBody>
        </p:sp>
        <p:sp>
          <p:nvSpPr>
            <p:cNvPr id="69" name="テキスト ボックス 68">
              <a:extLst>
                <a:ext uri="{FF2B5EF4-FFF2-40B4-BE49-F238E27FC236}">
                  <a16:creationId xmlns:a16="http://schemas.microsoft.com/office/drawing/2014/main" id="{CC480ED9-04DD-6FFA-BC74-BC02474FB75B}"/>
                </a:ext>
              </a:extLst>
            </p:cNvPr>
            <p:cNvSpPr txBox="1"/>
            <p:nvPr/>
          </p:nvSpPr>
          <p:spPr>
            <a:xfrm>
              <a:off x="259803" y="3405887"/>
              <a:ext cx="1431802" cy="676917"/>
            </a:xfrm>
            <a:prstGeom prst="rect">
              <a:avLst/>
            </a:prstGeom>
            <a:noFill/>
          </p:spPr>
          <p:txBody>
            <a:bodyPr wrap="none" rtlCol="0">
              <a:spAutoFit/>
            </a:bodyPr>
            <a:lstStyle/>
            <a:p>
              <a:pPr>
                <a:lnSpc>
                  <a:spcPct val="110000"/>
                </a:lnSpc>
                <a:spcBef>
                  <a:spcPts val="0"/>
                </a:spcBef>
                <a:spcAft>
                  <a:spcPts val="0"/>
                </a:spcAft>
              </a:pPr>
              <a:r>
                <a:rPr lang="ja-JP" altLang="en-US" sz="1200" dirty="0">
                  <a:latin typeface="HGPｺﾞｼｯｸE" panose="020B0900000000000000" pitchFamily="50" charset="-128"/>
                  <a:ea typeface="HGPｺﾞｼｯｸE" panose="020B0900000000000000" pitchFamily="50" charset="-128"/>
                </a:rPr>
                <a:t>お店は、預かった</a:t>
              </a:r>
              <a:endParaRPr lang="en-US" altLang="ja-JP" sz="1200" dirty="0">
                <a:latin typeface="HGPｺﾞｼｯｸE" panose="020B0900000000000000" pitchFamily="50" charset="-128"/>
                <a:ea typeface="HGPｺﾞｼｯｸE" panose="020B0900000000000000" pitchFamily="50" charset="-128"/>
              </a:endParaRPr>
            </a:p>
            <a:p>
              <a:pPr>
                <a:lnSpc>
                  <a:spcPct val="110000"/>
                </a:lnSpc>
                <a:spcBef>
                  <a:spcPts val="0"/>
                </a:spcBef>
                <a:spcAft>
                  <a:spcPts val="0"/>
                </a:spcAft>
              </a:pPr>
              <a:r>
                <a:rPr lang="ja-JP" altLang="en-US" sz="1200" dirty="0">
                  <a:latin typeface="HGPｺﾞｼｯｸE" panose="020B0900000000000000" pitchFamily="50" charset="-128"/>
                  <a:ea typeface="HGPｺﾞｼｯｸE" panose="020B0900000000000000" pitchFamily="50" charset="-128"/>
                </a:rPr>
                <a:t>消費税を</a:t>
              </a:r>
              <a:endParaRPr lang="en-US" altLang="ja-JP" sz="1200" dirty="0">
                <a:latin typeface="HGPｺﾞｼｯｸE" panose="020B0900000000000000" pitchFamily="50" charset="-128"/>
                <a:ea typeface="HGPｺﾞｼｯｸE" panose="020B0900000000000000" pitchFamily="50" charset="-128"/>
              </a:endParaRPr>
            </a:p>
            <a:p>
              <a:pPr>
                <a:lnSpc>
                  <a:spcPct val="110000"/>
                </a:lnSpc>
                <a:spcBef>
                  <a:spcPts val="0"/>
                </a:spcBef>
                <a:spcAft>
                  <a:spcPts val="0"/>
                </a:spcAft>
              </a:pPr>
              <a:r>
                <a:rPr lang="ja-JP" altLang="en-US" sz="1200" dirty="0">
                  <a:latin typeface="HGPｺﾞｼｯｸE" panose="020B0900000000000000" pitchFamily="50" charset="-128"/>
                  <a:ea typeface="HGPｺﾞｼｯｸE" panose="020B0900000000000000" pitchFamily="50" charset="-128"/>
                </a:rPr>
                <a:t>まとめて納めます。</a:t>
              </a:r>
              <a:endParaRPr lang="en-US" altLang="ja-JP" sz="1200" dirty="0">
                <a:latin typeface="HGPｺﾞｼｯｸE" panose="020B0900000000000000" pitchFamily="50" charset="-128"/>
                <a:ea typeface="HGPｺﾞｼｯｸE" panose="020B0900000000000000" pitchFamily="50" charset="-128"/>
              </a:endParaRPr>
            </a:p>
          </p:txBody>
        </p:sp>
      </p:grpSp>
      <p:pic>
        <p:nvPicPr>
          <p:cNvPr id="70" name="図 69">
            <a:extLst>
              <a:ext uri="{FF2B5EF4-FFF2-40B4-BE49-F238E27FC236}">
                <a16:creationId xmlns:a16="http://schemas.microsoft.com/office/drawing/2014/main" id="{80B1157B-30E2-EBB6-4002-C6283C7D4E63}"/>
              </a:ext>
            </a:extLst>
          </p:cNvPr>
          <p:cNvPicPr>
            <a:picLocks noChangeAspect="1"/>
          </p:cNvPicPr>
          <p:nvPr/>
        </p:nvPicPr>
        <p:blipFill>
          <a:blip r:embed="rId8" cstate="print">
            <a:extLst>
              <a:ext uri="{28A0092B-C50C-407E-A947-70E740481C1C}">
                <a14:useLocalDpi xmlns:a14="http://schemas.microsoft.com/office/drawing/2010/main" val="0"/>
              </a:ext>
            </a:extLst>
          </a:blip>
          <a:srcRect/>
          <a:stretch/>
        </p:blipFill>
        <p:spPr>
          <a:xfrm>
            <a:off x="1680491" y="3832707"/>
            <a:ext cx="1420909" cy="918260"/>
          </a:xfrm>
          <a:prstGeom prst="rect">
            <a:avLst/>
          </a:prstGeom>
        </p:spPr>
      </p:pic>
      <p:pic>
        <p:nvPicPr>
          <p:cNvPr id="55" name="図 54">
            <a:extLst>
              <a:ext uri="{FF2B5EF4-FFF2-40B4-BE49-F238E27FC236}">
                <a16:creationId xmlns:a16="http://schemas.microsoft.com/office/drawing/2014/main" id="{E2AE49B3-DC13-4F74-7AFB-123D5F2D42AC}"/>
              </a:ext>
            </a:extLst>
          </p:cNvPr>
          <p:cNvPicPr>
            <a:picLocks noChangeAspect="1"/>
          </p:cNvPicPr>
          <p:nvPr/>
        </p:nvPicPr>
        <p:blipFill>
          <a:blip r:embed="rId9" cstate="print">
            <a:extLst>
              <a:ext uri="{28A0092B-C50C-407E-A947-70E740481C1C}">
                <a14:useLocalDpi xmlns:a14="http://schemas.microsoft.com/office/drawing/2010/main" val="0"/>
              </a:ext>
            </a:extLst>
          </a:blip>
          <a:srcRect/>
          <a:stretch/>
        </p:blipFill>
        <p:spPr>
          <a:xfrm>
            <a:off x="6672589" y="5571855"/>
            <a:ext cx="1968252" cy="1090108"/>
          </a:xfrm>
          <a:prstGeom prst="rect">
            <a:avLst/>
          </a:prstGeom>
        </p:spPr>
      </p:pic>
      <p:pic>
        <p:nvPicPr>
          <p:cNvPr id="65" name="図 64" descr="ダイアグラム&#10;&#10;自動的に生成された説明">
            <a:extLst>
              <a:ext uri="{FF2B5EF4-FFF2-40B4-BE49-F238E27FC236}">
                <a16:creationId xmlns:a16="http://schemas.microsoft.com/office/drawing/2014/main" id="{D99A4918-07B2-B585-C80C-863EBDED8408}"/>
              </a:ext>
            </a:extLst>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2940564" y="5344876"/>
            <a:ext cx="1335625" cy="1299499"/>
          </a:xfrm>
          <a:prstGeom prst="rect">
            <a:avLst/>
          </a:prstGeom>
        </p:spPr>
      </p:pic>
      <p:sp>
        <p:nvSpPr>
          <p:cNvPr id="7" name="テキスト ボックス 6">
            <a:extLst>
              <a:ext uri="{FF2B5EF4-FFF2-40B4-BE49-F238E27FC236}">
                <a16:creationId xmlns:a16="http://schemas.microsoft.com/office/drawing/2014/main" id="{854B59B9-9D80-5691-BB24-9F4D6282473B}"/>
              </a:ext>
            </a:extLst>
          </p:cNvPr>
          <p:cNvSpPr txBox="1"/>
          <p:nvPr/>
        </p:nvSpPr>
        <p:spPr>
          <a:xfrm>
            <a:off x="194203" y="957280"/>
            <a:ext cx="2196435" cy="369332"/>
          </a:xfrm>
          <a:prstGeom prst="rect">
            <a:avLst/>
          </a:prstGeom>
          <a:noFill/>
        </p:spPr>
        <p:txBody>
          <a:bodyPr wrap="none" rtlCol="0">
            <a:spAutoFit/>
          </a:bodyPr>
          <a:lstStyle/>
          <a:p>
            <a:pPr>
              <a:spcBef>
                <a:spcPts val="0"/>
              </a:spcBef>
              <a:spcAft>
                <a:spcPts val="500"/>
              </a:spcAft>
            </a:pPr>
            <a:r>
              <a:rPr lang="ja-JP" altLang="en-US" sz="1800" dirty="0">
                <a:latin typeface="HGPｺﾞｼｯｸE" panose="020B0900000000000000" pitchFamily="50" charset="-128"/>
                <a:ea typeface="HGPｺﾞｼｯｸE" panose="020B0900000000000000" pitchFamily="50" charset="-128"/>
              </a:rPr>
              <a:t>税金の流れと納め方</a:t>
            </a:r>
          </a:p>
        </p:txBody>
      </p:sp>
      <p:grpSp>
        <p:nvGrpSpPr>
          <p:cNvPr id="4" name="グループ化 3">
            <a:extLst>
              <a:ext uri="{FF2B5EF4-FFF2-40B4-BE49-F238E27FC236}">
                <a16:creationId xmlns:a16="http://schemas.microsoft.com/office/drawing/2014/main" id="{1CEFA275-8E84-D727-0254-6043D31AA59D}"/>
              </a:ext>
            </a:extLst>
          </p:cNvPr>
          <p:cNvGrpSpPr/>
          <p:nvPr/>
        </p:nvGrpSpPr>
        <p:grpSpPr>
          <a:xfrm>
            <a:off x="250337" y="1397881"/>
            <a:ext cx="2604659" cy="1447719"/>
            <a:chOff x="259302" y="1066181"/>
            <a:chExt cx="2604659" cy="1447719"/>
          </a:xfrm>
        </p:grpSpPr>
        <p:sp>
          <p:nvSpPr>
            <p:cNvPr id="23" name="正方形/長方形 22">
              <a:extLst>
                <a:ext uri="{FF2B5EF4-FFF2-40B4-BE49-F238E27FC236}">
                  <a16:creationId xmlns:a16="http://schemas.microsoft.com/office/drawing/2014/main" id="{7DC845E0-A1A2-89AF-9D90-308D0C36D056}"/>
                </a:ext>
              </a:extLst>
            </p:cNvPr>
            <p:cNvSpPr/>
            <p:nvPr/>
          </p:nvSpPr>
          <p:spPr bwMode="auto">
            <a:xfrm>
              <a:off x="259302" y="1073900"/>
              <a:ext cx="2592000" cy="1440000"/>
            </a:xfrm>
            <a:prstGeom prst="rect">
              <a:avLst/>
            </a:prstGeom>
            <a:solidFill>
              <a:schemeClr val="bg1"/>
            </a:solidFill>
            <a:ln w="12700">
              <a:solidFill>
                <a:srgbClr val="005BAD"/>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ja-JP" altLang="en-US" dirty="0">
                <a:latin typeface="HGPGothicE" panose="020B0900000000000000" pitchFamily="34" charset="-128"/>
              </a:endParaRPr>
            </a:p>
          </p:txBody>
        </p:sp>
        <p:pic>
          <p:nvPicPr>
            <p:cNvPr id="24" name="図 23">
              <a:extLst>
                <a:ext uri="{FF2B5EF4-FFF2-40B4-BE49-F238E27FC236}">
                  <a16:creationId xmlns:a16="http://schemas.microsoft.com/office/drawing/2014/main" id="{2EF3EFF6-3CF4-CB32-AF6E-8D90FFB8ABAA}"/>
                </a:ext>
              </a:extLst>
            </p:cNvPr>
            <p:cNvPicPr>
              <a:picLocks noChangeAspect="1"/>
            </p:cNvPicPr>
            <p:nvPr/>
          </p:nvPicPr>
          <p:blipFill>
            <a:blip r:embed="rId11" cstate="print">
              <a:extLst>
                <a:ext uri="{28A0092B-C50C-407E-A947-70E740481C1C}">
                  <a14:useLocalDpi xmlns:a14="http://schemas.microsoft.com/office/drawing/2010/main" val="0"/>
                </a:ext>
              </a:extLst>
            </a:blip>
            <a:srcRect/>
            <a:stretch/>
          </p:blipFill>
          <p:spPr>
            <a:xfrm>
              <a:off x="1485547" y="1530517"/>
              <a:ext cx="1378414" cy="976685"/>
            </a:xfrm>
            <a:prstGeom prst="rect">
              <a:avLst/>
            </a:prstGeom>
          </p:spPr>
        </p:pic>
        <p:sp>
          <p:nvSpPr>
            <p:cNvPr id="25" name="正方形/長方形 24">
              <a:extLst>
                <a:ext uri="{FF2B5EF4-FFF2-40B4-BE49-F238E27FC236}">
                  <a16:creationId xmlns:a16="http://schemas.microsoft.com/office/drawing/2014/main" id="{AC5DA8BE-9346-3C20-C3BB-9458415E9731}"/>
                </a:ext>
              </a:extLst>
            </p:cNvPr>
            <p:cNvSpPr/>
            <p:nvPr/>
          </p:nvSpPr>
          <p:spPr bwMode="auto">
            <a:xfrm>
              <a:off x="259302" y="1066181"/>
              <a:ext cx="2592000" cy="346596"/>
            </a:xfrm>
            <a:prstGeom prst="rect">
              <a:avLst/>
            </a:prstGeom>
            <a:solidFill>
              <a:srgbClr val="005BAD"/>
            </a:solidFill>
            <a:ln w="635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a:r>
                <a:rPr lang="ja-JP" altLang="en-US" sz="1600" dirty="0">
                  <a:solidFill>
                    <a:schemeClr val="bg1"/>
                  </a:solidFill>
                  <a:latin typeface="HGPｺﾞｼｯｸE" panose="020B0900000000000000" pitchFamily="50" charset="-128"/>
                  <a:ea typeface="HGPｺﾞｼｯｸE" panose="020B0900000000000000" pitchFamily="50" charset="-128"/>
                </a:rPr>
                <a:t>商品を買った場合</a:t>
              </a:r>
            </a:p>
          </p:txBody>
        </p:sp>
        <p:sp>
          <p:nvSpPr>
            <p:cNvPr id="26" name="テキスト ボックス 25">
              <a:extLst>
                <a:ext uri="{FF2B5EF4-FFF2-40B4-BE49-F238E27FC236}">
                  <a16:creationId xmlns:a16="http://schemas.microsoft.com/office/drawing/2014/main" id="{A69F3B75-DEE7-820E-5347-656A915606BC}"/>
                </a:ext>
              </a:extLst>
            </p:cNvPr>
            <p:cNvSpPr txBox="1"/>
            <p:nvPr/>
          </p:nvSpPr>
          <p:spPr>
            <a:xfrm>
              <a:off x="259803" y="1466301"/>
              <a:ext cx="1871025" cy="880049"/>
            </a:xfrm>
            <a:prstGeom prst="rect">
              <a:avLst/>
            </a:prstGeom>
            <a:noFill/>
          </p:spPr>
          <p:txBody>
            <a:bodyPr wrap="none" rtlCol="0">
              <a:spAutoFit/>
            </a:bodyPr>
            <a:lstStyle/>
            <a:p>
              <a:pPr>
                <a:lnSpc>
                  <a:spcPct val="110000"/>
                </a:lnSpc>
                <a:spcBef>
                  <a:spcPts val="0"/>
                </a:spcBef>
                <a:spcAft>
                  <a:spcPts val="0"/>
                </a:spcAft>
              </a:pPr>
              <a:r>
                <a:rPr lang="ja-JP" altLang="en-US" sz="1200" dirty="0">
                  <a:latin typeface="HGPｺﾞｼｯｸE" panose="020B0900000000000000" pitchFamily="50" charset="-128"/>
                  <a:ea typeface="HGPｺﾞｼｯｸE" panose="020B0900000000000000" pitchFamily="50" charset="-128"/>
                </a:rPr>
                <a:t>お店で商品を買いました。</a:t>
              </a:r>
              <a:endParaRPr lang="en-US" altLang="ja-JP" sz="1200" dirty="0">
                <a:latin typeface="HGPｺﾞｼｯｸE" panose="020B0900000000000000" pitchFamily="50" charset="-128"/>
                <a:ea typeface="HGPｺﾞｼｯｸE" panose="020B0900000000000000" pitchFamily="50" charset="-128"/>
              </a:endParaRPr>
            </a:p>
            <a:p>
              <a:pPr>
                <a:lnSpc>
                  <a:spcPct val="110000"/>
                </a:lnSpc>
                <a:spcBef>
                  <a:spcPts val="0"/>
                </a:spcBef>
                <a:spcAft>
                  <a:spcPts val="0"/>
                </a:spcAft>
              </a:pPr>
              <a:r>
                <a:rPr lang="ja-JP" altLang="en-US" sz="1200" dirty="0">
                  <a:latin typeface="HGPｺﾞｼｯｸE" panose="020B0900000000000000" pitchFamily="50" charset="-128"/>
                  <a:ea typeface="HGPｺﾞｼｯｸE" panose="020B0900000000000000" pitchFamily="50" charset="-128"/>
                </a:rPr>
                <a:t>代金 </a:t>
              </a:r>
              <a:r>
                <a:rPr lang="en-US" altLang="ja-JP" sz="1200" dirty="0">
                  <a:latin typeface="HGPｺﾞｼｯｸE" panose="020B0900000000000000" pitchFamily="50" charset="-128"/>
                  <a:ea typeface="HGPｺﾞｼｯｸE" panose="020B0900000000000000" pitchFamily="50" charset="-128"/>
                </a:rPr>
                <a:t>1,000</a:t>
              </a:r>
              <a:r>
                <a:rPr lang="ja-JP" altLang="en-US" sz="1200" dirty="0">
                  <a:latin typeface="HGPｺﾞｼｯｸE" panose="020B0900000000000000" pitchFamily="50" charset="-128"/>
                  <a:ea typeface="HGPｺﾞｼｯｸE" panose="020B0900000000000000" pitchFamily="50" charset="-128"/>
                </a:rPr>
                <a:t>円と、</a:t>
              </a:r>
              <a:endParaRPr lang="en-US" altLang="ja-JP" sz="1200" dirty="0">
                <a:latin typeface="HGPｺﾞｼｯｸE" panose="020B0900000000000000" pitchFamily="50" charset="-128"/>
                <a:ea typeface="HGPｺﾞｼｯｸE" panose="020B0900000000000000" pitchFamily="50" charset="-128"/>
              </a:endParaRPr>
            </a:p>
            <a:p>
              <a:pPr>
                <a:lnSpc>
                  <a:spcPct val="110000"/>
                </a:lnSpc>
                <a:spcBef>
                  <a:spcPts val="0"/>
                </a:spcBef>
                <a:spcAft>
                  <a:spcPts val="0"/>
                </a:spcAft>
              </a:pPr>
              <a:r>
                <a:rPr lang="ja-JP" altLang="en-US" sz="1200" dirty="0">
                  <a:latin typeface="HGPｺﾞｼｯｸE" panose="020B0900000000000000" pitchFamily="50" charset="-128"/>
                  <a:ea typeface="HGPｺﾞｼｯｸE" panose="020B0900000000000000" pitchFamily="50" charset="-128"/>
                </a:rPr>
                <a:t>税金</a:t>
              </a:r>
              <a:r>
                <a:rPr lang="en-US" altLang="ja-JP" sz="1200" dirty="0">
                  <a:latin typeface="HGPｺﾞｼｯｸE" panose="020B0900000000000000" pitchFamily="50" charset="-128"/>
                  <a:ea typeface="HGPｺﾞｼｯｸE" panose="020B0900000000000000" pitchFamily="50" charset="-128"/>
                </a:rPr>
                <a:t>100</a:t>
              </a:r>
              <a:r>
                <a:rPr lang="ja-JP" altLang="en-US" sz="1200" dirty="0">
                  <a:latin typeface="HGPｺﾞｼｯｸE" panose="020B0900000000000000" pitchFamily="50" charset="-128"/>
                  <a:ea typeface="HGPｺﾞｼｯｸE" panose="020B0900000000000000" pitchFamily="50" charset="-128"/>
                </a:rPr>
                <a:t>円を</a:t>
              </a:r>
              <a:endParaRPr lang="en-US" altLang="ja-JP" sz="1200" dirty="0">
                <a:latin typeface="HGPｺﾞｼｯｸE" panose="020B0900000000000000" pitchFamily="50" charset="-128"/>
                <a:ea typeface="HGPｺﾞｼｯｸE" panose="020B0900000000000000" pitchFamily="50" charset="-128"/>
              </a:endParaRPr>
            </a:p>
            <a:p>
              <a:pPr>
                <a:lnSpc>
                  <a:spcPct val="110000"/>
                </a:lnSpc>
                <a:spcBef>
                  <a:spcPts val="0"/>
                </a:spcBef>
                <a:spcAft>
                  <a:spcPts val="0"/>
                </a:spcAft>
              </a:pPr>
              <a:r>
                <a:rPr lang="ja-JP" altLang="en-US" sz="1200" dirty="0">
                  <a:latin typeface="HGPｺﾞｼｯｸE" panose="020B0900000000000000" pitchFamily="50" charset="-128"/>
                  <a:ea typeface="HGPｺﾞｼｯｸE" panose="020B0900000000000000" pitchFamily="50" charset="-128"/>
                </a:rPr>
                <a:t>支払いました。</a:t>
              </a:r>
              <a:endParaRPr lang="en-US" altLang="ja-JP" sz="1200" dirty="0">
                <a:latin typeface="HGPｺﾞｼｯｸE" panose="020B0900000000000000" pitchFamily="50" charset="-128"/>
                <a:ea typeface="HGPｺﾞｼｯｸE" panose="020B0900000000000000" pitchFamily="50" charset="-128"/>
              </a:endParaRPr>
            </a:p>
          </p:txBody>
        </p:sp>
      </p:grpSp>
      <p:sp>
        <p:nvSpPr>
          <p:cNvPr id="2" name="スライド番号プレースホルダー 8">
            <a:extLst>
              <a:ext uri="{FF2B5EF4-FFF2-40B4-BE49-F238E27FC236}">
                <a16:creationId xmlns:a16="http://schemas.microsoft.com/office/drawing/2014/main" id="{4E3C0ABC-7686-2AFF-9D2A-8913411857D8}"/>
              </a:ext>
            </a:extLst>
          </p:cNvPr>
          <p:cNvSpPr>
            <a:spLocks noGrp="1"/>
          </p:cNvSpPr>
          <p:nvPr>
            <p:ph type="sldNum" sz="quarter" idx="12"/>
          </p:nvPr>
        </p:nvSpPr>
        <p:spPr>
          <a:xfrm>
            <a:off x="8769893" y="6443281"/>
            <a:ext cx="374107" cy="298426"/>
          </a:xfrm>
        </p:spPr>
        <p:txBody>
          <a:bodyPr/>
          <a:lstStyle/>
          <a:p>
            <a:pPr>
              <a:defRPr/>
            </a:pPr>
            <a:fld id="{40E3B949-1179-4387-B307-F356BE6486A4}" type="slidenum">
              <a:rPr lang="en-US" altLang="ja-JP" smtClean="0">
                <a:latin typeface="+mn-ea"/>
                <a:ea typeface="+mn-ea"/>
              </a:rPr>
              <a:pPr>
                <a:defRPr/>
              </a:pPr>
              <a:t>5</a:t>
            </a:fld>
            <a:endParaRPr lang="en-US" altLang="ja-JP" dirty="0">
              <a:latin typeface="+mn-ea"/>
              <a:ea typeface="+mn-ea"/>
            </a:endParaRPr>
          </a:p>
        </p:txBody>
      </p:sp>
    </p:spTree>
    <p:extLst>
      <p:ext uri="{BB962C8B-B14F-4D97-AF65-F5344CB8AC3E}">
        <p14:creationId xmlns:p14="http://schemas.microsoft.com/office/powerpoint/2010/main" val="13712504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fade">
                                      <p:cBhvr>
                                        <p:cTn id="17" dur="500"/>
                                        <p:tgtEl>
                                          <p:spTgt spid="5"/>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fade">
                                      <p:cBhvr>
                                        <p:cTn id="22" dur="500"/>
                                        <p:tgtEl>
                                          <p:spTgt spid="6"/>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1" fill="hold" nodeType="clickEffect">
                                  <p:stCondLst>
                                    <p:cond delay="0"/>
                                  </p:stCondLst>
                                  <p:childTnLst>
                                    <p:set>
                                      <p:cBhvr>
                                        <p:cTn id="26" dur="1" fill="hold">
                                          <p:stCondLst>
                                            <p:cond delay="0"/>
                                          </p:stCondLst>
                                        </p:cTn>
                                        <p:tgtEl>
                                          <p:spTgt spid="33"/>
                                        </p:tgtEl>
                                        <p:attrNameLst>
                                          <p:attrName>style.visibility</p:attrName>
                                        </p:attrNameLst>
                                      </p:cBhvr>
                                      <p:to>
                                        <p:strVal val="visible"/>
                                      </p:to>
                                    </p:set>
                                    <p:animEffect transition="in" filter="wipe(up)">
                                      <p:cBhvr>
                                        <p:cTn id="27" dur="500"/>
                                        <p:tgtEl>
                                          <p:spTgt spid="33"/>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8"/>
                                        </p:tgtEl>
                                        <p:attrNameLst>
                                          <p:attrName>style.visibility</p:attrName>
                                        </p:attrNameLst>
                                      </p:cBhvr>
                                      <p:to>
                                        <p:strVal val="visible"/>
                                      </p:to>
                                    </p:set>
                                    <p:animEffect transition="in" filter="fade">
                                      <p:cBhvr>
                                        <p:cTn id="32" dur="500"/>
                                        <p:tgtEl>
                                          <p:spTgt spid="8"/>
                                        </p:tgtEl>
                                      </p:cBhvr>
                                    </p:animEffect>
                                  </p:childTnLst>
                                </p:cTn>
                              </p:par>
                              <p:par>
                                <p:cTn id="33" presetID="10" presetClass="entr" presetSubtype="0" fill="hold" nodeType="withEffect">
                                  <p:stCondLst>
                                    <p:cond delay="0"/>
                                  </p:stCondLst>
                                  <p:childTnLst>
                                    <p:set>
                                      <p:cBhvr>
                                        <p:cTn id="34" dur="1" fill="hold">
                                          <p:stCondLst>
                                            <p:cond delay="0"/>
                                          </p:stCondLst>
                                        </p:cTn>
                                        <p:tgtEl>
                                          <p:spTgt spid="70"/>
                                        </p:tgtEl>
                                        <p:attrNameLst>
                                          <p:attrName>style.visibility</p:attrName>
                                        </p:attrNameLst>
                                      </p:cBhvr>
                                      <p:to>
                                        <p:strVal val="visible"/>
                                      </p:to>
                                    </p:set>
                                    <p:animEffect transition="in" filter="fade">
                                      <p:cBhvr>
                                        <p:cTn id="35" dur="500"/>
                                        <p:tgtEl>
                                          <p:spTgt spid="70"/>
                                        </p:tgtEl>
                                      </p:cBhvr>
                                    </p:animEffect>
                                  </p:childTnLst>
                                </p:cTn>
                              </p:par>
                            </p:childTnLst>
                          </p:cTn>
                        </p:par>
                      </p:childTnLst>
                    </p:cTn>
                  </p:par>
                  <p:par>
                    <p:cTn id="36" fill="hold">
                      <p:stCondLst>
                        <p:cond delay="indefinite"/>
                      </p:stCondLst>
                      <p:childTnLst>
                        <p:par>
                          <p:cTn id="37" fill="hold">
                            <p:stCondLst>
                              <p:cond delay="0"/>
                            </p:stCondLst>
                            <p:childTnLst>
                              <p:par>
                                <p:cTn id="38" presetID="10" presetClass="entr" presetSubtype="0" fill="hold" nodeType="clickEffect">
                                  <p:stCondLst>
                                    <p:cond delay="0"/>
                                  </p:stCondLst>
                                  <p:childTnLst>
                                    <p:set>
                                      <p:cBhvr>
                                        <p:cTn id="39" dur="1" fill="hold">
                                          <p:stCondLst>
                                            <p:cond delay="0"/>
                                          </p:stCondLst>
                                        </p:cTn>
                                        <p:tgtEl>
                                          <p:spTgt spid="9"/>
                                        </p:tgtEl>
                                        <p:attrNameLst>
                                          <p:attrName>style.visibility</p:attrName>
                                        </p:attrNameLst>
                                      </p:cBhvr>
                                      <p:to>
                                        <p:strVal val="visible"/>
                                      </p:to>
                                    </p:set>
                                    <p:animEffect transition="in" filter="fade">
                                      <p:cBhvr>
                                        <p:cTn id="40" dur="500"/>
                                        <p:tgtEl>
                                          <p:spTgt spid="9"/>
                                        </p:tgtEl>
                                      </p:cBhvr>
                                    </p:animEffect>
                                  </p:childTnLst>
                                </p:cTn>
                              </p:par>
                            </p:childTnLst>
                          </p:cTn>
                        </p:par>
                      </p:childTnLst>
                    </p:cTn>
                  </p:par>
                  <p:par>
                    <p:cTn id="41" fill="hold">
                      <p:stCondLst>
                        <p:cond delay="indefinite"/>
                      </p:stCondLst>
                      <p:childTnLst>
                        <p:par>
                          <p:cTn id="42" fill="hold">
                            <p:stCondLst>
                              <p:cond delay="0"/>
                            </p:stCondLst>
                            <p:childTnLst>
                              <p:par>
                                <p:cTn id="43" presetID="22" presetClass="entr" presetSubtype="1" fill="hold" nodeType="clickEffect">
                                  <p:stCondLst>
                                    <p:cond delay="0"/>
                                  </p:stCondLst>
                                  <p:childTnLst>
                                    <p:set>
                                      <p:cBhvr>
                                        <p:cTn id="44" dur="1" fill="hold">
                                          <p:stCondLst>
                                            <p:cond delay="0"/>
                                          </p:stCondLst>
                                        </p:cTn>
                                        <p:tgtEl>
                                          <p:spTgt spid="12"/>
                                        </p:tgtEl>
                                        <p:attrNameLst>
                                          <p:attrName>style.visibility</p:attrName>
                                        </p:attrNameLst>
                                      </p:cBhvr>
                                      <p:to>
                                        <p:strVal val="visible"/>
                                      </p:to>
                                    </p:set>
                                    <p:animEffect transition="in" filter="wipe(up)">
                                      <p:cBhvr>
                                        <p:cTn id="45" dur="500"/>
                                        <p:tgtEl>
                                          <p:spTgt spid="12"/>
                                        </p:tgtEl>
                                      </p:cBhvr>
                                    </p:animEffect>
                                  </p:childTnLst>
                                </p:cTn>
                              </p:par>
                              <p:par>
                                <p:cTn id="46" presetID="22" presetClass="entr" presetSubtype="1" fill="hold" nodeType="withEffect">
                                  <p:stCondLst>
                                    <p:cond delay="0"/>
                                  </p:stCondLst>
                                  <p:childTnLst>
                                    <p:set>
                                      <p:cBhvr>
                                        <p:cTn id="47" dur="1" fill="hold">
                                          <p:stCondLst>
                                            <p:cond delay="0"/>
                                          </p:stCondLst>
                                        </p:cTn>
                                        <p:tgtEl>
                                          <p:spTgt spid="50"/>
                                        </p:tgtEl>
                                        <p:attrNameLst>
                                          <p:attrName>style.visibility</p:attrName>
                                        </p:attrNameLst>
                                      </p:cBhvr>
                                      <p:to>
                                        <p:strVal val="visible"/>
                                      </p:to>
                                    </p:set>
                                    <p:animEffect transition="in" filter="wipe(up)">
                                      <p:cBhvr>
                                        <p:cTn id="48" dur="500"/>
                                        <p:tgtEl>
                                          <p:spTgt spid="50"/>
                                        </p:tgtEl>
                                      </p:cBhvr>
                                    </p:animEffect>
                                  </p:childTnLst>
                                </p:cTn>
                              </p:par>
                            </p:childTnLst>
                          </p:cTn>
                        </p:par>
                      </p:childTnLst>
                    </p:cTn>
                  </p:par>
                  <p:par>
                    <p:cTn id="49" fill="hold">
                      <p:stCondLst>
                        <p:cond delay="indefinite"/>
                      </p:stCondLst>
                      <p:childTnLst>
                        <p:par>
                          <p:cTn id="50" fill="hold">
                            <p:stCondLst>
                              <p:cond delay="0"/>
                            </p:stCondLst>
                            <p:childTnLst>
                              <p:par>
                                <p:cTn id="51" presetID="10" presetClass="entr" presetSubtype="0" fill="hold" nodeType="clickEffect">
                                  <p:stCondLst>
                                    <p:cond delay="0"/>
                                  </p:stCondLst>
                                  <p:childTnLst>
                                    <p:set>
                                      <p:cBhvr>
                                        <p:cTn id="52" dur="1" fill="hold">
                                          <p:stCondLst>
                                            <p:cond delay="0"/>
                                          </p:stCondLst>
                                        </p:cTn>
                                        <p:tgtEl>
                                          <p:spTgt spid="10"/>
                                        </p:tgtEl>
                                        <p:attrNameLst>
                                          <p:attrName>style.visibility</p:attrName>
                                        </p:attrNameLst>
                                      </p:cBhvr>
                                      <p:to>
                                        <p:strVal val="visible"/>
                                      </p:to>
                                    </p:set>
                                    <p:animEffect transition="in" filter="fade">
                                      <p:cBhvr>
                                        <p:cTn id="53" dur="500"/>
                                        <p:tgtEl>
                                          <p:spTgt spid="10"/>
                                        </p:tgtEl>
                                      </p:cBhvr>
                                    </p:animEffect>
                                  </p:childTnLst>
                                </p:cTn>
                              </p:par>
                              <p:par>
                                <p:cTn id="54" presetID="10" presetClass="entr" presetSubtype="0" fill="hold" nodeType="withEffect">
                                  <p:stCondLst>
                                    <p:cond delay="0"/>
                                  </p:stCondLst>
                                  <p:childTnLst>
                                    <p:set>
                                      <p:cBhvr>
                                        <p:cTn id="55" dur="1" fill="hold">
                                          <p:stCondLst>
                                            <p:cond delay="0"/>
                                          </p:stCondLst>
                                        </p:cTn>
                                        <p:tgtEl>
                                          <p:spTgt spid="65"/>
                                        </p:tgtEl>
                                        <p:attrNameLst>
                                          <p:attrName>style.visibility</p:attrName>
                                        </p:attrNameLst>
                                      </p:cBhvr>
                                      <p:to>
                                        <p:strVal val="visible"/>
                                      </p:to>
                                    </p:set>
                                    <p:animEffect transition="in" filter="fade">
                                      <p:cBhvr>
                                        <p:cTn id="56" dur="500"/>
                                        <p:tgtEl>
                                          <p:spTgt spid="65"/>
                                        </p:tgtEl>
                                      </p:cBhvr>
                                    </p:animEffect>
                                  </p:childTnLst>
                                </p:cTn>
                              </p:par>
                            </p:childTnLst>
                          </p:cTn>
                        </p:par>
                      </p:childTnLst>
                    </p:cTn>
                  </p:par>
                  <p:par>
                    <p:cTn id="57" fill="hold">
                      <p:stCondLst>
                        <p:cond delay="indefinite"/>
                      </p:stCondLst>
                      <p:childTnLst>
                        <p:par>
                          <p:cTn id="58" fill="hold">
                            <p:stCondLst>
                              <p:cond delay="0"/>
                            </p:stCondLst>
                            <p:childTnLst>
                              <p:par>
                                <p:cTn id="59" presetID="10" presetClass="entr" presetSubtype="0" fill="hold" nodeType="clickEffect">
                                  <p:stCondLst>
                                    <p:cond delay="0"/>
                                  </p:stCondLst>
                                  <p:childTnLst>
                                    <p:set>
                                      <p:cBhvr>
                                        <p:cTn id="60" dur="1" fill="hold">
                                          <p:stCondLst>
                                            <p:cond delay="0"/>
                                          </p:stCondLst>
                                        </p:cTn>
                                        <p:tgtEl>
                                          <p:spTgt spid="11"/>
                                        </p:tgtEl>
                                        <p:attrNameLst>
                                          <p:attrName>style.visibility</p:attrName>
                                        </p:attrNameLst>
                                      </p:cBhvr>
                                      <p:to>
                                        <p:strVal val="visible"/>
                                      </p:to>
                                    </p:set>
                                    <p:animEffect transition="in" filter="fade">
                                      <p:cBhvr>
                                        <p:cTn id="61" dur="500"/>
                                        <p:tgtEl>
                                          <p:spTgt spid="11"/>
                                        </p:tgtEl>
                                      </p:cBhvr>
                                    </p:animEffect>
                                  </p:childTnLst>
                                </p:cTn>
                              </p:par>
                              <p:par>
                                <p:cTn id="62" presetID="10" presetClass="entr" presetSubtype="0" fill="hold" nodeType="withEffect">
                                  <p:stCondLst>
                                    <p:cond delay="0"/>
                                  </p:stCondLst>
                                  <p:childTnLst>
                                    <p:set>
                                      <p:cBhvr>
                                        <p:cTn id="63" dur="1" fill="hold">
                                          <p:stCondLst>
                                            <p:cond delay="0"/>
                                          </p:stCondLst>
                                        </p:cTn>
                                        <p:tgtEl>
                                          <p:spTgt spid="55"/>
                                        </p:tgtEl>
                                        <p:attrNameLst>
                                          <p:attrName>style.visibility</p:attrName>
                                        </p:attrNameLst>
                                      </p:cBhvr>
                                      <p:to>
                                        <p:strVal val="visible"/>
                                      </p:to>
                                    </p:set>
                                    <p:animEffect transition="in" filter="fade">
                                      <p:cBhvr>
                                        <p:cTn id="64"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四角形: 角を丸くする 17">
            <a:extLst>
              <a:ext uri="{FF2B5EF4-FFF2-40B4-BE49-F238E27FC236}">
                <a16:creationId xmlns:a16="http://schemas.microsoft.com/office/drawing/2014/main" id="{ECC342F5-9775-59B4-543A-3464224FEAB0}"/>
              </a:ext>
            </a:extLst>
          </p:cNvPr>
          <p:cNvSpPr/>
          <p:nvPr/>
        </p:nvSpPr>
        <p:spPr bwMode="auto">
          <a:xfrm>
            <a:off x="326210" y="1105052"/>
            <a:ext cx="8493939" cy="1136017"/>
          </a:xfrm>
          <a:prstGeom prst="roundRect">
            <a:avLst>
              <a:gd name="adj" fmla="val 2377"/>
            </a:avLst>
          </a:prstGeom>
          <a:noFill/>
          <a:ln w="635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1" lang="ja-JP" altLang="en-US" sz="2400" b="0" i="0" u="none" strike="noStrike" kern="1200" cap="none" spc="0" normalizeH="0" baseline="0" noProof="0" dirty="0">
              <a:ln>
                <a:noFill/>
              </a:ln>
              <a:solidFill>
                <a:srgbClr val="000000"/>
              </a:solidFill>
              <a:effectLst/>
              <a:uLnTx/>
              <a:uFillTx/>
              <a:latin typeface="+mn-ea"/>
              <a:ea typeface="+mn-ea"/>
              <a:cs typeface="+mn-cs"/>
            </a:endParaRPr>
          </a:p>
        </p:txBody>
      </p:sp>
      <p:pic>
        <p:nvPicPr>
          <p:cNvPr id="6182" name="Picture 29"/>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p:blipFill>
        <p:spPr bwMode="auto">
          <a:xfrm>
            <a:off x="7188401" y="773011"/>
            <a:ext cx="1375366" cy="1558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180" name="Rectangle 26"/>
          <p:cNvSpPr>
            <a:spLocks noChangeArrowheads="1"/>
          </p:cNvSpPr>
          <p:nvPr/>
        </p:nvSpPr>
        <p:spPr bwMode="white">
          <a:xfrm>
            <a:off x="335573" y="1327348"/>
            <a:ext cx="8320360" cy="8094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miter lim="800000"/>
                <a:headEnd/>
                <a:tailEnd/>
              </a14:hiddenLine>
            </a:ext>
          </a:extLst>
        </p:spPr>
        <p:txBody>
          <a:bodyPr wrap="square">
            <a:spAutoFit/>
          </a:bodyPr>
          <a:lstStyle>
            <a:lvl1pPr>
              <a:spcBef>
                <a:spcPct val="20000"/>
              </a:spcBef>
              <a:buChar char="•"/>
              <a:defRPr kumimoji="1" sz="3200">
                <a:solidFill>
                  <a:schemeClr val="tx1"/>
                </a:solidFill>
                <a:latin typeface="Times" panose="02020603050405020304" pitchFamily="18" charset="0"/>
                <a:ea typeface="Osaka" charset="-128"/>
              </a:defRPr>
            </a:lvl1pPr>
            <a:lvl2pPr marL="742950" indent="-285750">
              <a:spcBef>
                <a:spcPct val="20000"/>
              </a:spcBef>
              <a:buChar char="–"/>
              <a:defRPr kumimoji="1" sz="2800">
                <a:solidFill>
                  <a:schemeClr val="tx1"/>
                </a:solidFill>
                <a:latin typeface="Times" panose="02020603050405020304" pitchFamily="18" charset="0"/>
                <a:ea typeface="Osaka" charset="-128"/>
              </a:defRPr>
            </a:lvl2pPr>
            <a:lvl3pPr marL="1143000" indent="-228600">
              <a:spcBef>
                <a:spcPct val="20000"/>
              </a:spcBef>
              <a:buChar char="•"/>
              <a:defRPr kumimoji="1" sz="2400">
                <a:solidFill>
                  <a:schemeClr val="tx1"/>
                </a:solidFill>
                <a:latin typeface="Times" panose="02020603050405020304" pitchFamily="18" charset="0"/>
                <a:ea typeface="Osaka" charset="-128"/>
              </a:defRPr>
            </a:lvl3pPr>
            <a:lvl4pPr marL="1600200" indent="-228600">
              <a:spcBef>
                <a:spcPct val="20000"/>
              </a:spcBef>
              <a:buChar char="–"/>
              <a:defRPr kumimoji="1" sz="2000">
                <a:solidFill>
                  <a:schemeClr val="tx1"/>
                </a:solidFill>
                <a:latin typeface="Times" panose="02020603050405020304" pitchFamily="18" charset="0"/>
                <a:ea typeface="Osaka" charset="-128"/>
              </a:defRPr>
            </a:lvl4pPr>
            <a:lvl5pPr marL="2057400" indent="-228600">
              <a:spcBef>
                <a:spcPct val="20000"/>
              </a:spcBef>
              <a:buChar char="»"/>
              <a:defRPr kumimoji="1" sz="2000">
                <a:solidFill>
                  <a:schemeClr val="tx1"/>
                </a:solidFill>
                <a:latin typeface="Times" panose="02020603050405020304" pitchFamily="18" charset="0"/>
                <a:ea typeface="Osaka" charset="-128"/>
              </a:defRPr>
            </a:lvl5pPr>
            <a:lvl6pPr marL="25146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6pPr>
            <a:lvl7pPr marL="29718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7pPr>
            <a:lvl8pPr marL="34290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8pPr>
            <a:lvl9pPr marL="38862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9pPr>
          </a:lstStyle>
          <a:p>
            <a:pPr marL="0" marR="0" lvl="0" indent="0" algn="l" defTabSz="914400" rtl="0" eaLnBrk="1" fontAlgn="base" latinLnBrk="0" hangingPunct="1">
              <a:lnSpc>
                <a:spcPct val="110000"/>
              </a:lnSpc>
              <a:spcBef>
                <a:spcPct val="0"/>
              </a:spcBef>
              <a:spcAft>
                <a:spcPct val="0"/>
              </a:spcAft>
              <a:buClrTx/>
              <a:buSzTx/>
              <a:buFontTx/>
              <a:buNone/>
              <a:tabLst/>
              <a:defRPr/>
            </a:pPr>
            <a:r>
              <a:rPr kumimoji="1" lang="ja-JP" altLang="en-US" sz="1600" i="0" u="none" strike="noStrike" kern="1200" cap="none" spc="0" normalizeH="0" baseline="0" noProof="0" dirty="0">
                <a:ln>
                  <a:noFill/>
                </a:ln>
                <a:solidFill>
                  <a:srgbClr val="005BAD"/>
                </a:solidFill>
                <a:effectLst/>
                <a:uLnTx/>
                <a:uFillTx/>
                <a:latin typeface="HGPｺﾞｼｯｸE" panose="020B0900000000000000" pitchFamily="50" charset="-128"/>
                <a:ea typeface="HGPｺﾞｼｯｸE" panose="020B0900000000000000" pitchFamily="50" charset="-128"/>
                <a:cs typeface="+mn-cs"/>
              </a:rPr>
              <a:t>皆さんは「税金」にどのようなイメージを持っていますか？</a:t>
            </a:r>
            <a:endParaRPr kumimoji="1" lang="en-US" altLang="ja-JP" sz="1600" i="0" u="none" strike="noStrike" kern="1200" cap="none" spc="0" normalizeH="0" baseline="0" noProof="0" dirty="0">
              <a:ln>
                <a:noFill/>
              </a:ln>
              <a:solidFill>
                <a:srgbClr val="005BAD"/>
              </a:solidFill>
              <a:effectLst/>
              <a:uLnTx/>
              <a:uFillTx/>
              <a:latin typeface="HGPｺﾞｼｯｸE" panose="020B0900000000000000" pitchFamily="50" charset="-128"/>
              <a:ea typeface="HGPｺﾞｼｯｸE" panose="020B0900000000000000" pitchFamily="50" charset="-128"/>
              <a:cs typeface="+mn-cs"/>
            </a:endParaRPr>
          </a:p>
          <a:p>
            <a:pPr marL="0" marR="0" lvl="0" indent="0" algn="l" defTabSz="914400" rtl="0" eaLnBrk="1" fontAlgn="base" latinLnBrk="0" hangingPunct="1">
              <a:spcBef>
                <a:spcPct val="0"/>
              </a:spcBef>
              <a:spcAft>
                <a:spcPct val="0"/>
              </a:spcAft>
              <a:buClrTx/>
              <a:buSzTx/>
              <a:buFontTx/>
              <a:buNone/>
              <a:tabLst/>
              <a:defRPr/>
            </a:pPr>
            <a:r>
              <a:rPr kumimoji="1" lang="ja-JP" altLang="en-US" sz="1450" i="0" u="none" strike="noStrike" kern="1200" cap="none" spc="0" normalizeH="0" baseline="0" noProof="0" dirty="0">
                <a:ln>
                  <a:noFill/>
                </a:ln>
                <a:solidFill>
                  <a:srgbClr val="000000"/>
                </a:solidFill>
                <a:effectLst/>
                <a:uLnTx/>
                <a:uFillTx/>
                <a:latin typeface="HGPｺﾞｼｯｸE" panose="020B0900000000000000" pitchFamily="50" charset="-128"/>
                <a:ea typeface="HGPｺﾞｼｯｸE" panose="020B0900000000000000" pitchFamily="50" charset="-128"/>
              </a:rPr>
              <a:t>わたしたちの身の回りには、国や地方公共団体による「公共サービス」や</a:t>
            </a:r>
            <a:endParaRPr lang="en-US" altLang="ja-JP" sz="1450" dirty="0">
              <a:solidFill>
                <a:srgbClr val="000000"/>
              </a:solidFill>
              <a:latin typeface="HGPｺﾞｼｯｸE" panose="020B0900000000000000" pitchFamily="50" charset="-128"/>
              <a:ea typeface="HGPｺﾞｼｯｸE" panose="020B0900000000000000" pitchFamily="50" charset="-128"/>
            </a:endParaRPr>
          </a:p>
          <a:p>
            <a:pPr marL="0" marR="0" lvl="0" indent="0" algn="l" defTabSz="914400" rtl="0" eaLnBrk="1" fontAlgn="base" latinLnBrk="0" hangingPunct="1">
              <a:spcBef>
                <a:spcPct val="0"/>
              </a:spcBef>
              <a:spcAft>
                <a:spcPct val="0"/>
              </a:spcAft>
              <a:buClrTx/>
              <a:buSzTx/>
              <a:buFontTx/>
              <a:buNone/>
              <a:tabLst/>
              <a:defRPr/>
            </a:pPr>
            <a:r>
              <a:rPr kumimoji="1" lang="ja-JP" altLang="en-US" sz="1450" i="0" u="none" strike="noStrike" kern="1200" cap="none" spc="0" normalizeH="0" baseline="0" noProof="0" dirty="0">
                <a:ln>
                  <a:noFill/>
                </a:ln>
                <a:solidFill>
                  <a:srgbClr val="000000"/>
                </a:solidFill>
                <a:effectLst/>
                <a:uLnTx/>
                <a:uFillTx/>
                <a:latin typeface="HGPｺﾞｼｯｸE" panose="020B0900000000000000" pitchFamily="50" charset="-128"/>
                <a:ea typeface="HGPｺﾞｼｯｸE" panose="020B0900000000000000" pitchFamily="50" charset="-128"/>
              </a:rPr>
              <a:t>「公共施設」があります。</a:t>
            </a:r>
          </a:p>
        </p:txBody>
      </p:sp>
      <p:sp>
        <p:nvSpPr>
          <p:cNvPr id="4" name="Rectangle 14">
            <a:extLst>
              <a:ext uri="{FF2B5EF4-FFF2-40B4-BE49-F238E27FC236}">
                <a16:creationId xmlns:a16="http://schemas.microsoft.com/office/drawing/2014/main" id="{D9EE3754-C97B-926F-BD9B-95A71B250DE9}"/>
              </a:ext>
            </a:extLst>
          </p:cNvPr>
          <p:cNvSpPr txBox="1">
            <a:spLocks noChangeArrowheads="1"/>
          </p:cNvSpPr>
          <p:nvPr/>
        </p:nvSpPr>
        <p:spPr bwMode="auto">
          <a:xfrm>
            <a:off x="335573" y="915637"/>
            <a:ext cx="5912827"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36000" tIns="45720" rIns="91440" bIns="45720" numCol="1" anchor="ctr" anchorCtr="0" compatLnSpc="1">
            <a:prstTxWarp prst="textNoShape">
              <a:avLst/>
            </a:prstTxWarp>
            <a:noAutofit/>
          </a:bodyPr>
          <a:lstStyle>
            <a:lvl1pPr algn="ctr" rtl="0" eaLnBrk="0" fontAlgn="base" hangingPunct="0">
              <a:spcBef>
                <a:spcPct val="0"/>
              </a:spcBef>
              <a:spcAft>
                <a:spcPct val="0"/>
              </a:spcAft>
              <a:defRPr kumimoji="1" sz="4400">
                <a:solidFill>
                  <a:schemeClr val="tx2"/>
                </a:solidFill>
                <a:latin typeface="+mj-lt"/>
                <a:ea typeface="+mj-ea"/>
                <a:cs typeface="+mj-cs"/>
              </a:defRPr>
            </a:lvl1pPr>
            <a:lvl2pPr algn="ctr" rtl="0" eaLnBrk="0" fontAlgn="base" hangingPunct="0">
              <a:spcBef>
                <a:spcPct val="0"/>
              </a:spcBef>
              <a:spcAft>
                <a:spcPct val="0"/>
              </a:spcAft>
              <a:defRPr kumimoji="1" sz="4400">
                <a:solidFill>
                  <a:schemeClr val="tx2"/>
                </a:solidFill>
                <a:latin typeface="Times" charset="0"/>
                <a:ea typeface="Osaka" charset="-128"/>
              </a:defRPr>
            </a:lvl2pPr>
            <a:lvl3pPr algn="ctr" rtl="0" eaLnBrk="0" fontAlgn="base" hangingPunct="0">
              <a:spcBef>
                <a:spcPct val="0"/>
              </a:spcBef>
              <a:spcAft>
                <a:spcPct val="0"/>
              </a:spcAft>
              <a:defRPr kumimoji="1" sz="4400">
                <a:solidFill>
                  <a:schemeClr val="tx2"/>
                </a:solidFill>
                <a:latin typeface="Times" charset="0"/>
                <a:ea typeface="Osaka" charset="-128"/>
              </a:defRPr>
            </a:lvl3pPr>
            <a:lvl4pPr algn="ctr" rtl="0" eaLnBrk="0" fontAlgn="base" hangingPunct="0">
              <a:spcBef>
                <a:spcPct val="0"/>
              </a:spcBef>
              <a:spcAft>
                <a:spcPct val="0"/>
              </a:spcAft>
              <a:defRPr kumimoji="1" sz="4400">
                <a:solidFill>
                  <a:schemeClr val="tx2"/>
                </a:solidFill>
                <a:latin typeface="Times" charset="0"/>
                <a:ea typeface="Osaka" charset="-128"/>
              </a:defRPr>
            </a:lvl4pPr>
            <a:lvl5pPr algn="ctr" rtl="0" eaLnBrk="0" fontAlgn="base" hangingPunct="0">
              <a:spcBef>
                <a:spcPct val="0"/>
              </a:spcBef>
              <a:spcAft>
                <a:spcPct val="0"/>
              </a:spcAft>
              <a:defRPr kumimoji="1" sz="4400">
                <a:solidFill>
                  <a:schemeClr val="tx2"/>
                </a:solidFill>
                <a:latin typeface="Times" charset="0"/>
                <a:ea typeface="Osaka" charset="-128"/>
              </a:defRPr>
            </a:lvl5pPr>
            <a:lvl6pPr marL="457200" algn="ctr" rtl="0" fontAlgn="base">
              <a:spcBef>
                <a:spcPct val="0"/>
              </a:spcBef>
              <a:spcAft>
                <a:spcPct val="0"/>
              </a:spcAft>
              <a:defRPr kumimoji="1" sz="4400">
                <a:solidFill>
                  <a:schemeClr val="tx2"/>
                </a:solidFill>
                <a:latin typeface="Times" charset="0"/>
                <a:ea typeface="Osaka" charset="-128"/>
              </a:defRPr>
            </a:lvl6pPr>
            <a:lvl7pPr marL="914400" algn="ctr" rtl="0" fontAlgn="base">
              <a:spcBef>
                <a:spcPct val="0"/>
              </a:spcBef>
              <a:spcAft>
                <a:spcPct val="0"/>
              </a:spcAft>
              <a:defRPr kumimoji="1" sz="4400">
                <a:solidFill>
                  <a:schemeClr val="tx2"/>
                </a:solidFill>
                <a:latin typeface="Times" charset="0"/>
                <a:ea typeface="Osaka" charset="-128"/>
              </a:defRPr>
            </a:lvl7pPr>
            <a:lvl8pPr marL="1371600" algn="ctr" rtl="0" fontAlgn="base">
              <a:spcBef>
                <a:spcPct val="0"/>
              </a:spcBef>
              <a:spcAft>
                <a:spcPct val="0"/>
              </a:spcAft>
              <a:defRPr kumimoji="1" sz="4400">
                <a:solidFill>
                  <a:schemeClr val="tx2"/>
                </a:solidFill>
                <a:latin typeface="Times" charset="0"/>
                <a:ea typeface="Osaka" charset="-128"/>
              </a:defRPr>
            </a:lvl8pPr>
            <a:lvl9pPr marL="1828800" algn="ctr" rtl="0" fontAlgn="base">
              <a:spcBef>
                <a:spcPct val="0"/>
              </a:spcBef>
              <a:spcAft>
                <a:spcPct val="0"/>
              </a:spcAft>
              <a:defRPr kumimoji="1" sz="4400">
                <a:solidFill>
                  <a:schemeClr val="tx2"/>
                </a:solidFill>
                <a:latin typeface="Times" charset="0"/>
                <a:ea typeface="Osaka" charset="-128"/>
              </a:defRPr>
            </a:lvl9pPr>
          </a:lstStyle>
          <a:p>
            <a:pPr algn="l" eaLnBrk="1" hangingPunct="1"/>
            <a:r>
              <a:rPr lang="en-US" altLang="ja-JP" sz="1700" b="1" dirty="0">
                <a:solidFill>
                  <a:schemeClr val="tx1"/>
                </a:solidFill>
                <a:latin typeface="HGPｺﾞｼｯｸE" panose="020B0900000000000000" pitchFamily="50" charset="-128"/>
                <a:ea typeface="HGPｺﾞｼｯｸE" panose="020B0900000000000000" pitchFamily="50" charset="-128"/>
                <a:cs typeface="+mn-cs"/>
              </a:rPr>
              <a:t> </a:t>
            </a:r>
            <a:r>
              <a:rPr lang="ja-JP" altLang="en-US" sz="1700" b="1" dirty="0">
                <a:solidFill>
                  <a:schemeClr val="tx1"/>
                </a:solidFill>
                <a:latin typeface="HGPｺﾞｼｯｸE" panose="020B0900000000000000" pitchFamily="50" charset="-128"/>
                <a:ea typeface="HGPｺﾞｼｯｸE" panose="020B0900000000000000" pitchFamily="50" charset="-128"/>
                <a:cs typeface="+mn-cs"/>
              </a:rPr>
              <a:t>税金は何のためにあるのだろうか</a:t>
            </a:r>
          </a:p>
        </p:txBody>
      </p:sp>
      <p:sp>
        <p:nvSpPr>
          <p:cNvPr id="34" name="Rectangle 14">
            <a:extLst>
              <a:ext uri="{FF2B5EF4-FFF2-40B4-BE49-F238E27FC236}">
                <a16:creationId xmlns:a16="http://schemas.microsoft.com/office/drawing/2014/main" id="{E8B07BD5-8EF9-48AB-B5C8-90A9FCAFC38D}"/>
              </a:ext>
            </a:extLst>
          </p:cNvPr>
          <p:cNvSpPr txBox="1">
            <a:spLocks noChangeArrowheads="1"/>
          </p:cNvSpPr>
          <p:nvPr/>
        </p:nvSpPr>
        <p:spPr bwMode="auto">
          <a:xfrm>
            <a:off x="240030" y="134966"/>
            <a:ext cx="8771002"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noAutofit/>
          </a:bodyPr>
          <a:lstStyle>
            <a:lvl1pPr algn="ctr" rtl="0" eaLnBrk="0" fontAlgn="base" hangingPunct="0">
              <a:spcBef>
                <a:spcPct val="0"/>
              </a:spcBef>
              <a:spcAft>
                <a:spcPct val="0"/>
              </a:spcAft>
              <a:defRPr kumimoji="1" sz="4400">
                <a:solidFill>
                  <a:schemeClr val="tx2"/>
                </a:solidFill>
                <a:latin typeface="+mj-lt"/>
                <a:ea typeface="+mj-ea"/>
                <a:cs typeface="+mj-cs"/>
              </a:defRPr>
            </a:lvl1pPr>
            <a:lvl2pPr algn="ctr" rtl="0" eaLnBrk="0" fontAlgn="base" hangingPunct="0">
              <a:spcBef>
                <a:spcPct val="0"/>
              </a:spcBef>
              <a:spcAft>
                <a:spcPct val="0"/>
              </a:spcAft>
              <a:defRPr kumimoji="1" sz="4400">
                <a:solidFill>
                  <a:schemeClr val="tx2"/>
                </a:solidFill>
                <a:latin typeface="Times" charset="0"/>
                <a:ea typeface="Osaka" charset="-128"/>
              </a:defRPr>
            </a:lvl2pPr>
            <a:lvl3pPr algn="ctr" rtl="0" eaLnBrk="0" fontAlgn="base" hangingPunct="0">
              <a:spcBef>
                <a:spcPct val="0"/>
              </a:spcBef>
              <a:spcAft>
                <a:spcPct val="0"/>
              </a:spcAft>
              <a:defRPr kumimoji="1" sz="4400">
                <a:solidFill>
                  <a:schemeClr val="tx2"/>
                </a:solidFill>
                <a:latin typeface="Times" charset="0"/>
                <a:ea typeface="Osaka" charset="-128"/>
              </a:defRPr>
            </a:lvl3pPr>
            <a:lvl4pPr algn="ctr" rtl="0" eaLnBrk="0" fontAlgn="base" hangingPunct="0">
              <a:spcBef>
                <a:spcPct val="0"/>
              </a:spcBef>
              <a:spcAft>
                <a:spcPct val="0"/>
              </a:spcAft>
              <a:defRPr kumimoji="1" sz="4400">
                <a:solidFill>
                  <a:schemeClr val="tx2"/>
                </a:solidFill>
                <a:latin typeface="Times" charset="0"/>
                <a:ea typeface="Osaka" charset="-128"/>
              </a:defRPr>
            </a:lvl4pPr>
            <a:lvl5pPr algn="ctr" rtl="0" eaLnBrk="0" fontAlgn="base" hangingPunct="0">
              <a:spcBef>
                <a:spcPct val="0"/>
              </a:spcBef>
              <a:spcAft>
                <a:spcPct val="0"/>
              </a:spcAft>
              <a:defRPr kumimoji="1" sz="4400">
                <a:solidFill>
                  <a:schemeClr val="tx2"/>
                </a:solidFill>
                <a:latin typeface="Times" charset="0"/>
                <a:ea typeface="Osaka" charset="-128"/>
              </a:defRPr>
            </a:lvl5pPr>
            <a:lvl6pPr marL="457200" algn="ctr" rtl="0" fontAlgn="base">
              <a:spcBef>
                <a:spcPct val="0"/>
              </a:spcBef>
              <a:spcAft>
                <a:spcPct val="0"/>
              </a:spcAft>
              <a:defRPr kumimoji="1" sz="4400">
                <a:solidFill>
                  <a:schemeClr val="tx2"/>
                </a:solidFill>
                <a:latin typeface="Times" charset="0"/>
                <a:ea typeface="Osaka" charset="-128"/>
              </a:defRPr>
            </a:lvl6pPr>
            <a:lvl7pPr marL="914400" algn="ctr" rtl="0" fontAlgn="base">
              <a:spcBef>
                <a:spcPct val="0"/>
              </a:spcBef>
              <a:spcAft>
                <a:spcPct val="0"/>
              </a:spcAft>
              <a:defRPr kumimoji="1" sz="4400">
                <a:solidFill>
                  <a:schemeClr val="tx2"/>
                </a:solidFill>
                <a:latin typeface="Times" charset="0"/>
                <a:ea typeface="Osaka" charset="-128"/>
              </a:defRPr>
            </a:lvl7pPr>
            <a:lvl8pPr marL="1371600" algn="ctr" rtl="0" fontAlgn="base">
              <a:spcBef>
                <a:spcPct val="0"/>
              </a:spcBef>
              <a:spcAft>
                <a:spcPct val="0"/>
              </a:spcAft>
              <a:defRPr kumimoji="1" sz="4400">
                <a:solidFill>
                  <a:schemeClr val="tx2"/>
                </a:solidFill>
                <a:latin typeface="Times" charset="0"/>
                <a:ea typeface="Osaka" charset="-128"/>
              </a:defRPr>
            </a:lvl8pPr>
            <a:lvl9pPr marL="1828800" algn="ctr" rtl="0" fontAlgn="base">
              <a:spcBef>
                <a:spcPct val="0"/>
              </a:spcBef>
              <a:spcAft>
                <a:spcPct val="0"/>
              </a:spcAft>
              <a:defRPr kumimoji="1" sz="4400">
                <a:solidFill>
                  <a:schemeClr val="tx2"/>
                </a:solidFill>
                <a:latin typeface="Times" charset="0"/>
                <a:ea typeface="Osaka" charset="-128"/>
              </a:defRPr>
            </a:lvl9pPr>
          </a:lstStyle>
          <a:p>
            <a:pPr algn="l" eaLnBrk="1" hangingPunct="1"/>
            <a:r>
              <a:rPr lang="ja-JP" altLang="en-US" sz="2500" kern="0" dirty="0">
                <a:solidFill>
                  <a:srgbClr val="005BAD"/>
                </a:solidFill>
                <a:latin typeface="HGP創英角ｺﾞｼｯｸUB" panose="020B0900000000000000" pitchFamily="50" charset="-128"/>
                <a:ea typeface="HGP創英角ｺﾞｼｯｸUB" panose="020B0900000000000000" pitchFamily="50" charset="-128"/>
              </a:rPr>
              <a:t>１</a:t>
            </a:r>
            <a:r>
              <a:rPr lang="en-US" altLang="ja-JP" sz="2200" kern="0" dirty="0">
                <a:solidFill>
                  <a:srgbClr val="005BAD"/>
                </a:solidFill>
                <a:latin typeface="HGP創英角ｺﾞｼｯｸUB" panose="020B0900000000000000" pitchFamily="50" charset="-128"/>
                <a:ea typeface="HGP創英角ｺﾞｼｯｸUB" panose="020B0900000000000000" pitchFamily="50" charset="-128"/>
              </a:rPr>
              <a:t>. </a:t>
            </a:r>
            <a:r>
              <a:rPr lang="ja-JP" altLang="en-US" sz="2200" kern="0" dirty="0">
                <a:solidFill>
                  <a:schemeClr val="tx1"/>
                </a:solidFill>
                <a:latin typeface="HGP創英角ｺﾞｼｯｸUB" panose="020B0900000000000000" pitchFamily="50" charset="-128"/>
                <a:ea typeface="HGP創英角ｺﾞｼｯｸUB" panose="020B0900000000000000" pitchFamily="50" charset="-128"/>
              </a:rPr>
              <a:t>生活と税金の関わりについて考えてみよう</a:t>
            </a:r>
          </a:p>
        </p:txBody>
      </p:sp>
      <p:sp>
        <p:nvSpPr>
          <p:cNvPr id="10" name="四角形: 角を丸くする 11">
            <a:extLst>
              <a:ext uri="{FF2B5EF4-FFF2-40B4-BE49-F238E27FC236}">
                <a16:creationId xmlns:a16="http://schemas.microsoft.com/office/drawing/2014/main" id="{7F34CBB0-50C6-E059-3F03-DB8FCD0DD25C}"/>
              </a:ext>
            </a:extLst>
          </p:cNvPr>
          <p:cNvSpPr/>
          <p:nvPr/>
        </p:nvSpPr>
        <p:spPr bwMode="auto">
          <a:xfrm>
            <a:off x="5457555" y="2623432"/>
            <a:ext cx="3362596" cy="3713140"/>
          </a:xfrm>
          <a:prstGeom prst="roundRect">
            <a:avLst>
              <a:gd name="adj" fmla="val 0"/>
            </a:avLst>
          </a:prstGeom>
          <a:solidFill>
            <a:srgbClr val="AEDAF8"/>
          </a:solidFill>
          <a:ln w="1905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1" lang="ja-JP" altLang="en-US" sz="2400" b="0" i="0" u="none" strike="noStrike" kern="1200" cap="none" spc="0" normalizeH="0" baseline="0" noProof="0">
              <a:ln>
                <a:noFill/>
              </a:ln>
              <a:solidFill>
                <a:srgbClr val="000000"/>
              </a:solidFill>
              <a:effectLst/>
              <a:uLnTx/>
              <a:uFillTx/>
              <a:latin typeface="+mn-ea"/>
              <a:ea typeface="+mn-ea"/>
              <a:cs typeface="+mn-cs"/>
            </a:endParaRPr>
          </a:p>
        </p:txBody>
      </p:sp>
      <p:sp>
        <p:nvSpPr>
          <p:cNvPr id="14" name="正方形/長方形 13">
            <a:extLst>
              <a:ext uri="{FF2B5EF4-FFF2-40B4-BE49-F238E27FC236}">
                <a16:creationId xmlns:a16="http://schemas.microsoft.com/office/drawing/2014/main" id="{1F99312C-59AB-12A4-90DB-DE9E5EBE09A0}"/>
              </a:ext>
            </a:extLst>
          </p:cNvPr>
          <p:cNvSpPr/>
          <p:nvPr/>
        </p:nvSpPr>
        <p:spPr bwMode="auto">
          <a:xfrm>
            <a:off x="5592624" y="3347160"/>
            <a:ext cx="3092459" cy="2818767"/>
          </a:xfrm>
          <a:prstGeom prst="rect">
            <a:avLst/>
          </a:prstGeom>
          <a:solidFill>
            <a:schemeClr val="bg1"/>
          </a:solidFill>
          <a:ln w="635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1" lang="ja-JP" altLang="en-US" sz="2400" b="0" i="0" u="none" strike="noStrike" kern="1200" cap="none" spc="0" normalizeH="0" baseline="0" noProof="0">
              <a:ln>
                <a:noFill/>
              </a:ln>
              <a:solidFill>
                <a:srgbClr val="000000"/>
              </a:solidFill>
              <a:effectLst/>
              <a:uLnTx/>
              <a:uFillTx/>
              <a:latin typeface="+mn-ea"/>
              <a:ea typeface="+mn-ea"/>
              <a:cs typeface="+mn-cs"/>
            </a:endParaRPr>
          </a:p>
        </p:txBody>
      </p:sp>
      <p:sp>
        <p:nvSpPr>
          <p:cNvPr id="15" name="四角形: 角を丸くする 10">
            <a:extLst>
              <a:ext uri="{FF2B5EF4-FFF2-40B4-BE49-F238E27FC236}">
                <a16:creationId xmlns:a16="http://schemas.microsoft.com/office/drawing/2014/main" id="{EA952C75-6770-DFA7-557D-87D0461E85D5}"/>
              </a:ext>
            </a:extLst>
          </p:cNvPr>
          <p:cNvSpPr/>
          <p:nvPr/>
        </p:nvSpPr>
        <p:spPr bwMode="auto">
          <a:xfrm>
            <a:off x="326409" y="2623432"/>
            <a:ext cx="5033559" cy="3704763"/>
          </a:xfrm>
          <a:prstGeom prst="roundRect">
            <a:avLst>
              <a:gd name="adj" fmla="val 0"/>
            </a:avLst>
          </a:prstGeom>
          <a:solidFill>
            <a:srgbClr val="AEDAF8"/>
          </a:solidFill>
          <a:ln w="1905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1" lang="ja-JP" altLang="en-US" sz="2400" b="0" i="0" u="none" strike="noStrike" kern="1200" cap="none" spc="0" normalizeH="0" baseline="0" noProof="0" dirty="0">
              <a:ln>
                <a:noFill/>
              </a:ln>
              <a:solidFill>
                <a:srgbClr val="000000"/>
              </a:solidFill>
              <a:effectLst/>
              <a:uLnTx/>
              <a:uFillTx/>
              <a:latin typeface="+mn-ea"/>
              <a:ea typeface="+mn-ea"/>
              <a:cs typeface="+mn-cs"/>
            </a:endParaRPr>
          </a:p>
        </p:txBody>
      </p:sp>
      <p:sp>
        <p:nvSpPr>
          <p:cNvPr id="16" name="正方形/長方形 15">
            <a:extLst>
              <a:ext uri="{FF2B5EF4-FFF2-40B4-BE49-F238E27FC236}">
                <a16:creationId xmlns:a16="http://schemas.microsoft.com/office/drawing/2014/main" id="{F694E2C6-4067-BD39-931A-0AA011CC8350}"/>
              </a:ext>
            </a:extLst>
          </p:cNvPr>
          <p:cNvSpPr/>
          <p:nvPr/>
        </p:nvSpPr>
        <p:spPr bwMode="auto">
          <a:xfrm>
            <a:off x="476026" y="3347160"/>
            <a:ext cx="4744911" cy="2818767"/>
          </a:xfrm>
          <a:prstGeom prst="rect">
            <a:avLst/>
          </a:prstGeom>
          <a:solidFill>
            <a:schemeClr val="bg1"/>
          </a:solidFill>
          <a:ln w="635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1" lang="ja-JP" altLang="en-US" sz="2400" b="0" i="0" u="none" strike="noStrike" kern="1200" cap="none" spc="0" normalizeH="0" baseline="0" noProof="0">
              <a:ln>
                <a:noFill/>
              </a:ln>
              <a:solidFill>
                <a:srgbClr val="000000"/>
              </a:solidFill>
              <a:effectLst/>
              <a:uLnTx/>
              <a:uFillTx/>
              <a:latin typeface="+mn-ea"/>
              <a:ea typeface="+mn-ea"/>
              <a:cs typeface="+mn-cs"/>
            </a:endParaRPr>
          </a:p>
        </p:txBody>
      </p:sp>
      <p:grpSp>
        <p:nvGrpSpPr>
          <p:cNvPr id="19" name="グループ化 18">
            <a:extLst>
              <a:ext uri="{FF2B5EF4-FFF2-40B4-BE49-F238E27FC236}">
                <a16:creationId xmlns:a16="http://schemas.microsoft.com/office/drawing/2014/main" id="{B1919F74-6A7D-ED32-0B6D-AC5AB9E779CC}"/>
              </a:ext>
            </a:extLst>
          </p:cNvPr>
          <p:cNvGrpSpPr/>
          <p:nvPr/>
        </p:nvGrpSpPr>
        <p:grpSpPr>
          <a:xfrm>
            <a:off x="6090723" y="2739419"/>
            <a:ext cx="2281056" cy="547009"/>
            <a:chOff x="6299670" y="2713461"/>
            <a:chExt cx="2281056" cy="547009"/>
          </a:xfrm>
        </p:grpSpPr>
        <p:sp>
          <p:nvSpPr>
            <p:cNvPr id="21" name="Rectangle 56">
              <a:extLst>
                <a:ext uri="{FF2B5EF4-FFF2-40B4-BE49-F238E27FC236}">
                  <a16:creationId xmlns:a16="http://schemas.microsoft.com/office/drawing/2014/main" id="{5124EFC3-356E-19B6-4A37-F5B2406CE094}"/>
                </a:ext>
              </a:extLst>
            </p:cNvPr>
            <p:cNvSpPr>
              <a:spLocks noChangeArrowheads="1"/>
            </p:cNvSpPr>
            <p:nvPr/>
          </p:nvSpPr>
          <p:spPr bwMode="auto">
            <a:xfrm>
              <a:off x="7563893" y="2713461"/>
              <a:ext cx="1016833" cy="5470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miter lim="800000"/>
                  <a:headEnd/>
                  <a:tailEnd/>
                </a14:hiddenLine>
              </a:ext>
            </a:extLst>
          </p:spPr>
          <p:txBody>
            <a:bodyPr wrap="square">
              <a:spAutoFit/>
            </a:bodyPr>
            <a:lstStyle>
              <a:lvl1pPr>
                <a:spcBef>
                  <a:spcPct val="20000"/>
                </a:spcBef>
                <a:buChar char="•"/>
                <a:defRPr kumimoji="1" sz="3200">
                  <a:solidFill>
                    <a:schemeClr val="tx1"/>
                  </a:solidFill>
                  <a:latin typeface="Times" panose="02020603050405020304" pitchFamily="18" charset="0"/>
                  <a:ea typeface="Osaka" charset="-128"/>
                </a:defRPr>
              </a:lvl1pPr>
              <a:lvl2pPr marL="742950" indent="-285750">
                <a:spcBef>
                  <a:spcPct val="20000"/>
                </a:spcBef>
                <a:buChar char="–"/>
                <a:defRPr kumimoji="1" sz="2800">
                  <a:solidFill>
                    <a:schemeClr val="tx1"/>
                  </a:solidFill>
                  <a:latin typeface="Times" panose="02020603050405020304" pitchFamily="18" charset="0"/>
                  <a:ea typeface="Osaka" charset="-128"/>
                </a:defRPr>
              </a:lvl2pPr>
              <a:lvl3pPr marL="1143000" indent="-228600">
                <a:spcBef>
                  <a:spcPct val="20000"/>
                </a:spcBef>
                <a:buChar char="•"/>
                <a:defRPr kumimoji="1" sz="2400">
                  <a:solidFill>
                    <a:schemeClr val="tx1"/>
                  </a:solidFill>
                  <a:latin typeface="Times" panose="02020603050405020304" pitchFamily="18" charset="0"/>
                  <a:ea typeface="Osaka" charset="-128"/>
                </a:defRPr>
              </a:lvl3pPr>
              <a:lvl4pPr marL="1600200" indent="-228600">
                <a:spcBef>
                  <a:spcPct val="20000"/>
                </a:spcBef>
                <a:buChar char="–"/>
                <a:defRPr kumimoji="1" sz="2000">
                  <a:solidFill>
                    <a:schemeClr val="tx1"/>
                  </a:solidFill>
                  <a:latin typeface="Times" panose="02020603050405020304" pitchFamily="18" charset="0"/>
                  <a:ea typeface="Osaka" charset="-128"/>
                </a:defRPr>
              </a:lvl4pPr>
              <a:lvl5pPr marL="2057400" indent="-228600">
                <a:spcBef>
                  <a:spcPct val="20000"/>
                </a:spcBef>
                <a:buChar char="»"/>
                <a:defRPr kumimoji="1" sz="2000">
                  <a:solidFill>
                    <a:schemeClr val="tx1"/>
                  </a:solidFill>
                  <a:latin typeface="Times" panose="02020603050405020304" pitchFamily="18" charset="0"/>
                  <a:ea typeface="Osaka" charset="-128"/>
                </a:defRPr>
              </a:lvl5pPr>
              <a:lvl6pPr marL="25146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6pPr>
              <a:lvl7pPr marL="29718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7pPr>
              <a:lvl8pPr marL="34290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8pPr>
              <a:lvl9pPr marL="38862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9pPr>
            </a:lstStyle>
            <a:p>
              <a:pPr marL="0" marR="0" lvl="0" indent="0" algn="l" defTabSz="914400" rtl="0" eaLnBrk="1" fontAlgn="base" latinLnBrk="0" hangingPunct="1">
                <a:lnSpc>
                  <a:spcPct val="110000"/>
                </a:lnSpc>
                <a:spcBef>
                  <a:spcPct val="0"/>
                </a:spcBef>
                <a:spcAft>
                  <a:spcPct val="0"/>
                </a:spcAft>
                <a:buClrTx/>
                <a:buSzTx/>
                <a:buFontTx/>
                <a:buNone/>
                <a:tabLst/>
                <a:defRPr/>
              </a:pPr>
              <a:r>
                <a:rPr kumimoji="1" lang="ja-JP" altLang="en-US" sz="1400" b="0" i="0" u="none" strike="noStrike" kern="1200" cap="none" spc="0" normalizeH="0" baseline="0" noProof="0" dirty="0">
                  <a:ln>
                    <a:noFill/>
                  </a:ln>
                  <a:solidFill>
                    <a:srgbClr val="000000"/>
                  </a:solidFill>
                  <a:effectLst/>
                  <a:uLnTx/>
                  <a:uFillTx/>
                  <a:latin typeface="HGPｺﾞｼｯｸE" panose="020B0900000000000000" pitchFamily="50" charset="-128"/>
                  <a:ea typeface="HGPｺﾞｼｯｸE" panose="020B0900000000000000" pitchFamily="50" charset="-128"/>
                  <a:cs typeface="+mn-cs"/>
                </a:rPr>
                <a:t>道路、学校、公園 など</a:t>
              </a:r>
            </a:p>
          </p:txBody>
        </p:sp>
        <p:sp>
          <p:nvSpPr>
            <p:cNvPr id="22" name="Text Box 23">
              <a:extLst>
                <a:ext uri="{FF2B5EF4-FFF2-40B4-BE49-F238E27FC236}">
                  <a16:creationId xmlns:a16="http://schemas.microsoft.com/office/drawing/2014/main" id="{01BE2212-29FC-0C6A-D374-FFF4D626D3C0}"/>
                </a:ext>
              </a:extLst>
            </p:cNvPr>
            <p:cNvSpPr txBox="1">
              <a:spLocks noChangeArrowheads="1"/>
            </p:cNvSpPr>
            <p:nvPr/>
          </p:nvSpPr>
          <p:spPr bwMode="auto">
            <a:xfrm>
              <a:off x="6299670" y="2786910"/>
              <a:ext cx="1210588"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miter lim="800000"/>
                  <a:headEnd/>
                  <a:tailEnd/>
                </a14:hiddenLine>
              </a:ext>
            </a:extLst>
          </p:spPr>
          <p:txBody>
            <a:bodyPr wrap="none">
              <a:spAutoFit/>
            </a:bodyPr>
            <a:lstStyle>
              <a:lvl1pPr>
                <a:spcBef>
                  <a:spcPct val="20000"/>
                </a:spcBef>
                <a:buChar char="•"/>
                <a:defRPr kumimoji="1" sz="3200">
                  <a:solidFill>
                    <a:schemeClr val="tx1"/>
                  </a:solidFill>
                  <a:latin typeface="Times" panose="02020603050405020304" pitchFamily="18" charset="0"/>
                  <a:ea typeface="Osaka" charset="-128"/>
                </a:defRPr>
              </a:lvl1pPr>
              <a:lvl2pPr marL="742950" indent="-285750">
                <a:spcBef>
                  <a:spcPct val="20000"/>
                </a:spcBef>
                <a:buChar char="–"/>
                <a:defRPr kumimoji="1" sz="2800">
                  <a:solidFill>
                    <a:schemeClr val="tx1"/>
                  </a:solidFill>
                  <a:latin typeface="Times" panose="02020603050405020304" pitchFamily="18" charset="0"/>
                  <a:ea typeface="Osaka" charset="-128"/>
                </a:defRPr>
              </a:lvl2pPr>
              <a:lvl3pPr marL="1143000" indent="-228600">
                <a:spcBef>
                  <a:spcPct val="20000"/>
                </a:spcBef>
                <a:buChar char="•"/>
                <a:defRPr kumimoji="1" sz="2400">
                  <a:solidFill>
                    <a:schemeClr val="tx1"/>
                  </a:solidFill>
                  <a:latin typeface="Times" panose="02020603050405020304" pitchFamily="18" charset="0"/>
                  <a:ea typeface="Osaka" charset="-128"/>
                </a:defRPr>
              </a:lvl3pPr>
              <a:lvl4pPr marL="1600200" indent="-228600">
                <a:spcBef>
                  <a:spcPct val="20000"/>
                </a:spcBef>
                <a:buChar char="–"/>
                <a:defRPr kumimoji="1" sz="2000">
                  <a:solidFill>
                    <a:schemeClr val="tx1"/>
                  </a:solidFill>
                  <a:latin typeface="Times" panose="02020603050405020304" pitchFamily="18" charset="0"/>
                  <a:ea typeface="Osaka" charset="-128"/>
                </a:defRPr>
              </a:lvl4pPr>
              <a:lvl5pPr marL="2057400" indent="-228600">
                <a:spcBef>
                  <a:spcPct val="20000"/>
                </a:spcBef>
                <a:buChar char="»"/>
                <a:defRPr kumimoji="1" sz="2000">
                  <a:solidFill>
                    <a:schemeClr val="tx1"/>
                  </a:solidFill>
                  <a:latin typeface="Times" panose="02020603050405020304" pitchFamily="18" charset="0"/>
                  <a:ea typeface="Osaka" charset="-128"/>
                </a:defRPr>
              </a:lvl5pPr>
              <a:lvl6pPr marL="25146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6pPr>
              <a:lvl7pPr marL="29718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7pPr>
              <a:lvl8pPr marL="34290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8pPr>
              <a:lvl9pPr marL="38862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1" lang="ja-JP" altLang="en-US" sz="2000" b="0" i="0" u="none" strike="noStrike" kern="1200" cap="none" spc="0" normalizeH="0" baseline="0" noProof="0" dirty="0">
                  <a:ln>
                    <a:noFill/>
                  </a:ln>
                  <a:solidFill>
                    <a:srgbClr val="005BAD"/>
                  </a:solidFill>
                  <a:effectLst/>
                  <a:uLnTx/>
                  <a:uFillTx/>
                  <a:latin typeface="HGP創英角ｺﾞｼｯｸUB" panose="020B0900000000000000" pitchFamily="50" charset="-128"/>
                  <a:ea typeface="HGP創英角ｺﾞｼｯｸUB" panose="020B0900000000000000" pitchFamily="50" charset="-128"/>
                  <a:cs typeface="+mn-cs"/>
                </a:rPr>
                <a:t>公共施設</a:t>
              </a:r>
            </a:p>
          </p:txBody>
        </p:sp>
      </p:grpSp>
      <p:grpSp>
        <p:nvGrpSpPr>
          <p:cNvPr id="23" name="グループ化 22">
            <a:extLst>
              <a:ext uri="{FF2B5EF4-FFF2-40B4-BE49-F238E27FC236}">
                <a16:creationId xmlns:a16="http://schemas.microsoft.com/office/drawing/2014/main" id="{E0E3AB54-5651-3682-7A86-7C90E064AE04}"/>
              </a:ext>
            </a:extLst>
          </p:cNvPr>
          <p:cNvGrpSpPr/>
          <p:nvPr/>
        </p:nvGrpSpPr>
        <p:grpSpPr>
          <a:xfrm>
            <a:off x="649926" y="2812868"/>
            <a:ext cx="4576619" cy="400110"/>
            <a:chOff x="843630" y="2786910"/>
            <a:chExt cx="4576619" cy="400110"/>
          </a:xfrm>
        </p:grpSpPr>
        <p:sp>
          <p:nvSpPr>
            <p:cNvPr id="24" name="Rectangle 45">
              <a:extLst>
                <a:ext uri="{FF2B5EF4-FFF2-40B4-BE49-F238E27FC236}">
                  <a16:creationId xmlns:a16="http://schemas.microsoft.com/office/drawing/2014/main" id="{595FCE1A-318D-137F-94CC-538207AED009}"/>
                </a:ext>
              </a:extLst>
            </p:cNvPr>
            <p:cNvSpPr>
              <a:spLocks noChangeArrowheads="1"/>
            </p:cNvSpPr>
            <p:nvPr/>
          </p:nvSpPr>
          <p:spPr bwMode="auto">
            <a:xfrm>
              <a:off x="2514082" y="2831955"/>
              <a:ext cx="2906167" cy="3100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miter lim="800000"/>
                  <a:headEnd/>
                  <a:tailEnd/>
                </a14:hiddenLine>
              </a:ext>
            </a:extLst>
          </p:spPr>
          <p:txBody>
            <a:bodyPr wrap="square">
              <a:spAutoFit/>
            </a:bodyPr>
            <a:lstStyle>
              <a:lvl1pPr>
                <a:spcBef>
                  <a:spcPct val="20000"/>
                </a:spcBef>
                <a:buChar char="•"/>
                <a:defRPr kumimoji="1" sz="3200">
                  <a:solidFill>
                    <a:schemeClr val="tx1"/>
                  </a:solidFill>
                  <a:latin typeface="Times" panose="02020603050405020304" pitchFamily="18" charset="0"/>
                  <a:ea typeface="Osaka" charset="-128"/>
                </a:defRPr>
              </a:lvl1pPr>
              <a:lvl2pPr marL="742950" indent="-285750">
                <a:spcBef>
                  <a:spcPct val="20000"/>
                </a:spcBef>
                <a:buChar char="–"/>
                <a:defRPr kumimoji="1" sz="2800">
                  <a:solidFill>
                    <a:schemeClr val="tx1"/>
                  </a:solidFill>
                  <a:latin typeface="Times" panose="02020603050405020304" pitchFamily="18" charset="0"/>
                  <a:ea typeface="Osaka" charset="-128"/>
                </a:defRPr>
              </a:lvl2pPr>
              <a:lvl3pPr marL="1143000" indent="-228600">
                <a:spcBef>
                  <a:spcPct val="20000"/>
                </a:spcBef>
                <a:buChar char="•"/>
                <a:defRPr kumimoji="1" sz="2400">
                  <a:solidFill>
                    <a:schemeClr val="tx1"/>
                  </a:solidFill>
                  <a:latin typeface="Times" panose="02020603050405020304" pitchFamily="18" charset="0"/>
                  <a:ea typeface="Osaka" charset="-128"/>
                </a:defRPr>
              </a:lvl3pPr>
              <a:lvl4pPr marL="1600200" indent="-228600">
                <a:spcBef>
                  <a:spcPct val="20000"/>
                </a:spcBef>
                <a:buChar char="–"/>
                <a:defRPr kumimoji="1" sz="2000">
                  <a:solidFill>
                    <a:schemeClr val="tx1"/>
                  </a:solidFill>
                  <a:latin typeface="Times" panose="02020603050405020304" pitchFamily="18" charset="0"/>
                  <a:ea typeface="Osaka" charset="-128"/>
                </a:defRPr>
              </a:lvl4pPr>
              <a:lvl5pPr marL="2057400" indent="-228600">
                <a:spcBef>
                  <a:spcPct val="20000"/>
                </a:spcBef>
                <a:buChar char="»"/>
                <a:defRPr kumimoji="1" sz="2000">
                  <a:solidFill>
                    <a:schemeClr val="tx1"/>
                  </a:solidFill>
                  <a:latin typeface="Times" panose="02020603050405020304" pitchFamily="18" charset="0"/>
                  <a:ea typeface="Osaka" charset="-128"/>
                </a:defRPr>
              </a:lvl5pPr>
              <a:lvl6pPr marL="25146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6pPr>
              <a:lvl7pPr marL="29718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7pPr>
              <a:lvl8pPr marL="34290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8pPr>
              <a:lvl9pPr marL="38862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9pPr>
            </a:lstStyle>
            <a:p>
              <a:pPr marL="0" marR="0" lvl="0" indent="0" algn="l" defTabSz="914400" rtl="0" eaLnBrk="1" fontAlgn="base" latinLnBrk="0" hangingPunct="1">
                <a:lnSpc>
                  <a:spcPct val="110000"/>
                </a:lnSpc>
                <a:spcBef>
                  <a:spcPct val="0"/>
                </a:spcBef>
                <a:spcAft>
                  <a:spcPct val="0"/>
                </a:spcAft>
                <a:buClrTx/>
                <a:buSzTx/>
                <a:buFontTx/>
                <a:buNone/>
                <a:tabLst/>
                <a:defRPr/>
              </a:pPr>
              <a:r>
                <a:rPr kumimoji="1" lang="ja-JP" altLang="en-US" sz="1400" b="0" i="0" u="none" strike="noStrike" kern="1200" cap="none" spc="0" normalizeH="0" baseline="0" noProof="0" dirty="0">
                  <a:ln>
                    <a:noFill/>
                  </a:ln>
                  <a:solidFill>
                    <a:srgbClr val="000000"/>
                  </a:solidFill>
                  <a:effectLst/>
                  <a:uLnTx/>
                  <a:uFillTx/>
                  <a:latin typeface="HGPｺﾞｼｯｸE" panose="020B0900000000000000" pitchFamily="50" charset="-128"/>
                  <a:ea typeface="HGPｺﾞｼｯｸE" panose="020B0900000000000000" pitchFamily="50" charset="-128"/>
                  <a:cs typeface="+mn-cs"/>
                </a:rPr>
                <a:t>警察、消防、ごみ収集、福祉 など</a:t>
              </a:r>
            </a:p>
          </p:txBody>
        </p:sp>
        <p:sp>
          <p:nvSpPr>
            <p:cNvPr id="25" name="Text Box 22">
              <a:extLst>
                <a:ext uri="{FF2B5EF4-FFF2-40B4-BE49-F238E27FC236}">
                  <a16:creationId xmlns:a16="http://schemas.microsoft.com/office/drawing/2014/main" id="{4C01901A-47D6-74EB-BBBD-21C9DCBCB09B}"/>
                </a:ext>
              </a:extLst>
            </p:cNvPr>
            <p:cNvSpPr txBox="1">
              <a:spLocks noChangeArrowheads="1"/>
            </p:cNvSpPr>
            <p:nvPr/>
          </p:nvSpPr>
          <p:spPr bwMode="auto">
            <a:xfrm>
              <a:off x="843630" y="2786910"/>
              <a:ext cx="1572866"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miter lim="800000"/>
                  <a:headEnd/>
                  <a:tailEnd/>
                </a14:hiddenLine>
              </a:ext>
            </a:extLst>
          </p:spPr>
          <p:txBody>
            <a:bodyPr wrap="none">
              <a:spAutoFit/>
            </a:bodyPr>
            <a:lstStyle>
              <a:lvl1pPr>
                <a:spcBef>
                  <a:spcPct val="20000"/>
                </a:spcBef>
                <a:buChar char="•"/>
                <a:defRPr kumimoji="1" sz="3200">
                  <a:solidFill>
                    <a:schemeClr val="tx1"/>
                  </a:solidFill>
                  <a:latin typeface="Times" panose="02020603050405020304" pitchFamily="18" charset="0"/>
                  <a:ea typeface="Osaka" charset="-128"/>
                </a:defRPr>
              </a:lvl1pPr>
              <a:lvl2pPr marL="742950" indent="-285750">
                <a:spcBef>
                  <a:spcPct val="20000"/>
                </a:spcBef>
                <a:buChar char="–"/>
                <a:defRPr kumimoji="1" sz="2800">
                  <a:solidFill>
                    <a:schemeClr val="tx1"/>
                  </a:solidFill>
                  <a:latin typeface="Times" panose="02020603050405020304" pitchFamily="18" charset="0"/>
                  <a:ea typeface="Osaka" charset="-128"/>
                </a:defRPr>
              </a:lvl2pPr>
              <a:lvl3pPr marL="1143000" indent="-228600">
                <a:spcBef>
                  <a:spcPct val="20000"/>
                </a:spcBef>
                <a:buChar char="•"/>
                <a:defRPr kumimoji="1" sz="2400">
                  <a:solidFill>
                    <a:schemeClr val="tx1"/>
                  </a:solidFill>
                  <a:latin typeface="Times" panose="02020603050405020304" pitchFamily="18" charset="0"/>
                  <a:ea typeface="Osaka" charset="-128"/>
                </a:defRPr>
              </a:lvl3pPr>
              <a:lvl4pPr marL="1600200" indent="-228600">
                <a:spcBef>
                  <a:spcPct val="20000"/>
                </a:spcBef>
                <a:buChar char="–"/>
                <a:defRPr kumimoji="1" sz="2000">
                  <a:solidFill>
                    <a:schemeClr val="tx1"/>
                  </a:solidFill>
                  <a:latin typeface="Times" panose="02020603050405020304" pitchFamily="18" charset="0"/>
                  <a:ea typeface="Osaka" charset="-128"/>
                </a:defRPr>
              </a:lvl4pPr>
              <a:lvl5pPr marL="2057400" indent="-228600">
                <a:spcBef>
                  <a:spcPct val="20000"/>
                </a:spcBef>
                <a:buChar char="»"/>
                <a:defRPr kumimoji="1" sz="2000">
                  <a:solidFill>
                    <a:schemeClr val="tx1"/>
                  </a:solidFill>
                  <a:latin typeface="Times" panose="02020603050405020304" pitchFamily="18" charset="0"/>
                  <a:ea typeface="Osaka" charset="-128"/>
                </a:defRPr>
              </a:lvl5pPr>
              <a:lvl6pPr marL="25146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6pPr>
              <a:lvl7pPr marL="29718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7pPr>
              <a:lvl8pPr marL="34290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8pPr>
              <a:lvl9pPr marL="38862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1" lang="ja-JP" altLang="en-US" sz="2000" b="0" i="0" u="none" strike="noStrike" kern="1200" cap="none" spc="0" normalizeH="0" baseline="0" noProof="0" dirty="0">
                  <a:ln>
                    <a:noFill/>
                  </a:ln>
                  <a:solidFill>
                    <a:srgbClr val="005BAD"/>
                  </a:solidFill>
                  <a:effectLst/>
                  <a:uLnTx/>
                  <a:uFillTx/>
                  <a:latin typeface="HGP創英角ｺﾞｼｯｸUB" panose="020B0900000000000000" pitchFamily="50" charset="-128"/>
                  <a:ea typeface="HGP創英角ｺﾞｼｯｸUB" panose="020B0900000000000000" pitchFamily="50" charset="-128"/>
                  <a:cs typeface="+mn-cs"/>
                </a:rPr>
                <a:t>公共サービス</a:t>
              </a:r>
            </a:p>
          </p:txBody>
        </p:sp>
      </p:grpSp>
      <p:grpSp>
        <p:nvGrpSpPr>
          <p:cNvPr id="26" name="グループ化 25">
            <a:extLst>
              <a:ext uri="{FF2B5EF4-FFF2-40B4-BE49-F238E27FC236}">
                <a16:creationId xmlns:a16="http://schemas.microsoft.com/office/drawing/2014/main" id="{7353E65F-D988-2A1A-49BE-6A0362E7CB41}"/>
              </a:ext>
            </a:extLst>
          </p:cNvPr>
          <p:cNvGrpSpPr/>
          <p:nvPr/>
        </p:nvGrpSpPr>
        <p:grpSpPr>
          <a:xfrm>
            <a:off x="2040979" y="3669522"/>
            <a:ext cx="1582061" cy="2301821"/>
            <a:chOff x="452034" y="3669522"/>
            <a:chExt cx="1582061" cy="2301821"/>
          </a:xfrm>
        </p:grpSpPr>
        <p:sp>
          <p:nvSpPr>
            <p:cNvPr id="27" name="正方形/長方形 26">
              <a:extLst>
                <a:ext uri="{FF2B5EF4-FFF2-40B4-BE49-F238E27FC236}">
                  <a16:creationId xmlns:a16="http://schemas.microsoft.com/office/drawing/2014/main" id="{0D662696-9DF9-E171-EA19-06E7D69B8890}"/>
                </a:ext>
              </a:extLst>
            </p:cNvPr>
            <p:cNvSpPr/>
            <p:nvPr/>
          </p:nvSpPr>
          <p:spPr bwMode="auto">
            <a:xfrm>
              <a:off x="452034" y="4482915"/>
              <a:ext cx="1582061" cy="1488428"/>
            </a:xfrm>
            <a:prstGeom prst="rect">
              <a:avLst/>
            </a:prstGeom>
            <a:noFill/>
            <a:ln w="15875" cap="rnd" cmpd="sng" algn="ctr">
              <a:noFill/>
              <a:prstDash val="solid"/>
              <a:round/>
              <a:headEnd type="none" w="med" len="med"/>
              <a:tailEnd type="none" w="med" len="med"/>
              <a:extLst>
                <a:ext uri="{C807C97D-BFC1-408E-A445-0C87EB9F89A2}">
                  <ask:lineSketchStyleProps xmlns:ask="http://schemas.microsoft.com/office/drawing/2018/sketchyshapes" sd="1219033472">
                    <a:custGeom>
                      <a:avLst/>
                      <a:gdLst>
                        <a:gd name="connsiteX0" fmla="*/ 0 w 1211263"/>
                        <a:gd name="connsiteY0" fmla="*/ 0 h 2624110"/>
                        <a:gd name="connsiteX1" fmla="*/ 1211263 w 1211263"/>
                        <a:gd name="connsiteY1" fmla="*/ 0 h 2624110"/>
                        <a:gd name="connsiteX2" fmla="*/ 1211263 w 1211263"/>
                        <a:gd name="connsiteY2" fmla="*/ 2099288 h 2624110"/>
                        <a:gd name="connsiteX3" fmla="*/ 605631 w 1211263"/>
                        <a:gd name="connsiteY3" fmla="*/ 2624110 h 2624110"/>
                        <a:gd name="connsiteX4" fmla="*/ 0 w 1211263"/>
                        <a:gd name="connsiteY4" fmla="*/ 2099288 h 2624110"/>
                        <a:gd name="connsiteX5" fmla="*/ 0 w 1211263"/>
                        <a:gd name="connsiteY5" fmla="*/ 0 h 26241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11263" h="2624110" fill="none" extrusionOk="0">
                          <a:moveTo>
                            <a:pt x="0" y="0"/>
                          </a:moveTo>
                          <a:cubicBezTo>
                            <a:pt x="232634" y="-67934"/>
                            <a:pt x="665737" y="97290"/>
                            <a:pt x="1211263" y="0"/>
                          </a:cubicBezTo>
                          <a:cubicBezTo>
                            <a:pt x="1163032" y="543323"/>
                            <a:pt x="1295718" y="1462834"/>
                            <a:pt x="1211263" y="2099288"/>
                          </a:cubicBezTo>
                          <a:cubicBezTo>
                            <a:pt x="1030875" y="2206430"/>
                            <a:pt x="774250" y="2555893"/>
                            <a:pt x="605631" y="2624110"/>
                          </a:cubicBezTo>
                          <a:cubicBezTo>
                            <a:pt x="420511" y="2380457"/>
                            <a:pt x="164996" y="2190916"/>
                            <a:pt x="0" y="2099288"/>
                          </a:cubicBezTo>
                          <a:cubicBezTo>
                            <a:pt x="130954" y="1865938"/>
                            <a:pt x="43574" y="843411"/>
                            <a:pt x="0" y="0"/>
                          </a:cubicBezTo>
                          <a:close/>
                        </a:path>
                        <a:path w="1211263" h="2624110" stroke="0" extrusionOk="0">
                          <a:moveTo>
                            <a:pt x="0" y="0"/>
                          </a:moveTo>
                          <a:cubicBezTo>
                            <a:pt x="335964" y="87192"/>
                            <a:pt x="761896" y="38081"/>
                            <a:pt x="1211263" y="0"/>
                          </a:cubicBezTo>
                          <a:cubicBezTo>
                            <a:pt x="1078381" y="984501"/>
                            <a:pt x="1296214" y="1754749"/>
                            <a:pt x="1211263" y="2099288"/>
                          </a:cubicBezTo>
                          <a:cubicBezTo>
                            <a:pt x="914132" y="2354604"/>
                            <a:pt x="705801" y="2518241"/>
                            <a:pt x="605631" y="2624110"/>
                          </a:cubicBezTo>
                          <a:cubicBezTo>
                            <a:pt x="335906" y="2465582"/>
                            <a:pt x="113316" y="2180152"/>
                            <a:pt x="0" y="2099288"/>
                          </a:cubicBezTo>
                          <a:cubicBezTo>
                            <a:pt x="-49533" y="1816693"/>
                            <a:pt x="-14809" y="370816"/>
                            <a:pt x="0" y="0"/>
                          </a:cubicBezTo>
                          <a:close/>
                        </a:path>
                      </a:pathLst>
                    </a:custGeom>
                    <ask:type>
                      <ask:lineSketchNone/>
                    </ask:type>
                  </ask:lineSketchStyleProps>
                </a:ext>
              </a:extLst>
            </a:ln>
            <a:effectLst/>
          </p:spPr>
          <p:txBody>
            <a:bodyPr vert="horz" wrap="square" lIns="91440" tIns="45720" rIns="91440" bIns="45720" numCol="1" rtlCol="0" anchor="t" anchorCtr="0" compatLnSpc="1">
              <a:prstTxWarp prst="textNoShape">
                <a:avLst/>
              </a:prstTxWarp>
            </a:bodyPr>
            <a:lstStyle/>
            <a:p>
              <a:pPr marL="0" marR="0" lvl="0" indent="0" algn="ctr" defTabSz="914400" rtl="0" eaLnBrk="1" fontAlgn="base" latinLnBrk="0" hangingPunct="1">
                <a:lnSpc>
                  <a:spcPct val="120000"/>
                </a:lnSpc>
                <a:spcBef>
                  <a:spcPct val="0"/>
                </a:spcBef>
                <a:spcAft>
                  <a:spcPct val="0"/>
                </a:spcAft>
                <a:buClrTx/>
                <a:buSzTx/>
                <a:buFontTx/>
                <a:buNone/>
                <a:tabLst/>
                <a:defRPr/>
              </a:pPr>
              <a:r>
                <a:rPr lang="ja-JP" altLang="en-US" sz="1300" dirty="0">
                  <a:solidFill>
                    <a:srgbClr val="005BAD"/>
                  </a:solidFill>
                  <a:latin typeface="HGP創英角ｺﾞｼｯｸUB" panose="020B0900000000000000" pitchFamily="50" charset="-128"/>
                  <a:ea typeface="HGP創英角ｺﾞｼｯｸUB" panose="020B0900000000000000" pitchFamily="50" charset="-128"/>
                </a:rPr>
                <a:t>ごみ</a:t>
              </a:r>
              <a:r>
                <a:rPr kumimoji="1" lang="ja-JP" altLang="en-US" sz="1300" b="0" i="0" u="none" strike="noStrike" kern="1200" cap="none" spc="0" normalizeH="0" baseline="0" noProof="0" dirty="0">
                  <a:ln>
                    <a:noFill/>
                  </a:ln>
                  <a:solidFill>
                    <a:srgbClr val="005BAD"/>
                  </a:solidFill>
                  <a:effectLst/>
                  <a:uLnTx/>
                  <a:uFillTx/>
                  <a:latin typeface="HGP創英角ｺﾞｼｯｸUB" panose="020B0900000000000000" pitchFamily="50" charset="-128"/>
                  <a:ea typeface="HGP創英角ｺﾞｼｯｸUB" panose="020B0900000000000000" pitchFamily="50" charset="-128"/>
                  <a:cs typeface="+mn-cs"/>
                </a:rPr>
                <a:t>処理費用</a:t>
              </a:r>
            </a:p>
            <a:p>
              <a:pPr marL="0" marR="0" lvl="0" indent="0" algn="ctr" defTabSz="914400" rtl="0" eaLnBrk="1" fontAlgn="base" latinLnBrk="0" hangingPunct="1">
                <a:lnSpc>
                  <a:spcPct val="120000"/>
                </a:lnSpc>
                <a:spcBef>
                  <a:spcPct val="0"/>
                </a:spcBef>
                <a:spcAft>
                  <a:spcPct val="0"/>
                </a:spcAft>
                <a:buClrTx/>
                <a:buSzTx/>
                <a:buFontTx/>
                <a:buNone/>
                <a:tabLst/>
                <a:defRPr/>
              </a:pPr>
              <a:r>
                <a:rPr kumimoji="1" lang="ja-JP" altLang="en-US" sz="1100" b="0" i="0" u="none" strike="noStrike" kern="1200" cap="none" spc="0" normalizeH="0" baseline="0" noProof="0" dirty="0">
                  <a:ln>
                    <a:noFill/>
                  </a:ln>
                  <a:solidFill>
                    <a:srgbClr val="005BAD"/>
                  </a:solidFill>
                  <a:effectLst/>
                  <a:uLnTx/>
                  <a:uFillTx/>
                  <a:latin typeface="HGP創英角ｺﾞｼｯｸUB" panose="020B0900000000000000" pitchFamily="50" charset="-128"/>
                  <a:ea typeface="HGP創英角ｺﾞｼｯｸUB" panose="020B0900000000000000" pitchFamily="50" charset="-128"/>
                  <a:cs typeface="+mn-cs"/>
                </a:rPr>
                <a:t>（令和５年度）</a:t>
              </a:r>
            </a:p>
            <a:p>
              <a:pPr marL="0" marR="0" lvl="0" indent="0" algn="ctr" defTabSz="914400" rtl="0" eaLnBrk="1" fontAlgn="base" latinLnBrk="0" hangingPunct="1">
                <a:lnSpc>
                  <a:spcPct val="50000"/>
                </a:lnSpc>
                <a:spcBef>
                  <a:spcPct val="0"/>
                </a:spcBef>
                <a:spcAft>
                  <a:spcPct val="0"/>
                </a:spcAft>
                <a:buClrTx/>
                <a:buSzTx/>
                <a:buFontTx/>
                <a:buNone/>
                <a:tabLst/>
                <a:defRPr/>
              </a:pPr>
              <a:endParaRPr kumimoji="1" lang="ja-JP" altLang="en-US" sz="1300" b="0" i="0" u="none" strike="noStrike" kern="1200" cap="none" spc="0" normalizeH="0" baseline="0" noProof="0" dirty="0">
                <a:ln>
                  <a:noFill/>
                </a:ln>
                <a:solidFill>
                  <a:srgbClr val="005BAD"/>
                </a:solidFill>
                <a:effectLst/>
                <a:uLnTx/>
                <a:uFillTx/>
                <a:latin typeface="HGP創英角ｺﾞｼｯｸUB" panose="020B0900000000000000" pitchFamily="50" charset="-128"/>
                <a:ea typeface="HGP創英角ｺﾞｼｯｸUB" panose="020B0900000000000000" pitchFamily="50" charset="-128"/>
                <a:cs typeface="+mn-cs"/>
              </a:endParaRPr>
            </a:p>
            <a:p>
              <a:pPr marL="0" marR="0" lvl="0" indent="0" algn="ctr" defTabSz="914400" rtl="0" eaLnBrk="1" fontAlgn="base" latinLnBrk="0" hangingPunct="1">
                <a:lnSpc>
                  <a:spcPct val="120000"/>
                </a:lnSpc>
                <a:spcBef>
                  <a:spcPct val="0"/>
                </a:spcBef>
                <a:spcAft>
                  <a:spcPct val="0"/>
                </a:spcAft>
                <a:buClrTx/>
                <a:buSzTx/>
                <a:buFontTx/>
                <a:buNone/>
                <a:tabLst/>
                <a:defRPr/>
              </a:pPr>
              <a:r>
                <a:rPr kumimoji="1" lang="zh-TW" altLang="en-US" sz="1300" b="1" i="0" u="none" strike="noStrike" kern="1200" cap="none" spc="0" normalizeH="0" baseline="0" noProof="0" dirty="0">
                  <a:ln>
                    <a:noFill/>
                  </a:ln>
                  <a:solidFill>
                    <a:srgbClr val="000000"/>
                  </a:solidFill>
                  <a:effectLst/>
                  <a:uLnTx/>
                  <a:uFillTx/>
                  <a:latin typeface="HGPｺﾞｼｯｸM" panose="020B0600000000000000" pitchFamily="50" charset="-128"/>
                  <a:ea typeface="HGPｺﾞｼｯｸM" panose="020B0600000000000000" pitchFamily="50" charset="-128"/>
                </a:rPr>
                <a:t>約</a:t>
              </a:r>
              <a:r>
                <a:rPr kumimoji="1" lang="en-US" altLang="zh-TW" sz="1300" b="1" i="0" u="none" strike="noStrike" kern="1200" cap="none" spc="0" normalizeH="0" baseline="0" noProof="0" dirty="0">
                  <a:ln>
                    <a:noFill/>
                  </a:ln>
                  <a:solidFill>
                    <a:srgbClr val="000000"/>
                  </a:solidFill>
                  <a:effectLst/>
                  <a:uLnTx/>
                  <a:uFillTx/>
                  <a:latin typeface="HGPｺﾞｼｯｸM" panose="020B0600000000000000" pitchFamily="50" charset="-128"/>
                  <a:ea typeface="HGPｺﾞｼｯｸM" panose="020B0600000000000000" pitchFamily="50" charset="-128"/>
                </a:rPr>
                <a:t>2</a:t>
              </a:r>
              <a:r>
                <a:rPr kumimoji="1" lang="zh-TW" altLang="en-US" sz="1300" b="1" i="0" u="none" strike="noStrike" kern="1200" cap="none" spc="0" normalizeH="0" baseline="0" noProof="0" dirty="0">
                  <a:ln>
                    <a:noFill/>
                  </a:ln>
                  <a:solidFill>
                    <a:srgbClr val="000000"/>
                  </a:solidFill>
                  <a:effectLst/>
                  <a:uLnTx/>
                  <a:uFillTx/>
                  <a:latin typeface="HGPｺﾞｼｯｸM" panose="020B0600000000000000" pitchFamily="50" charset="-128"/>
                  <a:ea typeface="HGPｺﾞｼｯｸM" panose="020B0600000000000000" pitchFamily="50" charset="-128"/>
                </a:rPr>
                <a:t>兆</a:t>
              </a:r>
              <a:r>
                <a:rPr kumimoji="1" lang="en-US" altLang="ja-JP" sz="1300" b="1" dirty="0">
                  <a:solidFill>
                    <a:srgbClr val="000000"/>
                  </a:solidFill>
                  <a:latin typeface="HGPｺﾞｼｯｸM" panose="020B0600000000000000" pitchFamily="50" charset="-128"/>
                  <a:ea typeface="HGPｺﾞｼｯｸM" panose="020B0600000000000000" pitchFamily="50" charset="-128"/>
                </a:rPr>
                <a:t>6,002</a:t>
              </a:r>
              <a:r>
                <a:rPr kumimoji="1" lang="zh-TW" altLang="en-US" sz="1300" b="1" i="0" u="none" strike="noStrike" kern="1200" cap="none" spc="0" normalizeH="0" baseline="0" noProof="0" dirty="0">
                  <a:ln>
                    <a:noFill/>
                  </a:ln>
                  <a:solidFill>
                    <a:srgbClr val="000000"/>
                  </a:solidFill>
                  <a:effectLst/>
                  <a:uLnTx/>
                  <a:uFillTx/>
                  <a:latin typeface="HGPｺﾞｼｯｸM" panose="020B0600000000000000" pitchFamily="50" charset="-128"/>
                  <a:ea typeface="HGPｺﾞｼｯｸM" panose="020B0600000000000000" pitchFamily="50" charset="-128"/>
                </a:rPr>
                <a:t>億円</a:t>
              </a:r>
              <a:r>
                <a:rPr kumimoji="1" lang="en-US" altLang="ja-JP" sz="1100" b="1" i="0" u="none" strike="noStrike" kern="1200" cap="none" spc="0" normalizeH="0" baseline="30000" noProof="0" dirty="0">
                  <a:ln>
                    <a:noFill/>
                  </a:ln>
                  <a:solidFill>
                    <a:srgbClr val="000000"/>
                  </a:solidFill>
                  <a:effectLst/>
                  <a:uLnTx/>
                  <a:uFillTx/>
                  <a:latin typeface="HGPｺﾞｼｯｸM" panose="020B0600000000000000" pitchFamily="50" charset="-128"/>
                  <a:ea typeface="HGPｺﾞｼｯｸM" panose="020B0600000000000000" pitchFamily="50" charset="-128"/>
                </a:rPr>
                <a:t>※</a:t>
              </a:r>
              <a:r>
                <a:rPr kumimoji="1" lang="ja-JP" altLang="en-US" sz="1100" b="1" i="0" u="none" strike="noStrike" kern="1200" cap="none" spc="0" normalizeH="0" baseline="30000" noProof="0" dirty="0">
                  <a:ln>
                    <a:noFill/>
                  </a:ln>
                  <a:solidFill>
                    <a:srgbClr val="000000"/>
                  </a:solidFill>
                  <a:effectLst/>
                  <a:uLnTx/>
                  <a:uFillTx/>
                  <a:latin typeface="HGPｺﾞｼｯｸM" panose="020B0600000000000000" pitchFamily="50" charset="-128"/>
                  <a:ea typeface="HGPｺﾞｼｯｸM" panose="020B0600000000000000" pitchFamily="50" charset="-128"/>
                </a:rPr>
                <a:t>２</a:t>
              </a:r>
              <a:endParaRPr kumimoji="1" lang="ja-JP" altLang="en-US" sz="1300" b="1" i="0" u="none" strike="noStrike" kern="1200" cap="none" spc="0" normalizeH="0" baseline="30000" noProof="0" dirty="0">
                <a:ln>
                  <a:noFill/>
                </a:ln>
                <a:solidFill>
                  <a:srgbClr val="000000"/>
                </a:solidFill>
                <a:effectLst/>
                <a:uLnTx/>
                <a:uFillTx/>
                <a:latin typeface="HGPｺﾞｼｯｸM" panose="020B0600000000000000" pitchFamily="50" charset="-128"/>
                <a:ea typeface="HGPｺﾞｼｯｸM" panose="020B0600000000000000" pitchFamily="50" charset="-128"/>
              </a:endParaRPr>
            </a:p>
            <a:p>
              <a:pPr marL="0" marR="0" lvl="0" indent="0" algn="ctr" defTabSz="914400" rtl="0" eaLnBrk="1" fontAlgn="base" latinLnBrk="0" hangingPunct="1">
                <a:lnSpc>
                  <a:spcPct val="120000"/>
                </a:lnSpc>
                <a:spcBef>
                  <a:spcPct val="0"/>
                </a:spcBef>
                <a:spcAft>
                  <a:spcPct val="0"/>
                </a:spcAft>
                <a:buClrTx/>
                <a:buSzTx/>
                <a:buFontTx/>
                <a:buNone/>
                <a:tabLst/>
                <a:defRPr/>
              </a:pPr>
              <a:r>
                <a:rPr kumimoji="1" lang="ja-JP" altLang="en-US" sz="1300" b="1" i="0" u="none" strike="noStrike" kern="1200" cap="none" spc="0" normalizeH="0" baseline="0" noProof="0" dirty="0">
                  <a:ln>
                    <a:noFill/>
                  </a:ln>
                  <a:solidFill>
                    <a:srgbClr val="000000"/>
                  </a:solidFill>
                  <a:effectLst/>
                  <a:uLnTx/>
                  <a:uFillTx/>
                  <a:latin typeface="HGPｺﾞｼｯｸM" panose="020B0600000000000000" pitchFamily="50" charset="-128"/>
                  <a:ea typeface="HGPｺﾞｼｯｸM" panose="020B0600000000000000" pitchFamily="50" charset="-128"/>
                </a:rPr>
                <a:t>国民１人当たり</a:t>
              </a:r>
              <a:endParaRPr kumimoji="1" lang="en-US" altLang="ja-JP" sz="1300" b="1" i="0" u="none" strike="noStrike" kern="1200" cap="none" spc="0" normalizeH="0" baseline="0" noProof="0" dirty="0">
                <a:ln>
                  <a:noFill/>
                </a:ln>
                <a:solidFill>
                  <a:srgbClr val="000000"/>
                </a:solidFill>
                <a:effectLst/>
                <a:uLnTx/>
                <a:uFillTx/>
                <a:latin typeface="HGPｺﾞｼｯｸM" panose="020B0600000000000000" pitchFamily="50" charset="-128"/>
                <a:ea typeface="HGPｺﾞｼｯｸM" panose="020B0600000000000000" pitchFamily="50" charset="-128"/>
              </a:endParaRPr>
            </a:p>
            <a:p>
              <a:pPr marL="0" marR="0" lvl="0" indent="0" algn="ctr" defTabSz="914400" rtl="0" eaLnBrk="1" fontAlgn="base" latinLnBrk="0" hangingPunct="1">
                <a:lnSpc>
                  <a:spcPct val="120000"/>
                </a:lnSpc>
                <a:spcBef>
                  <a:spcPct val="0"/>
                </a:spcBef>
                <a:spcAft>
                  <a:spcPct val="0"/>
                </a:spcAft>
                <a:buClrTx/>
                <a:buSzTx/>
                <a:buFontTx/>
                <a:buNone/>
                <a:tabLst/>
                <a:defRPr/>
              </a:pPr>
              <a:r>
                <a:rPr kumimoji="1" lang="ja-JP" altLang="en-US" sz="1300" b="1" i="0" u="none" strike="noStrike" kern="1200" cap="none" spc="0" normalizeH="0" baseline="0" noProof="0" dirty="0">
                  <a:ln>
                    <a:noFill/>
                  </a:ln>
                  <a:solidFill>
                    <a:srgbClr val="000000"/>
                  </a:solidFill>
                  <a:effectLst/>
                  <a:uLnTx/>
                  <a:uFillTx/>
                  <a:latin typeface="HGPｺﾞｼｯｸM" panose="020B0600000000000000" pitchFamily="50" charset="-128"/>
                  <a:ea typeface="HGPｺﾞｼｯｸM" panose="020B0600000000000000" pitchFamily="50" charset="-128"/>
                </a:rPr>
                <a:t>約</a:t>
              </a:r>
              <a:r>
                <a:rPr kumimoji="1" lang="en-US" altLang="ja-JP" sz="1300" b="1" dirty="0">
                  <a:solidFill>
                    <a:srgbClr val="000000"/>
                  </a:solidFill>
                  <a:latin typeface="HGPｺﾞｼｯｸM" panose="020B0600000000000000" pitchFamily="50" charset="-128"/>
                  <a:ea typeface="HGPｺﾞｼｯｸM" panose="020B0600000000000000" pitchFamily="50" charset="-128"/>
                </a:rPr>
                <a:t>20,900</a:t>
              </a:r>
              <a:r>
                <a:rPr kumimoji="1" lang="ja-JP" altLang="en-US" sz="1300" b="1" i="0" u="none" strike="noStrike" kern="1200" cap="none" spc="0" normalizeH="0" baseline="0" noProof="0" dirty="0">
                  <a:ln>
                    <a:noFill/>
                  </a:ln>
                  <a:solidFill>
                    <a:srgbClr val="000000"/>
                  </a:solidFill>
                  <a:effectLst/>
                  <a:uLnTx/>
                  <a:uFillTx/>
                  <a:latin typeface="HGPｺﾞｼｯｸM" panose="020B0600000000000000" pitchFamily="50" charset="-128"/>
                  <a:ea typeface="HGPｺﾞｼｯｸM" panose="020B0600000000000000" pitchFamily="50" charset="-128"/>
                </a:rPr>
                <a:t>円</a:t>
              </a:r>
            </a:p>
          </p:txBody>
        </p:sp>
        <p:pic>
          <p:nvPicPr>
            <p:cNvPr id="28" name="Picture 35">
              <a:extLst>
                <a:ext uri="{FF2B5EF4-FFF2-40B4-BE49-F238E27FC236}">
                  <a16:creationId xmlns:a16="http://schemas.microsoft.com/office/drawing/2014/main" id="{B34FB75C-77D3-B0E5-3862-CC754E9D1ED4}"/>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p:blipFill>
          <p:spPr bwMode="auto">
            <a:xfrm>
              <a:off x="596286" y="3669522"/>
              <a:ext cx="1142290" cy="6444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30" name="グループ化 29">
            <a:extLst>
              <a:ext uri="{FF2B5EF4-FFF2-40B4-BE49-F238E27FC236}">
                <a16:creationId xmlns:a16="http://schemas.microsoft.com/office/drawing/2014/main" id="{09CAD79E-3941-7780-B5F1-747DABD7404D}"/>
              </a:ext>
            </a:extLst>
          </p:cNvPr>
          <p:cNvGrpSpPr/>
          <p:nvPr/>
        </p:nvGrpSpPr>
        <p:grpSpPr>
          <a:xfrm>
            <a:off x="3594441" y="3669522"/>
            <a:ext cx="1694094" cy="2387099"/>
            <a:chOff x="3594441" y="3669522"/>
            <a:chExt cx="1694094" cy="2387099"/>
          </a:xfrm>
        </p:grpSpPr>
        <p:sp>
          <p:nvSpPr>
            <p:cNvPr id="31" name="正方形/長方形 30">
              <a:extLst>
                <a:ext uri="{FF2B5EF4-FFF2-40B4-BE49-F238E27FC236}">
                  <a16:creationId xmlns:a16="http://schemas.microsoft.com/office/drawing/2014/main" id="{A19FEBE0-4273-E654-725B-3A0CF212B6D4}"/>
                </a:ext>
              </a:extLst>
            </p:cNvPr>
            <p:cNvSpPr/>
            <p:nvPr/>
          </p:nvSpPr>
          <p:spPr bwMode="auto">
            <a:xfrm>
              <a:off x="3594441" y="4482915"/>
              <a:ext cx="1694094" cy="1573706"/>
            </a:xfrm>
            <a:prstGeom prst="rect">
              <a:avLst/>
            </a:prstGeom>
            <a:noFill/>
            <a:ln w="15875" cap="rnd" cmpd="sng" algn="ctr">
              <a:noFill/>
              <a:prstDash val="solid"/>
              <a:round/>
              <a:headEnd type="none" w="med" len="med"/>
              <a:tailEnd type="none" w="med" len="med"/>
              <a:extLst>
                <a:ext uri="{C807C97D-BFC1-408E-A445-0C87EB9F89A2}">
                  <ask:lineSketchStyleProps xmlns:ask="http://schemas.microsoft.com/office/drawing/2018/sketchyshapes" sd="1219033472">
                    <a:custGeom>
                      <a:avLst/>
                      <a:gdLst>
                        <a:gd name="connsiteX0" fmla="*/ 0 w 1211263"/>
                        <a:gd name="connsiteY0" fmla="*/ 0 h 2624110"/>
                        <a:gd name="connsiteX1" fmla="*/ 1211263 w 1211263"/>
                        <a:gd name="connsiteY1" fmla="*/ 0 h 2624110"/>
                        <a:gd name="connsiteX2" fmla="*/ 1211263 w 1211263"/>
                        <a:gd name="connsiteY2" fmla="*/ 2099288 h 2624110"/>
                        <a:gd name="connsiteX3" fmla="*/ 605631 w 1211263"/>
                        <a:gd name="connsiteY3" fmla="*/ 2624110 h 2624110"/>
                        <a:gd name="connsiteX4" fmla="*/ 0 w 1211263"/>
                        <a:gd name="connsiteY4" fmla="*/ 2099288 h 2624110"/>
                        <a:gd name="connsiteX5" fmla="*/ 0 w 1211263"/>
                        <a:gd name="connsiteY5" fmla="*/ 0 h 26241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11263" h="2624110" fill="none" extrusionOk="0">
                          <a:moveTo>
                            <a:pt x="0" y="0"/>
                          </a:moveTo>
                          <a:cubicBezTo>
                            <a:pt x="232634" y="-67934"/>
                            <a:pt x="665737" y="97290"/>
                            <a:pt x="1211263" y="0"/>
                          </a:cubicBezTo>
                          <a:cubicBezTo>
                            <a:pt x="1163032" y="543323"/>
                            <a:pt x="1295718" y="1462834"/>
                            <a:pt x="1211263" y="2099288"/>
                          </a:cubicBezTo>
                          <a:cubicBezTo>
                            <a:pt x="1030875" y="2206430"/>
                            <a:pt x="774250" y="2555893"/>
                            <a:pt x="605631" y="2624110"/>
                          </a:cubicBezTo>
                          <a:cubicBezTo>
                            <a:pt x="420511" y="2380457"/>
                            <a:pt x="164996" y="2190916"/>
                            <a:pt x="0" y="2099288"/>
                          </a:cubicBezTo>
                          <a:cubicBezTo>
                            <a:pt x="130954" y="1865938"/>
                            <a:pt x="43574" y="843411"/>
                            <a:pt x="0" y="0"/>
                          </a:cubicBezTo>
                          <a:close/>
                        </a:path>
                        <a:path w="1211263" h="2624110" stroke="0" extrusionOk="0">
                          <a:moveTo>
                            <a:pt x="0" y="0"/>
                          </a:moveTo>
                          <a:cubicBezTo>
                            <a:pt x="335964" y="87192"/>
                            <a:pt x="761896" y="38081"/>
                            <a:pt x="1211263" y="0"/>
                          </a:cubicBezTo>
                          <a:cubicBezTo>
                            <a:pt x="1078381" y="984501"/>
                            <a:pt x="1296214" y="1754749"/>
                            <a:pt x="1211263" y="2099288"/>
                          </a:cubicBezTo>
                          <a:cubicBezTo>
                            <a:pt x="914132" y="2354604"/>
                            <a:pt x="705801" y="2518241"/>
                            <a:pt x="605631" y="2624110"/>
                          </a:cubicBezTo>
                          <a:cubicBezTo>
                            <a:pt x="335906" y="2465582"/>
                            <a:pt x="113316" y="2180152"/>
                            <a:pt x="0" y="2099288"/>
                          </a:cubicBezTo>
                          <a:cubicBezTo>
                            <a:pt x="-49533" y="1816693"/>
                            <a:pt x="-14809" y="370816"/>
                            <a:pt x="0" y="0"/>
                          </a:cubicBezTo>
                          <a:close/>
                        </a:path>
                      </a:pathLst>
                    </a:custGeom>
                    <ask:type>
                      <ask:lineSketchNone/>
                    </ask:type>
                  </ask:lineSketchStyleProps>
                </a:ext>
              </a:extLst>
            </a:ln>
            <a:effectLst/>
          </p:spPr>
          <p:txBody>
            <a:bodyPr vert="horz" wrap="square" lIns="91440" tIns="45720" rIns="91440" bIns="45720" numCol="1" rtlCol="0" anchor="t" anchorCtr="0" compatLnSpc="1">
              <a:prstTxWarp prst="textNoShape">
                <a:avLst/>
              </a:prstTxWarp>
            </a:bodyPr>
            <a:lstStyle/>
            <a:p>
              <a:pPr marL="0" marR="0" lvl="0" indent="0" algn="ctr" defTabSz="914400" rtl="0" eaLnBrk="1" fontAlgn="base" latinLnBrk="0" hangingPunct="1">
                <a:lnSpc>
                  <a:spcPct val="120000"/>
                </a:lnSpc>
                <a:spcBef>
                  <a:spcPct val="0"/>
                </a:spcBef>
                <a:spcAft>
                  <a:spcPct val="0"/>
                </a:spcAft>
                <a:buClrTx/>
                <a:buSzTx/>
                <a:buFontTx/>
                <a:buNone/>
                <a:tabLst/>
                <a:defRPr/>
              </a:pPr>
              <a:r>
                <a:rPr kumimoji="1" lang="ja-JP" altLang="en-US" sz="1300" b="0" i="0" u="none" strike="noStrike" kern="1200" cap="none" spc="0" normalizeH="0" baseline="0" noProof="0" dirty="0">
                  <a:ln>
                    <a:noFill/>
                  </a:ln>
                  <a:solidFill>
                    <a:srgbClr val="005BAD"/>
                  </a:solidFill>
                  <a:effectLst/>
                  <a:uLnTx/>
                  <a:uFillTx/>
                  <a:latin typeface="HGP創英角ｺﾞｼｯｸUB" panose="020B0900000000000000" pitchFamily="50" charset="-128"/>
                  <a:ea typeface="HGP創英角ｺﾞｼｯｸUB" panose="020B0900000000000000" pitchFamily="50" charset="-128"/>
                  <a:cs typeface="+mn-cs"/>
                </a:rPr>
                <a:t>国民医療費の</a:t>
              </a:r>
              <a:endParaRPr kumimoji="1" lang="en-US" altLang="ja-JP" sz="1300" b="0" i="0" u="none" strike="noStrike" kern="1200" cap="none" spc="0" normalizeH="0" baseline="0" noProof="0" dirty="0">
                <a:ln>
                  <a:noFill/>
                </a:ln>
                <a:solidFill>
                  <a:srgbClr val="005BAD"/>
                </a:solidFill>
                <a:effectLst/>
                <a:uLnTx/>
                <a:uFillTx/>
                <a:latin typeface="HGP創英角ｺﾞｼｯｸUB" panose="020B0900000000000000" pitchFamily="50" charset="-128"/>
                <a:ea typeface="HGP創英角ｺﾞｼｯｸUB" panose="020B0900000000000000" pitchFamily="50" charset="-128"/>
                <a:cs typeface="+mn-cs"/>
              </a:endParaRPr>
            </a:p>
            <a:p>
              <a:pPr marL="0" marR="0" lvl="0" indent="0" algn="ctr" defTabSz="914400" rtl="0" eaLnBrk="1" fontAlgn="base" latinLnBrk="0" hangingPunct="1">
                <a:lnSpc>
                  <a:spcPct val="120000"/>
                </a:lnSpc>
                <a:spcBef>
                  <a:spcPct val="0"/>
                </a:spcBef>
                <a:spcAft>
                  <a:spcPct val="0"/>
                </a:spcAft>
                <a:buClrTx/>
                <a:buSzTx/>
                <a:buFontTx/>
                <a:buNone/>
                <a:tabLst/>
                <a:defRPr/>
              </a:pPr>
              <a:r>
                <a:rPr kumimoji="1" lang="ja-JP" altLang="en-US" sz="1300" b="0" i="0" u="none" strike="noStrike" kern="1200" cap="none" spc="0" normalizeH="0" baseline="0" noProof="0" dirty="0">
                  <a:ln>
                    <a:noFill/>
                  </a:ln>
                  <a:solidFill>
                    <a:srgbClr val="005BAD"/>
                  </a:solidFill>
                  <a:effectLst/>
                  <a:uLnTx/>
                  <a:uFillTx/>
                  <a:latin typeface="HGP創英角ｺﾞｼｯｸUB" panose="020B0900000000000000" pitchFamily="50" charset="-128"/>
                  <a:ea typeface="HGP創英角ｺﾞｼｯｸUB" panose="020B0900000000000000" pitchFamily="50" charset="-128"/>
                  <a:cs typeface="+mn-cs"/>
                </a:rPr>
                <a:t>公費負担額</a:t>
              </a:r>
            </a:p>
            <a:p>
              <a:pPr marL="0" marR="0" lvl="0" indent="0" algn="ctr" defTabSz="914400" rtl="0" eaLnBrk="1" fontAlgn="base" latinLnBrk="0" hangingPunct="1">
                <a:lnSpc>
                  <a:spcPct val="120000"/>
                </a:lnSpc>
                <a:spcBef>
                  <a:spcPct val="0"/>
                </a:spcBef>
                <a:spcAft>
                  <a:spcPct val="0"/>
                </a:spcAft>
                <a:buClrTx/>
                <a:buSzTx/>
                <a:buFontTx/>
                <a:buNone/>
                <a:tabLst/>
                <a:defRPr/>
              </a:pPr>
              <a:r>
                <a:rPr kumimoji="1" lang="ja-JP" altLang="en-US" sz="1100" b="0" i="0" u="none" strike="noStrike" kern="1200" cap="none" spc="0" normalizeH="0" baseline="0" noProof="0" dirty="0">
                  <a:ln>
                    <a:noFill/>
                  </a:ln>
                  <a:solidFill>
                    <a:srgbClr val="005BAD"/>
                  </a:solidFill>
                  <a:effectLst/>
                  <a:uLnTx/>
                  <a:uFillTx/>
                  <a:latin typeface="HGP創英角ｺﾞｼｯｸUB" panose="020B0900000000000000" pitchFamily="50" charset="-128"/>
                  <a:ea typeface="HGP創英角ｺﾞｼｯｸUB" panose="020B0900000000000000" pitchFamily="50" charset="-128"/>
                  <a:cs typeface="+mn-cs"/>
                </a:rPr>
                <a:t>（令和４年度）</a:t>
              </a:r>
            </a:p>
            <a:p>
              <a:pPr marL="0" marR="0" lvl="0" indent="0" algn="ctr" defTabSz="914400" rtl="0" eaLnBrk="1" fontAlgn="base" latinLnBrk="0" hangingPunct="1">
                <a:lnSpc>
                  <a:spcPct val="50000"/>
                </a:lnSpc>
                <a:spcBef>
                  <a:spcPct val="0"/>
                </a:spcBef>
                <a:spcAft>
                  <a:spcPct val="0"/>
                </a:spcAft>
                <a:buClrTx/>
                <a:buSzTx/>
                <a:buFontTx/>
                <a:buNone/>
                <a:tabLst/>
                <a:defRPr/>
              </a:pPr>
              <a:endParaRPr kumimoji="1" lang="ja-JP" altLang="en-US" sz="1300" b="0" i="0" u="none" strike="noStrike" kern="1200" cap="none" spc="0" normalizeH="0" baseline="0" noProof="0" dirty="0">
                <a:ln>
                  <a:noFill/>
                </a:ln>
                <a:solidFill>
                  <a:srgbClr val="005BAD"/>
                </a:solidFill>
                <a:effectLst/>
                <a:uLnTx/>
                <a:uFillTx/>
                <a:latin typeface="HGP創英角ｺﾞｼｯｸUB" panose="020B0900000000000000" pitchFamily="50" charset="-128"/>
                <a:ea typeface="HGP創英角ｺﾞｼｯｸUB" panose="020B0900000000000000" pitchFamily="50" charset="-128"/>
                <a:cs typeface="+mn-cs"/>
              </a:endParaRPr>
            </a:p>
            <a:p>
              <a:pPr marL="0" marR="0" lvl="0" indent="0" algn="ctr" defTabSz="914400" rtl="0" eaLnBrk="1" fontAlgn="base" latinLnBrk="0" hangingPunct="1">
                <a:lnSpc>
                  <a:spcPct val="120000"/>
                </a:lnSpc>
                <a:spcBef>
                  <a:spcPct val="0"/>
                </a:spcBef>
                <a:spcAft>
                  <a:spcPct val="0"/>
                </a:spcAft>
                <a:buClrTx/>
                <a:buSzTx/>
                <a:buFontTx/>
                <a:buNone/>
                <a:tabLst/>
                <a:defRPr/>
              </a:pPr>
              <a:r>
                <a:rPr kumimoji="1" lang="zh-TW" altLang="en-US" sz="1300" b="1" i="0" u="none" strike="noStrike" kern="1200" cap="none" spc="0" normalizeH="0" baseline="0" noProof="0" dirty="0">
                  <a:ln>
                    <a:noFill/>
                  </a:ln>
                  <a:solidFill>
                    <a:srgbClr val="000000"/>
                  </a:solidFill>
                  <a:effectLst/>
                  <a:uLnTx/>
                  <a:uFillTx/>
                  <a:latin typeface="HGPｺﾞｼｯｸM" panose="020B0600000000000000" pitchFamily="50" charset="-128"/>
                  <a:ea typeface="HGPｺﾞｼｯｸM" panose="020B0600000000000000" pitchFamily="50" charset="-128"/>
                </a:rPr>
                <a:t>約</a:t>
              </a:r>
              <a:r>
                <a:rPr kumimoji="1" lang="en-US" altLang="zh-TW" sz="1300" b="1" i="0" u="none" strike="noStrike" kern="1200" cap="none" spc="0" normalizeH="0" baseline="0" noProof="0" dirty="0">
                  <a:ln>
                    <a:noFill/>
                  </a:ln>
                  <a:solidFill>
                    <a:srgbClr val="000000"/>
                  </a:solidFill>
                  <a:effectLst/>
                  <a:uLnTx/>
                  <a:uFillTx/>
                  <a:latin typeface="HGPｺﾞｼｯｸM" panose="020B0600000000000000" pitchFamily="50" charset="-128"/>
                  <a:ea typeface="HGPｺﾞｼｯｸM" panose="020B0600000000000000" pitchFamily="50" charset="-128"/>
                </a:rPr>
                <a:t>1</a:t>
              </a:r>
              <a:r>
                <a:rPr kumimoji="1" lang="en-US" altLang="ja-JP" sz="1300" b="1" i="0" u="none" strike="noStrike" kern="1200" cap="none" spc="0" normalizeH="0" baseline="0" noProof="0" dirty="0">
                  <a:ln>
                    <a:noFill/>
                  </a:ln>
                  <a:solidFill>
                    <a:srgbClr val="000000"/>
                  </a:solidFill>
                  <a:effectLst/>
                  <a:uLnTx/>
                  <a:uFillTx/>
                  <a:latin typeface="HGPｺﾞｼｯｸM" panose="020B0600000000000000" pitchFamily="50" charset="-128"/>
                  <a:ea typeface="HGPｺﾞｼｯｸM" panose="020B0600000000000000" pitchFamily="50" charset="-128"/>
                </a:rPr>
                <a:t>7</a:t>
              </a:r>
              <a:r>
                <a:rPr kumimoji="1" lang="zh-TW" altLang="en-US" sz="1300" b="1" i="0" u="none" strike="noStrike" kern="1200" cap="none" spc="0" normalizeH="0" baseline="0" noProof="0" dirty="0">
                  <a:ln>
                    <a:noFill/>
                  </a:ln>
                  <a:solidFill>
                    <a:srgbClr val="000000"/>
                  </a:solidFill>
                  <a:effectLst/>
                  <a:uLnTx/>
                  <a:uFillTx/>
                  <a:latin typeface="HGPｺﾞｼｯｸM" panose="020B0600000000000000" pitchFamily="50" charset="-128"/>
                  <a:ea typeface="HGPｺﾞｼｯｸM" panose="020B0600000000000000" pitchFamily="50" charset="-128"/>
                </a:rPr>
                <a:t>兆</a:t>
              </a:r>
              <a:r>
                <a:rPr kumimoji="1" lang="en-US" altLang="ja-JP" sz="1300" b="1" dirty="0">
                  <a:solidFill>
                    <a:srgbClr val="000000"/>
                  </a:solidFill>
                  <a:latin typeface="HGPｺﾞｼｯｸM" panose="020B0600000000000000" pitchFamily="50" charset="-128"/>
                  <a:ea typeface="HGPｺﾞｼｯｸM" panose="020B0600000000000000" pitchFamily="50" charset="-128"/>
                </a:rPr>
                <a:t>6,837</a:t>
              </a:r>
              <a:r>
                <a:rPr kumimoji="1" lang="zh-TW" altLang="en-US" sz="1300" b="1" i="0" u="none" strike="noStrike" kern="1200" cap="none" spc="0" normalizeH="0" baseline="0" noProof="0" dirty="0">
                  <a:ln>
                    <a:noFill/>
                  </a:ln>
                  <a:solidFill>
                    <a:srgbClr val="000000"/>
                  </a:solidFill>
                  <a:effectLst/>
                  <a:uLnTx/>
                  <a:uFillTx/>
                  <a:latin typeface="HGPｺﾞｼｯｸM" panose="020B0600000000000000" pitchFamily="50" charset="-128"/>
                  <a:ea typeface="HGPｺﾞｼｯｸM" panose="020B0600000000000000" pitchFamily="50" charset="-128"/>
                </a:rPr>
                <a:t>億円</a:t>
              </a:r>
              <a:r>
                <a:rPr kumimoji="1" lang="en-US" altLang="ja-JP" sz="1100" b="1" i="0" u="none" strike="noStrike" kern="1200" cap="none" spc="0" normalizeH="0" baseline="30000" noProof="0" dirty="0">
                  <a:ln>
                    <a:noFill/>
                  </a:ln>
                  <a:solidFill>
                    <a:srgbClr val="000000"/>
                  </a:solidFill>
                  <a:effectLst/>
                  <a:uLnTx/>
                  <a:uFillTx/>
                  <a:latin typeface="HGPｺﾞｼｯｸM" panose="020B0600000000000000" pitchFamily="50" charset="-128"/>
                  <a:ea typeface="HGPｺﾞｼｯｸM" panose="020B0600000000000000" pitchFamily="50" charset="-128"/>
                </a:rPr>
                <a:t>※</a:t>
              </a:r>
              <a:r>
                <a:rPr lang="en-US" altLang="ja-JP" sz="1100" b="1" baseline="30000" dirty="0">
                  <a:solidFill>
                    <a:srgbClr val="000000"/>
                  </a:solidFill>
                  <a:latin typeface="HGPｺﾞｼｯｸM" panose="020B0600000000000000" pitchFamily="50" charset="-128"/>
                  <a:ea typeface="HGPｺﾞｼｯｸM" panose="020B0600000000000000" pitchFamily="50" charset="-128"/>
                </a:rPr>
                <a:t>3</a:t>
              </a:r>
              <a:endParaRPr kumimoji="1" lang="ja-JP" altLang="en-US" sz="1300" b="1" i="0" u="none" strike="noStrike" kern="1200" cap="none" spc="0" normalizeH="0" baseline="30000" noProof="0" dirty="0">
                <a:ln>
                  <a:noFill/>
                </a:ln>
                <a:solidFill>
                  <a:srgbClr val="000000"/>
                </a:solidFill>
                <a:effectLst/>
                <a:uLnTx/>
                <a:uFillTx/>
                <a:latin typeface="HGPｺﾞｼｯｸM" panose="020B0600000000000000" pitchFamily="50" charset="-128"/>
                <a:ea typeface="HGPｺﾞｼｯｸM" panose="020B0600000000000000" pitchFamily="50" charset="-128"/>
              </a:endParaRPr>
            </a:p>
            <a:p>
              <a:pPr marL="0" marR="0" lvl="0" indent="0" algn="ctr" defTabSz="914400" rtl="0" eaLnBrk="1" fontAlgn="base" latinLnBrk="0" hangingPunct="1">
                <a:lnSpc>
                  <a:spcPct val="120000"/>
                </a:lnSpc>
                <a:spcBef>
                  <a:spcPct val="0"/>
                </a:spcBef>
                <a:spcAft>
                  <a:spcPct val="0"/>
                </a:spcAft>
                <a:buClrTx/>
                <a:buSzTx/>
                <a:buFontTx/>
                <a:buNone/>
                <a:tabLst/>
                <a:defRPr/>
              </a:pPr>
              <a:r>
                <a:rPr kumimoji="1" lang="ja-JP" altLang="en-US" sz="1300" b="1" i="0" u="none" strike="noStrike" kern="1200" cap="none" spc="0" normalizeH="0" baseline="0" noProof="0" dirty="0">
                  <a:ln>
                    <a:noFill/>
                  </a:ln>
                  <a:solidFill>
                    <a:srgbClr val="000000"/>
                  </a:solidFill>
                  <a:effectLst/>
                  <a:uLnTx/>
                  <a:uFillTx/>
                  <a:latin typeface="HGPｺﾞｼｯｸM" panose="020B0600000000000000" pitchFamily="50" charset="-128"/>
                  <a:ea typeface="HGPｺﾞｼｯｸM" panose="020B0600000000000000" pitchFamily="50" charset="-128"/>
                </a:rPr>
                <a:t>国民１人当たり</a:t>
              </a:r>
              <a:endParaRPr kumimoji="1" lang="en-US" altLang="ja-JP" sz="1300" b="1" i="0" u="none" strike="noStrike" kern="1200" cap="none" spc="0" normalizeH="0" baseline="0" noProof="0" dirty="0">
                <a:ln>
                  <a:noFill/>
                </a:ln>
                <a:solidFill>
                  <a:srgbClr val="000000"/>
                </a:solidFill>
                <a:effectLst/>
                <a:uLnTx/>
                <a:uFillTx/>
                <a:latin typeface="HGPｺﾞｼｯｸM" panose="020B0600000000000000" pitchFamily="50" charset="-128"/>
                <a:ea typeface="HGPｺﾞｼｯｸM" panose="020B0600000000000000" pitchFamily="50" charset="-128"/>
              </a:endParaRPr>
            </a:p>
            <a:p>
              <a:pPr marL="0" marR="0" lvl="0" indent="0" algn="ctr" defTabSz="914400" rtl="0" eaLnBrk="1" fontAlgn="base" latinLnBrk="0" hangingPunct="1">
                <a:lnSpc>
                  <a:spcPct val="120000"/>
                </a:lnSpc>
                <a:spcBef>
                  <a:spcPct val="0"/>
                </a:spcBef>
                <a:spcAft>
                  <a:spcPct val="0"/>
                </a:spcAft>
                <a:buClrTx/>
                <a:buSzTx/>
                <a:buFontTx/>
                <a:buNone/>
                <a:tabLst/>
                <a:defRPr/>
              </a:pPr>
              <a:r>
                <a:rPr kumimoji="1" lang="ja-JP" altLang="en-US" sz="1300" b="1" i="0" u="none" strike="noStrike" kern="1200" cap="none" spc="0" normalizeH="0" baseline="0" noProof="0" dirty="0">
                  <a:ln>
                    <a:noFill/>
                  </a:ln>
                  <a:solidFill>
                    <a:srgbClr val="000000"/>
                  </a:solidFill>
                  <a:effectLst/>
                  <a:uLnTx/>
                  <a:uFillTx/>
                  <a:latin typeface="HGPｺﾞｼｯｸM" panose="020B0600000000000000" pitchFamily="50" charset="-128"/>
                  <a:ea typeface="HGPｺﾞｼｯｸM" panose="020B0600000000000000" pitchFamily="50" charset="-128"/>
                </a:rPr>
                <a:t>約</a:t>
              </a:r>
              <a:r>
                <a:rPr kumimoji="1" lang="en-US" altLang="ja-JP" sz="1300" b="1" dirty="0">
                  <a:solidFill>
                    <a:srgbClr val="000000"/>
                  </a:solidFill>
                  <a:latin typeface="HGPｺﾞｼｯｸM" panose="020B0600000000000000" pitchFamily="50" charset="-128"/>
                  <a:ea typeface="HGPｺﾞｼｯｸM" panose="020B0600000000000000" pitchFamily="50" charset="-128"/>
                </a:rPr>
                <a:t>141,500</a:t>
              </a:r>
              <a:r>
                <a:rPr kumimoji="1" lang="ja-JP" altLang="en-US" sz="1300" b="1" i="0" u="none" strike="noStrike" kern="1200" cap="none" spc="0" normalizeH="0" baseline="0" noProof="0" dirty="0">
                  <a:ln>
                    <a:noFill/>
                  </a:ln>
                  <a:solidFill>
                    <a:srgbClr val="000000"/>
                  </a:solidFill>
                  <a:effectLst/>
                  <a:uLnTx/>
                  <a:uFillTx/>
                  <a:latin typeface="HGPｺﾞｼｯｸM" panose="020B0600000000000000" pitchFamily="50" charset="-128"/>
                  <a:ea typeface="HGPｺﾞｼｯｸM" panose="020B0600000000000000" pitchFamily="50" charset="-128"/>
                </a:rPr>
                <a:t>円</a:t>
              </a:r>
            </a:p>
          </p:txBody>
        </p:sp>
        <p:pic>
          <p:nvPicPr>
            <p:cNvPr id="32" name="Picture 36">
              <a:extLst>
                <a:ext uri="{FF2B5EF4-FFF2-40B4-BE49-F238E27FC236}">
                  <a16:creationId xmlns:a16="http://schemas.microsoft.com/office/drawing/2014/main" id="{EAD3706A-1DCC-2C61-EE80-0E1BD2A462E3}"/>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p:blipFill>
          <p:spPr bwMode="auto">
            <a:xfrm>
              <a:off x="4024466" y="3669522"/>
              <a:ext cx="900264" cy="6419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33" name="グループ化 32">
            <a:extLst>
              <a:ext uri="{FF2B5EF4-FFF2-40B4-BE49-F238E27FC236}">
                <a16:creationId xmlns:a16="http://schemas.microsoft.com/office/drawing/2014/main" id="{6D666263-8896-B3E0-07C0-BDA2ADC609D4}"/>
              </a:ext>
            </a:extLst>
          </p:cNvPr>
          <p:cNvGrpSpPr/>
          <p:nvPr/>
        </p:nvGrpSpPr>
        <p:grpSpPr>
          <a:xfrm>
            <a:off x="420558" y="3669522"/>
            <a:ext cx="1611939" cy="2301821"/>
            <a:chOff x="1989757" y="3669522"/>
            <a:chExt cx="1611939" cy="2301821"/>
          </a:xfrm>
        </p:grpSpPr>
        <p:sp>
          <p:nvSpPr>
            <p:cNvPr id="35" name="正方形/長方形 34">
              <a:extLst>
                <a:ext uri="{FF2B5EF4-FFF2-40B4-BE49-F238E27FC236}">
                  <a16:creationId xmlns:a16="http://schemas.microsoft.com/office/drawing/2014/main" id="{5A878BF7-B318-B7C9-D070-E8AA23110801}"/>
                </a:ext>
              </a:extLst>
            </p:cNvPr>
            <p:cNvSpPr/>
            <p:nvPr/>
          </p:nvSpPr>
          <p:spPr bwMode="auto">
            <a:xfrm>
              <a:off x="1989757" y="4482915"/>
              <a:ext cx="1611939" cy="1488428"/>
            </a:xfrm>
            <a:prstGeom prst="rect">
              <a:avLst/>
            </a:prstGeom>
            <a:noFill/>
            <a:ln w="15875" cap="rnd" cmpd="sng" algn="ctr">
              <a:noFill/>
              <a:prstDash val="solid"/>
              <a:round/>
              <a:headEnd type="none" w="med" len="med"/>
              <a:tailEnd type="none" w="med" len="med"/>
              <a:extLst>
                <a:ext uri="{C807C97D-BFC1-408E-A445-0C87EB9F89A2}">
                  <ask:lineSketchStyleProps xmlns:ask="http://schemas.microsoft.com/office/drawing/2018/sketchyshapes" sd="1219033472">
                    <a:custGeom>
                      <a:avLst/>
                      <a:gdLst>
                        <a:gd name="connsiteX0" fmla="*/ 0 w 1211263"/>
                        <a:gd name="connsiteY0" fmla="*/ 0 h 2624110"/>
                        <a:gd name="connsiteX1" fmla="*/ 1211263 w 1211263"/>
                        <a:gd name="connsiteY1" fmla="*/ 0 h 2624110"/>
                        <a:gd name="connsiteX2" fmla="*/ 1211263 w 1211263"/>
                        <a:gd name="connsiteY2" fmla="*/ 2099288 h 2624110"/>
                        <a:gd name="connsiteX3" fmla="*/ 605631 w 1211263"/>
                        <a:gd name="connsiteY3" fmla="*/ 2624110 h 2624110"/>
                        <a:gd name="connsiteX4" fmla="*/ 0 w 1211263"/>
                        <a:gd name="connsiteY4" fmla="*/ 2099288 h 2624110"/>
                        <a:gd name="connsiteX5" fmla="*/ 0 w 1211263"/>
                        <a:gd name="connsiteY5" fmla="*/ 0 h 26241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11263" h="2624110" fill="none" extrusionOk="0">
                          <a:moveTo>
                            <a:pt x="0" y="0"/>
                          </a:moveTo>
                          <a:cubicBezTo>
                            <a:pt x="232634" y="-67934"/>
                            <a:pt x="665737" y="97290"/>
                            <a:pt x="1211263" y="0"/>
                          </a:cubicBezTo>
                          <a:cubicBezTo>
                            <a:pt x="1163032" y="543323"/>
                            <a:pt x="1295718" y="1462834"/>
                            <a:pt x="1211263" y="2099288"/>
                          </a:cubicBezTo>
                          <a:cubicBezTo>
                            <a:pt x="1030875" y="2206430"/>
                            <a:pt x="774250" y="2555893"/>
                            <a:pt x="605631" y="2624110"/>
                          </a:cubicBezTo>
                          <a:cubicBezTo>
                            <a:pt x="420511" y="2380457"/>
                            <a:pt x="164996" y="2190916"/>
                            <a:pt x="0" y="2099288"/>
                          </a:cubicBezTo>
                          <a:cubicBezTo>
                            <a:pt x="130954" y="1865938"/>
                            <a:pt x="43574" y="843411"/>
                            <a:pt x="0" y="0"/>
                          </a:cubicBezTo>
                          <a:close/>
                        </a:path>
                        <a:path w="1211263" h="2624110" stroke="0" extrusionOk="0">
                          <a:moveTo>
                            <a:pt x="0" y="0"/>
                          </a:moveTo>
                          <a:cubicBezTo>
                            <a:pt x="335964" y="87192"/>
                            <a:pt x="761896" y="38081"/>
                            <a:pt x="1211263" y="0"/>
                          </a:cubicBezTo>
                          <a:cubicBezTo>
                            <a:pt x="1078381" y="984501"/>
                            <a:pt x="1296214" y="1754749"/>
                            <a:pt x="1211263" y="2099288"/>
                          </a:cubicBezTo>
                          <a:cubicBezTo>
                            <a:pt x="914132" y="2354604"/>
                            <a:pt x="705801" y="2518241"/>
                            <a:pt x="605631" y="2624110"/>
                          </a:cubicBezTo>
                          <a:cubicBezTo>
                            <a:pt x="335906" y="2465582"/>
                            <a:pt x="113316" y="2180152"/>
                            <a:pt x="0" y="2099288"/>
                          </a:cubicBezTo>
                          <a:cubicBezTo>
                            <a:pt x="-49533" y="1816693"/>
                            <a:pt x="-14809" y="370816"/>
                            <a:pt x="0" y="0"/>
                          </a:cubicBezTo>
                          <a:close/>
                        </a:path>
                      </a:pathLst>
                    </a:custGeom>
                    <ask:type>
                      <ask:lineSketchNone/>
                    </ask:type>
                  </ask:lineSketchStyleProps>
                </a:ext>
              </a:extLst>
            </a:ln>
            <a:effectLst/>
          </p:spPr>
          <p:txBody>
            <a:bodyPr vert="horz" wrap="square" lIns="91440" tIns="45720" rIns="91440" bIns="45720" numCol="1" rtlCol="0" anchor="t" anchorCtr="0" compatLnSpc="1">
              <a:prstTxWarp prst="textNoShape">
                <a:avLst/>
              </a:prstTxWarp>
            </a:bodyPr>
            <a:lstStyle/>
            <a:p>
              <a:pPr marL="0" marR="0" lvl="0" indent="0" algn="ctr" defTabSz="914400" rtl="0" eaLnBrk="1" fontAlgn="base" latinLnBrk="0" hangingPunct="1">
                <a:lnSpc>
                  <a:spcPct val="120000"/>
                </a:lnSpc>
                <a:spcBef>
                  <a:spcPct val="0"/>
                </a:spcBef>
                <a:spcAft>
                  <a:spcPct val="0"/>
                </a:spcAft>
                <a:buClrTx/>
                <a:buSzTx/>
                <a:buFontTx/>
                <a:buNone/>
                <a:tabLst/>
                <a:defRPr/>
              </a:pPr>
              <a:r>
                <a:rPr kumimoji="1" lang="ja-JP" altLang="en-US" sz="1300" b="0" i="0" u="none" strike="noStrike" kern="1200" cap="none" spc="0" normalizeH="0" baseline="0" noProof="0" dirty="0">
                  <a:ln>
                    <a:noFill/>
                  </a:ln>
                  <a:solidFill>
                    <a:srgbClr val="005BAD"/>
                  </a:solidFill>
                  <a:effectLst/>
                  <a:uLnTx/>
                  <a:uFillTx/>
                  <a:latin typeface="HGP創英角ｺﾞｼｯｸUB" panose="020B0900000000000000" pitchFamily="50" charset="-128"/>
                  <a:ea typeface="HGP創英角ｺﾞｼｯｸUB" panose="020B0900000000000000" pitchFamily="50" charset="-128"/>
                  <a:cs typeface="+mn-cs"/>
                </a:rPr>
                <a:t>警察費・消防費</a:t>
              </a:r>
              <a:endParaRPr kumimoji="1" lang="en-US" altLang="ja-JP" sz="1300" b="0" i="0" u="none" strike="noStrike" kern="1200" cap="none" spc="0" normalizeH="0" baseline="0" noProof="0" dirty="0">
                <a:ln>
                  <a:noFill/>
                </a:ln>
                <a:solidFill>
                  <a:srgbClr val="005BAD"/>
                </a:solidFill>
                <a:effectLst/>
                <a:uLnTx/>
                <a:uFillTx/>
                <a:latin typeface="HGP創英角ｺﾞｼｯｸUB" panose="020B0900000000000000" pitchFamily="50" charset="-128"/>
                <a:ea typeface="HGP創英角ｺﾞｼｯｸUB" panose="020B0900000000000000" pitchFamily="50" charset="-128"/>
                <a:cs typeface="+mn-cs"/>
              </a:endParaRPr>
            </a:p>
            <a:p>
              <a:pPr marL="0" marR="0" lvl="0" indent="0" algn="ctr" defTabSz="914400" rtl="0" eaLnBrk="1" fontAlgn="base" latinLnBrk="0" hangingPunct="1">
                <a:lnSpc>
                  <a:spcPct val="120000"/>
                </a:lnSpc>
                <a:spcBef>
                  <a:spcPct val="0"/>
                </a:spcBef>
                <a:spcAft>
                  <a:spcPct val="0"/>
                </a:spcAft>
                <a:buClrTx/>
                <a:buSzTx/>
                <a:buFontTx/>
                <a:buNone/>
                <a:tabLst/>
                <a:defRPr/>
              </a:pPr>
              <a:r>
                <a:rPr kumimoji="1" lang="ja-JP" altLang="en-US" sz="1100" b="0" i="0" u="none" strike="noStrike" kern="1200" cap="none" spc="0" normalizeH="0" baseline="0" noProof="0" dirty="0">
                  <a:ln>
                    <a:noFill/>
                  </a:ln>
                  <a:solidFill>
                    <a:srgbClr val="005BAD"/>
                  </a:solidFill>
                  <a:effectLst/>
                  <a:uLnTx/>
                  <a:uFillTx/>
                  <a:latin typeface="HGP創英角ｺﾞｼｯｸUB" panose="020B0900000000000000" pitchFamily="50" charset="-128"/>
                  <a:ea typeface="HGP創英角ｺﾞｼｯｸUB" panose="020B0900000000000000" pitchFamily="50" charset="-128"/>
                  <a:cs typeface="+mn-cs"/>
                </a:rPr>
                <a:t>（令和５年度）</a:t>
              </a:r>
            </a:p>
            <a:p>
              <a:pPr marL="0" marR="0" lvl="0" indent="0" algn="ctr" defTabSz="914400" rtl="0" eaLnBrk="1" fontAlgn="base" latinLnBrk="0" hangingPunct="1">
                <a:lnSpc>
                  <a:spcPct val="50000"/>
                </a:lnSpc>
                <a:spcBef>
                  <a:spcPct val="0"/>
                </a:spcBef>
                <a:spcAft>
                  <a:spcPct val="0"/>
                </a:spcAft>
                <a:buClrTx/>
                <a:buSzTx/>
                <a:buFontTx/>
                <a:buNone/>
                <a:tabLst/>
                <a:defRPr/>
              </a:pPr>
              <a:endParaRPr kumimoji="1" lang="ja-JP" altLang="en-US" sz="1300" b="0" i="0" u="none" strike="noStrike" kern="1200" cap="none" spc="0" normalizeH="0" baseline="0" noProof="0" dirty="0">
                <a:ln>
                  <a:noFill/>
                </a:ln>
                <a:solidFill>
                  <a:srgbClr val="005BAD"/>
                </a:solidFill>
                <a:effectLst/>
                <a:uLnTx/>
                <a:uFillTx/>
                <a:latin typeface="HGP創英角ｺﾞｼｯｸUB" panose="020B0900000000000000" pitchFamily="50" charset="-128"/>
                <a:ea typeface="HGP創英角ｺﾞｼｯｸUB" panose="020B0900000000000000" pitchFamily="50" charset="-128"/>
                <a:cs typeface="+mn-cs"/>
              </a:endParaRPr>
            </a:p>
            <a:p>
              <a:pPr marL="0" marR="0" lvl="0" indent="0" algn="ctr" defTabSz="914400" rtl="0" eaLnBrk="1" fontAlgn="base" latinLnBrk="0" hangingPunct="1">
                <a:lnSpc>
                  <a:spcPct val="120000"/>
                </a:lnSpc>
                <a:spcBef>
                  <a:spcPct val="0"/>
                </a:spcBef>
                <a:spcAft>
                  <a:spcPct val="0"/>
                </a:spcAft>
                <a:buClrTx/>
                <a:buSzTx/>
                <a:buFontTx/>
                <a:buNone/>
                <a:tabLst/>
                <a:defRPr/>
              </a:pPr>
              <a:r>
                <a:rPr kumimoji="1" lang="zh-TW" altLang="en-US" sz="1300" b="1" i="0" u="none" strike="noStrike" kern="1200" cap="none" spc="0" normalizeH="0" baseline="0" noProof="0" dirty="0">
                  <a:ln>
                    <a:noFill/>
                  </a:ln>
                  <a:solidFill>
                    <a:srgbClr val="000000"/>
                  </a:solidFill>
                  <a:effectLst/>
                  <a:uLnTx/>
                  <a:uFillTx/>
                  <a:latin typeface="HGPｺﾞｼｯｸM" panose="020B0600000000000000" pitchFamily="50" charset="-128"/>
                  <a:ea typeface="HGPｺﾞｼｯｸM" panose="020B0600000000000000" pitchFamily="50" charset="-128"/>
                </a:rPr>
                <a:t>約</a:t>
              </a:r>
              <a:r>
                <a:rPr kumimoji="1" lang="en-US" altLang="zh-TW" sz="1300" b="1" i="0" u="none" strike="noStrike" kern="1200" cap="none" spc="0" normalizeH="0" baseline="0" noProof="0" dirty="0">
                  <a:ln>
                    <a:noFill/>
                  </a:ln>
                  <a:solidFill>
                    <a:srgbClr val="000000"/>
                  </a:solidFill>
                  <a:effectLst/>
                  <a:uLnTx/>
                  <a:uFillTx/>
                  <a:latin typeface="HGPｺﾞｼｯｸM" panose="020B0600000000000000" pitchFamily="50" charset="-128"/>
                  <a:ea typeface="HGPｺﾞｼｯｸM" panose="020B0600000000000000" pitchFamily="50" charset="-128"/>
                </a:rPr>
                <a:t>5</a:t>
              </a:r>
              <a:r>
                <a:rPr kumimoji="1" lang="zh-TW" altLang="en-US" sz="1300" b="1" i="0" u="none" strike="noStrike" kern="1200" cap="none" spc="0" normalizeH="0" baseline="0" noProof="0" dirty="0">
                  <a:ln>
                    <a:noFill/>
                  </a:ln>
                  <a:solidFill>
                    <a:srgbClr val="000000"/>
                  </a:solidFill>
                  <a:effectLst/>
                  <a:uLnTx/>
                  <a:uFillTx/>
                  <a:latin typeface="HGPｺﾞｼｯｸM" panose="020B0600000000000000" pitchFamily="50" charset="-128"/>
                  <a:ea typeface="HGPｺﾞｼｯｸM" panose="020B0600000000000000" pitchFamily="50" charset="-128"/>
                </a:rPr>
                <a:t>兆</a:t>
              </a:r>
              <a:r>
                <a:rPr kumimoji="1" lang="en-US" altLang="ja-JP" sz="1300" b="1" dirty="0">
                  <a:solidFill>
                    <a:srgbClr val="000000"/>
                  </a:solidFill>
                  <a:latin typeface="HGPｺﾞｼｯｸM" panose="020B0600000000000000" pitchFamily="50" charset="-128"/>
                  <a:ea typeface="HGPｺﾞｼｯｸM" panose="020B0600000000000000" pitchFamily="50" charset="-128"/>
                </a:rPr>
                <a:t>4,456</a:t>
              </a:r>
              <a:r>
                <a:rPr kumimoji="1" lang="zh-TW" altLang="en-US" sz="1300" b="1" i="0" u="none" strike="noStrike" kern="1200" cap="none" spc="0" normalizeH="0" baseline="0" noProof="0" dirty="0">
                  <a:ln>
                    <a:noFill/>
                  </a:ln>
                  <a:solidFill>
                    <a:srgbClr val="000000"/>
                  </a:solidFill>
                  <a:effectLst/>
                  <a:uLnTx/>
                  <a:uFillTx/>
                  <a:latin typeface="HGPｺﾞｼｯｸM" panose="020B0600000000000000" pitchFamily="50" charset="-128"/>
                  <a:ea typeface="HGPｺﾞｼｯｸM" panose="020B0600000000000000" pitchFamily="50" charset="-128"/>
                </a:rPr>
                <a:t>億円</a:t>
              </a:r>
              <a:r>
                <a:rPr kumimoji="1" lang="en-US" altLang="ja-JP" sz="1100" b="1" i="0" u="none" strike="noStrike" kern="1200" cap="none" spc="0" normalizeH="0" baseline="30000" noProof="0" dirty="0">
                  <a:ln>
                    <a:noFill/>
                  </a:ln>
                  <a:solidFill>
                    <a:srgbClr val="000000"/>
                  </a:solidFill>
                  <a:effectLst/>
                  <a:uLnTx/>
                  <a:uFillTx/>
                  <a:latin typeface="HGPｺﾞｼｯｸM" panose="020B0600000000000000" pitchFamily="50" charset="-128"/>
                  <a:ea typeface="HGPｺﾞｼｯｸM" panose="020B0600000000000000" pitchFamily="50" charset="-128"/>
                </a:rPr>
                <a:t>※</a:t>
              </a:r>
              <a:r>
                <a:rPr kumimoji="1" lang="ja-JP" altLang="en-US" sz="1100" b="1" i="0" u="none" strike="noStrike" kern="1200" cap="none" spc="0" normalizeH="0" baseline="30000" noProof="0" dirty="0">
                  <a:ln>
                    <a:noFill/>
                  </a:ln>
                  <a:solidFill>
                    <a:srgbClr val="000000"/>
                  </a:solidFill>
                  <a:effectLst/>
                  <a:uLnTx/>
                  <a:uFillTx/>
                  <a:latin typeface="HGPｺﾞｼｯｸM" panose="020B0600000000000000" pitchFamily="50" charset="-128"/>
                  <a:ea typeface="HGPｺﾞｼｯｸM" panose="020B0600000000000000" pitchFamily="50" charset="-128"/>
                </a:rPr>
                <a:t>１</a:t>
              </a:r>
              <a:endParaRPr kumimoji="1" lang="ja-JP" altLang="en-US" sz="1300" b="1" i="0" u="none" strike="noStrike" kern="1200" cap="none" spc="0" normalizeH="0" baseline="30000" noProof="0" dirty="0">
                <a:ln>
                  <a:noFill/>
                </a:ln>
                <a:solidFill>
                  <a:srgbClr val="000000"/>
                </a:solidFill>
                <a:effectLst/>
                <a:uLnTx/>
                <a:uFillTx/>
                <a:latin typeface="HGPｺﾞｼｯｸM" panose="020B0600000000000000" pitchFamily="50" charset="-128"/>
                <a:ea typeface="HGPｺﾞｼｯｸM" panose="020B0600000000000000" pitchFamily="50" charset="-128"/>
              </a:endParaRPr>
            </a:p>
            <a:p>
              <a:pPr marL="0" marR="0" lvl="0" indent="0" algn="ctr" defTabSz="914400" rtl="0" eaLnBrk="1" fontAlgn="base" latinLnBrk="0" hangingPunct="1">
                <a:lnSpc>
                  <a:spcPct val="120000"/>
                </a:lnSpc>
                <a:spcBef>
                  <a:spcPct val="0"/>
                </a:spcBef>
                <a:spcAft>
                  <a:spcPct val="0"/>
                </a:spcAft>
                <a:buClrTx/>
                <a:buSzTx/>
                <a:buFontTx/>
                <a:buNone/>
                <a:tabLst/>
                <a:defRPr/>
              </a:pPr>
              <a:r>
                <a:rPr kumimoji="1" lang="ja-JP" altLang="en-US" sz="1300" b="1" i="0" u="none" strike="noStrike" kern="1200" cap="none" spc="0" normalizeH="0" baseline="0" noProof="0" dirty="0">
                  <a:ln>
                    <a:noFill/>
                  </a:ln>
                  <a:solidFill>
                    <a:srgbClr val="000000"/>
                  </a:solidFill>
                  <a:effectLst/>
                  <a:uLnTx/>
                  <a:uFillTx/>
                  <a:latin typeface="HGPｺﾞｼｯｸM" panose="020B0600000000000000" pitchFamily="50" charset="-128"/>
                  <a:ea typeface="HGPｺﾞｼｯｸM" panose="020B0600000000000000" pitchFamily="50" charset="-128"/>
                </a:rPr>
                <a:t>国民１人当たり</a:t>
              </a:r>
              <a:endParaRPr kumimoji="1" lang="en-US" altLang="ja-JP" sz="1300" b="1" i="0" u="none" strike="noStrike" kern="1200" cap="none" spc="0" normalizeH="0" baseline="0" noProof="0" dirty="0">
                <a:ln>
                  <a:noFill/>
                </a:ln>
                <a:solidFill>
                  <a:srgbClr val="000000"/>
                </a:solidFill>
                <a:effectLst/>
                <a:uLnTx/>
                <a:uFillTx/>
                <a:latin typeface="HGPｺﾞｼｯｸM" panose="020B0600000000000000" pitchFamily="50" charset="-128"/>
                <a:ea typeface="HGPｺﾞｼｯｸM" panose="020B0600000000000000" pitchFamily="50" charset="-128"/>
              </a:endParaRPr>
            </a:p>
            <a:p>
              <a:pPr marL="0" marR="0" lvl="0" indent="0" algn="ctr" defTabSz="914400" rtl="0" eaLnBrk="1" fontAlgn="base" latinLnBrk="0" hangingPunct="1">
                <a:lnSpc>
                  <a:spcPct val="120000"/>
                </a:lnSpc>
                <a:spcBef>
                  <a:spcPct val="0"/>
                </a:spcBef>
                <a:spcAft>
                  <a:spcPct val="0"/>
                </a:spcAft>
                <a:buClrTx/>
                <a:buSzTx/>
                <a:buFontTx/>
                <a:buNone/>
                <a:tabLst/>
                <a:defRPr/>
              </a:pPr>
              <a:r>
                <a:rPr kumimoji="1" lang="ja-JP" altLang="en-US" sz="1300" b="1" i="0" u="none" strike="noStrike" kern="1200" cap="none" spc="0" normalizeH="0" baseline="0" noProof="0" dirty="0">
                  <a:ln>
                    <a:noFill/>
                  </a:ln>
                  <a:solidFill>
                    <a:srgbClr val="000000"/>
                  </a:solidFill>
                  <a:effectLst/>
                  <a:uLnTx/>
                  <a:uFillTx/>
                  <a:latin typeface="HGPｺﾞｼｯｸM" panose="020B0600000000000000" pitchFamily="50" charset="-128"/>
                  <a:ea typeface="HGPｺﾞｼｯｸM" panose="020B0600000000000000" pitchFamily="50" charset="-128"/>
                </a:rPr>
                <a:t>約</a:t>
              </a:r>
              <a:r>
                <a:rPr kumimoji="1" lang="en-US" altLang="ja-JP" sz="1300" b="1" i="0" u="none" strike="noStrike" kern="1200" cap="none" spc="0" normalizeH="0" baseline="0" noProof="0" dirty="0">
                  <a:ln>
                    <a:noFill/>
                  </a:ln>
                  <a:effectLst/>
                  <a:uLnTx/>
                  <a:uFillTx/>
                  <a:latin typeface="HGPｺﾞｼｯｸM" panose="020B0600000000000000" pitchFamily="50" charset="-128"/>
                  <a:ea typeface="HGPｺﾞｼｯｸM" panose="020B0600000000000000" pitchFamily="50" charset="-128"/>
                </a:rPr>
                <a:t>43,800</a:t>
              </a:r>
              <a:r>
                <a:rPr kumimoji="1" lang="ja-JP" altLang="en-US" sz="1300" b="1" i="0" u="none" strike="noStrike" kern="1200" cap="none" spc="0" normalizeH="0" baseline="0" noProof="0" dirty="0">
                  <a:ln>
                    <a:noFill/>
                  </a:ln>
                  <a:effectLst/>
                  <a:uLnTx/>
                  <a:uFillTx/>
                  <a:latin typeface="HGPｺﾞｼｯｸM" panose="020B0600000000000000" pitchFamily="50" charset="-128"/>
                  <a:ea typeface="HGPｺﾞｼｯｸM" panose="020B0600000000000000" pitchFamily="50" charset="-128"/>
                </a:rPr>
                <a:t>円</a:t>
              </a:r>
            </a:p>
          </p:txBody>
        </p:sp>
        <p:pic>
          <p:nvPicPr>
            <p:cNvPr id="36" name="Picture 50">
              <a:extLst>
                <a:ext uri="{FF2B5EF4-FFF2-40B4-BE49-F238E27FC236}">
                  <a16:creationId xmlns:a16="http://schemas.microsoft.com/office/drawing/2014/main" id="{8C9112F0-4FC1-8F78-2A93-9DCB30CE7A15}"/>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tretch/>
          </p:blipFill>
          <p:spPr bwMode="auto">
            <a:xfrm>
              <a:off x="2369456" y="3669522"/>
              <a:ext cx="906271" cy="652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37" name="グループ化 36">
            <a:extLst>
              <a:ext uri="{FF2B5EF4-FFF2-40B4-BE49-F238E27FC236}">
                <a16:creationId xmlns:a16="http://schemas.microsoft.com/office/drawing/2014/main" id="{F89ADF54-8803-6B59-DCB0-B5BB55BB9FAE}"/>
              </a:ext>
            </a:extLst>
          </p:cNvPr>
          <p:cNvGrpSpPr/>
          <p:nvPr/>
        </p:nvGrpSpPr>
        <p:grpSpPr>
          <a:xfrm>
            <a:off x="5609265" y="3669522"/>
            <a:ext cx="1579136" cy="1853119"/>
            <a:chOff x="5609265" y="3669522"/>
            <a:chExt cx="1579136" cy="1853119"/>
          </a:xfrm>
        </p:grpSpPr>
        <p:sp>
          <p:nvSpPr>
            <p:cNvPr id="38" name="正方形/長方形 37">
              <a:extLst>
                <a:ext uri="{FF2B5EF4-FFF2-40B4-BE49-F238E27FC236}">
                  <a16:creationId xmlns:a16="http://schemas.microsoft.com/office/drawing/2014/main" id="{26576FBB-A6D2-19A6-499F-D800C0FD702B}"/>
                </a:ext>
              </a:extLst>
            </p:cNvPr>
            <p:cNvSpPr/>
            <p:nvPr/>
          </p:nvSpPr>
          <p:spPr bwMode="auto">
            <a:xfrm>
              <a:off x="5609265" y="4482915"/>
              <a:ext cx="1579136" cy="1039726"/>
            </a:xfrm>
            <a:prstGeom prst="rect">
              <a:avLst/>
            </a:prstGeom>
            <a:noFill/>
            <a:ln w="15875" cap="rnd" cmpd="sng" algn="ctr">
              <a:noFill/>
              <a:prstDash val="solid"/>
              <a:round/>
              <a:headEnd type="none" w="med" len="med"/>
              <a:tailEnd type="none" w="med" len="med"/>
              <a:extLst>
                <a:ext uri="{C807C97D-BFC1-408E-A445-0C87EB9F89A2}">
                  <ask:lineSketchStyleProps xmlns:ask="http://schemas.microsoft.com/office/drawing/2018/sketchyshapes" sd="1219033472">
                    <a:custGeom>
                      <a:avLst/>
                      <a:gdLst>
                        <a:gd name="connsiteX0" fmla="*/ 0 w 1211263"/>
                        <a:gd name="connsiteY0" fmla="*/ 0 h 2624110"/>
                        <a:gd name="connsiteX1" fmla="*/ 1211263 w 1211263"/>
                        <a:gd name="connsiteY1" fmla="*/ 0 h 2624110"/>
                        <a:gd name="connsiteX2" fmla="*/ 1211263 w 1211263"/>
                        <a:gd name="connsiteY2" fmla="*/ 2099288 h 2624110"/>
                        <a:gd name="connsiteX3" fmla="*/ 605631 w 1211263"/>
                        <a:gd name="connsiteY3" fmla="*/ 2624110 h 2624110"/>
                        <a:gd name="connsiteX4" fmla="*/ 0 w 1211263"/>
                        <a:gd name="connsiteY4" fmla="*/ 2099288 h 2624110"/>
                        <a:gd name="connsiteX5" fmla="*/ 0 w 1211263"/>
                        <a:gd name="connsiteY5" fmla="*/ 0 h 26241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11263" h="2624110" fill="none" extrusionOk="0">
                          <a:moveTo>
                            <a:pt x="0" y="0"/>
                          </a:moveTo>
                          <a:cubicBezTo>
                            <a:pt x="232634" y="-67934"/>
                            <a:pt x="665737" y="97290"/>
                            <a:pt x="1211263" y="0"/>
                          </a:cubicBezTo>
                          <a:cubicBezTo>
                            <a:pt x="1163032" y="543323"/>
                            <a:pt x="1295718" y="1462834"/>
                            <a:pt x="1211263" y="2099288"/>
                          </a:cubicBezTo>
                          <a:cubicBezTo>
                            <a:pt x="1030875" y="2206430"/>
                            <a:pt x="774250" y="2555893"/>
                            <a:pt x="605631" y="2624110"/>
                          </a:cubicBezTo>
                          <a:cubicBezTo>
                            <a:pt x="420511" y="2380457"/>
                            <a:pt x="164996" y="2190916"/>
                            <a:pt x="0" y="2099288"/>
                          </a:cubicBezTo>
                          <a:cubicBezTo>
                            <a:pt x="130954" y="1865938"/>
                            <a:pt x="43574" y="843411"/>
                            <a:pt x="0" y="0"/>
                          </a:cubicBezTo>
                          <a:close/>
                        </a:path>
                        <a:path w="1211263" h="2624110" stroke="0" extrusionOk="0">
                          <a:moveTo>
                            <a:pt x="0" y="0"/>
                          </a:moveTo>
                          <a:cubicBezTo>
                            <a:pt x="335964" y="87192"/>
                            <a:pt x="761896" y="38081"/>
                            <a:pt x="1211263" y="0"/>
                          </a:cubicBezTo>
                          <a:cubicBezTo>
                            <a:pt x="1078381" y="984501"/>
                            <a:pt x="1296214" y="1754749"/>
                            <a:pt x="1211263" y="2099288"/>
                          </a:cubicBezTo>
                          <a:cubicBezTo>
                            <a:pt x="914132" y="2354604"/>
                            <a:pt x="705801" y="2518241"/>
                            <a:pt x="605631" y="2624110"/>
                          </a:cubicBezTo>
                          <a:cubicBezTo>
                            <a:pt x="335906" y="2465582"/>
                            <a:pt x="113316" y="2180152"/>
                            <a:pt x="0" y="2099288"/>
                          </a:cubicBezTo>
                          <a:cubicBezTo>
                            <a:pt x="-49533" y="1816693"/>
                            <a:pt x="-14809" y="370816"/>
                            <a:pt x="0" y="0"/>
                          </a:cubicBezTo>
                          <a:close/>
                        </a:path>
                      </a:pathLst>
                    </a:custGeom>
                    <ask:type>
                      <ask:lineSketchNone/>
                    </ask:type>
                  </ask:lineSketchStyleProps>
                </a:ext>
              </a:extLst>
            </a:ln>
            <a:effectLst/>
          </p:spPr>
          <p:txBody>
            <a:bodyPr vert="horz" wrap="square" lIns="91440" tIns="45720" rIns="91440" bIns="45720" numCol="1" rtlCol="0" anchor="t" anchorCtr="0" compatLnSpc="1">
              <a:prstTxWarp prst="textNoShape">
                <a:avLst/>
              </a:prstTxWarp>
            </a:bodyPr>
            <a:lstStyle/>
            <a:p>
              <a:pPr marL="0" marR="0" lvl="0" indent="0" algn="ctr" defTabSz="914400" rtl="0" eaLnBrk="1" fontAlgn="base" latinLnBrk="0" hangingPunct="1">
                <a:lnSpc>
                  <a:spcPct val="120000"/>
                </a:lnSpc>
                <a:spcBef>
                  <a:spcPct val="0"/>
                </a:spcBef>
                <a:spcAft>
                  <a:spcPct val="0"/>
                </a:spcAft>
                <a:buClrTx/>
                <a:buSzTx/>
                <a:buFontTx/>
                <a:buNone/>
                <a:tabLst/>
                <a:defRPr/>
              </a:pPr>
              <a:r>
                <a:rPr kumimoji="1" lang="zh-TW" altLang="en-US" sz="1300" b="0" i="0" u="none" strike="noStrike" kern="1200" cap="none" spc="0" normalizeH="0" baseline="0" noProof="0" dirty="0">
                  <a:ln>
                    <a:noFill/>
                  </a:ln>
                  <a:solidFill>
                    <a:srgbClr val="005BAD"/>
                  </a:solidFill>
                  <a:effectLst/>
                  <a:uLnTx/>
                  <a:uFillTx/>
                  <a:latin typeface="HGP創英角ｺﾞｼｯｸUB" panose="020B0900000000000000" pitchFamily="50" charset="-128"/>
                  <a:ea typeface="HGP創英角ｺﾞｼｯｸUB" panose="020B0900000000000000" pitchFamily="50" charset="-128"/>
                  <a:cs typeface="+mn-cs"/>
                </a:rPr>
                <a:t>道路整備事業費</a:t>
              </a:r>
              <a:endParaRPr kumimoji="1" lang="en-US" altLang="zh-TW" sz="1300" b="0" i="0" u="none" strike="noStrike" kern="1200" cap="none" spc="0" normalizeH="0" baseline="0" noProof="0" dirty="0">
                <a:ln>
                  <a:noFill/>
                </a:ln>
                <a:solidFill>
                  <a:srgbClr val="005BAD"/>
                </a:solidFill>
                <a:effectLst/>
                <a:uLnTx/>
                <a:uFillTx/>
                <a:latin typeface="HGP創英角ｺﾞｼｯｸUB" panose="020B0900000000000000" pitchFamily="50" charset="-128"/>
                <a:ea typeface="HGP創英角ｺﾞｼｯｸUB" panose="020B0900000000000000" pitchFamily="50" charset="-128"/>
                <a:cs typeface="+mn-cs"/>
              </a:endParaRPr>
            </a:p>
            <a:p>
              <a:pPr marL="0" marR="0" lvl="0" indent="0" algn="ctr" defTabSz="914400" rtl="0" eaLnBrk="1" fontAlgn="base" latinLnBrk="0" hangingPunct="1">
                <a:lnSpc>
                  <a:spcPct val="120000"/>
                </a:lnSpc>
                <a:spcBef>
                  <a:spcPct val="0"/>
                </a:spcBef>
                <a:spcAft>
                  <a:spcPct val="0"/>
                </a:spcAft>
                <a:buClrTx/>
                <a:buSzTx/>
                <a:buFontTx/>
                <a:buNone/>
                <a:tabLst/>
                <a:defRPr/>
              </a:pPr>
              <a:r>
                <a:rPr kumimoji="1" lang="zh-TW" altLang="en-US" sz="1100" b="0" i="0" u="none" strike="noStrike" kern="1200" cap="none" spc="0" normalizeH="0" baseline="0" noProof="0" dirty="0">
                  <a:ln>
                    <a:noFill/>
                  </a:ln>
                  <a:solidFill>
                    <a:srgbClr val="005BAD"/>
                  </a:solidFill>
                  <a:effectLst/>
                  <a:uLnTx/>
                  <a:uFillTx/>
                  <a:latin typeface="HGP創英角ｺﾞｼｯｸUB" panose="020B0900000000000000" pitchFamily="50" charset="-128"/>
                  <a:ea typeface="HGP創英角ｺﾞｼｯｸUB" panose="020B0900000000000000" pitchFamily="50" charset="-128"/>
                  <a:cs typeface="+mn-cs"/>
                </a:rPr>
                <a:t>（令和</a:t>
              </a:r>
              <a:r>
                <a:rPr kumimoji="1" lang="ja-JP" altLang="en-US" sz="1100" b="0" i="0" u="none" strike="noStrike" kern="1200" cap="none" spc="0" normalizeH="0" baseline="0" noProof="0" dirty="0">
                  <a:ln>
                    <a:noFill/>
                  </a:ln>
                  <a:solidFill>
                    <a:srgbClr val="005BAD"/>
                  </a:solidFill>
                  <a:effectLst/>
                  <a:uLnTx/>
                  <a:uFillTx/>
                  <a:latin typeface="HGP創英角ｺﾞｼｯｸUB" panose="020B0900000000000000" pitchFamily="50" charset="-128"/>
                  <a:ea typeface="HGP創英角ｺﾞｼｯｸUB" panose="020B0900000000000000" pitchFamily="50" charset="-128"/>
                  <a:cs typeface="+mn-cs"/>
                </a:rPr>
                <a:t>７</a:t>
              </a:r>
              <a:r>
                <a:rPr kumimoji="1" lang="zh-TW" altLang="en-US" sz="1100" b="0" i="0" u="none" strike="noStrike" kern="1200" cap="none" spc="0" normalizeH="0" baseline="0" noProof="0" dirty="0">
                  <a:ln>
                    <a:noFill/>
                  </a:ln>
                  <a:solidFill>
                    <a:srgbClr val="005BAD"/>
                  </a:solidFill>
                  <a:effectLst/>
                  <a:uLnTx/>
                  <a:uFillTx/>
                  <a:latin typeface="HGP創英角ｺﾞｼｯｸUB" panose="020B0900000000000000" pitchFamily="50" charset="-128"/>
                  <a:ea typeface="HGP創英角ｺﾞｼｯｸUB" panose="020B0900000000000000" pitchFamily="50" charset="-128"/>
                  <a:cs typeface="+mn-cs"/>
                </a:rPr>
                <a:t>年度）</a:t>
              </a:r>
            </a:p>
            <a:p>
              <a:pPr marL="0" marR="0" lvl="0" indent="0" algn="ctr" defTabSz="914400" rtl="0" eaLnBrk="1" fontAlgn="base" latinLnBrk="0" hangingPunct="1">
                <a:lnSpc>
                  <a:spcPct val="50000"/>
                </a:lnSpc>
                <a:spcBef>
                  <a:spcPct val="0"/>
                </a:spcBef>
                <a:spcAft>
                  <a:spcPct val="0"/>
                </a:spcAft>
                <a:buClrTx/>
                <a:buSzTx/>
                <a:buFontTx/>
                <a:buNone/>
                <a:tabLst/>
                <a:defRPr/>
              </a:pPr>
              <a:endParaRPr kumimoji="1" lang="ja-JP" altLang="en-US" sz="1300" b="0" i="0" u="none" strike="noStrike" kern="1200" cap="none" spc="0" normalizeH="0" baseline="0" noProof="0" dirty="0">
                <a:ln>
                  <a:noFill/>
                </a:ln>
                <a:solidFill>
                  <a:srgbClr val="005BAD"/>
                </a:solidFill>
                <a:effectLst/>
                <a:uLnTx/>
                <a:uFillTx/>
                <a:latin typeface="HGP創英角ｺﾞｼｯｸUB" panose="020B0900000000000000" pitchFamily="50" charset="-128"/>
                <a:ea typeface="HGP創英角ｺﾞｼｯｸUB" panose="020B0900000000000000" pitchFamily="50" charset="-128"/>
                <a:cs typeface="+mn-cs"/>
              </a:endParaRPr>
            </a:p>
            <a:p>
              <a:pPr marL="0" marR="0" lvl="0" indent="0" algn="ctr" defTabSz="914400" rtl="0" eaLnBrk="1" fontAlgn="base" latinLnBrk="0" hangingPunct="1">
                <a:lnSpc>
                  <a:spcPct val="120000"/>
                </a:lnSpc>
                <a:spcBef>
                  <a:spcPct val="0"/>
                </a:spcBef>
                <a:spcAft>
                  <a:spcPct val="0"/>
                </a:spcAft>
                <a:buClrTx/>
                <a:buSzTx/>
                <a:buFontTx/>
                <a:buNone/>
                <a:tabLst/>
                <a:defRPr/>
              </a:pPr>
              <a:r>
                <a:rPr kumimoji="1" lang="zh-TW" altLang="en-US" sz="1300" b="1" i="0" u="none" strike="noStrike" kern="1200" cap="none" spc="0" normalizeH="0" baseline="0" noProof="0" dirty="0">
                  <a:ln>
                    <a:noFill/>
                  </a:ln>
                  <a:solidFill>
                    <a:srgbClr val="000000"/>
                  </a:solidFill>
                  <a:effectLst/>
                  <a:uLnTx/>
                  <a:uFillTx/>
                  <a:latin typeface="HGPｺﾞｼｯｸM" panose="020B0600000000000000" pitchFamily="50" charset="-128"/>
                  <a:ea typeface="HGPｺﾞｼｯｸM" panose="020B0600000000000000" pitchFamily="50" charset="-128"/>
                </a:rPr>
                <a:t>約</a:t>
              </a:r>
              <a:r>
                <a:rPr kumimoji="1" lang="en-US" altLang="zh-TW" sz="1300" b="1" i="0" u="none" strike="noStrike" kern="1200" cap="none" spc="0" normalizeH="0" baseline="0" noProof="0" dirty="0">
                  <a:ln>
                    <a:noFill/>
                  </a:ln>
                  <a:solidFill>
                    <a:srgbClr val="000000"/>
                  </a:solidFill>
                  <a:effectLst/>
                  <a:uLnTx/>
                  <a:uFillTx/>
                  <a:latin typeface="HGPｺﾞｼｯｸM" panose="020B0600000000000000" pitchFamily="50" charset="-128"/>
                  <a:ea typeface="HGPｺﾞｼｯｸM" panose="020B0600000000000000" pitchFamily="50" charset="-128"/>
                </a:rPr>
                <a:t>1</a:t>
              </a:r>
              <a:r>
                <a:rPr kumimoji="1" lang="zh-TW" altLang="en-US" sz="1300" b="1" i="0" u="none" strike="noStrike" kern="1200" cap="none" spc="0" normalizeH="0" baseline="0" noProof="0" dirty="0">
                  <a:ln>
                    <a:noFill/>
                  </a:ln>
                  <a:solidFill>
                    <a:srgbClr val="000000"/>
                  </a:solidFill>
                  <a:effectLst/>
                  <a:uLnTx/>
                  <a:uFillTx/>
                  <a:latin typeface="HGPｺﾞｼｯｸM" panose="020B0600000000000000" pitchFamily="50" charset="-128"/>
                  <a:ea typeface="HGPｺﾞｼｯｸM" panose="020B0600000000000000" pitchFamily="50" charset="-128"/>
                </a:rPr>
                <a:t>兆</a:t>
              </a:r>
              <a:r>
                <a:rPr kumimoji="1" lang="en-US" altLang="zh-TW" sz="1300" b="1" i="0" u="none" strike="noStrike" kern="1200" cap="none" spc="0" normalizeH="0" baseline="0" noProof="0" dirty="0">
                  <a:ln>
                    <a:noFill/>
                  </a:ln>
                  <a:solidFill>
                    <a:srgbClr val="000000"/>
                  </a:solidFill>
                  <a:effectLst/>
                  <a:uLnTx/>
                  <a:uFillTx/>
                  <a:latin typeface="HGPｺﾞｼｯｸM" panose="020B0600000000000000" pitchFamily="50" charset="-128"/>
                  <a:ea typeface="HGPｺﾞｼｯｸM" panose="020B0600000000000000" pitchFamily="50" charset="-128"/>
                </a:rPr>
                <a:t>6,7</a:t>
              </a:r>
              <a:r>
                <a:rPr kumimoji="1" lang="en-US" altLang="ja-JP" sz="1300" b="1" dirty="0">
                  <a:solidFill>
                    <a:srgbClr val="000000"/>
                  </a:solidFill>
                  <a:latin typeface="HGPｺﾞｼｯｸM" panose="020B0600000000000000" pitchFamily="50" charset="-128"/>
                  <a:ea typeface="HGPｺﾞｼｯｸM" panose="020B0600000000000000" pitchFamily="50" charset="-128"/>
                </a:rPr>
                <a:t>21</a:t>
              </a:r>
              <a:r>
                <a:rPr kumimoji="1" lang="zh-TW" altLang="en-US" sz="1300" b="1" i="0" u="none" strike="noStrike" kern="1200" cap="none" spc="0" normalizeH="0" baseline="0" noProof="0" dirty="0">
                  <a:ln>
                    <a:noFill/>
                  </a:ln>
                  <a:solidFill>
                    <a:srgbClr val="000000"/>
                  </a:solidFill>
                  <a:effectLst/>
                  <a:uLnTx/>
                  <a:uFillTx/>
                  <a:latin typeface="HGPｺﾞｼｯｸM" panose="020B0600000000000000" pitchFamily="50" charset="-128"/>
                  <a:ea typeface="HGPｺﾞｼｯｸM" panose="020B0600000000000000" pitchFamily="50" charset="-128"/>
                </a:rPr>
                <a:t>億円</a:t>
              </a:r>
              <a:r>
                <a:rPr kumimoji="1" lang="en-US" altLang="ja-JP" sz="1100" b="1" i="0" u="none" strike="noStrike" kern="1200" cap="none" spc="0" normalizeH="0" baseline="30000" noProof="0" dirty="0">
                  <a:ln>
                    <a:noFill/>
                  </a:ln>
                  <a:solidFill>
                    <a:srgbClr val="000000"/>
                  </a:solidFill>
                  <a:effectLst/>
                  <a:uLnTx/>
                  <a:uFillTx/>
                  <a:latin typeface="HGPｺﾞｼｯｸM" panose="020B0600000000000000" pitchFamily="50" charset="-128"/>
                  <a:ea typeface="HGPｺﾞｼｯｸM" panose="020B0600000000000000" pitchFamily="50" charset="-128"/>
                </a:rPr>
                <a:t>※</a:t>
              </a:r>
              <a:r>
                <a:rPr lang="en-US" altLang="zh-TW" sz="1100" b="1" baseline="30000" dirty="0">
                  <a:solidFill>
                    <a:srgbClr val="000000"/>
                  </a:solidFill>
                  <a:latin typeface="HGPｺﾞｼｯｸM" panose="020B0600000000000000" pitchFamily="50" charset="-128"/>
                  <a:ea typeface="HGPｺﾞｼｯｸM" panose="020B0600000000000000" pitchFamily="50" charset="-128"/>
                </a:rPr>
                <a:t>4</a:t>
              </a:r>
              <a:endParaRPr kumimoji="1" lang="zh-TW" altLang="en-US" sz="1300" b="1" i="0" u="none" strike="noStrike" kern="1200" cap="none" spc="0" normalizeH="0" baseline="30000" noProof="0" dirty="0">
                <a:ln>
                  <a:noFill/>
                </a:ln>
                <a:solidFill>
                  <a:srgbClr val="000000"/>
                </a:solidFill>
                <a:effectLst/>
                <a:uLnTx/>
                <a:uFillTx/>
                <a:latin typeface="HGPｺﾞｼｯｸM" panose="020B0600000000000000" pitchFamily="50" charset="-128"/>
                <a:ea typeface="HGPｺﾞｼｯｸM" panose="020B0600000000000000" pitchFamily="50" charset="-128"/>
              </a:endParaRPr>
            </a:p>
          </p:txBody>
        </p:sp>
        <p:pic>
          <p:nvPicPr>
            <p:cNvPr id="39" name="Picture 51">
              <a:extLst>
                <a:ext uri="{FF2B5EF4-FFF2-40B4-BE49-F238E27FC236}">
                  <a16:creationId xmlns:a16="http://schemas.microsoft.com/office/drawing/2014/main" id="{5B0D92C2-A512-A21A-CCFE-E2A6F3DEDC3C}"/>
                </a:ext>
              </a:extLst>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p:blipFill>
          <p:spPr bwMode="auto">
            <a:xfrm>
              <a:off x="5811320" y="3669522"/>
              <a:ext cx="922786" cy="6504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40" name="グループ化 39">
            <a:extLst>
              <a:ext uri="{FF2B5EF4-FFF2-40B4-BE49-F238E27FC236}">
                <a16:creationId xmlns:a16="http://schemas.microsoft.com/office/drawing/2014/main" id="{76152323-DEF3-1D14-7698-A29CA5F6965B}"/>
              </a:ext>
            </a:extLst>
          </p:cNvPr>
          <p:cNvGrpSpPr/>
          <p:nvPr/>
        </p:nvGrpSpPr>
        <p:grpSpPr>
          <a:xfrm>
            <a:off x="7188402" y="3669522"/>
            <a:ext cx="1549281" cy="2301821"/>
            <a:chOff x="7188402" y="3669522"/>
            <a:chExt cx="1549281" cy="2301821"/>
          </a:xfrm>
        </p:grpSpPr>
        <p:sp>
          <p:nvSpPr>
            <p:cNvPr id="41" name="正方形/長方形 40">
              <a:extLst>
                <a:ext uri="{FF2B5EF4-FFF2-40B4-BE49-F238E27FC236}">
                  <a16:creationId xmlns:a16="http://schemas.microsoft.com/office/drawing/2014/main" id="{17974D87-924B-6B1F-62B0-7BE98F83BAA4}"/>
                </a:ext>
              </a:extLst>
            </p:cNvPr>
            <p:cNvSpPr/>
            <p:nvPr/>
          </p:nvSpPr>
          <p:spPr bwMode="auto">
            <a:xfrm>
              <a:off x="7188402" y="4482915"/>
              <a:ext cx="1549281" cy="1488428"/>
            </a:xfrm>
            <a:prstGeom prst="rect">
              <a:avLst/>
            </a:prstGeom>
            <a:noFill/>
            <a:ln w="15875" cap="rnd" cmpd="sng" algn="ctr">
              <a:noFill/>
              <a:prstDash val="solid"/>
              <a:round/>
              <a:headEnd type="none" w="med" len="med"/>
              <a:tailEnd type="none" w="med" len="med"/>
              <a:extLst>
                <a:ext uri="{C807C97D-BFC1-408E-A445-0C87EB9F89A2}">
                  <ask:lineSketchStyleProps xmlns:ask="http://schemas.microsoft.com/office/drawing/2018/sketchyshapes" sd="1219033472">
                    <a:custGeom>
                      <a:avLst/>
                      <a:gdLst>
                        <a:gd name="connsiteX0" fmla="*/ 0 w 1211263"/>
                        <a:gd name="connsiteY0" fmla="*/ 0 h 2624110"/>
                        <a:gd name="connsiteX1" fmla="*/ 1211263 w 1211263"/>
                        <a:gd name="connsiteY1" fmla="*/ 0 h 2624110"/>
                        <a:gd name="connsiteX2" fmla="*/ 1211263 w 1211263"/>
                        <a:gd name="connsiteY2" fmla="*/ 2099288 h 2624110"/>
                        <a:gd name="connsiteX3" fmla="*/ 605631 w 1211263"/>
                        <a:gd name="connsiteY3" fmla="*/ 2624110 h 2624110"/>
                        <a:gd name="connsiteX4" fmla="*/ 0 w 1211263"/>
                        <a:gd name="connsiteY4" fmla="*/ 2099288 h 2624110"/>
                        <a:gd name="connsiteX5" fmla="*/ 0 w 1211263"/>
                        <a:gd name="connsiteY5" fmla="*/ 0 h 26241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11263" h="2624110" fill="none" extrusionOk="0">
                          <a:moveTo>
                            <a:pt x="0" y="0"/>
                          </a:moveTo>
                          <a:cubicBezTo>
                            <a:pt x="232634" y="-67934"/>
                            <a:pt x="665737" y="97290"/>
                            <a:pt x="1211263" y="0"/>
                          </a:cubicBezTo>
                          <a:cubicBezTo>
                            <a:pt x="1163032" y="543323"/>
                            <a:pt x="1295718" y="1462834"/>
                            <a:pt x="1211263" y="2099288"/>
                          </a:cubicBezTo>
                          <a:cubicBezTo>
                            <a:pt x="1030875" y="2206430"/>
                            <a:pt x="774250" y="2555893"/>
                            <a:pt x="605631" y="2624110"/>
                          </a:cubicBezTo>
                          <a:cubicBezTo>
                            <a:pt x="420511" y="2380457"/>
                            <a:pt x="164996" y="2190916"/>
                            <a:pt x="0" y="2099288"/>
                          </a:cubicBezTo>
                          <a:cubicBezTo>
                            <a:pt x="130954" y="1865938"/>
                            <a:pt x="43574" y="843411"/>
                            <a:pt x="0" y="0"/>
                          </a:cubicBezTo>
                          <a:close/>
                        </a:path>
                        <a:path w="1211263" h="2624110" stroke="0" extrusionOk="0">
                          <a:moveTo>
                            <a:pt x="0" y="0"/>
                          </a:moveTo>
                          <a:cubicBezTo>
                            <a:pt x="335964" y="87192"/>
                            <a:pt x="761896" y="38081"/>
                            <a:pt x="1211263" y="0"/>
                          </a:cubicBezTo>
                          <a:cubicBezTo>
                            <a:pt x="1078381" y="984501"/>
                            <a:pt x="1296214" y="1754749"/>
                            <a:pt x="1211263" y="2099288"/>
                          </a:cubicBezTo>
                          <a:cubicBezTo>
                            <a:pt x="914132" y="2354604"/>
                            <a:pt x="705801" y="2518241"/>
                            <a:pt x="605631" y="2624110"/>
                          </a:cubicBezTo>
                          <a:cubicBezTo>
                            <a:pt x="335906" y="2465582"/>
                            <a:pt x="113316" y="2180152"/>
                            <a:pt x="0" y="2099288"/>
                          </a:cubicBezTo>
                          <a:cubicBezTo>
                            <a:pt x="-49533" y="1816693"/>
                            <a:pt x="-14809" y="370816"/>
                            <a:pt x="0" y="0"/>
                          </a:cubicBezTo>
                          <a:close/>
                        </a:path>
                      </a:pathLst>
                    </a:custGeom>
                    <ask:type>
                      <ask:lineSketchNone/>
                    </ask:type>
                  </ask:lineSketchStyleProps>
                </a:ext>
              </a:extLst>
            </a:ln>
            <a:effectLst/>
          </p:spPr>
          <p:txBody>
            <a:bodyPr vert="horz" wrap="square" lIns="91440" tIns="45720" rIns="91440" bIns="45720" numCol="1" rtlCol="0" anchor="t" anchorCtr="0" compatLnSpc="1">
              <a:prstTxWarp prst="textNoShape">
                <a:avLst/>
              </a:prstTxWarp>
            </a:bodyPr>
            <a:lstStyle/>
            <a:p>
              <a:pPr marL="0" marR="0" lvl="0" indent="0" algn="ctr" defTabSz="914400" rtl="0" eaLnBrk="1" fontAlgn="base" latinLnBrk="0" hangingPunct="1">
                <a:lnSpc>
                  <a:spcPct val="120000"/>
                </a:lnSpc>
                <a:spcBef>
                  <a:spcPct val="0"/>
                </a:spcBef>
                <a:spcAft>
                  <a:spcPct val="0"/>
                </a:spcAft>
                <a:buClrTx/>
                <a:buSzTx/>
                <a:buFontTx/>
                <a:buNone/>
                <a:tabLst/>
                <a:defRPr/>
              </a:pPr>
              <a:r>
                <a:rPr kumimoji="1" lang="ja-JP" altLang="en-US" sz="1300" b="0" i="0" u="none" strike="noStrike" kern="1200" cap="none" spc="0" normalizeH="0" baseline="0" noProof="0" dirty="0">
                  <a:ln>
                    <a:noFill/>
                  </a:ln>
                  <a:solidFill>
                    <a:srgbClr val="005BAD"/>
                  </a:solidFill>
                  <a:effectLst/>
                  <a:uLnTx/>
                  <a:uFillTx/>
                  <a:latin typeface="HGP創英角ｺﾞｼｯｸUB" panose="020B0900000000000000" pitchFamily="50" charset="-128"/>
                  <a:ea typeface="HGP創英角ｺﾞｼｯｸUB" panose="020B0900000000000000" pitchFamily="50" charset="-128"/>
                  <a:cs typeface="+mn-cs"/>
                </a:rPr>
                <a:t>校舎・体育館</a:t>
              </a:r>
              <a:endParaRPr kumimoji="1" lang="en-US" altLang="ja-JP" sz="1300" b="0" i="0" u="none" strike="noStrike" kern="1200" cap="none" spc="0" normalizeH="0" baseline="0" noProof="0" dirty="0">
                <a:ln>
                  <a:noFill/>
                </a:ln>
                <a:solidFill>
                  <a:srgbClr val="005BAD"/>
                </a:solidFill>
                <a:effectLst/>
                <a:uLnTx/>
                <a:uFillTx/>
                <a:latin typeface="HGP創英角ｺﾞｼｯｸUB" panose="020B0900000000000000" pitchFamily="50" charset="-128"/>
                <a:ea typeface="HGP創英角ｺﾞｼｯｸUB" panose="020B0900000000000000" pitchFamily="50" charset="-128"/>
                <a:cs typeface="+mn-cs"/>
              </a:endParaRPr>
            </a:p>
            <a:p>
              <a:pPr marL="0" marR="0" lvl="0" indent="0" algn="ctr" defTabSz="914400" rtl="0" eaLnBrk="1" fontAlgn="base" latinLnBrk="0" hangingPunct="1">
                <a:lnSpc>
                  <a:spcPct val="120000"/>
                </a:lnSpc>
                <a:spcBef>
                  <a:spcPct val="0"/>
                </a:spcBef>
                <a:spcAft>
                  <a:spcPct val="0"/>
                </a:spcAft>
                <a:buClrTx/>
                <a:buSzTx/>
                <a:buFontTx/>
                <a:buNone/>
                <a:tabLst/>
                <a:defRPr/>
              </a:pPr>
              <a:r>
                <a:rPr kumimoji="1" lang="ja-JP" altLang="en-US" sz="1300" b="0" i="0" u="none" strike="noStrike" kern="1200" cap="none" spc="0" normalizeH="0" baseline="0" noProof="0" dirty="0">
                  <a:ln>
                    <a:noFill/>
                  </a:ln>
                  <a:solidFill>
                    <a:srgbClr val="005BAD"/>
                  </a:solidFill>
                  <a:effectLst/>
                  <a:uLnTx/>
                  <a:uFillTx/>
                  <a:latin typeface="HGP創英角ｺﾞｼｯｸUB" panose="020B0900000000000000" pitchFamily="50" charset="-128"/>
                  <a:ea typeface="HGP創英角ｺﾞｼｯｸUB" panose="020B0900000000000000" pitchFamily="50" charset="-128"/>
                  <a:cs typeface="+mn-cs"/>
                </a:rPr>
                <a:t>などの建設費用</a:t>
              </a:r>
              <a:endParaRPr kumimoji="1" lang="en-US" altLang="ja-JP" sz="1300" b="0" i="0" u="none" strike="noStrike" kern="1200" cap="none" spc="0" normalizeH="0" baseline="0" noProof="0" dirty="0">
                <a:ln>
                  <a:noFill/>
                </a:ln>
                <a:solidFill>
                  <a:srgbClr val="005BAD"/>
                </a:solidFill>
                <a:effectLst/>
                <a:uLnTx/>
                <a:uFillTx/>
                <a:latin typeface="HGP創英角ｺﾞｼｯｸUB" panose="020B0900000000000000" pitchFamily="50" charset="-128"/>
                <a:ea typeface="HGP創英角ｺﾞｼｯｸUB" panose="020B0900000000000000" pitchFamily="50" charset="-128"/>
                <a:cs typeface="+mn-cs"/>
              </a:endParaRPr>
            </a:p>
            <a:p>
              <a:pPr marL="0" marR="0" lvl="0" indent="0" algn="ctr" defTabSz="914400" rtl="0" eaLnBrk="1" fontAlgn="base" latinLnBrk="0" hangingPunct="1">
                <a:lnSpc>
                  <a:spcPct val="120000"/>
                </a:lnSpc>
                <a:spcBef>
                  <a:spcPct val="0"/>
                </a:spcBef>
                <a:spcAft>
                  <a:spcPct val="0"/>
                </a:spcAft>
                <a:buClrTx/>
                <a:buSzTx/>
                <a:buFontTx/>
                <a:buNone/>
                <a:tabLst/>
                <a:defRPr/>
              </a:pPr>
              <a:r>
                <a:rPr kumimoji="1" lang="ja-JP" altLang="en-US" sz="1100" b="0" i="0" u="none" strike="noStrike" kern="1200" cap="none" spc="0" normalizeH="0" baseline="0" noProof="0" dirty="0">
                  <a:ln>
                    <a:noFill/>
                  </a:ln>
                  <a:solidFill>
                    <a:srgbClr val="005BAD"/>
                  </a:solidFill>
                  <a:effectLst/>
                  <a:uLnTx/>
                  <a:uFillTx/>
                  <a:latin typeface="HGP創英角ｺﾞｼｯｸUB" panose="020B0900000000000000" pitchFamily="50" charset="-128"/>
                  <a:ea typeface="HGP創英角ｺﾞｼｯｸUB" panose="020B0900000000000000" pitchFamily="50" charset="-128"/>
                  <a:cs typeface="+mn-cs"/>
                </a:rPr>
                <a:t>（令和７年度）</a:t>
              </a:r>
            </a:p>
            <a:p>
              <a:pPr marL="0" marR="0" lvl="0" indent="0" algn="ctr" defTabSz="914400" rtl="0" eaLnBrk="1" fontAlgn="base" latinLnBrk="0" hangingPunct="1">
                <a:lnSpc>
                  <a:spcPct val="50000"/>
                </a:lnSpc>
                <a:spcBef>
                  <a:spcPct val="0"/>
                </a:spcBef>
                <a:spcAft>
                  <a:spcPct val="0"/>
                </a:spcAft>
                <a:buClrTx/>
                <a:buSzTx/>
                <a:buFontTx/>
                <a:buNone/>
                <a:tabLst/>
                <a:defRPr/>
              </a:pPr>
              <a:endParaRPr kumimoji="1" lang="ja-JP" altLang="en-US" sz="1300" b="0" i="0" u="none" strike="noStrike" kern="1200" cap="none" spc="0" normalizeH="0" baseline="0" noProof="0" dirty="0">
                <a:ln>
                  <a:noFill/>
                </a:ln>
                <a:solidFill>
                  <a:srgbClr val="005BAD"/>
                </a:solidFill>
                <a:effectLst/>
                <a:uLnTx/>
                <a:uFillTx/>
                <a:latin typeface="HGP創英角ｺﾞｼｯｸUB" panose="020B0900000000000000" pitchFamily="50" charset="-128"/>
                <a:ea typeface="HGP創英角ｺﾞｼｯｸUB" panose="020B0900000000000000" pitchFamily="50" charset="-128"/>
                <a:cs typeface="+mn-cs"/>
              </a:endParaRPr>
            </a:p>
            <a:p>
              <a:pPr marL="0" marR="0" lvl="0" indent="0" algn="ctr" defTabSz="914400" rtl="0" eaLnBrk="1" fontAlgn="base" latinLnBrk="0" hangingPunct="1">
                <a:lnSpc>
                  <a:spcPct val="120000"/>
                </a:lnSpc>
                <a:spcBef>
                  <a:spcPct val="0"/>
                </a:spcBef>
                <a:spcAft>
                  <a:spcPct val="0"/>
                </a:spcAft>
                <a:buClrTx/>
                <a:buSzTx/>
                <a:buFontTx/>
                <a:buNone/>
                <a:tabLst/>
                <a:defRPr/>
              </a:pPr>
              <a:r>
                <a:rPr kumimoji="1" lang="zh-TW" altLang="en-US" sz="1300" b="1" i="0" u="none" strike="noStrike" kern="1200" cap="none" spc="0" normalizeH="0" baseline="0" noProof="0" dirty="0">
                  <a:ln>
                    <a:noFill/>
                  </a:ln>
                  <a:solidFill>
                    <a:srgbClr val="000000"/>
                  </a:solidFill>
                  <a:effectLst/>
                  <a:uLnTx/>
                  <a:uFillTx/>
                  <a:latin typeface="HGPｺﾞｼｯｸM" panose="020B0600000000000000" pitchFamily="50" charset="-128"/>
                  <a:ea typeface="HGPｺﾞｼｯｸM" panose="020B0600000000000000" pitchFamily="50" charset="-128"/>
                </a:rPr>
                <a:t>約</a:t>
              </a:r>
              <a:r>
                <a:rPr kumimoji="1" lang="en-US" altLang="zh-TW" sz="1300" b="1" i="0" u="none" strike="noStrike" kern="1200" cap="none" spc="0" normalizeH="0" baseline="0" noProof="0" dirty="0">
                  <a:ln>
                    <a:noFill/>
                  </a:ln>
                  <a:solidFill>
                    <a:srgbClr val="000000"/>
                  </a:solidFill>
                  <a:effectLst/>
                  <a:uLnTx/>
                  <a:uFillTx/>
                  <a:latin typeface="HGPｺﾞｼｯｸM" panose="020B0600000000000000" pitchFamily="50" charset="-128"/>
                  <a:ea typeface="HGPｺﾞｼｯｸM" panose="020B0600000000000000" pitchFamily="50" charset="-128"/>
                </a:rPr>
                <a:t>73</a:t>
              </a:r>
              <a:r>
                <a:rPr kumimoji="1" lang="en-US" altLang="zh-TW" sz="1300" b="1" dirty="0">
                  <a:solidFill>
                    <a:srgbClr val="000000"/>
                  </a:solidFill>
                  <a:latin typeface="HGPｺﾞｼｯｸM" panose="020B0600000000000000" pitchFamily="50" charset="-128"/>
                  <a:ea typeface="HGPｺﾞｼｯｸM" panose="020B0600000000000000" pitchFamily="50" charset="-128"/>
                </a:rPr>
                <a:t>6</a:t>
              </a:r>
              <a:r>
                <a:rPr kumimoji="1" lang="zh-TW" altLang="en-US" sz="1300" b="1" i="0" u="none" strike="noStrike" kern="1200" cap="none" spc="0" normalizeH="0" baseline="0" noProof="0" dirty="0">
                  <a:ln>
                    <a:noFill/>
                  </a:ln>
                  <a:solidFill>
                    <a:srgbClr val="000000"/>
                  </a:solidFill>
                  <a:effectLst/>
                  <a:uLnTx/>
                  <a:uFillTx/>
                  <a:latin typeface="HGPｺﾞｼｯｸM" panose="020B0600000000000000" pitchFamily="50" charset="-128"/>
                  <a:ea typeface="HGPｺﾞｼｯｸM" panose="020B0600000000000000" pitchFamily="50" charset="-128"/>
                </a:rPr>
                <a:t>億円</a:t>
              </a:r>
              <a:r>
                <a:rPr kumimoji="1" lang="en-US" altLang="zh-TW" sz="1100" b="1" i="0" u="none" strike="noStrike" kern="1200" cap="none" spc="0" normalizeH="0" baseline="30000" noProof="0" dirty="0">
                  <a:ln>
                    <a:noFill/>
                  </a:ln>
                  <a:solidFill>
                    <a:srgbClr val="000000"/>
                  </a:solidFill>
                  <a:effectLst/>
                  <a:uLnTx/>
                  <a:uFillTx/>
                  <a:latin typeface="HGPｺﾞｼｯｸM" panose="020B0600000000000000" pitchFamily="50" charset="-128"/>
                  <a:ea typeface="HGPｺﾞｼｯｸM" panose="020B0600000000000000" pitchFamily="50" charset="-128"/>
                </a:rPr>
                <a:t>※5</a:t>
              </a:r>
              <a:endParaRPr kumimoji="1" lang="ja-JP" altLang="en-US" sz="1300" b="1" i="0" u="none" strike="noStrike" kern="1200" cap="none" spc="0" normalizeH="0" baseline="30000" noProof="0" dirty="0">
                <a:ln>
                  <a:noFill/>
                </a:ln>
                <a:solidFill>
                  <a:srgbClr val="000000"/>
                </a:solidFill>
                <a:effectLst/>
                <a:uLnTx/>
                <a:uFillTx/>
                <a:latin typeface="HGPｺﾞｼｯｸM" panose="020B0600000000000000" pitchFamily="50" charset="-128"/>
                <a:ea typeface="HGPｺﾞｼｯｸM" panose="020B0600000000000000" pitchFamily="50" charset="-128"/>
              </a:endParaRPr>
            </a:p>
          </p:txBody>
        </p:sp>
        <p:pic>
          <p:nvPicPr>
            <p:cNvPr id="42" name="Picture 34">
              <a:extLst>
                <a:ext uri="{FF2B5EF4-FFF2-40B4-BE49-F238E27FC236}">
                  <a16:creationId xmlns:a16="http://schemas.microsoft.com/office/drawing/2014/main" id="{5E57A495-AB36-BE59-A5A6-C89CA9C6792A}"/>
                </a:ext>
              </a:extLst>
            </p:cNvPr>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p:blipFill>
          <p:spPr bwMode="auto">
            <a:xfrm>
              <a:off x="7381633" y="3669522"/>
              <a:ext cx="1162819" cy="7366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cxnSp>
        <p:nvCxnSpPr>
          <p:cNvPr id="44" name="直線コネクタ 43">
            <a:extLst>
              <a:ext uri="{FF2B5EF4-FFF2-40B4-BE49-F238E27FC236}">
                <a16:creationId xmlns:a16="http://schemas.microsoft.com/office/drawing/2014/main" id="{7BC7BA72-0779-B429-7194-0E2AE20F9240}"/>
              </a:ext>
            </a:extLst>
          </p:cNvPr>
          <p:cNvCxnSpPr>
            <a:cxnSpLocks/>
          </p:cNvCxnSpPr>
          <p:nvPr/>
        </p:nvCxnSpPr>
        <p:spPr bwMode="auto">
          <a:xfrm>
            <a:off x="2003895" y="3500386"/>
            <a:ext cx="0" cy="2497947"/>
          </a:xfrm>
          <a:prstGeom prst="line">
            <a:avLst/>
          </a:prstGeom>
          <a:noFill/>
          <a:ln w="6350" cap="flat" cmpd="sng" algn="ctr">
            <a:solidFill>
              <a:srgbClr val="005BAD"/>
            </a:solidFill>
            <a:prstDash val="solid"/>
            <a:round/>
            <a:headEnd type="none" w="med" len="med"/>
            <a:tailEnd type="none" w="med" len="med"/>
          </a:ln>
          <a:effectLst/>
        </p:spPr>
      </p:cxnSp>
      <p:cxnSp>
        <p:nvCxnSpPr>
          <p:cNvPr id="45" name="直線コネクタ 44">
            <a:extLst>
              <a:ext uri="{FF2B5EF4-FFF2-40B4-BE49-F238E27FC236}">
                <a16:creationId xmlns:a16="http://schemas.microsoft.com/office/drawing/2014/main" id="{C9D69CC5-BDCB-0638-E4D7-D8CE2D4E3E9E}"/>
              </a:ext>
            </a:extLst>
          </p:cNvPr>
          <p:cNvCxnSpPr>
            <a:cxnSpLocks/>
          </p:cNvCxnSpPr>
          <p:nvPr/>
        </p:nvCxnSpPr>
        <p:spPr bwMode="auto">
          <a:xfrm>
            <a:off x="3598068" y="3500386"/>
            <a:ext cx="0" cy="2497947"/>
          </a:xfrm>
          <a:prstGeom prst="line">
            <a:avLst/>
          </a:prstGeom>
          <a:noFill/>
          <a:ln w="6350" cap="flat" cmpd="sng" algn="ctr">
            <a:solidFill>
              <a:srgbClr val="005BAD"/>
            </a:solidFill>
            <a:prstDash val="solid"/>
            <a:round/>
            <a:headEnd type="none" w="med" len="med"/>
            <a:tailEnd type="none" w="med" len="med"/>
          </a:ln>
          <a:effectLst/>
        </p:spPr>
      </p:cxnSp>
      <p:cxnSp>
        <p:nvCxnSpPr>
          <p:cNvPr id="46" name="直線コネクタ 45">
            <a:extLst>
              <a:ext uri="{FF2B5EF4-FFF2-40B4-BE49-F238E27FC236}">
                <a16:creationId xmlns:a16="http://schemas.microsoft.com/office/drawing/2014/main" id="{29F3D6E7-DA7A-02CC-3CFA-B16BA84530B6}"/>
              </a:ext>
            </a:extLst>
          </p:cNvPr>
          <p:cNvCxnSpPr>
            <a:cxnSpLocks/>
          </p:cNvCxnSpPr>
          <p:nvPr/>
        </p:nvCxnSpPr>
        <p:spPr bwMode="auto">
          <a:xfrm>
            <a:off x="7144638" y="3500386"/>
            <a:ext cx="0" cy="2497947"/>
          </a:xfrm>
          <a:prstGeom prst="line">
            <a:avLst/>
          </a:prstGeom>
          <a:noFill/>
          <a:ln w="6350" cap="flat" cmpd="sng" algn="ctr">
            <a:solidFill>
              <a:srgbClr val="005BAD"/>
            </a:solidFill>
            <a:prstDash val="solid"/>
            <a:round/>
            <a:headEnd type="none" w="med" len="med"/>
            <a:tailEnd type="none" w="med" len="med"/>
          </a:ln>
          <a:effectLst/>
        </p:spPr>
      </p:cxnSp>
      <p:sp>
        <p:nvSpPr>
          <p:cNvPr id="47" name="四角形: 角を丸くする 6193">
            <a:extLst>
              <a:ext uri="{FF2B5EF4-FFF2-40B4-BE49-F238E27FC236}">
                <a16:creationId xmlns:a16="http://schemas.microsoft.com/office/drawing/2014/main" id="{89A14FB4-736D-EFAB-D0BF-4C76F98F38FC}"/>
              </a:ext>
            </a:extLst>
          </p:cNvPr>
          <p:cNvSpPr/>
          <p:nvPr/>
        </p:nvSpPr>
        <p:spPr>
          <a:xfrm>
            <a:off x="326408" y="2210313"/>
            <a:ext cx="8493741" cy="452493"/>
          </a:xfrm>
          <a:prstGeom prst="roundRect">
            <a:avLst>
              <a:gd name="adj" fmla="val 0"/>
            </a:avLst>
          </a:prstGeom>
          <a:solidFill>
            <a:srgbClr val="005BAD"/>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2052" dirty="0">
              <a:latin typeface="HGPGothicE" panose="020B0900000000000000" pitchFamily="34" charset="-128"/>
            </a:endParaRPr>
          </a:p>
        </p:txBody>
      </p:sp>
      <p:sp>
        <p:nvSpPr>
          <p:cNvPr id="48" name="正方形/長方形 47">
            <a:extLst>
              <a:ext uri="{FF2B5EF4-FFF2-40B4-BE49-F238E27FC236}">
                <a16:creationId xmlns:a16="http://schemas.microsoft.com/office/drawing/2014/main" id="{67614BCD-5086-3118-C465-DCC8ABCA0D27}"/>
              </a:ext>
            </a:extLst>
          </p:cNvPr>
          <p:cNvSpPr/>
          <p:nvPr/>
        </p:nvSpPr>
        <p:spPr>
          <a:xfrm>
            <a:off x="2886567" y="2217635"/>
            <a:ext cx="3369512" cy="43088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t" anchorCtr="0">
            <a:spAutoFit/>
          </a:bodyPr>
          <a:lstStyle/>
          <a:p>
            <a:pPr algn="ctr">
              <a:spcBef>
                <a:spcPct val="0"/>
              </a:spcBef>
            </a:pPr>
            <a:r>
              <a:rPr lang="ja-JP" altLang="en-US" sz="2800" dirty="0">
                <a:solidFill>
                  <a:srgbClr val="FDC741"/>
                </a:solidFill>
                <a:latin typeface="+mn-ea"/>
              </a:rPr>
              <a:t>「税金」</a:t>
            </a:r>
            <a:r>
              <a:rPr lang="ja-JP" altLang="en-US" sz="2800" kern="0" spc="-1000" dirty="0">
                <a:solidFill>
                  <a:srgbClr val="FDC741"/>
                </a:solidFill>
                <a:latin typeface="+mn-ea"/>
              </a:rPr>
              <a:t>　</a:t>
            </a:r>
            <a:r>
              <a:rPr lang="ja-JP" altLang="en-US" sz="1710" dirty="0">
                <a:solidFill>
                  <a:schemeClr val="bg1"/>
                </a:solidFill>
                <a:latin typeface="+mn-ea"/>
              </a:rPr>
              <a:t>により賄われています。</a:t>
            </a:r>
            <a:endParaRPr lang="ja-JP" altLang="en-US" sz="2052" dirty="0">
              <a:solidFill>
                <a:schemeClr val="bg1"/>
              </a:solidFill>
              <a:latin typeface="+mn-ea"/>
            </a:endParaRPr>
          </a:p>
        </p:txBody>
      </p:sp>
      <p:grpSp>
        <p:nvGrpSpPr>
          <p:cNvPr id="49" name="グループ化 48">
            <a:extLst>
              <a:ext uri="{FF2B5EF4-FFF2-40B4-BE49-F238E27FC236}">
                <a16:creationId xmlns:a16="http://schemas.microsoft.com/office/drawing/2014/main" id="{8A812917-F7CC-30C4-52E6-180FC4424E42}"/>
              </a:ext>
            </a:extLst>
          </p:cNvPr>
          <p:cNvGrpSpPr/>
          <p:nvPr/>
        </p:nvGrpSpPr>
        <p:grpSpPr>
          <a:xfrm>
            <a:off x="327394" y="6346082"/>
            <a:ext cx="6651884" cy="348032"/>
            <a:chOff x="327394" y="6346082"/>
            <a:chExt cx="6651884" cy="348032"/>
          </a:xfrm>
        </p:grpSpPr>
        <p:sp>
          <p:nvSpPr>
            <p:cNvPr id="50" name="角丸四角形 15">
              <a:extLst>
                <a:ext uri="{FF2B5EF4-FFF2-40B4-BE49-F238E27FC236}">
                  <a16:creationId xmlns:a16="http://schemas.microsoft.com/office/drawing/2014/main" id="{54384BFF-6B48-C2FF-4D1A-18F8CB89C275}"/>
                </a:ext>
              </a:extLst>
            </p:cNvPr>
            <p:cNvSpPr/>
            <p:nvPr/>
          </p:nvSpPr>
          <p:spPr>
            <a:xfrm>
              <a:off x="327394" y="6346082"/>
              <a:ext cx="3207410" cy="348032"/>
            </a:xfrm>
            <a:prstGeom prst="roundRect">
              <a:avLst>
                <a:gd name="adj" fmla="val 0"/>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30000"/>
                </a:lnSpc>
              </a:pPr>
              <a:r>
                <a:rPr lang="en-US" altLang="ja-JP" sz="800" dirty="0">
                  <a:solidFill>
                    <a:schemeClr val="tx1"/>
                  </a:solidFill>
                  <a:latin typeface="+mn-ea"/>
                </a:rPr>
                <a:t>※</a:t>
              </a:r>
              <a:r>
                <a:rPr lang="ja-JP" altLang="en-US" sz="800" dirty="0">
                  <a:solidFill>
                    <a:schemeClr val="tx1"/>
                  </a:solidFill>
                  <a:latin typeface="+mn-ea"/>
                </a:rPr>
                <a:t>１・２　出所：総務省「令和７年版地方財政白書」　　　</a:t>
              </a:r>
              <a:endParaRPr lang="en-US" altLang="ja-JP" sz="800" dirty="0">
                <a:solidFill>
                  <a:schemeClr val="tx1"/>
                </a:solidFill>
                <a:latin typeface="+mn-ea"/>
              </a:endParaRPr>
            </a:p>
            <a:p>
              <a:pPr>
                <a:lnSpc>
                  <a:spcPct val="130000"/>
                </a:lnSpc>
              </a:pPr>
              <a:r>
                <a:rPr lang="en-US" altLang="ja-JP" sz="800" dirty="0">
                  <a:solidFill>
                    <a:schemeClr val="tx1"/>
                  </a:solidFill>
                  <a:latin typeface="+mn-ea"/>
                </a:rPr>
                <a:t>※</a:t>
              </a:r>
              <a:r>
                <a:rPr lang="ja-JP" altLang="en-US" sz="800" dirty="0">
                  <a:solidFill>
                    <a:schemeClr val="tx1"/>
                  </a:solidFill>
                  <a:latin typeface="+mn-ea"/>
                </a:rPr>
                <a:t>３　出所：厚生労働省「令和４（</a:t>
              </a:r>
              <a:r>
                <a:rPr lang="en-US" altLang="ja-JP" sz="800" dirty="0">
                  <a:solidFill>
                    <a:schemeClr val="tx1"/>
                  </a:solidFill>
                  <a:latin typeface="+mn-ea"/>
                </a:rPr>
                <a:t>2022</a:t>
              </a:r>
              <a:r>
                <a:rPr lang="ja-JP" altLang="en-US" sz="800" dirty="0">
                  <a:solidFill>
                    <a:schemeClr val="tx1"/>
                  </a:solidFill>
                  <a:latin typeface="+mn-ea"/>
                </a:rPr>
                <a:t>）年度国民医療費の概況」</a:t>
              </a:r>
            </a:p>
          </p:txBody>
        </p:sp>
        <p:sp>
          <p:nvSpPr>
            <p:cNvPr id="51" name="角丸四角形 40">
              <a:extLst>
                <a:ext uri="{FF2B5EF4-FFF2-40B4-BE49-F238E27FC236}">
                  <a16:creationId xmlns:a16="http://schemas.microsoft.com/office/drawing/2014/main" id="{EE93629F-5A2D-F6C0-B7A0-E89AB6EDC90C}"/>
                </a:ext>
              </a:extLst>
            </p:cNvPr>
            <p:cNvSpPr/>
            <p:nvPr/>
          </p:nvSpPr>
          <p:spPr>
            <a:xfrm>
              <a:off x="3240998" y="6346082"/>
              <a:ext cx="3738280" cy="156101"/>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10000"/>
                </a:lnSpc>
              </a:pPr>
              <a:r>
                <a:rPr lang="en-US" altLang="ja-JP" sz="800" dirty="0">
                  <a:solidFill>
                    <a:schemeClr val="tx1"/>
                  </a:solidFill>
                  <a:latin typeface="+mn-ea"/>
                </a:rPr>
                <a:t>※</a:t>
              </a:r>
              <a:r>
                <a:rPr lang="ja-JP" altLang="en-US" sz="800" dirty="0">
                  <a:solidFill>
                    <a:schemeClr val="tx1"/>
                  </a:solidFill>
                  <a:latin typeface="+mn-ea"/>
                </a:rPr>
                <a:t>４・５　出所：財務省</a:t>
              </a:r>
              <a:r>
                <a:rPr lang="en-US" altLang="ja-JP" sz="800" dirty="0">
                  <a:solidFill>
                    <a:schemeClr val="tx1"/>
                  </a:solidFill>
                  <a:latin typeface="+mn-ea"/>
                </a:rPr>
                <a:t>｢</a:t>
              </a:r>
              <a:r>
                <a:rPr lang="ja-JP" altLang="en-US" sz="800" dirty="0">
                  <a:solidFill>
                    <a:schemeClr val="tx1"/>
                  </a:solidFill>
                  <a:latin typeface="+mn-ea"/>
                </a:rPr>
                <a:t>令和７年度予算及び財政投融資計画の説明」　　　</a:t>
              </a:r>
            </a:p>
          </p:txBody>
        </p:sp>
      </p:grpSp>
      <p:sp>
        <p:nvSpPr>
          <p:cNvPr id="3" name="スライド番号プレースホルダー 8">
            <a:extLst>
              <a:ext uri="{FF2B5EF4-FFF2-40B4-BE49-F238E27FC236}">
                <a16:creationId xmlns:a16="http://schemas.microsoft.com/office/drawing/2014/main" id="{243D6333-471E-AFD9-B3C5-911ADE6662C1}"/>
              </a:ext>
            </a:extLst>
          </p:cNvPr>
          <p:cNvSpPr>
            <a:spLocks noGrp="1"/>
          </p:cNvSpPr>
          <p:nvPr>
            <p:ph type="sldNum" sz="quarter" idx="12"/>
          </p:nvPr>
        </p:nvSpPr>
        <p:spPr>
          <a:xfrm>
            <a:off x="8769893" y="6443281"/>
            <a:ext cx="374107" cy="298426"/>
          </a:xfrm>
        </p:spPr>
        <p:txBody>
          <a:bodyPr/>
          <a:lstStyle/>
          <a:p>
            <a:pPr>
              <a:defRPr/>
            </a:pPr>
            <a:fld id="{40E3B949-1179-4387-B307-F356BE6486A4}" type="slidenum">
              <a:rPr lang="en-US" altLang="ja-JP" smtClean="0">
                <a:latin typeface="+mn-ea"/>
                <a:ea typeface="+mn-ea"/>
              </a:rPr>
              <a:pPr>
                <a:defRPr/>
              </a:pPr>
              <a:t>6</a:t>
            </a:fld>
            <a:endParaRPr lang="en-US" altLang="ja-JP" dirty="0">
              <a:latin typeface="+mn-ea"/>
              <a:ea typeface="+mn-ea"/>
            </a:endParaRPr>
          </a:p>
        </p:txBody>
      </p:sp>
    </p:spTree>
    <p:extLst>
      <p:ext uri="{BB962C8B-B14F-4D97-AF65-F5344CB8AC3E}">
        <p14:creationId xmlns:p14="http://schemas.microsoft.com/office/powerpoint/2010/main" val="14922825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6180">
                                            <p:txEl>
                                              <p:pRg st="0" end="0"/>
                                            </p:txEl>
                                          </p:spTgt>
                                        </p:tgtEl>
                                        <p:attrNameLst>
                                          <p:attrName>style.visibility</p:attrName>
                                        </p:attrNameLst>
                                      </p:cBhvr>
                                      <p:to>
                                        <p:strVal val="visible"/>
                                      </p:to>
                                    </p:set>
                                    <p:animEffect transition="in" filter="fade">
                                      <p:cBhvr>
                                        <p:cTn id="12" dur="500"/>
                                        <p:tgtEl>
                                          <p:spTgt spid="6180">
                                            <p:txEl>
                                              <p:pRg st="0" end="0"/>
                                            </p:txEl>
                                          </p:spTgt>
                                        </p:tgtEl>
                                      </p:cBhvr>
                                    </p:animEffect>
                                  </p:childTnLst>
                                </p:cTn>
                              </p:par>
                              <p:par>
                                <p:cTn id="13" presetID="22" presetClass="entr" presetSubtype="8" fill="hold" nodeType="withEffect">
                                  <p:stCondLst>
                                    <p:cond delay="500"/>
                                  </p:stCondLst>
                                  <p:childTnLst>
                                    <p:set>
                                      <p:cBhvr>
                                        <p:cTn id="14" dur="1" fill="hold">
                                          <p:stCondLst>
                                            <p:cond delay="0"/>
                                          </p:stCondLst>
                                        </p:cTn>
                                        <p:tgtEl>
                                          <p:spTgt spid="6180">
                                            <p:txEl>
                                              <p:pRg st="1" end="1"/>
                                            </p:txEl>
                                          </p:spTgt>
                                        </p:tgtEl>
                                        <p:attrNameLst>
                                          <p:attrName>style.visibility</p:attrName>
                                        </p:attrNameLst>
                                      </p:cBhvr>
                                      <p:to>
                                        <p:strVal val="visible"/>
                                      </p:to>
                                    </p:set>
                                    <p:animEffect transition="in" filter="wipe(left)">
                                      <p:cBhvr>
                                        <p:cTn id="15" dur="1250"/>
                                        <p:tgtEl>
                                          <p:spTgt spid="6180">
                                            <p:txEl>
                                              <p:pRg st="1" end="1"/>
                                            </p:txEl>
                                          </p:spTgt>
                                        </p:tgtEl>
                                      </p:cBhvr>
                                    </p:animEffect>
                                  </p:childTnLst>
                                </p:cTn>
                              </p:par>
                            </p:childTnLst>
                          </p:cTn>
                        </p:par>
                        <p:par>
                          <p:cTn id="16" fill="hold">
                            <p:stCondLst>
                              <p:cond delay="1750"/>
                            </p:stCondLst>
                            <p:childTnLst>
                              <p:par>
                                <p:cTn id="17" presetID="22" presetClass="entr" presetSubtype="8" fill="hold" nodeType="afterEffect">
                                  <p:stCondLst>
                                    <p:cond delay="0"/>
                                  </p:stCondLst>
                                  <p:childTnLst>
                                    <p:set>
                                      <p:cBhvr>
                                        <p:cTn id="18" dur="1" fill="hold">
                                          <p:stCondLst>
                                            <p:cond delay="0"/>
                                          </p:stCondLst>
                                        </p:cTn>
                                        <p:tgtEl>
                                          <p:spTgt spid="6180">
                                            <p:txEl>
                                              <p:pRg st="2" end="2"/>
                                            </p:txEl>
                                          </p:spTgt>
                                        </p:tgtEl>
                                        <p:attrNameLst>
                                          <p:attrName>style.visibility</p:attrName>
                                        </p:attrNameLst>
                                      </p:cBhvr>
                                      <p:to>
                                        <p:strVal val="visible"/>
                                      </p:to>
                                    </p:set>
                                    <p:animEffect transition="in" filter="wipe(left)">
                                      <p:cBhvr>
                                        <p:cTn id="19" dur="750"/>
                                        <p:tgtEl>
                                          <p:spTgt spid="6180">
                                            <p:txEl>
                                              <p:pRg st="2" end="2"/>
                                            </p:txEl>
                                          </p:spTgt>
                                        </p:tgtEl>
                                      </p:cBhvr>
                                    </p:animEffect>
                                  </p:childTnLst>
                                </p:cTn>
                              </p:par>
                            </p:childTnLst>
                          </p:cTn>
                        </p:par>
                        <p:par>
                          <p:cTn id="20" fill="hold">
                            <p:stCondLst>
                              <p:cond delay="2500"/>
                            </p:stCondLst>
                            <p:childTnLst>
                              <p:par>
                                <p:cTn id="21" presetID="42" presetClass="entr" presetSubtype="0" fill="hold" nodeType="afterEffect">
                                  <p:stCondLst>
                                    <p:cond delay="0"/>
                                  </p:stCondLst>
                                  <p:childTnLst>
                                    <p:set>
                                      <p:cBhvr>
                                        <p:cTn id="22" dur="1" fill="hold">
                                          <p:stCondLst>
                                            <p:cond delay="0"/>
                                          </p:stCondLst>
                                        </p:cTn>
                                        <p:tgtEl>
                                          <p:spTgt spid="6182"/>
                                        </p:tgtEl>
                                        <p:attrNameLst>
                                          <p:attrName>style.visibility</p:attrName>
                                        </p:attrNameLst>
                                      </p:cBhvr>
                                      <p:to>
                                        <p:strVal val="visible"/>
                                      </p:to>
                                    </p:set>
                                    <p:animEffect transition="in" filter="fade">
                                      <p:cBhvr>
                                        <p:cTn id="23" dur="600"/>
                                        <p:tgtEl>
                                          <p:spTgt spid="6182"/>
                                        </p:tgtEl>
                                      </p:cBhvr>
                                    </p:animEffect>
                                    <p:anim calcmode="lin" valueType="num">
                                      <p:cBhvr>
                                        <p:cTn id="24" dur="600" fill="hold"/>
                                        <p:tgtEl>
                                          <p:spTgt spid="6182"/>
                                        </p:tgtEl>
                                        <p:attrNameLst>
                                          <p:attrName>ppt_x</p:attrName>
                                        </p:attrNameLst>
                                      </p:cBhvr>
                                      <p:tavLst>
                                        <p:tav tm="0">
                                          <p:val>
                                            <p:strVal val="#ppt_x"/>
                                          </p:val>
                                        </p:tav>
                                        <p:tav tm="100000">
                                          <p:val>
                                            <p:strVal val="#ppt_x"/>
                                          </p:val>
                                        </p:tav>
                                      </p:tavLst>
                                    </p:anim>
                                    <p:anim calcmode="lin" valueType="num">
                                      <p:cBhvr>
                                        <p:cTn id="25" dur="600" fill="hold"/>
                                        <p:tgtEl>
                                          <p:spTgt spid="6182"/>
                                        </p:tgtEl>
                                        <p:attrNameLst>
                                          <p:attrName>ppt_y</p:attrName>
                                        </p:attrNameLst>
                                      </p:cBhvr>
                                      <p:tavLst>
                                        <p:tav tm="0">
                                          <p:val>
                                            <p:strVal val="#ppt_y+.1"/>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grpId="0" nodeType="clickEffect">
                                  <p:stCondLst>
                                    <p:cond delay="0"/>
                                  </p:stCondLst>
                                  <p:childTnLst>
                                    <p:set>
                                      <p:cBhvr>
                                        <p:cTn id="29" dur="1" fill="hold">
                                          <p:stCondLst>
                                            <p:cond delay="0"/>
                                          </p:stCondLst>
                                        </p:cTn>
                                        <p:tgtEl>
                                          <p:spTgt spid="47"/>
                                        </p:tgtEl>
                                        <p:attrNameLst>
                                          <p:attrName>style.visibility</p:attrName>
                                        </p:attrNameLst>
                                      </p:cBhvr>
                                      <p:to>
                                        <p:strVal val="visible"/>
                                      </p:to>
                                    </p:set>
                                    <p:animEffect transition="in" filter="fade">
                                      <p:cBhvr>
                                        <p:cTn id="30" dur="500"/>
                                        <p:tgtEl>
                                          <p:spTgt spid="47"/>
                                        </p:tgtEl>
                                      </p:cBhvr>
                                    </p:animEffect>
                                  </p:childTnLst>
                                </p:cTn>
                              </p:par>
                              <p:par>
                                <p:cTn id="31" presetID="10" presetClass="entr" presetSubtype="0" fill="hold" grpId="0" nodeType="withEffect">
                                  <p:stCondLst>
                                    <p:cond delay="0"/>
                                  </p:stCondLst>
                                  <p:childTnLst>
                                    <p:set>
                                      <p:cBhvr>
                                        <p:cTn id="32" dur="1" fill="hold">
                                          <p:stCondLst>
                                            <p:cond delay="0"/>
                                          </p:stCondLst>
                                        </p:cTn>
                                        <p:tgtEl>
                                          <p:spTgt spid="48"/>
                                        </p:tgtEl>
                                        <p:attrNameLst>
                                          <p:attrName>style.visibility</p:attrName>
                                        </p:attrNameLst>
                                      </p:cBhvr>
                                      <p:to>
                                        <p:strVal val="visible"/>
                                      </p:to>
                                    </p:set>
                                    <p:animEffect transition="in" filter="fade">
                                      <p:cBhvr>
                                        <p:cTn id="33" dur="500"/>
                                        <p:tgtEl>
                                          <p:spTgt spid="48"/>
                                        </p:tgtEl>
                                      </p:cBhvr>
                                    </p:animEffect>
                                  </p:childTnLst>
                                </p:cTn>
                              </p:par>
                            </p:childTnLst>
                          </p:cTn>
                        </p:par>
                      </p:childTnLst>
                    </p:cTn>
                  </p:par>
                  <p:par>
                    <p:cTn id="34" fill="hold">
                      <p:stCondLst>
                        <p:cond delay="indefinite"/>
                      </p:stCondLst>
                      <p:childTnLst>
                        <p:par>
                          <p:cTn id="35" fill="hold">
                            <p:stCondLst>
                              <p:cond delay="0"/>
                            </p:stCondLst>
                            <p:childTnLst>
                              <p:par>
                                <p:cTn id="36" presetID="10" presetClass="entr" presetSubtype="0" fill="hold" grpId="0" nodeType="clickEffect">
                                  <p:stCondLst>
                                    <p:cond delay="0"/>
                                  </p:stCondLst>
                                  <p:childTnLst>
                                    <p:set>
                                      <p:cBhvr>
                                        <p:cTn id="37" dur="1" fill="hold">
                                          <p:stCondLst>
                                            <p:cond delay="0"/>
                                          </p:stCondLst>
                                        </p:cTn>
                                        <p:tgtEl>
                                          <p:spTgt spid="15"/>
                                        </p:tgtEl>
                                        <p:attrNameLst>
                                          <p:attrName>style.visibility</p:attrName>
                                        </p:attrNameLst>
                                      </p:cBhvr>
                                      <p:to>
                                        <p:strVal val="visible"/>
                                      </p:to>
                                    </p:set>
                                    <p:animEffect transition="in" filter="fade">
                                      <p:cBhvr>
                                        <p:cTn id="38" dur="500"/>
                                        <p:tgtEl>
                                          <p:spTgt spid="15"/>
                                        </p:tgtEl>
                                      </p:cBhvr>
                                    </p:animEffect>
                                  </p:childTnLst>
                                </p:cTn>
                              </p:par>
                            </p:childTnLst>
                          </p:cTn>
                        </p:par>
                        <p:par>
                          <p:cTn id="39" fill="hold">
                            <p:stCondLst>
                              <p:cond delay="500"/>
                            </p:stCondLst>
                            <p:childTnLst>
                              <p:par>
                                <p:cTn id="40" presetID="22" presetClass="entr" presetSubtype="8" fill="hold" nodeType="afterEffect">
                                  <p:stCondLst>
                                    <p:cond delay="0"/>
                                  </p:stCondLst>
                                  <p:childTnLst>
                                    <p:set>
                                      <p:cBhvr>
                                        <p:cTn id="41" dur="1" fill="hold">
                                          <p:stCondLst>
                                            <p:cond delay="0"/>
                                          </p:stCondLst>
                                        </p:cTn>
                                        <p:tgtEl>
                                          <p:spTgt spid="23"/>
                                        </p:tgtEl>
                                        <p:attrNameLst>
                                          <p:attrName>style.visibility</p:attrName>
                                        </p:attrNameLst>
                                      </p:cBhvr>
                                      <p:to>
                                        <p:strVal val="visible"/>
                                      </p:to>
                                    </p:set>
                                    <p:animEffect transition="in" filter="wipe(left)">
                                      <p:cBhvr>
                                        <p:cTn id="42" dur="1250"/>
                                        <p:tgtEl>
                                          <p:spTgt spid="23"/>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nodeType="clickEffect">
                                  <p:stCondLst>
                                    <p:cond delay="0"/>
                                  </p:stCondLst>
                                  <p:childTnLst>
                                    <p:set>
                                      <p:cBhvr>
                                        <p:cTn id="46" dur="1" fill="hold">
                                          <p:stCondLst>
                                            <p:cond delay="0"/>
                                          </p:stCondLst>
                                        </p:cTn>
                                        <p:tgtEl>
                                          <p:spTgt spid="33"/>
                                        </p:tgtEl>
                                        <p:attrNameLst>
                                          <p:attrName>style.visibility</p:attrName>
                                        </p:attrNameLst>
                                      </p:cBhvr>
                                      <p:to>
                                        <p:strVal val="visible"/>
                                      </p:to>
                                    </p:set>
                                    <p:animEffect transition="in" filter="fade">
                                      <p:cBhvr>
                                        <p:cTn id="47" dur="500"/>
                                        <p:tgtEl>
                                          <p:spTgt spid="33"/>
                                        </p:tgtEl>
                                      </p:cBhvr>
                                    </p:animEffect>
                                  </p:childTnLst>
                                </p:cTn>
                              </p:par>
                            </p:childTnLst>
                          </p:cTn>
                        </p:par>
                        <p:par>
                          <p:cTn id="48" fill="hold">
                            <p:stCondLst>
                              <p:cond delay="500"/>
                            </p:stCondLst>
                            <p:childTnLst>
                              <p:par>
                                <p:cTn id="49" presetID="10" presetClass="entr" presetSubtype="0" fill="hold" nodeType="afterEffect">
                                  <p:stCondLst>
                                    <p:cond delay="0"/>
                                  </p:stCondLst>
                                  <p:childTnLst>
                                    <p:set>
                                      <p:cBhvr>
                                        <p:cTn id="50" dur="1" fill="hold">
                                          <p:stCondLst>
                                            <p:cond delay="0"/>
                                          </p:stCondLst>
                                        </p:cTn>
                                        <p:tgtEl>
                                          <p:spTgt spid="44"/>
                                        </p:tgtEl>
                                        <p:attrNameLst>
                                          <p:attrName>style.visibility</p:attrName>
                                        </p:attrNameLst>
                                      </p:cBhvr>
                                      <p:to>
                                        <p:strVal val="visible"/>
                                      </p:to>
                                    </p:set>
                                    <p:animEffect transition="in" filter="fade">
                                      <p:cBhvr>
                                        <p:cTn id="51" dur="500"/>
                                        <p:tgtEl>
                                          <p:spTgt spid="44"/>
                                        </p:tgtEl>
                                      </p:cBhvr>
                                    </p:animEffect>
                                  </p:childTnLst>
                                </p:cTn>
                              </p:par>
                            </p:childTnLst>
                          </p:cTn>
                        </p:par>
                      </p:childTnLst>
                    </p:cTn>
                  </p:par>
                  <p:par>
                    <p:cTn id="52" fill="hold">
                      <p:stCondLst>
                        <p:cond delay="indefinite"/>
                      </p:stCondLst>
                      <p:childTnLst>
                        <p:par>
                          <p:cTn id="53" fill="hold">
                            <p:stCondLst>
                              <p:cond delay="0"/>
                            </p:stCondLst>
                            <p:childTnLst>
                              <p:par>
                                <p:cTn id="54" presetID="10" presetClass="entr" presetSubtype="0" fill="hold" nodeType="clickEffect">
                                  <p:stCondLst>
                                    <p:cond delay="0"/>
                                  </p:stCondLst>
                                  <p:childTnLst>
                                    <p:set>
                                      <p:cBhvr>
                                        <p:cTn id="55" dur="1" fill="hold">
                                          <p:stCondLst>
                                            <p:cond delay="0"/>
                                          </p:stCondLst>
                                        </p:cTn>
                                        <p:tgtEl>
                                          <p:spTgt spid="26"/>
                                        </p:tgtEl>
                                        <p:attrNameLst>
                                          <p:attrName>style.visibility</p:attrName>
                                        </p:attrNameLst>
                                      </p:cBhvr>
                                      <p:to>
                                        <p:strVal val="visible"/>
                                      </p:to>
                                    </p:set>
                                    <p:animEffect transition="in" filter="fade">
                                      <p:cBhvr>
                                        <p:cTn id="56" dur="500"/>
                                        <p:tgtEl>
                                          <p:spTgt spid="26"/>
                                        </p:tgtEl>
                                      </p:cBhvr>
                                    </p:animEffect>
                                  </p:childTnLst>
                                </p:cTn>
                              </p:par>
                            </p:childTnLst>
                          </p:cTn>
                        </p:par>
                        <p:par>
                          <p:cTn id="57" fill="hold">
                            <p:stCondLst>
                              <p:cond delay="500"/>
                            </p:stCondLst>
                            <p:childTnLst>
                              <p:par>
                                <p:cTn id="58" presetID="10" presetClass="entr" presetSubtype="0" fill="hold" nodeType="afterEffect">
                                  <p:stCondLst>
                                    <p:cond delay="0"/>
                                  </p:stCondLst>
                                  <p:childTnLst>
                                    <p:set>
                                      <p:cBhvr>
                                        <p:cTn id="59" dur="1" fill="hold">
                                          <p:stCondLst>
                                            <p:cond delay="0"/>
                                          </p:stCondLst>
                                        </p:cTn>
                                        <p:tgtEl>
                                          <p:spTgt spid="45"/>
                                        </p:tgtEl>
                                        <p:attrNameLst>
                                          <p:attrName>style.visibility</p:attrName>
                                        </p:attrNameLst>
                                      </p:cBhvr>
                                      <p:to>
                                        <p:strVal val="visible"/>
                                      </p:to>
                                    </p:set>
                                    <p:animEffect transition="in" filter="fade">
                                      <p:cBhvr>
                                        <p:cTn id="60" dur="500"/>
                                        <p:tgtEl>
                                          <p:spTgt spid="45"/>
                                        </p:tgtEl>
                                      </p:cBhvr>
                                    </p:animEffect>
                                  </p:childTnLst>
                                </p:cTn>
                              </p:par>
                            </p:childTnLst>
                          </p:cTn>
                        </p:par>
                      </p:childTnLst>
                    </p:cTn>
                  </p:par>
                  <p:par>
                    <p:cTn id="61" fill="hold">
                      <p:stCondLst>
                        <p:cond delay="indefinite"/>
                      </p:stCondLst>
                      <p:childTnLst>
                        <p:par>
                          <p:cTn id="62" fill="hold">
                            <p:stCondLst>
                              <p:cond delay="0"/>
                            </p:stCondLst>
                            <p:childTnLst>
                              <p:par>
                                <p:cTn id="63" presetID="10" presetClass="entr" presetSubtype="0" fill="hold" nodeType="clickEffect">
                                  <p:stCondLst>
                                    <p:cond delay="0"/>
                                  </p:stCondLst>
                                  <p:childTnLst>
                                    <p:set>
                                      <p:cBhvr>
                                        <p:cTn id="64" dur="1" fill="hold">
                                          <p:stCondLst>
                                            <p:cond delay="0"/>
                                          </p:stCondLst>
                                        </p:cTn>
                                        <p:tgtEl>
                                          <p:spTgt spid="30"/>
                                        </p:tgtEl>
                                        <p:attrNameLst>
                                          <p:attrName>style.visibility</p:attrName>
                                        </p:attrNameLst>
                                      </p:cBhvr>
                                      <p:to>
                                        <p:strVal val="visible"/>
                                      </p:to>
                                    </p:set>
                                    <p:animEffect transition="in" filter="fade">
                                      <p:cBhvr>
                                        <p:cTn id="65" dur="500"/>
                                        <p:tgtEl>
                                          <p:spTgt spid="30"/>
                                        </p:tgtEl>
                                      </p:cBhvr>
                                    </p:animEffect>
                                  </p:childTnLst>
                                </p:cTn>
                              </p:par>
                            </p:childTnLst>
                          </p:cTn>
                        </p:par>
                      </p:childTnLst>
                    </p:cTn>
                  </p:par>
                  <p:par>
                    <p:cTn id="66" fill="hold">
                      <p:stCondLst>
                        <p:cond delay="indefinite"/>
                      </p:stCondLst>
                      <p:childTnLst>
                        <p:par>
                          <p:cTn id="67" fill="hold">
                            <p:stCondLst>
                              <p:cond delay="0"/>
                            </p:stCondLst>
                            <p:childTnLst>
                              <p:par>
                                <p:cTn id="68" presetID="10" presetClass="entr" presetSubtype="0" fill="hold" grpId="0" nodeType="clickEffect">
                                  <p:stCondLst>
                                    <p:cond delay="0"/>
                                  </p:stCondLst>
                                  <p:childTnLst>
                                    <p:set>
                                      <p:cBhvr>
                                        <p:cTn id="69" dur="1" fill="hold">
                                          <p:stCondLst>
                                            <p:cond delay="0"/>
                                          </p:stCondLst>
                                        </p:cTn>
                                        <p:tgtEl>
                                          <p:spTgt spid="10"/>
                                        </p:tgtEl>
                                        <p:attrNameLst>
                                          <p:attrName>style.visibility</p:attrName>
                                        </p:attrNameLst>
                                      </p:cBhvr>
                                      <p:to>
                                        <p:strVal val="visible"/>
                                      </p:to>
                                    </p:set>
                                    <p:animEffect transition="in" filter="fade">
                                      <p:cBhvr>
                                        <p:cTn id="70" dur="500"/>
                                        <p:tgtEl>
                                          <p:spTgt spid="10"/>
                                        </p:tgtEl>
                                      </p:cBhvr>
                                    </p:animEffect>
                                  </p:childTnLst>
                                </p:cTn>
                              </p:par>
                            </p:childTnLst>
                          </p:cTn>
                        </p:par>
                        <p:par>
                          <p:cTn id="71" fill="hold">
                            <p:stCondLst>
                              <p:cond delay="500"/>
                            </p:stCondLst>
                            <p:childTnLst>
                              <p:par>
                                <p:cTn id="72" presetID="22" presetClass="entr" presetSubtype="8" fill="hold" nodeType="afterEffect">
                                  <p:stCondLst>
                                    <p:cond delay="0"/>
                                  </p:stCondLst>
                                  <p:childTnLst>
                                    <p:set>
                                      <p:cBhvr>
                                        <p:cTn id="73" dur="1" fill="hold">
                                          <p:stCondLst>
                                            <p:cond delay="0"/>
                                          </p:stCondLst>
                                        </p:cTn>
                                        <p:tgtEl>
                                          <p:spTgt spid="19"/>
                                        </p:tgtEl>
                                        <p:attrNameLst>
                                          <p:attrName>style.visibility</p:attrName>
                                        </p:attrNameLst>
                                      </p:cBhvr>
                                      <p:to>
                                        <p:strVal val="visible"/>
                                      </p:to>
                                    </p:set>
                                    <p:animEffect transition="in" filter="wipe(left)">
                                      <p:cBhvr>
                                        <p:cTn id="74" dur="900"/>
                                        <p:tgtEl>
                                          <p:spTgt spid="19"/>
                                        </p:tgtEl>
                                      </p:cBhvr>
                                    </p:animEffect>
                                  </p:childTnLst>
                                </p:cTn>
                              </p:par>
                            </p:childTnLst>
                          </p:cTn>
                        </p:par>
                      </p:childTnLst>
                    </p:cTn>
                  </p:par>
                  <p:par>
                    <p:cTn id="75" fill="hold">
                      <p:stCondLst>
                        <p:cond delay="indefinite"/>
                      </p:stCondLst>
                      <p:childTnLst>
                        <p:par>
                          <p:cTn id="76" fill="hold">
                            <p:stCondLst>
                              <p:cond delay="0"/>
                            </p:stCondLst>
                            <p:childTnLst>
                              <p:par>
                                <p:cTn id="77" presetID="10" presetClass="entr" presetSubtype="0" fill="hold" nodeType="clickEffect">
                                  <p:stCondLst>
                                    <p:cond delay="0"/>
                                  </p:stCondLst>
                                  <p:childTnLst>
                                    <p:set>
                                      <p:cBhvr>
                                        <p:cTn id="78" dur="1" fill="hold">
                                          <p:stCondLst>
                                            <p:cond delay="0"/>
                                          </p:stCondLst>
                                        </p:cTn>
                                        <p:tgtEl>
                                          <p:spTgt spid="37"/>
                                        </p:tgtEl>
                                        <p:attrNameLst>
                                          <p:attrName>style.visibility</p:attrName>
                                        </p:attrNameLst>
                                      </p:cBhvr>
                                      <p:to>
                                        <p:strVal val="visible"/>
                                      </p:to>
                                    </p:set>
                                    <p:animEffect transition="in" filter="fade">
                                      <p:cBhvr>
                                        <p:cTn id="79" dur="500"/>
                                        <p:tgtEl>
                                          <p:spTgt spid="37"/>
                                        </p:tgtEl>
                                      </p:cBhvr>
                                    </p:animEffect>
                                  </p:childTnLst>
                                </p:cTn>
                              </p:par>
                            </p:childTnLst>
                          </p:cTn>
                        </p:par>
                        <p:par>
                          <p:cTn id="80" fill="hold">
                            <p:stCondLst>
                              <p:cond delay="500"/>
                            </p:stCondLst>
                            <p:childTnLst>
                              <p:par>
                                <p:cTn id="81" presetID="10" presetClass="entr" presetSubtype="0" fill="hold" nodeType="afterEffect">
                                  <p:stCondLst>
                                    <p:cond delay="0"/>
                                  </p:stCondLst>
                                  <p:childTnLst>
                                    <p:set>
                                      <p:cBhvr>
                                        <p:cTn id="82" dur="1" fill="hold">
                                          <p:stCondLst>
                                            <p:cond delay="0"/>
                                          </p:stCondLst>
                                        </p:cTn>
                                        <p:tgtEl>
                                          <p:spTgt spid="46"/>
                                        </p:tgtEl>
                                        <p:attrNameLst>
                                          <p:attrName>style.visibility</p:attrName>
                                        </p:attrNameLst>
                                      </p:cBhvr>
                                      <p:to>
                                        <p:strVal val="visible"/>
                                      </p:to>
                                    </p:set>
                                    <p:animEffect transition="in" filter="fade">
                                      <p:cBhvr>
                                        <p:cTn id="83" dur="500"/>
                                        <p:tgtEl>
                                          <p:spTgt spid="46"/>
                                        </p:tgtEl>
                                      </p:cBhvr>
                                    </p:animEffect>
                                  </p:childTnLst>
                                </p:cTn>
                              </p:par>
                            </p:childTnLst>
                          </p:cTn>
                        </p:par>
                      </p:childTnLst>
                    </p:cTn>
                  </p:par>
                  <p:par>
                    <p:cTn id="84" fill="hold">
                      <p:stCondLst>
                        <p:cond delay="indefinite"/>
                      </p:stCondLst>
                      <p:childTnLst>
                        <p:par>
                          <p:cTn id="85" fill="hold">
                            <p:stCondLst>
                              <p:cond delay="0"/>
                            </p:stCondLst>
                            <p:childTnLst>
                              <p:par>
                                <p:cTn id="86" presetID="10" presetClass="entr" presetSubtype="0" fill="hold" nodeType="clickEffect">
                                  <p:stCondLst>
                                    <p:cond delay="0"/>
                                  </p:stCondLst>
                                  <p:childTnLst>
                                    <p:set>
                                      <p:cBhvr>
                                        <p:cTn id="87" dur="1" fill="hold">
                                          <p:stCondLst>
                                            <p:cond delay="0"/>
                                          </p:stCondLst>
                                        </p:cTn>
                                        <p:tgtEl>
                                          <p:spTgt spid="40"/>
                                        </p:tgtEl>
                                        <p:attrNameLst>
                                          <p:attrName>style.visibility</p:attrName>
                                        </p:attrNameLst>
                                      </p:cBhvr>
                                      <p:to>
                                        <p:strVal val="visible"/>
                                      </p:to>
                                    </p:set>
                                    <p:animEffect transition="in" filter="fade">
                                      <p:cBhvr>
                                        <p:cTn id="88" dur="500"/>
                                        <p:tgtEl>
                                          <p:spTgt spid="40"/>
                                        </p:tgtEl>
                                      </p:cBhvr>
                                    </p:animEffect>
                                  </p:childTnLst>
                                </p:cTn>
                              </p:par>
                            </p:childTnLst>
                          </p:cTn>
                        </p:par>
                        <p:par>
                          <p:cTn id="89" fill="hold">
                            <p:stCondLst>
                              <p:cond delay="500"/>
                            </p:stCondLst>
                            <p:childTnLst>
                              <p:par>
                                <p:cTn id="90" presetID="10" presetClass="entr" presetSubtype="0" fill="hold" nodeType="afterEffect">
                                  <p:stCondLst>
                                    <p:cond delay="0"/>
                                  </p:stCondLst>
                                  <p:childTnLst>
                                    <p:set>
                                      <p:cBhvr>
                                        <p:cTn id="91" dur="1" fill="hold">
                                          <p:stCondLst>
                                            <p:cond delay="0"/>
                                          </p:stCondLst>
                                        </p:cTn>
                                        <p:tgtEl>
                                          <p:spTgt spid="49"/>
                                        </p:tgtEl>
                                        <p:attrNameLst>
                                          <p:attrName>style.visibility</p:attrName>
                                        </p:attrNameLst>
                                      </p:cBhvr>
                                      <p:to>
                                        <p:strVal val="visible"/>
                                      </p:to>
                                    </p:set>
                                    <p:animEffect transition="in" filter="fade">
                                      <p:cBhvr>
                                        <p:cTn id="92" dur="500"/>
                                        <p:tgtEl>
                                          <p:spTgt spid="4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10" grpId="0" animBg="1"/>
      <p:bldP spid="15" grpId="0" animBg="1"/>
      <p:bldP spid="47" grpId="0" animBg="1"/>
      <p:bldP spid="48"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 name="正方形/長方形 44">
            <a:extLst>
              <a:ext uri="{FF2B5EF4-FFF2-40B4-BE49-F238E27FC236}">
                <a16:creationId xmlns:a16="http://schemas.microsoft.com/office/drawing/2014/main" id="{737A4112-39AD-4CB4-820A-956FF4C3C72E}"/>
              </a:ext>
            </a:extLst>
          </p:cNvPr>
          <p:cNvSpPr/>
          <p:nvPr/>
        </p:nvSpPr>
        <p:spPr>
          <a:xfrm>
            <a:off x="342377" y="1698405"/>
            <a:ext cx="8477773" cy="4654897"/>
          </a:xfrm>
          <a:prstGeom prst="rect">
            <a:avLst/>
          </a:prstGeom>
          <a:solidFill>
            <a:srgbClr val="CEECFE"/>
          </a:solidFill>
          <a:ln>
            <a:noFill/>
          </a:ln>
          <a:effectLst/>
        </p:spPr>
        <p:txBody>
          <a:bodyPr wrap="none" anchor="ctr"/>
          <a:lstStyle/>
          <a:p>
            <a:pPr defTabSz="838413" eaLnBrk="1" hangingPunct="1">
              <a:spcBef>
                <a:spcPct val="20000"/>
              </a:spcBef>
              <a:buFont typeface="Arial" charset="0"/>
              <a:buChar char="•"/>
            </a:pPr>
            <a:endParaRPr lang="ja-JP" altLang="en-US" sz="2567" dirty="0">
              <a:solidFill>
                <a:prstClr val="black"/>
              </a:solidFill>
              <a:latin typeface="HGPｺﾞｼｯｸE" panose="020B0900000000000000" pitchFamily="50" charset="-128"/>
              <a:ea typeface="HGPｺﾞｼｯｸE" panose="020B0900000000000000" pitchFamily="50" charset="-128"/>
            </a:endParaRPr>
          </a:p>
        </p:txBody>
      </p:sp>
      <p:sp>
        <p:nvSpPr>
          <p:cNvPr id="9" name="正方形/長方形 8">
            <a:extLst>
              <a:ext uri="{FF2B5EF4-FFF2-40B4-BE49-F238E27FC236}">
                <a16:creationId xmlns:a16="http://schemas.microsoft.com/office/drawing/2014/main" id="{E7C64E19-C7C6-765A-F8C6-6EB8B06C5FD4}"/>
              </a:ext>
            </a:extLst>
          </p:cNvPr>
          <p:cNvSpPr/>
          <p:nvPr/>
        </p:nvSpPr>
        <p:spPr bwMode="auto">
          <a:xfrm>
            <a:off x="601839" y="2080128"/>
            <a:ext cx="7958848" cy="4003148"/>
          </a:xfrm>
          <a:prstGeom prst="rect">
            <a:avLst/>
          </a:prstGeom>
          <a:solidFill>
            <a:schemeClr val="bg1"/>
          </a:solidFill>
          <a:ln w="635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ja-JP" altLang="en-US" sz="2400" b="0" i="0" u="none" strike="noStrike" cap="none" normalizeH="0" baseline="0" dirty="0">
              <a:ln>
                <a:noFill/>
              </a:ln>
              <a:solidFill>
                <a:schemeClr val="tx1"/>
              </a:solidFill>
              <a:effectLst/>
              <a:latin typeface="+mn-ea"/>
            </a:endParaRPr>
          </a:p>
        </p:txBody>
      </p:sp>
      <p:sp>
        <p:nvSpPr>
          <p:cNvPr id="46" name="テキスト ボックス 45">
            <a:extLst>
              <a:ext uri="{FF2B5EF4-FFF2-40B4-BE49-F238E27FC236}">
                <a16:creationId xmlns:a16="http://schemas.microsoft.com/office/drawing/2014/main" id="{2B888AFC-B9D5-4A6A-BB97-507695A1D5B2}"/>
              </a:ext>
            </a:extLst>
          </p:cNvPr>
          <p:cNvSpPr txBox="1"/>
          <p:nvPr/>
        </p:nvSpPr>
        <p:spPr>
          <a:xfrm>
            <a:off x="599238" y="1750457"/>
            <a:ext cx="1074332" cy="246221"/>
          </a:xfrm>
          <a:prstGeom prst="rect">
            <a:avLst/>
          </a:prstGeom>
          <a:noFill/>
        </p:spPr>
        <p:txBody>
          <a:bodyPr wrap="square" lIns="0" tIns="0" rIns="0" bIns="0" rtlCol="0">
            <a:spAutoFit/>
          </a:bodyPr>
          <a:lstStyle/>
          <a:p>
            <a:pPr>
              <a:spcAft>
                <a:spcPts val="200"/>
              </a:spcAft>
            </a:pPr>
            <a:r>
              <a:rPr kumimoji="1" lang="ja-JP" altLang="en-US" sz="1600" dirty="0">
                <a:latin typeface="+mn-ea"/>
                <a:ea typeface="+mn-ea"/>
              </a:rPr>
              <a:t>（全国平均）</a:t>
            </a:r>
          </a:p>
        </p:txBody>
      </p:sp>
      <p:grpSp>
        <p:nvGrpSpPr>
          <p:cNvPr id="6" name="グループ化 5">
            <a:extLst>
              <a:ext uri="{FF2B5EF4-FFF2-40B4-BE49-F238E27FC236}">
                <a16:creationId xmlns:a16="http://schemas.microsoft.com/office/drawing/2014/main" id="{2B358F46-7D81-EA32-9F35-EC065A6CD191}"/>
              </a:ext>
            </a:extLst>
          </p:cNvPr>
          <p:cNvGrpSpPr/>
          <p:nvPr/>
        </p:nvGrpSpPr>
        <p:grpSpPr>
          <a:xfrm>
            <a:off x="6074925" y="1738614"/>
            <a:ext cx="2247847" cy="4224353"/>
            <a:chOff x="6074925" y="1738614"/>
            <a:chExt cx="2247847" cy="4224353"/>
          </a:xfrm>
        </p:grpSpPr>
        <p:pic>
          <p:nvPicPr>
            <p:cNvPr id="31" name="図 30">
              <a:extLst>
                <a:ext uri="{FF2B5EF4-FFF2-40B4-BE49-F238E27FC236}">
                  <a16:creationId xmlns:a16="http://schemas.microsoft.com/office/drawing/2014/main" id="{52BD340C-9BC8-4717-8094-CC276A1D2D05}"/>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p:blipFill>
          <p:spPr>
            <a:xfrm>
              <a:off x="6686064" y="1738614"/>
              <a:ext cx="1025567" cy="3291876"/>
            </a:xfrm>
            <a:prstGeom prst="rect">
              <a:avLst/>
            </a:prstGeom>
          </p:spPr>
        </p:pic>
        <p:sp>
          <p:nvSpPr>
            <p:cNvPr id="41" name="四角形: 角を丸くする 40">
              <a:extLst>
                <a:ext uri="{FF2B5EF4-FFF2-40B4-BE49-F238E27FC236}">
                  <a16:creationId xmlns:a16="http://schemas.microsoft.com/office/drawing/2014/main" id="{C4F93FDC-F2F6-4E3F-A02B-E2DFB68EC8D0}"/>
                </a:ext>
              </a:extLst>
            </p:cNvPr>
            <p:cNvSpPr/>
            <p:nvPr/>
          </p:nvSpPr>
          <p:spPr>
            <a:xfrm>
              <a:off x="6074925" y="5013083"/>
              <a:ext cx="2247847" cy="408687"/>
            </a:xfrm>
            <a:prstGeom prst="roundRect">
              <a:avLst>
                <a:gd name="adj" fmla="val 5296"/>
              </a:avLst>
            </a:prstGeom>
            <a:solidFill>
              <a:srgbClr val="005BA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000" dirty="0">
                  <a:latin typeface="HGPGothicE" panose="020B0900000000000000" pitchFamily="34" charset="-128"/>
                </a:rPr>
                <a:t>高校生</a:t>
              </a:r>
              <a:r>
                <a:rPr kumimoji="1" lang="ja-JP" altLang="en-US" sz="1600" dirty="0">
                  <a:latin typeface="HGPGothicE" panose="020B0900000000000000" pitchFamily="34" charset="-128"/>
                </a:rPr>
                <a:t>（全日制）</a:t>
              </a:r>
              <a:endParaRPr kumimoji="1" lang="ja-JP" altLang="en-US" sz="2000" dirty="0">
                <a:latin typeface="HGPGothicE" panose="020B0900000000000000" pitchFamily="34" charset="-128"/>
              </a:endParaRPr>
            </a:p>
          </p:txBody>
        </p:sp>
        <p:sp>
          <p:nvSpPr>
            <p:cNvPr id="42" name="テキスト ボックス 41">
              <a:extLst>
                <a:ext uri="{FF2B5EF4-FFF2-40B4-BE49-F238E27FC236}">
                  <a16:creationId xmlns:a16="http://schemas.microsoft.com/office/drawing/2014/main" id="{F14E59E5-602E-4310-AB75-69702115C6B5}"/>
                </a:ext>
              </a:extLst>
            </p:cNvPr>
            <p:cNvSpPr txBox="1"/>
            <p:nvPr/>
          </p:nvSpPr>
          <p:spPr>
            <a:xfrm>
              <a:off x="6115601" y="5554281"/>
              <a:ext cx="2166495" cy="408686"/>
            </a:xfrm>
            <a:prstGeom prst="rect">
              <a:avLst/>
            </a:prstGeom>
            <a:noFill/>
          </p:spPr>
          <p:txBody>
            <a:bodyPr wrap="square" lIns="0" tIns="0" rIns="0" bIns="0" rtlCol="0">
              <a:noAutofit/>
            </a:bodyPr>
            <a:lstStyle/>
            <a:p>
              <a:pPr algn="ctr">
                <a:spcAft>
                  <a:spcPts val="700"/>
                </a:spcAft>
              </a:pPr>
              <a:r>
                <a:rPr kumimoji="1" lang="zh-TW" altLang="en-US" sz="2000" spc="-30" dirty="0">
                  <a:latin typeface="+mn-ea"/>
                  <a:ea typeface="+mn-ea"/>
                </a:rPr>
                <a:t>約</a:t>
              </a:r>
              <a:r>
                <a:rPr kumimoji="1" lang="en-US" altLang="zh-TW" sz="2600" spc="-30" dirty="0">
                  <a:latin typeface="+mn-ea"/>
                  <a:ea typeface="+mn-ea"/>
                </a:rPr>
                <a:t>1,</a:t>
              </a:r>
              <a:r>
                <a:rPr kumimoji="1" lang="en-US" altLang="ja-JP" sz="2600" spc="-30" dirty="0">
                  <a:latin typeface="+mn-ea"/>
                  <a:ea typeface="+mn-ea"/>
                </a:rPr>
                <a:t>127</a:t>
              </a:r>
              <a:r>
                <a:rPr kumimoji="1" lang="en-US" altLang="zh-TW" sz="2600" spc="-30" dirty="0">
                  <a:latin typeface="+mn-ea"/>
                  <a:ea typeface="+mn-ea"/>
                </a:rPr>
                <a:t>,000</a:t>
              </a:r>
              <a:r>
                <a:rPr kumimoji="1" lang="zh-TW" altLang="en-US" sz="2000" spc="-30" dirty="0">
                  <a:latin typeface="+mn-ea"/>
                  <a:ea typeface="+mn-ea"/>
                </a:rPr>
                <a:t>円</a:t>
              </a:r>
              <a:endParaRPr kumimoji="1" lang="zh-TW" altLang="en-US" sz="2200" spc="-30" dirty="0">
                <a:latin typeface="+mn-ea"/>
                <a:ea typeface="+mn-ea"/>
              </a:endParaRPr>
            </a:p>
          </p:txBody>
        </p:sp>
      </p:grpSp>
      <p:grpSp>
        <p:nvGrpSpPr>
          <p:cNvPr id="5" name="グループ化 4">
            <a:extLst>
              <a:ext uri="{FF2B5EF4-FFF2-40B4-BE49-F238E27FC236}">
                <a16:creationId xmlns:a16="http://schemas.microsoft.com/office/drawing/2014/main" id="{6DA4C0FE-8D6B-65D5-F398-8C17E4E0B162}"/>
              </a:ext>
            </a:extLst>
          </p:cNvPr>
          <p:cNvGrpSpPr/>
          <p:nvPr/>
        </p:nvGrpSpPr>
        <p:grpSpPr>
          <a:xfrm>
            <a:off x="3424782" y="2121440"/>
            <a:ext cx="2247847" cy="3841526"/>
            <a:chOff x="3424782" y="2121440"/>
            <a:chExt cx="2247847" cy="3841526"/>
          </a:xfrm>
        </p:grpSpPr>
        <p:pic>
          <p:nvPicPr>
            <p:cNvPr id="29" name="図 28">
              <a:extLst>
                <a:ext uri="{FF2B5EF4-FFF2-40B4-BE49-F238E27FC236}">
                  <a16:creationId xmlns:a16="http://schemas.microsoft.com/office/drawing/2014/main" id="{8EC0C208-EFD1-43D5-85DC-AB335851BB24}"/>
                </a:ext>
              </a:extLst>
            </p:cNvPr>
            <p:cNvPicPr>
              <a:picLocks noChangeAspect="1"/>
            </p:cNvPicPr>
            <p:nvPr/>
          </p:nvPicPr>
          <p:blipFill>
            <a:blip r:embed="rId4" cstate="print">
              <a:extLst>
                <a:ext uri="{28A0092B-C50C-407E-A947-70E740481C1C}">
                  <a14:useLocalDpi xmlns:a14="http://schemas.microsoft.com/office/drawing/2010/main" val="0"/>
                </a:ext>
              </a:extLst>
            </a:blip>
            <a:srcRect/>
            <a:stretch/>
          </p:blipFill>
          <p:spPr>
            <a:xfrm>
              <a:off x="4082230" y="2121440"/>
              <a:ext cx="932951" cy="2878478"/>
            </a:xfrm>
            <a:prstGeom prst="rect">
              <a:avLst/>
            </a:prstGeom>
          </p:spPr>
        </p:pic>
        <p:sp>
          <p:nvSpPr>
            <p:cNvPr id="38" name="四角形: 角を丸くする 37">
              <a:extLst>
                <a:ext uri="{FF2B5EF4-FFF2-40B4-BE49-F238E27FC236}">
                  <a16:creationId xmlns:a16="http://schemas.microsoft.com/office/drawing/2014/main" id="{46D2EDD9-84F4-4A4F-8082-A4402AF60502}"/>
                </a:ext>
              </a:extLst>
            </p:cNvPr>
            <p:cNvSpPr/>
            <p:nvPr/>
          </p:nvSpPr>
          <p:spPr>
            <a:xfrm>
              <a:off x="3424782" y="5013083"/>
              <a:ext cx="2247847" cy="408687"/>
            </a:xfrm>
            <a:prstGeom prst="roundRect">
              <a:avLst>
                <a:gd name="adj" fmla="val 8320"/>
              </a:avLst>
            </a:prstGeom>
            <a:solidFill>
              <a:srgbClr val="0984E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000" dirty="0">
                  <a:latin typeface="HGPGothicE" panose="020B0900000000000000" pitchFamily="34" charset="-128"/>
                </a:rPr>
                <a:t>中学生</a:t>
              </a:r>
            </a:p>
          </p:txBody>
        </p:sp>
        <p:sp>
          <p:nvSpPr>
            <p:cNvPr id="39" name="テキスト ボックス 38">
              <a:extLst>
                <a:ext uri="{FF2B5EF4-FFF2-40B4-BE49-F238E27FC236}">
                  <a16:creationId xmlns:a16="http://schemas.microsoft.com/office/drawing/2014/main" id="{2D311BA4-C219-40FF-A7B1-BCD6A3899448}"/>
                </a:ext>
              </a:extLst>
            </p:cNvPr>
            <p:cNvSpPr txBox="1"/>
            <p:nvPr/>
          </p:nvSpPr>
          <p:spPr>
            <a:xfrm>
              <a:off x="3465458" y="5554281"/>
              <a:ext cx="2166495" cy="408685"/>
            </a:xfrm>
            <a:prstGeom prst="rect">
              <a:avLst/>
            </a:prstGeom>
            <a:noFill/>
          </p:spPr>
          <p:txBody>
            <a:bodyPr wrap="square" lIns="0" tIns="0" rIns="0" bIns="0" rtlCol="0">
              <a:noAutofit/>
            </a:bodyPr>
            <a:lstStyle/>
            <a:p>
              <a:pPr algn="ctr">
                <a:spcAft>
                  <a:spcPts val="700"/>
                </a:spcAft>
              </a:pPr>
              <a:r>
                <a:rPr kumimoji="1" lang="zh-TW" altLang="en-US" sz="2000" spc="-30" dirty="0">
                  <a:latin typeface="+mn-ea"/>
                  <a:ea typeface="+mn-ea"/>
                </a:rPr>
                <a:t>約</a:t>
              </a:r>
              <a:r>
                <a:rPr kumimoji="1" lang="en-US" altLang="zh-TW" sz="2600" spc="-30" dirty="0">
                  <a:latin typeface="+mn-ea"/>
                  <a:ea typeface="+mn-ea"/>
                </a:rPr>
                <a:t>1,</a:t>
              </a:r>
              <a:r>
                <a:rPr kumimoji="1" lang="en-US" altLang="ja-JP" sz="2600" spc="-30" dirty="0">
                  <a:latin typeface="+mn-ea"/>
                </a:rPr>
                <a:t>086</a:t>
              </a:r>
              <a:r>
                <a:rPr kumimoji="1" lang="en-US" altLang="zh-TW" sz="2600" spc="-30" dirty="0">
                  <a:latin typeface="+mn-ea"/>
                  <a:ea typeface="+mn-ea"/>
                </a:rPr>
                <a:t>,000</a:t>
              </a:r>
              <a:r>
                <a:rPr kumimoji="1" lang="zh-TW" altLang="en-US" sz="2000" spc="-30" dirty="0">
                  <a:latin typeface="+mn-ea"/>
                  <a:ea typeface="+mn-ea"/>
                </a:rPr>
                <a:t>円</a:t>
              </a:r>
              <a:endParaRPr kumimoji="1" lang="zh-TW" altLang="en-US" sz="2200" spc="-30" dirty="0">
                <a:latin typeface="+mn-ea"/>
                <a:ea typeface="+mn-ea"/>
              </a:endParaRPr>
            </a:p>
          </p:txBody>
        </p:sp>
      </p:grpSp>
      <p:grpSp>
        <p:nvGrpSpPr>
          <p:cNvPr id="3" name="グループ化 2">
            <a:extLst>
              <a:ext uri="{FF2B5EF4-FFF2-40B4-BE49-F238E27FC236}">
                <a16:creationId xmlns:a16="http://schemas.microsoft.com/office/drawing/2014/main" id="{11FF8DD2-6987-B6E2-F8A2-765EA4FB2630}"/>
              </a:ext>
            </a:extLst>
          </p:cNvPr>
          <p:cNvGrpSpPr/>
          <p:nvPr/>
        </p:nvGrpSpPr>
        <p:grpSpPr>
          <a:xfrm>
            <a:off x="774639" y="2843304"/>
            <a:ext cx="2247847" cy="3119664"/>
            <a:chOff x="774639" y="2843304"/>
            <a:chExt cx="2247847" cy="3119664"/>
          </a:xfrm>
        </p:grpSpPr>
        <p:pic>
          <p:nvPicPr>
            <p:cNvPr id="28" name="図 27">
              <a:extLst>
                <a:ext uri="{FF2B5EF4-FFF2-40B4-BE49-F238E27FC236}">
                  <a16:creationId xmlns:a16="http://schemas.microsoft.com/office/drawing/2014/main" id="{31C07AF2-1867-4826-A245-C54B1DF48DDA}"/>
                </a:ext>
              </a:extLst>
            </p:cNvPr>
            <p:cNvPicPr>
              <a:picLocks noChangeAspect="1"/>
            </p:cNvPicPr>
            <p:nvPr/>
          </p:nvPicPr>
          <p:blipFill>
            <a:blip r:embed="rId5" cstate="print">
              <a:extLst>
                <a:ext uri="{28A0092B-C50C-407E-A947-70E740481C1C}">
                  <a14:useLocalDpi xmlns:a14="http://schemas.microsoft.com/office/drawing/2010/main" val="0"/>
                </a:ext>
              </a:extLst>
            </a:blip>
            <a:srcRect/>
            <a:stretch/>
          </p:blipFill>
          <p:spPr>
            <a:xfrm>
              <a:off x="1471756" y="2843304"/>
              <a:ext cx="853613" cy="2169751"/>
            </a:xfrm>
            <a:prstGeom prst="rect">
              <a:avLst/>
            </a:prstGeom>
          </p:spPr>
        </p:pic>
        <p:sp>
          <p:nvSpPr>
            <p:cNvPr id="35" name="四角形: 角を丸くする 34">
              <a:extLst>
                <a:ext uri="{FF2B5EF4-FFF2-40B4-BE49-F238E27FC236}">
                  <a16:creationId xmlns:a16="http://schemas.microsoft.com/office/drawing/2014/main" id="{A61605D8-4C1A-4B73-AE46-520C3E9785BD}"/>
                </a:ext>
              </a:extLst>
            </p:cNvPr>
            <p:cNvSpPr/>
            <p:nvPr/>
          </p:nvSpPr>
          <p:spPr>
            <a:xfrm>
              <a:off x="774639" y="5013083"/>
              <a:ext cx="2247847" cy="408687"/>
            </a:xfrm>
            <a:prstGeom prst="roundRect">
              <a:avLst>
                <a:gd name="adj" fmla="val 7312"/>
              </a:avLst>
            </a:prstGeom>
            <a:solidFill>
              <a:srgbClr val="1AB7F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000" dirty="0">
                  <a:latin typeface="HGPGothicE" panose="020B0900000000000000" pitchFamily="34" charset="-128"/>
                </a:rPr>
                <a:t>小学生</a:t>
              </a:r>
            </a:p>
          </p:txBody>
        </p:sp>
        <p:sp>
          <p:nvSpPr>
            <p:cNvPr id="36" name="テキスト ボックス 35">
              <a:extLst>
                <a:ext uri="{FF2B5EF4-FFF2-40B4-BE49-F238E27FC236}">
                  <a16:creationId xmlns:a16="http://schemas.microsoft.com/office/drawing/2014/main" id="{CB738748-681B-44B0-BD8C-C3720D185CF3}"/>
                </a:ext>
              </a:extLst>
            </p:cNvPr>
            <p:cNvSpPr txBox="1"/>
            <p:nvPr/>
          </p:nvSpPr>
          <p:spPr>
            <a:xfrm>
              <a:off x="815315" y="5554281"/>
              <a:ext cx="2166495" cy="408687"/>
            </a:xfrm>
            <a:prstGeom prst="rect">
              <a:avLst/>
            </a:prstGeom>
            <a:noFill/>
          </p:spPr>
          <p:txBody>
            <a:bodyPr wrap="square" lIns="0" tIns="0" rIns="0" bIns="0" rtlCol="0">
              <a:noAutofit/>
            </a:bodyPr>
            <a:lstStyle/>
            <a:p>
              <a:pPr algn="ctr">
                <a:spcAft>
                  <a:spcPts val="700"/>
                </a:spcAft>
              </a:pPr>
              <a:r>
                <a:rPr kumimoji="1" lang="zh-TW" altLang="en-US" sz="2000" spc="-30" dirty="0">
                  <a:latin typeface="+mn-ea"/>
                  <a:ea typeface="+mn-ea"/>
                </a:rPr>
                <a:t>約</a:t>
              </a:r>
              <a:r>
                <a:rPr kumimoji="1" lang="en-US" altLang="zh-TW" sz="2600" spc="-30" dirty="0">
                  <a:latin typeface="+mn-ea"/>
                  <a:ea typeface="+mn-ea"/>
                </a:rPr>
                <a:t>9</a:t>
              </a:r>
              <a:r>
                <a:rPr kumimoji="1" lang="en-US" altLang="ja-JP" sz="2600" spc="-30" dirty="0">
                  <a:latin typeface="+mn-ea"/>
                </a:rPr>
                <a:t>41</a:t>
              </a:r>
              <a:r>
                <a:rPr kumimoji="1" lang="en-US" altLang="zh-TW" sz="2600" spc="-30" dirty="0">
                  <a:latin typeface="+mn-ea"/>
                  <a:ea typeface="+mn-ea"/>
                </a:rPr>
                <a:t>,000</a:t>
              </a:r>
              <a:r>
                <a:rPr kumimoji="1" lang="zh-TW" altLang="en-US" sz="2000" spc="-30" dirty="0">
                  <a:latin typeface="+mn-ea"/>
                  <a:ea typeface="+mn-ea"/>
                </a:rPr>
                <a:t>円</a:t>
              </a:r>
              <a:endParaRPr kumimoji="1" lang="zh-TW" altLang="en-US" sz="2200" spc="-30" dirty="0">
                <a:latin typeface="+mn-ea"/>
                <a:ea typeface="+mn-ea"/>
              </a:endParaRPr>
            </a:p>
          </p:txBody>
        </p:sp>
      </p:grpSp>
      <p:sp>
        <p:nvSpPr>
          <p:cNvPr id="10" name="正方形/長方形 9">
            <a:extLst>
              <a:ext uri="{FF2B5EF4-FFF2-40B4-BE49-F238E27FC236}">
                <a16:creationId xmlns:a16="http://schemas.microsoft.com/office/drawing/2014/main" id="{5F2C0224-C078-04AC-0AA9-E2A098B3953B}"/>
              </a:ext>
            </a:extLst>
          </p:cNvPr>
          <p:cNvSpPr/>
          <p:nvPr/>
        </p:nvSpPr>
        <p:spPr bwMode="auto">
          <a:xfrm>
            <a:off x="322213" y="1029065"/>
            <a:ext cx="8477773" cy="404274"/>
          </a:xfrm>
          <a:prstGeom prst="rect">
            <a:avLst/>
          </a:prstGeom>
          <a:noFill/>
          <a:ln w="19050" cap="flat" cmpd="sng" algn="ctr">
            <a:solidFill>
              <a:srgbClr val="005BAD"/>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ja-JP" altLang="en-US" sz="2400" b="0" i="0" u="none" strike="noStrike" cap="none" normalizeH="0" baseline="0" dirty="0">
              <a:ln>
                <a:noFill/>
              </a:ln>
              <a:solidFill>
                <a:schemeClr val="tx1"/>
              </a:solidFill>
              <a:effectLst/>
              <a:latin typeface="+mn-ea"/>
            </a:endParaRPr>
          </a:p>
        </p:txBody>
      </p:sp>
      <p:sp>
        <p:nvSpPr>
          <p:cNvPr id="11" name="テキスト ボックス 10">
            <a:extLst>
              <a:ext uri="{FF2B5EF4-FFF2-40B4-BE49-F238E27FC236}">
                <a16:creationId xmlns:a16="http://schemas.microsoft.com/office/drawing/2014/main" id="{BFD61CF4-FCF6-62B3-F8D8-09EE70ED5868}"/>
              </a:ext>
            </a:extLst>
          </p:cNvPr>
          <p:cNvSpPr txBox="1"/>
          <p:nvPr/>
        </p:nvSpPr>
        <p:spPr>
          <a:xfrm>
            <a:off x="1484776" y="1052765"/>
            <a:ext cx="6152646" cy="353943"/>
          </a:xfrm>
          <a:prstGeom prst="rect">
            <a:avLst/>
          </a:prstGeom>
          <a:noFill/>
        </p:spPr>
        <p:txBody>
          <a:bodyPr wrap="none" rtlCol="0">
            <a:spAutoFit/>
          </a:bodyPr>
          <a:lstStyle/>
          <a:p>
            <a:r>
              <a:rPr lang="ja-JP" altLang="en-US" sz="1700" dirty="0">
                <a:latin typeface="HGPｺﾞｼｯｸE" panose="020B0900000000000000" pitchFamily="50" charset="-128"/>
                <a:ea typeface="HGPｺﾞｼｯｸE" panose="020B0900000000000000" pitchFamily="50" charset="-128"/>
              </a:rPr>
              <a:t>公立学校の児童・生徒１人当たりの公費負担教育費（令和４年度）</a:t>
            </a:r>
          </a:p>
        </p:txBody>
      </p:sp>
      <p:sp>
        <p:nvSpPr>
          <p:cNvPr id="4" name="Rectangle 14">
            <a:extLst>
              <a:ext uri="{FF2B5EF4-FFF2-40B4-BE49-F238E27FC236}">
                <a16:creationId xmlns:a16="http://schemas.microsoft.com/office/drawing/2014/main" id="{3366463E-6A27-2D0A-91FA-F4CACA006595}"/>
              </a:ext>
            </a:extLst>
          </p:cNvPr>
          <p:cNvSpPr txBox="1">
            <a:spLocks noChangeArrowheads="1"/>
          </p:cNvSpPr>
          <p:nvPr/>
        </p:nvSpPr>
        <p:spPr bwMode="auto">
          <a:xfrm>
            <a:off x="240030" y="134966"/>
            <a:ext cx="8771002"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noAutofit/>
          </a:bodyPr>
          <a:lstStyle>
            <a:lvl1pPr algn="ctr" rtl="0" eaLnBrk="0" fontAlgn="base" hangingPunct="0">
              <a:spcBef>
                <a:spcPct val="0"/>
              </a:spcBef>
              <a:spcAft>
                <a:spcPct val="0"/>
              </a:spcAft>
              <a:defRPr kumimoji="1" sz="4400">
                <a:solidFill>
                  <a:schemeClr val="tx2"/>
                </a:solidFill>
                <a:latin typeface="+mj-lt"/>
                <a:ea typeface="+mj-ea"/>
                <a:cs typeface="+mj-cs"/>
              </a:defRPr>
            </a:lvl1pPr>
            <a:lvl2pPr algn="ctr" rtl="0" eaLnBrk="0" fontAlgn="base" hangingPunct="0">
              <a:spcBef>
                <a:spcPct val="0"/>
              </a:spcBef>
              <a:spcAft>
                <a:spcPct val="0"/>
              </a:spcAft>
              <a:defRPr kumimoji="1" sz="4400">
                <a:solidFill>
                  <a:schemeClr val="tx2"/>
                </a:solidFill>
                <a:latin typeface="Times" charset="0"/>
                <a:ea typeface="Osaka" charset="-128"/>
              </a:defRPr>
            </a:lvl2pPr>
            <a:lvl3pPr algn="ctr" rtl="0" eaLnBrk="0" fontAlgn="base" hangingPunct="0">
              <a:spcBef>
                <a:spcPct val="0"/>
              </a:spcBef>
              <a:spcAft>
                <a:spcPct val="0"/>
              </a:spcAft>
              <a:defRPr kumimoji="1" sz="4400">
                <a:solidFill>
                  <a:schemeClr val="tx2"/>
                </a:solidFill>
                <a:latin typeface="Times" charset="0"/>
                <a:ea typeface="Osaka" charset="-128"/>
              </a:defRPr>
            </a:lvl3pPr>
            <a:lvl4pPr algn="ctr" rtl="0" eaLnBrk="0" fontAlgn="base" hangingPunct="0">
              <a:spcBef>
                <a:spcPct val="0"/>
              </a:spcBef>
              <a:spcAft>
                <a:spcPct val="0"/>
              </a:spcAft>
              <a:defRPr kumimoji="1" sz="4400">
                <a:solidFill>
                  <a:schemeClr val="tx2"/>
                </a:solidFill>
                <a:latin typeface="Times" charset="0"/>
                <a:ea typeface="Osaka" charset="-128"/>
              </a:defRPr>
            </a:lvl4pPr>
            <a:lvl5pPr algn="ctr" rtl="0" eaLnBrk="0" fontAlgn="base" hangingPunct="0">
              <a:spcBef>
                <a:spcPct val="0"/>
              </a:spcBef>
              <a:spcAft>
                <a:spcPct val="0"/>
              </a:spcAft>
              <a:defRPr kumimoji="1" sz="4400">
                <a:solidFill>
                  <a:schemeClr val="tx2"/>
                </a:solidFill>
                <a:latin typeface="Times" charset="0"/>
                <a:ea typeface="Osaka" charset="-128"/>
              </a:defRPr>
            </a:lvl5pPr>
            <a:lvl6pPr marL="457200" algn="ctr" rtl="0" fontAlgn="base">
              <a:spcBef>
                <a:spcPct val="0"/>
              </a:spcBef>
              <a:spcAft>
                <a:spcPct val="0"/>
              </a:spcAft>
              <a:defRPr kumimoji="1" sz="4400">
                <a:solidFill>
                  <a:schemeClr val="tx2"/>
                </a:solidFill>
                <a:latin typeface="Times" charset="0"/>
                <a:ea typeface="Osaka" charset="-128"/>
              </a:defRPr>
            </a:lvl6pPr>
            <a:lvl7pPr marL="914400" algn="ctr" rtl="0" fontAlgn="base">
              <a:spcBef>
                <a:spcPct val="0"/>
              </a:spcBef>
              <a:spcAft>
                <a:spcPct val="0"/>
              </a:spcAft>
              <a:defRPr kumimoji="1" sz="4400">
                <a:solidFill>
                  <a:schemeClr val="tx2"/>
                </a:solidFill>
                <a:latin typeface="Times" charset="0"/>
                <a:ea typeface="Osaka" charset="-128"/>
              </a:defRPr>
            </a:lvl7pPr>
            <a:lvl8pPr marL="1371600" algn="ctr" rtl="0" fontAlgn="base">
              <a:spcBef>
                <a:spcPct val="0"/>
              </a:spcBef>
              <a:spcAft>
                <a:spcPct val="0"/>
              </a:spcAft>
              <a:defRPr kumimoji="1" sz="4400">
                <a:solidFill>
                  <a:schemeClr val="tx2"/>
                </a:solidFill>
                <a:latin typeface="Times" charset="0"/>
                <a:ea typeface="Osaka" charset="-128"/>
              </a:defRPr>
            </a:lvl8pPr>
            <a:lvl9pPr marL="1828800" algn="ctr" rtl="0" fontAlgn="base">
              <a:spcBef>
                <a:spcPct val="0"/>
              </a:spcBef>
              <a:spcAft>
                <a:spcPct val="0"/>
              </a:spcAft>
              <a:defRPr kumimoji="1" sz="4400">
                <a:solidFill>
                  <a:schemeClr val="tx2"/>
                </a:solidFill>
                <a:latin typeface="Times" charset="0"/>
                <a:ea typeface="Osaka" charset="-128"/>
              </a:defRPr>
            </a:lvl9pPr>
          </a:lstStyle>
          <a:p>
            <a:pPr algn="l" eaLnBrk="1" hangingPunct="1"/>
            <a:r>
              <a:rPr lang="ja-JP" altLang="en-US" sz="2500" kern="0" dirty="0">
                <a:solidFill>
                  <a:srgbClr val="005BAD"/>
                </a:solidFill>
                <a:latin typeface="HGP創英角ｺﾞｼｯｸUB" panose="020B0900000000000000" pitchFamily="50" charset="-128"/>
                <a:ea typeface="HGP創英角ｺﾞｼｯｸUB" panose="020B0900000000000000" pitchFamily="50" charset="-128"/>
              </a:rPr>
              <a:t>１</a:t>
            </a:r>
            <a:r>
              <a:rPr lang="en-US" altLang="ja-JP" sz="2200" kern="0" dirty="0">
                <a:solidFill>
                  <a:srgbClr val="005BAD"/>
                </a:solidFill>
                <a:latin typeface="HGP創英角ｺﾞｼｯｸUB" panose="020B0900000000000000" pitchFamily="50" charset="-128"/>
                <a:ea typeface="HGP創英角ｺﾞｼｯｸUB" panose="020B0900000000000000" pitchFamily="50" charset="-128"/>
              </a:rPr>
              <a:t>. </a:t>
            </a:r>
            <a:r>
              <a:rPr lang="ja-JP" altLang="en-US" sz="2200" kern="0" dirty="0">
                <a:solidFill>
                  <a:schemeClr val="tx1"/>
                </a:solidFill>
                <a:latin typeface="HGP創英角ｺﾞｼｯｸUB" panose="020B0900000000000000" pitchFamily="50" charset="-128"/>
                <a:ea typeface="HGP創英角ｺﾞｼｯｸUB" panose="020B0900000000000000" pitchFamily="50" charset="-128"/>
              </a:rPr>
              <a:t>生活と税金の関わりについて考えてみよう</a:t>
            </a:r>
          </a:p>
        </p:txBody>
      </p:sp>
      <p:sp>
        <p:nvSpPr>
          <p:cNvPr id="12" name="角丸四角形 15">
            <a:extLst>
              <a:ext uri="{FF2B5EF4-FFF2-40B4-BE49-F238E27FC236}">
                <a16:creationId xmlns:a16="http://schemas.microsoft.com/office/drawing/2014/main" id="{8357D1D5-7A12-B34B-DDF6-380BEAC75114}"/>
              </a:ext>
            </a:extLst>
          </p:cNvPr>
          <p:cNvSpPr/>
          <p:nvPr/>
        </p:nvSpPr>
        <p:spPr>
          <a:xfrm>
            <a:off x="327393" y="6346082"/>
            <a:ext cx="3423075" cy="348032"/>
          </a:xfrm>
          <a:prstGeom prst="roundRect">
            <a:avLst>
              <a:gd name="adj" fmla="val 0"/>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30000"/>
              </a:lnSpc>
            </a:pPr>
            <a:r>
              <a:rPr lang="en-US" altLang="ja-JP" sz="800" dirty="0">
                <a:solidFill>
                  <a:schemeClr val="tx1"/>
                </a:solidFill>
                <a:latin typeface="+mn-ea"/>
              </a:rPr>
              <a:t>※</a:t>
            </a:r>
            <a:r>
              <a:rPr lang="ja-JP" altLang="en-US" sz="800" dirty="0">
                <a:solidFill>
                  <a:schemeClr val="tx1"/>
                </a:solidFill>
                <a:latin typeface="+mn-ea"/>
              </a:rPr>
              <a:t>　出所：文部科学省「令和５年度地方教育費調査（令和４会計年度）」　　　</a:t>
            </a:r>
            <a:endParaRPr lang="en-US" altLang="ja-JP" sz="800" dirty="0">
              <a:solidFill>
                <a:schemeClr val="tx1"/>
              </a:solidFill>
              <a:latin typeface="+mn-ea"/>
            </a:endParaRPr>
          </a:p>
        </p:txBody>
      </p:sp>
      <p:sp>
        <p:nvSpPr>
          <p:cNvPr id="2" name="スライド番号プレースホルダー 8">
            <a:extLst>
              <a:ext uri="{FF2B5EF4-FFF2-40B4-BE49-F238E27FC236}">
                <a16:creationId xmlns:a16="http://schemas.microsoft.com/office/drawing/2014/main" id="{46B54EFC-8299-58F9-BACC-98F77A28F7D5}"/>
              </a:ext>
            </a:extLst>
          </p:cNvPr>
          <p:cNvSpPr>
            <a:spLocks noGrp="1"/>
          </p:cNvSpPr>
          <p:nvPr>
            <p:ph type="sldNum" sz="quarter" idx="12"/>
          </p:nvPr>
        </p:nvSpPr>
        <p:spPr>
          <a:xfrm>
            <a:off x="8769893" y="6443281"/>
            <a:ext cx="374107" cy="298426"/>
          </a:xfrm>
        </p:spPr>
        <p:txBody>
          <a:bodyPr/>
          <a:lstStyle/>
          <a:p>
            <a:pPr>
              <a:defRPr/>
            </a:pPr>
            <a:fld id="{40E3B949-1179-4387-B307-F356BE6486A4}" type="slidenum">
              <a:rPr lang="en-US" altLang="ja-JP" smtClean="0">
                <a:latin typeface="+mn-ea"/>
                <a:ea typeface="+mn-ea"/>
              </a:rPr>
              <a:pPr>
                <a:defRPr/>
              </a:pPr>
              <a:t>7</a:t>
            </a:fld>
            <a:endParaRPr lang="en-US" altLang="ja-JP" dirty="0">
              <a:latin typeface="+mn-ea"/>
              <a:ea typeface="+mn-ea"/>
            </a:endParaRPr>
          </a:p>
        </p:txBody>
      </p:sp>
    </p:spTree>
    <p:custDataLst>
      <p:tags r:id="rId1"/>
    </p:custDataLst>
    <p:extLst>
      <p:ext uri="{BB962C8B-B14F-4D97-AF65-F5344CB8AC3E}">
        <p14:creationId xmlns:p14="http://schemas.microsoft.com/office/powerpoint/2010/main" val="22810154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1"/>
                                        </p:tgtEl>
                                        <p:attrNameLst>
                                          <p:attrName>style.visibility</p:attrName>
                                        </p:attrNameLst>
                                      </p:cBhvr>
                                      <p:to>
                                        <p:strVal val="visible"/>
                                      </p:to>
                                    </p:set>
                                    <p:animEffect transition="in" filter="fade">
                                      <p:cBhvr>
                                        <p:cTn id="10" dur="500"/>
                                        <p:tgtEl>
                                          <p:spTgt spid="11"/>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46"/>
                                        </p:tgtEl>
                                        <p:attrNameLst>
                                          <p:attrName>style.visibility</p:attrName>
                                        </p:attrNameLst>
                                      </p:cBhvr>
                                      <p:to>
                                        <p:strVal val="visible"/>
                                      </p:to>
                                    </p:set>
                                    <p:animEffect transition="in" filter="fade">
                                      <p:cBhvr>
                                        <p:cTn id="15" dur="500"/>
                                        <p:tgtEl>
                                          <p:spTgt spid="46"/>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45"/>
                                        </p:tgtEl>
                                        <p:attrNameLst>
                                          <p:attrName>style.visibility</p:attrName>
                                        </p:attrNameLst>
                                      </p:cBhvr>
                                      <p:to>
                                        <p:strVal val="visible"/>
                                      </p:to>
                                    </p:set>
                                    <p:animEffect transition="in" filter="fade">
                                      <p:cBhvr>
                                        <p:cTn id="18" dur="500"/>
                                        <p:tgtEl>
                                          <p:spTgt spid="45"/>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3"/>
                                        </p:tgtEl>
                                        <p:attrNameLst>
                                          <p:attrName>style.visibility</p:attrName>
                                        </p:attrNameLst>
                                      </p:cBhvr>
                                      <p:to>
                                        <p:strVal val="visible"/>
                                      </p:to>
                                    </p:set>
                                    <p:animEffect transition="in" filter="fade">
                                      <p:cBhvr>
                                        <p:cTn id="23" dur="500"/>
                                        <p:tgtEl>
                                          <p:spTgt spid="3"/>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nodeType="clickEffect">
                                  <p:stCondLst>
                                    <p:cond delay="0"/>
                                  </p:stCondLst>
                                  <p:childTnLst>
                                    <p:set>
                                      <p:cBhvr>
                                        <p:cTn id="27" dur="1" fill="hold">
                                          <p:stCondLst>
                                            <p:cond delay="0"/>
                                          </p:stCondLst>
                                        </p:cTn>
                                        <p:tgtEl>
                                          <p:spTgt spid="5"/>
                                        </p:tgtEl>
                                        <p:attrNameLst>
                                          <p:attrName>style.visibility</p:attrName>
                                        </p:attrNameLst>
                                      </p:cBhvr>
                                      <p:to>
                                        <p:strVal val="visible"/>
                                      </p:to>
                                    </p:set>
                                    <p:animEffect transition="in" filter="fade">
                                      <p:cBhvr>
                                        <p:cTn id="28" dur="500"/>
                                        <p:tgtEl>
                                          <p:spTgt spid="5"/>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nodeType="clickEffect">
                                  <p:stCondLst>
                                    <p:cond delay="0"/>
                                  </p:stCondLst>
                                  <p:childTnLst>
                                    <p:set>
                                      <p:cBhvr>
                                        <p:cTn id="32" dur="1" fill="hold">
                                          <p:stCondLst>
                                            <p:cond delay="0"/>
                                          </p:stCondLst>
                                        </p:cTn>
                                        <p:tgtEl>
                                          <p:spTgt spid="6"/>
                                        </p:tgtEl>
                                        <p:attrNameLst>
                                          <p:attrName>style.visibility</p:attrName>
                                        </p:attrNameLst>
                                      </p:cBhvr>
                                      <p:to>
                                        <p:strVal val="visible"/>
                                      </p:to>
                                    </p:set>
                                    <p:animEffect transition="in" filter="fade">
                                      <p:cBhvr>
                                        <p:cTn id="33" dur="500"/>
                                        <p:tgtEl>
                                          <p:spTgt spid="6"/>
                                        </p:tgtEl>
                                      </p:cBhvr>
                                    </p:animEffect>
                                  </p:childTnLst>
                                </p:cTn>
                              </p:par>
                            </p:childTnLst>
                          </p:cTn>
                        </p:par>
                        <p:par>
                          <p:cTn id="34" fill="hold">
                            <p:stCondLst>
                              <p:cond delay="500"/>
                            </p:stCondLst>
                            <p:childTnLst>
                              <p:par>
                                <p:cTn id="35" presetID="10" presetClass="entr" presetSubtype="0" fill="hold" grpId="0" nodeType="afterEffect">
                                  <p:stCondLst>
                                    <p:cond delay="0"/>
                                  </p:stCondLst>
                                  <p:childTnLst>
                                    <p:set>
                                      <p:cBhvr>
                                        <p:cTn id="36" dur="1" fill="hold">
                                          <p:stCondLst>
                                            <p:cond delay="0"/>
                                          </p:stCondLst>
                                        </p:cTn>
                                        <p:tgtEl>
                                          <p:spTgt spid="12"/>
                                        </p:tgtEl>
                                        <p:attrNameLst>
                                          <p:attrName>style.visibility</p:attrName>
                                        </p:attrNameLst>
                                      </p:cBhvr>
                                      <p:to>
                                        <p:strVal val="visible"/>
                                      </p:to>
                                    </p:set>
                                    <p:animEffect transition="in" filter="fade">
                                      <p:cBhvr>
                                        <p:cTn id="3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 grpId="0" animBg="1"/>
      <p:bldP spid="46" grpId="0"/>
      <p:bldP spid="10" grpId="0" animBg="1"/>
      <p:bldP spid="11" grpId="0"/>
      <p:bldP spid="12"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フリーフォーム: 図形 5">
            <a:extLst>
              <a:ext uri="{FF2B5EF4-FFF2-40B4-BE49-F238E27FC236}">
                <a16:creationId xmlns:a16="http://schemas.microsoft.com/office/drawing/2014/main" id="{D2AFDEB5-D229-717A-ECF8-3B8453A7555D}"/>
              </a:ext>
            </a:extLst>
          </p:cNvPr>
          <p:cNvSpPr/>
          <p:nvPr/>
        </p:nvSpPr>
        <p:spPr bwMode="auto">
          <a:xfrm>
            <a:off x="2164035" y="1954306"/>
            <a:ext cx="1789539" cy="2105808"/>
          </a:xfrm>
          <a:custGeom>
            <a:avLst/>
            <a:gdLst>
              <a:gd name="connsiteX0" fmla="*/ 0 w 1613647"/>
              <a:gd name="connsiteY0" fmla="*/ 2008094 h 2008094"/>
              <a:gd name="connsiteX1" fmla="*/ 0 w 1613647"/>
              <a:gd name="connsiteY1" fmla="*/ 0 h 2008094"/>
              <a:gd name="connsiteX2" fmla="*/ 1613647 w 1613647"/>
              <a:gd name="connsiteY2" fmla="*/ 0 h 2008094"/>
            </a:gdLst>
            <a:ahLst/>
            <a:cxnLst>
              <a:cxn ang="0">
                <a:pos x="connsiteX0" y="connsiteY0"/>
              </a:cxn>
              <a:cxn ang="0">
                <a:pos x="connsiteX1" y="connsiteY1"/>
              </a:cxn>
              <a:cxn ang="0">
                <a:pos x="connsiteX2" y="connsiteY2"/>
              </a:cxn>
            </a:cxnLst>
            <a:rect l="l" t="t" r="r" b="b"/>
            <a:pathLst>
              <a:path w="1613647" h="2008094">
                <a:moveTo>
                  <a:pt x="0" y="2008094"/>
                </a:moveTo>
                <a:lnTo>
                  <a:pt x="0" y="0"/>
                </a:lnTo>
                <a:lnTo>
                  <a:pt x="1613647" y="0"/>
                </a:lnTo>
              </a:path>
            </a:pathLst>
          </a:custGeom>
          <a:noFill/>
          <a:ln w="123825" cap="flat" cmpd="sng" algn="ctr">
            <a:gradFill flip="none" rotWithShape="1">
              <a:gsLst>
                <a:gs pos="0">
                  <a:srgbClr val="005BAD"/>
                </a:gs>
                <a:gs pos="11000">
                  <a:srgbClr val="005BAD"/>
                </a:gs>
                <a:gs pos="100000">
                  <a:srgbClr val="E5F3FF"/>
                </a:gs>
                <a:gs pos="78000">
                  <a:srgbClr val="A7D5FF"/>
                </a:gs>
              </a:gsLst>
              <a:lin ang="8100000" scaled="1"/>
              <a:tileRect/>
            </a:gradFill>
            <a:prstDash val="solid"/>
            <a:round/>
            <a:headEnd type="none" w="med" len="med"/>
            <a:tailEnd type="triangle" w="med" len="sm"/>
          </a:ln>
          <a:effectLst/>
        </p:spPr>
        <p:txBody>
          <a:bodyPr vert="horz" wrap="square" lIns="91440" tIns="45720" rIns="91440" bIns="45720" numCol="1" rtlCol="0" anchor="t" anchorCtr="0" compatLnSpc="1">
            <a:prstTxWarp prst="textNoShape">
              <a:avLst/>
            </a:prstTxWarp>
          </a:bodyPr>
          <a:lstStyle/>
          <a:p>
            <a:pPr eaLnBrk="1" hangingPunct="1"/>
            <a:endParaRPr lang="ja-JP" altLang="en-US" dirty="0">
              <a:latin typeface="HGPｺﾞｼｯｸE" panose="020B0900000000000000" pitchFamily="50" charset="-128"/>
            </a:endParaRPr>
          </a:p>
        </p:txBody>
      </p:sp>
      <p:sp>
        <p:nvSpPr>
          <p:cNvPr id="142" name="フリーフォーム: 図形 141">
            <a:extLst>
              <a:ext uri="{FF2B5EF4-FFF2-40B4-BE49-F238E27FC236}">
                <a16:creationId xmlns:a16="http://schemas.microsoft.com/office/drawing/2014/main" id="{B4B06202-ADCC-8523-F5EC-78A341ECA15C}"/>
              </a:ext>
            </a:extLst>
          </p:cNvPr>
          <p:cNvSpPr/>
          <p:nvPr/>
        </p:nvSpPr>
        <p:spPr bwMode="auto">
          <a:xfrm rot="10800000" flipV="1">
            <a:off x="3159433" y="4918385"/>
            <a:ext cx="923792" cy="45719"/>
          </a:xfrm>
          <a:custGeom>
            <a:avLst/>
            <a:gdLst>
              <a:gd name="connsiteX0" fmla="*/ 0 w 750277"/>
              <a:gd name="connsiteY0" fmla="*/ 0 h 0"/>
              <a:gd name="connsiteX1" fmla="*/ 750277 w 750277"/>
              <a:gd name="connsiteY1" fmla="*/ 0 h 0"/>
            </a:gdLst>
            <a:ahLst/>
            <a:cxnLst>
              <a:cxn ang="0">
                <a:pos x="connsiteX0" y="connsiteY0"/>
              </a:cxn>
              <a:cxn ang="0">
                <a:pos x="connsiteX1" y="connsiteY1"/>
              </a:cxn>
            </a:cxnLst>
            <a:rect l="l" t="t" r="r" b="b"/>
            <a:pathLst>
              <a:path w="750277">
                <a:moveTo>
                  <a:pt x="0" y="0"/>
                </a:moveTo>
                <a:lnTo>
                  <a:pt x="750277" y="0"/>
                </a:lnTo>
              </a:path>
            </a:pathLst>
          </a:custGeom>
          <a:noFill/>
          <a:ln w="123825" cap="flat" cmpd="sng" algn="ctr">
            <a:solidFill>
              <a:srgbClr val="005BAD"/>
            </a:solidFill>
            <a:prstDash val="solid"/>
            <a:round/>
            <a:headEnd type="none" w="med" len="med"/>
            <a:tailEnd type="triangle" w="med" len="sm"/>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ja-JP" altLang="en-US" sz="2400" b="0" i="0" u="none" strike="noStrike" cap="none" normalizeH="0" baseline="0" dirty="0">
              <a:ln>
                <a:noFill/>
              </a:ln>
              <a:solidFill>
                <a:schemeClr val="tx1"/>
              </a:solidFill>
              <a:effectLst/>
              <a:latin typeface="+mn-ea"/>
            </a:endParaRPr>
          </a:p>
        </p:txBody>
      </p:sp>
      <p:sp>
        <p:nvSpPr>
          <p:cNvPr id="141" name="フリーフォーム: 図形 140">
            <a:extLst>
              <a:ext uri="{FF2B5EF4-FFF2-40B4-BE49-F238E27FC236}">
                <a16:creationId xmlns:a16="http://schemas.microsoft.com/office/drawing/2014/main" id="{B8E18F4E-AF96-9CC8-C807-AAC0F8CC30F6}"/>
              </a:ext>
            </a:extLst>
          </p:cNvPr>
          <p:cNvSpPr/>
          <p:nvPr/>
        </p:nvSpPr>
        <p:spPr bwMode="auto">
          <a:xfrm rot="10800000" flipV="1">
            <a:off x="5913757" y="4918385"/>
            <a:ext cx="923792" cy="45719"/>
          </a:xfrm>
          <a:custGeom>
            <a:avLst/>
            <a:gdLst>
              <a:gd name="connsiteX0" fmla="*/ 0 w 750277"/>
              <a:gd name="connsiteY0" fmla="*/ 0 h 0"/>
              <a:gd name="connsiteX1" fmla="*/ 750277 w 750277"/>
              <a:gd name="connsiteY1" fmla="*/ 0 h 0"/>
            </a:gdLst>
            <a:ahLst/>
            <a:cxnLst>
              <a:cxn ang="0">
                <a:pos x="connsiteX0" y="connsiteY0"/>
              </a:cxn>
              <a:cxn ang="0">
                <a:pos x="connsiteX1" y="connsiteY1"/>
              </a:cxn>
            </a:cxnLst>
            <a:rect l="l" t="t" r="r" b="b"/>
            <a:pathLst>
              <a:path w="750277">
                <a:moveTo>
                  <a:pt x="0" y="0"/>
                </a:moveTo>
                <a:lnTo>
                  <a:pt x="750277" y="0"/>
                </a:lnTo>
              </a:path>
            </a:pathLst>
          </a:custGeom>
          <a:noFill/>
          <a:ln w="123825" cap="flat" cmpd="sng" algn="ctr">
            <a:solidFill>
              <a:srgbClr val="005BAD"/>
            </a:solidFill>
            <a:prstDash val="solid"/>
            <a:round/>
            <a:headEnd type="none" w="med" len="med"/>
            <a:tailEnd type="triangle" w="med" len="sm"/>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ja-JP" altLang="en-US" sz="2400" b="0" i="0" u="none" strike="noStrike" cap="none" normalizeH="0" baseline="0" dirty="0">
              <a:ln>
                <a:noFill/>
              </a:ln>
              <a:solidFill>
                <a:schemeClr val="tx1"/>
              </a:solidFill>
              <a:effectLst/>
              <a:latin typeface="+mn-ea"/>
            </a:endParaRPr>
          </a:p>
        </p:txBody>
      </p:sp>
      <p:sp>
        <p:nvSpPr>
          <p:cNvPr id="140" name="フリーフォーム: 図形 139">
            <a:extLst>
              <a:ext uri="{FF2B5EF4-FFF2-40B4-BE49-F238E27FC236}">
                <a16:creationId xmlns:a16="http://schemas.microsoft.com/office/drawing/2014/main" id="{93816D68-8574-B572-BF72-9DB8F6AF90D1}"/>
              </a:ext>
            </a:extLst>
          </p:cNvPr>
          <p:cNvSpPr/>
          <p:nvPr/>
        </p:nvSpPr>
        <p:spPr bwMode="auto">
          <a:xfrm>
            <a:off x="8427904" y="1938810"/>
            <a:ext cx="396607" cy="2996588"/>
          </a:xfrm>
          <a:custGeom>
            <a:avLst/>
            <a:gdLst>
              <a:gd name="connsiteX0" fmla="*/ 0 w 396607"/>
              <a:gd name="connsiteY0" fmla="*/ 0 h 2996588"/>
              <a:gd name="connsiteX1" fmla="*/ 396607 w 396607"/>
              <a:gd name="connsiteY1" fmla="*/ 0 h 2996588"/>
              <a:gd name="connsiteX2" fmla="*/ 396607 w 396607"/>
              <a:gd name="connsiteY2" fmla="*/ 2996588 h 2996588"/>
              <a:gd name="connsiteX3" fmla="*/ 77118 w 396607"/>
              <a:gd name="connsiteY3" fmla="*/ 2996588 h 2996588"/>
            </a:gdLst>
            <a:ahLst/>
            <a:cxnLst>
              <a:cxn ang="0">
                <a:pos x="connsiteX0" y="connsiteY0"/>
              </a:cxn>
              <a:cxn ang="0">
                <a:pos x="connsiteX1" y="connsiteY1"/>
              </a:cxn>
              <a:cxn ang="0">
                <a:pos x="connsiteX2" y="connsiteY2"/>
              </a:cxn>
              <a:cxn ang="0">
                <a:pos x="connsiteX3" y="connsiteY3"/>
              </a:cxn>
            </a:cxnLst>
            <a:rect l="l" t="t" r="r" b="b"/>
            <a:pathLst>
              <a:path w="396607" h="2996588">
                <a:moveTo>
                  <a:pt x="0" y="0"/>
                </a:moveTo>
                <a:lnTo>
                  <a:pt x="396607" y="0"/>
                </a:lnTo>
                <a:lnTo>
                  <a:pt x="396607" y="2996588"/>
                </a:lnTo>
                <a:lnTo>
                  <a:pt x="77118" y="2996588"/>
                </a:lnTo>
              </a:path>
            </a:pathLst>
          </a:custGeom>
          <a:noFill/>
          <a:ln w="123825" cap="flat" cmpd="sng" algn="ctr">
            <a:solidFill>
              <a:srgbClr val="005BAD"/>
            </a:solidFill>
            <a:prstDash val="solid"/>
            <a:round/>
            <a:headEnd type="none" w="med" len="med"/>
            <a:tailEnd type="triangle" w="med" len="sm"/>
          </a:ln>
          <a:effectLst/>
        </p:spPr>
        <p:txBody>
          <a:bodyPr vert="horz" wrap="square" lIns="91440" tIns="45720" rIns="91440" bIns="45720" numCol="1" rtlCol="0" anchor="t" anchorCtr="0" compatLnSpc="1">
            <a:prstTxWarp prst="textNoShape">
              <a:avLst/>
            </a:prstTxWarp>
          </a:bodyPr>
          <a:lstStyle/>
          <a:p>
            <a:pPr eaLnBrk="1" hangingPunct="1"/>
            <a:endParaRPr lang="ja-JP" altLang="en-US" dirty="0">
              <a:latin typeface="HGPｺﾞｼｯｸE" panose="020B0900000000000000" pitchFamily="50" charset="-128"/>
            </a:endParaRPr>
          </a:p>
        </p:txBody>
      </p:sp>
      <p:sp>
        <p:nvSpPr>
          <p:cNvPr id="139" name="フリーフォーム: 図形 138">
            <a:extLst>
              <a:ext uri="{FF2B5EF4-FFF2-40B4-BE49-F238E27FC236}">
                <a16:creationId xmlns:a16="http://schemas.microsoft.com/office/drawing/2014/main" id="{61E7941E-A90B-C595-BE80-8B4541DF4BE1}"/>
              </a:ext>
            </a:extLst>
          </p:cNvPr>
          <p:cNvSpPr/>
          <p:nvPr/>
        </p:nvSpPr>
        <p:spPr bwMode="auto">
          <a:xfrm flipV="1">
            <a:off x="5663082" y="1910571"/>
            <a:ext cx="923792" cy="45719"/>
          </a:xfrm>
          <a:custGeom>
            <a:avLst/>
            <a:gdLst>
              <a:gd name="connsiteX0" fmla="*/ 0 w 750277"/>
              <a:gd name="connsiteY0" fmla="*/ 0 h 0"/>
              <a:gd name="connsiteX1" fmla="*/ 750277 w 750277"/>
              <a:gd name="connsiteY1" fmla="*/ 0 h 0"/>
            </a:gdLst>
            <a:ahLst/>
            <a:cxnLst>
              <a:cxn ang="0">
                <a:pos x="connsiteX0" y="connsiteY0"/>
              </a:cxn>
              <a:cxn ang="0">
                <a:pos x="connsiteX1" y="connsiteY1"/>
              </a:cxn>
            </a:cxnLst>
            <a:rect l="l" t="t" r="r" b="b"/>
            <a:pathLst>
              <a:path w="750277">
                <a:moveTo>
                  <a:pt x="0" y="0"/>
                </a:moveTo>
                <a:lnTo>
                  <a:pt x="750277" y="0"/>
                </a:lnTo>
              </a:path>
            </a:pathLst>
          </a:custGeom>
          <a:noFill/>
          <a:ln w="123825" cap="flat" cmpd="sng" algn="ctr">
            <a:solidFill>
              <a:srgbClr val="005BAD"/>
            </a:solidFill>
            <a:prstDash val="solid"/>
            <a:round/>
            <a:headEnd type="none" w="med" len="med"/>
            <a:tailEnd type="triangle" w="med" len="sm"/>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ja-JP" altLang="en-US" sz="2400" b="0" i="0" u="none" strike="noStrike" cap="none" normalizeH="0" baseline="0" dirty="0">
              <a:ln>
                <a:noFill/>
              </a:ln>
              <a:solidFill>
                <a:schemeClr val="tx1"/>
              </a:solidFill>
              <a:effectLst/>
              <a:latin typeface="+mn-ea"/>
            </a:endParaRPr>
          </a:p>
        </p:txBody>
      </p:sp>
      <p:pic>
        <p:nvPicPr>
          <p:cNvPr id="16" name="図 15" descr="シャツ, 時計 が含まれている画像&#10;&#10;自動的に生成された説明">
            <a:extLst>
              <a:ext uri="{FF2B5EF4-FFF2-40B4-BE49-F238E27FC236}">
                <a16:creationId xmlns:a16="http://schemas.microsoft.com/office/drawing/2014/main" id="{DC4109C5-FF16-2958-AA3E-7C57F9238A51}"/>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823590" y="2256843"/>
            <a:ext cx="1321155" cy="1387800"/>
          </a:xfrm>
          <a:prstGeom prst="rect">
            <a:avLst/>
          </a:prstGeom>
        </p:spPr>
      </p:pic>
      <p:pic>
        <p:nvPicPr>
          <p:cNvPr id="18" name="図 17" descr="挿絵, らくがき が含まれている画像&#10;&#10;自動的に生成された説明">
            <a:extLst>
              <a:ext uri="{FF2B5EF4-FFF2-40B4-BE49-F238E27FC236}">
                <a16:creationId xmlns:a16="http://schemas.microsoft.com/office/drawing/2014/main" id="{717C111A-8BF0-A0DF-4113-B7BEA3284D4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53985" y="2410296"/>
            <a:ext cx="931361" cy="1234347"/>
          </a:xfrm>
          <a:prstGeom prst="rect">
            <a:avLst/>
          </a:prstGeom>
        </p:spPr>
      </p:pic>
      <p:pic>
        <p:nvPicPr>
          <p:cNvPr id="106" name="図 105">
            <a:extLst>
              <a:ext uri="{FF2B5EF4-FFF2-40B4-BE49-F238E27FC236}">
                <a16:creationId xmlns:a16="http://schemas.microsoft.com/office/drawing/2014/main" id="{930C6FDA-66CE-AB5C-5963-DF64ABC2D2D8}"/>
              </a:ext>
            </a:extLst>
          </p:cNvPr>
          <p:cNvPicPr>
            <a:picLocks noChangeAspect="1"/>
          </p:cNvPicPr>
          <p:nvPr/>
        </p:nvPicPr>
        <p:blipFill>
          <a:blip r:embed="rId4" cstate="print">
            <a:extLst>
              <a:ext uri="{28A0092B-C50C-407E-A947-70E740481C1C}">
                <a14:useLocalDpi xmlns:a14="http://schemas.microsoft.com/office/drawing/2010/main" val="0"/>
              </a:ext>
            </a:extLst>
          </a:blip>
          <a:srcRect/>
          <a:stretch/>
        </p:blipFill>
        <p:spPr>
          <a:xfrm>
            <a:off x="6622338" y="1027651"/>
            <a:ext cx="1906702" cy="1904196"/>
          </a:xfrm>
          <a:prstGeom prst="rect">
            <a:avLst/>
          </a:prstGeom>
        </p:spPr>
      </p:pic>
      <p:sp>
        <p:nvSpPr>
          <p:cNvPr id="111" name="テキスト ボックス 110">
            <a:extLst>
              <a:ext uri="{FF2B5EF4-FFF2-40B4-BE49-F238E27FC236}">
                <a16:creationId xmlns:a16="http://schemas.microsoft.com/office/drawing/2014/main" id="{BD62581C-F472-716A-F091-FE33F2575E06}"/>
              </a:ext>
            </a:extLst>
          </p:cNvPr>
          <p:cNvSpPr txBox="1"/>
          <p:nvPr/>
        </p:nvSpPr>
        <p:spPr>
          <a:xfrm>
            <a:off x="7216424" y="2934093"/>
            <a:ext cx="718531" cy="369332"/>
          </a:xfrm>
          <a:prstGeom prst="rect">
            <a:avLst/>
          </a:prstGeom>
          <a:noFill/>
        </p:spPr>
        <p:txBody>
          <a:bodyPr wrap="square" rtlCol="0">
            <a:spAutoFit/>
          </a:bodyPr>
          <a:lstStyle/>
          <a:p>
            <a:pPr algn="ctr"/>
            <a:r>
              <a:rPr lang="ja-JP" altLang="en-US" sz="1800" dirty="0">
                <a:solidFill>
                  <a:srgbClr val="005BAD"/>
                </a:solidFill>
                <a:latin typeface="+mn-ea"/>
                <a:ea typeface="+mn-ea"/>
              </a:rPr>
              <a:t>授業</a:t>
            </a:r>
          </a:p>
        </p:txBody>
      </p:sp>
      <p:sp>
        <p:nvSpPr>
          <p:cNvPr id="112" name="テキスト ボックス 111">
            <a:extLst>
              <a:ext uri="{FF2B5EF4-FFF2-40B4-BE49-F238E27FC236}">
                <a16:creationId xmlns:a16="http://schemas.microsoft.com/office/drawing/2014/main" id="{A2D9E4B5-6227-EB46-894C-ED6C063D4C23}"/>
              </a:ext>
            </a:extLst>
          </p:cNvPr>
          <p:cNvSpPr txBox="1"/>
          <p:nvPr/>
        </p:nvSpPr>
        <p:spPr>
          <a:xfrm>
            <a:off x="6367888" y="3236036"/>
            <a:ext cx="2415602" cy="492443"/>
          </a:xfrm>
          <a:prstGeom prst="rect">
            <a:avLst/>
          </a:prstGeom>
          <a:noFill/>
        </p:spPr>
        <p:txBody>
          <a:bodyPr wrap="square" rtlCol="0">
            <a:spAutoFit/>
          </a:bodyPr>
          <a:lstStyle/>
          <a:p>
            <a:pPr algn="ctr"/>
            <a:r>
              <a:rPr lang="ja-JP" altLang="en-US" sz="1300" dirty="0">
                <a:latin typeface="+mn-ea"/>
                <a:ea typeface="+mn-ea"/>
              </a:rPr>
              <a:t>学校など教育施設の建設や、</a:t>
            </a:r>
            <a:endParaRPr lang="en-US" altLang="ja-JP" sz="1300" dirty="0">
              <a:latin typeface="+mn-ea"/>
              <a:ea typeface="+mn-ea"/>
            </a:endParaRPr>
          </a:p>
          <a:p>
            <a:pPr algn="ctr"/>
            <a:r>
              <a:rPr lang="ja-JP" altLang="en-US" sz="1300" dirty="0">
                <a:latin typeface="+mn-ea"/>
                <a:ea typeface="+mn-ea"/>
              </a:rPr>
              <a:t>机・椅子・教科書の購入に</a:t>
            </a:r>
          </a:p>
        </p:txBody>
      </p:sp>
      <p:pic>
        <p:nvPicPr>
          <p:cNvPr id="100" name="図 99" descr="ウィンドウ が含まれている画像&#10;&#10;自動的に生成された説明">
            <a:extLst>
              <a:ext uri="{FF2B5EF4-FFF2-40B4-BE49-F238E27FC236}">
                <a16:creationId xmlns:a16="http://schemas.microsoft.com/office/drawing/2014/main" id="{4068BAC1-4F00-8055-B6D9-8521E2BD4FB2}"/>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622338" y="3902450"/>
            <a:ext cx="1906702" cy="1906702"/>
          </a:xfrm>
          <a:prstGeom prst="rect">
            <a:avLst/>
          </a:prstGeom>
        </p:spPr>
      </p:pic>
      <p:sp>
        <p:nvSpPr>
          <p:cNvPr id="113" name="テキスト ボックス 112">
            <a:extLst>
              <a:ext uri="{FF2B5EF4-FFF2-40B4-BE49-F238E27FC236}">
                <a16:creationId xmlns:a16="http://schemas.microsoft.com/office/drawing/2014/main" id="{A3DF4D97-E8CB-541F-5139-61303DC2ECB4}"/>
              </a:ext>
            </a:extLst>
          </p:cNvPr>
          <p:cNvSpPr txBox="1"/>
          <p:nvPr/>
        </p:nvSpPr>
        <p:spPr>
          <a:xfrm>
            <a:off x="7114090" y="5874208"/>
            <a:ext cx="923199" cy="369332"/>
          </a:xfrm>
          <a:prstGeom prst="rect">
            <a:avLst/>
          </a:prstGeom>
          <a:noFill/>
        </p:spPr>
        <p:txBody>
          <a:bodyPr wrap="square" rtlCol="0">
            <a:spAutoFit/>
          </a:bodyPr>
          <a:lstStyle/>
          <a:p>
            <a:pPr algn="ctr"/>
            <a:r>
              <a:rPr lang="ja-JP" altLang="en-US" sz="1800" dirty="0">
                <a:solidFill>
                  <a:srgbClr val="005BAD"/>
                </a:solidFill>
                <a:latin typeface="+mn-ea"/>
                <a:ea typeface="+mn-ea"/>
              </a:rPr>
              <a:t>部活動</a:t>
            </a:r>
          </a:p>
        </p:txBody>
      </p:sp>
      <p:sp>
        <p:nvSpPr>
          <p:cNvPr id="114" name="テキスト ボックス 113">
            <a:extLst>
              <a:ext uri="{FF2B5EF4-FFF2-40B4-BE49-F238E27FC236}">
                <a16:creationId xmlns:a16="http://schemas.microsoft.com/office/drawing/2014/main" id="{6A0A1817-0A89-6C99-0AD9-040F6E3A906B}"/>
              </a:ext>
            </a:extLst>
          </p:cNvPr>
          <p:cNvSpPr txBox="1"/>
          <p:nvPr/>
        </p:nvSpPr>
        <p:spPr>
          <a:xfrm>
            <a:off x="6093743" y="6176151"/>
            <a:ext cx="2963892" cy="492443"/>
          </a:xfrm>
          <a:prstGeom prst="rect">
            <a:avLst/>
          </a:prstGeom>
          <a:noFill/>
        </p:spPr>
        <p:txBody>
          <a:bodyPr wrap="square" rtlCol="0">
            <a:spAutoFit/>
          </a:bodyPr>
          <a:lstStyle/>
          <a:p>
            <a:pPr algn="ctr"/>
            <a:r>
              <a:rPr lang="ja-JP" altLang="en-US" sz="1300" dirty="0">
                <a:latin typeface="+mn-ea"/>
                <a:ea typeface="+mn-ea"/>
              </a:rPr>
              <a:t>大会やコンクールなどが行われる</a:t>
            </a:r>
            <a:endParaRPr lang="en-US" altLang="ja-JP" sz="1300" dirty="0">
              <a:latin typeface="+mn-ea"/>
              <a:ea typeface="+mn-ea"/>
            </a:endParaRPr>
          </a:p>
          <a:p>
            <a:pPr algn="ctr"/>
            <a:r>
              <a:rPr lang="ja-JP" altLang="en-US" sz="1300" dirty="0">
                <a:latin typeface="+mn-ea"/>
                <a:ea typeface="+mn-ea"/>
              </a:rPr>
              <a:t>競技場や公会堂などの施設づくりに</a:t>
            </a:r>
          </a:p>
        </p:txBody>
      </p:sp>
      <p:pic>
        <p:nvPicPr>
          <p:cNvPr id="108" name="図 107" descr="ロゴ が含まれている画像&#10;&#10;自動的に生成された説明">
            <a:extLst>
              <a:ext uri="{FF2B5EF4-FFF2-40B4-BE49-F238E27FC236}">
                <a16:creationId xmlns:a16="http://schemas.microsoft.com/office/drawing/2014/main" id="{1F4EF9FD-0CEF-B108-61FA-473A86FD825E}"/>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963774" y="1026398"/>
            <a:ext cx="1906702" cy="1906702"/>
          </a:xfrm>
          <a:prstGeom prst="rect">
            <a:avLst/>
          </a:prstGeom>
        </p:spPr>
      </p:pic>
      <p:sp>
        <p:nvSpPr>
          <p:cNvPr id="109" name="テキスト ボックス 108">
            <a:extLst>
              <a:ext uri="{FF2B5EF4-FFF2-40B4-BE49-F238E27FC236}">
                <a16:creationId xmlns:a16="http://schemas.microsoft.com/office/drawing/2014/main" id="{6EA24989-B7B0-BDC8-61B0-1D3AA23EE3FB}"/>
              </a:ext>
            </a:extLst>
          </p:cNvPr>
          <p:cNvSpPr txBox="1"/>
          <p:nvPr/>
        </p:nvSpPr>
        <p:spPr>
          <a:xfrm>
            <a:off x="4557860" y="2934093"/>
            <a:ext cx="718531" cy="369332"/>
          </a:xfrm>
          <a:prstGeom prst="rect">
            <a:avLst/>
          </a:prstGeom>
          <a:noFill/>
        </p:spPr>
        <p:txBody>
          <a:bodyPr wrap="square" rtlCol="0">
            <a:spAutoFit/>
          </a:bodyPr>
          <a:lstStyle/>
          <a:p>
            <a:pPr algn="ctr"/>
            <a:r>
              <a:rPr lang="ja-JP" altLang="en-US" sz="1800" dirty="0">
                <a:solidFill>
                  <a:srgbClr val="005BAD"/>
                </a:solidFill>
                <a:latin typeface="+mn-ea"/>
                <a:ea typeface="+mn-ea"/>
              </a:rPr>
              <a:t>通学</a:t>
            </a:r>
          </a:p>
        </p:txBody>
      </p:sp>
      <p:sp>
        <p:nvSpPr>
          <p:cNvPr id="110" name="テキスト ボックス 109">
            <a:extLst>
              <a:ext uri="{FF2B5EF4-FFF2-40B4-BE49-F238E27FC236}">
                <a16:creationId xmlns:a16="http://schemas.microsoft.com/office/drawing/2014/main" id="{F2FE097F-287B-1C58-CB0C-3D3CF56B0EFA}"/>
              </a:ext>
            </a:extLst>
          </p:cNvPr>
          <p:cNvSpPr txBox="1"/>
          <p:nvPr/>
        </p:nvSpPr>
        <p:spPr>
          <a:xfrm>
            <a:off x="3832399" y="3236036"/>
            <a:ext cx="2169452" cy="492443"/>
          </a:xfrm>
          <a:prstGeom prst="rect">
            <a:avLst/>
          </a:prstGeom>
          <a:noFill/>
        </p:spPr>
        <p:txBody>
          <a:bodyPr wrap="square" rtlCol="0">
            <a:spAutoFit/>
          </a:bodyPr>
          <a:lstStyle/>
          <a:p>
            <a:pPr algn="ctr"/>
            <a:r>
              <a:rPr lang="ja-JP" altLang="en-US" sz="1300" dirty="0">
                <a:latin typeface="+mn-ea"/>
                <a:ea typeface="+mn-ea"/>
              </a:rPr>
              <a:t>学校へ安全に通うための</a:t>
            </a:r>
            <a:endParaRPr lang="en-US" altLang="ja-JP" sz="1300" dirty="0">
              <a:latin typeface="+mn-ea"/>
              <a:ea typeface="+mn-ea"/>
            </a:endParaRPr>
          </a:p>
          <a:p>
            <a:pPr algn="ctr"/>
            <a:r>
              <a:rPr lang="ja-JP" altLang="en-US" sz="1300" dirty="0">
                <a:latin typeface="+mn-ea"/>
                <a:ea typeface="+mn-ea"/>
              </a:rPr>
              <a:t>道路や信号などに</a:t>
            </a:r>
          </a:p>
        </p:txBody>
      </p:sp>
      <p:pic>
        <p:nvPicPr>
          <p:cNvPr id="104" name="図 103" descr="ロゴ が含まれている画像&#10;&#10;自動的に生成された説明">
            <a:extLst>
              <a:ext uri="{FF2B5EF4-FFF2-40B4-BE49-F238E27FC236}">
                <a16:creationId xmlns:a16="http://schemas.microsoft.com/office/drawing/2014/main" id="{EF8473F5-A3C8-895E-F1AE-084BCD79E786}"/>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3964562" y="3960304"/>
            <a:ext cx="1905127" cy="1905127"/>
          </a:xfrm>
          <a:prstGeom prst="rect">
            <a:avLst/>
          </a:prstGeom>
        </p:spPr>
      </p:pic>
      <p:sp>
        <p:nvSpPr>
          <p:cNvPr id="115" name="テキスト ボックス 114">
            <a:extLst>
              <a:ext uri="{FF2B5EF4-FFF2-40B4-BE49-F238E27FC236}">
                <a16:creationId xmlns:a16="http://schemas.microsoft.com/office/drawing/2014/main" id="{BE757522-E75E-B060-14D2-F2CAF72D44BB}"/>
              </a:ext>
            </a:extLst>
          </p:cNvPr>
          <p:cNvSpPr txBox="1"/>
          <p:nvPr/>
        </p:nvSpPr>
        <p:spPr>
          <a:xfrm>
            <a:off x="4557860" y="5874208"/>
            <a:ext cx="718531" cy="369332"/>
          </a:xfrm>
          <a:prstGeom prst="rect">
            <a:avLst/>
          </a:prstGeom>
          <a:noFill/>
        </p:spPr>
        <p:txBody>
          <a:bodyPr wrap="square" rtlCol="0">
            <a:spAutoFit/>
          </a:bodyPr>
          <a:lstStyle/>
          <a:p>
            <a:pPr algn="ctr"/>
            <a:r>
              <a:rPr lang="ja-JP" altLang="en-US" sz="1800" dirty="0">
                <a:solidFill>
                  <a:srgbClr val="005BAD"/>
                </a:solidFill>
                <a:latin typeface="+mn-ea"/>
                <a:ea typeface="+mn-ea"/>
              </a:rPr>
              <a:t>夕食</a:t>
            </a:r>
          </a:p>
        </p:txBody>
      </p:sp>
      <p:sp>
        <p:nvSpPr>
          <p:cNvPr id="116" name="テキスト ボックス 115">
            <a:extLst>
              <a:ext uri="{FF2B5EF4-FFF2-40B4-BE49-F238E27FC236}">
                <a16:creationId xmlns:a16="http://schemas.microsoft.com/office/drawing/2014/main" id="{6C161998-7512-8505-0ED3-2BA3F25C2E29}"/>
              </a:ext>
            </a:extLst>
          </p:cNvPr>
          <p:cNvSpPr txBox="1"/>
          <p:nvPr/>
        </p:nvSpPr>
        <p:spPr>
          <a:xfrm>
            <a:off x="3832399" y="6176151"/>
            <a:ext cx="2169452" cy="523220"/>
          </a:xfrm>
          <a:prstGeom prst="rect">
            <a:avLst/>
          </a:prstGeom>
          <a:noFill/>
        </p:spPr>
        <p:txBody>
          <a:bodyPr wrap="square" rtlCol="0">
            <a:spAutoFit/>
          </a:bodyPr>
          <a:lstStyle/>
          <a:p>
            <a:pPr algn="ctr"/>
            <a:r>
              <a:rPr lang="ja-JP" altLang="en-US" sz="1400" dirty="0">
                <a:latin typeface="+mn-ea"/>
                <a:ea typeface="+mn-ea"/>
              </a:rPr>
              <a:t>安全な食品を作るための</a:t>
            </a:r>
            <a:endParaRPr lang="en-US" altLang="ja-JP" sz="1400" dirty="0">
              <a:latin typeface="+mn-ea"/>
              <a:ea typeface="+mn-ea"/>
            </a:endParaRPr>
          </a:p>
          <a:p>
            <a:pPr algn="ctr"/>
            <a:r>
              <a:rPr lang="ja-JP" altLang="en-US" sz="1400" dirty="0">
                <a:latin typeface="+mn-ea"/>
                <a:ea typeface="+mn-ea"/>
              </a:rPr>
              <a:t>農業・漁業の支援に</a:t>
            </a:r>
          </a:p>
        </p:txBody>
      </p:sp>
      <p:pic>
        <p:nvPicPr>
          <p:cNvPr id="102" name="図 101">
            <a:extLst>
              <a:ext uri="{FF2B5EF4-FFF2-40B4-BE49-F238E27FC236}">
                <a16:creationId xmlns:a16="http://schemas.microsoft.com/office/drawing/2014/main" id="{86033B8A-2061-E77E-D5C2-46A51CD452E4}"/>
              </a:ext>
            </a:extLst>
          </p:cNvPr>
          <p:cNvPicPr>
            <a:picLocks noChangeAspect="1"/>
          </p:cNvPicPr>
          <p:nvPr/>
        </p:nvPicPr>
        <p:blipFill>
          <a:blip r:embed="rId8" cstate="print">
            <a:extLst>
              <a:ext uri="{28A0092B-C50C-407E-A947-70E740481C1C}">
                <a14:useLocalDpi xmlns:a14="http://schemas.microsoft.com/office/drawing/2010/main" val="0"/>
              </a:ext>
            </a:extLst>
          </a:blip>
          <a:srcRect/>
          <a:stretch/>
        </p:blipFill>
        <p:spPr>
          <a:xfrm>
            <a:off x="1252283" y="3958729"/>
            <a:ext cx="1905126" cy="1906702"/>
          </a:xfrm>
          <a:prstGeom prst="rect">
            <a:avLst/>
          </a:prstGeom>
        </p:spPr>
      </p:pic>
      <p:sp>
        <p:nvSpPr>
          <p:cNvPr id="117" name="テキスト ボックス 116">
            <a:extLst>
              <a:ext uri="{FF2B5EF4-FFF2-40B4-BE49-F238E27FC236}">
                <a16:creationId xmlns:a16="http://schemas.microsoft.com/office/drawing/2014/main" id="{5B3FC3E2-0D71-7F26-BBA0-5EDEA48931AE}"/>
              </a:ext>
            </a:extLst>
          </p:cNvPr>
          <p:cNvSpPr txBox="1"/>
          <p:nvPr/>
        </p:nvSpPr>
        <p:spPr>
          <a:xfrm>
            <a:off x="1330876" y="5874208"/>
            <a:ext cx="1747941" cy="369332"/>
          </a:xfrm>
          <a:prstGeom prst="rect">
            <a:avLst/>
          </a:prstGeom>
          <a:noFill/>
        </p:spPr>
        <p:txBody>
          <a:bodyPr wrap="square" rtlCol="0">
            <a:spAutoFit/>
          </a:bodyPr>
          <a:lstStyle/>
          <a:p>
            <a:pPr algn="ctr"/>
            <a:r>
              <a:rPr lang="ja-JP" altLang="en-US" sz="1800" dirty="0">
                <a:solidFill>
                  <a:srgbClr val="005BAD"/>
                </a:solidFill>
                <a:latin typeface="+mn-ea"/>
                <a:ea typeface="+mn-ea"/>
              </a:rPr>
              <a:t>勉強のあと就寝</a:t>
            </a:r>
          </a:p>
        </p:txBody>
      </p:sp>
      <p:sp>
        <p:nvSpPr>
          <p:cNvPr id="118" name="テキスト ボックス 117">
            <a:extLst>
              <a:ext uri="{FF2B5EF4-FFF2-40B4-BE49-F238E27FC236}">
                <a16:creationId xmlns:a16="http://schemas.microsoft.com/office/drawing/2014/main" id="{019718BD-0D55-9929-8D0D-D3BBA31DF3D4}"/>
              </a:ext>
            </a:extLst>
          </p:cNvPr>
          <p:cNvSpPr txBox="1"/>
          <p:nvPr/>
        </p:nvSpPr>
        <p:spPr>
          <a:xfrm>
            <a:off x="1120120" y="6176151"/>
            <a:ext cx="2169452" cy="523220"/>
          </a:xfrm>
          <a:prstGeom prst="rect">
            <a:avLst/>
          </a:prstGeom>
          <a:noFill/>
        </p:spPr>
        <p:txBody>
          <a:bodyPr wrap="square" rtlCol="0">
            <a:spAutoFit/>
          </a:bodyPr>
          <a:lstStyle/>
          <a:p>
            <a:pPr algn="ctr"/>
            <a:r>
              <a:rPr lang="ja-JP" altLang="en-US" sz="1400" dirty="0">
                <a:latin typeface="+mn-ea"/>
                <a:ea typeface="+mn-ea"/>
              </a:rPr>
              <a:t>安心な夜、日々の安全を</a:t>
            </a:r>
            <a:endParaRPr lang="en-US" altLang="ja-JP" sz="1400" dirty="0">
              <a:latin typeface="+mn-ea"/>
              <a:ea typeface="+mn-ea"/>
            </a:endParaRPr>
          </a:p>
          <a:p>
            <a:pPr algn="ctr"/>
            <a:r>
              <a:rPr lang="ja-JP" altLang="en-US" sz="1400" dirty="0">
                <a:latin typeface="+mn-ea"/>
                <a:ea typeface="+mn-ea"/>
              </a:rPr>
              <a:t>守る警察や消防に</a:t>
            </a:r>
          </a:p>
        </p:txBody>
      </p:sp>
      <p:grpSp>
        <p:nvGrpSpPr>
          <p:cNvPr id="155" name="グループ化 154">
            <a:extLst>
              <a:ext uri="{FF2B5EF4-FFF2-40B4-BE49-F238E27FC236}">
                <a16:creationId xmlns:a16="http://schemas.microsoft.com/office/drawing/2014/main" id="{934C8FA5-BF7C-1A81-42E1-5411A3AF1E30}"/>
              </a:ext>
            </a:extLst>
          </p:cNvPr>
          <p:cNvGrpSpPr/>
          <p:nvPr/>
        </p:nvGrpSpPr>
        <p:grpSpPr>
          <a:xfrm>
            <a:off x="1824106" y="1458215"/>
            <a:ext cx="1465466" cy="821924"/>
            <a:chOff x="1824106" y="1238551"/>
            <a:chExt cx="1465466" cy="821924"/>
          </a:xfrm>
        </p:grpSpPr>
        <p:sp>
          <p:nvSpPr>
            <p:cNvPr id="153" name="フリーフォーム: 図形 152">
              <a:extLst>
                <a:ext uri="{FF2B5EF4-FFF2-40B4-BE49-F238E27FC236}">
                  <a16:creationId xmlns:a16="http://schemas.microsoft.com/office/drawing/2014/main" id="{738A462D-6CCE-A4D3-1AD9-80EC347E2C07}"/>
                </a:ext>
              </a:extLst>
            </p:cNvPr>
            <p:cNvSpPr/>
            <p:nvPr/>
          </p:nvSpPr>
          <p:spPr bwMode="auto">
            <a:xfrm>
              <a:off x="1824106" y="1238551"/>
              <a:ext cx="1465466" cy="821924"/>
            </a:xfrm>
            <a:custGeom>
              <a:avLst/>
              <a:gdLst>
                <a:gd name="connsiteX0" fmla="*/ 16722 w 1465466"/>
                <a:gd name="connsiteY0" fmla="*/ 0 h 821924"/>
                <a:gd name="connsiteX1" fmla="*/ 1448744 w 1465466"/>
                <a:gd name="connsiteY1" fmla="*/ 0 h 821924"/>
                <a:gd name="connsiteX2" fmla="*/ 1465466 w 1465466"/>
                <a:gd name="connsiteY2" fmla="*/ 16722 h 821924"/>
                <a:gd name="connsiteX3" fmla="*/ 1465466 w 1465466"/>
                <a:gd name="connsiteY3" fmla="*/ 668872 h 821924"/>
                <a:gd name="connsiteX4" fmla="*/ 1448744 w 1465466"/>
                <a:gd name="connsiteY4" fmla="*/ 685594 h 821924"/>
                <a:gd name="connsiteX5" fmla="*/ 729773 w 1465466"/>
                <a:gd name="connsiteY5" fmla="*/ 685594 h 821924"/>
                <a:gd name="connsiteX6" fmla="*/ 586924 w 1465466"/>
                <a:gd name="connsiteY6" fmla="*/ 821924 h 821924"/>
                <a:gd name="connsiteX7" fmla="*/ 583910 w 1465466"/>
                <a:gd name="connsiteY7" fmla="*/ 685594 h 821924"/>
                <a:gd name="connsiteX8" fmla="*/ 16722 w 1465466"/>
                <a:gd name="connsiteY8" fmla="*/ 685594 h 821924"/>
                <a:gd name="connsiteX9" fmla="*/ 0 w 1465466"/>
                <a:gd name="connsiteY9" fmla="*/ 668872 h 821924"/>
                <a:gd name="connsiteX10" fmla="*/ 0 w 1465466"/>
                <a:gd name="connsiteY10" fmla="*/ 16722 h 821924"/>
                <a:gd name="connsiteX11" fmla="*/ 16722 w 1465466"/>
                <a:gd name="connsiteY11" fmla="*/ 0 h 8219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465466" h="821924">
                  <a:moveTo>
                    <a:pt x="16722" y="0"/>
                  </a:moveTo>
                  <a:lnTo>
                    <a:pt x="1448744" y="0"/>
                  </a:lnTo>
                  <a:cubicBezTo>
                    <a:pt x="1457979" y="0"/>
                    <a:pt x="1465466" y="7487"/>
                    <a:pt x="1465466" y="16722"/>
                  </a:cubicBezTo>
                  <a:lnTo>
                    <a:pt x="1465466" y="668872"/>
                  </a:lnTo>
                  <a:cubicBezTo>
                    <a:pt x="1465466" y="678107"/>
                    <a:pt x="1457979" y="685594"/>
                    <a:pt x="1448744" y="685594"/>
                  </a:cubicBezTo>
                  <a:lnTo>
                    <a:pt x="729773" y="685594"/>
                  </a:lnTo>
                  <a:lnTo>
                    <a:pt x="586924" y="821924"/>
                  </a:lnTo>
                  <a:lnTo>
                    <a:pt x="583910" y="685594"/>
                  </a:lnTo>
                  <a:lnTo>
                    <a:pt x="16722" y="685594"/>
                  </a:lnTo>
                  <a:cubicBezTo>
                    <a:pt x="7487" y="685594"/>
                    <a:pt x="0" y="678107"/>
                    <a:pt x="0" y="668872"/>
                  </a:cubicBezTo>
                  <a:lnTo>
                    <a:pt x="0" y="16722"/>
                  </a:lnTo>
                  <a:cubicBezTo>
                    <a:pt x="0" y="7487"/>
                    <a:pt x="7487" y="0"/>
                    <a:pt x="16722" y="0"/>
                  </a:cubicBezTo>
                  <a:close/>
                </a:path>
              </a:pathLst>
            </a:custGeom>
            <a:solidFill>
              <a:schemeClr val="bg1"/>
            </a:solidFill>
            <a:ln w="12700">
              <a:solidFill>
                <a:srgbClr val="005BAD"/>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ja-JP" altLang="en-US" dirty="0">
                <a:solidFill>
                  <a:schemeClr val="lt1"/>
                </a:solidFill>
                <a:latin typeface="HGPGothicE" panose="020B0900000000000000" pitchFamily="34" charset="-128"/>
                <a:ea typeface="+mn-ea"/>
              </a:endParaRPr>
            </a:p>
          </p:txBody>
        </p:sp>
        <p:sp>
          <p:nvSpPr>
            <p:cNvPr id="130" name="テキスト ボックス 129">
              <a:extLst>
                <a:ext uri="{FF2B5EF4-FFF2-40B4-BE49-F238E27FC236}">
                  <a16:creationId xmlns:a16="http://schemas.microsoft.com/office/drawing/2014/main" id="{63721823-E7C8-CD54-7FC3-777A04A5B0C5}"/>
                </a:ext>
              </a:extLst>
            </p:cNvPr>
            <p:cNvSpPr txBox="1"/>
            <p:nvPr/>
          </p:nvSpPr>
          <p:spPr>
            <a:xfrm>
              <a:off x="1824106" y="1374881"/>
              <a:ext cx="1465466" cy="412934"/>
            </a:xfrm>
            <a:prstGeom prst="rect">
              <a:avLst/>
            </a:prstGeom>
            <a:noFill/>
          </p:spPr>
          <p:txBody>
            <a:bodyPr wrap="none" rtlCol="0">
              <a:spAutoFit/>
            </a:bodyPr>
            <a:lstStyle/>
            <a:p>
              <a:pPr>
                <a:spcBef>
                  <a:spcPts val="0"/>
                </a:spcBef>
                <a:spcAft>
                  <a:spcPts val="100"/>
                </a:spcAft>
              </a:pPr>
              <a:r>
                <a:rPr lang="ja-JP" altLang="en-US" sz="1000" dirty="0">
                  <a:latin typeface="HGPｺﾞｼｯｸE" panose="020B0900000000000000" pitchFamily="50" charset="-128"/>
                  <a:ea typeface="HGPｺﾞｼｯｸE" panose="020B0900000000000000" pitchFamily="50" charset="-128"/>
                </a:rPr>
                <a:t>いろんなところで税金が</a:t>
              </a:r>
              <a:endParaRPr lang="en-US" altLang="ja-JP" sz="1000" dirty="0">
                <a:latin typeface="HGPｺﾞｼｯｸE" panose="020B0900000000000000" pitchFamily="50" charset="-128"/>
                <a:ea typeface="HGPｺﾞｼｯｸE" panose="020B0900000000000000" pitchFamily="50" charset="-128"/>
              </a:endParaRPr>
            </a:p>
            <a:p>
              <a:pPr>
                <a:spcBef>
                  <a:spcPts val="0"/>
                </a:spcBef>
                <a:spcAft>
                  <a:spcPts val="100"/>
                </a:spcAft>
              </a:pPr>
              <a:r>
                <a:rPr lang="ja-JP" altLang="en-US" sz="1000" dirty="0">
                  <a:latin typeface="HGPｺﾞｼｯｸE" panose="020B0900000000000000" pitchFamily="50" charset="-128"/>
                  <a:ea typeface="HGPｺﾞｼｯｸE" panose="020B0900000000000000" pitchFamily="50" charset="-128"/>
                </a:rPr>
                <a:t>使われているんだね。</a:t>
              </a:r>
            </a:p>
          </p:txBody>
        </p:sp>
      </p:grpSp>
      <p:grpSp>
        <p:nvGrpSpPr>
          <p:cNvPr id="154" name="グループ化 153">
            <a:extLst>
              <a:ext uri="{FF2B5EF4-FFF2-40B4-BE49-F238E27FC236}">
                <a16:creationId xmlns:a16="http://schemas.microsoft.com/office/drawing/2014/main" id="{9B3C64DD-6897-6D2C-C64C-95F34248AE69}"/>
              </a:ext>
            </a:extLst>
          </p:cNvPr>
          <p:cNvGrpSpPr/>
          <p:nvPr/>
        </p:nvGrpSpPr>
        <p:grpSpPr>
          <a:xfrm>
            <a:off x="240030" y="1458215"/>
            <a:ext cx="1465466" cy="821924"/>
            <a:chOff x="240030" y="1238551"/>
            <a:chExt cx="1465466" cy="821924"/>
          </a:xfrm>
        </p:grpSpPr>
        <p:sp>
          <p:nvSpPr>
            <p:cNvPr id="152" name="フリーフォーム: 図形 151">
              <a:extLst>
                <a:ext uri="{FF2B5EF4-FFF2-40B4-BE49-F238E27FC236}">
                  <a16:creationId xmlns:a16="http://schemas.microsoft.com/office/drawing/2014/main" id="{D912AF1B-CA01-87AD-CBF8-564296651E80}"/>
                </a:ext>
              </a:extLst>
            </p:cNvPr>
            <p:cNvSpPr/>
            <p:nvPr/>
          </p:nvSpPr>
          <p:spPr bwMode="auto">
            <a:xfrm>
              <a:off x="240030" y="1238551"/>
              <a:ext cx="1465466" cy="821924"/>
            </a:xfrm>
            <a:custGeom>
              <a:avLst/>
              <a:gdLst>
                <a:gd name="connsiteX0" fmla="*/ 16722 w 1465466"/>
                <a:gd name="connsiteY0" fmla="*/ 0 h 821924"/>
                <a:gd name="connsiteX1" fmla="*/ 1448744 w 1465466"/>
                <a:gd name="connsiteY1" fmla="*/ 0 h 821924"/>
                <a:gd name="connsiteX2" fmla="*/ 1465466 w 1465466"/>
                <a:gd name="connsiteY2" fmla="*/ 16722 h 821924"/>
                <a:gd name="connsiteX3" fmla="*/ 1465466 w 1465466"/>
                <a:gd name="connsiteY3" fmla="*/ 668872 h 821924"/>
                <a:gd name="connsiteX4" fmla="*/ 1448744 w 1465466"/>
                <a:gd name="connsiteY4" fmla="*/ 685594 h 821924"/>
                <a:gd name="connsiteX5" fmla="*/ 951160 w 1465466"/>
                <a:gd name="connsiteY5" fmla="*/ 685594 h 821924"/>
                <a:gd name="connsiteX6" fmla="*/ 808311 w 1465466"/>
                <a:gd name="connsiteY6" fmla="*/ 821924 h 821924"/>
                <a:gd name="connsiteX7" fmla="*/ 805297 w 1465466"/>
                <a:gd name="connsiteY7" fmla="*/ 685594 h 821924"/>
                <a:gd name="connsiteX8" fmla="*/ 16722 w 1465466"/>
                <a:gd name="connsiteY8" fmla="*/ 685594 h 821924"/>
                <a:gd name="connsiteX9" fmla="*/ 0 w 1465466"/>
                <a:gd name="connsiteY9" fmla="*/ 668872 h 821924"/>
                <a:gd name="connsiteX10" fmla="*/ 0 w 1465466"/>
                <a:gd name="connsiteY10" fmla="*/ 16722 h 821924"/>
                <a:gd name="connsiteX11" fmla="*/ 16722 w 1465466"/>
                <a:gd name="connsiteY11" fmla="*/ 0 h 8219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465466" h="821924">
                  <a:moveTo>
                    <a:pt x="16722" y="0"/>
                  </a:moveTo>
                  <a:lnTo>
                    <a:pt x="1448744" y="0"/>
                  </a:lnTo>
                  <a:cubicBezTo>
                    <a:pt x="1457979" y="0"/>
                    <a:pt x="1465466" y="7487"/>
                    <a:pt x="1465466" y="16722"/>
                  </a:cubicBezTo>
                  <a:lnTo>
                    <a:pt x="1465466" y="668872"/>
                  </a:lnTo>
                  <a:cubicBezTo>
                    <a:pt x="1465466" y="678107"/>
                    <a:pt x="1457979" y="685594"/>
                    <a:pt x="1448744" y="685594"/>
                  </a:cubicBezTo>
                  <a:lnTo>
                    <a:pt x="951160" y="685594"/>
                  </a:lnTo>
                  <a:lnTo>
                    <a:pt x="808311" y="821924"/>
                  </a:lnTo>
                  <a:lnTo>
                    <a:pt x="805297" y="685594"/>
                  </a:lnTo>
                  <a:lnTo>
                    <a:pt x="16722" y="685594"/>
                  </a:lnTo>
                  <a:cubicBezTo>
                    <a:pt x="7487" y="685594"/>
                    <a:pt x="0" y="678107"/>
                    <a:pt x="0" y="668872"/>
                  </a:cubicBezTo>
                  <a:lnTo>
                    <a:pt x="0" y="16722"/>
                  </a:lnTo>
                  <a:cubicBezTo>
                    <a:pt x="0" y="7487"/>
                    <a:pt x="7487" y="0"/>
                    <a:pt x="16722" y="0"/>
                  </a:cubicBezTo>
                  <a:close/>
                </a:path>
              </a:pathLst>
            </a:custGeom>
            <a:solidFill>
              <a:schemeClr val="bg1"/>
            </a:solidFill>
            <a:ln w="12700">
              <a:solidFill>
                <a:srgbClr val="005BAD"/>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ja-JP" altLang="en-US" dirty="0">
                <a:solidFill>
                  <a:schemeClr val="lt1"/>
                </a:solidFill>
                <a:latin typeface="HGPGothicE" panose="020B0900000000000000" pitchFamily="34" charset="-128"/>
                <a:ea typeface="+mn-ea"/>
              </a:endParaRPr>
            </a:p>
          </p:txBody>
        </p:sp>
        <p:sp>
          <p:nvSpPr>
            <p:cNvPr id="135" name="テキスト ボックス 134">
              <a:extLst>
                <a:ext uri="{FF2B5EF4-FFF2-40B4-BE49-F238E27FC236}">
                  <a16:creationId xmlns:a16="http://schemas.microsoft.com/office/drawing/2014/main" id="{733F5ECC-CBAA-8079-0BD9-4C0061D49699}"/>
                </a:ext>
              </a:extLst>
            </p:cNvPr>
            <p:cNvSpPr txBox="1"/>
            <p:nvPr/>
          </p:nvSpPr>
          <p:spPr>
            <a:xfrm>
              <a:off x="279304" y="1291525"/>
              <a:ext cx="1386918" cy="579646"/>
            </a:xfrm>
            <a:prstGeom prst="rect">
              <a:avLst/>
            </a:prstGeom>
            <a:noFill/>
          </p:spPr>
          <p:txBody>
            <a:bodyPr wrap="none" rtlCol="0">
              <a:spAutoFit/>
            </a:bodyPr>
            <a:lstStyle/>
            <a:p>
              <a:pPr>
                <a:spcBef>
                  <a:spcPts val="0"/>
                </a:spcBef>
                <a:spcAft>
                  <a:spcPts val="100"/>
                </a:spcAft>
              </a:pPr>
              <a:r>
                <a:rPr lang="ja-JP" altLang="en-US" sz="1000" dirty="0">
                  <a:latin typeface="HGPｺﾞｼｯｸE" panose="020B0900000000000000" pitchFamily="50" charset="-128"/>
                  <a:ea typeface="HGPｺﾞｼｯｸE" panose="020B0900000000000000" pitchFamily="50" charset="-128"/>
                </a:rPr>
                <a:t>税金って本当に</a:t>
              </a:r>
              <a:endParaRPr lang="en-US" altLang="ja-JP" sz="1000" dirty="0">
                <a:latin typeface="HGPｺﾞｼｯｸE" panose="020B0900000000000000" pitchFamily="50" charset="-128"/>
                <a:ea typeface="HGPｺﾞｼｯｸE" panose="020B0900000000000000" pitchFamily="50" charset="-128"/>
              </a:endParaRPr>
            </a:p>
            <a:p>
              <a:pPr>
                <a:spcBef>
                  <a:spcPts val="0"/>
                </a:spcBef>
                <a:spcAft>
                  <a:spcPts val="100"/>
                </a:spcAft>
              </a:pPr>
              <a:r>
                <a:rPr lang="ja-JP" altLang="en-US" sz="1000" dirty="0">
                  <a:latin typeface="HGPｺﾞｼｯｸE" panose="020B0900000000000000" pitchFamily="50" charset="-128"/>
                  <a:ea typeface="HGPｺﾞｼｯｸE" panose="020B0900000000000000" pitchFamily="50" charset="-128"/>
                </a:rPr>
                <a:t>わたしたちの生活には</a:t>
              </a:r>
              <a:endParaRPr lang="en-US" altLang="ja-JP" sz="1000" dirty="0">
                <a:latin typeface="HGPｺﾞｼｯｸE" panose="020B0900000000000000" pitchFamily="50" charset="-128"/>
                <a:ea typeface="HGPｺﾞｼｯｸE" panose="020B0900000000000000" pitchFamily="50" charset="-128"/>
              </a:endParaRPr>
            </a:p>
            <a:p>
              <a:pPr>
                <a:spcBef>
                  <a:spcPts val="0"/>
                </a:spcBef>
                <a:spcAft>
                  <a:spcPts val="100"/>
                </a:spcAft>
              </a:pPr>
              <a:r>
                <a:rPr lang="ja-JP" altLang="en-US" sz="1000" dirty="0">
                  <a:latin typeface="HGPｺﾞｼｯｸE" panose="020B0900000000000000" pitchFamily="50" charset="-128"/>
                  <a:ea typeface="HGPｺﾞｼｯｸE" panose="020B0900000000000000" pitchFamily="50" charset="-128"/>
                </a:rPr>
                <a:t>欠かせないのね。</a:t>
              </a:r>
            </a:p>
          </p:txBody>
        </p:sp>
      </p:grpSp>
      <p:sp>
        <p:nvSpPr>
          <p:cNvPr id="4" name="Rectangle 14">
            <a:extLst>
              <a:ext uri="{FF2B5EF4-FFF2-40B4-BE49-F238E27FC236}">
                <a16:creationId xmlns:a16="http://schemas.microsoft.com/office/drawing/2014/main" id="{F4C4D48B-5EE1-A522-FFEA-A0D53FFF5531}"/>
              </a:ext>
            </a:extLst>
          </p:cNvPr>
          <p:cNvSpPr txBox="1">
            <a:spLocks noChangeArrowheads="1"/>
          </p:cNvSpPr>
          <p:nvPr/>
        </p:nvSpPr>
        <p:spPr bwMode="auto">
          <a:xfrm>
            <a:off x="240030" y="134966"/>
            <a:ext cx="8771002"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noAutofit/>
          </a:bodyPr>
          <a:lstStyle>
            <a:lvl1pPr algn="ctr" rtl="0" eaLnBrk="0" fontAlgn="base" hangingPunct="0">
              <a:spcBef>
                <a:spcPct val="0"/>
              </a:spcBef>
              <a:spcAft>
                <a:spcPct val="0"/>
              </a:spcAft>
              <a:defRPr kumimoji="1" sz="4400">
                <a:solidFill>
                  <a:schemeClr val="tx2"/>
                </a:solidFill>
                <a:latin typeface="+mj-lt"/>
                <a:ea typeface="+mj-ea"/>
                <a:cs typeface="+mj-cs"/>
              </a:defRPr>
            </a:lvl1pPr>
            <a:lvl2pPr algn="ctr" rtl="0" eaLnBrk="0" fontAlgn="base" hangingPunct="0">
              <a:spcBef>
                <a:spcPct val="0"/>
              </a:spcBef>
              <a:spcAft>
                <a:spcPct val="0"/>
              </a:spcAft>
              <a:defRPr kumimoji="1" sz="4400">
                <a:solidFill>
                  <a:schemeClr val="tx2"/>
                </a:solidFill>
                <a:latin typeface="Times" charset="0"/>
                <a:ea typeface="Osaka" charset="-128"/>
              </a:defRPr>
            </a:lvl2pPr>
            <a:lvl3pPr algn="ctr" rtl="0" eaLnBrk="0" fontAlgn="base" hangingPunct="0">
              <a:spcBef>
                <a:spcPct val="0"/>
              </a:spcBef>
              <a:spcAft>
                <a:spcPct val="0"/>
              </a:spcAft>
              <a:defRPr kumimoji="1" sz="4400">
                <a:solidFill>
                  <a:schemeClr val="tx2"/>
                </a:solidFill>
                <a:latin typeface="Times" charset="0"/>
                <a:ea typeface="Osaka" charset="-128"/>
              </a:defRPr>
            </a:lvl3pPr>
            <a:lvl4pPr algn="ctr" rtl="0" eaLnBrk="0" fontAlgn="base" hangingPunct="0">
              <a:spcBef>
                <a:spcPct val="0"/>
              </a:spcBef>
              <a:spcAft>
                <a:spcPct val="0"/>
              </a:spcAft>
              <a:defRPr kumimoji="1" sz="4400">
                <a:solidFill>
                  <a:schemeClr val="tx2"/>
                </a:solidFill>
                <a:latin typeface="Times" charset="0"/>
                <a:ea typeface="Osaka" charset="-128"/>
              </a:defRPr>
            </a:lvl4pPr>
            <a:lvl5pPr algn="ctr" rtl="0" eaLnBrk="0" fontAlgn="base" hangingPunct="0">
              <a:spcBef>
                <a:spcPct val="0"/>
              </a:spcBef>
              <a:spcAft>
                <a:spcPct val="0"/>
              </a:spcAft>
              <a:defRPr kumimoji="1" sz="4400">
                <a:solidFill>
                  <a:schemeClr val="tx2"/>
                </a:solidFill>
                <a:latin typeface="Times" charset="0"/>
                <a:ea typeface="Osaka" charset="-128"/>
              </a:defRPr>
            </a:lvl5pPr>
            <a:lvl6pPr marL="457200" algn="ctr" rtl="0" fontAlgn="base">
              <a:spcBef>
                <a:spcPct val="0"/>
              </a:spcBef>
              <a:spcAft>
                <a:spcPct val="0"/>
              </a:spcAft>
              <a:defRPr kumimoji="1" sz="4400">
                <a:solidFill>
                  <a:schemeClr val="tx2"/>
                </a:solidFill>
                <a:latin typeface="Times" charset="0"/>
                <a:ea typeface="Osaka" charset="-128"/>
              </a:defRPr>
            </a:lvl6pPr>
            <a:lvl7pPr marL="914400" algn="ctr" rtl="0" fontAlgn="base">
              <a:spcBef>
                <a:spcPct val="0"/>
              </a:spcBef>
              <a:spcAft>
                <a:spcPct val="0"/>
              </a:spcAft>
              <a:defRPr kumimoji="1" sz="4400">
                <a:solidFill>
                  <a:schemeClr val="tx2"/>
                </a:solidFill>
                <a:latin typeface="Times" charset="0"/>
                <a:ea typeface="Osaka" charset="-128"/>
              </a:defRPr>
            </a:lvl7pPr>
            <a:lvl8pPr marL="1371600" algn="ctr" rtl="0" fontAlgn="base">
              <a:spcBef>
                <a:spcPct val="0"/>
              </a:spcBef>
              <a:spcAft>
                <a:spcPct val="0"/>
              </a:spcAft>
              <a:defRPr kumimoji="1" sz="4400">
                <a:solidFill>
                  <a:schemeClr val="tx2"/>
                </a:solidFill>
                <a:latin typeface="Times" charset="0"/>
                <a:ea typeface="Osaka" charset="-128"/>
              </a:defRPr>
            </a:lvl8pPr>
            <a:lvl9pPr marL="1828800" algn="ctr" rtl="0" fontAlgn="base">
              <a:spcBef>
                <a:spcPct val="0"/>
              </a:spcBef>
              <a:spcAft>
                <a:spcPct val="0"/>
              </a:spcAft>
              <a:defRPr kumimoji="1" sz="4400">
                <a:solidFill>
                  <a:schemeClr val="tx2"/>
                </a:solidFill>
                <a:latin typeface="Times" charset="0"/>
                <a:ea typeface="Osaka" charset="-128"/>
              </a:defRPr>
            </a:lvl9pPr>
          </a:lstStyle>
          <a:p>
            <a:pPr algn="l" eaLnBrk="1" hangingPunct="1"/>
            <a:r>
              <a:rPr lang="ja-JP" altLang="en-US" sz="2500" kern="0" dirty="0">
                <a:solidFill>
                  <a:srgbClr val="005BAD"/>
                </a:solidFill>
                <a:latin typeface="HGP創英角ｺﾞｼｯｸUB" panose="020B0900000000000000" pitchFamily="50" charset="-128"/>
                <a:ea typeface="HGP創英角ｺﾞｼｯｸUB" panose="020B0900000000000000" pitchFamily="50" charset="-128"/>
              </a:rPr>
              <a:t>１</a:t>
            </a:r>
            <a:r>
              <a:rPr lang="en-US" altLang="ja-JP" sz="2200" kern="0" dirty="0">
                <a:solidFill>
                  <a:srgbClr val="005BAD"/>
                </a:solidFill>
                <a:latin typeface="HGP創英角ｺﾞｼｯｸUB" panose="020B0900000000000000" pitchFamily="50" charset="-128"/>
                <a:ea typeface="HGP創英角ｺﾞｼｯｸUB" panose="020B0900000000000000" pitchFamily="50" charset="-128"/>
              </a:rPr>
              <a:t>. </a:t>
            </a:r>
            <a:r>
              <a:rPr lang="ja-JP" altLang="en-US" sz="2200" kern="0" dirty="0">
                <a:solidFill>
                  <a:schemeClr val="tx1"/>
                </a:solidFill>
                <a:latin typeface="HGP創英角ｺﾞｼｯｸUB" panose="020B0900000000000000" pitchFamily="50" charset="-128"/>
                <a:ea typeface="HGP創英角ｺﾞｼｯｸUB" panose="020B0900000000000000" pitchFamily="50" charset="-128"/>
              </a:rPr>
              <a:t>生活と税金の関わりについて考えてみよう</a:t>
            </a:r>
          </a:p>
        </p:txBody>
      </p:sp>
      <p:sp>
        <p:nvSpPr>
          <p:cNvPr id="5" name="テキスト ボックス 4">
            <a:extLst>
              <a:ext uri="{FF2B5EF4-FFF2-40B4-BE49-F238E27FC236}">
                <a16:creationId xmlns:a16="http://schemas.microsoft.com/office/drawing/2014/main" id="{A4512E22-171E-6BD0-5B24-4B36320ECD51}"/>
              </a:ext>
            </a:extLst>
          </p:cNvPr>
          <p:cNvSpPr txBox="1"/>
          <p:nvPr/>
        </p:nvSpPr>
        <p:spPr>
          <a:xfrm>
            <a:off x="194203" y="957280"/>
            <a:ext cx="2710999" cy="369332"/>
          </a:xfrm>
          <a:prstGeom prst="rect">
            <a:avLst/>
          </a:prstGeom>
          <a:noFill/>
        </p:spPr>
        <p:txBody>
          <a:bodyPr wrap="none" rtlCol="0">
            <a:spAutoFit/>
          </a:bodyPr>
          <a:lstStyle/>
          <a:p>
            <a:pPr>
              <a:spcBef>
                <a:spcPts val="0"/>
              </a:spcBef>
              <a:spcAft>
                <a:spcPts val="500"/>
              </a:spcAft>
            </a:pPr>
            <a:r>
              <a:rPr lang="ja-JP" altLang="en-US" sz="1800" dirty="0">
                <a:latin typeface="HGPｺﾞｼｯｸE" panose="020B0900000000000000" pitchFamily="50" charset="-128"/>
                <a:ea typeface="HGPｺﾞｼｯｸE" panose="020B0900000000000000" pitchFamily="50" charset="-128"/>
              </a:rPr>
              <a:t>わたしたちと税金の関わり</a:t>
            </a:r>
          </a:p>
        </p:txBody>
      </p:sp>
      <p:sp>
        <p:nvSpPr>
          <p:cNvPr id="2" name="スライド番号プレースホルダー 8">
            <a:extLst>
              <a:ext uri="{FF2B5EF4-FFF2-40B4-BE49-F238E27FC236}">
                <a16:creationId xmlns:a16="http://schemas.microsoft.com/office/drawing/2014/main" id="{BEDA5C86-1AAC-9FE8-A918-E3E9F6993203}"/>
              </a:ext>
            </a:extLst>
          </p:cNvPr>
          <p:cNvSpPr>
            <a:spLocks noGrp="1"/>
          </p:cNvSpPr>
          <p:nvPr>
            <p:ph type="sldNum" sz="quarter" idx="12"/>
          </p:nvPr>
        </p:nvSpPr>
        <p:spPr>
          <a:xfrm>
            <a:off x="8769893" y="6443281"/>
            <a:ext cx="374107" cy="298426"/>
          </a:xfrm>
        </p:spPr>
        <p:txBody>
          <a:bodyPr/>
          <a:lstStyle/>
          <a:p>
            <a:pPr>
              <a:defRPr/>
            </a:pPr>
            <a:fld id="{40E3B949-1179-4387-B307-F356BE6486A4}" type="slidenum">
              <a:rPr lang="en-US" altLang="ja-JP" smtClean="0">
                <a:latin typeface="+mn-ea"/>
                <a:ea typeface="+mn-ea"/>
              </a:rPr>
              <a:pPr>
                <a:defRPr/>
              </a:pPr>
              <a:t>8</a:t>
            </a:fld>
            <a:endParaRPr lang="en-US" altLang="ja-JP" dirty="0">
              <a:latin typeface="+mn-ea"/>
              <a:ea typeface="+mn-ea"/>
            </a:endParaRPr>
          </a:p>
        </p:txBody>
      </p:sp>
    </p:spTree>
    <p:extLst>
      <p:ext uri="{BB962C8B-B14F-4D97-AF65-F5344CB8AC3E}">
        <p14:creationId xmlns:p14="http://schemas.microsoft.com/office/powerpoint/2010/main" val="41121179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08"/>
                                        </p:tgtEl>
                                        <p:attrNameLst>
                                          <p:attrName>style.visibility</p:attrName>
                                        </p:attrNameLst>
                                      </p:cBhvr>
                                      <p:to>
                                        <p:strVal val="visible"/>
                                      </p:to>
                                    </p:set>
                                    <p:animEffect transition="in" filter="fade">
                                      <p:cBhvr>
                                        <p:cTn id="12" dur="500"/>
                                        <p:tgtEl>
                                          <p:spTgt spid="108"/>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109"/>
                                        </p:tgtEl>
                                        <p:attrNameLst>
                                          <p:attrName>style.visibility</p:attrName>
                                        </p:attrNameLst>
                                      </p:cBhvr>
                                      <p:to>
                                        <p:strVal val="visible"/>
                                      </p:to>
                                    </p:set>
                                    <p:animEffect transition="in" filter="fade">
                                      <p:cBhvr>
                                        <p:cTn id="15" dur="500"/>
                                        <p:tgtEl>
                                          <p:spTgt spid="109"/>
                                        </p:tgtEl>
                                      </p:cBhvr>
                                    </p:animEffect>
                                  </p:childTnLst>
                                </p:cTn>
                              </p:par>
                              <p:par>
                                <p:cTn id="16" presetID="10" presetClass="entr" presetSubtype="0" fill="hold" nodeType="withEffect">
                                  <p:stCondLst>
                                    <p:cond delay="0"/>
                                  </p:stCondLst>
                                  <p:childTnLst>
                                    <p:set>
                                      <p:cBhvr>
                                        <p:cTn id="17" dur="1" fill="hold">
                                          <p:stCondLst>
                                            <p:cond delay="0"/>
                                          </p:stCondLst>
                                        </p:cTn>
                                        <p:tgtEl>
                                          <p:spTgt spid="110">
                                            <p:txEl>
                                              <p:pRg st="0" end="0"/>
                                            </p:txEl>
                                          </p:spTgt>
                                        </p:tgtEl>
                                        <p:attrNameLst>
                                          <p:attrName>style.visibility</p:attrName>
                                        </p:attrNameLst>
                                      </p:cBhvr>
                                      <p:to>
                                        <p:strVal val="visible"/>
                                      </p:to>
                                    </p:set>
                                    <p:animEffect transition="in" filter="fade">
                                      <p:cBhvr>
                                        <p:cTn id="18" dur="500"/>
                                        <p:tgtEl>
                                          <p:spTgt spid="110">
                                            <p:txEl>
                                              <p:pRg st="0" end="0"/>
                                            </p:txEl>
                                          </p:spTgt>
                                        </p:tgtEl>
                                      </p:cBhvr>
                                    </p:animEffect>
                                  </p:childTnLst>
                                </p:cTn>
                              </p:par>
                              <p:par>
                                <p:cTn id="19" presetID="10" presetClass="entr" presetSubtype="0" fill="hold" nodeType="withEffect">
                                  <p:stCondLst>
                                    <p:cond delay="0"/>
                                  </p:stCondLst>
                                  <p:childTnLst>
                                    <p:set>
                                      <p:cBhvr>
                                        <p:cTn id="20" dur="1" fill="hold">
                                          <p:stCondLst>
                                            <p:cond delay="0"/>
                                          </p:stCondLst>
                                        </p:cTn>
                                        <p:tgtEl>
                                          <p:spTgt spid="110">
                                            <p:txEl>
                                              <p:pRg st="1" end="1"/>
                                            </p:txEl>
                                          </p:spTgt>
                                        </p:tgtEl>
                                        <p:attrNameLst>
                                          <p:attrName>style.visibility</p:attrName>
                                        </p:attrNameLst>
                                      </p:cBhvr>
                                      <p:to>
                                        <p:strVal val="visible"/>
                                      </p:to>
                                    </p:set>
                                    <p:animEffect transition="in" filter="fade">
                                      <p:cBhvr>
                                        <p:cTn id="21" dur="500"/>
                                        <p:tgtEl>
                                          <p:spTgt spid="110">
                                            <p:txEl>
                                              <p:pRg st="1" end="1"/>
                                            </p:txEl>
                                          </p:spTgt>
                                        </p:tgtEl>
                                      </p:cBhvr>
                                    </p:animEffect>
                                  </p:childTnLst>
                                </p:cTn>
                              </p:par>
                            </p:childTnLst>
                          </p:cTn>
                        </p:par>
                        <p:par>
                          <p:cTn id="22" fill="hold">
                            <p:stCondLst>
                              <p:cond delay="500"/>
                            </p:stCondLst>
                            <p:childTnLst>
                              <p:par>
                                <p:cTn id="23" presetID="22" presetClass="entr" presetSubtype="8" fill="hold" grpId="0" nodeType="afterEffect">
                                  <p:stCondLst>
                                    <p:cond delay="0"/>
                                  </p:stCondLst>
                                  <p:childTnLst>
                                    <p:set>
                                      <p:cBhvr>
                                        <p:cTn id="24" dur="1" fill="hold">
                                          <p:stCondLst>
                                            <p:cond delay="0"/>
                                          </p:stCondLst>
                                        </p:cTn>
                                        <p:tgtEl>
                                          <p:spTgt spid="139"/>
                                        </p:tgtEl>
                                        <p:attrNameLst>
                                          <p:attrName>style.visibility</p:attrName>
                                        </p:attrNameLst>
                                      </p:cBhvr>
                                      <p:to>
                                        <p:strVal val="visible"/>
                                      </p:to>
                                    </p:set>
                                    <p:animEffect transition="in" filter="wipe(left)">
                                      <p:cBhvr>
                                        <p:cTn id="25" dur="550"/>
                                        <p:tgtEl>
                                          <p:spTgt spid="139"/>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nodeType="clickEffect">
                                  <p:stCondLst>
                                    <p:cond delay="0"/>
                                  </p:stCondLst>
                                  <p:childTnLst>
                                    <p:set>
                                      <p:cBhvr>
                                        <p:cTn id="29" dur="1" fill="hold">
                                          <p:stCondLst>
                                            <p:cond delay="0"/>
                                          </p:stCondLst>
                                        </p:cTn>
                                        <p:tgtEl>
                                          <p:spTgt spid="106"/>
                                        </p:tgtEl>
                                        <p:attrNameLst>
                                          <p:attrName>style.visibility</p:attrName>
                                        </p:attrNameLst>
                                      </p:cBhvr>
                                      <p:to>
                                        <p:strVal val="visible"/>
                                      </p:to>
                                    </p:set>
                                    <p:animEffect transition="in" filter="fade">
                                      <p:cBhvr>
                                        <p:cTn id="30" dur="500"/>
                                        <p:tgtEl>
                                          <p:spTgt spid="106"/>
                                        </p:tgtEl>
                                      </p:cBhvr>
                                    </p:animEffect>
                                  </p:childTnLst>
                                </p:cTn>
                              </p:par>
                              <p:par>
                                <p:cTn id="31" presetID="10" presetClass="entr" presetSubtype="0" fill="hold" grpId="0" nodeType="withEffect">
                                  <p:stCondLst>
                                    <p:cond delay="0"/>
                                  </p:stCondLst>
                                  <p:childTnLst>
                                    <p:set>
                                      <p:cBhvr>
                                        <p:cTn id="32" dur="1" fill="hold">
                                          <p:stCondLst>
                                            <p:cond delay="0"/>
                                          </p:stCondLst>
                                        </p:cTn>
                                        <p:tgtEl>
                                          <p:spTgt spid="111"/>
                                        </p:tgtEl>
                                        <p:attrNameLst>
                                          <p:attrName>style.visibility</p:attrName>
                                        </p:attrNameLst>
                                      </p:cBhvr>
                                      <p:to>
                                        <p:strVal val="visible"/>
                                      </p:to>
                                    </p:set>
                                    <p:animEffect transition="in" filter="fade">
                                      <p:cBhvr>
                                        <p:cTn id="33" dur="500"/>
                                        <p:tgtEl>
                                          <p:spTgt spid="111"/>
                                        </p:tgtEl>
                                      </p:cBhvr>
                                    </p:animEffect>
                                  </p:childTnLst>
                                </p:cTn>
                              </p:par>
                              <p:par>
                                <p:cTn id="34" presetID="10" presetClass="entr" presetSubtype="0" fill="hold" grpId="0" nodeType="withEffect">
                                  <p:stCondLst>
                                    <p:cond delay="0"/>
                                  </p:stCondLst>
                                  <p:childTnLst>
                                    <p:set>
                                      <p:cBhvr>
                                        <p:cTn id="35" dur="1" fill="hold">
                                          <p:stCondLst>
                                            <p:cond delay="0"/>
                                          </p:stCondLst>
                                        </p:cTn>
                                        <p:tgtEl>
                                          <p:spTgt spid="112"/>
                                        </p:tgtEl>
                                        <p:attrNameLst>
                                          <p:attrName>style.visibility</p:attrName>
                                        </p:attrNameLst>
                                      </p:cBhvr>
                                      <p:to>
                                        <p:strVal val="visible"/>
                                      </p:to>
                                    </p:set>
                                    <p:animEffect transition="in" filter="fade">
                                      <p:cBhvr>
                                        <p:cTn id="36" dur="500"/>
                                        <p:tgtEl>
                                          <p:spTgt spid="112"/>
                                        </p:tgtEl>
                                      </p:cBhvr>
                                    </p:animEffect>
                                  </p:childTnLst>
                                </p:cTn>
                              </p:par>
                            </p:childTnLst>
                          </p:cTn>
                        </p:par>
                        <p:par>
                          <p:cTn id="37" fill="hold">
                            <p:stCondLst>
                              <p:cond delay="500"/>
                            </p:stCondLst>
                            <p:childTnLst>
                              <p:par>
                                <p:cTn id="38" presetID="22" presetClass="entr" presetSubtype="1" fill="hold" grpId="0" nodeType="afterEffect">
                                  <p:stCondLst>
                                    <p:cond delay="0"/>
                                  </p:stCondLst>
                                  <p:childTnLst>
                                    <p:set>
                                      <p:cBhvr>
                                        <p:cTn id="39" dur="1" fill="hold">
                                          <p:stCondLst>
                                            <p:cond delay="0"/>
                                          </p:stCondLst>
                                        </p:cTn>
                                        <p:tgtEl>
                                          <p:spTgt spid="140"/>
                                        </p:tgtEl>
                                        <p:attrNameLst>
                                          <p:attrName>style.visibility</p:attrName>
                                        </p:attrNameLst>
                                      </p:cBhvr>
                                      <p:to>
                                        <p:strVal val="visible"/>
                                      </p:to>
                                    </p:set>
                                    <p:animEffect transition="in" filter="wipe(up)">
                                      <p:cBhvr>
                                        <p:cTn id="40" dur="650"/>
                                        <p:tgtEl>
                                          <p:spTgt spid="140"/>
                                        </p:tgtEl>
                                      </p:cBhvr>
                                    </p:animEffect>
                                  </p:childTnLst>
                                </p:cTn>
                              </p:par>
                            </p:childTnLst>
                          </p:cTn>
                        </p:par>
                      </p:childTnLst>
                    </p:cTn>
                  </p:par>
                  <p:par>
                    <p:cTn id="41" fill="hold">
                      <p:stCondLst>
                        <p:cond delay="indefinite"/>
                      </p:stCondLst>
                      <p:childTnLst>
                        <p:par>
                          <p:cTn id="42" fill="hold">
                            <p:stCondLst>
                              <p:cond delay="0"/>
                            </p:stCondLst>
                            <p:childTnLst>
                              <p:par>
                                <p:cTn id="43" presetID="10" presetClass="entr" presetSubtype="0" fill="hold" nodeType="clickEffect">
                                  <p:stCondLst>
                                    <p:cond delay="0"/>
                                  </p:stCondLst>
                                  <p:childTnLst>
                                    <p:set>
                                      <p:cBhvr>
                                        <p:cTn id="44" dur="1" fill="hold">
                                          <p:stCondLst>
                                            <p:cond delay="0"/>
                                          </p:stCondLst>
                                        </p:cTn>
                                        <p:tgtEl>
                                          <p:spTgt spid="100"/>
                                        </p:tgtEl>
                                        <p:attrNameLst>
                                          <p:attrName>style.visibility</p:attrName>
                                        </p:attrNameLst>
                                      </p:cBhvr>
                                      <p:to>
                                        <p:strVal val="visible"/>
                                      </p:to>
                                    </p:set>
                                    <p:animEffect transition="in" filter="fade">
                                      <p:cBhvr>
                                        <p:cTn id="45" dur="500"/>
                                        <p:tgtEl>
                                          <p:spTgt spid="100"/>
                                        </p:tgtEl>
                                      </p:cBhvr>
                                    </p:animEffect>
                                  </p:childTnLst>
                                </p:cTn>
                              </p:par>
                              <p:par>
                                <p:cTn id="46" presetID="10" presetClass="entr" presetSubtype="0" fill="hold" grpId="0" nodeType="withEffect">
                                  <p:stCondLst>
                                    <p:cond delay="0"/>
                                  </p:stCondLst>
                                  <p:childTnLst>
                                    <p:set>
                                      <p:cBhvr>
                                        <p:cTn id="47" dur="1" fill="hold">
                                          <p:stCondLst>
                                            <p:cond delay="0"/>
                                          </p:stCondLst>
                                        </p:cTn>
                                        <p:tgtEl>
                                          <p:spTgt spid="113"/>
                                        </p:tgtEl>
                                        <p:attrNameLst>
                                          <p:attrName>style.visibility</p:attrName>
                                        </p:attrNameLst>
                                      </p:cBhvr>
                                      <p:to>
                                        <p:strVal val="visible"/>
                                      </p:to>
                                    </p:set>
                                    <p:animEffect transition="in" filter="fade">
                                      <p:cBhvr>
                                        <p:cTn id="48" dur="500"/>
                                        <p:tgtEl>
                                          <p:spTgt spid="113"/>
                                        </p:tgtEl>
                                      </p:cBhvr>
                                    </p:animEffect>
                                  </p:childTnLst>
                                </p:cTn>
                              </p:par>
                              <p:par>
                                <p:cTn id="49" presetID="10" presetClass="entr" presetSubtype="0" fill="hold" grpId="0" nodeType="withEffect">
                                  <p:stCondLst>
                                    <p:cond delay="0"/>
                                  </p:stCondLst>
                                  <p:childTnLst>
                                    <p:set>
                                      <p:cBhvr>
                                        <p:cTn id="50" dur="1" fill="hold">
                                          <p:stCondLst>
                                            <p:cond delay="0"/>
                                          </p:stCondLst>
                                        </p:cTn>
                                        <p:tgtEl>
                                          <p:spTgt spid="114"/>
                                        </p:tgtEl>
                                        <p:attrNameLst>
                                          <p:attrName>style.visibility</p:attrName>
                                        </p:attrNameLst>
                                      </p:cBhvr>
                                      <p:to>
                                        <p:strVal val="visible"/>
                                      </p:to>
                                    </p:set>
                                    <p:animEffect transition="in" filter="fade">
                                      <p:cBhvr>
                                        <p:cTn id="51" dur="500"/>
                                        <p:tgtEl>
                                          <p:spTgt spid="114"/>
                                        </p:tgtEl>
                                      </p:cBhvr>
                                    </p:animEffect>
                                  </p:childTnLst>
                                </p:cTn>
                              </p:par>
                            </p:childTnLst>
                          </p:cTn>
                        </p:par>
                        <p:par>
                          <p:cTn id="52" fill="hold">
                            <p:stCondLst>
                              <p:cond delay="500"/>
                            </p:stCondLst>
                            <p:childTnLst>
                              <p:par>
                                <p:cTn id="53" presetID="22" presetClass="entr" presetSubtype="2" fill="hold" grpId="0" nodeType="afterEffect">
                                  <p:stCondLst>
                                    <p:cond delay="0"/>
                                  </p:stCondLst>
                                  <p:childTnLst>
                                    <p:set>
                                      <p:cBhvr>
                                        <p:cTn id="54" dur="1" fill="hold">
                                          <p:stCondLst>
                                            <p:cond delay="0"/>
                                          </p:stCondLst>
                                        </p:cTn>
                                        <p:tgtEl>
                                          <p:spTgt spid="141"/>
                                        </p:tgtEl>
                                        <p:attrNameLst>
                                          <p:attrName>style.visibility</p:attrName>
                                        </p:attrNameLst>
                                      </p:cBhvr>
                                      <p:to>
                                        <p:strVal val="visible"/>
                                      </p:to>
                                    </p:set>
                                    <p:animEffect transition="in" filter="wipe(right)">
                                      <p:cBhvr>
                                        <p:cTn id="55" dur="550"/>
                                        <p:tgtEl>
                                          <p:spTgt spid="141"/>
                                        </p:tgtEl>
                                      </p:cBhvr>
                                    </p:animEffect>
                                  </p:childTnLst>
                                </p:cTn>
                              </p:par>
                            </p:childTnLst>
                          </p:cTn>
                        </p:par>
                      </p:childTnLst>
                    </p:cTn>
                  </p:par>
                  <p:par>
                    <p:cTn id="56" fill="hold">
                      <p:stCondLst>
                        <p:cond delay="indefinite"/>
                      </p:stCondLst>
                      <p:childTnLst>
                        <p:par>
                          <p:cTn id="57" fill="hold">
                            <p:stCondLst>
                              <p:cond delay="0"/>
                            </p:stCondLst>
                            <p:childTnLst>
                              <p:par>
                                <p:cTn id="58" presetID="10" presetClass="entr" presetSubtype="0" fill="hold" nodeType="clickEffect">
                                  <p:stCondLst>
                                    <p:cond delay="0"/>
                                  </p:stCondLst>
                                  <p:childTnLst>
                                    <p:set>
                                      <p:cBhvr>
                                        <p:cTn id="59" dur="1" fill="hold">
                                          <p:stCondLst>
                                            <p:cond delay="0"/>
                                          </p:stCondLst>
                                        </p:cTn>
                                        <p:tgtEl>
                                          <p:spTgt spid="104"/>
                                        </p:tgtEl>
                                        <p:attrNameLst>
                                          <p:attrName>style.visibility</p:attrName>
                                        </p:attrNameLst>
                                      </p:cBhvr>
                                      <p:to>
                                        <p:strVal val="visible"/>
                                      </p:to>
                                    </p:set>
                                    <p:animEffect transition="in" filter="fade">
                                      <p:cBhvr>
                                        <p:cTn id="60" dur="500"/>
                                        <p:tgtEl>
                                          <p:spTgt spid="104"/>
                                        </p:tgtEl>
                                      </p:cBhvr>
                                    </p:animEffect>
                                  </p:childTnLst>
                                </p:cTn>
                              </p:par>
                              <p:par>
                                <p:cTn id="61" presetID="10" presetClass="entr" presetSubtype="0" fill="hold" grpId="0" nodeType="withEffect">
                                  <p:stCondLst>
                                    <p:cond delay="0"/>
                                  </p:stCondLst>
                                  <p:childTnLst>
                                    <p:set>
                                      <p:cBhvr>
                                        <p:cTn id="62" dur="1" fill="hold">
                                          <p:stCondLst>
                                            <p:cond delay="0"/>
                                          </p:stCondLst>
                                        </p:cTn>
                                        <p:tgtEl>
                                          <p:spTgt spid="115"/>
                                        </p:tgtEl>
                                        <p:attrNameLst>
                                          <p:attrName>style.visibility</p:attrName>
                                        </p:attrNameLst>
                                      </p:cBhvr>
                                      <p:to>
                                        <p:strVal val="visible"/>
                                      </p:to>
                                    </p:set>
                                    <p:animEffect transition="in" filter="fade">
                                      <p:cBhvr>
                                        <p:cTn id="63" dur="500"/>
                                        <p:tgtEl>
                                          <p:spTgt spid="115"/>
                                        </p:tgtEl>
                                      </p:cBhvr>
                                    </p:animEffect>
                                  </p:childTnLst>
                                </p:cTn>
                              </p:par>
                              <p:par>
                                <p:cTn id="64" presetID="10" presetClass="entr" presetSubtype="0" fill="hold" grpId="0" nodeType="withEffect">
                                  <p:stCondLst>
                                    <p:cond delay="0"/>
                                  </p:stCondLst>
                                  <p:childTnLst>
                                    <p:set>
                                      <p:cBhvr>
                                        <p:cTn id="65" dur="1" fill="hold">
                                          <p:stCondLst>
                                            <p:cond delay="0"/>
                                          </p:stCondLst>
                                        </p:cTn>
                                        <p:tgtEl>
                                          <p:spTgt spid="116"/>
                                        </p:tgtEl>
                                        <p:attrNameLst>
                                          <p:attrName>style.visibility</p:attrName>
                                        </p:attrNameLst>
                                      </p:cBhvr>
                                      <p:to>
                                        <p:strVal val="visible"/>
                                      </p:to>
                                    </p:set>
                                    <p:animEffect transition="in" filter="fade">
                                      <p:cBhvr>
                                        <p:cTn id="66" dur="500"/>
                                        <p:tgtEl>
                                          <p:spTgt spid="116"/>
                                        </p:tgtEl>
                                      </p:cBhvr>
                                    </p:animEffect>
                                  </p:childTnLst>
                                </p:cTn>
                              </p:par>
                            </p:childTnLst>
                          </p:cTn>
                        </p:par>
                        <p:par>
                          <p:cTn id="67" fill="hold">
                            <p:stCondLst>
                              <p:cond delay="500"/>
                            </p:stCondLst>
                            <p:childTnLst>
                              <p:par>
                                <p:cTn id="68" presetID="22" presetClass="entr" presetSubtype="2" fill="hold" grpId="0" nodeType="afterEffect">
                                  <p:stCondLst>
                                    <p:cond delay="0"/>
                                  </p:stCondLst>
                                  <p:childTnLst>
                                    <p:set>
                                      <p:cBhvr>
                                        <p:cTn id="69" dur="1" fill="hold">
                                          <p:stCondLst>
                                            <p:cond delay="0"/>
                                          </p:stCondLst>
                                        </p:cTn>
                                        <p:tgtEl>
                                          <p:spTgt spid="142"/>
                                        </p:tgtEl>
                                        <p:attrNameLst>
                                          <p:attrName>style.visibility</p:attrName>
                                        </p:attrNameLst>
                                      </p:cBhvr>
                                      <p:to>
                                        <p:strVal val="visible"/>
                                      </p:to>
                                    </p:set>
                                    <p:animEffect transition="in" filter="wipe(right)">
                                      <p:cBhvr>
                                        <p:cTn id="70" dur="550"/>
                                        <p:tgtEl>
                                          <p:spTgt spid="142"/>
                                        </p:tgtEl>
                                      </p:cBhvr>
                                    </p:animEffect>
                                  </p:childTnLst>
                                </p:cTn>
                              </p:par>
                            </p:childTnLst>
                          </p:cTn>
                        </p:par>
                      </p:childTnLst>
                    </p:cTn>
                  </p:par>
                  <p:par>
                    <p:cTn id="71" fill="hold">
                      <p:stCondLst>
                        <p:cond delay="indefinite"/>
                      </p:stCondLst>
                      <p:childTnLst>
                        <p:par>
                          <p:cTn id="72" fill="hold">
                            <p:stCondLst>
                              <p:cond delay="0"/>
                            </p:stCondLst>
                            <p:childTnLst>
                              <p:par>
                                <p:cTn id="73" presetID="10" presetClass="entr" presetSubtype="0" fill="hold" nodeType="clickEffect">
                                  <p:stCondLst>
                                    <p:cond delay="0"/>
                                  </p:stCondLst>
                                  <p:childTnLst>
                                    <p:set>
                                      <p:cBhvr>
                                        <p:cTn id="74" dur="1" fill="hold">
                                          <p:stCondLst>
                                            <p:cond delay="0"/>
                                          </p:stCondLst>
                                        </p:cTn>
                                        <p:tgtEl>
                                          <p:spTgt spid="102"/>
                                        </p:tgtEl>
                                        <p:attrNameLst>
                                          <p:attrName>style.visibility</p:attrName>
                                        </p:attrNameLst>
                                      </p:cBhvr>
                                      <p:to>
                                        <p:strVal val="visible"/>
                                      </p:to>
                                    </p:set>
                                    <p:animEffect transition="in" filter="fade">
                                      <p:cBhvr>
                                        <p:cTn id="75" dur="500"/>
                                        <p:tgtEl>
                                          <p:spTgt spid="102"/>
                                        </p:tgtEl>
                                      </p:cBhvr>
                                    </p:animEffect>
                                  </p:childTnLst>
                                </p:cTn>
                              </p:par>
                              <p:par>
                                <p:cTn id="76" presetID="10" presetClass="entr" presetSubtype="0" fill="hold" grpId="0" nodeType="withEffect">
                                  <p:stCondLst>
                                    <p:cond delay="0"/>
                                  </p:stCondLst>
                                  <p:childTnLst>
                                    <p:set>
                                      <p:cBhvr>
                                        <p:cTn id="77" dur="1" fill="hold">
                                          <p:stCondLst>
                                            <p:cond delay="0"/>
                                          </p:stCondLst>
                                        </p:cTn>
                                        <p:tgtEl>
                                          <p:spTgt spid="117"/>
                                        </p:tgtEl>
                                        <p:attrNameLst>
                                          <p:attrName>style.visibility</p:attrName>
                                        </p:attrNameLst>
                                      </p:cBhvr>
                                      <p:to>
                                        <p:strVal val="visible"/>
                                      </p:to>
                                    </p:set>
                                    <p:animEffect transition="in" filter="fade">
                                      <p:cBhvr>
                                        <p:cTn id="78" dur="500"/>
                                        <p:tgtEl>
                                          <p:spTgt spid="117"/>
                                        </p:tgtEl>
                                      </p:cBhvr>
                                    </p:animEffect>
                                  </p:childTnLst>
                                </p:cTn>
                              </p:par>
                              <p:par>
                                <p:cTn id="79" presetID="10" presetClass="entr" presetSubtype="0" fill="hold" grpId="0" nodeType="withEffect">
                                  <p:stCondLst>
                                    <p:cond delay="0"/>
                                  </p:stCondLst>
                                  <p:childTnLst>
                                    <p:set>
                                      <p:cBhvr>
                                        <p:cTn id="80" dur="1" fill="hold">
                                          <p:stCondLst>
                                            <p:cond delay="0"/>
                                          </p:stCondLst>
                                        </p:cTn>
                                        <p:tgtEl>
                                          <p:spTgt spid="118"/>
                                        </p:tgtEl>
                                        <p:attrNameLst>
                                          <p:attrName>style.visibility</p:attrName>
                                        </p:attrNameLst>
                                      </p:cBhvr>
                                      <p:to>
                                        <p:strVal val="visible"/>
                                      </p:to>
                                    </p:set>
                                    <p:animEffect transition="in" filter="fade">
                                      <p:cBhvr>
                                        <p:cTn id="81" dur="500"/>
                                        <p:tgtEl>
                                          <p:spTgt spid="118"/>
                                        </p:tgtEl>
                                      </p:cBhvr>
                                    </p:animEffect>
                                  </p:childTnLst>
                                </p:cTn>
                              </p:par>
                            </p:childTnLst>
                          </p:cTn>
                        </p:par>
                        <p:par>
                          <p:cTn id="82" fill="hold">
                            <p:stCondLst>
                              <p:cond delay="500"/>
                            </p:stCondLst>
                            <p:childTnLst>
                              <p:par>
                                <p:cTn id="83" presetID="22" presetClass="entr" presetSubtype="4" fill="hold" grpId="0" nodeType="afterEffect">
                                  <p:stCondLst>
                                    <p:cond delay="0"/>
                                  </p:stCondLst>
                                  <p:childTnLst>
                                    <p:set>
                                      <p:cBhvr>
                                        <p:cTn id="84" dur="1" fill="hold">
                                          <p:stCondLst>
                                            <p:cond delay="0"/>
                                          </p:stCondLst>
                                        </p:cTn>
                                        <p:tgtEl>
                                          <p:spTgt spid="6"/>
                                        </p:tgtEl>
                                        <p:attrNameLst>
                                          <p:attrName>style.visibility</p:attrName>
                                        </p:attrNameLst>
                                      </p:cBhvr>
                                      <p:to>
                                        <p:strVal val="visible"/>
                                      </p:to>
                                    </p:set>
                                    <p:animEffect transition="in" filter="wipe(down)">
                                      <p:cBhvr>
                                        <p:cTn id="85" dur="650"/>
                                        <p:tgtEl>
                                          <p:spTgt spid="6"/>
                                        </p:tgtEl>
                                      </p:cBhvr>
                                    </p:animEffect>
                                  </p:childTnLst>
                                </p:cTn>
                              </p:par>
                            </p:childTnLst>
                          </p:cTn>
                        </p:par>
                      </p:childTnLst>
                    </p:cTn>
                  </p:par>
                  <p:par>
                    <p:cTn id="86" fill="hold">
                      <p:stCondLst>
                        <p:cond delay="indefinite"/>
                      </p:stCondLst>
                      <p:childTnLst>
                        <p:par>
                          <p:cTn id="87" fill="hold">
                            <p:stCondLst>
                              <p:cond delay="0"/>
                            </p:stCondLst>
                            <p:childTnLst>
                              <p:par>
                                <p:cTn id="88" presetID="10" presetClass="entr" presetSubtype="0" fill="hold" nodeType="clickEffect">
                                  <p:stCondLst>
                                    <p:cond delay="0"/>
                                  </p:stCondLst>
                                  <p:childTnLst>
                                    <p:set>
                                      <p:cBhvr>
                                        <p:cTn id="89" dur="1" fill="hold">
                                          <p:stCondLst>
                                            <p:cond delay="0"/>
                                          </p:stCondLst>
                                        </p:cTn>
                                        <p:tgtEl>
                                          <p:spTgt spid="18"/>
                                        </p:tgtEl>
                                        <p:attrNameLst>
                                          <p:attrName>style.visibility</p:attrName>
                                        </p:attrNameLst>
                                      </p:cBhvr>
                                      <p:to>
                                        <p:strVal val="visible"/>
                                      </p:to>
                                    </p:set>
                                    <p:animEffect transition="in" filter="fade">
                                      <p:cBhvr>
                                        <p:cTn id="90" dur="500"/>
                                        <p:tgtEl>
                                          <p:spTgt spid="18"/>
                                        </p:tgtEl>
                                      </p:cBhvr>
                                    </p:animEffect>
                                  </p:childTnLst>
                                </p:cTn>
                              </p:par>
                              <p:par>
                                <p:cTn id="91" presetID="10" presetClass="entr" presetSubtype="0" fill="hold" nodeType="withEffect">
                                  <p:stCondLst>
                                    <p:cond delay="0"/>
                                  </p:stCondLst>
                                  <p:childTnLst>
                                    <p:set>
                                      <p:cBhvr>
                                        <p:cTn id="92" dur="1" fill="hold">
                                          <p:stCondLst>
                                            <p:cond delay="0"/>
                                          </p:stCondLst>
                                        </p:cTn>
                                        <p:tgtEl>
                                          <p:spTgt spid="16"/>
                                        </p:tgtEl>
                                        <p:attrNameLst>
                                          <p:attrName>style.visibility</p:attrName>
                                        </p:attrNameLst>
                                      </p:cBhvr>
                                      <p:to>
                                        <p:strVal val="visible"/>
                                      </p:to>
                                    </p:set>
                                    <p:animEffect transition="in" filter="fade">
                                      <p:cBhvr>
                                        <p:cTn id="93" dur="500"/>
                                        <p:tgtEl>
                                          <p:spTgt spid="16"/>
                                        </p:tgtEl>
                                      </p:cBhvr>
                                    </p:animEffect>
                                  </p:childTnLst>
                                </p:cTn>
                              </p:par>
                            </p:childTnLst>
                          </p:cTn>
                        </p:par>
                        <p:par>
                          <p:cTn id="94" fill="hold">
                            <p:stCondLst>
                              <p:cond delay="500"/>
                            </p:stCondLst>
                            <p:childTnLst>
                              <p:par>
                                <p:cTn id="95" presetID="10" presetClass="entr" presetSubtype="0" fill="hold" nodeType="afterEffect">
                                  <p:stCondLst>
                                    <p:cond delay="0"/>
                                  </p:stCondLst>
                                  <p:childTnLst>
                                    <p:set>
                                      <p:cBhvr>
                                        <p:cTn id="96" dur="1" fill="hold">
                                          <p:stCondLst>
                                            <p:cond delay="0"/>
                                          </p:stCondLst>
                                        </p:cTn>
                                        <p:tgtEl>
                                          <p:spTgt spid="154"/>
                                        </p:tgtEl>
                                        <p:attrNameLst>
                                          <p:attrName>style.visibility</p:attrName>
                                        </p:attrNameLst>
                                      </p:cBhvr>
                                      <p:to>
                                        <p:strVal val="visible"/>
                                      </p:to>
                                    </p:set>
                                    <p:animEffect transition="in" filter="fade">
                                      <p:cBhvr>
                                        <p:cTn id="97" dur="500"/>
                                        <p:tgtEl>
                                          <p:spTgt spid="154"/>
                                        </p:tgtEl>
                                      </p:cBhvr>
                                    </p:animEffect>
                                  </p:childTnLst>
                                </p:cTn>
                              </p:par>
                              <p:par>
                                <p:cTn id="98" presetID="10" presetClass="entr" presetSubtype="0" fill="hold" nodeType="withEffect">
                                  <p:stCondLst>
                                    <p:cond delay="0"/>
                                  </p:stCondLst>
                                  <p:childTnLst>
                                    <p:set>
                                      <p:cBhvr>
                                        <p:cTn id="99" dur="1" fill="hold">
                                          <p:stCondLst>
                                            <p:cond delay="0"/>
                                          </p:stCondLst>
                                        </p:cTn>
                                        <p:tgtEl>
                                          <p:spTgt spid="155"/>
                                        </p:tgtEl>
                                        <p:attrNameLst>
                                          <p:attrName>style.visibility</p:attrName>
                                        </p:attrNameLst>
                                      </p:cBhvr>
                                      <p:to>
                                        <p:strVal val="visible"/>
                                      </p:to>
                                    </p:set>
                                    <p:animEffect transition="in" filter="fade">
                                      <p:cBhvr>
                                        <p:cTn id="100" dur="500"/>
                                        <p:tgtEl>
                                          <p:spTgt spid="1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142" grpId="0" animBg="1"/>
      <p:bldP spid="141" grpId="0" animBg="1"/>
      <p:bldP spid="140" grpId="0" animBg="1"/>
      <p:bldP spid="139" grpId="0" animBg="1"/>
      <p:bldP spid="111" grpId="0"/>
      <p:bldP spid="112" grpId="0"/>
      <p:bldP spid="113" grpId="0"/>
      <p:bldP spid="114" grpId="0"/>
      <p:bldP spid="109" grpId="0"/>
      <p:bldP spid="115" grpId="0"/>
      <p:bldP spid="116" grpId="0"/>
      <p:bldP spid="117" grpId="0"/>
      <p:bldP spid="118" grpId="0"/>
      <p:bldP spid="5"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8" name="グループ化 17">
            <a:extLst>
              <a:ext uri="{FF2B5EF4-FFF2-40B4-BE49-F238E27FC236}">
                <a16:creationId xmlns:a16="http://schemas.microsoft.com/office/drawing/2014/main" id="{5144676A-67A3-DC02-5C4D-853BF9DE7B90}"/>
              </a:ext>
            </a:extLst>
          </p:cNvPr>
          <p:cNvGrpSpPr/>
          <p:nvPr/>
        </p:nvGrpSpPr>
        <p:grpSpPr>
          <a:xfrm>
            <a:off x="287921" y="6410880"/>
            <a:ext cx="7967079" cy="374400"/>
            <a:chOff x="322211" y="6410880"/>
            <a:chExt cx="8532000" cy="374400"/>
          </a:xfrm>
        </p:grpSpPr>
        <p:sp>
          <p:nvSpPr>
            <p:cNvPr id="20" name="正方形/長方形 19">
              <a:extLst>
                <a:ext uri="{FF2B5EF4-FFF2-40B4-BE49-F238E27FC236}">
                  <a16:creationId xmlns:a16="http://schemas.microsoft.com/office/drawing/2014/main" id="{1966F72D-B3C3-AC29-E746-14877385F5EB}"/>
                </a:ext>
              </a:extLst>
            </p:cNvPr>
            <p:cNvSpPr/>
            <p:nvPr/>
          </p:nvSpPr>
          <p:spPr bwMode="auto">
            <a:xfrm>
              <a:off x="322211" y="6410880"/>
              <a:ext cx="8532000" cy="374400"/>
            </a:xfrm>
            <a:prstGeom prst="rect">
              <a:avLst/>
            </a:prstGeom>
            <a:noFill/>
            <a:ln w="22225" cap="flat" cmpd="sng" algn="ctr">
              <a:solidFill>
                <a:srgbClr val="005BAD"/>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ja-JP" altLang="en-US" sz="2400" b="0" i="0" u="none" strike="noStrike" cap="none" normalizeH="0" baseline="0" dirty="0">
                <a:ln>
                  <a:noFill/>
                </a:ln>
                <a:solidFill>
                  <a:schemeClr val="tx1"/>
                </a:solidFill>
                <a:effectLst/>
                <a:latin typeface="+mn-ea"/>
              </a:endParaRPr>
            </a:p>
          </p:txBody>
        </p:sp>
        <p:sp>
          <p:nvSpPr>
            <p:cNvPr id="22" name="正方形/長方形 21">
              <a:extLst>
                <a:ext uri="{FF2B5EF4-FFF2-40B4-BE49-F238E27FC236}">
                  <a16:creationId xmlns:a16="http://schemas.microsoft.com/office/drawing/2014/main" id="{E3DE0916-6FF1-0F31-0489-03BFA03BB585}"/>
                </a:ext>
              </a:extLst>
            </p:cNvPr>
            <p:cNvSpPr/>
            <p:nvPr/>
          </p:nvSpPr>
          <p:spPr bwMode="auto">
            <a:xfrm>
              <a:off x="322212" y="6449705"/>
              <a:ext cx="8497741" cy="296751"/>
            </a:xfrm>
            <a:prstGeom prst="rect">
              <a:avLst/>
            </a:prstGeom>
            <a:solidFill>
              <a:srgbClr val="CCECFF">
                <a:alpha val="30000"/>
              </a:srgbClr>
            </a:solidFill>
            <a:ln w="6350" cap="flat" cmpd="sng" algn="ctr">
              <a:solidFill>
                <a:srgbClr val="005BAD"/>
              </a:solidFill>
              <a:prstDash val="dash"/>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ja-JP" altLang="en-US" sz="2400" b="0" i="0" u="none" strike="noStrike" cap="none" normalizeH="0" baseline="0" dirty="0">
                <a:ln>
                  <a:noFill/>
                </a:ln>
                <a:solidFill>
                  <a:schemeClr val="tx1"/>
                </a:solidFill>
                <a:effectLst/>
                <a:latin typeface="+mn-ea"/>
              </a:endParaRPr>
            </a:p>
          </p:txBody>
        </p:sp>
      </p:grpSp>
      <p:sp>
        <p:nvSpPr>
          <p:cNvPr id="12291" name="テキスト ボックス 18"/>
          <p:cNvSpPr txBox="1">
            <a:spLocks noChangeArrowheads="1"/>
          </p:cNvSpPr>
          <p:nvPr/>
        </p:nvSpPr>
        <p:spPr bwMode="auto">
          <a:xfrm>
            <a:off x="0" y="1049238"/>
            <a:ext cx="914400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defTabSz="4572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defTabSz="4572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defTabSz="4572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defTabSz="4572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lgn="ctr" defTabSz="419207" eaLnBrk="1" hangingPunct="1">
              <a:spcBef>
                <a:spcPct val="0"/>
              </a:spcBef>
              <a:buNone/>
            </a:pPr>
            <a:r>
              <a:rPr lang="ja-JP" altLang="en-US" sz="2000" dirty="0">
                <a:solidFill>
                  <a:prstClr val="black"/>
                </a:solidFill>
                <a:latin typeface="+mn-ea"/>
                <a:ea typeface="+mn-ea"/>
              </a:rPr>
              <a:t>納税の義務は憲法で定められています。</a:t>
            </a:r>
          </a:p>
        </p:txBody>
      </p:sp>
      <p:sp>
        <p:nvSpPr>
          <p:cNvPr id="5" name="テキスト ボックス 4">
            <a:extLst>
              <a:ext uri="{FF2B5EF4-FFF2-40B4-BE49-F238E27FC236}">
                <a16:creationId xmlns:a16="http://schemas.microsoft.com/office/drawing/2014/main" id="{5A3D6501-0290-F086-25D2-6B8B3B3AF2B7}"/>
              </a:ext>
            </a:extLst>
          </p:cNvPr>
          <p:cNvSpPr txBox="1"/>
          <p:nvPr/>
        </p:nvSpPr>
        <p:spPr>
          <a:xfrm>
            <a:off x="762245" y="6473251"/>
            <a:ext cx="7171520" cy="261610"/>
          </a:xfrm>
          <a:prstGeom prst="rect">
            <a:avLst/>
          </a:prstGeom>
          <a:noFill/>
        </p:spPr>
        <p:txBody>
          <a:bodyPr wrap="square" rtlCol="0">
            <a:spAutoFit/>
          </a:bodyPr>
          <a:lstStyle/>
          <a:p>
            <a:r>
              <a:rPr kumimoji="1" lang="ja-JP" altLang="en-US" sz="1100" b="1" dirty="0">
                <a:solidFill>
                  <a:srgbClr val="005BAD"/>
                </a:solidFill>
                <a:latin typeface="ＭＳ Ｐゴシック" panose="020B0600070205080204" pitchFamily="50" charset="-128"/>
                <a:ea typeface="ＭＳ Ｐゴシック" panose="020B0600070205080204" pitchFamily="50" charset="-128"/>
              </a:rPr>
              <a:t>調べてみよう </a:t>
            </a:r>
            <a:r>
              <a:rPr lang="ja-JP" altLang="en-US" sz="1100" b="1" dirty="0">
                <a:solidFill>
                  <a:srgbClr val="005BAD"/>
                </a:solidFill>
                <a:latin typeface="+mj-ea"/>
                <a:ea typeface="+mj-ea"/>
              </a:rPr>
              <a:t>： </a:t>
            </a:r>
            <a:r>
              <a:rPr lang="ja-JP" altLang="en-US" sz="1100" b="1" dirty="0">
                <a:solidFill>
                  <a:srgbClr val="005BAD"/>
                </a:solidFill>
                <a:latin typeface="ＭＳ Ｐゴシック" panose="020B0600070205080204" pitchFamily="50" charset="-128"/>
                <a:ea typeface="ＭＳ Ｐゴシック" panose="020B0600070205080204" pitchFamily="50" charset="-128"/>
              </a:rPr>
              <a:t>納税の義務</a:t>
            </a:r>
            <a:r>
              <a:rPr lang="ja-JP" altLang="en-US" sz="1100" b="1" spc="-150" dirty="0">
                <a:latin typeface="+mj-ea"/>
                <a:ea typeface="+mj-ea"/>
              </a:rPr>
              <a:t>　</a:t>
            </a:r>
            <a:r>
              <a:rPr kumimoji="1" lang="en-US" altLang="ja-JP" sz="1100" dirty="0">
                <a:latin typeface="HGPGothicE" panose="020B0900000000000000" pitchFamily="34" charset="-128"/>
                <a:cs typeface="Arial" panose="020B0604020202020204" pitchFamily="34" charset="0"/>
                <a:hlinkClick r:id="rId3">
                  <a:extLst>
                    <a:ext uri="{A12FA001-AC4F-418D-AE19-62706E023703}">
                      <ahyp:hlinkClr xmlns:ahyp="http://schemas.microsoft.com/office/drawing/2018/hyperlinkcolor" val="tx"/>
                    </a:ext>
                  </a:extLst>
                </a:hlinkClick>
              </a:rPr>
              <a:t>https://www.nta.go.jp/taxes/kids/hatten/page14.htm</a:t>
            </a:r>
            <a:endParaRPr lang="ja-JP" altLang="en-US" sz="1100" dirty="0">
              <a:latin typeface="ＭＳ Ｐゴシック" panose="020B0600070205080204" pitchFamily="50" charset="-128"/>
              <a:ea typeface="ＭＳ Ｐゴシック" panose="020B0600070205080204" pitchFamily="50" charset="-128"/>
            </a:endParaRPr>
          </a:p>
        </p:txBody>
      </p:sp>
      <p:grpSp>
        <p:nvGrpSpPr>
          <p:cNvPr id="3" name="グループ化 2">
            <a:extLst>
              <a:ext uri="{FF2B5EF4-FFF2-40B4-BE49-F238E27FC236}">
                <a16:creationId xmlns:a16="http://schemas.microsoft.com/office/drawing/2014/main" id="{92A03DDB-CE3E-07ED-75BF-5961CC08483C}"/>
              </a:ext>
            </a:extLst>
          </p:cNvPr>
          <p:cNvGrpSpPr/>
          <p:nvPr/>
        </p:nvGrpSpPr>
        <p:grpSpPr>
          <a:xfrm>
            <a:off x="323849" y="1511737"/>
            <a:ext cx="8506443" cy="639767"/>
            <a:chOff x="323849" y="1511737"/>
            <a:chExt cx="8506443" cy="639767"/>
          </a:xfrm>
        </p:grpSpPr>
        <p:sp>
          <p:nvSpPr>
            <p:cNvPr id="16" name="正方形/長方形 15">
              <a:extLst>
                <a:ext uri="{FF2B5EF4-FFF2-40B4-BE49-F238E27FC236}">
                  <a16:creationId xmlns:a16="http://schemas.microsoft.com/office/drawing/2014/main" id="{F19718F4-CCB5-7925-7F41-CBF1C444D58B}"/>
                </a:ext>
              </a:extLst>
            </p:cNvPr>
            <p:cNvSpPr/>
            <p:nvPr/>
          </p:nvSpPr>
          <p:spPr bwMode="auto">
            <a:xfrm>
              <a:off x="323849" y="1511737"/>
              <a:ext cx="8506443" cy="639766"/>
            </a:xfrm>
            <a:prstGeom prst="rect">
              <a:avLst/>
            </a:prstGeom>
            <a:solidFill>
              <a:schemeClr val="bg1"/>
            </a:solidFill>
            <a:ln w="9525" cap="flat" cmpd="sng" algn="ctr">
              <a:solidFill>
                <a:srgbClr val="005BAD"/>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ja-JP" altLang="en-US" sz="2400" b="0" i="0" u="none" strike="noStrike" cap="none" normalizeH="0" baseline="0" dirty="0">
                <a:ln>
                  <a:noFill/>
                </a:ln>
                <a:solidFill>
                  <a:schemeClr val="tx1"/>
                </a:solidFill>
                <a:effectLst/>
                <a:latin typeface="+mn-ea"/>
              </a:endParaRPr>
            </a:p>
          </p:txBody>
        </p:sp>
        <p:sp>
          <p:nvSpPr>
            <p:cNvPr id="17" name="正方形/長方形 16">
              <a:extLst>
                <a:ext uri="{FF2B5EF4-FFF2-40B4-BE49-F238E27FC236}">
                  <a16:creationId xmlns:a16="http://schemas.microsoft.com/office/drawing/2014/main" id="{E0F14D9F-CB8A-794A-BAE9-BB0208041198}"/>
                </a:ext>
              </a:extLst>
            </p:cNvPr>
            <p:cNvSpPr/>
            <p:nvPr/>
          </p:nvSpPr>
          <p:spPr bwMode="auto">
            <a:xfrm>
              <a:off x="323850" y="1511737"/>
              <a:ext cx="2019701" cy="639767"/>
            </a:xfrm>
            <a:prstGeom prst="rect">
              <a:avLst/>
            </a:prstGeom>
            <a:solidFill>
              <a:srgbClr val="005BAD"/>
            </a:solidFill>
            <a:ln w="635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lang="ja-JP" altLang="en-US" sz="1800" spc="120" dirty="0">
                  <a:solidFill>
                    <a:schemeClr val="bg1"/>
                  </a:solidFill>
                  <a:latin typeface="+mn-ea"/>
                  <a:ea typeface="+mn-ea"/>
                </a:rPr>
                <a:t>日本国憲法</a:t>
              </a:r>
              <a:endParaRPr lang="en-US" altLang="ja-JP" sz="1800" spc="120" dirty="0">
                <a:solidFill>
                  <a:schemeClr val="bg1"/>
                </a:solidFill>
                <a:latin typeface="+mn-ea"/>
                <a:ea typeface="+mn-ea"/>
              </a:endParaRPr>
            </a:p>
            <a:p>
              <a:pPr marL="0" marR="0" indent="0" algn="ctr" defTabSz="914400" rtl="0" eaLnBrk="1" fontAlgn="base" latinLnBrk="0" hangingPunct="1">
                <a:lnSpc>
                  <a:spcPct val="100000"/>
                </a:lnSpc>
                <a:spcBef>
                  <a:spcPct val="0"/>
                </a:spcBef>
                <a:spcAft>
                  <a:spcPct val="0"/>
                </a:spcAft>
                <a:buClrTx/>
                <a:buSzTx/>
                <a:buFontTx/>
                <a:buNone/>
                <a:tabLst/>
              </a:pPr>
              <a:r>
                <a:rPr kumimoji="1" lang="ja-JP" altLang="en-US" sz="1600" b="0" i="0" u="none" strike="noStrike" cap="none" spc="120" normalizeH="0" baseline="0" dirty="0">
                  <a:ln>
                    <a:noFill/>
                  </a:ln>
                  <a:solidFill>
                    <a:schemeClr val="bg1"/>
                  </a:solidFill>
                  <a:effectLst/>
                  <a:latin typeface="+mn-ea"/>
                  <a:ea typeface="+mn-ea"/>
                </a:rPr>
                <a:t>第</a:t>
              </a:r>
              <a:r>
                <a:rPr kumimoji="1" lang="ja-JP" altLang="en-US" sz="1800" b="0" i="0" u="none" strike="noStrike" cap="none" spc="120" normalizeH="0" baseline="0" dirty="0">
                  <a:ln>
                    <a:noFill/>
                  </a:ln>
                  <a:solidFill>
                    <a:schemeClr val="bg1"/>
                  </a:solidFill>
                  <a:effectLst/>
                  <a:latin typeface="+mn-ea"/>
                  <a:ea typeface="+mn-ea"/>
                </a:rPr>
                <a:t>３０</a:t>
              </a:r>
              <a:r>
                <a:rPr kumimoji="1" lang="ja-JP" altLang="en-US" sz="1600" b="0" i="0" u="none" strike="noStrike" cap="none" spc="120" normalizeH="0" baseline="0" dirty="0">
                  <a:ln>
                    <a:noFill/>
                  </a:ln>
                  <a:solidFill>
                    <a:schemeClr val="bg1"/>
                  </a:solidFill>
                  <a:effectLst/>
                  <a:latin typeface="+mn-ea"/>
                  <a:ea typeface="+mn-ea"/>
                </a:rPr>
                <a:t>条</a:t>
              </a:r>
              <a:endParaRPr kumimoji="1" lang="ja-JP" altLang="en-US" sz="1800" b="0" i="0" u="none" strike="noStrike" cap="none" spc="120" normalizeH="0" baseline="0" dirty="0">
                <a:ln>
                  <a:noFill/>
                </a:ln>
                <a:solidFill>
                  <a:schemeClr val="bg1"/>
                </a:solidFill>
                <a:effectLst/>
                <a:latin typeface="+mn-ea"/>
                <a:ea typeface="+mn-ea"/>
              </a:endParaRPr>
            </a:p>
          </p:txBody>
        </p:sp>
      </p:grpSp>
      <p:sp>
        <p:nvSpPr>
          <p:cNvPr id="19" name="Rectangle 36">
            <a:extLst>
              <a:ext uri="{FF2B5EF4-FFF2-40B4-BE49-F238E27FC236}">
                <a16:creationId xmlns:a16="http://schemas.microsoft.com/office/drawing/2014/main" id="{0416F083-34C9-81D2-28BC-6A6402D051EE}"/>
              </a:ext>
            </a:extLst>
          </p:cNvPr>
          <p:cNvSpPr>
            <a:spLocks noChangeArrowheads="1"/>
          </p:cNvSpPr>
          <p:nvPr/>
        </p:nvSpPr>
        <p:spPr bwMode="auto">
          <a:xfrm>
            <a:off x="2494445" y="1633717"/>
            <a:ext cx="6226384"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defTabSz="838413" eaLnBrk="1" hangingPunct="1">
              <a:defRPr/>
            </a:pPr>
            <a:r>
              <a:rPr lang="ja-JP" altLang="en-US" sz="2000" dirty="0">
                <a:solidFill>
                  <a:srgbClr val="005BAD"/>
                </a:solidFill>
                <a:latin typeface="+mn-ea"/>
                <a:ea typeface="+mn-ea"/>
              </a:rPr>
              <a:t>国民は、法律の定めるところにより、納税の義務を</a:t>
            </a:r>
            <a:r>
              <a:rPr lang="ja-JP" altLang="en-US" sz="2000" dirty="0" err="1">
                <a:solidFill>
                  <a:srgbClr val="005BAD"/>
                </a:solidFill>
                <a:latin typeface="+mn-ea"/>
                <a:ea typeface="+mn-ea"/>
              </a:rPr>
              <a:t>負ふ</a:t>
            </a:r>
            <a:r>
              <a:rPr lang="ja-JP" altLang="en-US" sz="2000" dirty="0">
                <a:solidFill>
                  <a:srgbClr val="005BAD"/>
                </a:solidFill>
                <a:latin typeface="+mn-ea"/>
                <a:ea typeface="+mn-ea"/>
              </a:rPr>
              <a:t>。</a:t>
            </a:r>
          </a:p>
        </p:txBody>
      </p:sp>
      <p:sp>
        <p:nvSpPr>
          <p:cNvPr id="2" name="Rectangle 14">
            <a:extLst>
              <a:ext uri="{FF2B5EF4-FFF2-40B4-BE49-F238E27FC236}">
                <a16:creationId xmlns:a16="http://schemas.microsoft.com/office/drawing/2014/main" id="{24E4F9A0-B4C5-ACD3-67AB-CE6A97734CBE}"/>
              </a:ext>
            </a:extLst>
          </p:cNvPr>
          <p:cNvSpPr txBox="1">
            <a:spLocks noChangeArrowheads="1"/>
          </p:cNvSpPr>
          <p:nvPr/>
        </p:nvSpPr>
        <p:spPr bwMode="auto">
          <a:xfrm>
            <a:off x="240030" y="134966"/>
            <a:ext cx="8771002"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noAutofit/>
          </a:bodyPr>
          <a:lstStyle>
            <a:lvl1pPr algn="ctr" rtl="0" eaLnBrk="0" fontAlgn="base" hangingPunct="0">
              <a:spcBef>
                <a:spcPct val="0"/>
              </a:spcBef>
              <a:spcAft>
                <a:spcPct val="0"/>
              </a:spcAft>
              <a:defRPr kumimoji="1" sz="4400">
                <a:solidFill>
                  <a:schemeClr val="tx2"/>
                </a:solidFill>
                <a:latin typeface="+mj-lt"/>
                <a:ea typeface="+mj-ea"/>
                <a:cs typeface="+mj-cs"/>
              </a:defRPr>
            </a:lvl1pPr>
            <a:lvl2pPr algn="ctr" rtl="0" eaLnBrk="0" fontAlgn="base" hangingPunct="0">
              <a:spcBef>
                <a:spcPct val="0"/>
              </a:spcBef>
              <a:spcAft>
                <a:spcPct val="0"/>
              </a:spcAft>
              <a:defRPr kumimoji="1" sz="4400">
                <a:solidFill>
                  <a:schemeClr val="tx2"/>
                </a:solidFill>
                <a:latin typeface="Times" charset="0"/>
                <a:ea typeface="Osaka" charset="-128"/>
              </a:defRPr>
            </a:lvl2pPr>
            <a:lvl3pPr algn="ctr" rtl="0" eaLnBrk="0" fontAlgn="base" hangingPunct="0">
              <a:spcBef>
                <a:spcPct val="0"/>
              </a:spcBef>
              <a:spcAft>
                <a:spcPct val="0"/>
              </a:spcAft>
              <a:defRPr kumimoji="1" sz="4400">
                <a:solidFill>
                  <a:schemeClr val="tx2"/>
                </a:solidFill>
                <a:latin typeface="Times" charset="0"/>
                <a:ea typeface="Osaka" charset="-128"/>
              </a:defRPr>
            </a:lvl3pPr>
            <a:lvl4pPr algn="ctr" rtl="0" eaLnBrk="0" fontAlgn="base" hangingPunct="0">
              <a:spcBef>
                <a:spcPct val="0"/>
              </a:spcBef>
              <a:spcAft>
                <a:spcPct val="0"/>
              </a:spcAft>
              <a:defRPr kumimoji="1" sz="4400">
                <a:solidFill>
                  <a:schemeClr val="tx2"/>
                </a:solidFill>
                <a:latin typeface="Times" charset="0"/>
                <a:ea typeface="Osaka" charset="-128"/>
              </a:defRPr>
            </a:lvl4pPr>
            <a:lvl5pPr algn="ctr" rtl="0" eaLnBrk="0" fontAlgn="base" hangingPunct="0">
              <a:spcBef>
                <a:spcPct val="0"/>
              </a:spcBef>
              <a:spcAft>
                <a:spcPct val="0"/>
              </a:spcAft>
              <a:defRPr kumimoji="1" sz="4400">
                <a:solidFill>
                  <a:schemeClr val="tx2"/>
                </a:solidFill>
                <a:latin typeface="Times" charset="0"/>
                <a:ea typeface="Osaka" charset="-128"/>
              </a:defRPr>
            </a:lvl5pPr>
            <a:lvl6pPr marL="457200" algn="ctr" rtl="0" fontAlgn="base">
              <a:spcBef>
                <a:spcPct val="0"/>
              </a:spcBef>
              <a:spcAft>
                <a:spcPct val="0"/>
              </a:spcAft>
              <a:defRPr kumimoji="1" sz="4400">
                <a:solidFill>
                  <a:schemeClr val="tx2"/>
                </a:solidFill>
                <a:latin typeface="Times" charset="0"/>
                <a:ea typeface="Osaka" charset="-128"/>
              </a:defRPr>
            </a:lvl6pPr>
            <a:lvl7pPr marL="914400" algn="ctr" rtl="0" fontAlgn="base">
              <a:spcBef>
                <a:spcPct val="0"/>
              </a:spcBef>
              <a:spcAft>
                <a:spcPct val="0"/>
              </a:spcAft>
              <a:defRPr kumimoji="1" sz="4400">
                <a:solidFill>
                  <a:schemeClr val="tx2"/>
                </a:solidFill>
                <a:latin typeface="Times" charset="0"/>
                <a:ea typeface="Osaka" charset="-128"/>
              </a:defRPr>
            </a:lvl7pPr>
            <a:lvl8pPr marL="1371600" algn="ctr" rtl="0" fontAlgn="base">
              <a:spcBef>
                <a:spcPct val="0"/>
              </a:spcBef>
              <a:spcAft>
                <a:spcPct val="0"/>
              </a:spcAft>
              <a:defRPr kumimoji="1" sz="4400">
                <a:solidFill>
                  <a:schemeClr val="tx2"/>
                </a:solidFill>
                <a:latin typeface="Times" charset="0"/>
                <a:ea typeface="Osaka" charset="-128"/>
              </a:defRPr>
            </a:lvl8pPr>
            <a:lvl9pPr marL="1828800" algn="ctr" rtl="0" fontAlgn="base">
              <a:spcBef>
                <a:spcPct val="0"/>
              </a:spcBef>
              <a:spcAft>
                <a:spcPct val="0"/>
              </a:spcAft>
              <a:defRPr kumimoji="1" sz="4400">
                <a:solidFill>
                  <a:schemeClr val="tx2"/>
                </a:solidFill>
                <a:latin typeface="Times" charset="0"/>
                <a:ea typeface="Osaka" charset="-128"/>
              </a:defRPr>
            </a:lvl9pPr>
          </a:lstStyle>
          <a:p>
            <a:pPr algn="l" eaLnBrk="1" hangingPunct="1"/>
            <a:r>
              <a:rPr lang="ja-JP" altLang="en-US" sz="2500" kern="0" dirty="0">
                <a:solidFill>
                  <a:srgbClr val="005BAD"/>
                </a:solidFill>
                <a:latin typeface="HGP創英角ｺﾞｼｯｸUB" panose="020B0900000000000000" pitchFamily="50" charset="-128"/>
                <a:ea typeface="HGP創英角ｺﾞｼｯｸUB" panose="020B0900000000000000" pitchFamily="50" charset="-128"/>
              </a:rPr>
              <a:t>２</a:t>
            </a:r>
            <a:r>
              <a:rPr lang="en-US" altLang="ja-JP" sz="2200" kern="0" dirty="0">
                <a:solidFill>
                  <a:srgbClr val="005BAD"/>
                </a:solidFill>
                <a:latin typeface="HGP創英角ｺﾞｼｯｸUB" panose="020B0900000000000000" pitchFamily="50" charset="-128"/>
                <a:ea typeface="HGP創英角ｺﾞｼｯｸUB" panose="020B0900000000000000" pitchFamily="50" charset="-128"/>
              </a:rPr>
              <a:t>. </a:t>
            </a:r>
            <a:r>
              <a:rPr lang="ja-JP" altLang="en-US" sz="2200" kern="0" dirty="0">
                <a:solidFill>
                  <a:schemeClr val="tx1"/>
                </a:solidFill>
                <a:latin typeface="HGP創英角ｺﾞｼｯｸUB" panose="020B0900000000000000" pitchFamily="50" charset="-128"/>
                <a:ea typeface="HGP創英角ｺﾞｼｯｸUB" panose="020B0900000000000000" pitchFamily="50" charset="-128"/>
              </a:rPr>
              <a:t>納税の義務と公平な税金</a:t>
            </a:r>
          </a:p>
        </p:txBody>
      </p:sp>
      <p:grpSp>
        <p:nvGrpSpPr>
          <p:cNvPr id="10" name="グループ化 9">
            <a:extLst>
              <a:ext uri="{FF2B5EF4-FFF2-40B4-BE49-F238E27FC236}">
                <a16:creationId xmlns:a16="http://schemas.microsoft.com/office/drawing/2014/main" id="{956FBB79-15B9-22D9-AA7D-88DC10FD7C8D}"/>
              </a:ext>
            </a:extLst>
          </p:cNvPr>
          <p:cNvGrpSpPr/>
          <p:nvPr/>
        </p:nvGrpSpPr>
        <p:grpSpPr>
          <a:xfrm>
            <a:off x="-29057" y="6108718"/>
            <a:ext cx="832606" cy="749280"/>
            <a:chOff x="-35154" y="5996309"/>
            <a:chExt cx="945432" cy="850815"/>
          </a:xfrm>
        </p:grpSpPr>
        <p:sp>
          <p:nvSpPr>
            <p:cNvPr id="11" name="フリーフォーム: 図形 10">
              <a:extLst>
                <a:ext uri="{FF2B5EF4-FFF2-40B4-BE49-F238E27FC236}">
                  <a16:creationId xmlns:a16="http://schemas.microsoft.com/office/drawing/2014/main" id="{4E7BC00A-5B05-844E-1D0A-DF39A0DF4032}"/>
                </a:ext>
              </a:extLst>
            </p:cNvPr>
            <p:cNvSpPr/>
            <p:nvPr userDrawn="1"/>
          </p:nvSpPr>
          <p:spPr>
            <a:xfrm rot="5400000">
              <a:off x="29731" y="6013480"/>
              <a:ext cx="803910" cy="863377"/>
            </a:xfrm>
            <a:custGeom>
              <a:avLst/>
              <a:gdLst>
                <a:gd name="connsiteX0" fmla="*/ 0 w 803912"/>
                <a:gd name="connsiteY0" fmla="*/ 529098 h 863377"/>
                <a:gd name="connsiteX1" fmla="*/ 529098 w 803912"/>
                <a:gd name="connsiteY1" fmla="*/ 0 h 863377"/>
                <a:gd name="connsiteX2" fmla="*/ 735047 w 803912"/>
                <a:gd name="connsiteY2" fmla="*/ 41580 h 863377"/>
                <a:gd name="connsiteX3" fmla="*/ 803912 w 803912"/>
                <a:gd name="connsiteY3" fmla="*/ 78958 h 863377"/>
                <a:gd name="connsiteX4" fmla="*/ 803912 w 803912"/>
                <a:gd name="connsiteY4" fmla="*/ 863377 h 863377"/>
                <a:gd name="connsiteX5" fmla="*/ 122089 w 803912"/>
                <a:gd name="connsiteY5" fmla="*/ 863377 h 863377"/>
                <a:gd name="connsiteX6" fmla="*/ 90362 w 803912"/>
                <a:gd name="connsiteY6" fmla="*/ 824922 h 863377"/>
                <a:gd name="connsiteX7" fmla="*/ 0 w 803912"/>
                <a:gd name="connsiteY7" fmla="*/ 529098 h 8633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03912" h="863377">
                  <a:moveTo>
                    <a:pt x="0" y="529098"/>
                  </a:moveTo>
                  <a:cubicBezTo>
                    <a:pt x="0" y="236885"/>
                    <a:pt x="236885" y="0"/>
                    <a:pt x="529098" y="0"/>
                  </a:cubicBezTo>
                  <a:cubicBezTo>
                    <a:pt x="602151" y="0"/>
                    <a:pt x="671747" y="14806"/>
                    <a:pt x="735047" y="41580"/>
                  </a:cubicBezTo>
                  <a:lnTo>
                    <a:pt x="803912" y="78958"/>
                  </a:lnTo>
                  <a:lnTo>
                    <a:pt x="803912" y="863377"/>
                  </a:lnTo>
                  <a:lnTo>
                    <a:pt x="122089" y="863377"/>
                  </a:lnTo>
                  <a:lnTo>
                    <a:pt x="90362" y="824922"/>
                  </a:lnTo>
                  <a:cubicBezTo>
                    <a:pt x="33312" y="740478"/>
                    <a:pt x="0" y="638678"/>
                    <a:pt x="0" y="529098"/>
                  </a:cubicBezTo>
                  <a:close/>
                </a:path>
              </a:pathLst>
            </a:custGeom>
            <a:solidFill>
              <a:srgbClr val="DCF8C0"/>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kumimoji="1" lang="ja-JP" altLang="en-US" dirty="0">
                <a:latin typeface="HGPGothicE" panose="020B0900000000000000" pitchFamily="34" charset="-128"/>
              </a:endParaRPr>
            </a:p>
          </p:txBody>
        </p:sp>
        <p:sp>
          <p:nvSpPr>
            <p:cNvPr id="14" name="フリーフォーム: 図形 13">
              <a:extLst>
                <a:ext uri="{FF2B5EF4-FFF2-40B4-BE49-F238E27FC236}">
                  <a16:creationId xmlns:a16="http://schemas.microsoft.com/office/drawing/2014/main" id="{4F7BC0B6-AC13-00AC-2B2C-8D337085D010}"/>
                </a:ext>
              </a:extLst>
            </p:cNvPr>
            <p:cNvSpPr/>
            <p:nvPr userDrawn="1"/>
          </p:nvSpPr>
          <p:spPr>
            <a:xfrm rot="5400000">
              <a:off x="29731" y="5966578"/>
              <a:ext cx="850815" cy="910278"/>
            </a:xfrm>
            <a:custGeom>
              <a:avLst/>
              <a:gdLst>
                <a:gd name="connsiteX0" fmla="*/ 0 w 850815"/>
                <a:gd name="connsiteY0" fmla="*/ 576000 h 910278"/>
                <a:gd name="connsiteX1" fmla="*/ 576000 w 850815"/>
                <a:gd name="connsiteY1" fmla="*/ 0 h 910278"/>
                <a:gd name="connsiteX2" fmla="*/ 800205 w 850815"/>
                <a:gd name="connsiteY2" fmla="*/ 45266 h 910278"/>
                <a:gd name="connsiteX3" fmla="*/ 850815 w 850815"/>
                <a:gd name="connsiteY3" fmla="*/ 72735 h 910278"/>
                <a:gd name="connsiteX4" fmla="*/ 850815 w 850815"/>
                <a:gd name="connsiteY4" fmla="*/ 125859 h 910278"/>
                <a:gd name="connsiteX5" fmla="*/ 781950 w 850815"/>
                <a:gd name="connsiteY5" fmla="*/ 88481 h 910278"/>
                <a:gd name="connsiteX6" fmla="*/ 576001 w 850815"/>
                <a:gd name="connsiteY6" fmla="*/ 46901 h 910278"/>
                <a:gd name="connsiteX7" fmla="*/ 46903 w 850815"/>
                <a:gd name="connsiteY7" fmla="*/ 575999 h 910278"/>
                <a:gd name="connsiteX8" fmla="*/ 137265 w 850815"/>
                <a:gd name="connsiteY8" fmla="*/ 871823 h 910278"/>
                <a:gd name="connsiteX9" fmla="*/ 168992 w 850815"/>
                <a:gd name="connsiteY9" fmla="*/ 910278 h 910278"/>
                <a:gd name="connsiteX10" fmla="*/ 108463 w 850815"/>
                <a:gd name="connsiteY10" fmla="*/ 910278 h 910278"/>
                <a:gd name="connsiteX11" fmla="*/ 98372 w 850815"/>
                <a:gd name="connsiteY11" fmla="*/ 898047 h 910278"/>
                <a:gd name="connsiteX12" fmla="*/ 0 w 850815"/>
                <a:gd name="connsiteY12" fmla="*/ 576000 h 9102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850815" h="910278">
                  <a:moveTo>
                    <a:pt x="0" y="576000"/>
                  </a:moveTo>
                  <a:cubicBezTo>
                    <a:pt x="0" y="257884"/>
                    <a:pt x="257884" y="0"/>
                    <a:pt x="576000" y="0"/>
                  </a:cubicBezTo>
                  <a:cubicBezTo>
                    <a:pt x="655529" y="0"/>
                    <a:pt x="731294" y="16118"/>
                    <a:pt x="800205" y="45266"/>
                  </a:cubicBezTo>
                  <a:lnTo>
                    <a:pt x="850815" y="72735"/>
                  </a:lnTo>
                  <a:lnTo>
                    <a:pt x="850815" y="125859"/>
                  </a:lnTo>
                  <a:lnTo>
                    <a:pt x="781950" y="88481"/>
                  </a:lnTo>
                  <a:cubicBezTo>
                    <a:pt x="718650" y="61707"/>
                    <a:pt x="649054" y="46901"/>
                    <a:pt x="576001" y="46901"/>
                  </a:cubicBezTo>
                  <a:cubicBezTo>
                    <a:pt x="283788" y="46901"/>
                    <a:pt x="46903" y="283786"/>
                    <a:pt x="46903" y="575999"/>
                  </a:cubicBezTo>
                  <a:cubicBezTo>
                    <a:pt x="46903" y="685579"/>
                    <a:pt x="80215" y="787379"/>
                    <a:pt x="137265" y="871823"/>
                  </a:cubicBezTo>
                  <a:lnTo>
                    <a:pt x="168992" y="910278"/>
                  </a:lnTo>
                  <a:lnTo>
                    <a:pt x="108463" y="910278"/>
                  </a:lnTo>
                  <a:lnTo>
                    <a:pt x="98372" y="898047"/>
                  </a:lnTo>
                  <a:cubicBezTo>
                    <a:pt x="36265" y="806117"/>
                    <a:pt x="0" y="695294"/>
                    <a:pt x="0" y="576000"/>
                  </a:cubicBezTo>
                  <a:close/>
                </a:path>
              </a:pathLst>
            </a:custGeom>
            <a:solidFill>
              <a:srgbClr val="005BAD"/>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kumimoji="1" lang="ja-JP" altLang="en-US">
                <a:latin typeface="HGPGothicE" panose="020B0900000000000000" pitchFamily="34" charset="-128"/>
              </a:endParaRPr>
            </a:p>
          </p:txBody>
        </p:sp>
        <p:sp>
          <p:nvSpPr>
            <p:cNvPr id="15" name="テキスト ボックス 14">
              <a:extLst>
                <a:ext uri="{FF2B5EF4-FFF2-40B4-BE49-F238E27FC236}">
                  <a16:creationId xmlns:a16="http://schemas.microsoft.com/office/drawing/2014/main" id="{BECF111A-5B32-31BD-8E1F-45B9B286F003}"/>
                </a:ext>
              </a:extLst>
            </p:cNvPr>
            <p:cNvSpPr txBox="1"/>
            <p:nvPr userDrawn="1"/>
          </p:nvSpPr>
          <p:spPr>
            <a:xfrm>
              <a:off x="-35154" y="6181034"/>
              <a:ext cx="825671" cy="584775"/>
            </a:xfrm>
            <a:prstGeom prst="rect">
              <a:avLst/>
            </a:prstGeom>
            <a:noFill/>
          </p:spPr>
          <p:txBody>
            <a:bodyPr wrap="square" rtlCol="0">
              <a:noAutofit/>
            </a:bodyPr>
            <a:lstStyle/>
            <a:p>
              <a:pPr algn="ctr"/>
              <a:r>
                <a:rPr kumimoji="1" lang="ja-JP" altLang="en-US" sz="1400" b="1" i="0" spc="50" baseline="0" dirty="0">
                  <a:solidFill>
                    <a:srgbClr val="005BAD"/>
                  </a:solidFill>
                  <a:latin typeface="ＭＳ Ｐゴシック" panose="020B0600070205080204" pitchFamily="50" charset="-128"/>
                  <a:ea typeface="ＭＳ Ｐゴシック" panose="020B0600070205080204" pitchFamily="50" charset="-128"/>
                </a:rPr>
                <a:t>もっと</a:t>
              </a:r>
              <a:endParaRPr kumimoji="1" lang="en-US" altLang="ja-JP" sz="1400" b="1" i="0" spc="50" baseline="0" dirty="0">
                <a:solidFill>
                  <a:srgbClr val="005BAD"/>
                </a:solidFill>
                <a:latin typeface="ＭＳ Ｐゴシック" panose="020B0600070205080204" pitchFamily="50" charset="-128"/>
                <a:ea typeface="ＭＳ Ｐゴシック" panose="020B0600070205080204" pitchFamily="50" charset="-128"/>
              </a:endParaRPr>
            </a:p>
            <a:p>
              <a:pPr algn="ctr"/>
              <a:r>
                <a:rPr lang="ja-JP" altLang="en-US" sz="1400" b="1" spc="50" dirty="0">
                  <a:solidFill>
                    <a:srgbClr val="005BAD"/>
                  </a:solidFill>
                  <a:latin typeface="ＭＳ Ｐゴシック" panose="020B0600070205080204" pitchFamily="50" charset="-128"/>
                  <a:ea typeface="ＭＳ Ｐゴシック" panose="020B0600070205080204" pitchFamily="50" charset="-128"/>
                </a:rPr>
                <a:t>詳しく</a:t>
              </a:r>
              <a:endParaRPr kumimoji="1" lang="ja-JP" altLang="en-US" sz="1400" b="1" i="0" spc="50" baseline="0" dirty="0">
                <a:solidFill>
                  <a:srgbClr val="005BAD"/>
                </a:solidFill>
                <a:latin typeface="ＭＳ Ｐゴシック" panose="020B0600070205080204" pitchFamily="50" charset="-128"/>
                <a:ea typeface="ＭＳ Ｐゴシック" panose="020B0600070205080204" pitchFamily="50" charset="-128"/>
              </a:endParaRPr>
            </a:p>
          </p:txBody>
        </p:sp>
      </p:grpSp>
      <p:pic>
        <p:nvPicPr>
          <p:cNvPr id="4" name="Picture 29">
            <a:extLst>
              <a:ext uri="{FF2B5EF4-FFF2-40B4-BE49-F238E27FC236}">
                <a16:creationId xmlns:a16="http://schemas.microsoft.com/office/drawing/2014/main" id="{5C77E564-670F-097E-F4DF-D2832137B38D}"/>
              </a:ext>
            </a:extLst>
          </p:cNvPr>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t="-1354"/>
          <a:stretch/>
        </p:blipFill>
        <p:spPr bwMode="auto">
          <a:xfrm>
            <a:off x="7053799" y="2633382"/>
            <a:ext cx="1522642" cy="1652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正方形/長方形 5">
            <a:extLst>
              <a:ext uri="{FF2B5EF4-FFF2-40B4-BE49-F238E27FC236}">
                <a16:creationId xmlns:a16="http://schemas.microsoft.com/office/drawing/2014/main" id="{C2036ED9-75DB-90BD-464A-87108865CEA0}"/>
              </a:ext>
            </a:extLst>
          </p:cNvPr>
          <p:cNvSpPr/>
          <p:nvPr/>
        </p:nvSpPr>
        <p:spPr bwMode="auto">
          <a:xfrm>
            <a:off x="4152738" y="5470644"/>
            <a:ext cx="4858294" cy="639766"/>
          </a:xfrm>
          <a:prstGeom prst="rect">
            <a:avLst/>
          </a:prstGeom>
          <a:noFill/>
          <a:ln>
            <a:noFill/>
          </a:ln>
          <a:effectLst/>
        </p:spPr>
        <p:txBody>
          <a:bodyPr wrap="none" anchor="ctr"/>
          <a:lstStyle/>
          <a:p>
            <a:pPr algn="ctr">
              <a:spcBef>
                <a:spcPts val="0"/>
              </a:spcBef>
              <a:spcAft>
                <a:spcPts val="500"/>
              </a:spcAft>
            </a:pPr>
            <a:r>
              <a:rPr lang="ja-JP" altLang="en-US" sz="1800" dirty="0">
                <a:solidFill>
                  <a:srgbClr val="005BAD"/>
                </a:solidFill>
                <a:latin typeface="HGPｺﾞｼｯｸE" panose="020B0900000000000000" pitchFamily="50" charset="-128"/>
                <a:ea typeface="HGPｺﾞｼｯｸE" panose="020B0900000000000000" pitchFamily="50" charset="-128"/>
              </a:rPr>
              <a:t>⇒ワークに取り組んで考えてみよう！</a:t>
            </a:r>
          </a:p>
        </p:txBody>
      </p:sp>
      <p:pic>
        <p:nvPicPr>
          <p:cNvPr id="9" name="図 8" descr="挿絵 が含まれている画像&#10;&#10;自動的に生成された説明">
            <a:extLst>
              <a:ext uri="{FF2B5EF4-FFF2-40B4-BE49-F238E27FC236}">
                <a16:creationId xmlns:a16="http://schemas.microsoft.com/office/drawing/2014/main" id="{DDC07CFA-AD97-0287-180E-D66127F1658F}"/>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18081" y="4306503"/>
            <a:ext cx="1824426" cy="1184508"/>
          </a:xfrm>
          <a:prstGeom prst="rect">
            <a:avLst/>
          </a:prstGeom>
        </p:spPr>
      </p:pic>
      <p:grpSp>
        <p:nvGrpSpPr>
          <p:cNvPr id="23" name="グループ化 22">
            <a:extLst>
              <a:ext uri="{FF2B5EF4-FFF2-40B4-BE49-F238E27FC236}">
                <a16:creationId xmlns:a16="http://schemas.microsoft.com/office/drawing/2014/main" id="{D4542E86-1146-EEBB-4B87-253481BB5AE3}"/>
              </a:ext>
            </a:extLst>
          </p:cNvPr>
          <p:cNvGrpSpPr/>
          <p:nvPr/>
        </p:nvGrpSpPr>
        <p:grpSpPr>
          <a:xfrm>
            <a:off x="818081" y="2655421"/>
            <a:ext cx="6052981" cy="1423960"/>
            <a:chOff x="818081" y="2552178"/>
            <a:chExt cx="6052981" cy="1423960"/>
          </a:xfrm>
        </p:grpSpPr>
        <p:sp>
          <p:nvSpPr>
            <p:cNvPr id="32" name="四角形: 角を丸くする 31">
              <a:extLst>
                <a:ext uri="{FF2B5EF4-FFF2-40B4-BE49-F238E27FC236}">
                  <a16:creationId xmlns:a16="http://schemas.microsoft.com/office/drawing/2014/main" id="{6F45DED2-FCAB-417D-8742-560F58EA20F9}"/>
                </a:ext>
              </a:extLst>
            </p:cNvPr>
            <p:cNvSpPr/>
            <p:nvPr/>
          </p:nvSpPr>
          <p:spPr bwMode="auto">
            <a:xfrm>
              <a:off x="818081" y="2552178"/>
              <a:ext cx="6052981" cy="1034979"/>
            </a:xfrm>
            <a:prstGeom prst="roundRect">
              <a:avLst>
                <a:gd name="adj" fmla="val 9305"/>
              </a:avLst>
            </a:prstGeom>
            <a:solidFill>
              <a:srgbClr val="CEECFE"/>
            </a:solidFill>
            <a:ln>
              <a:noFill/>
            </a:ln>
            <a:effectLst/>
          </p:spPr>
          <p:txBody>
            <a:bodyPr wrap="none" anchor="ctr"/>
            <a:lstStyle/>
            <a:p>
              <a:pPr algn="ctr">
                <a:spcBef>
                  <a:spcPts val="0"/>
                </a:spcBef>
                <a:spcAft>
                  <a:spcPts val="500"/>
                </a:spcAft>
              </a:pPr>
              <a:r>
                <a:rPr lang="ja-JP" altLang="en-US" sz="1900" dirty="0">
                  <a:latin typeface="HGPｺﾞｼｯｸE" panose="020B0900000000000000" pitchFamily="50" charset="-128"/>
                  <a:ea typeface="HGPｺﾞｼｯｸE" panose="020B0900000000000000" pitchFamily="50" charset="-128"/>
                </a:rPr>
                <a:t>納税の義務を果たしてもらうためには、</a:t>
              </a:r>
              <a:endParaRPr lang="en-US" altLang="ja-JP" sz="1900" dirty="0">
                <a:latin typeface="HGPｺﾞｼｯｸE" panose="020B0900000000000000" pitchFamily="50" charset="-128"/>
                <a:ea typeface="HGPｺﾞｼｯｸE" panose="020B0900000000000000" pitchFamily="50" charset="-128"/>
              </a:endParaRPr>
            </a:p>
            <a:p>
              <a:pPr algn="ctr">
                <a:spcBef>
                  <a:spcPts val="0"/>
                </a:spcBef>
                <a:spcAft>
                  <a:spcPts val="500"/>
                </a:spcAft>
              </a:pPr>
              <a:r>
                <a:rPr lang="ja-JP" altLang="en-US" sz="1900" dirty="0">
                  <a:latin typeface="HGPｺﾞｼｯｸE" panose="020B0900000000000000" pitchFamily="50" charset="-128"/>
                  <a:ea typeface="HGPｺﾞｼｯｸE" panose="020B0900000000000000" pitchFamily="50" charset="-128"/>
                </a:rPr>
                <a:t>国民の</a:t>
              </a:r>
              <a:r>
                <a:rPr lang="ja-JP" altLang="en-US" sz="2300" dirty="0">
                  <a:solidFill>
                    <a:srgbClr val="005BAD"/>
                  </a:solidFill>
                  <a:latin typeface="HGPｺﾞｼｯｸE" panose="020B0900000000000000" pitchFamily="50" charset="-128"/>
                  <a:ea typeface="HGPｺﾞｼｯｸE" panose="020B0900000000000000" pitchFamily="50" charset="-128"/>
                </a:rPr>
                <a:t>公平感（納得感）</a:t>
              </a:r>
              <a:r>
                <a:rPr lang="ja-JP" altLang="en-US" sz="1900" dirty="0">
                  <a:latin typeface="HGPｺﾞｼｯｸE" panose="020B0900000000000000" pitchFamily="50" charset="-128"/>
                  <a:ea typeface="HGPｺﾞｼｯｸE" panose="020B0900000000000000" pitchFamily="50" charset="-128"/>
                </a:rPr>
                <a:t>が必要です。</a:t>
              </a:r>
            </a:p>
          </p:txBody>
        </p:sp>
        <p:sp>
          <p:nvSpPr>
            <p:cNvPr id="12" name="フリーフォーム: 図形 11">
              <a:extLst>
                <a:ext uri="{FF2B5EF4-FFF2-40B4-BE49-F238E27FC236}">
                  <a16:creationId xmlns:a16="http://schemas.microsoft.com/office/drawing/2014/main" id="{40367F71-6AE6-23DB-9FC0-91783ABC214E}"/>
                </a:ext>
              </a:extLst>
            </p:cNvPr>
            <p:cNvSpPr/>
            <p:nvPr/>
          </p:nvSpPr>
          <p:spPr bwMode="auto">
            <a:xfrm>
              <a:off x="5939793" y="3433527"/>
              <a:ext cx="693337" cy="542611"/>
            </a:xfrm>
            <a:custGeom>
              <a:avLst/>
              <a:gdLst>
                <a:gd name="connsiteX0" fmla="*/ 0 w 693337"/>
                <a:gd name="connsiteY0" fmla="*/ 145701 h 542611"/>
                <a:gd name="connsiteX1" fmla="*/ 0 w 693337"/>
                <a:gd name="connsiteY1" fmla="*/ 145701 h 542611"/>
                <a:gd name="connsiteX2" fmla="*/ 693337 w 693337"/>
                <a:gd name="connsiteY2" fmla="*/ 542611 h 542611"/>
                <a:gd name="connsiteX3" fmla="*/ 567732 w 693337"/>
                <a:gd name="connsiteY3" fmla="*/ 0 h 542611"/>
                <a:gd name="connsiteX4" fmla="*/ 0 w 693337"/>
                <a:gd name="connsiteY4" fmla="*/ 145701 h 54261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93337" h="542611">
                  <a:moveTo>
                    <a:pt x="0" y="145701"/>
                  </a:moveTo>
                  <a:lnTo>
                    <a:pt x="0" y="145701"/>
                  </a:lnTo>
                  <a:lnTo>
                    <a:pt x="693337" y="542611"/>
                  </a:lnTo>
                  <a:lnTo>
                    <a:pt x="567732" y="0"/>
                  </a:lnTo>
                  <a:lnTo>
                    <a:pt x="0" y="145701"/>
                  </a:lnTo>
                  <a:close/>
                </a:path>
              </a:pathLst>
            </a:custGeom>
            <a:solidFill>
              <a:srgbClr val="CEECFE"/>
            </a:solidFill>
            <a:ln>
              <a:noFill/>
            </a:ln>
            <a:effectLst/>
          </p:spPr>
          <p:txBody>
            <a:bodyPr wrap="none" anchor="ctr"/>
            <a:lstStyle/>
            <a:p>
              <a:pPr algn="ctr">
                <a:spcBef>
                  <a:spcPts val="0"/>
                </a:spcBef>
                <a:spcAft>
                  <a:spcPts val="500"/>
                </a:spcAft>
              </a:pPr>
              <a:endParaRPr lang="ja-JP" altLang="en-US" sz="1900">
                <a:latin typeface="HGPｺﾞｼｯｸE" panose="020B0900000000000000" pitchFamily="50" charset="-128"/>
                <a:ea typeface="HGPｺﾞｼｯｸE" panose="020B0900000000000000" pitchFamily="50" charset="-128"/>
              </a:endParaRPr>
            </a:p>
          </p:txBody>
        </p:sp>
      </p:grpSp>
      <p:grpSp>
        <p:nvGrpSpPr>
          <p:cNvPr id="21" name="グループ化 20">
            <a:extLst>
              <a:ext uri="{FF2B5EF4-FFF2-40B4-BE49-F238E27FC236}">
                <a16:creationId xmlns:a16="http://schemas.microsoft.com/office/drawing/2014/main" id="{13ACF762-BE14-2D74-5FD0-0E7DD216990E}"/>
              </a:ext>
            </a:extLst>
          </p:cNvPr>
          <p:cNvGrpSpPr/>
          <p:nvPr/>
        </p:nvGrpSpPr>
        <p:grpSpPr>
          <a:xfrm>
            <a:off x="2842617" y="4519039"/>
            <a:ext cx="4676479" cy="851784"/>
            <a:chOff x="2575220" y="4314812"/>
            <a:chExt cx="4676479" cy="851784"/>
          </a:xfrm>
        </p:grpSpPr>
        <p:sp>
          <p:nvSpPr>
            <p:cNvPr id="33" name="四角形: 角を丸くする 32">
              <a:extLst>
                <a:ext uri="{FF2B5EF4-FFF2-40B4-BE49-F238E27FC236}">
                  <a16:creationId xmlns:a16="http://schemas.microsoft.com/office/drawing/2014/main" id="{F39B3E08-0D7C-4AFD-8529-17382ED684FC}"/>
                </a:ext>
              </a:extLst>
            </p:cNvPr>
            <p:cNvSpPr/>
            <p:nvPr/>
          </p:nvSpPr>
          <p:spPr bwMode="auto">
            <a:xfrm>
              <a:off x="2575220" y="4314812"/>
              <a:ext cx="4676479" cy="618347"/>
            </a:xfrm>
            <a:prstGeom prst="roundRect">
              <a:avLst/>
            </a:prstGeom>
            <a:solidFill>
              <a:srgbClr val="CEECFE"/>
            </a:solidFill>
            <a:ln>
              <a:noFill/>
            </a:ln>
            <a:effectLst/>
          </p:spPr>
          <p:txBody>
            <a:bodyPr wrap="none" anchor="ctr"/>
            <a:lstStyle/>
            <a:p>
              <a:pPr algn="ctr">
                <a:spcBef>
                  <a:spcPts val="0"/>
                </a:spcBef>
                <a:spcAft>
                  <a:spcPts val="500"/>
                </a:spcAft>
              </a:pPr>
              <a:r>
                <a:rPr lang="ja-JP" altLang="en-US" sz="1900" dirty="0">
                  <a:latin typeface="HGPｺﾞｼｯｸE" panose="020B0900000000000000" pitchFamily="50" charset="-128"/>
                  <a:ea typeface="HGPｺﾞｼｯｸE" panose="020B0900000000000000" pitchFamily="50" charset="-128"/>
                </a:rPr>
                <a:t>公平感とは？？</a:t>
              </a:r>
              <a:endParaRPr lang="en-US" altLang="ja-JP" sz="1900" dirty="0">
                <a:latin typeface="HGPｺﾞｼｯｸE" panose="020B0900000000000000" pitchFamily="50" charset="-128"/>
                <a:ea typeface="HGPｺﾞｼｯｸE" panose="020B0900000000000000" pitchFamily="50" charset="-128"/>
              </a:endParaRPr>
            </a:p>
          </p:txBody>
        </p:sp>
        <p:sp>
          <p:nvSpPr>
            <p:cNvPr id="13" name="フリーフォーム: 図形 12">
              <a:extLst>
                <a:ext uri="{FF2B5EF4-FFF2-40B4-BE49-F238E27FC236}">
                  <a16:creationId xmlns:a16="http://schemas.microsoft.com/office/drawing/2014/main" id="{19D0B15B-F021-E6FB-F108-D405A30D3D19}"/>
                </a:ext>
              </a:extLst>
            </p:cNvPr>
            <p:cNvSpPr/>
            <p:nvPr/>
          </p:nvSpPr>
          <p:spPr bwMode="auto">
            <a:xfrm flipH="1">
              <a:off x="2705985" y="4623985"/>
              <a:ext cx="693337" cy="542611"/>
            </a:xfrm>
            <a:custGeom>
              <a:avLst/>
              <a:gdLst>
                <a:gd name="connsiteX0" fmla="*/ 0 w 693337"/>
                <a:gd name="connsiteY0" fmla="*/ 145701 h 542611"/>
                <a:gd name="connsiteX1" fmla="*/ 0 w 693337"/>
                <a:gd name="connsiteY1" fmla="*/ 145701 h 542611"/>
                <a:gd name="connsiteX2" fmla="*/ 693337 w 693337"/>
                <a:gd name="connsiteY2" fmla="*/ 542611 h 542611"/>
                <a:gd name="connsiteX3" fmla="*/ 567732 w 693337"/>
                <a:gd name="connsiteY3" fmla="*/ 0 h 542611"/>
                <a:gd name="connsiteX4" fmla="*/ 0 w 693337"/>
                <a:gd name="connsiteY4" fmla="*/ 145701 h 54261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93337" h="542611">
                  <a:moveTo>
                    <a:pt x="0" y="145701"/>
                  </a:moveTo>
                  <a:lnTo>
                    <a:pt x="0" y="145701"/>
                  </a:lnTo>
                  <a:lnTo>
                    <a:pt x="693337" y="542611"/>
                  </a:lnTo>
                  <a:lnTo>
                    <a:pt x="567732" y="0"/>
                  </a:lnTo>
                  <a:lnTo>
                    <a:pt x="0" y="145701"/>
                  </a:lnTo>
                  <a:close/>
                </a:path>
              </a:pathLst>
            </a:custGeom>
            <a:solidFill>
              <a:srgbClr val="CEECFE"/>
            </a:solidFill>
            <a:ln>
              <a:noFill/>
            </a:ln>
            <a:effectLst/>
          </p:spPr>
          <p:txBody>
            <a:bodyPr wrap="none" anchor="ctr"/>
            <a:lstStyle/>
            <a:p>
              <a:pPr algn="ctr">
                <a:spcBef>
                  <a:spcPts val="0"/>
                </a:spcBef>
                <a:spcAft>
                  <a:spcPts val="500"/>
                </a:spcAft>
              </a:pPr>
              <a:endParaRPr lang="ja-JP" altLang="en-US" sz="1900">
                <a:latin typeface="HGPｺﾞｼｯｸE" panose="020B0900000000000000" pitchFamily="50" charset="-128"/>
                <a:ea typeface="HGPｺﾞｼｯｸE" panose="020B0900000000000000" pitchFamily="50" charset="-128"/>
              </a:endParaRPr>
            </a:p>
          </p:txBody>
        </p:sp>
      </p:grpSp>
      <p:pic>
        <p:nvPicPr>
          <p:cNvPr id="26" name="図 25">
            <a:hlinkClick r:id="rId3"/>
            <a:extLst>
              <a:ext uri="{FF2B5EF4-FFF2-40B4-BE49-F238E27FC236}">
                <a16:creationId xmlns:a16="http://schemas.microsoft.com/office/drawing/2014/main" id="{479773C6-C93A-4E07-B52D-1A7778AD45FC}"/>
              </a:ext>
            </a:extLst>
          </p:cNvPr>
          <p:cNvPicPr>
            <a:picLocks noChangeAspect="1"/>
          </p:cNvPicPr>
          <p:nvPr/>
        </p:nvPicPr>
        <p:blipFill>
          <a:blip r:embed="rId6"/>
          <a:stretch>
            <a:fillRect/>
          </a:stretch>
        </p:blipFill>
        <p:spPr>
          <a:xfrm>
            <a:off x="8296341" y="6297799"/>
            <a:ext cx="560199" cy="560199"/>
          </a:xfrm>
          <a:prstGeom prst="rect">
            <a:avLst/>
          </a:prstGeom>
        </p:spPr>
      </p:pic>
      <p:sp>
        <p:nvSpPr>
          <p:cNvPr id="8" name="スライド番号プレースホルダー 8">
            <a:extLst>
              <a:ext uri="{FF2B5EF4-FFF2-40B4-BE49-F238E27FC236}">
                <a16:creationId xmlns:a16="http://schemas.microsoft.com/office/drawing/2014/main" id="{C09EF75C-98C0-78A4-10A2-A2C4CB494DAC}"/>
              </a:ext>
            </a:extLst>
          </p:cNvPr>
          <p:cNvSpPr>
            <a:spLocks noGrp="1"/>
          </p:cNvSpPr>
          <p:nvPr>
            <p:ph type="sldNum" sz="quarter" idx="12"/>
          </p:nvPr>
        </p:nvSpPr>
        <p:spPr>
          <a:xfrm>
            <a:off x="8769893" y="6443281"/>
            <a:ext cx="374107" cy="298426"/>
          </a:xfrm>
        </p:spPr>
        <p:txBody>
          <a:bodyPr/>
          <a:lstStyle/>
          <a:p>
            <a:pPr>
              <a:defRPr/>
            </a:pPr>
            <a:fld id="{40E3B949-1179-4387-B307-F356BE6486A4}" type="slidenum">
              <a:rPr lang="en-US" altLang="ja-JP" smtClean="0">
                <a:latin typeface="+mn-ea"/>
                <a:ea typeface="+mn-ea"/>
              </a:rPr>
              <a:pPr>
                <a:defRPr/>
              </a:pPr>
              <a:t>9</a:t>
            </a:fld>
            <a:endParaRPr lang="en-US" altLang="ja-JP" dirty="0">
              <a:latin typeface="+mn-ea"/>
              <a:ea typeface="+mn-ea"/>
            </a:endParaRPr>
          </a:p>
        </p:txBody>
      </p:sp>
    </p:spTree>
    <p:extLst>
      <p:ext uri="{BB962C8B-B14F-4D97-AF65-F5344CB8AC3E}">
        <p14:creationId xmlns:p14="http://schemas.microsoft.com/office/powerpoint/2010/main" val="37748926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2291"/>
                                        </p:tgtEl>
                                        <p:attrNameLst>
                                          <p:attrName>style.visibility</p:attrName>
                                        </p:attrNameLst>
                                      </p:cBhvr>
                                      <p:to>
                                        <p:strVal val="visible"/>
                                      </p:to>
                                    </p:set>
                                    <p:animEffect transition="in" filter="fade">
                                      <p:cBhvr>
                                        <p:cTn id="7" dur="500"/>
                                        <p:tgtEl>
                                          <p:spTgt spid="12291"/>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barn(inVertical)">
                                      <p:cBhvr>
                                        <p:cTn id="12" dur="8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9"/>
                                        </p:tgtEl>
                                        <p:attrNameLst>
                                          <p:attrName>style.visibility</p:attrName>
                                        </p:attrNameLst>
                                      </p:cBhvr>
                                      <p:to>
                                        <p:strVal val="visible"/>
                                      </p:to>
                                    </p:set>
                                    <p:animEffect transition="in" filter="fade">
                                      <p:cBhvr>
                                        <p:cTn id="17" dur="500"/>
                                        <p:tgtEl>
                                          <p:spTgt spid="19"/>
                                        </p:tgtEl>
                                      </p:cBhvr>
                                    </p:animEffect>
                                  </p:childTnLst>
                                </p:cTn>
                              </p:par>
                            </p:childTnLst>
                          </p:cTn>
                        </p:par>
                      </p:childTnLst>
                    </p:cTn>
                  </p:par>
                  <p:par>
                    <p:cTn id="18" fill="hold">
                      <p:stCondLst>
                        <p:cond delay="indefinite"/>
                      </p:stCondLst>
                      <p:childTnLst>
                        <p:par>
                          <p:cTn id="19" fill="hold">
                            <p:stCondLst>
                              <p:cond delay="0"/>
                            </p:stCondLst>
                            <p:childTnLst>
                              <p:par>
                                <p:cTn id="20" presetID="42" presetClass="entr" presetSubtype="0" fill="hold" nodeType="clickEffect">
                                  <p:stCondLst>
                                    <p:cond delay="0"/>
                                  </p:stCondLst>
                                  <p:childTnLst>
                                    <p:set>
                                      <p:cBhvr>
                                        <p:cTn id="21" dur="1" fill="hold">
                                          <p:stCondLst>
                                            <p:cond delay="0"/>
                                          </p:stCondLst>
                                        </p:cTn>
                                        <p:tgtEl>
                                          <p:spTgt spid="4"/>
                                        </p:tgtEl>
                                        <p:attrNameLst>
                                          <p:attrName>style.visibility</p:attrName>
                                        </p:attrNameLst>
                                      </p:cBhvr>
                                      <p:to>
                                        <p:strVal val="visible"/>
                                      </p:to>
                                    </p:set>
                                    <p:animEffect transition="in" filter="fade">
                                      <p:cBhvr>
                                        <p:cTn id="22" dur="600"/>
                                        <p:tgtEl>
                                          <p:spTgt spid="4"/>
                                        </p:tgtEl>
                                      </p:cBhvr>
                                    </p:animEffect>
                                    <p:anim calcmode="lin" valueType="num">
                                      <p:cBhvr>
                                        <p:cTn id="23" dur="600" fill="hold"/>
                                        <p:tgtEl>
                                          <p:spTgt spid="4"/>
                                        </p:tgtEl>
                                        <p:attrNameLst>
                                          <p:attrName>ppt_x</p:attrName>
                                        </p:attrNameLst>
                                      </p:cBhvr>
                                      <p:tavLst>
                                        <p:tav tm="0">
                                          <p:val>
                                            <p:strVal val="#ppt_x"/>
                                          </p:val>
                                        </p:tav>
                                        <p:tav tm="100000">
                                          <p:val>
                                            <p:strVal val="#ppt_x"/>
                                          </p:val>
                                        </p:tav>
                                      </p:tavLst>
                                    </p:anim>
                                    <p:anim calcmode="lin" valueType="num">
                                      <p:cBhvr>
                                        <p:cTn id="24" dur="600" fill="hold"/>
                                        <p:tgtEl>
                                          <p:spTgt spid="4"/>
                                        </p:tgtEl>
                                        <p:attrNameLst>
                                          <p:attrName>ppt_y</p:attrName>
                                        </p:attrNameLst>
                                      </p:cBhvr>
                                      <p:tavLst>
                                        <p:tav tm="0">
                                          <p:val>
                                            <p:strVal val="#ppt_y+.1"/>
                                          </p:val>
                                        </p:tav>
                                        <p:tav tm="100000">
                                          <p:val>
                                            <p:strVal val="#ppt_y"/>
                                          </p:val>
                                        </p:tav>
                                      </p:tavLst>
                                    </p:anim>
                                  </p:childTnLst>
                                </p:cTn>
                              </p:par>
                            </p:childTnLst>
                          </p:cTn>
                        </p:par>
                        <p:par>
                          <p:cTn id="25" fill="hold">
                            <p:stCondLst>
                              <p:cond delay="600"/>
                            </p:stCondLst>
                            <p:childTnLst>
                              <p:par>
                                <p:cTn id="26" presetID="10" presetClass="entr" presetSubtype="0" fill="hold" nodeType="afterEffect">
                                  <p:stCondLst>
                                    <p:cond delay="0"/>
                                  </p:stCondLst>
                                  <p:childTnLst>
                                    <p:set>
                                      <p:cBhvr>
                                        <p:cTn id="27" dur="1" fill="hold">
                                          <p:stCondLst>
                                            <p:cond delay="0"/>
                                          </p:stCondLst>
                                        </p:cTn>
                                        <p:tgtEl>
                                          <p:spTgt spid="23"/>
                                        </p:tgtEl>
                                        <p:attrNameLst>
                                          <p:attrName>style.visibility</p:attrName>
                                        </p:attrNameLst>
                                      </p:cBhvr>
                                      <p:to>
                                        <p:strVal val="visible"/>
                                      </p:to>
                                    </p:set>
                                    <p:animEffect transition="in" filter="fade">
                                      <p:cBhvr>
                                        <p:cTn id="28" dur="750"/>
                                        <p:tgtEl>
                                          <p:spTgt spid="23"/>
                                        </p:tgtEl>
                                      </p:cBhvr>
                                    </p:animEffect>
                                  </p:childTnLst>
                                </p:cTn>
                              </p:par>
                            </p:childTnLst>
                          </p:cTn>
                        </p:par>
                      </p:childTnLst>
                    </p:cTn>
                  </p:par>
                  <p:par>
                    <p:cTn id="29" fill="hold">
                      <p:stCondLst>
                        <p:cond delay="indefinite"/>
                      </p:stCondLst>
                      <p:childTnLst>
                        <p:par>
                          <p:cTn id="30" fill="hold">
                            <p:stCondLst>
                              <p:cond delay="0"/>
                            </p:stCondLst>
                            <p:childTnLst>
                              <p:par>
                                <p:cTn id="31" presetID="42" presetClass="entr" presetSubtype="0" fill="hold" nodeType="click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600"/>
                                        <p:tgtEl>
                                          <p:spTgt spid="9"/>
                                        </p:tgtEl>
                                      </p:cBhvr>
                                    </p:animEffect>
                                    <p:anim calcmode="lin" valueType="num">
                                      <p:cBhvr>
                                        <p:cTn id="34" dur="600" fill="hold"/>
                                        <p:tgtEl>
                                          <p:spTgt spid="9"/>
                                        </p:tgtEl>
                                        <p:attrNameLst>
                                          <p:attrName>ppt_x</p:attrName>
                                        </p:attrNameLst>
                                      </p:cBhvr>
                                      <p:tavLst>
                                        <p:tav tm="0">
                                          <p:val>
                                            <p:strVal val="#ppt_x"/>
                                          </p:val>
                                        </p:tav>
                                        <p:tav tm="100000">
                                          <p:val>
                                            <p:strVal val="#ppt_x"/>
                                          </p:val>
                                        </p:tav>
                                      </p:tavLst>
                                    </p:anim>
                                    <p:anim calcmode="lin" valueType="num">
                                      <p:cBhvr>
                                        <p:cTn id="35" dur="600" fill="hold"/>
                                        <p:tgtEl>
                                          <p:spTgt spid="9"/>
                                        </p:tgtEl>
                                        <p:attrNameLst>
                                          <p:attrName>ppt_y</p:attrName>
                                        </p:attrNameLst>
                                      </p:cBhvr>
                                      <p:tavLst>
                                        <p:tav tm="0">
                                          <p:val>
                                            <p:strVal val="#ppt_y+.1"/>
                                          </p:val>
                                        </p:tav>
                                        <p:tav tm="100000">
                                          <p:val>
                                            <p:strVal val="#ppt_y"/>
                                          </p:val>
                                        </p:tav>
                                      </p:tavLst>
                                    </p:anim>
                                  </p:childTnLst>
                                </p:cTn>
                              </p:par>
                            </p:childTnLst>
                          </p:cTn>
                        </p:par>
                        <p:par>
                          <p:cTn id="36" fill="hold">
                            <p:stCondLst>
                              <p:cond delay="600"/>
                            </p:stCondLst>
                            <p:childTnLst>
                              <p:par>
                                <p:cTn id="37" presetID="10" presetClass="entr" presetSubtype="0" fill="hold" nodeType="afterEffect">
                                  <p:stCondLst>
                                    <p:cond delay="0"/>
                                  </p:stCondLst>
                                  <p:childTnLst>
                                    <p:set>
                                      <p:cBhvr>
                                        <p:cTn id="38" dur="1" fill="hold">
                                          <p:stCondLst>
                                            <p:cond delay="0"/>
                                          </p:stCondLst>
                                        </p:cTn>
                                        <p:tgtEl>
                                          <p:spTgt spid="21"/>
                                        </p:tgtEl>
                                        <p:attrNameLst>
                                          <p:attrName>style.visibility</p:attrName>
                                        </p:attrNameLst>
                                      </p:cBhvr>
                                      <p:to>
                                        <p:strVal val="visible"/>
                                      </p:to>
                                    </p:set>
                                    <p:animEffect transition="in" filter="fade">
                                      <p:cBhvr>
                                        <p:cTn id="39" dur="500"/>
                                        <p:tgtEl>
                                          <p:spTgt spid="21"/>
                                        </p:tgtEl>
                                      </p:cBhvr>
                                    </p:animEffect>
                                  </p:childTnLst>
                                </p:cTn>
                              </p:par>
                            </p:childTnLst>
                          </p:cTn>
                        </p:par>
                        <p:par>
                          <p:cTn id="40" fill="hold">
                            <p:stCondLst>
                              <p:cond delay="1100"/>
                            </p:stCondLst>
                            <p:childTnLst>
                              <p:par>
                                <p:cTn id="41" presetID="32" presetClass="emph" presetSubtype="0" fill="hold" nodeType="afterEffect">
                                  <p:stCondLst>
                                    <p:cond delay="0"/>
                                  </p:stCondLst>
                                  <p:childTnLst>
                                    <p:animRot by="120000">
                                      <p:cBhvr>
                                        <p:cTn id="42" dur="50" fill="hold">
                                          <p:stCondLst>
                                            <p:cond delay="0"/>
                                          </p:stCondLst>
                                        </p:cTn>
                                        <p:tgtEl>
                                          <p:spTgt spid="9"/>
                                        </p:tgtEl>
                                        <p:attrNameLst>
                                          <p:attrName>r</p:attrName>
                                        </p:attrNameLst>
                                      </p:cBhvr>
                                    </p:animRot>
                                    <p:animRot by="-240000">
                                      <p:cBhvr>
                                        <p:cTn id="43" dur="100" fill="hold">
                                          <p:stCondLst>
                                            <p:cond delay="100"/>
                                          </p:stCondLst>
                                        </p:cTn>
                                        <p:tgtEl>
                                          <p:spTgt spid="9"/>
                                        </p:tgtEl>
                                        <p:attrNameLst>
                                          <p:attrName>r</p:attrName>
                                        </p:attrNameLst>
                                      </p:cBhvr>
                                    </p:animRot>
                                    <p:animRot by="240000">
                                      <p:cBhvr>
                                        <p:cTn id="44" dur="100" fill="hold">
                                          <p:stCondLst>
                                            <p:cond delay="200"/>
                                          </p:stCondLst>
                                        </p:cTn>
                                        <p:tgtEl>
                                          <p:spTgt spid="9"/>
                                        </p:tgtEl>
                                        <p:attrNameLst>
                                          <p:attrName>r</p:attrName>
                                        </p:attrNameLst>
                                      </p:cBhvr>
                                    </p:animRot>
                                    <p:animRot by="-240000">
                                      <p:cBhvr>
                                        <p:cTn id="45" dur="100" fill="hold">
                                          <p:stCondLst>
                                            <p:cond delay="300"/>
                                          </p:stCondLst>
                                        </p:cTn>
                                        <p:tgtEl>
                                          <p:spTgt spid="9"/>
                                        </p:tgtEl>
                                        <p:attrNameLst>
                                          <p:attrName>r</p:attrName>
                                        </p:attrNameLst>
                                      </p:cBhvr>
                                    </p:animRot>
                                    <p:animRot by="120000">
                                      <p:cBhvr>
                                        <p:cTn id="46" dur="100" fill="hold">
                                          <p:stCondLst>
                                            <p:cond delay="400"/>
                                          </p:stCondLst>
                                        </p:cTn>
                                        <p:tgtEl>
                                          <p:spTgt spid="9"/>
                                        </p:tgtEl>
                                        <p:attrNameLst>
                                          <p:attrName>r</p:attrName>
                                        </p:attrNameLst>
                                      </p:cBhvr>
                                    </p:animRot>
                                  </p:childTnLst>
                                </p:cTn>
                              </p:par>
                            </p:childTnLst>
                          </p:cTn>
                        </p:par>
                      </p:childTnLst>
                    </p:cTn>
                  </p:par>
                  <p:par>
                    <p:cTn id="47" fill="hold">
                      <p:stCondLst>
                        <p:cond delay="indefinite"/>
                      </p:stCondLst>
                      <p:childTnLst>
                        <p:par>
                          <p:cTn id="48" fill="hold">
                            <p:stCondLst>
                              <p:cond delay="0"/>
                            </p:stCondLst>
                            <p:childTnLst>
                              <p:par>
                                <p:cTn id="49" presetID="10" presetClass="entr" presetSubtype="0" fill="hold" grpId="1" nodeType="clickEffect">
                                  <p:stCondLst>
                                    <p:cond delay="0"/>
                                  </p:stCondLst>
                                  <p:childTnLst>
                                    <p:set>
                                      <p:cBhvr>
                                        <p:cTn id="50" dur="1" fill="hold">
                                          <p:stCondLst>
                                            <p:cond delay="0"/>
                                          </p:stCondLst>
                                        </p:cTn>
                                        <p:tgtEl>
                                          <p:spTgt spid="6"/>
                                        </p:tgtEl>
                                        <p:attrNameLst>
                                          <p:attrName>style.visibility</p:attrName>
                                        </p:attrNameLst>
                                      </p:cBhvr>
                                      <p:to>
                                        <p:strVal val="visible"/>
                                      </p:to>
                                    </p:set>
                                    <p:animEffect transition="in" filter="fade">
                                      <p:cBhvr>
                                        <p:cTn id="51" dur="500"/>
                                        <p:tgtEl>
                                          <p:spTgt spid="6"/>
                                        </p:tgtEl>
                                      </p:cBhvr>
                                    </p:animEffect>
                                  </p:childTnLst>
                                </p:cTn>
                              </p:par>
                            </p:childTnLst>
                          </p:cTn>
                        </p:par>
                        <p:par>
                          <p:cTn id="52" fill="hold">
                            <p:stCondLst>
                              <p:cond delay="500"/>
                            </p:stCondLst>
                            <p:childTnLst>
                              <p:par>
                                <p:cTn id="53" presetID="26" presetClass="emph" presetSubtype="0" fill="hold" grpId="0" nodeType="afterEffect">
                                  <p:stCondLst>
                                    <p:cond delay="300"/>
                                  </p:stCondLst>
                                  <p:childTnLst>
                                    <p:animEffect transition="out" filter="fade">
                                      <p:cBhvr>
                                        <p:cTn id="54" dur="600" tmFilter="0, 0; .2, .5; .8, .5; 1, 0"/>
                                        <p:tgtEl>
                                          <p:spTgt spid="6"/>
                                        </p:tgtEl>
                                      </p:cBhvr>
                                    </p:animEffect>
                                    <p:animScale>
                                      <p:cBhvr>
                                        <p:cTn id="55" dur="300" autoRev="1" fill="hold"/>
                                        <p:tgtEl>
                                          <p:spTgt spid="6"/>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291" grpId="0"/>
      <p:bldP spid="19" grpId="0"/>
      <p:bldP spid="6" grpId="0"/>
      <p:bldP spid="6" grpId="1"/>
    </p:bldLst>
  </p:timing>
</p:sld>
</file>

<file path=ppt/tags/tag1.xml><?xml version="1.0" encoding="utf-8"?>
<p:tagLst xmlns:a="http://schemas.openxmlformats.org/drawingml/2006/main" xmlns:r="http://schemas.openxmlformats.org/officeDocument/2006/relationships" xmlns:p="http://schemas.openxmlformats.org/presentationml/2006/main">
  <p:tag name="TIMING" val="|0.7|0.9|0.8|0.7"/>
</p:tagLst>
</file>

<file path=ppt/tags/tag10.xml><?xml version="1.0" encoding="utf-8"?>
<p:tagLst xmlns:a="http://schemas.openxmlformats.org/drawingml/2006/main" xmlns:r="http://schemas.openxmlformats.org/officeDocument/2006/relationships" xmlns:p="http://schemas.openxmlformats.org/presentationml/2006/main">
  <p:tag name="TIMING" val="|2"/>
</p:tagLst>
</file>

<file path=ppt/tags/tag2.xml><?xml version="1.0" encoding="utf-8"?>
<p:tagLst xmlns:a="http://schemas.openxmlformats.org/drawingml/2006/main" xmlns:r="http://schemas.openxmlformats.org/officeDocument/2006/relationships" xmlns:p="http://schemas.openxmlformats.org/presentationml/2006/main">
  <p:tag name="TIMING" val="|0.7|0.9|0.8|0.7"/>
</p:tagLst>
</file>

<file path=ppt/tags/tag3.xml><?xml version="1.0" encoding="utf-8"?>
<p:tagLst xmlns:a="http://schemas.openxmlformats.org/drawingml/2006/main" xmlns:r="http://schemas.openxmlformats.org/officeDocument/2006/relationships" xmlns:p="http://schemas.openxmlformats.org/presentationml/2006/main">
  <p:tag name="TIMING" val="|0.7|0.9|0.8|0.7"/>
</p:tagLst>
</file>

<file path=ppt/tags/tag4.xml><?xml version="1.0" encoding="utf-8"?>
<p:tagLst xmlns:a="http://schemas.openxmlformats.org/drawingml/2006/main" xmlns:r="http://schemas.openxmlformats.org/officeDocument/2006/relationships" xmlns:p="http://schemas.openxmlformats.org/presentationml/2006/main">
  <p:tag name="TIMING" val="|1.1"/>
</p:tagLst>
</file>

<file path=ppt/tags/tag5.xml><?xml version="1.0" encoding="utf-8"?>
<p:tagLst xmlns:a="http://schemas.openxmlformats.org/drawingml/2006/main" xmlns:r="http://schemas.openxmlformats.org/officeDocument/2006/relationships" xmlns:p="http://schemas.openxmlformats.org/presentationml/2006/main">
  <p:tag name="TIMING" val="|1.1"/>
</p:tagLst>
</file>

<file path=ppt/tags/tag6.xml><?xml version="1.0" encoding="utf-8"?>
<p:tagLst xmlns:a="http://schemas.openxmlformats.org/drawingml/2006/main" xmlns:r="http://schemas.openxmlformats.org/officeDocument/2006/relationships" xmlns:p="http://schemas.openxmlformats.org/presentationml/2006/main">
  <p:tag name="TIMING" val="|2"/>
</p:tagLst>
</file>

<file path=ppt/tags/tag7.xml><?xml version="1.0" encoding="utf-8"?>
<p:tagLst xmlns:a="http://schemas.openxmlformats.org/drawingml/2006/main" xmlns:r="http://schemas.openxmlformats.org/officeDocument/2006/relationships" xmlns:p="http://schemas.openxmlformats.org/presentationml/2006/main">
  <p:tag name="TIMING" val="|2"/>
</p:tagLst>
</file>

<file path=ppt/tags/tag8.xml><?xml version="1.0" encoding="utf-8"?>
<p:tagLst xmlns:a="http://schemas.openxmlformats.org/drawingml/2006/main" xmlns:r="http://schemas.openxmlformats.org/officeDocument/2006/relationships" xmlns:p="http://schemas.openxmlformats.org/presentationml/2006/main">
  <p:tag name="TIMING" val="|2"/>
</p:tagLst>
</file>

<file path=ppt/tags/tag9.xml><?xml version="1.0" encoding="utf-8"?>
<p:tagLst xmlns:a="http://schemas.openxmlformats.org/drawingml/2006/main" xmlns:r="http://schemas.openxmlformats.org/officeDocument/2006/relationships" xmlns:p="http://schemas.openxmlformats.org/presentationml/2006/main">
  <p:tag name="TIMING" val="|2"/>
</p:tagLst>
</file>

<file path=ppt/theme/theme1.xml><?xml version="1.0" encoding="utf-8"?>
<a:theme xmlns:a="http://schemas.openxmlformats.org/drawingml/2006/main" name="中学校・生徒用テーマ">
  <a:themeElements>
    <a:clrScheme name="租税教育_中学生">
      <a:dk1>
        <a:srgbClr val="000000"/>
      </a:dk1>
      <a:lt1>
        <a:srgbClr val="FFFFFF"/>
      </a:lt1>
      <a:dk2>
        <a:srgbClr val="807DD4"/>
      </a:dk2>
      <a:lt2>
        <a:srgbClr val="E8E8E8"/>
      </a:lt2>
      <a:accent1>
        <a:srgbClr val="015AAC"/>
      </a:accent1>
      <a:accent2>
        <a:srgbClr val="FFB54A"/>
      </a:accent2>
      <a:accent3>
        <a:srgbClr val="99DFF7"/>
      </a:accent3>
      <a:accent4>
        <a:srgbClr val="3C9359"/>
      </a:accent4>
      <a:accent5>
        <a:srgbClr val="BFBFF3"/>
      </a:accent5>
      <a:accent6>
        <a:srgbClr val="F6E994"/>
      </a:accent6>
      <a:hlink>
        <a:srgbClr val="807DD4"/>
      </a:hlink>
      <a:folHlink>
        <a:srgbClr val="96607D"/>
      </a:folHlink>
    </a:clrScheme>
    <a:fontScheme name="ユーザー定義 12">
      <a:majorFont>
        <a:latin typeface="Arial"/>
        <a:ea typeface="HGPｺﾞｼｯｸE"/>
        <a:cs typeface=""/>
      </a:majorFont>
      <a:minorFont>
        <a:latin typeface="Arial"/>
        <a:ea typeface="HGPｺﾞｼｯｸE"/>
        <a:cs typeface=""/>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中学校・生徒用テーマ" id="{C0806648-932F-9042-AC81-4D6FA5F87530}" vid="{4D23F85F-EF96-3A4B-82C1-F03226231C32}"/>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游ゴシック Light"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3.xml><?xml version="1.0" encoding="utf-8"?>
<a:theme xmlns:a="http://schemas.openxmlformats.org/drawingml/2006/main" name="Office テーマ">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ユーザー定義 8">
      <a:majorFont>
        <a:latin typeface="Arial"/>
        <a:ea typeface="HGPｺﾞｼｯｸE"/>
        <a:cs typeface=""/>
      </a:majorFont>
      <a:minorFont>
        <a:latin typeface="Arial"/>
        <a:ea typeface="HGPｺﾞｼｯｸ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ドキュメント" ma:contentTypeID="0x0101007A217E08946B6C4B85EDC662FC36E188" ma:contentTypeVersion="1" ma:contentTypeDescription="新しいドキュメントを作成します。" ma:contentTypeScope="" ma:versionID="8a241f6a7f9aeaef788d7d62d57b1c4b">
  <xsd:schema xmlns:xsd="http://www.w3.org/2001/XMLSchema" xmlns:xs="http://www.w3.org/2001/XMLSchema" xmlns:p="http://schemas.microsoft.com/office/2006/metadata/properties" xmlns:ns2="8fe4d1f7-9dac-473b-bde5-951e1cbc35f9" targetNamespace="http://schemas.microsoft.com/office/2006/metadata/properties" ma:root="true" ma:fieldsID="807f183524838323c146851159054393" ns2:_="">
    <xsd:import namespace="8fe4d1f7-9dac-473b-bde5-951e1cbc35f9"/>
    <xsd:element name="properties">
      <xsd:complexType>
        <xsd:sequence>
          <xsd:element name="documentManagement">
            <xsd:complexType>
              <xsd:all>
                <xsd:element ref="ns2:_x8aac__x660e_"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8fe4d1f7-9dac-473b-bde5-951e1cbc35f9" elementFormDefault="qualified">
    <xsd:import namespace="http://schemas.microsoft.com/office/2006/documentManagement/types"/>
    <xsd:import namespace="http://schemas.microsoft.com/office/infopath/2007/PartnerControls"/>
    <xsd:element name="_x8aac__x660e_" ma:index="8" nillable="true" ma:displayName="説明" ma:internalName="_x8aac__x660e_">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コンテンツ タイプ"/>
        <xsd:element ref="dc:title" minOccurs="0" maxOccurs="1" ma:index="4" ma:displayName="タイトル"/>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_x8aac__x660e_ xmlns="8fe4d1f7-9dac-473b-bde5-951e1cbc35f9" xsi:nil="true"/>
  </documentManagement>
</p:properties>
</file>

<file path=customXml/itemProps1.xml><?xml version="1.0" encoding="utf-8"?>
<ds:datastoreItem xmlns:ds="http://schemas.openxmlformats.org/officeDocument/2006/customXml" ds:itemID="{04FB32A4-64E6-487D-B74B-5DA76832B5CA}">
  <ds:schemaRefs>
    <ds:schemaRef ds:uri="http://schemas.microsoft.com/sharepoint/v3/contenttype/forms"/>
  </ds:schemaRefs>
</ds:datastoreItem>
</file>

<file path=customXml/itemProps2.xml><?xml version="1.0" encoding="utf-8"?>
<ds:datastoreItem xmlns:ds="http://schemas.openxmlformats.org/officeDocument/2006/customXml" ds:itemID="{CA9D49DD-EE94-43DA-8EB2-AF8E85744009}">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8fe4d1f7-9dac-473b-bde5-951e1cbc35f9"/>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2BD8AAD9-E590-4290-A363-413F466E722A}">
  <ds:schemaRefs>
    <ds:schemaRef ds:uri="http://purl.org/dc/terms/"/>
    <ds:schemaRef ds:uri="http://schemas.openxmlformats.org/package/2006/metadata/core-properties"/>
    <ds:schemaRef ds:uri="http://purl.org/dc/elements/1.1/"/>
    <ds:schemaRef ds:uri="http://schemas.microsoft.com/office/infopath/2007/PartnerControls"/>
    <ds:schemaRef ds:uri="http://schemas.microsoft.com/office/2006/metadata/properties"/>
    <ds:schemaRef ds:uri="http://schemas.microsoft.com/office/2006/documentManagement/types"/>
    <ds:schemaRef ds:uri="8fe4d1f7-9dac-473b-bde5-951e1cbc35f9"/>
    <ds:schemaRef ds:uri="http://www.w3.org/XML/1998/namespace"/>
    <ds:schemaRef ds:uri="http://purl.org/dc/dcmitype/"/>
  </ds:schemaRefs>
</ds:datastoreItem>
</file>

<file path=docProps/app.xml><?xml version="1.0" encoding="utf-8"?>
<Properties xmlns="http://schemas.openxmlformats.org/officeDocument/2006/extended-properties" xmlns:vt="http://schemas.openxmlformats.org/officeDocument/2006/docPropsVTypes">
  <Template>中学校・生徒用テーマ</Template>
  <TotalTime>0</TotalTime>
  <Words>4747</Words>
  <Application>Microsoft Macintosh PowerPoint</Application>
  <PresentationFormat>画面に合わせる (4:3)</PresentationFormat>
  <Paragraphs>806</Paragraphs>
  <Slides>30</Slides>
  <Notes>22</Notes>
  <HiddenSlides>0</HiddenSlides>
  <MMClips>0</MMClips>
  <ScaleCrop>false</ScaleCrop>
  <HeadingPairs>
    <vt:vector size="6" baseType="variant">
      <vt:variant>
        <vt:lpstr>使用されているフォント</vt:lpstr>
      </vt:variant>
      <vt:variant>
        <vt:i4>8</vt:i4>
      </vt:variant>
      <vt:variant>
        <vt:lpstr>テーマ</vt:lpstr>
      </vt:variant>
      <vt:variant>
        <vt:i4>1</vt:i4>
      </vt:variant>
      <vt:variant>
        <vt:lpstr>スライド タイトル</vt:lpstr>
      </vt:variant>
      <vt:variant>
        <vt:i4>30</vt:i4>
      </vt:variant>
    </vt:vector>
  </HeadingPairs>
  <TitlesOfParts>
    <vt:vector size="39" baseType="lpstr">
      <vt:lpstr>HGPｺﾞｼｯｸE</vt:lpstr>
      <vt:lpstr>HGPｺﾞｼｯｸM</vt:lpstr>
      <vt:lpstr>Wingdings</vt:lpstr>
      <vt:lpstr>HGP創英角ｺﾞｼｯｸUB</vt:lpstr>
      <vt:lpstr>ＭＳ Ｐゴシック</vt:lpstr>
      <vt:lpstr>HGPｺﾞｼｯｸE</vt:lpstr>
      <vt:lpstr>BIZ UDPゴシック</vt:lpstr>
      <vt:lpstr>Arial</vt:lpstr>
      <vt:lpstr>中学校・生徒用テーマ</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2024-03-27T07:15:31Z</dcterms:created>
  <dcterms:modified xsi:type="dcterms:W3CDTF">2025-06-08T05:47:53Z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0x0101007A217E08946B6C4B85EDC662FC36E188</vt:lpwstr>
  </property>
</Properties>
</file>