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2"/>
  </p:notesMasterIdLst>
  <p:handoutMasterIdLst>
    <p:handoutMasterId r:id="rId23"/>
  </p:handoutMasterIdLst>
  <p:sldIdLst>
    <p:sldId id="256" r:id="rId2"/>
    <p:sldId id="257" r:id="rId3"/>
    <p:sldId id="258" r:id="rId4"/>
    <p:sldId id="259" r:id="rId5"/>
    <p:sldId id="260" r:id="rId6"/>
    <p:sldId id="261" r:id="rId7"/>
    <p:sldId id="275" r:id="rId8"/>
    <p:sldId id="276" r:id="rId9"/>
    <p:sldId id="277" r:id="rId10"/>
    <p:sldId id="278" r:id="rId11"/>
    <p:sldId id="279" r:id="rId12"/>
    <p:sldId id="280" r:id="rId13"/>
    <p:sldId id="281" r:id="rId14"/>
    <p:sldId id="282" r:id="rId15"/>
    <p:sldId id="283" r:id="rId16"/>
    <p:sldId id="291" r:id="rId17"/>
    <p:sldId id="284" r:id="rId18"/>
    <p:sldId id="285" r:id="rId19"/>
    <p:sldId id="288" r:id="rId20"/>
    <p:sldId id="292" r:id="rId21"/>
  </p:sldIdLst>
  <p:sldSz cx="9144000" cy="6858000" type="screen4x3"/>
  <p:notesSz cx="6797675" cy="9926638"/>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8F4"/>
    <a:srgbClr val="F5F4FA"/>
    <a:srgbClr val="F0EFF7"/>
    <a:srgbClr val="008CD7"/>
    <a:srgbClr val="FF5700"/>
    <a:srgbClr val="FF6600"/>
    <a:srgbClr val="FF3300"/>
    <a:srgbClr val="003366"/>
    <a:srgbClr val="0792D6"/>
    <a:srgbClr val="1D20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24" autoAdjust="0"/>
    <p:restoredTop sz="94728" autoAdjust="0"/>
  </p:normalViewPr>
  <p:slideViewPr>
    <p:cSldViewPr>
      <p:cViewPr varScale="1">
        <p:scale>
          <a:sx n="65" d="100"/>
          <a:sy n="65" d="100"/>
        </p:scale>
        <p:origin x="1484"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1"/>
            <a:ext cx="2946247" cy="495134"/>
          </a:xfrm>
          <a:prstGeom prst="rect">
            <a:avLst/>
          </a:prstGeom>
        </p:spPr>
        <p:txBody>
          <a:bodyPr vert="horz" lIns="88201" tIns="44102" rIns="88201" bIns="44102" rtlCol="0"/>
          <a:lstStyle>
            <a:lvl1pPr algn="l" eaLnBrk="1" hangingPunct="1">
              <a:defRPr sz="1100">
                <a:latin typeface="Arial" charset="0"/>
              </a:defRPr>
            </a:lvl1pPr>
          </a:lstStyle>
          <a:p>
            <a:pPr>
              <a:defRPr/>
            </a:pPr>
            <a:endParaRPr lang="ja-JP" altLang="en-US"/>
          </a:p>
        </p:txBody>
      </p:sp>
      <p:sp>
        <p:nvSpPr>
          <p:cNvPr id="3" name="日付プレースホルダ 2"/>
          <p:cNvSpPr>
            <a:spLocks noGrp="1"/>
          </p:cNvSpPr>
          <p:nvPr>
            <p:ph type="dt" sz="quarter" idx="1"/>
          </p:nvPr>
        </p:nvSpPr>
        <p:spPr>
          <a:xfrm>
            <a:off x="3849827" y="1"/>
            <a:ext cx="2946246" cy="495134"/>
          </a:xfrm>
          <a:prstGeom prst="rect">
            <a:avLst/>
          </a:prstGeom>
        </p:spPr>
        <p:txBody>
          <a:bodyPr vert="horz" lIns="88201" tIns="44102" rIns="88201" bIns="44102" rtlCol="0"/>
          <a:lstStyle>
            <a:lvl1pPr algn="r" eaLnBrk="1" hangingPunct="1">
              <a:defRPr sz="1100">
                <a:latin typeface="Arial" charset="0"/>
              </a:defRPr>
            </a:lvl1pPr>
          </a:lstStyle>
          <a:p>
            <a:pPr>
              <a:defRPr/>
            </a:pPr>
            <a:fld id="{605BAA29-7B0B-419D-A11B-A2DC43D78C6A}" type="datetimeFigureOut">
              <a:rPr lang="ja-JP" altLang="en-US"/>
              <a:pPr>
                <a:defRPr/>
              </a:pPr>
              <a:t>2024/2/29</a:t>
            </a:fld>
            <a:endParaRPr lang="ja-JP" altLang="en-US"/>
          </a:p>
        </p:txBody>
      </p:sp>
      <p:sp>
        <p:nvSpPr>
          <p:cNvPr id="4" name="フッター プレースホルダ 3"/>
          <p:cNvSpPr>
            <a:spLocks noGrp="1"/>
          </p:cNvSpPr>
          <p:nvPr>
            <p:ph type="ftr" sz="quarter" idx="2"/>
          </p:nvPr>
        </p:nvSpPr>
        <p:spPr>
          <a:xfrm>
            <a:off x="1" y="9429908"/>
            <a:ext cx="2946247" cy="495134"/>
          </a:xfrm>
          <a:prstGeom prst="rect">
            <a:avLst/>
          </a:prstGeom>
        </p:spPr>
        <p:txBody>
          <a:bodyPr vert="horz" lIns="88201" tIns="44102" rIns="88201" bIns="44102" rtlCol="0" anchor="b"/>
          <a:lstStyle>
            <a:lvl1pPr algn="l" eaLnBrk="1" hangingPunct="1">
              <a:defRPr sz="1100">
                <a:latin typeface="Arial" charset="0"/>
              </a:defRPr>
            </a:lvl1pPr>
          </a:lstStyle>
          <a:p>
            <a:pPr>
              <a:defRPr/>
            </a:pPr>
            <a:endParaRPr lang="ja-JP" altLang="en-US"/>
          </a:p>
        </p:txBody>
      </p:sp>
      <p:sp>
        <p:nvSpPr>
          <p:cNvPr id="5" name="スライド番号プレースホルダ 4"/>
          <p:cNvSpPr>
            <a:spLocks noGrp="1"/>
          </p:cNvSpPr>
          <p:nvPr>
            <p:ph type="sldNum" sz="quarter" idx="3"/>
          </p:nvPr>
        </p:nvSpPr>
        <p:spPr>
          <a:xfrm>
            <a:off x="3849827" y="9429908"/>
            <a:ext cx="2946246" cy="495134"/>
          </a:xfrm>
          <a:prstGeom prst="rect">
            <a:avLst/>
          </a:prstGeom>
        </p:spPr>
        <p:txBody>
          <a:bodyPr vert="horz" wrap="square" lIns="88201" tIns="44102" rIns="88201" bIns="44102" numCol="1" anchor="b" anchorCtr="0" compatLnSpc="1">
            <a:prstTxWarp prst="textNoShape">
              <a:avLst/>
            </a:prstTxWarp>
          </a:bodyPr>
          <a:lstStyle>
            <a:lvl1pPr algn="r" eaLnBrk="1" hangingPunct="1">
              <a:defRPr sz="1100"/>
            </a:lvl1pPr>
          </a:lstStyle>
          <a:p>
            <a:pPr>
              <a:defRPr/>
            </a:pPr>
            <a:fld id="{301763D4-40B0-48B8-B0A2-9E56A4372E72}" type="slidenum">
              <a:rPr lang="ja-JP" altLang="en-US"/>
              <a:pPr>
                <a:defRPr/>
              </a:pPr>
              <a:t>‹#›</a:t>
            </a:fld>
            <a:endParaRPr lang="ja-JP" altLang="en-US"/>
          </a:p>
        </p:txBody>
      </p:sp>
    </p:spTree>
    <p:extLst>
      <p:ext uri="{BB962C8B-B14F-4D97-AF65-F5344CB8AC3E}">
        <p14:creationId xmlns:p14="http://schemas.microsoft.com/office/powerpoint/2010/main" val="114241359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1"/>
            <a:ext cx="2946247" cy="495134"/>
          </a:xfrm>
          <a:prstGeom prst="rect">
            <a:avLst/>
          </a:prstGeom>
        </p:spPr>
        <p:txBody>
          <a:bodyPr vert="horz" lIns="88201" tIns="44102" rIns="88201" bIns="44102" rtlCol="0"/>
          <a:lstStyle>
            <a:lvl1pPr algn="l" eaLnBrk="1" hangingPunct="1">
              <a:defRPr sz="1100">
                <a:latin typeface="Arial" charset="0"/>
              </a:defRPr>
            </a:lvl1pPr>
          </a:lstStyle>
          <a:p>
            <a:pPr>
              <a:defRPr/>
            </a:pPr>
            <a:endParaRPr lang="ja-JP" altLang="en-US"/>
          </a:p>
        </p:txBody>
      </p:sp>
      <p:sp>
        <p:nvSpPr>
          <p:cNvPr id="3" name="日付プレースホルダ 2"/>
          <p:cNvSpPr>
            <a:spLocks noGrp="1"/>
          </p:cNvSpPr>
          <p:nvPr>
            <p:ph type="dt" idx="1"/>
          </p:nvPr>
        </p:nvSpPr>
        <p:spPr>
          <a:xfrm>
            <a:off x="3849827" y="1"/>
            <a:ext cx="2946246" cy="495134"/>
          </a:xfrm>
          <a:prstGeom prst="rect">
            <a:avLst/>
          </a:prstGeom>
        </p:spPr>
        <p:txBody>
          <a:bodyPr vert="horz" lIns="88201" tIns="44102" rIns="88201" bIns="44102" rtlCol="0"/>
          <a:lstStyle>
            <a:lvl1pPr algn="r" eaLnBrk="1" hangingPunct="1">
              <a:defRPr sz="1100">
                <a:latin typeface="Arial" charset="0"/>
              </a:defRPr>
            </a:lvl1pPr>
          </a:lstStyle>
          <a:p>
            <a:pPr>
              <a:defRPr/>
            </a:pPr>
            <a:fld id="{93D4AE1A-89CB-418F-B52B-70E85A9873FB}" type="datetimeFigureOut">
              <a:rPr lang="ja-JP" altLang="en-US"/>
              <a:pPr>
                <a:defRPr/>
              </a:pPr>
              <a:t>2024/2/29</a:t>
            </a:fld>
            <a:endParaRPr lang="ja-JP" altLang="en-US"/>
          </a:p>
        </p:txBody>
      </p:sp>
      <p:sp>
        <p:nvSpPr>
          <p:cNvPr id="4" name="スライド イメージ プレースホル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88201" tIns="44102" rIns="88201" bIns="44102" rtlCol="0" anchor="ctr"/>
          <a:lstStyle/>
          <a:p>
            <a:pPr lvl="0"/>
            <a:endParaRPr lang="ja-JP" altLang="en-US" noProof="0"/>
          </a:p>
        </p:txBody>
      </p:sp>
      <p:sp>
        <p:nvSpPr>
          <p:cNvPr id="5" name="ノート プレースホルダ 4"/>
          <p:cNvSpPr>
            <a:spLocks noGrp="1"/>
          </p:cNvSpPr>
          <p:nvPr>
            <p:ph type="body" sz="quarter" idx="3"/>
          </p:nvPr>
        </p:nvSpPr>
        <p:spPr>
          <a:xfrm>
            <a:off x="679289" y="4714955"/>
            <a:ext cx="5439101" cy="4465789"/>
          </a:xfrm>
          <a:prstGeom prst="rect">
            <a:avLst/>
          </a:prstGeom>
        </p:spPr>
        <p:txBody>
          <a:bodyPr vert="horz" lIns="88201" tIns="44102" rIns="88201" bIns="44102"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1" y="9429908"/>
            <a:ext cx="2946247" cy="495134"/>
          </a:xfrm>
          <a:prstGeom prst="rect">
            <a:avLst/>
          </a:prstGeom>
        </p:spPr>
        <p:txBody>
          <a:bodyPr vert="horz" lIns="88201" tIns="44102" rIns="88201" bIns="44102" rtlCol="0" anchor="b"/>
          <a:lstStyle>
            <a:lvl1pPr algn="l" eaLnBrk="1" hangingPunct="1">
              <a:defRPr sz="1100">
                <a:latin typeface="Arial" charset="0"/>
              </a:defRPr>
            </a:lvl1pPr>
          </a:lstStyle>
          <a:p>
            <a:pPr>
              <a:defRPr/>
            </a:pPr>
            <a:endParaRPr lang="ja-JP" altLang="en-US"/>
          </a:p>
        </p:txBody>
      </p:sp>
      <p:sp>
        <p:nvSpPr>
          <p:cNvPr id="7" name="スライド番号プレースホルダ 6"/>
          <p:cNvSpPr>
            <a:spLocks noGrp="1"/>
          </p:cNvSpPr>
          <p:nvPr>
            <p:ph type="sldNum" sz="quarter" idx="5"/>
          </p:nvPr>
        </p:nvSpPr>
        <p:spPr>
          <a:xfrm>
            <a:off x="3849827" y="9429908"/>
            <a:ext cx="2946246" cy="495134"/>
          </a:xfrm>
          <a:prstGeom prst="rect">
            <a:avLst/>
          </a:prstGeom>
        </p:spPr>
        <p:txBody>
          <a:bodyPr vert="horz" wrap="square" lIns="88201" tIns="44102" rIns="88201" bIns="44102" numCol="1" anchor="b" anchorCtr="0" compatLnSpc="1">
            <a:prstTxWarp prst="textNoShape">
              <a:avLst/>
            </a:prstTxWarp>
          </a:bodyPr>
          <a:lstStyle>
            <a:lvl1pPr algn="r" eaLnBrk="1" hangingPunct="1">
              <a:defRPr sz="1100"/>
            </a:lvl1pPr>
          </a:lstStyle>
          <a:p>
            <a:pPr>
              <a:defRPr/>
            </a:pPr>
            <a:fld id="{9568161C-ABBB-4AD2-A587-D7C64F4E4BF3}" type="slidenum">
              <a:rPr lang="ja-JP" altLang="en-US"/>
              <a:pPr>
                <a:defRPr/>
              </a:pPr>
              <a:t>‹#›</a:t>
            </a:fld>
            <a:endParaRPr lang="ja-JP" altLang="en-US"/>
          </a:p>
        </p:txBody>
      </p:sp>
    </p:spTree>
    <p:extLst>
      <p:ext uri="{BB962C8B-B14F-4D97-AF65-F5344CB8AC3E}">
        <p14:creationId xmlns:p14="http://schemas.microsoft.com/office/powerpoint/2010/main" val="58557203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977491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627694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Tree>
    <p:extLst>
      <p:ext uri="{BB962C8B-B14F-4D97-AF65-F5344CB8AC3E}">
        <p14:creationId xmlns:p14="http://schemas.microsoft.com/office/powerpoint/2010/main" val="4249106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884697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12</a:t>
            </a:fld>
            <a:endParaRPr lang="ja-JP" altLang="en-US"/>
          </a:p>
        </p:txBody>
      </p:sp>
    </p:spTree>
    <p:extLst>
      <p:ext uri="{BB962C8B-B14F-4D97-AF65-F5344CB8AC3E}">
        <p14:creationId xmlns:p14="http://schemas.microsoft.com/office/powerpoint/2010/main" val="1541673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35153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633560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xfrm>
            <a:off x="7020272" y="6554329"/>
            <a:ext cx="2133600" cy="475071"/>
          </a:xfrm>
          <a:ln/>
        </p:spPr>
        <p:txBody>
          <a:bodyPr/>
          <a:lstStyle>
            <a:lvl1pPr>
              <a:defRPr/>
            </a:lvl1pPr>
          </a:lstStyle>
          <a:p>
            <a:pPr>
              <a:defRPr/>
            </a:pPr>
            <a:fld id="{DE8F6589-57FA-495B-8E19-24DDF64423A9}" type="slidenum">
              <a:rPr lang="en-US" altLang="ja-JP"/>
              <a:pPr>
                <a:defRPr/>
              </a:pPr>
              <a:t>‹#›</a:t>
            </a:fld>
            <a:endParaRPr lang="en-US" altLang="ja-JP"/>
          </a:p>
        </p:txBody>
      </p:sp>
    </p:spTree>
    <p:extLst>
      <p:ext uri="{BB962C8B-B14F-4D97-AF65-F5344CB8AC3E}">
        <p14:creationId xmlns:p14="http://schemas.microsoft.com/office/powerpoint/2010/main" val="1017501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8490FC1-9576-41EB-BD8A-D5A5AC8CCE2C}" type="slidenum">
              <a:rPr lang="en-US" altLang="ja-JP"/>
              <a:pPr>
                <a:defRPr/>
              </a:pPr>
              <a:t>‹#›</a:t>
            </a:fld>
            <a:endParaRPr lang="en-US" altLang="ja-JP"/>
          </a:p>
        </p:txBody>
      </p:sp>
    </p:spTree>
    <p:extLst>
      <p:ext uri="{BB962C8B-B14F-4D97-AF65-F5344CB8AC3E}">
        <p14:creationId xmlns:p14="http://schemas.microsoft.com/office/powerpoint/2010/main" val="2257151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9DD07FD-D5BB-4D9E-851A-7685ECD152DF}" type="slidenum">
              <a:rPr lang="en-US" altLang="ja-JP"/>
              <a:pPr>
                <a:defRPr/>
              </a:pPr>
              <a:t>‹#›</a:t>
            </a:fld>
            <a:endParaRPr lang="en-US" altLang="ja-JP"/>
          </a:p>
        </p:txBody>
      </p:sp>
    </p:spTree>
    <p:extLst>
      <p:ext uri="{BB962C8B-B14F-4D97-AF65-F5344CB8AC3E}">
        <p14:creationId xmlns:p14="http://schemas.microsoft.com/office/powerpoint/2010/main" val="4107546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21AC8FD-592B-4297-9EAB-520742DB55C5}" type="slidenum">
              <a:rPr lang="en-US" altLang="ja-JP"/>
              <a:pPr>
                <a:defRPr/>
              </a:pPr>
              <a:t>‹#›</a:t>
            </a:fld>
            <a:endParaRPr lang="en-US" altLang="ja-JP"/>
          </a:p>
        </p:txBody>
      </p:sp>
    </p:spTree>
    <p:extLst>
      <p:ext uri="{BB962C8B-B14F-4D97-AF65-F5344CB8AC3E}">
        <p14:creationId xmlns:p14="http://schemas.microsoft.com/office/powerpoint/2010/main" val="1458271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C38E0D8-43BA-435E-8DC8-850144E32AF9}" type="slidenum">
              <a:rPr lang="en-US" altLang="ja-JP"/>
              <a:pPr>
                <a:defRPr/>
              </a:pPr>
              <a:t>‹#›</a:t>
            </a:fld>
            <a:endParaRPr lang="en-US" altLang="ja-JP"/>
          </a:p>
        </p:txBody>
      </p:sp>
    </p:spTree>
    <p:extLst>
      <p:ext uri="{BB962C8B-B14F-4D97-AF65-F5344CB8AC3E}">
        <p14:creationId xmlns:p14="http://schemas.microsoft.com/office/powerpoint/2010/main" val="1082698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06D502B-A0A9-4172-93F1-D016075E992B}" type="slidenum">
              <a:rPr lang="en-US" altLang="ja-JP"/>
              <a:pPr>
                <a:defRPr/>
              </a:pPr>
              <a:t>‹#›</a:t>
            </a:fld>
            <a:endParaRPr lang="en-US" altLang="ja-JP"/>
          </a:p>
        </p:txBody>
      </p:sp>
    </p:spTree>
    <p:extLst>
      <p:ext uri="{BB962C8B-B14F-4D97-AF65-F5344CB8AC3E}">
        <p14:creationId xmlns:p14="http://schemas.microsoft.com/office/powerpoint/2010/main" val="2552409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33C198B7-A3F3-42B3-96BC-9C2CAC0CF970}" type="slidenum">
              <a:rPr lang="en-US" altLang="ja-JP"/>
              <a:pPr>
                <a:defRPr/>
              </a:pPr>
              <a:t>‹#›</a:t>
            </a:fld>
            <a:endParaRPr lang="en-US" altLang="ja-JP"/>
          </a:p>
        </p:txBody>
      </p:sp>
    </p:spTree>
    <p:extLst>
      <p:ext uri="{BB962C8B-B14F-4D97-AF65-F5344CB8AC3E}">
        <p14:creationId xmlns:p14="http://schemas.microsoft.com/office/powerpoint/2010/main" val="1391018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14BCAD89-11D4-4643-9FAB-51F39F225E4D}" type="slidenum">
              <a:rPr lang="en-US" altLang="ja-JP"/>
              <a:pPr>
                <a:defRPr/>
              </a:pPr>
              <a:t>‹#›</a:t>
            </a:fld>
            <a:endParaRPr lang="en-US" altLang="ja-JP"/>
          </a:p>
        </p:txBody>
      </p:sp>
    </p:spTree>
    <p:extLst>
      <p:ext uri="{BB962C8B-B14F-4D97-AF65-F5344CB8AC3E}">
        <p14:creationId xmlns:p14="http://schemas.microsoft.com/office/powerpoint/2010/main" val="2026289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B4FF24B8-A4B8-4B7E-AA3A-FE4BA14E6524}" type="slidenum">
              <a:rPr lang="en-US" altLang="ja-JP"/>
              <a:pPr>
                <a:defRPr/>
              </a:pPr>
              <a:t>‹#›</a:t>
            </a:fld>
            <a:endParaRPr lang="en-US" altLang="ja-JP"/>
          </a:p>
        </p:txBody>
      </p:sp>
    </p:spTree>
    <p:extLst>
      <p:ext uri="{BB962C8B-B14F-4D97-AF65-F5344CB8AC3E}">
        <p14:creationId xmlns:p14="http://schemas.microsoft.com/office/powerpoint/2010/main" val="1578242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CCD0E8E-910A-43BC-9154-BEFAD1598FDB}" type="slidenum">
              <a:rPr lang="en-US" altLang="ja-JP"/>
              <a:pPr>
                <a:defRPr/>
              </a:pPr>
              <a:t>‹#›</a:t>
            </a:fld>
            <a:endParaRPr lang="en-US" altLang="ja-JP"/>
          </a:p>
        </p:txBody>
      </p:sp>
    </p:spTree>
    <p:extLst>
      <p:ext uri="{BB962C8B-B14F-4D97-AF65-F5344CB8AC3E}">
        <p14:creationId xmlns:p14="http://schemas.microsoft.com/office/powerpoint/2010/main" val="3809940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2430947-1FC9-4633-B22F-CA2F8B2D356A}" type="slidenum">
              <a:rPr lang="en-US" altLang="ja-JP"/>
              <a:pPr>
                <a:defRPr/>
              </a:pPr>
              <a:t>‹#›</a:t>
            </a:fld>
            <a:endParaRPr lang="en-US" altLang="ja-JP"/>
          </a:p>
        </p:txBody>
      </p:sp>
    </p:spTree>
    <p:extLst>
      <p:ext uri="{BB962C8B-B14F-4D97-AF65-F5344CB8AC3E}">
        <p14:creationId xmlns:p14="http://schemas.microsoft.com/office/powerpoint/2010/main" val="1724804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ltLang="ja-JP"/>
          </a:p>
        </p:txBody>
      </p:sp>
      <p:sp>
        <p:nvSpPr>
          <p:cNvPr id="1030" name="Rectangle 6"/>
          <p:cNvSpPr>
            <a:spLocks noGrp="1" noChangeArrowheads="1"/>
          </p:cNvSpPr>
          <p:nvPr>
            <p:ph type="sldNum" sz="quarter" idx="4"/>
          </p:nvPr>
        </p:nvSpPr>
        <p:spPr bwMode="auto">
          <a:xfrm>
            <a:off x="7010400" y="6483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5F99174-616D-451E-AC18-BD654168BF62}"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67.png"/><Relationship Id="rId2"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11.xml.rels><?xml version="1.0" encoding="UTF-8" standalone="yes"?>
<Relationships xmlns="http://schemas.openxmlformats.org/package/2006/relationships"><Relationship Id="rId8" Type="http://schemas.openxmlformats.org/officeDocument/2006/relationships/image" Target="../media/image74.jpeg"/><Relationship Id="rId13" Type="http://schemas.openxmlformats.org/officeDocument/2006/relationships/image" Target="../media/image79.png"/><Relationship Id="rId3" Type="http://schemas.openxmlformats.org/officeDocument/2006/relationships/image" Target="../media/image69.png"/><Relationship Id="rId7" Type="http://schemas.openxmlformats.org/officeDocument/2006/relationships/image" Target="../media/image73.jpeg"/><Relationship Id="rId12" Type="http://schemas.openxmlformats.org/officeDocument/2006/relationships/image" Target="../media/image78.png"/><Relationship Id="rId2" Type="http://schemas.openxmlformats.org/officeDocument/2006/relationships/image" Target="../media/image68.jpeg"/><Relationship Id="rId1" Type="http://schemas.openxmlformats.org/officeDocument/2006/relationships/slideLayout" Target="../slideLayouts/slideLayout2.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 Id="rId14" Type="http://schemas.openxmlformats.org/officeDocument/2006/relationships/image" Target="../media/image80.jpeg"/></Relationships>
</file>

<file path=ppt/slides/_rels/slide12.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jpeg"/><Relationship Id="rId7" Type="http://schemas.openxmlformats.org/officeDocument/2006/relationships/image" Target="../media/image8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 Id="rId9" Type="http://schemas.openxmlformats.org/officeDocument/2006/relationships/image" Target="../media/image87.png"/></Relationships>
</file>

<file path=ppt/slides/_rels/slide13.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3.png"/><Relationship Id="rId7" Type="http://schemas.openxmlformats.org/officeDocument/2006/relationships/image" Target="../media/image92.png"/><Relationship Id="rId2" Type="http://schemas.openxmlformats.org/officeDocument/2006/relationships/image" Target="../media/image88.jpeg"/><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90.png"/><Relationship Id="rId10" Type="http://schemas.openxmlformats.org/officeDocument/2006/relationships/image" Target="../media/image95.png"/><Relationship Id="rId4" Type="http://schemas.openxmlformats.org/officeDocument/2006/relationships/image" Target="../media/image89.png"/><Relationship Id="rId9" Type="http://schemas.openxmlformats.org/officeDocument/2006/relationships/image" Target="../media/image94.png"/></Relationships>
</file>

<file path=ppt/slides/_rels/slide14.xml.rels><?xml version="1.0" encoding="UTF-8" standalone="yes"?>
<Relationships xmlns="http://schemas.openxmlformats.org/package/2006/relationships"><Relationship Id="rId8" Type="http://schemas.openxmlformats.org/officeDocument/2006/relationships/image" Target="../media/image102.jpeg"/><Relationship Id="rId3" Type="http://schemas.openxmlformats.org/officeDocument/2006/relationships/image" Target="../media/image97.png"/><Relationship Id="rId7" Type="http://schemas.openxmlformats.org/officeDocument/2006/relationships/image" Target="../media/image101.jpeg"/><Relationship Id="rId2" Type="http://schemas.openxmlformats.org/officeDocument/2006/relationships/image" Target="../media/image96.jpeg"/><Relationship Id="rId1" Type="http://schemas.openxmlformats.org/officeDocument/2006/relationships/slideLayout" Target="../slideLayouts/slideLayout2.xml"/><Relationship Id="rId6" Type="http://schemas.openxmlformats.org/officeDocument/2006/relationships/image" Target="../media/image100.jpeg"/><Relationship Id="rId5" Type="http://schemas.openxmlformats.org/officeDocument/2006/relationships/image" Target="../media/image99.png"/><Relationship Id="rId4" Type="http://schemas.openxmlformats.org/officeDocument/2006/relationships/image" Target="../media/image98.png"/><Relationship Id="rId9" Type="http://schemas.openxmlformats.org/officeDocument/2006/relationships/image" Target="../media/image103.jpeg"/></Relationships>
</file>

<file path=ppt/slides/_rels/slide15.xml.rels><?xml version="1.0" encoding="UTF-8" standalone="yes"?>
<Relationships xmlns="http://schemas.openxmlformats.org/package/2006/relationships"><Relationship Id="rId3" Type="http://schemas.openxmlformats.org/officeDocument/2006/relationships/image" Target="../media/image105.png"/><Relationship Id="rId7" Type="http://schemas.openxmlformats.org/officeDocument/2006/relationships/image" Target="../media/image109.png"/><Relationship Id="rId2" Type="http://schemas.openxmlformats.org/officeDocument/2006/relationships/image" Target="../media/image104.jpeg"/><Relationship Id="rId1" Type="http://schemas.openxmlformats.org/officeDocument/2006/relationships/slideLayout" Target="../slideLayouts/slideLayout2.xml"/><Relationship Id="rId6" Type="http://schemas.openxmlformats.org/officeDocument/2006/relationships/image" Target="../media/image108.jpeg"/><Relationship Id="rId5" Type="http://schemas.openxmlformats.org/officeDocument/2006/relationships/image" Target="../media/image107.jpeg"/><Relationship Id="rId4" Type="http://schemas.openxmlformats.org/officeDocument/2006/relationships/image" Target="../media/image106.jpeg"/></Relationships>
</file>

<file path=ppt/slides/_rels/slide1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1.png"/></Relationships>
</file>

<file path=ppt/slides/_rels/slide17.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3.png"/><Relationship Id="rId7" Type="http://schemas.openxmlformats.org/officeDocument/2006/relationships/image" Target="../media/image116.png"/><Relationship Id="rId2" Type="http://schemas.openxmlformats.org/officeDocument/2006/relationships/image" Target="../media/image112.jpeg"/><Relationship Id="rId1" Type="http://schemas.openxmlformats.org/officeDocument/2006/relationships/slideLayout" Target="../slideLayouts/slideLayout2.xml"/><Relationship Id="rId6" Type="http://schemas.openxmlformats.org/officeDocument/2006/relationships/image" Target="../media/image115.png"/><Relationship Id="rId11" Type="http://schemas.openxmlformats.org/officeDocument/2006/relationships/image" Target="../media/image120.png"/><Relationship Id="rId5" Type="http://schemas.openxmlformats.org/officeDocument/2006/relationships/image" Target="../media/image114.jpeg"/><Relationship Id="rId10" Type="http://schemas.openxmlformats.org/officeDocument/2006/relationships/image" Target="../media/image119.png"/><Relationship Id="rId4" Type="http://schemas.openxmlformats.org/officeDocument/2006/relationships/image" Target="../media/image113.png"/><Relationship Id="rId9" Type="http://schemas.openxmlformats.org/officeDocument/2006/relationships/image" Target="../media/image118.png"/></Relationships>
</file>

<file path=ppt/slides/_rels/slide18.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122.jpeg"/><Relationship Id="rId7" Type="http://schemas.openxmlformats.org/officeDocument/2006/relationships/image" Target="../media/image126.png"/><Relationship Id="rId2" Type="http://schemas.openxmlformats.org/officeDocument/2006/relationships/image" Target="../media/image121.jpeg"/><Relationship Id="rId1" Type="http://schemas.openxmlformats.org/officeDocument/2006/relationships/slideLayout" Target="../slideLayouts/slideLayout2.xml"/><Relationship Id="rId6" Type="http://schemas.openxmlformats.org/officeDocument/2006/relationships/image" Target="../media/image125.jpeg"/><Relationship Id="rId5" Type="http://schemas.openxmlformats.org/officeDocument/2006/relationships/image" Target="../media/image124.jpeg"/><Relationship Id="rId10" Type="http://schemas.openxmlformats.org/officeDocument/2006/relationships/image" Target="../media/image13.png"/><Relationship Id="rId4" Type="http://schemas.openxmlformats.org/officeDocument/2006/relationships/image" Target="../media/image123.jpeg"/><Relationship Id="rId9" Type="http://schemas.openxmlformats.org/officeDocument/2006/relationships/image" Target="../media/image128.png"/></Relationships>
</file>

<file path=ppt/slides/_rels/slide19.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2.jpe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jpe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jpeg"/><Relationship Id="rId10" Type="http://schemas.openxmlformats.org/officeDocument/2006/relationships/image" Target="../media/image25.png"/><Relationship Id="rId4" Type="http://schemas.openxmlformats.org/officeDocument/2006/relationships/image" Target="../media/image20.jpe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jpe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jpeg"/><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8.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9.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11DEE97D-0CA0-4BB0-B04C-A693ED17AA66}"/>
              </a:ext>
            </a:extLst>
          </p:cNvPr>
          <p:cNvGrpSpPr/>
          <p:nvPr/>
        </p:nvGrpSpPr>
        <p:grpSpPr>
          <a:xfrm>
            <a:off x="71438" y="209550"/>
            <a:ext cx="8929687" cy="6388100"/>
            <a:chOff x="71438" y="209550"/>
            <a:chExt cx="8929687" cy="6388100"/>
          </a:xfrm>
        </p:grpSpPr>
        <p:pic>
          <p:nvPicPr>
            <p:cNvPr id="409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209550"/>
              <a:ext cx="8929687" cy="638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9"/>
            <p:cNvSpPr txBox="1">
              <a:spLocks noChangeAspect="1" noChangeArrowheads="1"/>
            </p:cNvSpPr>
            <p:nvPr/>
          </p:nvSpPr>
          <p:spPr bwMode="auto">
            <a:xfrm>
              <a:off x="3059113" y="5476875"/>
              <a:ext cx="30241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900" b="1" dirty="0"/>
                <a:t>大　阪　国　税　局</a:t>
              </a:r>
            </a:p>
          </p:txBody>
        </p:sp>
        <p:sp>
          <p:nvSpPr>
            <p:cNvPr id="2" name="Text Box 8"/>
            <p:cNvSpPr txBox="1">
              <a:spLocks noChangeArrowheads="1"/>
            </p:cNvSpPr>
            <p:nvPr/>
          </p:nvSpPr>
          <p:spPr bwMode="auto">
            <a:xfrm>
              <a:off x="1131888" y="3195638"/>
              <a:ext cx="6824662"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5700" b="1">
                  <a:solidFill>
                    <a:schemeClr val="accent2"/>
                  </a:solidFill>
                  <a:ea typeface="HGPｺﾞｼｯｸE" panose="020B0900000000000000" pitchFamily="50" charset="-128"/>
                </a:rPr>
                <a:t>わたしたち</a:t>
              </a:r>
              <a:r>
                <a:rPr lang="ja-JP" altLang="en-US" sz="5400" b="1">
                  <a:solidFill>
                    <a:schemeClr val="accent2"/>
                  </a:solidFill>
                  <a:ea typeface="HGPｺﾞｼｯｸE" panose="020B0900000000000000" pitchFamily="50" charset="-128"/>
                </a:rPr>
                <a:t>のくらしと税</a:t>
              </a:r>
            </a:p>
          </p:txBody>
        </p:sp>
        <p:sp>
          <p:nvSpPr>
            <p:cNvPr id="4102" name="Text Box 9"/>
            <p:cNvSpPr txBox="1">
              <a:spLocks noChangeAspect="1" noChangeArrowheads="1"/>
            </p:cNvSpPr>
            <p:nvPr/>
          </p:nvSpPr>
          <p:spPr bwMode="auto">
            <a:xfrm>
              <a:off x="3059113" y="4632325"/>
              <a:ext cx="30257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900" b="1" dirty="0"/>
                <a:t>小学生用租税教育教材</a:t>
              </a:r>
            </a:p>
          </p:txBody>
        </p:sp>
        <p:sp>
          <p:nvSpPr>
            <p:cNvPr id="6" name="Text Box 9">
              <a:extLst>
                <a:ext uri="{FF2B5EF4-FFF2-40B4-BE49-F238E27FC236}">
                  <a16:creationId xmlns:a16="http://schemas.microsoft.com/office/drawing/2014/main" id="{8903BC9E-99A7-46FC-9312-5663021E9E4D}"/>
                </a:ext>
              </a:extLst>
            </p:cNvPr>
            <p:cNvSpPr txBox="1">
              <a:spLocks noChangeAspect="1" noChangeArrowheads="1"/>
            </p:cNvSpPr>
            <p:nvPr/>
          </p:nvSpPr>
          <p:spPr bwMode="auto">
            <a:xfrm>
              <a:off x="3059113" y="388555"/>
              <a:ext cx="30257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900" b="1" dirty="0"/>
                <a:t>令 和 ６ 年 度 版</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グループ化 20">
            <a:extLst>
              <a:ext uri="{FF2B5EF4-FFF2-40B4-BE49-F238E27FC236}">
                <a16:creationId xmlns:a16="http://schemas.microsoft.com/office/drawing/2014/main" id="{9A09B8F7-D7F1-472D-BB0F-2B25F07E31EB}"/>
              </a:ext>
            </a:extLst>
          </p:cNvPr>
          <p:cNvGrpSpPr/>
          <p:nvPr/>
        </p:nvGrpSpPr>
        <p:grpSpPr>
          <a:xfrm>
            <a:off x="0" y="0"/>
            <a:ext cx="9144000" cy="6858000"/>
            <a:chOff x="0" y="0"/>
            <a:chExt cx="9144000" cy="6858000"/>
          </a:xfrm>
        </p:grpSpPr>
        <p:pic>
          <p:nvPicPr>
            <p:cNvPr id="22" name="Picture 15">
              <a:extLst>
                <a:ext uri="{FF2B5EF4-FFF2-40B4-BE49-F238E27FC236}">
                  <a16:creationId xmlns:a16="http://schemas.microsoft.com/office/drawing/2014/main" id="{F3DCDA75-9A1D-4F57-AD49-F25E133C20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11">
              <a:extLst>
                <a:ext uri="{FF2B5EF4-FFF2-40B4-BE49-F238E27FC236}">
                  <a16:creationId xmlns:a16="http://schemas.microsoft.com/office/drawing/2014/main" id="{B18D2F5A-BFC9-4216-8EEA-01D4FAEB2FE1}"/>
                </a:ext>
              </a:extLst>
            </p:cNvPr>
            <p:cNvSpPr>
              <a:spLocks noChangeArrowheads="1"/>
            </p:cNvSpPr>
            <p:nvPr/>
          </p:nvSpPr>
          <p:spPr bwMode="auto">
            <a:xfrm>
              <a:off x="1763713" y="195263"/>
              <a:ext cx="6107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a:solidFill>
                    <a:schemeClr val="bg1"/>
                  </a:solidFill>
                  <a:ea typeface="HGPｺﾞｼｯｸE" panose="020B0900000000000000" pitchFamily="50" charset="-128"/>
                </a:rPr>
                <a:t>税ってどう役立っているの？④</a:t>
              </a:r>
            </a:p>
          </p:txBody>
        </p:sp>
        <p:sp>
          <p:nvSpPr>
            <p:cNvPr id="24" name="Text Box 18">
              <a:extLst>
                <a:ext uri="{FF2B5EF4-FFF2-40B4-BE49-F238E27FC236}">
                  <a16:creationId xmlns:a16="http://schemas.microsoft.com/office/drawing/2014/main" id="{ADB36446-ED5A-448A-BD0A-61672F34226E}"/>
                </a:ext>
              </a:extLst>
            </p:cNvPr>
            <p:cNvSpPr txBox="1">
              <a:spLocks noChangeArrowheads="1"/>
            </p:cNvSpPr>
            <p:nvPr/>
          </p:nvSpPr>
          <p:spPr bwMode="auto">
            <a:xfrm>
              <a:off x="4054475" y="1458913"/>
              <a:ext cx="3397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dirty="0">
                  <a:solidFill>
                    <a:schemeClr val="bg1"/>
                  </a:solidFill>
                  <a:ea typeface="HGPｺﾞｼｯｸE" panose="020B0900000000000000" pitchFamily="50" charset="-128"/>
                </a:rPr>
                <a:t>ゼイキン博士の</a:t>
              </a:r>
              <a:r>
                <a:rPr lang="ja-JP" altLang="en-US" sz="2400" dirty="0">
                  <a:solidFill>
                    <a:srgbClr val="FFFF00"/>
                  </a:solidFill>
                  <a:ea typeface="HGPｺﾞｼｯｸE" panose="020B0900000000000000" pitchFamily="50" charset="-128"/>
                </a:rPr>
                <a:t>まめ知識</a:t>
              </a:r>
            </a:p>
          </p:txBody>
        </p:sp>
        <p:pic>
          <p:nvPicPr>
            <p:cNvPr id="25" name="Picture 16">
              <a:extLst>
                <a:ext uri="{FF2B5EF4-FFF2-40B4-BE49-F238E27FC236}">
                  <a16:creationId xmlns:a16="http://schemas.microsoft.com/office/drawing/2014/main" id="{305CD9E5-79A8-4D45-8A85-46B8D3C2B4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588" y="3068638"/>
              <a:ext cx="1916113"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7">
              <a:extLst>
                <a:ext uri="{FF2B5EF4-FFF2-40B4-BE49-F238E27FC236}">
                  <a16:creationId xmlns:a16="http://schemas.microsoft.com/office/drawing/2014/main" id="{6A5802F8-C47D-40A6-842A-46837FC77B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1700" y="3213100"/>
              <a:ext cx="11303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8">
              <a:extLst>
                <a:ext uri="{FF2B5EF4-FFF2-40B4-BE49-F238E27FC236}">
                  <a16:creationId xmlns:a16="http://schemas.microsoft.com/office/drawing/2014/main" id="{6D3B0ADC-12ED-4303-AAD6-C1ED98F3B6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8438" y="2708275"/>
              <a:ext cx="1022350" cy="29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9">
              <a:extLst>
                <a:ext uri="{FF2B5EF4-FFF2-40B4-BE49-F238E27FC236}">
                  <a16:creationId xmlns:a16="http://schemas.microsoft.com/office/drawing/2014/main" id="{BF35037B-A72B-4579-B0FF-160A655569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488" y="2349500"/>
              <a:ext cx="1112838" cy="33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 Box 20">
              <a:extLst>
                <a:ext uri="{FF2B5EF4-FFF2-40B4-BE49-F238E27FC236}">
                  <a16:creationId xmlns:a16="http://schemas.microsoft.com/office/drawing/2014/main" id="{7DFFB0BA-7F05-489C-96DB-FCFA6594D879}"/>
                </a:ext>
              </a:extLst>
            </p:cNvPr>
            <p:cNvSpPr txBox="1">
              <a:spLocks noChangeArrowheads="1"/>
            </p:cNvSpPr>
            <p:nvPr/>
          </p:nvSpPr>
          <p:spPr bwMode="auto">
            <a:xfrm>
              <a:off x="3563938" y="1998663"/>
              <a:ext cx="4427815"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700" dirty="0">
                  <a:solidFill>
                    <a:srgbClr val="006666"/>
                  </a:solidFill>
                  <a:ea typeface="HGPｺﾞｼｯｸE" panose="020B0900000000000000" pitchFamily="50" charset="-128"/>
                </a:rPr>
                <a:t>国や地方が負担する年間教育費（令和２年度）</a:t>
              </a:r>
            </a:p>
          </p:txBody>
        </p:sp>
        <p:sp>
          <p:nvSpPr>
            <p:cNvPr id="30" name="Text Box 21">
              <a:extLst>
                <a:ext uri="{FF2B5EF4-FFF2-40B4-BE49-F238E27FC236}">
                  <a16:creationId xmlns:a16="http://schemas.microsoft.com/office/drawing/2014/main" id="{8935B4EC-0B12-4788-B86E-FBFDA673182B}"/>
                </a:ext>
              </a:extLst>
            </p:cNvPr>
            <p:cNvSpPr txBox="1">
              <a:spLocks noChangeArrowheads="1"/>
            </p:cNvSpPr>
            <p:nvPr/>
          </p:nvSpPr>
          <p:spPr bwMode="auto">
            <a:xfrm>
              <a:off x="4619625" y="2349500"/>
              <a:ext cx="21844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700" b="1">
                  <a:solidFill>
                    <a:srgbClr val="006666"/>
                  </a:solidFill>
                  <a:ea typeface="HGPｺﾞｼｯｸE" panose="020B0900000000000000" pitchFamily="50" charset="-128"/>
                </a:rPr>
                <a:t>（公立学校１人あたり）</a:t>
              </a:r>
            </a:p>
          </p:txBody>
        </p:sp>
        <p:sp>
          <p:nvSpPr>
            <p:cNvPr id="31" name="Text Box 12">
              <a:extLst>
                <a:ext uri="{FF2B5EF4-FFF2-40B4-BE49-F238E27FC236}">
                  <a16:creationId xmlns:a16="http://schemas.microsoft.com/office/drawing/2014/main" id="{ECCF17EC-36E0-430E-8C7F-F6F1DEE43278}"/>
                </a:ext>
              </a:extLst>
            </p:cNvPr>
            <p:cNvSpPr txBox="1">
              <a:spLocks noChangeArrowheads="1"/>
            </p:cNvSpPr>
            <p:nvPr/>
          </p:nvSpPr>
          <p:spPr bwMode="auto">
            <a:xfrm>
              <a:off x="3362815" y="5595938"/>
              <a:ext cx="15071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dirty="0">
                  <a:latin typeface="HGPｺﾞｼｯｸE" panose="020B0900000000000000" pitchFamily="50" charset="-128"/>
                  <a:ea typeface="HGPｺﾞｼｯｸE" panose="020B0900000000000000" pitchFamily="50" charset="-128"/>
                </a:rPr>
                <a:t>小学生</a:t>
              </a:r>
            </a:p>
            <a:p>
              <a:pPr algn="ctr" eaLnBrk="1" hangingPunct="1">
                <a:spcBef>
                  <a:spcPct val="0"/>
                </a:spcBef>
                <a:buFontTx/>
                <a:buNone/>
              </a:pPr>
              <a:r>
                <a:rPr lang="ja-JP" altLang="en-US" sz="1800" dirty="0">
                  <a:latin typeface="HGPｺﾞｼｯｸE" panose="020B0900000000000000" pitchFamily="50" charset="-128"/>
                  <a:ea typeface="HGPｺﾞｼｯｸE" panose="020B0900000000000000" pitchFamily="50" charset="-128"/>
                </a:rPr>
                <a:t>約</a:t>
              </a:r>
              <a:r>
                <a:rPr lang="en-US" altLang="ja-JP" sz="1800" dirty="0">
                  <a:latin typeface="HGPｺﾞｼｯｸE" panose="020B0900000000000000" pitchFamily="50" charset="-128"/>
                  <a:ea typeface="HGPｺﾞｼｯｸE" panose="020B0900000000000000" pitchFamily="50" charset="-128"/>
                </a:rPr>
                <a:t>97</a:t>
              </a:r>
              <a:r>
                <a:rPr lang="ja-JP" altLang="en-US" sz="1800" dirty="0">
                  <a:latin typeface="HGPｺﾞｼｯｸE" panose="020B0900000000000000" pitchFamily="50" charset="-128"/>
                  <a:ea typeface="HGPｺﾞｼｯｸE" panose="020B0900000000000000" pitchFamily="50" charset="-128"/>
                </a:rPr>
                <a:t>万</a:t>
              </a:r>
              <a:r>
                <a:rPr lang="en-US" altLang="ja-JP" sz="1800" dirty="0">
                  <a:latin typeface="HGPｺﾞｼｯｸE" panose="020B0900000000000000" pitchFamily="50" charset="-128"/>
                  <a:ea typeface="HGPｺﾞｼｯｸE" panose="020B0900000000000000" pitchFamily="50" charset="-128"/>
                </a:rPr>
                <a:t>5</a:t>
              </a:r>
              <a:r>
                <a:rPr lang="ja-JP" altLang="en-US" sz="1800" dirty="0">
                  <a:latin typeface="HGPｺﾞｼｯｸE" panose="020B0900000000000000" pitchFamily="50" charset="-128"/>
                  <a:ea typeface="HGPｺﾞｼｯｸE" panose="020B0900000000000000" pitchFamily="50" charset="-128"/>
                </a:rPr>
                <a:t>千円</a:t>
              </a:r>
            </a:p>
          </p:txBody>
        </p:sp>
        <p:sp>
          <p:nvSpPr>
            <p:cNvPr id="32" name="Text Box 13">
              <a:extLst>
                <a:ext uri="{FF2B5EF4-FFF2-40B4-BE49-F238E27FC236}">
                  <a16:creationId xmlns:a16="http://schemas.microsoft.com/office/drawing/2014/main" id="{2A06B244-E702-4EDD-BC31-616CA99FA1C0}"/>
                </a:ext>
              </a:extLst>
            </p:cNvPr>
            <p:cNvSpPr txBox="1">
              <a:spLocks noChangeArrowheads="1"/>
            </p:cNvSpPr>
            <p:nvPr/>
          </p:nvSpPr>
          <p:spPr bwMode="auto">
            <a:xfrm>
              <a:off x="4944271" y="5595938"/>
              <a:ext cx="16081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dirty="0">
                  <a:latin typeface="HGPｺﾞｼｯｸE" panose="020B0900000000000000" pitchFamily="50" charset="-128"/>
                  <a:ea typeface="HGPｺﾞｼｯｸE" panose="020B0900000000000000" pitchFamily="50" charset="-128"/>
                </a:rPr>
                <a:t>中学生</a:t>
              </a:r>
            </a:p>
            <a:p>
              <a:pPr algn="ctr" eaLnBrk="1" hangingPunct="1">
                <a:spcBef>
                  <a:spcPct val="0"/>
                </a:spcBef>
                <a:buFontTx/>
                <a:buNone/>
              </a:pPr>
              <a:r>
                <a:rPr lang="ja-JP" altLang="en-US" sz="1800" dirty="0">
                  <a:latin typeface="HGPｺﾞｼｯｸE" panose="020B0900000000000000" pitchFamily="50" charset="-128"/>
                  <a:ea typeface="HGPｺﾞｼｯｸE" panose="020B0900000000000000" pitchFamily="50" charset="-128"/>
                </a:rPr>
                <a:t>約</a:t>
              </a:r>
              <a:r>
                <a:rPr lang="en-US" altLang="ja-JP" sz="1800" dirty="0">
                  <a:latin typeface="HGPｺﾞｼｯｸE" panose="020B0900000000000000" pitchFamily="50" charset="-128"/>
                  <a:ea typeface="HGPｺﾞｼｯｸE" panose="020B0900000000000000" pitchFamily="50" charset="-128"/>
                </a:rPr>
                <a:t>112</a:t>
              </a:r>
              <a:r>
                <a:rPr lang="ja-JP" altLang="en-US" sz="1800" dirty="0">
                  <a:latin typeface="HGPｺﾞｼｯｸE" panose="020B0900000000000000" pitchFamily="50" charset="-128"/>
                  <a:ea typeface="HGPｺﾞｼｯｸE" panose="020B0900000000000000" pitchFamily="50" charset="-128"/>
                </a:rPr>
                <a:t>万</a:t>
              </a:r>
              <a:r>
                <a:rPr lang="en-US" altLang="ja-JP" sz="1800" dirty="0">
                  <a:latin typeface="HGPｺﾞｼｯｸE" panose="020B0900000000000000" pitchFamily="50" charset="-128"/>
                  <a:ea typeface="HGPｺﾞｼｯｸE" panose="020B0900000000000000" pitchFamily="50" charset="-128"/>
                </a:rPr>
                <a:t>2</a:t>
              </a:r>
              <a:r>
                <a:rPr lang="ja-JP" altLang="en-US" sz="1800" dirty="0">
                  <a:latin typeface="HGPｺﾞｼｯｸE" panose="020B0900000000000000" pitchFamily="50" charset="-128"/>
                  <a:ea typeface="HGPｺﾞｼｯｸE" panose="020B0900000000000000" pitchFamily="50" charset="-128"/>
                </a:rPr>
                <a:t>千円</a:t>
              </a:r>
            </a:p>
          </p:txBody>
        </p:sp>
        <p:sp>
          <p:nvSpPr>
            <p:cNvPr id="33" name="Text Box 14">
              <a:extLst>
                <a:ext uri="{FF2B5EF4-FFF2-40B4-BE49-F238E27FC236}">
                  <a16:creationId xmlns:a16="http://schemas.microsoft.com/office/drawing/2014/main" id="{7CAB3B64-74E2-403A-B83D-89DD7D1D7B3A}"/>
                </a:ext>
              </a:extLst>
            </p:cNvPr>
            <p:cNvSpPr txBox="1">
              <a:spLocks noChangeArrowheads="1"/>
            </p:cNvSpPr>
            <p:nvPr/>
          </p:nvSpPr>
          <p:spPr bwMode="auto">
            <a:xfrm>
              <a:off x="6564024" y="5589588"/>
              <a:ext cx="18325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dirty="0">
                  <a:latin typeface="HGPｺﾞｼｯｸE" panose="020B0900000000000000" pitchFamily="50" charset="-128"/>
                  <a:ea typeface="HGPｺﾞｼｯｸE" panose="020B0900000000000000" pitchFamily="50" charset="-128"/>
                </a:rPr>
                <a:t>高校生（全日制）</a:t>
              </a:r>
            </a:p>
            <a:p>
              <a:pPr algn="ctr" eaLnBrk="1" hangingPunct="1">
                <a:spcBef>
                  <a:spcPct val="0"/>
                </a:spcBef>
                <a:buFontTx/>
                <a:buNone/>
              </a:pPr>
              <a:r>
                <a:rPr lang="ja-JP" altLang="en-US" sz="1800" dirty="0">
                  <a:latin typeface="HGPｺﾞｼｯｸE" panose="020B0900000000000000" pitchFamily="50" charset="-128"/>
                  <a:ea typeface="HGPｺﾞｼｯｸE" panose="020B0900000000000000" pitchFamily="50" charset="-128"/>
                </a:rPr>
                <a:t>約</a:t>
              </a:r>
              <a:r>
                <a:rPr lang="en-US" altLang="ja-JP" sz="1800" dirty="0">
                  <a:latin typeface="HGPｺﾞｼｯｸE" panose="020B0900000000000000" pitchFamily="50" charset="-128"/>
                  <a:ea typeface="HGPｺﾞｼｯｸE" panose="020B0900000000000000" pitchFamily="50" charset="-128"/>
                </a:rPr>
                <a:t>106</a:t>
              </a:r>
              <a:r>
                <a:rPr lang="ja-JP" altLang="en-US" sz="1800" dirty="0">
                  <a:latin typeface="HGPｺﾞｼｯｸE" panose="020B0900000000000000" pitchFamily="50" charset="-128"/>
                  <a:ea typeface="HGPｺﾞｼｯｸE" panose="020B0900000000000000" pitchFamily="50" charset="-128"/>
                </a:rPr>
                <a:t>万</a:t>
              </a:r>
              <a:r>
                <a:rPr lang="en-US" altLang="ja-JP" sz="1800" dirty="0">
                  <a:latin typeface="HGPｺﾞｼｯｸE" panose="020B0900000000000000" pitchFamily="50" charset="-128"/>
                  <a:ea typeface="HGPｺﾞｼｯｸE" panose="020B0900000000000000" pitchFamily="50" charset="-128"/>
                </a:rPr>
                <a:t>3</a:t>
              </a:r>
              <a:r>
                <a:rPr lang="ja-JP" altLang="en-US" sz="1800" dirty="0">
                  <a:latin typeface="HGPｺﾞｼｯｸE" panose="020B0900000000000000" pitchFamily="50" charset="-128"/>
                  <a:ea typeface="HGPｺﾞｼｯｸE" panose="020B0900000000000000" pitchFamily="50" charset="-128"/>
                </a:rPr>
                <a:t>千円</a:t>
              </a:r>
            </a:p>
          </p:txBody>
        </p:sp>
        <p:pic>
          <p:nvPicPr>
            <p:cNvPr id="34" name="Picture 15">
              <a:extLst>
                <a:ext uri="{FF2B5EF4-FFF2-40B4-BE49-F238E27FC236}">
                  <a16:creationId xmlns:a16="http://schemas.microsoft.com/office/drawing/2014/main" id="{47ACEACA-DD31-4AEB-AA25-6534444B1A2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25" y="1341438"/>
              <a:ext cx="2195513"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16">
              <a:extLst>
                <a:ext uri="{FF2B5EF4-FFF2-40B4-BE49-F238E27FC236}">
                  <a16:creationId xmlns:a16="http://schemas.microsoft.com/office/drawing/2014/main" id="{13B9F8C4-49F6-4D96-A3C1-E2F4144C3625}"/>
                </a:ext>
              </a:extLst>
            </p:cNvPr>
            <p:cNvSpPr txBox="1">
              <a:spLocks noChangeArrowheads="1"/>
            </p:cNvSpPr>
            <p:nvPr/>
          </p:nvSpPr>
          <p:spPr bwMode="auto">
            <a:xfrm>
              <a:off x="212725" y="1774825"/>
              <a:ext cx="16652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dirty="0">
                  <a:ea typeface="HGPｺﾞｼｯｸE" panose="020B0900000000000000" pitchFamily="50" charset="-128"/>
                </a:rPr>
                <a:t>みんなが勉強する</a:t>
              </a:r>
            </a:p>
            <a:p>
              <a:pPr eaLnBrk="1" hangingPunct="1">
                <a:spcBef>
                  <a:spcPct val="0"/>
                </a:spcBef>
                <a:buFontTx/>
                <a:buNone/>
              </a:pPr>
              <a:r>
                <a:rPr lang="ja-JP" altLang="en-US" sz="1500" dirty="0">
                  <a:ea typeface="HGPｺﾞｼｯｸE" panose="020B0900000000000000" pitchFamily="50" charset="-128"/>
                </a:rPr>
                <a:t>ために、たくさんの</a:t>
              </a:r>
            </a:p>
            <a:p>
              <a:pPr eaLnBrk="1" hangingPunct="1">
                <a:spcBef>
                  <a:spcPct val="0"/>
                </a:spcBef>
                <a:buFontTx/>
                <a:buNone/>
              </a:pPr>
              <a:r>
                <a:rPr lang="ja-JP" altLang="en-US" sz="1500" dirty="0">
                  <a:ea typeface="HGPｺﾞｼｯｸE" panose="020B0900000000000000" pitchFamily="50" charset="-128"/>
                </a:rPr>
                <a:t>お金が使われて</a:t>
              </a:r>
            </a:p>
            <a:p>
              <a:pPr eaLnBrk="1" hangingPunct="1">
                <a:spcBef>
                  <a:spcPct val="0"/>
                </a:spcBef>
                <a:buFontTx/>
                <a:buNone/>
              </a:pPr>
              <a:r>
                <a:rPr lang="ja-JP" altLang="en-US" sz="1500" dirty="0">
                  <a:ea typeface="HGPｺﾞｼｯｸE" panose="020B0900000000000000" pitchFamily="50" charset="-128"/>
                </a:rPr>
                <a:t>いるんだよ</a:t>
              </a:r>
            </a:p>
          </p:txBody>
        </p:sp>
      </p:grpSp>
      <p:sp>
        <p:nvSpPr>
          <p:cNvPr id="36" name="スライド番号プレースホルダー 1">
            <a:extLst>
              <a:ext uri="{FF2B5EF4-FFF2-40B4-BE49-F238E27FC236}">
                <a16:creationId xmlns:a16="http://schemas.microsoft.com/office/drawing/2014/main" id="{F603362B-8969-4C2C-9459-57A268F8650F}"/>
              </a:ext>
            </a:extLst>
          </p:cNvPr>
          <p:cNvSpPr>
            <a:spLocks noGrp="1"/>
          </p:cNvSpPr>
          <p:nvPr>
            <p:ph type="sldNum" sz="quarter" idx="12"/>
          </p:nvPr>
        </p:nvSpPr>
        <p:spPr>
          <a:xfrm>
            <a:off x="7010400" y="6483350"/>
            <a:ext cx="2133600" cy="476250"/>
          </a:xfrm>
        </p:spPr>
        <p:txBody>
          <a:bodyPr/>
          <a:lstStyle/>
          <a:p>
            <a:pPr>
              <a:defRPr/>
            </a:pPr>
            <a:r>
              <a:rPr lang="en-US" altLang="ja-JP" dirty="0"/>
              <a:t>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グループ化 46">
            <a:extLst>
              <a:ext uri="{FF2B5EF4-FFF2-40B4-BE49-F238E27FC236}">
                <a16:creationId xmlns:a16="http://schemas.microsoft.com/office/drawing/2014/main" id="{023A0D4E-2B72-406A-9863-B45A07610841}"/>
              </a:ext>
            </a:extLst>
          </p:cNvPr>
          <p:cNvGrpSpPr/>
          <p:nvPr/>
        </p:nvGrpSpPr>
        <p:grpSpPr>
          <a:xfrm>
            <a:off x="0" y="-4763"/>
            <a:ext cx="9277350" cy="6856413"/>
            <a:chOff x="0" y="-4763"/>
            <a:chExt cx="9277350" cy="6856413"/>
          </a:xfrm>
        </p:grpSpPr>
        <p:pic>
          <p:nvPicPr>
            <p:cNvPr id="48" name="Picture 32">
              <a:extLst>
                <a:ext uri="{FF2B5EF4-FFF2-40B4-BE49-F238E27FC236}">
                  <a16:creationId xmlns:a16="http://schemas.microsoft.com/office/drawing/2014/main" id="{8E3BFC58-EE13-4D16-85DF-34B1A1083F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58288"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 name="Group 43">
              <a:extLst>
                <a:ext uri="{FF2B5EF4-FFF2-40B4-BE49-F238E27FC236}">
                  <a16:creationId xmlns:a16="http://schemas.microsoft.com/office/drawing/2014/main" id="{C6DB730E-D0D6-42DB-ADF7-77E529D6777F}"/>
                </a:ext>
              </a:extLst>
            </p:cNvPr>
            <p:cNvGrpSpPr>
              <a:grpSpLocks/>
            </p:cNvGrpSpPr>
            <p:nvPr/>
          </p:nvGrpSpPr>
          <p:grpSpPr bwMode="auto">
            <a:xfrm>
              <a:off x="209550" y="188913"/>
              <a:ext cx="9067800" cy="5472112"/>
              <a:chOff x="132" y="119"/>
              <a:chExt cx="5712" cy="3447"/>
            </a:xfrm>
          </p:grpSpPr>
          <p:sp>
            <p:nvSpPr>
              <p:cNvPr id="73" name="Rectangle 25">
                <a:extLst>
                  <a:ext uri="{FF2B5EF4-FFF2-40B4-BE49-F238E27FC236}">
                    <a16:creationId xmlns:a16="http://schemas.microsoft.com/office/drawing/2014/main" id="{A8260725-FD4B-49C9-A567-BBA35B2555BD}"/>
                  </a:ext>
                </a:extLst>
              </p:cNvPr>
              <p:cNvSpPr>
                <a:spLocks noChangeArrowheads="1"/>
              </p:cNvSpPr>
              <p:nvPr/>
            </p:nvSpPr>
            <p:spPr bwMode="auto">
              <a:xfrm>
                <a:off x="958" y="123"/>
                <a:ext cx="4886"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400">
                    <a:solidFill>
                      <a:schemeClr val="bg1"/>
                    </a:solidFill>
                    <a:ea typeface="HGPｺﾞｼｯｸE" panose="020B0900000000000000" pitchFamily="50" charset="-128"/>
                  </a:rPr>
                  <a:t>税の使いみちはどうやって決めるの？①</a:t>
                </a:r>
              </a:p>
            </p:txBody>
          </p:sp>
          <p:sp>
            <p:nvSpPr>
              <p:cNvPr id="74" name="Text Box 26">
                <a:extLst>
                  <a:ext uri="{FF2B5EF4-FFF2-40B4-BE49-F238E27FC236}">
                    <a16:creationId xmlns:a16="http://schemas.microsoft.com/office/drawing/2014/main" id="{0207D533-CACF-41B1-8DA5-93118A5DEF93}"/>
                  </a:ext>
                </a:extLst>
              </p:cNvPr>
              <p:cNvSpPr txBox="1">
                <a:spLocks noChangeArrowheads="1"/>
              </p:cNvSpPr>
              <p:nvPr/>
            </p:nvSpPr>
            <p:spPr bwMode="auto">
              <a:xfrm>
                <a:off x="930" y="838"/>
                <a:ext cx="138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a:solidFill>
                      <a:schemeClr val="bg1"/>
                    </a:solidFill>
                    <a:ea typeface="HGPｺﾞｼｯｸE" panose="020B0900000000000000" pitchFamily="50" charset="-128"/>
                  </a:rPr>
                  <a:t>国の予算の決め方</a:t>
                </a:r>
              </a:p>
            </p:txBody>
          </p:sp>
          <p:pic>
            <p:nvPicPr>
              <p:cNvPr id="75" name="Picture 33">
                <a:extLst>
                  <a:ext uri="{FF2B5EF4-FFF2-40B4-BE49-F238E27FC236}">
                    <a16:creationId xmlns:a16="http://schemas.microsoft.com/office/drawing/2014/main" id="{92A336D0-E413-4B82-A799-3BDD9CF7DF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 y="119"/>
                <a:ext cx="888"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34">
                <a:extLst>
                  <a:ext uri="{FF2B5EF4-FFF2-40B4-BE49-F238E27FC236}">
                    <a16:creationId xmlns:a16="http://schemas.microsoft.com/office/drawing/2014/main" id="{0BF0B0CB-3521-4211-809F-ACCB664F75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8" y="2768"/>
                <a:ext cx="522" cy="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7" name="Group 29">
                <a:extLst>
                  <a:ext uri="{FF2B5EF4-FFF2-40B4-BE49-F238E27FC236}">
                    <a16:creationId xmlns:a16="http://schemas.microsoft.com/office/drawing/2014/main" id="{15A0616C-DE13-4D4B-BAC0-F4E80FF86BAB}"/>
                  </a:ext>
                </a:extLst>
              </p:cNvPr>
              <p:cNvGrpSpPr>
                <a:grpSpLocks/>
              </p:cNvGrpSpPr>
              <p:nvPr/>
            </p:nvGrpSpPr>
            <p:grpSpPr bwMode="auto">
              <a:xfrm>
                <a:off x="884" y="820"/>
                <a:ext cx="4893" cy="707"/>
                <a:chOff x="884" y="820"/>
                <a:chExt cx="4893" cy="707"/>
              </a:xfrm>
            </p:grpSpPr>
            <p:sp>
              <p:nvSpPr>
                <p:cNvPr id="78" name="Text Box 27">
                  <a:extLst>
                    <a:ext uri="{FF2B5EF4-FFF2-40B4-BE49-F238E27FC236}">
                      <a16:creationId xmlns:a16="http://schemas.microsoft.com/office/drawing/2014/main" id="{A24E93F5-0244-45A7-A795-A9DA06508FC4}"/>
                    </a:ext>
                  </a:extLst>
                </p:cNvPr>
                <p:cNvSpPr txBox="1">
                  <a:spLocks noChangeArrowheads="1"/>
                </p:cNvSpPr>
                <p:nvPr/>
              </p:nvSpPr>
              <p:spPr bwMode="auto">
                <a:xfrm>
                  <a:off x="2421" y="820"/>
                  <a:ext cx="3339"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dist" eaLnBrk="1" hangingPunct="1">
                    <a:spcBef>
                      <a:spcPct val="0"/>
                    </a:spcBef>
                    <a:buFontTx/>
                    <a:buNone/>
                  </a:pPr>
                  <a:r>
                    <a:rPr lang="ja-JP" altLang="en-US" sz="1600">
                      <a:ea typeface="HGPｺﾞｼｯｸE" panose="020B0900000000000000" pitchFamily="50" charset="-128"/>
                    </a:rPr>
                    <a:t>国は国民のくらしを豊かにするために、国に入るお金をどう</a:t>
                  </a:r>
                </a:p>
                <a:p>
                  <a:pPr eaLnBrk="1" hangingPunct="1">
                    <a:spcBef>
                      <a:spcPct val="0"/>
                    </a:spcBef>
                    <a:buFontTx/>
                    <a:buNone/>
                  </a:pPr>
                  <a:r>
                    <a:rPr lang="ja-JP" altLang="en-US" sz="1600">
                      <a:ea typeface="HGPｺﾞｼｯｸE" panose="020B0900000000000000" pitchFamily="50" charset="-128"/>
                    </a:rPr>
                    <a:t>使うかを話し合いで決めています。まず、内閣が１年間に入</a:t>
                  </a:r>
                  <a:endParaRPr lang="en-US" altLang="ja-JP" sz="1600">
                    <a:ea typeface="HGPｺﾞｼｯｸE" panose="020B0900000000000000" pitchFamily="50" charset="-128"/>
                  </a:endParaRPr>
                </a:p>
                <a:p>
                  <a:pPr eaLnBrk="1" hangingPunct="1">
                    <a:spcBef>
                      <a:spcPct val="0"/>
                    </a:spcBef>
                    <a:buFontTx/>
                    <a:buNone/>
                  </a:pPr>
                  <a:endParaRPr lang="ja-JP" altLang="en-US" sz="1600">
                    <a:ea typeface="HGPｺﾞｼｯｸE" panose="020B0900000000000000" pitchFamily="50" charset="-128"/>
                  </a:endParaRPr>
                </a:p>
              </p:txBody>
            </p:sp>
            <p:sp>
              <p:nvSpPr>
                <p:cNvPr id="79" name="Text Box 28">
                  <a:extLst>
                    <a:ext uri="{FF2B5EF4-FFF2-40B4-BE49-F238E27FC236}">
                      <a16:creationId xmlns:a16="http://schemas.microsoft.com/office/drawing/2014/main" id="{B609C7FF-71B7-4783-9E48-7FC46974AA32}"/>
                    </a:ext>
                  </a:extLst>
                </p:cNvPr>
                <p:cNvSpPr txBox="1">
                  <a:spLocks noChangeArrowheads="1"/>
                </p:cNvSpPr>
                <p:nvPr/>
              </p:nvSpPr>
              <p:spPr bwMode="auto">
                <a:xfrm>
                  <a:off x="884" y="1159"/>
                  <a:ext cx="489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ea typeface="HGPｺﾞｼｯｸE" panose="020B0900000000000000" pitchFamily="50" charset="-128"/>
                    </a:rPr>
                    <a:t>るお金と国の仕事に必要なお金を計算し、予算案をたてます。そして、その予算案につい</a:t>
                  </a:r>
                </a:p>
                <a:p>
                  <a:pPr eaLnBrk="1" hangingPunct="1">
                    <a:spcBef>
                      <a:spcPct val="0"/>
                    </a:spcBef>
                    <a:buFontTx/>
                    <a:buNone/>
                  </a:pPr>
                  <a:r>
                    <a:rPr lang="ja-JP" altLang="en-US" sz="1600">
                      <a:ea typeface="HGPｺﾞｼｯｸE" panose="020B0900000000000000" pitchFamily="50" charset="-128"/>
                    </a:rPr>
                    <a:t>て、国民の代表である議員が国会で話し合い、予算を決定します。</a:t>
                  </a:r>
                </a:p>
              </p:txBody>
            </p:sp>
          </p:grpSp>
        </p:grpSp>
        <p:grpSp>
          <p:nvGrpSpPr>
            <p:cNvPr id="50" name="Group 32">
              <a:extLst>
                <a:ext uri="{FF2B5EF4-FFF2-40B4-BE49-F238E27FC236}">
                  <a16:creationId xmlns:a16="http://schemas.microsoft.com/office/drawing/2014/main" id="{80661C57-E1A5-4AAF-9F08-CE18AE28ACFF}"/>
                </a:ext>
              </a:extLst>
            </p:cNvPr>
            <p:cNvGrpSpPr>
              <a:grpSpLocks/>
            </p:cNvGrpSpPr>
            <p:nvPr/>
          </p:nvGrpSpPr>
          <p:grpSpPr bwMode="auto">
            <a:xfrm>
              <a:off x="5435600" y="3030538"/>
              <a:ext cx="3313113" cy="830262"/>
              <a:chOff x="3673" y="2432"/>
              <a:chExt cx="2087" cy="523"/>
            </a:xfrm>
          </p:grpSpPr>
          <p:pic>
            <p:nvPicPr>
              <p:cNvPr id="71" name="Picture 30" descr="10-8">
                <a:extLst>
                  <a:ext uri="{FF2B5EF4-FFF2-40B4-BE49-F238E27FC236}">
                    <a16:creationId xmlns:a16="http://schemas.microsoft.com/office/drawing/2014/main" id="{F9F83797-5D6B-4955-B2F2-703126E4AC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3" y="2432"/>
                <a:ext cx="2087"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Text Box 31">
                <a:extLst>
                  <a:ext uri="{FF2B5EF4-FFF2-40B4-BE49-F238E27FC236}">
                    <a16:creationId xmlns:a16="http://schemas.microsoft.com/office/drawing/2014/main" id="{4B8178A0-EA4A-445B-8BAE-7E068EE5D692}"/>
                  </a:ext>
                </a:extLst>
              </p:cNvPr>
              <p:cNvSpPr txBox="1">
                <a:spLocks noChangeArrowheads="1"/>
              </p:cNvSpPr>
              <p:nvPr/>
            </p:nvSpPr>
            <p:spPr bwMode="auto">
              <a:xfrm>
                <a:off x="3742" y="2471"/>
                <a:ext cx="1916"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ea typeface="HGPｺﾞｼｯｸE" panose="020B0900000000000000" pitchFamily="50" charset="-128"/>
                  </a:rPr>
                  <a:t>この政治への参加と国を支える税金を</a:t>
                </a:r>
              </a:p>
              <a:p>
                <a:pPr eaLnBrk="1" hangingPunct="1">
                  <a:spcBef>
                    <a:spcPct val="0"/>
                  </a:spcBef>
                  <a:buFontTx/>
                  <a:buNone/>
                </a:pPr>
                <a:r>
                  <a:rPr lang="ja-JP" altLang="en-US" sz="1400">
                    <a:ea typeface="HGPｺﾞｼｯｸE" panose="020B0900000000000000" pitchFamily="50" charset="-128"/>
                  </a:rPr>
                  <a:t>国民が負担することが対になっている</a:t>
                </a:r>
              </a:p>
              <a:p>
                <a:pPr eaLnBrk="1" hangingPunct="1">
                  <a:spcBef>
                    <a:spcPct val="0"/>
                  </a:spcBef>
                  <a:buFontTx/>
                  <a:buNone/>
                </a:pPr>
                <a:r>
                  <a:rPr lang="ja-JP" altLang="en-US" sz="1400">
                    <a:ea typeface="HGPｺﾞｼｯｸE" panose="020B0900000000000000" pitchFamily="50" charset="-128"/>
                  </a:rPr>
                  <a:t>のが民主主義国家の基本です。</a:t>
                </a:r>
              </a:p>
            </p:txBody>
          </p:sp>
        </p:grpSp>
        <p:grpSp>
          <p:nvGrpSpPr>
            <p:cNvPr id="51" name="Group 35">
              <a:extLst>
                <a:ext uri="{FF2B5EF4-FFF2-40B4-BE49-F238E27FC236}">
                  <a16:creationId xmlns:a16="http://schemas.microsoft.com/office/drawing/2014/main" id="{78D3A3A6-6347-4BB8-8CC9-FF390AF2CE46}"/>
                </a:ext>
              </a:extLst>
            </p:cNvPr>
            <p:cNvGrpSpPr>
              <a:grpSpLocks/>
            </p:cNvGrpSpPr>
            <p:nvPr/>
          </p:nvGrpSpPr>
          <p:grpSpPr bwMode="auto">
            <a:xfrm>
              <a:off x="6838950" y="4795838"/>
              <a:ext cx="1981200" cy="1009650"/>
              <a:chOff x="4286" y="3566"/>
              <a:chExt cx="1248" cy="636"/>
            </a:xfrm>
          </p:grpSpPr>
          <p:pic>
            <p:nvPicPr>
              <p:cNvPr id="69" name="Picture 33">
                <a:extLst>
                  <a:ext uri="{FF2B5EF4-FFF2-40B4-BE49-F238E27FC236}">
                    <a16:creationId xmlns:a16="http://schemas.microsoft.com/office/drawing/2014/main" id="{81DF983B-5ABE-40B5-BBEE-24882C2A84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 y="3566"/>
                <a:ext cx="1248"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Text Box 34">
                <a:extLst>
                  <a:ext uri="{FF2B5EF4-FFF2-40B4-BE49-F238E27FC236}">
                    <a16:creationId xmlns:a16="http://schemas.microsoft.com/office/drawing/2014/main" id="{83C60236-7F15-4A0D-BD14-45E1628DD9E2}"/>
                  </a:ext>
                </a:extLst>
              </p:cNvPr>
              <p:cNvSpPr txBox="1">
                <a:spLocks noChangeArrowheads="1"/>
              </p:cNvSpPr>
              <p:nvPr/>
            </p:nvSpPr>
            <p:spPr bwMode="auto">
              <a:xfrm>
                <a:off x="4694" y="3702"/>
                <a:ext cx="683"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ea typeface="HGPｺﾞｼｯｸE" panose="020B0900000000000000" pitchFamily="50" charset="-128"/>
                  </a:rPr>
                  <a:t>議員は国民に</a:t>
                </a:r>
              </a:p>
              <a:p>
                <a:pPr eaLnBrk="1" hangingPunct="1">
                  <a:spcBef>
                    <a:spcPct val="0"/>
                  </a:spcBef>
                  <a:buFontTx/>
                  <a:buNone/>
                </a:pPr>
                <a:r>
                  <a:rPr lang="ja-JP" altLang="en-US" sz="1200">
                    <a:ea typeface="HGPｺﾞｼｯｸE" panose="020B0900000000000000" pitchFamily="50" charset="-128"/>
                  </a:rPr>
                  <a:t>選ばれた</a:t>
                </a:r>
              </a:p>
              <a:p>
                <a:pPr eaLnBrk="1" hangingPunct="1">
                  <a:spcBef>
                    <a:spcPct val="0"/>
                  </a:spcBef>
                  <a:buFontTx/>
                  <a:buNone/>
                </a:pPr>
                <a:r>
                  <a:rPr lang="ja-JP" altLang="en-US" sz="1200">
                    <a:ea typeface="HGPｺﾞｼｯｸE" panose="020B0900000000000000" pitchFamily="50" charset="-128"/>
                  </a:rPr>
                  <a:t>代表者なんだ</a:t>
                </a:r>
              </a:p>
            </p:txBody>
          </p:sp>
        </p:grpSp>
        <p:pic>
          <p:nvPicPr>
            <p:cNvPr id="52" name="Picture 35">
              <a:extLst>
                <a:ext uri="{FF2B5EF4-FFF2-40B4-BE49-F238E27FC236}">
                  <a16:creationId xmlns:a16="http://schemas.microsoft.com/office/drawing/2014/main" id="{E0B1D0B9-B964-47A2-9A92-29CF932E71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3763" y="2536825"/>
              <a:ext cx="4486275"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39">
              <a:extLst>
                <a:ext uri="{FF2B5EF4-FFF2-40B4-BE49-F238E27FC236}">
                  <a16:creationId xmlns:a16="http://schemas.microsoft.com/office/drawing/2014/main" id="{8313EBAD-0F9A-4BBD-8FE1-ABDFE66F0B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8913" y="5100638"/>
              <a:ext cx="1582737"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36">
              <a:extLst>
                <a:ext uri="{FF2B5EF4-FFF2-40B4-BE49-F238E27FC236}">
                  <a16:creationId xmlns:a16="http://schemas.microsoft.com/office/drawing/2014/main" id="{F6E19CF6-D1DB-4695-9BB6-BD86B3B7AF9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2675" y="4151313"/>
              <a:ext cx="119062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 Box 37">
              <a:extLst>
                <a:ext uri="{FF2B5EF4-FFF2-40B4-BE49-F238E27FC236}">
                  <a16:creationId xmlns:a16="http://schemas.microsoft.com/office/drawing/2014/main" id="{C7303402-A673-4926-8C39-ACAE8AE6CA04}"/>
                </a:ext>
              </a:extLst>
            </p:cNvPr>
            <p:cNvSpPr txBox="1">
              <a:spLocks noChangeArrowheads="1"/>
            </p:cNvSpPr>
            <p:nvPr/>
          </p:nvSpPr>
          <p:spPr bwMode="white">
            <a:xfrm>
              <a:off x="1512888" y="4367213"/>
              <a:ext cx="488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b="1" dirty="0">
                  <a:solidFill>
                    <a:schemeClr val="bg1"/>
                  </a:solidFill>
                </a:rPr>
                <a:t>選挙</a:t>
              </a:r>
            </a:p>
          </p:txBody>
        </p:sp>
        <p:grpSp>
          <p:nvGrpSpPr>
            <p:cNvPr id="56" name="Group 36">
              <a:extLst>
                <a:ext uri="{FF2B5EF4-FFF2-40B4-BE49-F238E27FC236}">
                  <a16:creationId xmlns:a16="http://schemas.microsoft.com/office/drawing/2014/main" id="{36EC0A56-0F07-44BA-A4FC-7E8B8C1B8B7B}"/>
                </a:ext>
              </a:extLst>
            </p:cNvPr>
            <p:cNvGrpSpPr>
              <a:grpSpLocks/>
            </p:cNvGrpSpPr>
            <p:nvPr/>
          </p:nvGrpSpPr>
          <p:grpSpPr bwMode="auto">
            <a:xfrm>
              <a:off x="2608263" y="5092700"/>
              <a:ext cx="1079500" cy="844550"/>
              <a:chOff x="1610" y="3241"/>
              <a:chExt cx="680" cy="532"/>
            </a:xfrm>
          </p:grpSpPr>
          <p:pic>
            <p:nvPicPr>
              <p:cNvPr id="67" name="Picture 48">
                <a:extLst>
                  <a:ext uri="{FF2B5EF4-FFF2-40B4-BE49-F238E27FC236}">
                    <a16:creationId xmlns:a16="http://schemas.microsoft.com/office/drawing/2014/main" id="{1B212236-2F7A-492A-81D2-72EE6D25E42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10" y="3241"/>
                <a:ext cx="680" cy="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Text Box 49">
                <a:extLst>
                  <a:ext uri="{FF2B5EF4-FFF2-40B4-BE49-F238E27FC236}">
                    <a16:creationId xmlns:a16="http://schemas.microsoft.com/office/drawing/2014/main" id="{EACB420B-5724-4C33-8939-F75FE65D401B}"/>
                  </a:ext>
                </a:extLst>
              </p:cNvPr>
              <p:cNvSpPr txBox="1">
                <a:spLocks noChangeArrowheads="1"/>
              </p:cNvSpPr>
              <p:nvPr/>
            </p:nvSpPr>
            <p:spPr bwMode="auto">
              <a:xfrm>
                <a:off x="1801" y="3422"/>
                <a:ext cx="3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b="1">
                    <a:solidFill>
                      <a:schemeClr val="bg1"/>
                    </a:solidFill>
                  </a:rPr>
                  <a:t>議決</a:t>
                </a:r>
              </a:p>
            </p:txBody>
          </p:sp>
        </p:grpSp>
        <p:pic>
          <p:nvPicPr>
            <p:cNvPr id="57" name="Picture 51">
              <a:extLst>
                <a:ext uri="{FF2B5EF4-FFF2-40B4-BE49-F238E27FC236}">
                  <a16:creationId xmlns:a16="http://schemas.microsoft.com/office/drawing/2014/main" id="{2EB64D02-F9E9-4173-BEDF-530561879D6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08263" y="5741988"/>
              <a:ext cx="10795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Text Box 52">
              <a:extLst>
                <a:ext uri="{FF2B5EF4-FFF2-40B4-BE49-F238E27FC236}">
                  <a16:creationId xmlns:a16="http://schemas.microsoft.com/office/drawing/2014/main" id="{E3CEA8FE-740D-4E87-86E2-ADB347761BBE}"/>
                </a:ext>
              </a:extLst>
            </p:cNvPr>
            <p:cNvSpPr txBox="1">
              <a:spLocks noChangeArrowheads="1"/>
            </p:cNvSpPr>
            <p:nvPr/>
          </p:nvSpPr>
          <p:spPr bwMode="white">
            <a:xfrm>
              <a:off x="2895601" y="5957888"/>
              <a:ext cx="641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b="1" dirty="0">
                  <a:solidFill>
                    <a:schemeClr val="bg1"/>
                  </a:solidFill>
                </a:rPr>
                <a:t>予算案</a:t>
              </a:r>
            </a:p>
          </p:txBody>
        </p:sp>
        <p:pic>
          <p:nvPicPr>
            <p:cNvPr id="59" name="Picture 39">
              <a:extLst>
                <a:ext uri="{FF2B5EF4-FFF2-40B4-BE49-F238E27FC236}">
                  <a16:creationId xmlns:a16="http://schemas.microsoft.com/office/drawing/2014/main" id="{E3F59B96-C539-4D38-97CA-CE5E5AAC5A5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68625" y="4302125"/>
              <a:ext cx="13684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Text Box 40">
              <a:extLst>
                <a:ext uri="{FF2B5EF4-FFF2-40B4-BE49-F238E27FC236}">
                  <a16:creationId xmlns:a16="http://schemas.microsoft.com/office/drawing/2014/main" id="{87570C6B-5361-4711-BD94-D87BA5391A01}"/>
                </a:ext>
              </a:extLst>
            </p:cNvPr>
            <p:cNvSpPr txBox="1">
              <a:spLocks noChangeArrowheads="1"/>
            </p:cNvSpPr>
            <p:nvPr/>
          </p:nvSpPr>
          <p:spPr bwMode="white">
            <a:xfrm>
              <a:off x="3333750" y="4503738"/>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b="1" dirty="0">
                  <a:solidFill>
                    <a:schemeClr val="bg1"/>
                  </a:solidFill>
                </a:rPr>
                <a:t>国民の</a:t>
              </a:r>
            </a:p>
            <a:p>
              <a:pPr eaLnBrk="1" hangingPunct="1">
                <a:spcBef>
                  <a:spcPct val="0"/>
                </a:spcBef>
                <a:buFontTx/>
                <a:buNone/>
              </a:pPr>
              <a:r>
                <a:rPr lang="ja-JP" altLang="en-US" sz="1200" b="1" dirty="0">
                  <a:solidFill>
                    <a:schemeClr val="bg1"/>
                  </a:solidFill>
                </a:rPr>
                <a:t>くらし</a:t>
              </a:r>
            </a:p>
          </p:txBody>
        </p:sp>
        <p:pic>
          <p:nvPicPr>
            <p:cNvPr id="61" name="Picture 43">
              <a:extLst>
                <a:ext uri="{FF2B5EF4-FFF2-40B4-BE49-F238E27FC236}">
                  <a16:creationId xmlns:a16="http://schemas.microsoft.com/office/drawing/2014/main" id="{82340B71-3069-47CC-816C-7D1B5DF20FA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54500" y="4081463"/>
              <a:ext cx="119062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Text Box 44">
              <a:extLst>
                <a:ext uri="{FF2B5EF4-FFF2-40B4-BE49-F238E27FC236}">
                  <a16:creationId xmlns:a16="http://schemas.microsoft.com/office/drawing/2014/main" id="{5DE6F639-C8A4-4DCD-8A52-076B145EF726}"/>
                </a:ext>
              </a:extLst>
            </p:cNvPr>
            <p:cNvSpPr txBox="1">
              <a:spLocks noChangeArrowheads="1"/>
            </p:cNvSpPr>
            <p:nvPr/>
          </p:nvSpPr>
          <p:spPr bwMode="white">
            <a:xfrm>
              <a:off x="4614863" y="4352926"/>
              <a:ext cx="336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b="1" dirty="0">
                  <a:solidFill>
                    <a:schemeClr val="bg1"/>
                  </a:solidFill>
                </a:rPr>
                <a:t>税</a:t>
              </a:r>
            </a:p>
          </p:txBody>
        </p:sp>
        <p:pic>
          <p:nvPicPr>
            <p:cNvPr id="63" name="Picture 36">
              <a:extLst>
                <a:ext uri="{FF2B5EF4-FFF2-40B4-BE49-F238E27FC236}">
                  <a16:creationId xmlns:a16="http://schemas.microsoft.com/office/drawing/2014/main" id="{62AD677B-B754-4A68-BB2E-4C80F3184AE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4988" y="4991100"/>
              <a:ext cx="1687512"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テキスト ボックス 1">
              <a:extLst>
                <a:ext uri="{FF2B5EF4-FFF2-40B4-BE49-F238E27FC236}">
                  <a16:creationId xmlns:a16="http://schemas.microsoft.com/office/drawing/2014/main" id="{1CAB2299-CC8F-414D-BC0A-9B2CF8BD4106}"/>
                </a:ext>
              </a:extLst>
            </p:cNvPr>
            <p:cNvSpPr txBox="1">
              <a:spLocks noChangeArrowheads="1"/>
            </p:cNvSpPr>
            <p:nvPr/>
          </p:nvSpPr>
          <p:spPr bwMode="auto">
            <a:xfrm>
              <a:off x="1069975" y="6073775"/>
              <a:ext cx="752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400" b="1">
                  <a:solidFill>
                    <a:srgbClr val="008CD7"/>
                  </a:solidFill>
                  <a:latin typeface="HG丸ｺﾞｼｯｸM-PRO" panose="020F0600000000000000" pitchFamily="50" charset="-128"/>
                  <a:ea typeface="HG丸ｺﾞｼｯｸM-PRO" panose="020F0600000000000000" pitchFamily="50" charset="-128"/>
                </a:rPr>
                <a:t>国会</a:t>
              </a:r>
            </a:p>
          </p:txBody>
        </p:sp>
        <p:sp>
          <p:nvSpPr>
            <p:cNvPr id="65" name="テキスト ボックス 2">
              <a:extLst>
                <a:ext uri="{FF2B5EF4-FFF2-40B4-BE49-F238E27FC236}">
                  <a16:creationId xmlns:a16="http://schemas.microsoft.com/office/drawing/2014/main" id="{2B5FE272-091F-4C0F-8C1B-AA600BC2AB33}"/>
                </a:ext>
              </a:extLst>
            </p:cNvPr>
            <p:cNvSpPr txBox="1">
              <a:spLocks noChangeArrowheads="1"/>
            </p:cNvSpPr>
            <p:nvPr/>
          </p:nvSpPr>
          <p:spPr bwMode="auto">
            <a:xfrm>
              <a:off x="1390650" y="6324600"/>
              <a:ext cx="1165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700">
                  <a:latin typeface="HG丸ｺﾞｼｯｸM-PRO" panose="020F0600000000000000" pitchFamily="50" charset="-128"/>
                  <a:ea typeface="HG丸ｺﾞｼｯｸM-PRO" panose="020F0600000000000000" pitchFamily="50" charset="-128"/>
                </a:rPr>
                <a:t>写真提供：衆議院</a:t>
              </a:r>
            </a:p>
          </p:txBody>
        </p:sp>
        <p:sp>
          <p:nvSpPr>
            <p:cNvPr id="66" name="テキスト ボックス 37">
              <a:extLst>
                <a:ext uri="{FF2B5EF4-FFF2-40B4-BE49-F238E27FC236}">
                  <a16:creationId xmlns:a16="http://schemas.microsoft.com/office/drawing/2014/main" id="{60444E26-621D-4327-ACC6-04D2F4CF091C}"/>
                </a:ext>
              </a:extLst>
            </p:cNvPr>
            <p:cNvSpPr txBox="1">
              <a:spLocks noChangeArrowheads="1"/>
            </p:cNvSpPr>
            <p:nvPr/>
          </p:nvSpPr>
          <p:spPr bwMode="auto">
            <a:xfrm>
              <a:off x="4337050" y="6324600"/>
              <a:ext cx="13747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700">
                  <a:latin typeface="HG丸ｺﾞｼｯｸM-PRO" panose="020F0600000000000000" pitchFamily="50" charset="-128"/>
                  <a:ea typeface="HG丸ｺﾞｼｯｸM-PRO" panose="020F0600000000000000" pitchFamily="50" charset="-128"/>
                </a:rPr>
                <a:t>出典：首相官邸ホームページ</a:t>
              </a:r>
            </a:p>
          </p:txBody>
        </p:sp>
      </p:grpSp>
      <p:sp>
        <p:nvSpPr>
          <p:cNvPr id="35" name="スライド番号プレースホルダー 1">
            <a:extLst>
              <a:ext uri="{FF2B5EF4-FFF2-40B4-BE49-F238E27FC236}">
                <a16:creationId xmlns:a16="http://schemas.microsoft.com/office/drawing/2014/main" id="{AD1A6659-7E94-4D4A-9801-181CDE50188E}"/>
              </a:ext>
            </a:extLst>
          </p:cNvPr>
          <p:cNvSpPr>
            <a:spLocks noGrp="1"/>
          </p:cNvSpPr>
          <p:nvPr>
            <p:ph type="sldNum" sz="quarter" idx="12"/>
          </p:nvPr>
        </p:nvSpPr>
        <p:spPr>
          <a:xfrm>
            <a:off x="7010400" y="6483350"/>
            <a:ext cx="2133600" cy="476250"/>
          </a:xfrm>
        </p:spPr>
        <p:txBody>
          <a:bodyPr/>
          <a:lstStyle/>
          <a:p>
            <a:pPr>
              <a:defRPr/>
            </a:pPr>
            <a:r>
              <a:rPr lang="en-US" altLang="ja-JP" dirty="0"/>
              <a:t>10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1"/>
          <p:cNvGrpSpPr>
            <a:grpSpLocks/>
          </p:cNvGrpSpPr>
          <p:nvPr/>
        </p:nvGrpSpPr>
        <p:grpSpPr bwMode="auto">
          <a:xfrm>
            <a:off x="0" y="1"/>
            <a:ext cx="9144000" cy="6858000"/>
            <a:chOff x="0" y="0"/>
            <a:chExt cx="5760" cy="4320"/>
          </a:xfrm>
        </p:grpSpPr>
        <p:grpSp>
          <p:nvGrpSpPr>
            <p:cNvPr id="16395" name="Group 19"/>
            <p:cNvGrpSpPr>
              <a:grpSpLocks/>
            </p:cNvGrpSpPr>
            <p:nvPr/>
          </p:nvGrpSpPr>
          <p:grpSpPr bwMode="auto">
            <a:xfrm>
              <a:off x="0" y="0"/>
              <a:ext cx="5760" cy="4320"/>
              <a:chOff x="0" y="0"/>
              <a:chExt cx="5760" cy="4320"/>
            </a:xfrm>
          </p:grpSpPr>
          <p:pic>
            <p:nvPicPr>
              <p:cNvPr id="16398"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9" name="Rectangle 13"/>
              <p:cNvSpPr>
                <a:spLocks noChangeArrowheads="1"/>
              </p:cNvSpPr>
              <p:nvPr/>
            </p:nvSpPr>
            <p:spPr bwMode="auto">
              <a:xfrm>
                <a:off x="504" y="123"/>
                <a:ext cx="5025"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dirty="0">
                    <a:solidFill>
                      <a:schemeClr val="bg1"/>
                    </a:solidFill>
                    <a:ea typeface="HGPｺﾞｼｯｸE" panose="020B0900000000000000" pitchFamily="50" charset="-128"/>
                  </a:rPr>
                  <a:t>税の使いみちはどうやって決めるの？②</a:t>
                </a:r>
              </a:p>
            </p:txBody>
          </p:sp>
          <p:pic>
            <p:nvPicPr>
              <p:cNvPr id="1640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6" y="3208"/>
                <a:ext cx="588" cy="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1"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5" y="3204"/>
                <a:ext cx="558" cy="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96" name="Text Box 14"/>
            <p:cNvSpPr txBox="1">
              <a:spLocks noChangeArrowheads="1"/>
            </p:cNvSpPr>
            <p:nvPr/>
          </p:nvSpPr>
          <p:spPr bwMode="auto">
            <a:xfrm>
              <a:off x="1791" y="890"/>
              <a:ext cx="911"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500">
                  <a:ea typeface="HGPｺﾞｼｯｸE" panose="020B0900000000000000" pitchFamily="50" charset="-128"/>
                </a:rPr>
                <a:t>国の予算</a:t>
              </a:r>
              <a:endParaRPr lang="ja-JP" altLang="en-US" sz="1800">
                <a:ea typeface="HGPｺﾞｼｯｸE" panose="020B0900000000000000" pitchFamily="50" charset="-128"/>
              </a:endParaRPr>
            </a:p>
          </p:txBody>
        </p:sp>
        <p:sp>
          <p:nvSpPr>
            <p:cNvPr id="16397" name="Text Box 14"/>
            <p:cNvSpPr txBox="1">
              <a:spLocks noChangeArrowheads="1"/>
            </p:cNvSpPr>
            <p:nvPr/>
          </p:nvSpPr>
          <p:spPr bwMode="auto">
            <a:xfrm>
              <a:off x="2597" y="931"/>
              <a:ext cx="151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HGPｺﾞｼｯｸE" panose="020B0900000000000000" pitchFamily="50" charset="-128"/>
                </a:rPr>
                <a:t>（</a:t>
              </a:r>
              <a:r>
                <a:rPr lang="ja-JP" altLang="en-US" sz="1800" dirty="0">
                  <a:latin typeface="HGPｺﾞｼｯｸE" panose="020B0900000000000000" pitchFamily="50" charset="-128"/>
                  <a:ea typeface="HGPｺﾞｼｯｸE" panose="020B0900000000000000" pitchFamily="50" charset="-128"/>
                </a:rPr>
                <a:t>令和</a:t>
              </a:r>
              <a:r>
                <a:rPr lang="en-US" altLang="ja-JP" sz="1800" dirty="0">
                  <a:latin typeface="HGPｺﾞｼｯｸE" panose="020B0900000000000000" pitchFamily="50" charset="-128"/>
                  <a:ea typeface="HGPｺﾞｼｯｸE" panose="020B0900000000000000" pitchFamily="50" charset="-128"/>
                </a:rPr>
                <a:t>5</a:t>
              </a:r>
              <a:r>
                <a:rPr lang="ja-JP" altLang="en-US" sz="1800" dirty="0">
                  <a:latin typeface="HGPｺﾞｼｯｸE" panose="020B0900000000000000" pitchFamily="50" charset="-128"/>
                  <a:ea typeface="HGPｺﾞｼｯｸE" panose="020B0900000000000000" pitchFamily="50" charset="-128"/>
                </a:rPr>
                <a:t>年度当初予算</a:t>
              </a:r>
              <a:r>
                <a:rPr lang="ja-JP" altLang="en-US" sz="1800" dirty="0">
                  <a:ea typeface="HGPｺﾞｼｯｸE" panose="020B0900000000000000" pitchFamily="50" charset="-128"/>
                </a:rPr>
                <a:t>）</a:t>
              </a:r>
            </a:p>
          </p:txBody>
        </p:sp>
      </p:grpSp>
      <p:grpSp>
        <p:nvGrpSpPr>
          <p:cNvPr id="4" name="Group 19"/>
          <p:cNvGrpSpPr>
            <a:grpSpLocks/>
          </p:cNvGrpSpPr>
          <p:nvPr/>
        </p:nvGrpSpPr>
        <p:grpSpPr bwMode="auto">
          <a:xfrm>
            <a:off x="1187450" y="4365625"/>
            <a:ext cx="2735263" cy="889000"/>
            <a:chOff x="748" y="3203"/>
            <a:chExt cx="1723" cy="560"/>
          </a:xfrm>
        </p:grpSpPr>
        <p:pic>
          <p:nvPicPr>
            <p:cNvPr id="16393"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 y="3203"/>
              <a:ext cx="1723"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Text Box 18"/>
            <p:cNvSpPr txBox="1">
              <a:spLocks noChangeArrowheads="1"/>
            </p:cNvSpPr>
            <p:nvPr/>
          </p:nvSpPr>
          <p:spPr bwMode="auto">
            <a:xfrm>
              <a:off x="1020" y="3249"/>
              <a:ext cx="123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ea typeface="HGPｺﾞｼｯｸE" panose="020B0900000000000000" pitchFamily="50" charset="-128"/>
                </a:rPr>
                <a:t>税金は国民みんなのために</a:t>
              </a:r>
            </a:p>
            <a:p>
              <a:pPr eaLnBrk="1" hangingPunct="1">
                <a:spcBef>
                  <a:spcPct val="0"/>
                </a:spcBef>
                <a:buFontTx/>
                <a:buNone/>
              </a:pPr>
              <a:r>
                <a:rPr lang="ja-JP" altLang="en-US" sz="1200">
                  <a:ea typeface="HGPｺﾞｼｯｸE" panose="020B0900000000000000" pitchFamily="50" charset="-128"/>
                </a:rPr>
                <a:t>使われているのね</a:t>
              </a:r>
            </a:p>
          </p:txBody>
        </p:sp>
      </p:grpSp>
      <p:grpSp>
        <p:nvGrpSpPr>
          <p:cNvPr id="5" name="Group 22"/>
          <p:cNvGrpSpPr>
            <a:grpSpLocks/>
          </p:cNvGrpSpPr>
          <p:nvPr/>
        </p:nvGrpSpPr>
        <p:grpSpPr bwMode="auto">
          <a:xfrm>
            <a:off x="5076825" y="4387850"/>
            <a:ext cx="2881313" cy="841375"/>
            <a:chOff x="3787" y="3249"/>
            <a:chExt cx="1815" cy="530"/>
          </a:xfrm>
        </p:grpSpPr>
        <p:pic>
          <p:nvPicPr>
            <p:cNvPr id="16391"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7" y="3249"/>
              <a:ext cx="1815" cy="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Text Box 21"/>
            <p:cNvSpPr txBox="1">
              <a:spLocks noChangeArrowheads="1"/>
            </p:cNvSpPr>
            <p:nvPr/>
          </p:nvSpPr>
          <p:spPr bwMode="auto">
            <a:xfrm>
              <a:off x="4105" y="3294"/>
              <a:ext cx="119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dirty="0">
                  <a:ea typeface="HGPｺﾞｼｯｸE" panose="020B0900000000000000" pitchFamily="50" charset="-128"/>
                </a:rPr>
                <a:t>国民のためになるように、</a:t>
              </a:r>
            </a:p>
            <a:p>
              <a:pPr eaLnBrk="1" hangingPunct="1">
                <a:spcBef>
                  <a:spcPct val="0"/>
                </a:spcBef>
                <a:buFontTx/>
                <a:buNone/>
              </a:pPr>
              <a:r>
                <a:rPr lang="ja-JP" altLang="en-US" sz="1200" dirty="0">
                  <a:ea typeface="HGPｺﾞｼｯｸE" panose="020B0900000000000000" pitchFamily="50" charset="-128"/>
                </a:rPr>
                <a:t>予算がたてられているんだ</a:t>
              </a:r>
            </a:p>
          </p:txBody>
        </p:sp>
      </p:grpSp>
      <p:pic>
        <p:nvPicPr>
          <p:cNvPr id="2" name="図 1">
            <a:extLst>
              <a:ext uri="{FF2B5EF4-FFF2-40B4-BE49-F238E27FC236}">
                <a16:creationId xmlns:a16="http://schemas.microsoft.com/office/drawing/2014/main" id="{CEB8CE1F-8B0D-42B9-8A41-5E343AEE0CAF}"/>
              </a:ext>
            </a:extLst>
          </p:cNvPr>
          <p:cNvPicPr>
            <a:picLocks noChangeAspect="1"/>
          </p:cNvPicPr>
          <p:nvPr/>
        </p:nvPicPr>
        <p:blipFill>
          <a:blip r:embed="rId8"/>
          <a:stretch>
            <a:fillRect/>
          </a:stretch>
        </p:blipFill>
        <p:spPr>
          <a:xfrm>
            <a:off x="921922" y="2054943"/>
            <a:ext cx="3359979" cy="2023345"/>
          </a:xfrm>
          <a:prstGeom prst="rect">
            <a:avLst/>
          </a:prstGeom>
        </p:spPr>
      </p:pic>
      <p:pic>
        <p:nvPicPr>
          <p:cNvPr id="10" name="図 9">
            <a:extLst>
              <a:ext uri="{FF2B5EF4-FFF2-40B4-BE49-F238E27FC236}">
                <a16:creationId xmlns:a16="http://schemas.microsoft.com/office/drawing/2014/main" id="{445EA8DD-CF5B-4C7E-A9F0-F45CBDE13394}"/>
              </a:ext>
            </a:extLst>
          </p:cNvPr>
          <p:cNvPicPr>
            <a:picLocks noChangeAspect="1"/>
          </p:cNvPicPr>
          <p:nvPr/>
        </p:nvPicPr>
        <p:blipFill>
          <a:blip r:embed="rId9"/>
          <a:stretch>
            <a:fillRect/>
          </a:stretch>
        </p:blipFill>
        <p:spPr>
          <a:xfrm>
            <a:off x="4023003" y="1568451"/>
            <a:ext cx="4619090" cy="3084685"/>
          </a:xfrm>
          <a:prstGeom prst="rect">
            <a:avLst/>
          </a:prstGeom>
        </p:spPr>
      </p:pic>
      <p:sp>
        <p:nvSpPr>
          <p:cNvPr id="18" name="スライド番号プレースホルダー 1">
            <a:extLst>
              <a:ext uri="{FF2B5EF4-FFF2-40B4-BE49-F238E27FC236}">
                <a16:creationId xmlns:a16="http://schemas.microsoft.com/office/drawing/2014/main" id="{D034B84A-6979-4FC6-A227-F120CEFD5FB3}"/>
              </a:ext>
            </a:extLst>
          </p:cNvPr>
          <p:cNvSpPr>
            <a:spLocks noGrp="1"/>
          </p:cNvSpPr>
          <p:nvPr>
            <p:ph type="sldNum" sz="quarter" idx="12"/>
          </p:nvPr>
        </p:nvSpPr>
        <p:spPr>
          <a:xfrm>
            <a:off x="7010400" y="6483350"/>
            <a:ext cx="2133600" cy="476250"/>
          </a:xfrm>
        </p:spPr>
        <p:txBody>
          <a:bodyPr/>
          <a:lstStyle/>
          <a:p>
            <a:pPr>
              <a:defRPr/>
            </a:pPr>
            <a:r>
              <a:rPr lang="en-US" altLang="ja-JP" dirty="0"/>
              <a:t>11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6"/>
          <p:cNvGrpSpPr>
            <a:grpSpLocks/>
          </p:cNvGrpSpPr>
          <p:nvPr/>
        </p:nvGrpSpPr>
        <p:grpSpPr bwMode="auto">
          <a:xfrm>
            <a:off x="0" y="0"/>
            <a:ext cx="9158288" cy="6858000"/>
            <a:chOff x="0" y="0"/>
            <a:chExt cx="5769" cy="4320"/>
          </a:xfrm>
        </p:grpSpPr>
        <p:grpSp>
          <p:nvGrpSpPr>
            <p:cNvPr id="17423" name="Group 24"/>
            <p:cNvGrpSpPr>
              <a:grpSpLocks/>
            </p:cNvGrpSpPr>
            <p:nvPr/>
          </p:nvGrpSpPr>
          <p:grpSpPr bwMode="auto">
            <a:xfrm>
              <a:off x="0" y="0"/>
              <a:ext cx="5769" cy="4320"/>
              <a:chOff x="0" y="0"/>
              <a:chExt cx="5769" cy="4320"/>
            </a:xfrm>
          </p:grpSpPr>
          <p:pic>
            <p:nvPicPr>
              <p:cNvPr id="17425"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9"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6" name="Rectangle 9"/>
              <p:cNvSpPr>
                <a:spLocks noChangeArrowheads="1"/>
              </p:cNvSpPr>
              <p:nvPr/>
            </p:nvSpPr>
            <p:spPr bwMode="auto">
              <a:xfrm>
                <a:off x="521" y="123"/>
                <a:ext cx="5025"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a:solidFill>
                      <a:schemeClr val="bg1"/>
                    </a:solidFill>
                    <a:ea typeface="HGPｺﾞｼｯｸE" panose="020B0900000000000000" pitchFamily="50" charset="-128"/>
                  </a:rPr>
                  <a:t>税の使いみちはどうやって決めるの？③</a:t>
                </a:r>
              </a:p>
            </p:txBody>
          </p:sp>
          <p:sp>
            <p:nvSpPr>
              <p:cNvPr id="17427" name="Rectangle 12"/>
              <p:cNvSpPr>
                <a:spLocks noChangeArrowheads="1"/>
              </p:cNvSpPr>
              <p:nvPr/>
            </p:nvSpPr>
            <p:spPr bwMode="auto">
              <a:xfrm>
                <a:off x="2381" y="1056"/>
                <a:ext cx="21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solidFill>
                      <a:schemeClr val="bg1"/>
                    </a:solidFill>
                    <a:ea typeface="HGPｺﾞｼｯｸE" panose="020B0900000000000000" pitchFamily="50" charset="-128"/>
                  </a:rPr>
                  <a:t>ゼイキン博士の</a:t>
                </a:r>
                <a:r>
                  <a:rPr lang="ja-JP" altLang="en-US" sz="2400">
                    <a:solidFill>
                      <a:srgbClr val="FFFF00"/>
                    </a:solidFill>
                    <a:ea typeface="HGPｺﾞｼｯｸE" panose="020B0900000000000000" pitchFamily="50" charset="-128"/>
                  </a:rPr>
                  <a:t>まめ知識</a:t>
                </a:r>
              </a:p>
            </p:txBody>
          </p:sp>
        </p:grpSp>
        <p:pic>
          <p:nvPicPr>
            <p:cNvPr id="17424"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 y="2234"/>
              <a:ext cx="966" cy="1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7"/>
          <p:cNvGrpSpPr>
            <a:grpSpLocks/>
          </p:cNvGrpSpPr>
          <p:nvPr/>
        </p:nvGrpSpPr>
        <p:grpSpPr bwMode="auto">
          <a:xfrm>
            <a:off x="106363" y="2065338"/>
            <a:ext cx="1944687" cy="1508125"/>
            <a:chOff x="1565" y="2931"/>
            <a:chExt cx="1225" cy="950"/>
          </a:xfrm>
        </p:grpSpPr>
        <p:pic>
          <p:nvPicPr>
            <p:cNvPr id="17421"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5" y="2931"/>
              <a:ext cx="1225" cy="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Text Box 16"/>
            <p:cNvSpPr txBox="1">
              <a:spLocks noChangeArrowheads="1"/>
            </p:cNvSpPr>
            <p:nvPr/>
          </p:nvSpPr>
          <p:spPr bwMode="auto">
            <a:xfrm>
              <a:off x="1701" y="3067"/>
              <a:ext cx="946"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dirty="0">
                  <a:ea typeface="HGPｺﾞｼｯｸE" panose="020B0900000000000000" pitchFamily="50" charset="-128"/>
                </a:rPr>
                <a:t>地方も国も</a:t>
              </a:r>
            </a:p>
            <a:p>
              <a:pPr eaLnBrk="1" hangingPunct="1">
                <a:spcBef>
                  <a:spcPct val="0"/>
                </a:spcBef>
                <a:buFontTx/>
                <a:buNone/>
              </a:pPr>
              <a:r>
                <a:rPr lang="ja-JP" altLang="en-US" sz="1500" dirty="0">
                  <a:ea typeface="HGPｺﾞｼｯｸE" panose="020B0900000000000000" pitchFamily="50" charset="-128"/>
                </a:rPr>
                <a:t>予算の決め方は</a:t>
              </a:r>
            </a:p>
            <a:p>
              <a:pPr eaLnBrk="1" hangingPunct="1">
                <a:spcBef>
                  <a:spcPct val="0"/>
                </a:spcBef>
                <a:buFontTx/>
                <a:buNone/>
              </a:pPr>
              <a:r>
                <a:rPr lang="ja-JP" altLang="en-US" sz="1500" dirty="0">
                  <a:ea typeface="HGPｺﾞｼｯｸE" panose="020B0900000000000000" pitchFamily="50" charset="-128"/>
                </a:rPr>
                <a:t>同じなんだよ</a:t>
              </a:r>
            </a:p>
          </p:txBody>
        </p:sp>
      </p:grpSp>
      <p:grpSp>
        <p:nvGrpSpPr>
          <p:cNvPr id="5" name="Group 25"/>
          <p:cNvGrpSpPr>
            <a:grpSpLocks/>
          </p:cNvGrpSpPr>
          <p:nvPr/>
        </p:nvGrpSpPr>
        <p:grpSpPr bwMode="auto">
          <a:xfrm>
            <a:off x="2341563" y="2273300"/>
            <a:ext cx="6191250" cy="3008313"/>
            <a:chOff x="1475" y="1432"/>
            <a:chExt cx="3900" cy="1895"/>
          </a:xfrm>
        </p:grpSpPr>
        <p:sp>
          <p:nvSpPr>
            <p:cNvPr id="17413" name="Text Box 11"/>
            <p:cNvSpPr txBox="1">
              <a:spLocks noChangeArrowheads="1"/>
            </p:cNvSpPr>
            <p:nvPr/>
          </p:nvSpPr>
          <p:spPr bwMode="auto">
            <a:xfrm>
              <a:off x="1475" y="1891"/>
              <a:ext cx="1632" cy="1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dirty="0">
                  <a:ea typeface="HGPｺﾞｼｯｸE" panose="020B0900000000000000" pitchFamily="50" charset="-128"/>
                </a:rPr>
                <a:t>地方の予算を決めるときも、</a:t>
              </a:r>
            </a:p>
            <a:p>
              <a:pPr eaLnBrk="1" hangingPunct="1">
                <a:spcBef>
                  <a:spcPct val="0"/>
                </a:spcBef>
                <a:buFontTx/>
                <a:buNone/>
              </a:pPr>
              <a:endParaRPr lang="ja-JP" altLang="en-US" sz="500" dirty="0">
                <a:ea typeface="HGPｺﾞｼｯｸE" panose="020B0900000000000000" pitchFamily="50" charset="-128"/>
              </a:endParaRPr>
            </a:p>
            <a:p>
              <a:pPr eaLnBrk="1" hangingPunct="1">
                <a:spcBef>
                  <a:spcPct val="0"/>
                </a:spcBef>
                <a:buFontTx/>
                <a:buNone/>
              </a:pPr>
              <a:r>
                <a:rPr lang="ja-JP" altLang="en-US" sz="1600" dirty="0">
                  <a:ea typeface="HGPｺﾞｼｯｸE" panose="020B0900000000000000" pitchFamily="50" charset="-128"/>
                </a:rPr>
                <a:t>国と同じように議会で話し</a:t>
              </a:r>
            </a:p>
            <a:p>
              <a:pPr eaLnBrk="1" hangingPunct="1">
                <a:spcBef>
                  <a:spcPct val="0"/>
                </a:spcBef>
                <a:buFontTx/>
                <a:buNone/>
              </a:pPr>
              <a:endParaRPr lang="ja-JP" altLang="en-US" sz="500" dirty="0">
                <a:ea typeface="HGPｺﾞｼｯｸE" panose="020B0900000000000000" pitchFamily="50" charset="-128"/>
              </a:endParaRPr>
            </a:p>
            <a:p>
              <a:pPr eaLnBrk="1" hangingPunct="1">
                <a:spcBef>
                  <a:spcPct val="0"/>
                </a:spcBef>
                <a:buFontTx/>
                <a:buNone/>
              </a:pPr>
              <a:r>
                <a:rPr lang="ja-JP" altLang="en-US" sz="1600" dirty="0">
                  <a:ea typeface="HGPｺﾞｼｯｸE" panose="020B0900000000000000" pitchFamily="50" charset="-128"/>
                </a:rPr>
                <a:t>合いをして、使いみちを決め</a:t>
              </a:r>
            </a:p>
            <a:p>
              <a:pPr eaLnBrk="1" hangingPunct="1">
                <a:spcBef>
                  <a:spcPct val="0"/>
                </a:spcBef>
                <a:buFontTx/>
                <a:buNone/>
              </a:pPr>
              <a:endParaRPr lang="ja-JP" altLang="en-US" sz="500" dirty="0">
                <a:ea typeface="HGPｺﾞｼｯｸE" panose="020B0900000000000000" pitchFamily="50" charset="-128"/>
              </a:endParaRPr>
            </a:p>
            <a:p>
              <a:pPr eaLnBrk="1" hangingPunct="1">
                <a:spcBef>
                  <a:spcPct val="0"/>
                </a:spcBef>
                <a:buFontTx/>
                <a:buNone/>
              </a:pPr>
              <a:r>
                <a:rPr lang="ja-JP" altLang="en-US" sz="1600" dirty="0">
                  <a:ea typeface="HGPｺﾞｼｯｸE" panose="020B0900000000000000" pitchFamily="50" charset="-128"/>
                </a:rPr>
                <a:t>ています。地方の議会も、そ</a:t>
              </a:r>
            </a:p>
            <a:p>
              <a:pPr eaLnBrk="1" hangingPunct="1">
                <a:spcBef>
                  <a:spcPct val="0"/>
                </a:spcBef>
                <a:buFontTx/>
                <a:buNone/>
              </a:pPr>
              <a:endParaRPr lang="ja-JP" altLang="en-US" sz="500" dirty="0">
                <a:ea typeface="HGPｺﾞｼｯｸE" panose="020B0900000000000000" pitchFamily="50" charset="-128"/>
              </a:endParaRPr>
            </a:p>
            <a:p>
              <a:pPr eaLnBrk="1" hangingPunct="1">
                <a:spcBef>
                  <a:spcPct val="0"/>
                </a:spcBef>
                <a:buFontTx/>
                <a:buNone/>
              </a:pPr>
              <a:r>
                <a:rPr lang="ja-JP" altLang="en-US" sz="1600" dirty="0" err="1">
                  <a:ea typeface="HGPｺﾞｼｯｸE" panose="020B0900000000000000" pitchFamily="50" charset="-128"/>
                </a:rPr>
                <a:t>れぞれの</a:t>
              </a:r>
              <a:r>
                <a:rPr lang="ja-JP" altLang="en-US" sz="1600" dirty="0">
                  <a:ea typeface="HGPｺﾞｼｯｸE" panose="020B0900000000000000" pitchFamily="50" charset="-128"/>
                </a:rPr>
                <a:t>地方選挙で選ば</a:t>
              </a:r>
            </a:p>
            <a:p>
              <a:pPr eaLnBrk="1" hangingPunct="1">
                <a:spcBef>
                  <a:spcPct val="0"/>
                </a:spcBef>
                <a:buFontTx/>
                <a:buNone/>
              </a:pPr>
              <a:endParaRPr lang="ja-JP" altLang="en-US" sz="500" dirty="0">
                <a:ea typeface="HGPｺﾞｼｯｸE" panose="020B0900000000000000" pitchFamily="50" charset="-128"/>
              </a:endParaRPr>
            </a:p>
            <a:p>
              <a:pPr eaLnBrk="1" hangingPunct="1">
                <a:spcBef>
                  <a:spcPct val="0"/>
                </a:spcBef>
                <a:buFontTx/>
                <a:buNone/>
              </a:pPr>
              <a:r>
                <a:rPr lang="ja-JP" altLang="en-US" sz="1600" dirty="0" err="1">
                  <a:ea typeface="HGPｺﾞｼｯｸE" panose="020B0900000000000000" pitchFamily="50" charset="-128"/>
                </a:rPr>
                <a:t>れた</a:t>
              </a:r>
              <a:r>
                <a:rPr lang="ja-JP" altLang="en-US" sz="1600" dirty="0">
                  <a:ea typeface="HGPｺﾞｼｯｸE" panose="020B0900000000000000" pitchFamily="50" charset="-128"/>
                </a:rPr>
                <a:t>住民の代表者です。</a:t>
              </a:r>
            </a:p>
          </p:txBody>
        </p:sp>
        <p:sp>
          <p:nvSpPr>
            <p:cNvPr id="17414" name="Text Box 14"/>
            <p:cNvSpPr txBox="1">
              <a:spLocks noChangeArrowheads="1"/>
            </p:cNvSpPr>
            <p:nvPr/>
          </p:nvSpPr>
          <p:spPr bwMode="auto">
            <a:xfrm>
              <a:off x="2086" y="1432"/>
              <a:ext cx="265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a:solidFill>
                    <a:srgbClr val="006666"/>
                  </a:solidFill>
                  <a:ea typeface="HGPｺﾞｼｯｸE" panose="020B0900000000000000" pitchFamily="50" charset="-128"/>
                </a:rPr>
                <a:t>■</a:t>
              </a:r>
              <a:r>
                <a:rPr lang="ja-JP" altLang="en-US">
                  <a:solidFill>
                    <a:srgbClr val="006666"/>
                  </a:solidFill>
                  <a:ea typeface="HGPｺﾞｼｯｸE" panose="020B0900000000000000" pitchFamily="50" charset="-128"/>
                </a:rPr>
                <a:t>地方の予算の決め方</a:t>
              </a:r>
            </a:p>
          </p:txBody>
        </p:sp>
        <p:pic>
          <p:nvPicPr>
            <p:cNvPr id="17415"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5" y="1998"/>
              <a:ext cx="748"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 y="2021"/>
              <a:ext cx="358"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0" y="2337"/>
              <a:ext cx="406"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78" y="2569"/>
              <a:ext cx="408"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9" y="2786"/>
              <a:ext cx="24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78" y="1797"/>
              <a:ext cx="997" cy="1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スライド番号プレースホルダー 1"/>
          <p:cNvSpPr>
            <a:spLocks noGrp="1"/>
          </p:cNvSpPr>
          <p:nvPr>
            <p:ph type="sldNum" sz="quarter" idx="12"/>
          </p:nvPr>
        </p:nvSpPr>
        <p:spPr/>
        <p:txBody>
          <a:bodyPr/>
          <a:lstStyle/>
          <a:p>
            <a:pPr>
              <a:defRPr/>
            </a:pPr>
            <a:r>
              <a:rPr lang="en-US" altLang="ja-JP" dirty="0"/>
              <a:t>12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35"/>
          <p:cNvGrpSpPr>
            <a:grpSpLocks/>
          </p:cNvGrpSpPr>
          <p:nvPr/>
        </p:nvGrpSpPr>
        <p:grpSpPr bwMode="auto">
          <a:xfrm>
            <a:off x="0" y="0"/>
            <a:ext cx="9307513" cy="6867525"/>
            <a:chOff x="0" y="0"/>
            <a:chExt cx="5863" cy="4326"/>
          </a:xfrm>
        </p:grpSpPr>
        <p:pic>
          <p:nvPicPr>
            <p:cNvPr id="18457" name="Picture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84" cy="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8" name="Text Box 13"/>
            <p:cNvSpPr txBox="1">
              <a:spLocks noChangeArrowheads="1"/>
            </p:cNvSpPr>
            <p:nvPr/>
          </p:nvSpPr>
          <p:spPr bwMode="auto">
            <a:xfrm>
              <a:off x="894" y="123"/>
              <a:ext cx="4754"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dirty="0">
                  <a:solidFill>
                    <a:schemeClr val="bg1"/>
                  </a:solidFill>
                  <a:ea typeface="HGPｺﾞｼｯｸE" panose="020B0900000000000000" pitchFamily="50" charset="-128"/>
                </a:rPr>
                <a:t>国や地方は税をどう使っているの？①</a:t>
              </a:r>
            </a:p>
          </p:txBody>
        </p:sp>
        <p:sp>
          <p:nvSpPr>
            <p:cNvPr id="18459" name="Text Box 14"/>
            <p:cNvSpPr txBox="1">
              <a:spLocks noChangeArrowheads="1"/>
            </p:cNvSpPr>
            <p:nvPr/>
          </p:nvSpPr>
          <p:spPr bwMode="auto">
            <a:xfrm>
              <a:off x="985" y="775"/>
              <a:ext cx="144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a:solidFill>
                    <a:schemeClr val="bg1"/>
                  </a:solidFill>
                  <a:ea typeface="HGPｺﾞｼｯｸE" panose="020B0900000000000000" pitchFamily="50" charset="-128"/>
                </a:rPr>
                <a:t>国・地方の使いみち</a:t>
              </a:r>
            </a:p>
          </p:txBody>
        </p:sp>
        <p:sp>
          <p:nvSpPr>
            <p:cNvPr id="18460" name="Text Box 15"/>
            <p:cNvSpPr txBox="1">
              <a:spLocks noChangeArrowheads="1"/>
            </p:cNvSpPr>
            <p:nvPr/>
          </p:nvSpPr>
          <p:spPr bwMode="auto">
            <a:xfrm>
              <a:off x="2462" y="773"/>
              <a:ext cx="3401"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ea typeface="HGPｺﾞｼｯｸE" panose="020B0900000000000000" pitchFamily="50" charset="-128"/>
                </a:rPr>
                <a:t>国は、国民全体のために必要なことや海外援助などに、地</a:t>
              </a:r>
            </a:p>
            <a:p>
              <a:pPr eaLnBrk="1" hangingPunct="1">
                <a:spcBef>
                  <a:spcPct val="0"/>
                </a:spcBef>
                <a:buFontTx/>
                <a:buNone/>
              </a:pPr>
              <a:r>
                <a:rPr lang="ja-JP" altLang="en-US" sz="1600">
                  <a:ea typeface="HGPｺﾞｼｯｸE" panose="020B0900000000000000" pitchFamily="50" charset="-128"/>
                </a:rPr>
                <a:t>方（都道府県や市（区）町村）は、住民の生活に欠かせない</a:t>
              </a:r>
            </a:p>
          </p:txBody>
        </p:sp>
        <p:sp>
          <p:nvSpPr>
            <p:cNvPr id="18461" name="Text Box 16"/>
            <p:cNvSpPr txBox="1">
              <a:spLocks noChangeArrowheads="1"/>
            </p:cNvSpPr>
            <p:nvPr/>
          </p:nvSpPr>
          <p:spPr bwMode="auto">
            <a:xfrm>
              <a:off x="940" y="1070"/>
              <a:ext cx="482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ea typeface="HGPｺﾞｼｯｸE" panose="020B0900000000000000" pitchFamily="50" charset="-128"/>
                </a:rPr>
                <a:t>身近なことに税を使っています。</a:t>
              </a:r>
            </a:p>
            <a:p>
              <a:pPr eaLnBrk="1" hangingPunct="1">
                <a:spcBef>
                  <a:spcPct val="0"/>
                </a:spcBef>
                <a:buFontTx/>
                <a:buNone/>
              </a:pPr>
              <a:r>
                <a:rPr lang="ja-JP" altLang="en-US" sz="1600">
                  <a:ea typeface="HGPｺﾞｼｯｸE" panose="020B0900000000000000" pitchFamily="50" charset="-128"/>
                </a:rPr>
                <a:t>地方（都道府県や市（区）町村）が活動するためのお金は地方税と国から交付されるお金でまかなわれています。</a:t>
              </a:r>
              <a:endParaRPr lang="ja-JP" altLang="en-US" sz="1600">
                <a:latin typeface="HGSｺﾞｼｯｸM" panose="020B0600000000000000" pitchFamily="50" charset="-128"/>
                <a:ea typeface="HGSｺﾞｼｯｸM" panose="020B0600000000000000" pitchFamily="50" charset="-128"/>
              </a:endParaRPr>
            </a:p>
          </p:txBody>
        </p:sp>
        <p:sp>
          <p:nvSpPr>
            <p:cNvPr id="18462" name="Oval 18"/>
            <p:cNvSpPr>
              <a:spLocks noChangeArrowheads="1"/>
            </p:cNvSpPr>
            <p:nvPr/>
          </p:nvSpPr>
          <p:spPr bwMode="auto">
            <a:xfrm>
              <a:off x="476" y="1842"/>
              <a:ext cx="1043" cy="545"/>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pic>
          <p:nvPicPr>
            <p:cNvPr id="18463"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0" y="1722"/>
              <a:ext cx="684"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4"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 y="164"/>
              <a:ext cx="840" cy="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5" name="Text Box 19"/>
          <p:cNvSpPr txBox="1">
            <a:spLocks noChangeArrowheads="1"/>
          </p:cNvSpPr>
          <p:nvPr/>
        </p:nvSpPr>
        <p:spPr bwMode="auto">
          <a:xfrm>
            <a:off x="1258888" y="2997200"/>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a:solidFill>
                  <a:schemeClr val="bg1"/>
                </a:solidFill>
                <a:ea typeface="HGPｺﾞｼｯｸE" panose="020B0900000000000000" pitchFamily="50" charset="-128"/>
              </a:rPr>
              <a:t>国</a:t>
            </a:r>
          </a:p>
        </p:txBody>
      </p:sp>
      <p:grpSp>
        <p:nvGrpSpPr>
          <p:cNvPr id="3" name="Group 22"/>
          <p:cNvGrpSpPr>
            <a:grpSpLocks/>
          </p:cNvGrpSpPr>
          <p:nvPr/>
        </p:nvGrpSpPr>
        <p:grpSpPr bwMode="auto">
          <a:xfrm>
            <a:off x="2843213" y="2924175"/>
            <a:ext cx="3744912" cy="704850"/>
            <a:chOff x="1973" y="2251"/>
            <a:chExt cx="2359" cy="444"/>
          </a:xfrm>
        </p:grpSpPr>
        <p:pic>
          <p:nvPicPr>
            <p:cNvPr id="18455"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3" y="2251"/>
              <a:ext cx="2359"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6" name="Text Box 21"/>
            <p:cNvSpPr txBox="1">
              <a:spLocks noChangeArrowheads="1"/>
            </p:cNvSpPr>
            <p:nvPr/>
          </p:nvSpPr>
          <p:spPr bwMode="auto">
            <a:xfrm>
              <a:off x="2251" y="2288"/>
              <a:ext cx="1763"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a:ea typeface="HGPｺﾞｼｯｸE" panose="020B0900000000000000" pitchFamily="50" charset="-128"/>
                </a:rPr>
                <a:t>税はわたしたちのくらしに</a:t>
              </a:r>
            </a:p>
            <a:p>
              <a:pPr eaLnBrk="1" hangingPunct="1">
                <a:spcBef>
                  <a:spcPct val="0"/>
                </a:spcBef>
                <a:buFontTx/>
                <a:buNone/>
              </a:pPr>
              <a:r>
                <a:rPr lang="ja-JP" altLang="en-US" sz="1400" dirty="0">
                  <a:ea typeface="HGPｺﾞｼｯｸE" panose="020B0900000000000000" pitchFamily="50" charset="-128"/>
                </a:rPr>
                <a:t>どのようにいかされているのかな？</a:t>
              </a:r>
            </a:p>
          </p:txBody>
        </p:sp>
      </p:grpSp>
      <p:grpSp>
        <p:nvGrpSpPr>
          <p:cNvPr id="4" name="Group 35"/>
          <p:cNvGrpSpPr>
            <a:grpSpLocks/>
          </p:cNvGrpSpPr>
          <p:nvPr/>
        </p:nvGrpSpPr>
        <p:grpSpPr bwMode="auto">
          <a:xfrm>
            <a:off x="684213" y="3916363"/>
            <a:ext cx="1871662" cy="2536825"/>
            <a:chOff x="431" y="2467"/>
            <a:chExt cx="1179" cy="1598"/>
          </a:xfrm>
        </p:grpSpPr>
        <p:sp>
          <p:nvSpPr>
            <p:cNvPr id="18452" name="Text Box 23"/>
            <p:cNvSpPr txBox="1">
              <a:spLocks noChangeArrowheads="1"/>
            </p:cNvSpPr>
            <p:nvPr/>
          </p:nvSpPr>
          <p:spPr bwMode="auto">
            <a:xfrm>
              <a:off x="528" y="2467"/>
              <a:ext cx="99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ea typeface="HGPｺﾞｼｯｸE" panose="020B0900000000000000" pitchFamily="50" charset="-128"/>
                </a:rPr>
                <a:t>社会保障のために</a:t>
              </a:r>
            </a:p>
          </p:txBody>
        </p:sp>
        <p:sp>
          <p:nvSpPr>
            <p:cNvPr id="18453" name="Text Box 27"/>
            <p:cNvSpPr txBox="1">
              <a:spLocks noChangeArrowheads="1"/>
            </p:cNvSpPr>
            <p:nvPr/>
          </p:nvSpPr>
          <p:spPr bwMode="auto">
            <a:xfrm>
              <a:off x="431" y="3777"/>
              <a:ext cx="11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ea typeface="HGPｺﾞｼｯｸE" panose="020B0900000000000000" pitchFamily="50" charset="-128"/>
                </a:rPr>
                <a:t>国民が医療を受けるとき</a:t>
              </a:r>
            </a:p>
            <a:p>
              <a:pPr eaLnBrk="1" hangingPunct="1">
                <a:spcBef>
                  <a:spcPct val="0"/>
                </a:spcBef>
                <a:buFontTx/>
                <a:buNone/>
              </a:pPr>
              <a:r>
                <a:rPr lang="ja-JP" altLang="en-US" sz="1200">
                  <a:ea typeface="HGPｺﾞｼｯｸE" panose="020B0900000000000000" pitchFamily="50" charset="-128"/>
                </a:rPr>
                <a:t>の費用を援助しています。</a:t>
              </a:r>
            </a:p>
          </p:txBody>
        </p:sp>
        <p:pic>
          <p:nvPicPr>
            <p:cNvPr id="18454"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 y="2659"/>
              <a:ext cx="1134" cy="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36"/>
          <p:cNvGrpSpPr>
            <a:grpSpLocks/>
          </p:cNvGrpSpPr>
          <p:nvPr/>
        </p:nvGrpSpPr>
        <p:grpSpPr bwMode="auto">
          <a:xfrm>
            <a:off x="2705100" y="3916363"/>
            <a:ext cx="1774825" cy="2541587"/>
            <a:chOff x="1704" y="2467"/>
            <a:chExt cx="1118" cy="1601"/>
          </a:xfrm>
        </p:grpSpPr>
        <p:sp>
          <p:nvSpPr>
            <p:cNvPr id="18449" name="Text Box 24"/>
            <p:cNvSpPr txBox="1">
              <a:spLocks noChangeArrowheads="1"/>
            </p:cNvSpPr>
            <p:nvPr/>
          </p:nvSpPr>
          <p:spPr bwMode="auto">
            <a:xfrm>
              <a:off x="1791" y="2467"/>
              <a:ext cx="99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ea typeface="HGPｺﾞｼｯｸE" panose="020B0900000000000000" pitchFamily="50" charset="-128"/>
                </a:rPr>
                <a:t>災害救助のために</a:t>
              </a:r>
            </a:p>
          </p:txBody>
        </p:sp>
        <p:sp>
          <p:nvSpPr>
            <p:cNvPr id="18450" name="Text Box 28"/>
            <p:cNvSpPr txBox="1">
              <a:spLocks noChangeArrowheads="1"/>
            </p:cNvSpPr>
            <p:nvPr/>
          </p:nvSpPr>
          <p:spPr bwMode="auto">
            <a:xfrm>
              <a:off x="1704" y="3777"/>
              <a:ext cx="107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ea typeface="HGPｺﾞｼｯｸE" panose="020B0900000000000000" pitchFamily="50" charset="-128"/>
                </a:rPr>
                <a:t>いざというとき災害救助</a:t>
              </a:r>
            </a:p>
            <a:p>
              <a:pPr eaLnBrk="1" hangingPunct="1">
                <a:spcBef>
                  <a:spcPct val="0"/>
                </a:spcBef>
                <a:buFontTx/>
                <a:buNone/>
              </a:pPr>
              <a:r>
                <a:rPr lang="ja-JP" altLang="en-US" sz="1200">
                  <a:ea typeface="HGPｺﾞｼｯｸE" panose="020B0900000000000000" pitchFamily="50" charset="-128"/>
                </a:rPr>
                <a:t>を行います。</a:t>
              </a:r>
            </a:p>
          </p:txBody>
        </p:sp>
        <p:pic>
          <p:nvPicPr>
            <p:cNvPr id="18451" name="Picture 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6" y="2659"/>
              <a:ext cx="1076"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37"/>
          <p:cNvGrpSpPr>
            <a:grpSpLocks/>
          </p:cNvGrpSpPr>
          <p:nvPr/>
        </p:nvGrpSpPr>
        <p:grpSpPr bwMode="auto">
          <a:xfrm>
            <a:off x="4606925" y="3916363"/>
            <a:ext cx="1928813" cy="2536825"/>
            <a:chOff x="2902" y="2467"/>
            <a:chExt cx="1215" cy="1598"/>
          </a:xfrm>
        </p:grpSpPr>
        <p:sp>
          <p:nvSpPr>
            <p:cNvPr id="18446" name="Text Box 25"/>
            <p:cNvSpPr txBox="1">
              <a:spLocks noChangeArrowheads="1"/>
            </p:cNvSpPr>
            <p:nvPr/>
          </p:nvSpPr>
          <p:spPr bwMode="auto">
            <a:xfrm>
              <a:off x="3156" y="2467"/>
              <a:ext cx="76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ea typeface="HGPｺﾞｼｯｸE" panose="020B0900000000000000" pitchFamily="50" charset="-128"/>
                </a:rPr>
                <a:t>教育のために</a:t>
              </a:r>
            </a:p>
          </p:txBody>
        </p:sp>
        <p:sp>
          <p:nvSpPr>
            <p:cNvPr id="18447" name="Text Box 29"/>
            <p:cNvSpPr txBox="1">
              <a:spLocks noChangeArrowheads="1"/>
            </p:cNvSpPr>
            <p:nvPr/>
          </p:nvSpPr>
          <p:spPr bwMode="auto">
            <a:xfrm>
              <a:off x="2902" y="3777"/>
              <a:ext cx="121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ea typeface="HGPｺﾞｼｯｸE" panose="020B0900000000000000" pitchFamily="50" charset="-128"/>
                </a:rPr>
                <a:t>教科書を無料で配布してい</a:t>
              </a:r>
            </a:p>
            <a:p>
              <a:pPr eaLnBrk="1" hangingPunct="1">
                <a:spcBef>
                  <a:spcPct val="0"/>
                </a:spcBef>
                <a:buFontTx/>
                <a:buNone/>
              </a:pPr>
              <a:r>
                <a:rPr lang="ja-JP" altLang="en-US" sz="1200">
                  <a:ea typeface="HGPｺﾞｼｯｸE" panose="020B0900000000000000" pitchFamily="50" charset="-128"/>
                </a:rPr>
                <a:t>ます。</a:t>
              </a:r>
            </a:p>
          </p:txBody>
        </p:sp>
        <p:pic>
          <p:nvPicPr>
            <p:cNvPr id="18448" name="Picture 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56" y="2659"/>
              <a:ext cx="1149" cy="1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グループ化 31"/>
          <p:cNvGrpSpPr>
            <a:grpSpLocks/>
          </p:cNvGrpSpPr>
          <p:nvPr/>
        </p:nvGrpSpPr>
        <p:grpSpPr bwMode="auto">
          <a:xfrm>
            <a:off x="6588125" y="3933825"/>
            <a:ext cx="1682750" cy="2708275"/>
            <a:chOff x="6588125" y="3933826"/>
            <a:chExt cx="1682750" cy="2708275"/>
          </a:xfrm>
        </p:grpSpPr>
        <p:grpSp>
          <p:nvGrpSpPr>
            <p:cNvPr id="18442" name="Group 38"/>
            <p:cNvGrpSpPr>
              <a:grpSpLocks/>
            </p:cNvGrpSpPr>
            <p:nvPr/>
          </p:nvGrpSpPr>
          <p:grpSpPr bwMode="auto">
            <a:xfrm>
              <a:off x="6588125" y="3933826"/>
              <a:ext cx="1682750" cy="2708275"/>
              <a:chOff x="4150" y="2478"/>
              <a:chExt cx="1060" cy="1706"/>
            </a:xfrm>
          </p:grpSpPr>
          <p:sp>
            <p:nvSpPr>
              <p:cNvPr id="18444" name="Text Box 26"/>
              <p:cNvSpPr txBox="1">
                <a:spLocks noChangeArrowheads="1"/>
              </p:cNvSpPr>
              <p:nvPr/>
            </p:nvSpPr>
            <p:spPr bwMode="auto">
              <a:xfrm>
                <a:off x="4195" y="2478"/>
                <a:ext cx="99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ea typeface="HGPｺﾞｼｯｸE" panose="020B0900000000000000" pitchFamily="50" charset="-128"/>
                  </a:rPr>
                  <a:t>海外援助のために</a:t>
                </a:r>
              </a:p>
            </p:txBody>
          </p:sp>
          <p:sp>
            <p:nvSpPr>
              <p:cNvPr id="18445" name="Text Box 30"/>
              <p:cNvSpPr txBox="1">
                <a:spLocks noChangeArrowheads="1"/>
              </p:cNvSpPr>
              <p:nvPr/>
            </p:nvSpPr>
            <p:spPr bwMode="auto">
              <a:xfrm>
                <a:off x="4150" y="3777"/>
                <a:ext cx="106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ea typeface="HGPｺﾞｼｯｸE" panose="020B0900000000000000" pitchFamily="50" charset="-128"/>
                  </a:rPr>
                  <a:t>現地へ行って支援活動</a:t>
                </a:r>
              </a:p>
              <a:p>
                <a:pPr eaLnBrk="1" hangingPunct="1">
                  <a:spcBef>
                    <a:spcPct val="0"/>
                  </a:spcBef>
                  <a:buFontTx/>
                  <a:buNone/>
                </a:pPr>
                <a:r>
                  <a:rPr lang="ja-JP" altLang="en-US" sz="1200">
                    <a:ea typeface="HGPｺﾞｼｯｸE" panose="020B0900000000000000" pitchFamily="50" charset="-128"/>
                  </a:rPr>
                  <a:t>をしています。</a:t>
                </a:r>
                <a:r>
                  <a:rPr lang="en-US" altLang="ja-JP" sz="1200">
                    <a:ea typeface="HGPｺﾞｼｯｸE" panose="020B0900000000000000" pitchFamily="50" charset="-128"/>
                  </a:rPr>
                  <a:t>(※</a:t>
                </a:r>
                <a:r>
                  <a:rPr lang="ja-JP" altLang="en-US" sz="1200">
                    <a:ea typeface="HGPｺﾞｼｯｸE" panose="020B0900000000000000" pitchFamily="50" charset="-128"/>
                  </a:rPr>
                  <a:t>）</a:t>
                </a:r>
                <a:endParaRPr lang="en-US" altLang="ja-JP" sz="1200">
                  <a:ea typeface="HGPｺﾞｼｯｸE" panose="020B0900000000000000" pitchFamily="50" charset="-128"/>
                </a:endParaRPr>
              </a:p>
              <a:p>
                <a:pPr eaLnBrk="1" hangingPunct="1">
                  <a:spcBef>
                    <a:spcPct val="0"/>
                  </a:spcBef>
                  <a:buFontTx/>
                  <a:buNone/>
                </a:pPr>
                <a:r>
                  <a:rPr lang="en-US" altLang="ja-JP" sz="1200">
                    <a:ea typeface="HGPｺﾞｼｯｸE" panose="020B0900000000000000" pitchFamily="50" charset="-128"/>
                  </a:rPr>
                  <a:t> </a:t>
                </a:r>
                <a:endParaRPr lang="ja-JP" altLang="en-US" sz="1200">
                  <a:ea typeface="HGPｺﾞｼｯｸE" panose="020B0900000000000000" pitchFamily="50" charset="-128"/>
                </a:endParaRPr>
              </a:p>
            </p:txBody>
          </p:sp>
        </p:grpSp>
        <p:pic>
          <p:nvPicPr>
            <p:cNvPr id="18443" name="図 3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32240" y="4221088"/>
              <a:ext cx="1512168" cy="1728192"/>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grpSp>
      <p:sp>
        <p:nvSpPr>
          <p:cNvPr id="18441" name="テキスト ボックス 1"/>
          <p:cNvSpPr txBox="1">
            <a:spLocks noChangeArrowheads="1"/>
          </p:cNvSpPr>
          <p:nvPr/>
        </p:nvSpPr>
        <p:spPr bwMode="auto">
          <a:xfrm>
            <a:off x="6615113" y="6507163"/>
            <a:ext cx="23066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900">
                <a:latin typeface="HGSｺﾞｼｯｸM" panose="020B0600000000000000" pitchFamily="50" charset="-128"/>
                <a:ea typeface="HGSｺﾞｼｯｸM" panose="020B0600000000000000" pitchFamily="50" charset="-128"/>
              </a:rPr>
              <a:t>※</a:t>
            </a:r>
            <a:r>
              <a:rPr lang="ja-JP" altLang="en-US" sz="900">
                <a:latin typeface="HGSｺﾞｼｯｸM" panose="020B0600000000000000" pitchFamily="50" charset="-128"/>
                <a:ea typeface="HGSｺﾞｼｯｸM" panose="020B0600000000000000" pitchFamily="50" charset="-128"/>
              </a:rPr>
              <a:t>写真提供：今村健志朗</a:t>
            </a:r>
            <a:r>
              <a:rPr lang="en-US" altLang="ja-JP" sz="900">
                <a:latin typeface="HGSｺﾞｼｯｸM" panose="020B0600000000000000" pitchFamily="50" charset="-128"/>
                <a:ea typeface="HGSｺﾞｼｯｸM" panose="020B0600000000000000" pitchFamily="50" charset="-128"/>
              </a:rPr>
              <a:t>/JICA</a:t>
            </a:r>
            <a:endParaRPr lang="ja-JP" altLang="en-US" sz="900"/>
          </a:p>
        </p:txBody>
      </p:sp>
      <p:sp>
        <p:nvSpPr>
          <p:cNvPr id="33" name="スライド番号プレースホルダー 1">
            <a:extLst>
              <a:ext uri="{FF2B5EF4-FFF2-40B4-BE49-F238E27FC236}">
                <a16:creationId xmlns:a16="http://schemas.microsoft.com/office/drawing/2014/main" id="{0D1570A0-9BD7-4FC2-87B2-38496AB07AA4}"/>
              </a:ext>
            </a:extLst>
          </p:cNvPr>
          <p:cNvSpPr>
            <a:spLocks noGrp="1"/>
          </p:cNvSpPr>
          <p:nvPr>
            <p:ph type="sldNum" sz="quarter" idx="12"/>
          </p:nvPr>
        </p:nvSpPr>
        <p:spPr>
          <a:xfrm>
            <a:off x="7010400" y="6483350"/>
            <a:ext cx="2133600" cy="476250"/>
          </a:xfrm>
        </p:spPr>
        <p:txBody>
          <a:bodyPr/>
          <a:lstStyle/>
          <a:p>
            <a:pPr>
              <a:defRPr/>
            </a:pPr>
            <a:r>
              <a:rPr lang="en-US" altLang="ja-JP" dirty="0"/>
              <a:t>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74"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6305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5" name="Rectangle 11"/>
          <p:cNvSpPr>
            <a:spLocks noChangeArrowheads="1"/>
          </p:cNvSpPr>
          <p:nvPr/>
        </p:nvSpPr>
        <p:spPr bwMode="auto">
          <a:xfrm>
            <a:off x="803275" y="195262"/>
            <a:ext cx="75472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dirty="0">
                <a:solidFill>
                  <a:schemeClr val="bg1"/>
                </a:solidFill>
                <a:ea typeface="HGPｺﾞｼｯｸE" panose="020B0900000000000000" pitchFamily="50" charset="-128"/>
              </a:rPr>
              <a:t>国や地方は税をどう使っているの？②</a:t>
            </a:r>
          </a:p>
        </p:txBody>
      </p:sp>
      <p:sp>
        <p:nvSpPr>
          <p:cNvPr id="19478" name="Oval 22"/>
          <p:cNvSpPr>
            <a:spLocks noChangeArrowheads="1"/>
          </p:cNvSpPr>
          <p:nvPr/>
        </p:nvSpPr>
        <p:spPr bwMode="auto">
          <a:xfrm>
            <a:off x="827088" y="2060575"/>
            <a:ext cx="1800225" cy="863600"/>
          </a:xfrm>
          <a:prstGeom prst="ellipse">
            <a:avLst/>
          </a:pr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9479" name="Text Box 19"/>
          <p:cNvSpPr txBox="1">
            <a:spLocks noChangeArrowheads="1"/>
          </p:cNvSpPr>
          <p:nvPr/>
        </p:nvSpPr>
        <p:spPr bwMode="white">
          <a:xfrm>
            <a:off x="1258888" y="2205038"/>
            <a:ext cx="895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dirty="0">
                <a:solidFill>
                  <a:schemeClr val="bg1"/>
                </a:solidFill>
                <a:ea typeface="HGPｺﾞｼｯｸE" panose="020B0900000000000000" pitchFamily="50" charset="-128"/>
              </a:rPr>
              <a:t>地方</a:t>
            </a:r>
          </a:p>
        </p:txBody>
      </p:sp>
      <p:pic>
        <p:nvPicPr>
          <p:cNvPr id="19477"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1574800"/>
            <a:ext cx="141922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21"/>
          <p:cNvGrpSpPr>
            <a:grpSpLocks/>
          </p:cNvGrpSpPr>
          <p:nvPr/>
        </p:nvGrpSpPr>
        <p:grpSpPr bwMode="auto">
          <a:xfrm>
            <a:off x="827088" y="3236913"/>
            <a:ext cx="2547937" cy="2881312"/>
            <a:chOff x="521" y="2039"/>
            <a:chExt cx="1605" cy="1815"/>
          </a:xfrm>
        </p:grpSpPr>
        <p:sp>
          <p:nvSpPr>
            <p:cNvPr id="19471" name="Text Box 12"/>
            <p:cNvSpPr txBox="1">
              <a:spLocks noChangeArrowheads="1"/>
            </p:cNvSpPr>
            <p:nvPr/>
          </p:nvSpPr>
          <p:spPr bwMode="auto">
            <a:xfrm>
              <a:off x="703" y="2039"/>
              <a:ext cx="125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ea typeface="HGPｺﾞｼｯｸE" panose="020B0900000000000000" pitchFamily="50" charset="-128"/>
                </a:rPr>
                <a:t>快適なくらしのために</a:t>
              </a:r>
            </a:p>
          </p:txBody>
        </p:sp>
        <p:sp>
          <p:nvSpPr>
            <p:cNvPr id="19472" name="Text Box 15"/>
            <p:cNvSpPr txBox="1">
              <a:spLocks noChangeArrowheads="1"/>
            </p:cNvSpPr>
            <p:nvPr/>
          </p:nvSpPr>
          <p:spPr bwMode="auto">
            <a:xfrm>
              <a:off x="567" y="3566"/>
              <a:ext cx="14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ea typeface="HGPｺﾞｼｯｸE" panose="020B0900000000000000" pitchFamily="50" charset="-128"/>
                </a:rPr>
                <a:t>自然環境の保護に努めています。</a:t>
              </a:r>
            </a:p>
            <a:p>
              <a:pPr eaLnBrk="1" hangingPunct="1">
                <a:spcBef>
                  <a:spcPct val="0"/>
                </a:spcBef>
                <a:buFontTx/>
                <a:buNone/>
              </a:pPr>
              <a:r>
                <a:rPr lang="ja-JP" altLang="en-US" sz="1200">
                  <a:ea typeface="HGPｺﾞｼｯｸE" panose="020B0900000000000000" pitchFamily="50" charset="-128"/>
                </a:rPr>
                <a:t>（兵庫県朝来市での植林事業）</a:t>
              </a:r>
            </a:p>
          </p:txBody>
        </p:sp>
        <p:pic>
          <p:nvPicPr>
            <p:cNvPr id="19473"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 y="2251"/>
              <a:ext cx="1605" cy="1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22"/>
          <p:cNvGrpSpPr>
            <a:grpSpLocks/>
          </p:cNvGrpSpPr>
          <p:nvPr/>
        </p:nvGrpSpPr>
        <p:grpSpPr bwMode="auto">
          <a:xfrm>
            <a:off x="3463925" y="3236913"/>
            <a:ext cx="2357438" cy="2851150"/>
            <a:chOff x="2182" y="2039"/>
            <a:chExt cx="1485" cy="1796"/>
          </a:xfrm>
        </p:grpSpPr>
        <p:sp>
          <p:nvSpPr>
            <p:cNvPr id="19468" name="Text Box 13"/>
            <p:cNvSpPr txBox="1">
              <a:spLocks noChangeArrowheads="1"/>
            </p:cNvSpPr>
            <p:nvPr/>
          </p:nvSpPr>
          <p:spPr bwMode="auto">
            <a:xfrm>
              <a:off x="2182" y="2039"/>
              <a:ext cx="146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ea typeface="HGPｺﾞｼｯｸE" panose="020B0900000000000000" pitchFamily="50" charset="-128"/>
                </a:rPr>
                <a:t>住民の安全を守るために</a:t>
              </a:r>
            </a:p>
          </p:txBody>
        </p:sp>
        <p:sp>
          <p:nvSpPr>
            <p:cNvPr id="19469" name="Text Box 16"/>
            <p:cNvSpPr txBox="1">
              <a:spLocks noChangeArrowheads="1"/>
            </p:cNvSpPr>
            <p:nvPr/>
          </p:nvSpPr>
          <p:spPr bwMode="auto">
            <a:xfrm>
              <a:off x="2245" y="3566"/>
              <a:ext cx="142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ea typeface="HGPｺﾞｼｯｸE" panose="020B0900000000000000" pitchFamily="50" charset="-128"/>
                </a:rPr>
                <a:t>火災から住民を守ります。</a:t>
              </a:r>
            </a:p>
            <a:p>
              <a:pPr eaLnBrk="1" hangingPunct="1">
                <a:spcBef>
                  <a:spcPct val="0"/>
                </a:spcBef>
                <a:buFontTx/>
                <a:buNone/>
              </a:pPr>
              <a:r>
                <a:rPr lang="ja-JP" altLang="en-US" sz="1000">
                  <a:ea typeface="HGPｺﾞｼｯｸE" panose="020B0900000000000000" pitchFamily="50" charset="-128"/>
                </a:rPr>
                <a:t>（和歌山、海南、有田市合同消防訓練）</a:t>
              </a:r>
            </a:p>
          </p:txBody>
        </p:sp>
        <p:pic>
          <p:nvPicPr>
            <p:cNvPr id="19470"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5" y="2236"/>
              <a:ext cx="1361" cy="1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23"/>
          <p:cNvGrpSpPr>
            <a:grpSpLocks/>
          </p:cNvGrpSpPr>
          <p:nvPr/>
        </p:nvGrpSpPr>
        <p:grpSpPr bwMode="auto">
          <a:xfrm>
            <a:off x="5940425" y="3236913"/>
            <a:ext cx="2265363" cy="2809875"/>
            <a:chOff x="3742" y="2039"/>
            <a:chExt cx="1427" cy="1770"/>
          </a:xfrm>
        </p:grpSpPr>
        <p:sp>
          <p:nvSpPr>
            <p:cNvPr id="19465" name="Text Box 14"/>
            <p:cNvSpPr txBox="1">
              <a:spLocks noChangeArrowheads="1"/>
            </p:cNvSpPr>
            <p:nvPr/>
          </p:nvSpPr>
          <p:spPr bwMode="auto">
            <a:xfrm>
              <a:off x="3841" y="2039"/>
              <a:ext cx="112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ea typeface="HGPｺﾞｼｯｸE" panose="020B0900000000000000" pitchFamily="50" charset="-128"/>
                </a:rPr>
                <a:t>まちづくりのために</a:t>
              </a:r>
            </a:p>
          </p:txBody>
        </p:sp>
        <p:sp>
          <p:nvSpPr>
            <p:cNvPr id="19466" name="Text Box 17"/>
            <p:cNvSpPr txBox="1">
              <a:spLocks noChangeArrowheads="1"/>
            </p:cNvSpPr>
            <p:nvPr/>
          </p:nvSpPr>
          <p:spPr bwMode="auto">
            <a:xfrm>
              <a:off x="3831" y="3521"/>
              <a:ext cx="12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ea typeface="HGPｺﾞｼｯｸE" panose="020B0900000000000000" pitchFamily="50" charset="-128"/>
                </a:rPr>
                <a:t>下水道の整備をしています。</a:t>
              </a:r>
            </a:p>
            <a:p>
              <a:pPr eaLnBrk="1" hangingPunct="1">
                <a:spcBef>
                  <a:spcPct val="0"/>
                </a:spcBef>
                <a:buFontTx/>
                <a:buNone/>
              </a:pPr>
              <a:r>
                <a:rPr lang="ja-JP" altLang="en-US" sz="1200">
                  <a:ea typeface="HGPｺﾞｼｯｸE" panose="020B0900000000000000" pitchFamily="50" charset="-128"/>
                </a:rPr>
                <a:t>（高島浄化センター）</a:t>
              </a:r>
            </a:p>
          </p:txBody>
        </p:sp>
        <p:pic>
          <p:nvPicPr>
            <p:cNvPr id="19467"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2" y="2251"/>
              <a:ext cx="1427" cy="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26"/>
          <p:cNvGrpSpPr>
            <a:grpSpLocks/>
          </p:cNvGrpSpPr>
          <p:nvPr/>
        </p:nvGrpSpPr>
        <p:grpSpPr bwMode="auto">
          <a:xfrm>
            <a:off x="2916238" y="2060575"/>
            <a:ext cx="3924300" cy="771525"/>
            <a:chOff x="1837" y="1298"/>
            <a:chExt cx="2472" cy="486"/>
          </a:xfrm>
        </p:grpSpPr>
        <p:pic>
          <p:nvPicPr>
            <p:cNvPr id="19463"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7" y="1298"/>
              <a:ext cx="2472"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Text Box 25"/>
            <p:cNvSpPr txBox="1">
              <a:spLocks noChangeArrowheads="1"/>
            </p:cNvSpPr>
            <p:nvPr/>
          </p:nvSpPr>
          <p:spPr bwMode="auto">
            <a:xfrm>
              <a:off x="2096" y="1344"/>
              <a:ext cx="1603"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dirty="0">
                  <a:ea typeface="HGPｺﾞｼｯｸE" panose="020B0900000000000000" pitchFamily="50" charset="-128"/>
                </a:rPr>
                <a:t>地方ではその地域のために</a:t>
              </a:r>
            </a:p>
            <a:p>
              <a:pPr eaLnBrk="1" hangingPunct="1">
                <a:spcBef>
                  <a:spcPct val="0"/>
                </a:spcBef>
                <a:buFontTx/>
                <a:buNone/>
              </a:pPr>
              <a:r>
                <a:rPr lang="ja-JP" altLang="en-US" sz="1600" dirty="0">
                  <a:ea typeface="HGPｺﾞｼｯｸE" panose="020B0900000000000000" pitchFamily="50" charset="-128"/>
                </a:rPr>
                <a:t>税を使ってるんだね</a:t>
              </a:r>
            </a:p>
          </p:txBody>
        </p:sp>
      </p:grpSp>
      <p:sp>
        <p:nvSpPr>
          <p:cNvPr id="23" name="スライド番号プレースホルダー 1">
            <a:extLst>
              <a:ext uri="{FF2B5EF4-FFF2-40B4-BE49-F238E27FC236}">
                <a16:creationId xmlns:a16="http://schemas.microsoft.com/office/drawing/2014/main" id="{BC728042-EC77-47B4-9BDC-E9A76C27916A}"/>
              </a:ext>
            </a:extLst>
          </p:cNvPr>
          <p:cNvSpPr>
            <a:spLocks noGrp="1"/>
          </p:cNvSpPr>
          <p:nvPr>
            <p:ph type="sldNum" sz="quarter" idx="12"/>
          </p:nvPr>
        </p:nvSpPr>
        <p:spPr>
          <a:xfrm>
            <a:off x="7010400" y="6483350"/>
            <a:ext cx="2133600" cy="476250"/>
          </a:xfrm>
        </p:spPr>
        <p:txBody>
          <a:bodyPr/>
          <a:lstStyle/>
          <a:p>
            <a:pPr>
              <a:defRPr/>
            </a:pPr>
            <a:r>
              <a:rPr lang="en-US" altLang="ja-JP" dirty="0"/>
              <a:t>14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7B59F8-C1B5-4A1E-87B4-32AD42729410}"/>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92DB281E-30D1-4DBF-951B-7521F23916EB}"/>
              </a:ext>
            </a:extLst>
          </p:cNvPr>
          <p:cNvSpPr>
            <a:spLocks noGrp="1"/>
          </p:cNvSpPr>
          <p:nvPr>
            <p:ph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55F7FC0-167E-455B-B1EF-BC40D6DBA460}"/>
              </a:ext>
            </a:extLst>
          </p:cNvPr>
          <p:cNvSpPr>
            <a:spLocks noGrp="1"/>
          </p:cNvSpPr>
          <p:nvPr>
            <p:ph type="sldNum" sz="quarter" idx="12"/>
          </p:nvPr>
        </p:nvSpPr>
        <p:spPr/>
        <p:txBody>
          <a:bodyPr/>
          <a:lstStyle/>
          <a:p>
            <a:pPr>
              <a:defRPr/>
            </a:pPr>
            <a:fld id="{A21AC8FD-592B-4297-9EAB-520742DB55C5}" type="slidenum">
              <a:rPr lang="en-US" altLang="ja-JP" smtClean="0"/>
              <a:pPr>
                <a:defRPr/>
              </a:pPr>
              <a:t>16</a:t>
            </a:fld>
            <a:endParaRPr lang="en-US" altLang="ja-JP"/>
          </a:p>
        </p:txBody>
      </p:sp>
      <p:pic>
        <p:nvPicPr>
          <p:cNvPr id="5" name="図 4">
            <a:extLst>
              <a:ext uri="{FF2B5EF4-FFF2-40B4-BE49-F238E27FC236}">
                <a16:creationId xmlns:a16="http://schemas.microsoft.com/office/drawing/2014/main" id="{11898EC4-4635-496B-B9B6-66185C257B92}"/>
              </a:ext>
            </a:extLst>
          </p:cNvPr>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0"/>
            <a:ext cx="9144000" cy="6858000"/>
          </a:xfrm>
          <a:prstGeom prst="rect">
            <a:avLst/>
          </a:prstGeom>
          <a:ln>
            <a:noFill/>
          </a:ln>
          <a:extLst>
            <a:ext uri="{53640926-AAD7-44D8-BBD7-CCE9431645EC}">
              <a14:shadowObscured xmlns:a14="http://schemas.microsoft.com/office/drawing/2010/main"/>
            </a:ext>
          </a:extLst>
        </p:spPr>
      </p:pic>
      <p:sp>
        <p:nvSpPr>
          <p:cNvPr id="22" name="正方形/長方形 21">
            <a:extLst>
              <a:ext uri="{FF2B5EF4-FFF2-40B4-BE49-F238E27FC236}">
                <a16:creationId xmlns:a16="http://schemas.microsoft.com/office/drawing/2014/main" id="{16953125-520D-4F3C-B609-FA407ABCFE5F}"/>
              </a:ext>
            </a:extLst>
          </p:cNvPr>
          <p:cNvSpPr/>
          <p:nvPr/>
        </p:nvSpPr>
        <p:spPr>
          <a:xfrm>
            <a:off x="0" y="1051154"/>
            <a:ext cx="9144000" cy="5806846"/>
          </a:xfrm>
          <a:prstGeom prst="rect">
            <a:avLst/>
          </a:prstGeom>
          <a:solidFill>
            <a:srgbClr val="E9E8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6" name="Text Box 13">
            <a:extLst>
              <a:ext uri="{FF2B5EF4-FFF2-40B4-BE49-F238E27FC236}">
                <a16:creationId xmlns:a16="http://schemas.microsoft.com/office/drawing/2014/main" id="{D478BD82-7C39-44B5-BFF4-B4264546D4A2}"/>
              </a:ext>
            </a:extLst>
          </p:cNvPr>
          <p:cNvSpPr txBox="1">
            <a:spLocks noChangeArrowheads="1"/>
          </p:cNvSpPr>
          <p:nvPr/>
        </p:nvSpPr>
        <p:spPr bwMode="auto">
          <a:xfrm>
            <a:off x="798370" y="230078"/>
            <a:ext cx="75472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lvl1pPr algn="ctr" rtl="0" eaLnBrk="0" fontAlgn="base"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cs typeface="+mj-cs"/>
              </a:defRPr>
            </a:lvl1pPr>
            <a:lvl2pPr marL="742950" indent="-285750" algn="ctr" rtl="0" eaLnBrk="0" fontAlgn="base"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lgn="ctr" rtl="0" eaLnBrk="0" fontAlgn="base"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lgn="ctr" rtl="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gn="ctr" rtl="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algn="ctr" rtl="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algn="ctr" rtl="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algn="ctr" rtl="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algn="ctr" rtl="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kern="0" dirty="0">
                <a:solidFill>
                  <a:schemeClr val="bg1"/>
                </a:solidFill>
                <a:ea typeface="HGPｺﾞｼｯｸE" panose="020B0900000000000000" pitchFamily="50" charset="-128"/>
              </a:rPr>
              <a:t>国や地方は税をどう使っているの？③</a:t>
            </a:r>
          </a:p>
        </p:txBody>
      </p:sp>
      <p:sp>
        <p:nvSpPr>
          <p:cNvPr id="9" name="スライド番号プレースホルダー 3">
            <a:extLst>
              <a:ext uri="{FF2B5EF4-FFF2-40B4-BE49-F238E27FC236}">
                <a16:creationId xmlns:a16="http://schemas.microsoft.com/office/drawing/2014/main" id="{CB3C3A96-FBF1-49E6-AA13-47115B52E915}"/>
              </a:ext>
            </a:extLst>
          </p:cNvPr>
          <p:cNvSpPr txBox="1">
            <a:spLocks/>
          </p:cNvSpPr>
          <p:nvPr/>
        </p:nvSpPr>
        <p:spPr bwMode="auto">
          <a:xfrm>
            <a:off x="6974904" y="6525344"/>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r" rtl="0" eaLnBrk="1" fontAlgn="base" hangingPunct="1">
              <a:spcBef>
                <a:spcPct val="0"/>
              </a:spcBef>
              <a:spcAft>
                <a:spcPct val="0"/>
              </a:spcAft>
              <a:defRPr kumimoji="1" sz="1400"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defRPr/>
            </a:pPr>
            <a:r>
              <a:rPr lang="en-US" altLang="ja-JP" dirty="0"/>
              <a:t>15</a:t>
            </a:r>
          </a:p>
        </p:txBody>
      </p:sp>
      <p:pic>
        <p:nvPicPr>
          <p:cNvPr id="13" name="図 12">
            <a:extLst>
              <a:ext uri="{FF2B5EF4-FFF2-40B4-BE49-F238E27FC236}">
                <a16:creationId xmlns:a16="http://schemas.microsoft.com/office/drawing/2014/main" id="{4A50F70F-3577-4F00-A355-1157B9C38D98}"/>
              </a:ext>
            </a:extLst>
          </p:cNvPr>
          <p:cNvPicPr>
            <a:picLocks noChangeAspect="1"/>
          </p:cNvPicPr>
          <p:nvPr/>
        </p:nvPicPr>
        <p:blipFill rotWithShape="1">
          <a:blip r:embed="rId4"/>
          <a:srcRect l="11707" t="47259" r="53383" b="14751"/>
          <a:stretch/>
        </p:blipFill>
        <p:spPr>
          <a:xfrm>
            <a:off x="426782" y="3432511"/>
            <a:ext cx="3538182" cy="2080211"/>
          </a:xfrm>
          <a:prstGeom prst="rect">
            <a:avLst/>
          </a:prstGeom>
        </p:spPr>
      </p:pic>
      <p:pic>
        <p:nvPicPr>
          <p:cNvPr id="14" name="図 13">
            <a:extLst>
              <a:ext uri="{FF2B5EF4-FFF2-40B4-BE49-F238E27FC236}">
                <a16:creationId xmlns:a16="http://schemas.microsoft.com/office/drawing/2014/main" id="{12F9DFB0-F544-4145-A8C9-9414E075E29A}"/>
              </a:ext>
            </a:extLst>
          </p:cNvPr>
          <p:cNvPicPr>
            <a:picLocks noChangeAspect="1"/>
          </p:cNvPicPr>
          <p:nvPr/>
        </p:nvPicPr>
        <p:blipFill rotWithShape="1">
          <a:blip r:embed="rId4"/>
          <a:srcRect l="55152" t="47585" r="10000" b="15489"/>
          <a:stretch/>
        </p:blipFill>
        <p:spPr>
          <a:xfrm>
            <a:off x="5052116" y="3400573"/>
            <a:ext cx="3634684" cy="2080800"/>
          </a:xfrm>
          <a:prstGeom prst="rect">
            <a:avLst/>
          </a:prstGeom>
        </p:spPr>
      </p:pic>
      <p:pic>
        <p:nvPicPr>
          <p:cNvPr id="15" name="Picture 16">
            <a:extLst>
              <a:ext uri="{FF2B5EF4-FFF2-40B4-BE49-F238E27FC236}">
                <a16:creationId xmlns:a16="http://schemas.microsoft.com/office/drawing/2014/main" id="{01F5C89D-3721-4261-888E-14A1B2EDFF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6431" y="2136972"/>
            <a:ext cx="1622500" cy="213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21">
            <a:extLst>
              <a:ext uri="{FF2B5EF4-FFF2-40B4-BE49-F238E27FC236}">
                <a16:creationId xmlns:a16="http://schemas.microsoft.com/office/drawing/2014/main" id="{A219F1A5-9873-4169-ABEC-035DF423261B}"/>
              </a:ext>
            </a:extLst>
          </p:cNvPr>
          <p:cNvGrpSpPr>
            <a:grpSpLocks/>
          </p:cNvGrpSpPr>
          <p:nvPr/>
        </p:nvGrpSpPr>
        <p:grpSpPr bwMode="auto">
          <a:xfrm>
            <a:off x="251520" y="2352077"/>
            <a:ext cx="3683026" cy="1073413"/>
            <a:chOff x="1020" y="1044"/>
            <a:chExt cx="3291" cy="766"/>
          </a:xfrm>
        </p:grpSpPr>
        <p:pic>
          <p:nvPicPr>
            <p:cNvPr id="18" name="Picture 19">
              <a:extLst>
                <a:ext uri="{FF2B5EF4-FFF2-40B4-BE49-F238E27FC236}">
                  <a16:creationId xmlns:a16="http://schemas.microsoft.com/office/drawing/2014/main" id="{6F290EB3-ACE4-4768-BDCF-F2AAF55540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0" y="1044"/>
              <a:ext cx="3291" cy="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20">
              <a:extLst>
                <a:ext uri="{FF2B5EF4-FFF2-40B4-BE49-F238E27FC236}">
                  <a16:creationId xmlns:a16="http://schemas.microsoft.com/office/drawing/2014/main" id="{C1A67177-2B49-445D-A487-857500EFED04}"/>
                </a:ext>
              </a:extLst>
            </p:cNvPr>
            <p:cNvSpPr txBox="1">
              <a:spLocks noChangeArrowheads="1"/>
            </p:cNvSpPr>
            <p:nvPr/>
          </p:nvSpPr>
          <p:spPr bwMode="auto">
            <a:xfrm>
              <a:off x="1343" y="1246"/>
              <a:ext cx="2450"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dirty="0">
                  <a:ea typeface="HGPｺﾞｼｯｸE" panose="020B0900000000000000" pitchFamily="50" charset="-128"/>
                </a:rPr>
                <a:t>税の種類のなかで、国に納められる税を、国税というんだよ</a:t>
              </a:r>
            </a:p>
          </p:txBody>
        </p:sp>
      </p:grpSp>
      <p:pic>
        <p:nvPicPr>
          <p:cNvPr id="20" name="Picture 19">
            <a:extLst>
              <a:ext uri="{FF2B5EF4-FFF2-40B4-BE49-F238E27FC236}">
                <a16:creationId xmlns:a16="http://schemas.microsoft.com/office/drawing/2014/main" id="{A2E75C90-40BC-47C8-AED2-9A501319C6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V="1">
            <a:off x="5021697" y="2038776"/>
            <a:ext cx="4006391" cy="145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20">
            <a:extLst>
              <a:ext uri="{FF2B5EF4-FFF2-40B4-BE49-F238E27FC236}">
                <a16:creationId xmlns:a16="http://schemas.microsoft.com/office/drawing/2014/main" id="{44D4D811-3168-4195-8977-852E9B8F6672}"/>
              </a:ext>
            </a:extLst>
          </p:cNvPr>
          <p:cNvSpPr txBox="1">
            <a:spLocks noChangeArrowheads="1"/>
          </p:cNvSpPr>
          <p:nvPr/>
        </p:nvSpPr>
        <p:spPr bwMode="auto">
          <a:xfrm>
            <a:off x="5885964" y="2352077"/>
            <a:ext cx="300651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dirty="0">
                <a:ea typeface="HGPｺﾞｼｯｸE" panose="020B0900000000000000" pitchFamily="50" charset="-128"/>
              </a:rPr>
              <a:t>税の種類のなかで、都道府県や市</a:t>
            </a:r>
            <a:r>
              <a:rPr lang="en-US" altLang="ja-JP" sz="1500" dirty="0">
                <a:ea typeface="HGPｺﾞｼｯｸE" panose="020B0900000000000000" pitchFamily="50" charset="-128"/>
              </a:rPr>
              <a:t>(</a:t>
            </a:r>
            <a:r>
              <a:rPr lang="ja-JP" altLang="en-US" sz="1500" dirty="0">
                <a:ea typeface="HGPｺﾞｼｯｸE" panose="020B0900000000000000" pitchFamily="50" charset="-128"/>
              </a:rPr>
              <a:t>区</a:t>
            </a:r>
            <a:r>
              <a:rPr lang="en-US" altLang="ja-JP" sz="1500" dirty="0">
                <a:ea typeface="HGPｺﾞｼｯｸE" panose="020B0900000000000000" pitchFamily="50" charset="-128"/>
              </a:rPr>
              <a:t>)</a:t>
            </a:r>
            <a:r>
              <a:rPr lang="ja-JP" altLang="en-US" sz="1500" dirty="0">
                <a:ea typeface="HGPｺﾞｼｯｸE" panose="020B0900000000000000" pitchFamily="50" charset="-128"/>
              </a:rPr>
              <a:t>町村に納められる税を、地方税というんだよ</a:t>
            </a:r>
          </a:p>
        </p:txBody>
      </p:sp>
    </p:spTree>
    <p:extLst>
      <p:ext uri="{BB962C8B-B14F-4D97-AF65-F5344CB8AC3E}">
        <p14:creationId xmlns:p14="http://schemas.microsoft.com/office/powerpoint/2010/main" val="3064943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9"/>
          <p:cNvGrpSpPr>
            <a:grpSpLocks/>
          </p:cNvGrpSpPr>
          <p:nvPr/>
        </p:nvGrpSpPr>
        <p:grpSpPr bwMode="auto">
          <a:xfrm>
            <a:off x="0" y="-4763"/>
            <a:ext cx="9144000" cy="6853238"/>
            <a:chOff x="0" y="-3"/>
            <a:chExt cx="5760" cy="4317"/>
          </a:xfrm>
        </p:grpSpPr>
        <p:pic>
          <p:nvPicPr>
            <p:cNvPr id="20498"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
              <a:ext cx="5760" cy="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9" name="Text Box 12"/>
            <p:cNvSpPr txBox="1">
              <a:spLocks noChangeArrowheads="1"/>
            </p:cNvSpPr>
            <p:nvPr/>
          </p:nvSpPr>
          <p:spPr bwMode="auto">
            <a:xfrm>
              <a:off x="884" y="123"/>
              <a:ext cx="2045"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a:solidFill>
                    <a:schemeClr val="bg1"/>
                  </a:solidFill>
                  <a:ea typeface="HGPｺﾞｼｯｸE" panose="020B0900000000000000" pitchFamily="50" charset="-128"/>
                </a:rPr>
                <a:t>税は大切なもの</a:t>
              </a:r>
            </a:p>
          </p:txBody>
        </p:sp>
        <p:sp>
          <p:nvSpPr>
            <p:cNvPr id="20500" name="Text Box 13"/>
            <p:cNvSpPr txBox="1">
              <a:spLocks noChangeArrowheads="1"/>
            </p:cNvSpPr>
            <p:nvPr/>
          </p:nvSpPr>
          <p:spPr bwMode="auto">
            <a:xfrm>
              <a:off x="1020" y="709"/>
              <a:ext cx="13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a:solidFill>
                    <a:schemeClr val="bg1"/>
                  </a:solidFill>
                  <a:ea typeface="HGPｺﾞｼｯｸE" panose="020B0900000000000000" pitchFamily="50" charset="-128"/>
                </a:rPr>
                <a:t>納税は国民の義務</a:t>
              </a:r>
            </a:p>
          </p:txBody>
        </p:sp>
        <p:sp>
          <p:nvSpPr>
            <p:cNvPr id="20501" name="Text Box 14"/>
            <p:cNvSpPr txBox="1">
              <a:spLocks noChangeArrowheads="1"/>
            </p:cNvSpPr>
            <p:nvPr/>
          </p:nvSpPr>
          <p:spPr bwMode="auto">
            <a:xfrm>
              <a:off x="2438" y="754"/>
              <a:ext cx="307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ea typeface="HGPｺﾞｼｯｸE" panose="020B0900000000000000" pitchFamily="50" charset="-128"/>
                </a:rPr>
                <a:t>税がないと、わたしたちの生活は成り立たなくなります。</a:t>
              </a:r>
            </a:p>
          </p:txBody>
        </p:sp>
        <p:sp>
          <p:nvSpPr>
            <p:cNvPr id="20502" name="Text Box 15"/>
            <p:cNvSpPr txBox="1">
              <a:spLocks noChangeArrowheads="1"/>
            </p:cNvSpPr>
            <p:nvPr/>
          </p:nvSpPr>
          <p:spPr bwMode="auto">
            <a:xfrm>
              <a:off x="1026" y="950"/>
              <a:ext cx="4690"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ea typeface="HGPｺﾞｼｯｸE" panose="020B0900000000000000" pitchFamily="50" charset="-128"/>
                </a:rPr>
                <a:t>税は、社会の一員として暮らしていくために支払わなければならない会費のようなもの</a:t>
              </a:r>
            </a:p>
            <a:p>
              <a:pPr eaLnBrk="1" hangingPunct="1">
                <a:spcBef>
                  <a:spcPct val="0"/>
                </a:spcBef>
                <a:buFontTx/>
                <a:buNone/>
              </a:pPr>
              <a:endParaRPr lang="ja-JP" altLang="en-US" sz="500">
                <a:ea typeface="HGPｺﾞｼｯｸE" panose="020B0900000000000000" pitchFamily="50" charset="-128"/>
              </a:endParaRPr>
            </a:p>
            <a:p>
              <a:pPr eaLnBrk="1" hangingPunct="1">
                <a:spcBef>
                  <a:spcPct val="0"/>
                </a:spcBef>
                <a:buFontTx/>
                <a:buNone/>
              </a:pPr>
              <a:r>
                <a:rPr lang="ja-JP" altLang="en-US" sz="1600">
                  <a:ea typeface="HGPｺﾞｼｯｸE" panose="020B0900000000000000" pitchFamily="50" charset="-128"/>
                </a:rPr>
                <a:t>です。税を納めることは、国民の義務として憲法に定められています。</a:t>
              </a:r>
            </a:p>
          </p:txBody>
        </p:sp>
        <p:pic>
          <p:nvPicPr>
            <p:cNvPr id="20503"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 y="119"/>
              <a:ext cx="889" cy="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2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2565400"/>
            <a:ext cx="6115050"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8775" y="3284538"/>
            <a:ext cx="58959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9"/>
          <p:cNvGrpSpPr>
            <a:grpSpLocks/>
          </p:cNvGrpSpPr>
          <p:nvPr/>
        </p:nvGrpSpPr>
        <p:grpSpPr bwMode="auto">
          <a:xfrm>
            <a:off x="2268538" y="4268788"/>
            <a:ext cx="1727200" cy="889000"/>
            <a:chOff x="0" y="3203"/>
            <a:chExt cx="1088" cy="560"/>
          </a:xfrm>
        </p:grpSpPr>
        <p:pic>
          <p:nvPicPr>
            <p:cNvPr id="20496"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203"/>
              <a:ext cx="1088"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7" name="Text Box 18"/>
            <p:cNvSpPr txBox="1">
              <a:spLocks noChangeArrowheads="1"/>
            </p:cNvSpPr>
            <p:nvPr/>
          </p:nvSpPr>
          <p:spPr bwMode="auto">
            <a:xfrm>
              <a:off x="253" y="3294"/>
              <a:ext cx="76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dirty="0">
                  <a:ea typeface="HGPｺﾞｼｯｸE" panose="020B0900000000000000" pitchFamily="50" charset="-128"/>
                </a:rPr>
                <a:t>みんなで平等に</a:t>
              </a:r>
            </a:p>
            <a:p>
              <a:pPr eaLnBrk="1" hangingPunct="1">
                <a:spcBef>
                  <a:spcPct val="0"/>
                </a:spcBef>
                <a:buFontTx/>
                <a:buNone/>
              </a:pPr>
              <a:r>
                <a:rPr lang="ja-JP" altLang="en-US" sz="1200" dirty="0">
                  <a:ea typeface="HGPｺﾞｼｯｸE" panose="020B0900000000000000" pitchFamily="50" charset="-128"/>
                </a:rPr>
                <a:t>税を納めて</a:t>
              </a:r>
            </a:p>
            <a:p>
              <a:pPr eaLnBrk="1" hangingPunct="1">
                <a:spcBef>
                  <a:spcPct val="0"/>
                </a:spcBef>
                <a:buFontTx/>
                <a:buNone/>
              </a:pPr>
              <a:r>
                <a:rPr lang="ja-JP" altLang="en-US" sz="1200" dirty="0">
                  <a:ea typeface="HGPｺﾞｼｯｸE" panose="020B0900000000000000" pitchFamily="50" charset="-128"/>
                </a:rPr>
                <a:t>いるんだね</a:t>
              </a:r>
            </a:p>
          </p:txBody>
        </p:sp>
      </p:grpSp>
      <p:grpSp>
        <p:nvGrpSpPr>
          <p:cNvPr id="4" name="Group 22"/>
          <p:cNvGrpSpPr>
            <a:grpSpLocks/>
          </p:cNvGrpSpPr>
          <p:nvPr/>
        </p:nvGrpSpPr>
        <p:grpSpPr bwMode="auto">
          <a:xfrm>
            <a:off x="2498725" y="5300663"/>
            <a:ext cx="1641475" cy="968375"/>
            <a:chOff x="249" y="3294"/>
            <a:chExt cx="1034" cy="610"/>
          </a:xfrm>
        </p:grpSpPr>
        <p:pic>
          <p:nvPicPr>
            <p:cNvPr id="20494"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 y="3294"/>
              <a:ext cx="1034"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5" name="Text Box 21"/>
            <p:cNvSpPr txBox="1">
              <a:spLocks noChangeArrowheads="1"/>
            </p:cNvSpPr>
            <p:nvPr/>
          </p:nvSpPr>
          <p:spPr bwMode="auto">
            <a:xfrm>
              <a:off x="386" y="3435"/>
              <a:ext cx="808"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ea typeface="HGPｺﾞｼｯｸE" panose="020B0900000000000000" pitchFamily="50" charset="-128"/>
                </a:rPr>
                <a:t>大人になっても</a:t>
              </a:r>
            </a:p>
            <a:p>
              <a:pPr eaLnBrk="1" hangingPunct="1">
                <a:spcBef>
                  <a:spcPct val="0"/>
                </a:spcBef>
                <a:buFontTx/>
                <a:buNone/>
              </a:pPr>
              <a:r>
                <a:rPr lang="ja-JP" altLang="en-US" sz="1200">
                  <a:ea typeface="HGPｺﾞｼｯｸE" panose="020B0900000000000000" pitchFamily="50" charset="-128"/>
                </a:rPr>
                <a:t>きちんと</a:t>
              </a:r>
            </a:p>
            <a:p>
              <a:pPr eaLnBrk="1" hangingPunct="1">
                <a:spcBef>
                  <a:spcPct val="0"/>
                </a:spcBef>
                <a:buFontTx/>
                <a:buNone/>
              </a:pPr>
              <a:r>
                <a:rPr lang="ja-JP" altLang="en-US" sz="1200">
                  <a:ea typeface="HGPｺﾞｼｯｸE" panose="020B0900000000000000" pitchFamily="50" charset="-128"/>
                </a:rPr>
                <a:t>税を納めなくちゃ</a:t>
              </a:r>
            </a:p>
          </p:txBody>
        </p:sp>
      </p:grpSp>
      <p:grpSp>
        <p:nvGrpSpPr>
          <p:cNvPr id="5" name="Group 25"/>
          <p:cNvGrpSpPr>
            <a:grpSpLocks/>
          </p:cNvGrpSpPr>
          <p:nvPr/>
        </p:nvGrpSpPr>
        <p:grpSpPr bwMode="auto">
          <a:xfrm>
            <a:off x="5003800" y="4287838"/>
            <a:ext cx="2016125" cy="1012825"/>
            <a:chOff x="3152" y="3246"/>
            <a:chExt cx="1270" cy="638"/>
          </a:xfrm>
        </p:grpSpPr>
        <p:pic>
          <p:nvPicPr>
            <p:cNvPr id="20492" name="Picture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2" y="3246"/>
              <a:ext cx="1270" cy="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3" name="Text Box 24"/>
            <p:cNvSpPr txBox="1">
              <a:spLocks noChangeArrowheads="1"/>
            </p:cNvSpPr>
            <p:nvPr/>
          </p:nvSpPr>
          <p:spPr bwMode="auto">
            <a:xfrm>
              <a:off x="3334" y="3320"/>
              <a:ext cx="93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ea typeface="HGPｺﾞｼｯｸE" panose="020B0900000000000000" pitchFamily="50" charset="-128"/>
                </a:rPr>
                <a:t>わたしたちの代表が</a:t>
              </a:r>
            </a:p>
            <a:p>
              <a:pPr eaLnBrk="1" hangingPunct="1">
                <a:spcBef>
                  <a:spcPct val="0"/>
                </a:spcBef>
                <a:buFontTx/>
                <a:buNone/>
              </a:pPr>
              <a:r>
                <a:rPr lang="ja-JP" altLang="en-US" sz="1200">
                  <a:ea typeface="HGPｺﾞｼｯｸE" panose="020B0900000000000000" pitchFamily="50" charset="-128"/>
                </a:rPr>
                <a:t>話し合って</a:t>
              </a:r>
            </a:p>
            <a:p>
              <a:pPr eaLnBrk="1" hangingPunct="1">
                <a:spcBef>
                  <a:spcPct val="0"/>
                </a:spcBef>
                <a:buFontTx/>
                <a:buNone/>
              </a:pPr>
              <a:r>
                <a:rPr lang="ja-JP" altLang="en-US" sz="1200">
                  <a:ea typeface="HGPｺﾞｼｯｸE" panose="020B0900000000000000" pitchFamily="50" charset="-128"/>
                </a:rPr>
                <a:t>税の使いみちを</a:t>
              </a:r>
            </a:p>
            <a:p>
              <a:pPr eaLnBrk="1" hangingPunct="1">
                <a:spcBef>
                  <a:spcPct val="0"/>
                </a:spcBef>
                <a:buFontTx/>
                <a:buNone/>
              </a:pPr>
              <a:r>
                <a:rPr lang="ja-JP" altLang="en-US" sz="1200">
                  <a:ea typeface="HGPｺﾞｼｯｸE" panose="020B0900000000000000" pitchFamily="50" charset="-128"/>
                </a:rPr>
                <a:t>決めているのね</a:t>
              </a:r>
            </a:p>
          </p:txBody>
        </p:sp>
      </p:grpSp>
      <p:grpSp>
        <p:nvGrpSpPr>
          <p:cNvPr id="20488" name="Group 30"/>
          <p:cNvGrpSpPr>
            <a:grpSpLocks/>
          </p:cNvGrpSpPr>
          <p:nvPr/>
        </p:nvGrpSpPr>
        <p:grpSpPr bwMode="auto">
          <a:xfrm>
            <a:off x="1563688" y="4398963"/>
            <a:ext cx="6032500" cy="2058987"/>
            <a:chOff x="985" y="2771"/>
            <a:chExt cx="3800" cy="1297"/>
          </a:xfrm>
        </p:grpSpPr>
        <p:pic>
          <p:nvPicPr>
            <p:cNvPr id="20489" name="Picture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01" y="2886"/>
              <a:ext cx="384" cy="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53" y="2937"/>
              <a:ext cx="450" cy="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2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85" y="2771"/>
              <a:ext cx="444" cy="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スライド番号プレースホルダー 1"/>
          <p:cNvSpPr>
            <a:spLocks noGrp="1"/>
          </p:cNvSpPr>
          <p:nvPr>
            <p:ph type="sldNum" sz="quarter" idx="12"/>
          </p:nvPr>
        </p:nvSpPr>
        <p:spPr/>
        <p:txBody>
          <a:bodyPr/>
          <a:lstStyle/>
          <a:p>
            <a:pPr>
              <a:defRPr/>
            </a:pPr>
            <a:r>
              <a:rPr lang="en-US" altLang="ja-JP" dirty="0"/>
              <a:t>16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0726"/>
                                        </p:tgtEl>
                                        <p:attrNameLst>
                                          <p:attrName>style.visibility</p:attrName>
                                        </p:attrNameLst>
                                      </p:cBhvr>
                                      <p:to>
                                        <p:strVal val="visible"/>
                                      </p:to>
                                    </p:set>
                                    <p:anim calcmode="lin" valueType="num">
                                      <p:cBhvr>
                                        <p:cTn id="7" dur="500" fill="hold"/>
                                        <p:tgtEl>
                                          <p:spTgt spid="30726"/>
                                        </p:tgtEl>
                                        <p:attrNameLst>
                                          <p:attrName>ppt_w</p:attrName>
                                        </p:attrNameLst>
                                      </p:cBhvr>
                                      <p:tavLst>
                                        <p:tav tm="0">
                                          <p:val>
                                            <p:fltVal val="0"/>
                                          </p:val>
                                        </p:tav>
                                        <p:tav tm="100000">
                                          <p:val>
                                            <p:strVal val="#ppt_w"/>
                                          </p:val>
                                        </p:tav>
                                      </p:tavLst>
                                    </p:anim>
                                    <p:anim calcmode="lin" valueType="num">
                                      <p:cBhvr>
                                        <p:cTn id="8" dur="500" fill="hold"/>
                                        <p:tgtEl>
                                          <p:spTgt spid="3072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0727"/>
                                        </p:tgtEl>
                                        <p:attrNameLst>
                                          <p:attrName>style.visibility</p:attrName>
                                        </p:attrNameLst>
                                      </p:cBhvr>
                                      <p:to>
                                        <p:strVal val="visible"/>
                                      </p:to>
                                    </p:set>
                                    <p:anim calcmode="lin" valueType="num">
                                      <p:cBhvr>
                                        <p:cTn id="13" dur="500" fill="hold"/>
                                        <p:tgtEl>
                                          <p:spTgt spid="30727"/>
                                        </p:tgtEl>
                                        <p:attrNameLst>
                                          <p:attrName>ppt_w</p:attrName>
                                        </p:attrNameLst>
                                      </p:cBhvr>
                                      <p:tavLst>
                                        <p:tav tm="0">
                                          <p:val>
                                            <p:fltVal val="0"/>
                                          </p:val>
                                        </p:tav>
                                        <p:tav tm="100000">
                                          <p:val>
                                            <p:strVal val="#ppt_w"/>
                                          </p:val>
                                        </p:tav>
                                      </p:tavLst>
                                    </p:anim>
                                    <p:anim calcmode="lin" valueType="num">
                                      <p:cBhvr>
                                        <p:cTn id="14" dur="500" fill="hold"/>
                                        <p:tgtEl>
                                          <p:spTgt spid="30727"/>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6305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12"/>
          <p:cNvSpPr txBox="1">
            <a:spLocks noChangeArrowheads="1"/>
          </p:cNvSpPr>
          <p:nvPr/>
        </p:nvSpPr>
        <p:spPr bwMode="auto">
          <a:xfrm>
            <a:off x="1493838" y="188913"/>
            <a:ext cx="6102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a:solidFill>
                  <a:schemeClr val="bg1"/>
                </a:solidFill>
                <a:ea typeface="HGPｺﾞｼｯｸE" panose="020B0900000000000000" pitchFamily="50" charset="-128"/>
              </a:rPr>
              <a:t>みんなの意見をまとめてみよう</a:t>
            </a:r>
          </a:p>
        </p:txBody>
      </p:sp>
      <p:pic>
        <p:nvPicPr>
          <p:cNvPr id="2150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4508500"/>
            <a:ext cx="1028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9625" y="4292600"/>
            <a:ext cx="11049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5963" y="4140200"/>
            <a:ext cx="9906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11" name="Group 16"/>
          <p:cNvGrpSpPr>
            <a:grpSpLocks/>
          </p:cNvGrpSpPr>
          <p:nvPr/>
        </p:nvGrpSpPr>
        <p:grpSpPr bwMode="auto">
          <a:xfrm>
            <a:off x="1619250" y="1773238"/>
            <a:ext cx="5962650" cy="971550"/>
            <a:chOff x="1020" y="1117"/>
            <a:chExt cx="3756" cy="612"/>
          </a:xfrm>
        </p:grpSpPr>
        <p:pic>
          <p:nvPicPr>
            <p:cNvPr id="21522"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0" y="1117"/>
              <a:ext cx="3756" cy="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3" name="Text Box 15"/>
            <p:cNvSpPr txBox="1">
              <a:spLocks noChangeArrowheads="1"/>
            </p:cNvSpPr>
            <p:nvPr/>
          </p:nvSpPr>
          <p:spPr bwMode="auto">
            <a:xfrm>
              <a:off x="1655" y="1224"/>
              <a:ext cx="205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税はわたしたちが健康で文化的な</a:t>
              </a:r>
            </a:p>
            <a:p>
              <a:pPr eaLnBrk="1" hangingPunct="1">
                <a:spcBef>
                  <a:spcPct val="0"/>
                </a:spcBef>
                <a:buFontTx/>
                <a:buNone/>
              </a:pPr>
              <a:r>
                <a:rPr lang="ja-JP" altLang="en-US" sz="1500">
                  <a:ea typeface="HGPｺﾞｼｯｸE" panose="020B0900000000000000" pitchFamily="50" charset="-128"/>
                </a:rPr>
                <a:t>生活を送るためにかかせないものだね</a:t>
              </a:r>
            </a:p>
          </p:txBody>
        </p:sp>
      </p:grpSp>
      <p:grpSp>
        <p:nvGrpSpPr>
          <p:cNvPr id="3" name="Group 19"/>
          <p:cNvGrpSpPr>
            <a:grpSpLocks/>
          </p:cNvGrpSpPr>
          <p:nvPr/>
        </p:nvGrpSpPr>
        <p:grpSpPr bwMode="auto">
          <a:xfrm>
            <a:off x="539750" y="2849563"/>
            <a:ext cx="2867025" cy="2019300"/>
            <a:chOff x="258" y="2838"/>
            <a:chExt cx="1806" cy="1272"/>
          </a:xfrm>
        </p:grpSpPr>
        <p:pic>
          <p:nvPicPr>
            <p:cNvPr id="21520"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 y="2838"/>
              <a:ext cx="1806" cy="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1" name="Text Box 18"/>
            <p:cNvSpPr txBox="1">
              <a:spLocks noChangeArrowheads="1"/>
            </p:cNvSpPr>
            <p:nvPr/>
          </p:nvSpPr>
          <p:spPr bwMode="auto">
            <a:xfrm>
              <a:off x="567" y="2970"/>
              <a:ext cx="1162"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納税は義務だけれど</a:t>
              </a:r>
            </a:p>
            <a:p>
              <a:pPr eaLnBrk="1" hangingPunct="1">
                <a:spcBef>
                  <a:spcPct val="0"/>
                </a:spcBef>
                <a:buFontTx/>
                <a:buNone/>
              </a:pPr>
              <a:r>
                <a:rPr lang="ja-JP" altLang="en-US" sz="1500">
                  <a:ea typeface="HGPｺﾞｼｯｸE" panose="020B0900000000000000" pitchFamily="50" charset="-128"/>
                </a:rPr>
                <a:t>それと同じくらい</a:t>
              </a:r>
            </a:p>
            <a:p>
              <a:pPr eaLnBrk="1" hangingPunct="1">
                <a:spcBef>
                  <a:spcPct val="0"/>
                </a:spcBef>
                <a:buFontTx/>
                <a:buNone/>
              </a:pPr>
              <a:r>
                <a:rPr lang="ja-JP" altLang="en-US" sz="1500">
                  <a:ea typeface="HGPｺﾞｼｯｸE" panose="020B0900000000000000" pitchFamily="50" charset="-128"/>
                </a:rPr>
                <a:t>どういうふうに</a:t>
              </a:r>
            </a:p>
            <a:p>
              <a:pPr eaLnBrk="1" hangingPunct="1">
                <a:spcBef>
                  <a:spcPct val="0"/>
                </a:spcBef>
                <a:buFontTx/>
                <a:buNone/>
              </a:pPr>
              <a:r>
                <a:rPr lang="ja-JP" altLang="en-US" sz="1500">
                  <a:ea typeface="HGPｺﾞｼｯｸE" panose="020B0900000000000000" pitchFamily="50" charset="-128"/>
                </a:rPr>
                <a:t>使われているのか</a:t>
              </a:r>
            </a:p>
            <a:p>
              <a:pPr eaLnBrk="1" hangingPunct="1">
                <a:spcBef>
                  <a:spcPct val="0"/>
                </a:spcBef>
                <a:buFontTx/>
                <a:buNone/>
              </a:pPr>
              <a:r>
                <a:rPr lang="ja-JP" altLang="en-US" sz="1500">
                  <a:ea typeface="HGPｺﾞｼｯｸE" panose="020B0900000000000000" pitchFamily="50" charset="-128"/>
                </a:rPr>
                <a:t>知ることも大事だね</a:t>
              </a:r>
            </a:p>
          </p:txBody>
        </p:sp>
      </p:grpSp>
      <p:grpSp>
        <p:nvGrpSpPr>
          <p:cNvPr id="4" name="Group 22"/>
          <p:cNvGrpSpPr>
            <a:grpSpLocks/>
          </p:cNvGrpSpPr>
          <p:nvPr/>
        </p:nvGrpSpPr>
        <p:grpSpPr bwMode="auto">
          <a:xfrm>
            <a:off x="3552825" y="3213100"/>
            <a:ext cx="1666875" cy="1152525"/>
            <a:chOff x="2355" y="1797"/>
            <a:chExt cx="1050" cy="726"/>
          </a:xfrm>
        </p:grpSpPr>
        <p:pic>
          <p:nvPicPr>
            <p:cNvPr id="21518" name="Picture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55" y="1797"/>
              <a:ext cx="1050" cy="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9" name="Text Box 21"/>
            <p:cNvSpPr txBox="1">
              <a:spLocks noChangeArrowheads="1"/>
            </p:cNvSpPr>
            <p:nvPr/>
          </p:nvSpPr>
          <p:spPr bwMode="auto">
            <a:xfrm>
              <a:off x="2472" y="1888"/>
              <a:ext cx="799"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税があるから</a:t>
              </a:r>
            </a:p>
            <a:p>
              <a:pPr eaLnBrk="1" hangingPunct="1">
                <a:spcBef>
                  <a:spcPct val="0"/>
                </a:spcBef>
                <a:buFontTx/>
                <a:buNone/>
              </a:pPr>
              <a:r>
                <a:rPr lang="ja-JP" altLang="en-US" sz="1500">
                  <a:ea typeface="HGPｺﾞｼｯｸE" panose="020B0900000000000000" pitchFamily="50" charset="-128"/>
                </a:rPr>
                <a:t>安心して生活</a:t>
              </a:r>
            </a:p>
            <a:p>
              <a:pPr eaLnBrk="1" hangingPunct="1">
                <a:spcBef>
                  <a:spcPct val="0"/>
                </a:spcBef>
                <a:buFontTx/>
                <a:buNone/>
              </a:pPr>
              <a:r>
                <a:rPr lang="ja-JP" altLang="en-US" sz="1500">
                  <a:ea typeface="HGPｺﾞｼｯｸE" panose="020B0900000000000000" pitchFamily="50" charset="-128"/>
                </a:rPr>
                <a:t>できるのね</a:t>
              </a:r>
            </a:p>
          </p:txBody>
        </p:sp>
      </p:grpSp>
      <p:grpSp>
        <p:nvGrpSpPr>
          <p:cNvPr id="5" name="Group 25"/>
          <p:cNvGrpSpPr>
            <a:grpSpLocks/>
          </p:cNvGrpSpPr>
          <p:nvPr/>
        </p:nvGrpSpPr>
        <p:grpSpPr bwMode="auto">
          <a:xfrm>
            <a:off x="6516688" y="3357563"/>
            <a:ext cx="2089150" cy="930275"/>
            <a:chOff x="4149" y="2387"/>
            <a:chExt cx="1316" cy="586"/>
          </a:xfrm>
        </p:grpSpPr>
        <p:pic>
          <p:nvPicPr>
            <p:cNvPr id="21516"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49" y="2387"/>
              <a:ext cx="1316" cy="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7" name="Text Box 24"/>
            <p:cNvSpPr txBox="1">
              <a:spLocks noChangeArrowheads="1"/>
            </p:cNvSpPr>
            <p:nvPr/>
          </p:nvSpPr>
          <p:spPr bwMode="auto">
            <a:xfrm>
              <a:off x="4241" y="2494"/>
              <a:ext cx="116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税は公共サービスの</a:t>
              </a:r>
            </a:p>
            <a:p>
              <a:pPr eaLnBrk="1" hangingPunct="1">
                <a:spcBef>
                  <a:spcPct val="0"/>
                </a:spcBef>
                <a:buFontTx/>
                <a:buNone/>
              </a:pPr>
              <a:r>
                <a:rPr lang="ja-JP" altLang="en-US" sz="1500">
                  <a:ea typeface="HGPｺﾞｼｯｸE" panose="020B0900000000000000" pitchFamily="50" charset="-128"/>
                </a:rPr>
                <a:t>対価だね</a:t>
              </a:r>
            </a:p>
          </p:txBody>
        </p:sp>
      </p:grpSp>
      <p:pic>
        <p:nvPicPr>
          <p:cNvPr id="21515"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51725" y="1628775"/>
            <a:ext cx="1200150"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r>
              <a:rPr lang="en-US" altLang="ja-JP" dirty="0"/>
              <a:t>17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rotWithShape="1">
          <a:blip r:embed="rId2" cstate="print">
            <a:extLst>
              <a:ext uri="{28A0092B-C50C-407E-A947-70E740481C1C}">
                <a14:useLocalDpi xmlns:a14="http://schemas.microsoft.com/office/drawing/2010/main" val="0"/>
              </a:ext>
            </a:extLst>
          </a:blip>
          <a:srcRect/>
          <a:stretch/>
        </p:blipFill>
        <p:spPr>
          <a:xfrm>
            <a:off x="467544" y="116632"/>
            <a:ext cx="8208912" cy="6552728"/>
          </a:xfrm>
          <a:prstGeom prst="rect">
            <a:avLst/>
          </a:prstGeom>
        </p:spPr>
      </p:pic>
      <p:sp>
        <p:nvSpPr>
          <p:cNvPr id="2" name="スライド番号プレースホルダー 1"/>
          <p:cNvSpPr>
            <a:spLocks noGrp="1"/>
          </p:cNvSpPr>
          <p:nvPr>
            <p:ph type="sldNum" sz="quarter" idx="12"/>
          </p:nvPr>
        </p:nvSpPr>
        <p:spPr/>
        <p:txBody>
          <a:bodyPr/>
          <a:lstStyle/>
          <a:p>
            <a:pPr>
              <a:defRPr/>
            </a:pPr>
            <a:r>
              <a:rPr lang="en-US" altLang="ja-JP" dirty="0"/>
              <a:t>18</a:t>
            </a:r>
          </a:p>
        </p:txBody>
      </p:sp>
    </p:spTree>
    <p:extLst>
      <p:ext uri="{BB962C8B-B14F-4D97-AF65-F5344CB8AC3E}">
        <p14:creationId xmlns:p14="http://schemas.microsoft.com/office/powerpoint/2010/main" val="4056105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34"/>
          <p:cNvGrpSpPr>
            <a:grpSpLocks/>
          </p:cNvGrpSpPr>
          <p:nvPr/>
        </p:nvGrpSpPr>
        <p:grpSpPr bwMode="auto">
          <a:xfrm>
            <a:off x="0" y="0"/>
            <a:ext cx="9144000" cy="6858000"/>
            <a:chOff x="0" y="0"/>
            <a:chExt cx="5760" cy="4320"/>
          </a:xfrm>
        </p:grpSpPr>
        <p:pic>
          <p:nvPicPr>
            <p:cNvPr id="5139" name="Picture 15" descr="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0" name="Text Box 33"/>
            <p:cNvSpPr txBox="1">
              <a:spLocks noChangeArrowheads="1"/>
            </p:cNvSpPr>
            <p:nvPr/>
          </p:nvSpPr>
          <p:spPr bwMode="auto">
            <a:xfrm>
              <a:off x="1066" y="119"/>
              <a:ext cx="386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000">
                  <a:solidFill>
                    <a:schemeClr val="bg1"/>
                  </a:solidFill>
                  <a:ea typeface="HGPｺﾞｼｯｸE" panose="020B0900000000000000" pitchFamily="50" charset="-128"/>
                </a:rPr>
                <a:t>調べてみよう！　税のこと①</a:t>
              </a:r>
            </a:p>
          </p:txBody>
        </p:sp>
      </p:grpSp>
      <p:pic>
        <p:nvPicPr>
          <p:cNvPr id="5123"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188" y="234950"/>
            <a:ext cx="153352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9925" y="1557338"/>
            <a:ext cx="1173163"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7"/>
          <p:cNvGrpSpPr>
            <a:grpSpLocks/>
          </p:cNvGrpSpPr>
          <p:nvPr/>
        </p:nvGrpSpPr>
        <p:grpSpPr bwMode="auto">
          <a:xfrm>
            <a:off x="2184400" y="2997200"/>
            <a:ext cx="1524000" cy="1066800"/>
            <a:chOff x="1376" y="1888"/>
            <a:chExt cx="960" cy="672"/>
          </a:xfrm>
        </p:grpSpPr>
        <p:pic>
          <p:nvPicPr>
            <p:cNvPr id="5137"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6" y="1888"/>
              <a:ext cx="960"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8" name="Text Box 20"/>
            <p:cNvSpPr txBox="1">
              <a:spLocks noChangeArrowheads="1"/>
            </p:cNvSpPr>
            <p:nvPr/>
          </p:nvSpPr>
          <p:spPr bwMode="auto">
            <a:xfrm>
              <a:off x="1519" y="2069"/>
              <a:ext cx="70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何かな～？</a:t>
              </a:r>
            </a:p>
          </p:txBody>
        </p:sp>
      </p:grpSp>
      <p:pic>
        <p:nvPicPr>
          <p:cNvPr id="5126"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0113" y="1758950"/>
            <a:ext cx="6264275"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19"/>
          <p:cNvSpPr txBox="1">
            <a:spLocks noChangeArrowheads="1"/>
          </p:cNvSpPr>
          <p:nvPr/>
        </p:nvSpPr>
        <p:spPr bwMode="auto">
          <a:xfrm>
            <a:off x="1992313" y="2087563"/>
            <a:ext cx="39481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dirty="0">
                <a:ea typeface="HGPｺﾞｼｯｸE" panose="020B0900000000000000" pitchFamily="50" charset="-128"/>
              </a:rPr>
              <a:t>みんなは税のこと、どれくらい知っているかな？</a:t>
            </a:r>
          </a:p>
          <a:p>
            <a:pPr eaLnBrk="1" hangingPunct="1">
              <a:spcBef>
                <a:spcPct val="0"/>
              </a:spcBef>
              <a:buFontTx/>
              <a:buNone/>
            </a:pPr>
            <a:r>
              <a:rPr lang="ja-JP" altLang="en-US" sz="1500" dirty="0">
                <a:ea typeface="HGPｺﾞｼｯｸE" panose="020B0900000000000000" pitchFamily="50" charset="-128"/>
              </a:rPr>
              <a:t>わたしたちに一番身近な税は何だろう？</a:t>
            </a:r>
          </a:p>
        </p:txBody>
      </p:sp>
      <p:pic>
        <p:nvPicPr>
          <p:cNvPr id="5128" name="Picture 25"/>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763588" y="3284539"/>
            <a:ext cx="1504950" cy="1622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26"/>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4067175" y="4292600"/>
            <a:ext cx="1190625" cy="189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29"/>
          <p:cNvGrpSpPr>
            <a:grpSpLocks/>
          </p:cNvGrpSpPr>
          <p:nvPr/>
        </p:nvGrpSpPr>
        <p:grpSpPr bwMode="auto">
          <a:xfrm>
            <a:off x="2339975" y="3960813"/>
            <a:ext cx="1914525" cy="1333500"/>
            <a:chOff x="1474" y="2478"/>
            <a:chExt cx="1206" cy="840"/>
          </a:xfrm>
        </p:grpSpPr>
        <p:pic>
          <p:nvPicPr>
            <p:cNvPr id="5135" name="Picture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74" y="2478"/>
              <a:ext cx="1206" cy="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6" name="Text Box 21"/>
            <p:cNvSpPr txBox="1">
              <a:spLocks noChangeArrowheads="1"/>
            </p:cNvSpPr>
            <p:nvPr/>
          </p:nvSpPr>
          <p:spPr bwMode="auto">
            <a:xfrm>
              <a:off x="1579" y="2656"/>
              <a:ext cx="98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消費税って</a:t>
              </a:r>
            </a:p>
            <a:p>
              <a:pPr eaLnBrk="1" hangingPunct="1">
                <a:spcBef>
                  <a:spcPct val="0"/>
                </a:spcBef>
                <a:buFontTx/>
                <a:buNone/>
              </a:pPr>
              <a:r>
                <a:rPr lang="ja-JP" altLang="en-US" sz="1500">
                  <a:ea typeface="HGPｺﾞｼｯｸE" panose="020B0900000000000000" pitchFamily="50" charset="-128"/>
                </a:rPr>
                <a:t>聞いたことあるわ</a:t>
              </a:r>
            </a:p>
          </p:txBody>
        </p:sp>
      </p:grpSp>
      <p:pic>
        <p:nvPicPr>
          <p:cNvPr id="5131" name="Picture 30"/>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a:off x="5626100" y="4149726"/>
            <a:ext cx="1250950"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2"/>
          <p:cNvGrpSpPr>
            <a:grpSpLocks/>
          </p:cNvGrpSpPr>
          <p:nvPr/>
        </p:nvGrpSpPr>
        <p:grpSpPr bwMode="auto">
          <a:xfrm>
            <a:off x="6516688" y="3482975"/>
            <a:ext cx="1962150" cy="1314450"/>
            <a:chOff x="4105" y="2194"/>
            <a:chExt cx="1236" cy="828"/>
          </a:xfrm>
        </p:grpSpPr>
        <p:pic>
          <p:nvPicPr>
            <p:cNvPr id="5133" name="Picture 3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05" y="2194"/>
              <a:ext cx="1236" cy="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4" name="Text Box 22"/>
            <p:cNvSpPr txBox="1">
              <a:spLocks noChangeArrowheads="1"/>
            </p:cNvSpPr>
            <p:nvPr/>
          </p:nvSpPr>
          <p:spPr bwMode="auto">
            <a:xfrm>
              <a:off x="4195" y="2296"/>
              <a:ext cx="1105"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商品を買ったとき</a:t>
              </a:r>
            </a:p>
            <a:p>
              <a:pPr eaLnBrk="1" hangingPunct="1">
                <a:spcBef>
                  <a:spcPct val="0"/>
                </a:spcBef>
                <a:buFontTx/>
                <a:buNone/>
              </a:pPr>
              <a:r>
                <a:rPr lang="ja-JP" altLang="en-US" sz="1500">
                  <a:ea typeface="HGPｺﾞｼｯｸE" panose="020B0900000000000000" pitchFamily="50" charset="-128"/>
                </a:rPr>
                <a:t>必ずふくまれている</a:t>
              </a:r>
            </a:p>
            <a:p>
              <a:pPr eaLnBrk="1" hangingPunct="1">
                <a:spcBef>
                  <a:spcPct val="0"/>
                </a:spcBef>
                <a:buFontTx/>
                <a:buNone/>
              </a:pPr>
              <a:r>
                <a:rPr lang="ja-JP" altLang="en-US" sz="1500">
                  <a:ea typeface="HGPｺﾞｼｯｸE" panose="020B0900000000000000" pitchFamily="50" charset="-128"/>
                </a:rPr>
                <a:t>みたいだよ</a:t>
              </a:r>
            </a:p>
          </p:txBody>
        </p:sp>
      </p:grpSp>
      <p:sp>
        <p:nvSpPr>
          <p:cNvPr id="2" name="スライド番号プレースホルダー 1"/>
          <p:cNvSpPr>
            <a:spLocks noGrp="1"/>
          </p:cNvSpPr>
          <p:nvPr>
            <p:ph type="sldNum" sz="quarter" idx="12"/>
          </p:nvPr>
        </p:nvSpPr>
        <p:spPr/>
        <p:txBody>
          <a:bodyPr/>
          <a:lstStyle/>
          <a:p>
            <a:pPr>
              <a:defRPr/>
            </a:pPr>
            <a:r>
              <a:rPr lang="en-US" altLang="ja-JP" dirty="0"/>
              <a:t>1</a:t>
            </a:r>
          </a:p>
        </p:txBody>
      </p:sp>
      <p:sp>
        <p:nvSpPr>
          <p:cNvPr id="6" name="テキスト ボックス 5">
            <a:extLst>
              <a:ext uri="{FF2B5EF4-FFF2-40B4-BE49-F238E27FC236}">
                <a16:creationId xmlns:a16="http://schemas.microsoft.com/office/drawing/2014/main" id="{83B5D886-6843-431B-AD65-61864216C995}"/>
              </a:ext>
            </a:extLst>
          </p:cNvPr>
          <p:cNvSpPr txBox="1"/>
          <p:nvPr/>
        </p:nvSpPr>
        <p:spPr>
          <a:xfrm>
            <a:off x="1090960" y="4862613"/>
            <a:ext cx="960760" cy="276999"/>
          </a:xfrm>
          <a:prstGeom prst="rect">
            <a:avLst/>
          </a:prstGeom>
          <a:noFill/>
        </p:spPr>
        <p:txBody>
          <a:bodyPr wrap="square" rtlCol="0">
            <a:spAutoFit/>
          </a:bodyPr>
          <a:lstStyle/>
          <a:p>
            <a:r>
              <a:rPr kumimoji="1" lang="ja-JP" altLang="en-US" sz="1200" b="1" dirty="0">
                <a:latin typeface="HGPｺﾞｼｯｸE" panose="020B0900000000000000" pitchFamily="50" charset="-128"/>
                <a:ea typeface="HGPｺﾞｼｯｸE" panose="020B0900000000000000" pitchFamily="50" charset="-128"/>
              </a:rPr>
              <a:t>あきらさん</a:t>
            </a:r>
          </a:p>
        </p:txBody>
      </p:sp>
      <p:sp>
        <p:nvSpPr>
          <p:cNvPr id="23" name="テキスト ボックス 22">
            <a:extLst>
              <a:ext uri="{FF2B5EF4-FFF2-40B4-BE49-F238E27FC236}">
                <a16:creationId xmlns:a16="http://schemas.microsoft.com/office/drawing/2014/main" id="{88EA0D1C-38C6-472A-962B-FF93B75FD19D}"/>
              </a:ext>
            </a:extLst>
          </p:cNvPr>
          <p:cNvSpPr txBox="1"/>
          <p:nvPr/>
        </p:nvSpPr>
        <p:spPr>
          <a:xfrm>
            <a:off x="4254500" y="6089601"/>
            <a:ext cx="960760" cy="276999"/>
          </a:xfrm>
          <a:prstGeom prst="rect">
            <a:avLst/>
          </a:prstGeom>
          <a:noFill/>
        </p:spPr>
        <p:txBody>
          <a:bodyPr wrap="square" rtlCol="0">
            <a:spAutoFit/>
          </a:bodyPr>
          <a:lstStyle/>
          <a:p>
            <a:r>
              <a:rPr lang="ja-JP" altLang="en-US" sz="1200" b="1" dirty="0">
                <a:latin typeface="HGPｺﾞｼｯｸE" panose="020B0900000000000000" pitchFamily="50" charset="-128"/>
                <a:ea typeface="HGPｺﾞｼｯｸE" panose="020B0900000000000000" pitchFamily="50" charset="-128"/>
              </a:rPr>
              <a:t>めぐみ</a:t>
            </a:r>
            <a:r>
              <a:rPr kumimoji="1" lang="ja-JP" altLang="en-US" sz="1200" b="1" dirty="0">
                <a:latin typeface="HGPｺﾞｼｯｸE" panose="020B0900000000000000" pitchFamily="50" charset="-128"/>
                <a:ea typeface="HGPｺﾞｼｯｸE" panose="020B0900000000000000" pitchFamily="50" charset="-128"/>
              </a:rPr>
              <a:t>さん</a:t>
            </a:r>
          </a:p>
        </p:txBody>
      </p:sp>
      <p:sp>
        <p:nvSpPr>
          <p:cNvPr id="24" name="テキスト ボックス 23">
            <a:extLst>
              <a:ext uri="{FF2B5EF4-FFF2-40B4-BE49-F238E27FC236}">
                <a16:creationId xmlns:a16="http://schemas.microsoft.com/office/drawing/2014/main" id="{997ECEC2-F455-4389-A7FE-B71570AEF9C7}"/>
              </a:ext>
            </a:extLst>
          </p:cNvPr>
          <p:cNvSpPr txBox="1"/>
          <p:nvPr/>
        </p:nvSpPr>
        <p:spPr>
          <a:xfrm>
            <a:off x="5934393" y="6089602"/>
            <a:ext cx="960760" cy="276999"/>
          </a:xfrm>
          <a:prstGeom prst="rect">
            <a:avLst/>
          </a:prstGeom>
          <a:noFill/>
        </p:spPr>
        <p:txBody>
          <a:bodyPr wrap="square" rtlCol="0">
            <a:spAutoFit/>
          </a:bodyPr>
          <a:lstStyle/>
          <a:p>
            <a:r>
              <a:rPr lang="ja-JP" altLang="en-US" sz="1200" b="1" dirty="0">
                <a:latin typeface="HGPｺﾞｼｯｸE" panose="020B0900000000000000" pitchFamily="50" charset="-128"/>
                <a:ea typeface="HGPｺﾞｼｯｸE" panose="020B0900000000000000" pitchFamily="50" charset="-128"/>
              </a:rPr>
              <a:t>さとる</a:t>
            </a:r>
            <a:r>
              <a:rPr kumimoji="1" lang="ja-JP" altLang="en-US" sz="1200" b="1" dirty="0">
                <a:latin typeface="HGPｺﾞｼｯｸE" panose="020B0900000000000000" pitchFamily="50" charset="-128"/>
                <a:ea typeface="HGPｺﾞｼｯｸE" panose="020B0900000000000000" pitchFamily="50" charset="-128"/>
              </a:rPr>
              <a:t>さん</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l="2362" t="68949" r="26375"/>
          <a:stretch/>
        </p:blipFill>
        <p:spPr>
          <a:xfrm>
            <a:off x="207659" y="4682504"/>
            <a:ext cx="8728682" cy="2054817"/>
          </a:xfrm>
          <a:prstGeom prst="rect">
            <a:avLst/>
          </a:prstGeom>
        </p:spPr>
      </p:pic>
      <p:pic>
        <p:nvPicPr>
          <p:cNvPr id="4" name="図 3"/>
          <p:cNvPicPr>
            <a:picLocks noChangeAspect="1"/>
          </p:cNvPicPr>
          <p:nvPr/>
        </p:nvPicPr>
        <p:blipFill rotWithShape="1">
          <a:blip r:embed="rId3"/>
          <a:srcRect l="2751" t="20848" r="61812" b="31051"/>
          <a:stretch/>
        </p:blipFill>
        <p:spPr>
          <a:xfrm>
            <a:off x="35227" y="0"/>
            <a:ext cx="4337980" cy="3260717"/>
          </a:xfrm>
          <a:prstGeom prst="rect">
            <a:avLst/>
          </a:prstGeom>
        </p:spPr>
      </p:pic>
      <p:pic>
        <p:nvPicPr>
          <p:cNvPr id="2" name="図 1">
            <a:extLst>
              <a:ext uri="{FF2B5EF4-FFF2-40B4-BE49-F238E27FC236}">
                <a16:creationId xmlns:a16="http://schemas.microsoft.com/office/drawing/2014/main" id="{368D0883-608C-4988-AFE8-ACC6B67FED13}"/>
              </a:ext>
            </a:extLst>
          </p:cNvPr>
          <p:cNvPicPr>
            <a:picLocks noChangeAspect="1"/>
          </p:cNvPicPr>
          <p:nvPr/>
        </p:nvPicPr>
        <p:blipFill rotWithShape="1">
          <a:blip r:embed="rId4"/>
          <a:srcRect l="20863" t="9187" r="21651" b="1899"/>
          <a:stretch/>
        </p:blipFill>
        <p:spPr>
          <a:xfrm>
            <a:off x="4805752" y="389541"/>
            <a:ext cx="4068251" cy="3399499"/>
          </a:xfrm>
          <a:prstGeom prst="rect">
            <a:avLst/>
          </a:prstGeom>
          <a:ln>
            <a:solidFill>
              <a:schemeClr val="tx1"/>
            </a:solidFill>
          </a:ln>
        </p:spPr>
      </p:pic>
      <p:sp>
        <p:nvSpPr>
          <p:cNvPr id="5" name="テキスト ボックス 4">
            <a:extLst>
              <a:ext uri="{FF2B5EF4-FFF2-40B4-BE49-F238E27FC236}">
                <a16:creationId xmlns:a16="http://schemas.microsoft.com/office/drawing/2014/main" id="{F2BD12C5-C003-4D07-A853-BD4A7DAA6BB2}"/>
              </a:ext>
            </a:extLst>
          </p:cNvPr>
          <p:cNvSpPr txBox="1"/>
          <p:nvPr/>
        </p:nvSpPr>
        <p:spPr>
          <a:xfrm>
            <a:off x="5364088" y="3933056"/>
            <a:ext cx="2988352" cy="276999"/>
          </a:xfrm>
          <a:prstGeom prst="rect">
            <a:avLst/>
          </a:prstGeom>
          <a:noFill/>
        </p:spPr>
        <p:txBody>
          <a:bodyPr wrap="square" rtlCol="0">
            <a:spAutoFit/>
          </a:bodyPr>
          <a:lstStyle/>
          <a:p>
            <a:r>
              <a:rPr kumimoji="1" lang="ja-JP" altLang="en-US" sz="1200" dirty="0"/>
              <a:t>（掲載画像は、令和５年９月のものです。）</a:t>
            </a:r>
          </a:p>
        </p:txBody>
      </p:sp>
      <p:grpSp>
        <p:nvGrpSpPr>
          <p:cNvPr id="11" name="グループ化 10">
            <a:extLst>
              <a:ext uri="{FF2B5EF4-FFF2-40B4-BE49-F238E27FC236}">
                <a16:creationId xmlns:a16="http://schemas.microsoft.com/office/drawing/2014/main" id="{0D967CDB-5601-405C-89E5-FBC67F7D5A99}"/>
              </a:ext>
            </a:extLst>
          </p:cNvPr>
          <p:cNvGrpSpPr/>
          <p:nvPr/>
        </p:nvGrpSpPr>
        <p:grpSpPr>
          <a:xfrm>
            <a:off x="204801" y="3192367"/>
            <a:ext cx="3978223" cy="1481376"/>
            <a:chOff x="207659" y="3067233"/>
            <a:chExt cx="3978223" cy="1481376"/>
          </a:xfrm>
        </p:grpSpPr>
        <p:pic>
          <p:nvPicPr>
            <p:cNvPr id="6" name="図 5">
              <a:extLst>
                <a:ext uri="{FF2B5EF4-FFF2-40B4-BE49-F238E27FC236}">
                  <a16:creationId xmlns:a16="http://schemas.microsoft.com/office/drawing/2014/main" id="{7CE98067-4E3A-442B-B6A9-5A559BBF36F6}"/>
                </a:ext>
              </a:extLst>
            </p:cNvPr>
            <p:cNvPicPr>
              <a:picLocks noChangeAspect="1"/>
            </p:cNvPicPr>
            <p:nvPr/>
          </p:nvPicPr>
          <p:blipFill rotWithShape="1">
            <a:blip r:embed="rId5"/>
            <a:srcRect l="37399" t="47085" r="43701" b="20848"/>
            <a:stretch/>
          </p:blipFill>
          <p:spPr>
            <a:xfrm>
              <a:off x="531969" y="3067233"/>
              <a:ext cx="1156474" cy="1060102"/>
            </a:xfrm>
            <a:prstGeom prst="rect">
              <a:avLst/>
            </a:prstGeom>
          </p:spPr>
        </p:pic>
        <p:sp>
          <p:nvSpPr>
            <p:cNvPr id="7" name="テキスト ボックス 6">
              <a:extLst>
                <a:ext uri="{FF2B5EF4-FFF2-40B4-BE49-F238E27FC236}">
                  <a16:creationId xmlns:a16="http://schemas.microsoft.com/office/drawing/2014/main" id="{3CC35D55-AC37-4B5F-B30C-1C0F9F7EFDAE}"/>
                </a:ext>
              </a:extLst>
            </p:cNvPr>
            <p:cNvSpPr txBox="1"/>
            <p:nvPr/>
          </p:nvSpPr>
          <p:spPr>
            <a:xfrm>
              <a:off x="207659" y="4210055"/>
              <a:ext cx="1946818" cy="338554"/>
            </a:xfrm>
            <a:prstGeom prst="rect">
              <a:avLst/>
            </a:prstGeom>
            <a:noFill/>
          </p:spPr>
          <p:txBody>
            <a:bodyPr wrap="square" rtlCol="0">
              <a:spAutoFit/>
            </a:bodyPr>
            <a:lstStyle/>
            <a:p>
              <a:r>
                <a:rPr kumimoji="1" lang="en-US" altLang="ja-JP" sz="1600" dirty="0"/>
                <a:t>【</a:t>
              </a:r>
              <a:r>
                <a:rPr kumimoji="1" lang="ja-JP" altLang="en-US" sz="1600" dirty="0"/>
                <a:t>税の学習コーナー</a:t>
              </a:r>
              <a:r>
                <a:rPr kumimoji="1" lang="en-US" altLang="ja-JP" sz="1600" dirty="0"/>
                <a:t>】</a:t>
              </a:r>
              <a:endParaRPr kumimoji="1" lang="ja-JP" altLang="en-US" sz="1600" dirty="0"/>
            </a:p>
          </p:txBody>
        </p:sp>
        <p:pic>
          <p:nvPicPr>
            <p:cNvPr id="8" name="図 7">
              <a:extLst>
                <a:ext uri="{FF2B5EF4-FFF2-40B4-BE49-F238E27FC236}">
                  <a16:creationId xmlns:a16="http://schemas.microsoft.com/office/drawing/2014/main" id="{2714BE5A-D47C-4261-8A9B-43D1BB526271}"/>
                </a:ext>
              </a:extLst>
            </p:cNvPr>
            <p:cNvPicPr>
              <a:picLocks noChangeAspect="1"/>
            </p:cNvPicPr>
            <p:nvPr/>
          </p:nvPicPr>
          <p:blipFill rotWithShape="1">
            <a:blip r:embed="rId6"/>
            <a:srcRect l="37399" t="46594" r="43701" b="19391"/>
            <a:stretch/>
          </p:blipFill>
          <p:spPr>
            <a:xfrm>
              <a:off x="2555787" y="3067920"/>
              <a:ext cx="1156474" cy="1124527"/>
            </a:xfrm>
            <a:prstGeom prst="rect">
              <a:avLst/>
            </a:prstGeom>
          </p:spPr>
        </p:pic>
        <p:sp>
          <p:nvSpPr>
            <p:cNvPr id="9" name="テキスト ボックス 8">
              <a:extLst>
                <a:ext uri="{FF2B5EF4-FFF2-40B4-BE49-F238E27FC236}">
                  <a16:creationId xmlns:a16="http://schemas.microsoft.com/office/drawing/2014/main" id="{76AA3A35-7F85-4E5C-9B82-475028B6589C}"/>
                </a:ext>
              </a:extLst>
            </p:cNvPr>
            <p:cNvSpPr txBox="1"/>
            <p:nvPr/>
          </p:nvSpPr>
          <p:spPr>
            <a:xfrm>
              <a:off x="2239064" y="4209999"/>
              <a:ext cx="1946818" cy="338554"/>
            </a:xfrm>
            <a:prstGeom prst="rect">
              <a:avLst/>
            </a:prstGeom>
            <a:noFill/>
          </p:spPr>
          <p:txBody>
            <a:bodyPr wrap="square" rtlCol="0">
              <a:spAutoFit/>
            </a:bodyPr>
            <a:lstStyle/>
            <a:p>
              <a:r>
                <a:rPr kumimoji="1" lang="en-US" altLang="ja-JP" sz="1600" dirty="0"/>
                <a:t>【</a:t>
              </a:r>
              <a:r>
                <a:rPr kumimoji="1" lang="ja-JP" altLang="en-US" sz="1600" dirty="0"/>
                <a:t>うんこ税金ドリル</a:t>
              </a:r>
              <a:r>
                <a:rPr kumimoji="1" lang="en-US" altLang="ja-JP" sz="1600" dirty="0"/>
                <a:t>】</a:t>
              </a:r>
              <a:endParaRPr kumimoji="1" lang="ja-JP" altLang="en-US" sz="1600" dirty="0"/>
            </a:p>
          </p:txBody>
        </p:sp>
      </p:grpSp>
      <p:sp>
        <p:nvSpPr>
          <p:cNvPr id="10" name="四角形: 角を丸くする 9">
            <a:extLst>
              <a:ext uri="{FF2B5EF4-FFF2-40B4-BE49-F238E27FC236}">
                <a16:creationId xmlns:a16="http://schemas.microsoft.com/office/drawing/2014/main" id="{3BE25154-4BFD-4ACC-BCEB-574D3B84507B}"/>
              </a:ext>
            </a:extLst>
          </p:cNvPr>
          <p:cNvSpPr/>
          <p:nvPr/>
        </p:nvSpPr>
        <p:spPr>
          <a:xfrm>
            <a:off x="204801" y="3032092"/>
            <a:ext cx="3811733" cy="1801927"/>
          </a:xfrm>
          <a:prstGeom prst="roundRect">
            <a:avLst/>
          </a:prstGeom>
          <a:noFill/>
          <a:ln w="38100">
            <a:solidFill>
              <a:srgbClr val="008C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4374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グループ化 19">
            <a:extLst>
              <a:ext uri="{FF2B5EF4-FFF2-40B4-BE49-F238E27FC236}">
                <a16:creationId xmlns:a16="http://schemas.microsoft.com/office/drawing/2014/main" id="{923AF577-BFCC-4055-8930-41139635C507}"/>
              </a:ext>
            </a:extLst>
          </p:cNvPr>
          <p:cNvGrpSpPr/>
          <p:nvPr/>
        </p:nvGrpSpPr>
        <p:grpSpPr>
          <a:xfrm>
            <a:off x="0" y="0"/>
            <a:ext cx="9144000" cy="6858000"/>
            <a:chOff x="0" y="0"/>
            <a:chExt cx="9144000" cy="6858000"/>
          </a:xfrm>
        </p:grpSpPr>
        <p:pic>
          <p:nvPicPr>
            <p:cNvPr id="6159" name="Picture 11" descr="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0" name="Text Box 12"/>
            <p:cNvSpPr txBox="1">
              <a:spLocks noChangeArrowheads="1"/>
            </p:cNvSpPr>
            <p:nvPr/>
          </p:nvSpPr>
          <p:spPr bwMode="auto">
            <a:xfrm>
              <a:off x="1692275" y="188913"/>
              <a:ext cx="61372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000" dirty="0">
                  <a:solidFill>
                    <a:schemeClr val="bg1"/>
                  </a:solidFill>
                  <a:ea typeface="HGPｺﾞｼｯｸE" panose="020B0900000000000000" pitchFamily="50" charset="-128"/>
                </a:rPr>
                <a:t>調べてみよう！　税のこと②</a:t>
              </a:r>
            </a:p>
          </p:txBody>
        </p:sp>
      </p:grpSp>
      <p:pic>
        <p:nvPicPr>
          <p:cNvPr id="2048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0975" y="3824288"/>
            <a:ext cx="206692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3" name="Text Box 13"/>
          <p:cNvSpPr txBox="1">
            <a:spLocks noChangeArrowheads="1"/>
          </p:cNvSpPr>
          <p:nvPr/>
        </p:nvSpPr>
        <p:spPr bwMode="auto">
          <a:xfrm>
            <a:off x="2843213" y="2890838"/>
            <a:ext cx="17970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dirty="0">
                <a:ea typeface="HGPｺﾞｼｯｸE" panose="020B0900000000000000" pitchFamily="50" charset="-128"/>
              </a:rPr>
              <a:t>お店が消費税を国</a:t>
            </a:r>
          </a:p>
          <a:p>
            <a:pPr eaLnBrk="1" hangingPunct="1">
              <a:spcBef>
                <a:spcPct val="0"/>
              </a:spcBef>
              <a:buFontTx/>
              <a:buNone/>
            </a:pPr>
            <a:r>
              <a:rPr lang="ja-JP" altLang="en-US" sz="1600" dirty="0">
                <a:ea typeface="HGPｺﾞｼｯｸE" panose="020B0900000000000000" pitchFamily="50" charset="-128"/>
              </a:rPr>
              <a:t>（税務署）や地方に</a:t>
            </a:r>
          </a:p>
          <a:p>
            <a:pPr eaLnBrk="1" hangingPunct="1">
              <a:spcBef>
                <a:spcPct val="0"/>
              </a:spcBef>
              <a:buFontTx/>
              <a:buNone/>
            </a:pPr>
            <a:r>
              <a:rPr lang="ja-JP" altLang="en-US" sz="1600" dirty="0">
                <a:ea typeface="HGPｺﾞｼｯｸE" panose="020B0900000000000000" pitchFamily="50" charset="-128"/>
              </a:rPr>
              <a:t>納めます</a:t>
            </a:r>
          </a:p>
        </p:txBody>
      </p:sp>
      <p:pic>
        <p:nvPicPr>
          <p:cNvPr id="6149"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025" y="1628775"/>
            <a:ext cx="1150938"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グループ化 20">
            <a:extLst>
              <a:ext uri="{FF2B5EF4-FFF2-40B4-BE49-F238E27FC236}">
                <a16:creationId xmlns:a16="http://schemas.microsoft.com/office/drawing/2014/main" id="{B81BF2DC-1E84-403F-A93B-F902C872CB8F}"/>
              </a:ext>
            </a:extLst>
          </p:cNvPr>
          <p:cNvGrpSpPr/>
          <p:nvPr/>
        </p:nvGrpSpPr>
        <p:grpSpPr>
          <a:xfrm>
            <a:off x="1619250" y="1657350"/>
            <a:ext cx="5224463" cy="1216025"/>
            <a:chOff x="1619250" y="1657350"/>
            <a:chExt cx="5224463" cy="1216025"/>
          </a:xfrm>
        </p:grpSpPr>
        <p:pic>
          <p:nvPicPr>
            <p:cNvPr id="6157"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250" y="1657350"/>
              <a:ext cx="5224463"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8" name="Text Box 20"/>
            <p:cNvSpPr txBox="1">
              <a:spLocks noChangeArrowheads="1"/>
            </p:cNvSpPr>
            <p:nvPr/>
          </p:nvSpPr>
          <p:spPr bwMode="auto">
            <a:xfrm>
              <a:off x="2771775" y="1989138"/>
              <a:ext cx="21097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dirty="0">
                  <a:ea typeface="HGPｺﾞｼｯｸE" panose="020B0900000000000000" pitchFamily="50" charset="-128"/>
                </a:rPr>
                <a:t>では、消費税はその後、</a:t>
              </a:r>
            </a:p>
            <a:p>
              <a:pPr eaLnBrk="1" hangingPunct="1">
                <a:spcBef>
                  <a:spcPct val="0"/>
                </a:spcBef>
                <a:buFontTx/>
                <a:buNone/>
              </a:pPr>
              <a:r>
                <a:rPr lang="ja-JP" altLang="en-US" sz="1500" dirty="0">
                  <a:ea typeface="HGPｺﾞｼｯｸE" panose="020B0900000000000000" pitchFamily="50" charset="-128"/>
                </a:rPr>
                <a:t>どこに行くのかな？</a:t>
              </a:r>
            </a:p>
          </p:txBody>
        </p:sp>
      </p:grpSp>
      <p:pic>
        <p:nvPicPr>
          <p:cNvPr id="6151"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088" y="2924175"/>
            <a:ext cx="1992312"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2813" y="2924175"/>
            <a:ext cx="172085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24750" y="3860800"/>
            <a:ext cx="928688" cy="261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グループ化 18">
            <a:extLst>
              <a:ext uri="{FF2B5EF4-FFF2-40B4-BE49-F238E27FC236}">
                <a16:creationId xmlns:a16="http://schemas.microsoft.com/office/drawing/2014/main" id="{C827F14B-FF55-44F6-835A-8E5EF5A810E4}"/>
              </a:ext>
            </a:extLst>
          </p:cNvPr>
          <p:cNvGrpSpPr/>
          <p:nvPr/>
        </p:nvGrpSpPr>
        <p:grpSpPr>
          <a:xfrm>
            <a:off x="6443663" y="3016250"/>
            <a:ext cx="1866900" cy="1133475"/>
            <a:chOff x="6443663" y="3016250"/>
            <a:chExt cx="1866900" cy="1133475"/>
          </a:xfrm>
        </p:grpSpPr>
        <p:pic>
          <p:nvPicPr>
            <p:cNvPr id="6155"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43663" y="3016250"/>
              <a:ext cx="18669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Text Box 15"/>
            <p:cNvSpPr txBox="1">
              <a:spLocks noChangeArrowheads="1"/>
            </p:cNvSpPr>
            <p:nvPr/>
          </p:nvSpPr>
          <p:spPr bwMode="auto">
            <a:xfrm>
              <a:off x="6586538" y="3159125"/>
              <a:ext cx="16176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dirty="0">
                  <a:ea typeface="HGPｺﾞｼｯｸE" panose="020B0900000000000000" pitchFamily="50" charset="-128"/>
                </a:rPr>
                <a:t>税は国や地方に</a:t>
              </a:r>
            </a:p>
            <a:p>
              <a:pPr eaLnBrk="1" hangingPunct="1">
                <a:spcBef>
                  <a:spcPct val="0"/>
                </a:spcBef>
                <a:buFontTx/>
                <a:buNone/>
              </a:pPr>
              <a:r>
                <a:rPr lang="ja-JP" altLang="en-US" sz="1500" dirty="0">
                  <a:ea typeface="HGPｺﾞｼｯｸE" panose="020B0900000000000000" pitchFamily="50" charset="-128"/>
                </a:rPr>
                <a:t>納められるんだね</a:t>
              </a:r>
            </a:p>
          </p:txBody>
        </p:sp>
      </p:grpSp>
      <p:sp>
        <p:nvSpPr>
          <p:cNvPr id="2" name="スライド番号プレースホルダー 1"/>
          <p:cNvSpPr>
            <a:spLocks noGrp="1"/>
          </p:cNvSpPr>
          <p:nvPr>
            <p:ph type="sldNum" sz="quarter" idx="12"/>
          </p:nvPr>
        </p:nvSpPr>
        <p:spPr>
          <a:xfrm>
            <a:off x="7020272" y="6554329"/>
            <a:ext cx="2133600" cy="303671"/>
          </a:xfrm>
        </p:spPr>
        <p:txBody>
          <a:bodyPr/>
          <a:lstStyle/>
          <a:p>
            <a:pPr>
              <a:defRPr/>
            </a:pPr>
            <a:r>
              <a:rPr lang="en-US" altLang="ja-JP" dirty="0"/>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0487"/>
                                        </p:tgtEl>
                                        <p:attrNameLst>
                                          <p:attrName>style.visibility</p:attrName>
                                        </p:attrNameLst>
                                      </p:cBhvr>
                                      <p:to>
                                        <p:strVal val="visible"/>
                                      </p:to>
                                    </p:set>
                                    <p:anim calcmode="lin" valueType="num">
                                      <p:cBhvr>
                                        <p:cTn id="7" dur="500" fill="hold"/>
                                        <p:tgtEl>
                                          <p:spTgt spid="20487"/>
                                        </p:tgtEl>
                                        <p:attrNameLst>
                                          <p:attrName>ppt_w</p:attrName>
                                        </p:attrNameLst>
                                      </p:cBhvr>
                                      <p:tavLst>
                                        <p:tav tm="0">
                                          <p:val>
                                            <p:fltVal val="0"/>
                                          </p:val>
                                        </p:tav>
                                        <p:tav tm="100000">
                                          <p:val>
                                            <p:strVal val="#ppt_w"/>
                                          </p:val>
                                        </p:tav>
                                      </p:tavLst>
                                    </p:anim>
                                    <p:anim calcmode="lin" valueType="num">
                                      <p:cBhvr>
                                        <p:cTn id="8" dur="500" fill="hold"/>
                                        <p:tgtEl>
                                          <p:spTgt spid="2048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0493"/>
                                        </p:tgtEl>
                                        <p:attrNameLst>
                                          <p:attrName>style.visibility</p:attrName>
                                        </p:attrNameLst>
                                      </p:cBhvr>
                                      <p:to>
                                        <p:strVal val="visible"/>
                                      </p:to>
                                    </p:set>
                                    <p:anim calcmode="lin" valueType="num">
                                      <p:cBhvr>
                                        <p:cTn id="13" dur="500" fill="hold"/>
                                        <p:tgtEl>
                                          <p:spTgt spid="20493"/>
                                        </p:tgtEl>
                                        <p:attrNameLst>
                                          <p:attrName>ppt_w</p:attrName>
                                        </p:attrNameLst>
                                      </p:cBhvr>
                                      <p:tavLst>
                                        <p:tav tm="0">
                                          <p:val>
                                            <p:fltVal val="0"/>
                                          </p:val>
                                        </p:tav>
                                        <p:tav tm="100000">
                                          <p:val>
                                            <p:strVal val="#ppt_w"/>
                                          </p:val>
                                        </p:tav>
                                      </p:tavLst>
                                    </p:anim>
                                    <p:anim calcmode="lin" valueType="num">
                                      <p:cBhvr>
                                        <p:cTn id="14" dur="500" fill="hold"/>
                                        <p:tgtEl>
                                          <p:spTgt spid="2049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19"/>
          <p:cNvGrpSpPr>
            <a:grpSpLocks/>
          </p:cNvGrpSpPr>
          <p:nvPr/>
        </p:nvGrpSpPr>
        <p:grpSpPr bwMode="auto">
          <a:xfrm>
            <a:off x="0" y="1"/>
            <a:ext cx="9144000" cy="6858000"/>
            <a:chOff x="0" y="0"/>
            <a:chExt cx="5760" cy="4320"/>
          </a:xfrm>
        </p:grpSpPr>
        <p:pic>
          <p:nvPicPr>
            <p:cNvPr id="8212" name="Picture 20" descr="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3" name="Text Box 21"/>
            <p:cNvSpPr txBox="1">
              <a:spLocks noChangeArrowheads="1"/>
            </p:cNvSpPr>
            <p:nvPr/>
          </p:nvSpPr>
          <p:spPr bwMode="auto">
            <a:xfrm>
              <a:off x="1066" y="119"/>
              <a:ext cx="386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000">
                  <a:solidFill>
                    <a:schemeClr val="bg1"/>
                  </a:solidFill>
                  <a:ea typeface="HGPｺﾞｼｯｸE" panose="020B0900000000000000" pitchFamily="50" charset="-128"/>
                </a:rPr>
                <a:t>調べてみよう！　税のこと③</a:t>
              </a:r>
            </a:p>
          </p:txBody>
        </p:sp>
      </p:grpSp>
      <p:sp>
        <p:nvSpPr>
          <p:cNvPr id="19478" name="Text Box 22"/>
          <p:cNvSpPr txBox="1">
            <a:spLocks noChangeArrowheads="1"/>
          </p:cNvSpPr>
          <p:nvPr/>
        </p:nvSpPr>
        <p:spPr bwMode="auto">
          <a:xfrm>
            <a:off x="688975" y="6165850"/>
            <a:ext cx="26590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ea typeface="HGPｺﾞｼｯｸE" panose="020B0900000000000000" pitchFamily="50" charset="-128"/>
              </a:rPr>
              <a:t>ガムを買って消費税を払った</a:t>
            </a:r>
          </a:p>
        </p:txBody>
      </p:sp>
      <p:pic>
        <p:nvPicPr>
          <p:cNvPr id="8196"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588" y="4343400"/>
            <a:ext cx="1754187"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5"/>
          <p:cNvGrpSpPr>
            <a:grpSpLocks/>
          </p:cNvGrpSpPr>
          <p:nvPr/>
        </p:nvGrpSpPr>
        <p:grpSpPr bwMode="auto">
          <a:xfrm>
            <a:off x="1042988" y="2636840"/>
            <a:ext cx="2087562" cy="1690688"/>
            <a:chOff x="703" y="2523"/>
            <a:chExt cx="1315" cy="1065"/>
          </a:xfrm>
        </p:grpSpPr>
        <p:pic>
          <p:nvPicPr>
            <p:cNvPr id="8210"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 y="2523"/>
              <a:ext cx="1315" cy="1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1" name="Text Box 24"/>
            <p:cNvSpPr txBox="1">
              <a:spLocks noChangeArrowheads="1"/>
            </p:cNvSpPr>
            <p:nvPr/>
          </p:nvSpPr>
          <p:spPr bwMode="auto">
            <a:xfrm>
              <a:off x="930" y="2713"/>
              <a:ext cx="895"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大事なお金</a:t>
              </a:r>
            </a:p>
            <a:p>
              <a:pPr eaLnBrk="1" hangingPunct="1">
                <a:spcBef>
                  <a:spcPct val="0"/>
                </a:spcBef>
                <a:buFontTx/>
                <a:buNone/>
              </a:pPr>
              <a:r>
                <a:rPr lang="ja-JP" altLang="en-US" sz="1500">
                  <a:ea typeface="HGPｺﾞｼｯｸE" panose="020B0900000000000000" pitchFamily="50" charset="-128"/>
                </a:rPr>
                <a:t>だからできれば</a:t>
              </a:r>
            </a:p>
            <a:p>
              <a:pPr eaLnBrk="1" hangingPunct="1">
                <a:spcBef>
                  <a:spcPct val="0"/>
                </a:spcBef>
                <a:buFontTx/>
                <a:buNone/>
              </a:pPr>
              <a:r>
                <a:rPr lang="ja-JP" altLang="en-US" sz="1500">
                  <a:ea typeface="HGPｺﾞｼｯｸE" panose="020B0900000000000000" pitchFamily="50" charset="-128"/>
                </a:rPr>
                <a:t>払いたくないな</a:t>
              </a:r>
            </a:p>
          </p:txBody>
        </p:sp>
      </p:grpSp>
      <p:pic>
        <p:nvPicPr>
          <p:cNvPr id="8198"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7400" y="4581525"/>
            <a:ext cx="1389063"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28"/>
          <p:cNvGrpSpPr>
            <a:grpSpLocks/>
          </p:cNvGrpSpPr>
          <p:nvPr/>
        </p:nvGrpSpPr>
        <p:grpSpPr bwMode="auto">
          <a:xfrm>
            <a:off x="3132139" y="3200400"/>
            <a:ext cx="2524126" cy="1524000"/>
            <a:chOff x="1973" y="2931"/>
            <a:chExt cx="1590" cy="960"/>
          </a:xfrm>
        </p:grpSpPr>
        <p:pic>
          <p:nvPicPr>
            <p:cNvPr id="8208"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3" y="2931"/>
              <a:ext cx="159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9" name="Text Box 27"/>
            <p:cNvSpPr txBox="1">
              <a:spLocks noChangeArrowheads="1"/>
            </p:cNvSpPr>
            <p:nvPr/>
          </p:nvSpPr>
          <p:spPr bwMode="auto">
            <a:xfrm>
              <a:off x="2277" y="3129"/>
              <a:ext cx="105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税がなくなると</a:t>
              </a:r>
            </a:p>
            <a:p>
              <a:pPr eaLnBrk="1" hangingPunct="1">
                <a:spcBef>
                  <a:spcPct val="0"/>
                </a:spcBef>
                <a:buFontTx/>
                <a:buNone/>
              </a:pPr>
              <a:r>
                <a:rPr lang="ja-JP" altLang="en-US" sz="1500">
                  <a:ea typeface="HGPｺﾞｼｯｸE" panose="020B0900000000000000" pitchFamily="50" charset="-128"/>
                </a:rPr>
                <a:t>どうなるのだろう？</a:t>
              </a:r>
            </a:p>
          </p:txBody>
        </p:sp>
      </p:grpSp>
      <p:pic>
        <p:nvPicPr>
          <p:cNvPr id="8200" name="Picture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3663" y="4508500"/>
            <a:ext cx="11969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7563" y="1700213"/>
            <a:ext cx="1149350"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1"/>
          <p:cNvGrpSpPr>
            <a:grpSpLocks/>
          </p:cNvGrpSpPr>
          <p:nvPr/>
        </p:nvGrpSpPr>
        <p:grpSpPr bwMode="auto">
          <a:xfrm>
            <a:off x="5651502" y="3000376"/>
            <a:ext cx="2990851" cy="1724025"/>
            <a:chOff x="3560" y="2795"/>
            <a:chExt cx="1884" cy="1086"/>
          </a:xfrm>
        </p:grpSpPr>
        <p:pic>
          <p:nvPicPr>
            <p:cNvPr id="8206" name="Picture 2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60" y="2795"/>
              <a:ext cx="1884" cy="1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7" name="Text Box 30"/>
            <p:cNvSpPr txBox="1">
              <a:spLocks noChangeArrowheads="1"/>
            </p:cNvSpPr>
            <p:nvPr/>
          </p:nvSpPr>
          <p:spPr bwMode="auto">
            <a:xfrm>
              <a:off x="3833" y="3022"/>
              <a:ext cx="1339"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国や地方に納められた</a:t>
              </a:r>
            </a:p>
            <a:p>
              <a:pPr eaLnBrk="1" hangingPunct="1">
                <a:spcBef>
                  <a:spcPct val="0"/>
                </a:spcBef>
                <a:buFontTx/>
                <a:buNone/>
              </a:pPr>
              <a:r>
                <a:rPr lang="ja-JP" altLang="en-US" sz="1500">
                  <a:ea typeface="HGPｺﾞｼｯｸE" panose="020B0900000000000000" pitchFamily="50" charset="-128"/>
                </a:rPr>
                <a:t>税は何に</a:t>
              </a:r>
            </a:p>
            <a:p>
              <a:pPr eaLnBrk="1" hangingPunct="1">
                <a:spcBef>
                  <a:spcPct val="0"/>
                </a:spcBef>
                <a:buFontTx/>
                <a:buNone/>
              </a:pPr>
              <a:r>
                <a:rPr lang="ja-JP" altLang="en-US" sz="1500">
                  <a:ea typeface="HGPｺﾞｼｯｸE" panose="020B0900000000000000" pitchFamily="50" charset="-128"/>
                </a:rPr>
                <a:t>使われているんだろう？</a:t>
              </a:r>
            </a:p>
          </p:txBody>
        </p:sp>
      </p:grpSp>
      <p:grpSp>
        <p:nvGrpSpPr>
          <p:cNvPr id="8203" name="Group 38"/>
          <p:cNvGrpSpPr>
            <a:grpSpLocks/>
          </p:cNvGrpSpPr>
          <p:nvPr/>
        </p:nvGrpSpPr>
        <p:grpSpPr bwMode="auto">
          <a:xfrm>
            <a:off x="2627313" y="1665289"/>
            <a:ext cx="4654551" cy="1479550"/>
            <a:chOff x="1655" y="1049"/>
            <a:chExt cx="2932" cy="932"/>
          </a:xfrm>
        </p:grpSpPr>
        <p:pic>
          <p:nvPicPr>
            <p:cNvPr id="8204" name="Picture 3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55" y="1049"/>
              <a:ext cx="2932" cy="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5" name="Text Box 37"/>
            <p:cNvSpPr txBox="1">
              <a:spLocks noChangeArrowheads="1"/>
            </p:cNvSpPr>
            <p:nvPr/>
          </p:nvSpPr>
          <p:spPr bwMode="auto">
            <a:xfrm>
              <a:off x="2148" y="1262"/>
              <a:ext cx="1605"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dirty="0">
                  <a:ea typeface="HGPｺﾞｼｯｸE" panose="020B0900000000000000" pitchFamily="50" charset="-128"/>
                </a:rPr>
                <a:t>消費税のほかにもいろいろな</a:t>
              </a:r>
            </a:p>
            <a:p>
              <a:pPr eaLnBrk="1" hangingPunct="1">
                <a:spcBef>
                  <a:spcPct val="0"/>
                </a:spcBef>
                <a:buFontTx/>
                <a:buNone/>
              </a:pPr>
              <a:r>
                <a:rPr lang="ja-JP" altLang="en-US" sz="1500" dirty="0">
                  <a:ea typeface="HGPｺﾞｼｯｸE" panose="020B0900000000000000" pitchFamily="50" charset="-128"/>
                </a:rPr>
                <a:t>税があるけれど、なぜ、税を</a:t>
              </a:r>
            </a:p>
            <a:p>
              <a:pPr eaLnBrk="1" hangingPunct="1">
                <a:spcBef>
                  <a:spcPct val="0"/>
                </a:spcBef>
                <a:buFontTx/>
                <a:buNone/>
              </a:pPr>
              <a:r>
                <a:rPr lang="ja-JP" altLang="en-US" sz="1500" dirty="0">
                  <a:ea typeface="HGPｺﾞｼｯｸE" panose="020B0900000000000000" pitchFamily="50" charset="-128"/>
                </a:rPr>
                <a:t>納めないといけないのかな？</a:t>
              </a:r>
            </a:p>
          </p:txBody>
        </p:sp>
      </p:grpSp>
      <p:sp>
        <p:nvSpPr>
          <p:cNvPr id="2" name="スライド番号プレースホルダー 1"/>
          <p:cNvSpPr>
            <a:spLocks noGrp="1"/>
          </p:cNvSpPr>
          <p:nvPr>
            <p:ph type="sldNum" sz="quarter" idx="12"/>
          </p:nvPr>
        </p:nvSpPr>
        <p:spPr/>
        <p:txBody>
          <a:bodyPr/>
          <a:lstStyle/>
          <a:p>
            <a:pPr>
              <a:defRPr/>
            </a:pPr>
            <a:r>
              <a:rPr lang="en-US" altLang="ja-JP" dirty="0"/>
              <a:t>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9478"/>
                                        </p:tgtEl>
                                        <p:attrNameLst>
                                          <p:attrName>style.visibility</p:attrName>
                                        </p:attrNameLst>
                                      </p:cBhvr>
                                      <p:to>
                                        <p:strVal val="visible"/>
                                      </p:to>
                                    </p:set>
                                    <p:anim calcmode="lin" valueType="num">
                                      <p:cBhvr>
                                        <p:cTn id="7" dur="500" fill="hold"/>
                                        <p:tgtEl>
                                          <p:spTgt spid="19478"/>
                                        </p:tgtEl>
                                        <p:attrNameLst>
                                          <p:attrName>ppt_w</p:attrName>
                                        </p:attrNameLst>
                                      </p:cBhvr>
                                      <p:tavLst>
                                        <p:tav tm="0">
                                          <p:val>
                                            <p:fltVal val="0"/>
                                          </p:val>
                                        </p:tav>
                                        <p:tav tm="100000">
                                          <p:val>
                                            <p:strVal val="#ppt_w"/>
                                          </p:val>
                                        </p:tav>
                                      </p:tavLst>
                                    </p:anim>
                                    <p:anim calcmode="lin" valueType="num">
                                      <p:cBhvr>
                                        <p:cTn id="8" dur="500" fill="hold"/>
                                        <p:tgtEl>
                                          <p:spTgt spid="1947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9"/>
          <p:cNvGrpSpPr>
            <a:grpSpLocks/>
          </p:cNvGrpSpPr>
          <p:nvPr/>
        </p:nvGrpSpPr>
        <p:grpSpPr bwMode="auto">
          <a:xfrm>
            <a:off x="0" y="0"/>
            <a:ext cx="9144000" cy="6858000"/>
            <a:chOff x="0" y="0"/>
            <a:chExt cx="5760" cy="4320"/>
          </a:xfrm>
        </p:grpSpPr>
        <p:pic>
          <p:nvPicPr>
            <p:cNvPr id="9233" name="Picture 10" descr="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4" name="Text Box 11"/>
            <p:cNvSpPr txBox="1">
              <a:spLocks noChangeArrowheads="1"/>
            </p:cNvSpPr>
            <p:nvPr/>
          </p:nvSpPr>
          <p:spPr bwMode="auto">
            <a:xfrm>
              <a:off x="1066" y="119"/>
              <a:ext cx="386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000">
                  <a:solidFill>
                    <a:schemeClr val="bg1"/>
                  </a:solidFill>
                  <a:ea typeface="HGPｺﾞｼｯｸE" panose="020B0900000000000000" pitchFamily="50" charset="-128"/>
                </a:rPr>
                <a:t>調べてみよう！　税のこと④</a:t>
              </a:r>
            </a:p>
          </p:txBody>
        </p:sp>
      </p:grpSp>
      <p:pic>
        <p:nvPicPr>
          <p:cNvPr id="9219"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9938" y="2852738"/>
            <a:ext cx="2251075"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5"/>
          <p:cNvGrpSpPr>
            <a:grpSpLocks/>
          </p:cNvGrpSpPr>
          <p:nvPr/>
        </p:nvGrpSpPr>
        <p:grpSpPr bwMode="auto">
          <a:xfrm>
            <a:off x="5508625" y="1916113"/>
            <a:ext cx="2686050" cy="952500"/>
            <a:chOff x="1791" y="1207"/>
            <a:chExt cx="1692" cy="600"/>
          </a:xfrm>
        </p:grpSpPr>
        <p:pic>
          <p:nvPicPr>
            <p:cNvPr id="9231"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1" y="1207"/>
              <a:ext cx="1692"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2" name="Text Box 14"/>
            <p:cNvSpPr txBox="1">
              <a:spLocks noChangeArrowheads="1"/>
            </p:cNvSpPr>
            <p:nvPr/>
          </p:nvSpPr>
          <p:spPr bwMode="auto">
            <a:xfrm>
              <a:off x="2109" y="1323"/>
              <a:ext cx="101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身近なものって？</a:t>
              </a:r>
            </a:p>
          </p:txBody>
        </p:sp>
      </p:grpSp>
      <p:grpSp>
        <p:nvGrpSpPr>
          <p:cNvPr id="4" name="Group 18"/>
          <p:cNvGrpSpPr>
            <a:grpSpLocks/>
          </p:cNvGrpSpPr>
          <p:nvPr/>
        </p:nvGrpSpPr>
        <p:grpSpPr bwMode="auto">
          <a:xfrm>
            <a:off x="2195513" y="3711575"/>
            <a:ext cx="3771900" cy="1085850"/>
            <a:chOff x="1701" y="1570"/>
            <a:chExt cx="2376" cy="684"/>
          </a:xfrm>
        </p:grpSpPr>
        <p:pic>
          <p:nvPicPr>
            <p:cNvPr id="9229"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1" y="1570"/>
              <a:ext cx="2376"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0" name="Text Box 17"/>
            <p:cNvSpPr txBox="1">
              <a:spLocks noChangeArrowheads="1"/>
            </p:cNvSpPr>
            <p:nvPr/>
          </p:nvSpPr>
          <p:spPr bwMode="auto">
            <a:xfrm>
              <a:off x="2150" y="1723"/>
              <a:ext cx="118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税のこともっとくわしく</a:t>
              </a:r>
            </a:p>
            <a:p>
              <a:pPr eaLnBrk="1" hangingPunct="1">
                <a:spcBef>
                  <a:spcPct val="0"/>
                </a:spcBef>
                <a:buFontTx/>
                <a:buNone/>
              </a:pPr>
              <a:r>
                <a:rPr lang="ja-JP" altLang="en-US" sz="1500">
                  <a:ea typeface="HGPｺﾞｼｯｸE" panose="020B0900000000000000" pitchFamily="50" charset="-128"/>
                </a:rPr>
                <a:t>知りたいな</a:t>
              </a:r>
            </a:p>
          </p:txBody>
        </p:sp>
      </p:grpSp>
      <p:grpSp>
        <p:nvGrpSpPr>
          <p:cNvPr id="5" name="Group 21"/>
          <p:cNvGrpSpPr>
            <a:grpSpLocks/>
          </p:cNvGrpSpPr>
          <p:nvPr/>
        </p:nvGrpSpPr>
        <p:grpSpPr bwMode="auto">
          <a:xfrm>
            <a:off x="2484438" y="4537075"/>
            <a:ext cx="3381375" cy="1771650"/>
            <a:chOff x="295" y="2251"/>
            <a:chExt cx="2130" cy="1116"/>
          </a:xfrm>
        </p:grpSpPr>
        <p:pic>
          <p:nvPicPr>
            <p:cNvPr id="9227"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 y="2251"/>
              <a:ext cx="2130" cy="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8" name="Text Box 20"/>
            <p:cNvSpPr txBox="1">
              <a:spLocks noChangeArrowheads="1"/>
            </p:cNvSpPr>
            <p:nvPr/>
          </p:nvSpPr>
          <p:spPr bwMode="auto">
            <a:xfrm>
              <a:off x="725" y="2812"/>
              <a:ext cx="115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よーし、</a:t>
              </a:r>
            </a:p>
            <a:p>
              <a:pPr eaLnBrk="1" hangingPunct="1">
                <a:spcBef>
                  <a:spcPct val="0"/>
                </a:spcBef>
                <a:buFontTx/>
                <a:buNone/>
              </a:pPr>
              <a:r>
                <a:rPr lang="ja-JP" altLang="en-US" sz="1500">
                  <a:ea typeface="HGPｺﾞｼｯｸE" panose="020B0900000000000000" pitchFamily="50" charset="-128"/>
                </a:rPr>
                <a:t>みんなで調べるぞ！</a:t>
              </a:r>
            </a:p>
          </p:txBody>
        </p:sp>
      </p:grpSp>
      <p:grpSp>
        <p:nvGrpSpPr>
          <p:cNvPr id="9223" name="Group 24"/>
          <p:cNvGrpSpPr>
            <a:grpSpLocks/>
          </p:cNvGrpSpPr>
          <p:nvPr/>
        </p:nvGrpSpPr>
        <p:grpSpPr bwMode="auto">
          <a:xfrm>
            <a:off x="827088" y="1989138"/>
            <a:ext cx="3968750" cy="2305050"/>
            <a:chOff x="484" y="1247"/>
            <a:chExt cx="2764" cy="1548"/>
          </a:xfrm>
        </p:grpSpPr>
        <p:pic>
          <p:nvPicPr>
            <p:cNvPr id="9225"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4" y="1247"/>
              <a:ext cx="2764" cy="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Text Box 23"/>
            <p:cNvSpPr txBox="1">
              <a:spLocks noChangeArrowheads="1"/>
            </p:cNvSpPr>
            <p:nvPr/>
          </p:nvSpPr>
          <p:spPr bwMode="auto">
            <a:xfrm>
              <a:off x="1077" y="1538"/>
              <a:ext cx="185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税はわたしたちにとって、</a:t>
              </a:r>
            </a:p>
            <a:p>
              <a:pPr eaLnBrk="1" hangingPunct="1">
                <a:spcBef>
                  <a:spcPct val="0"/>
                </a:spcBef>
                <a:buFontTx/>
                <a:buNone/>
              </a:pPr>
              <a:r>
                <a:rPr lang="ja-JP" altLang="en-US" sz="1500">
                  <a:ea typeface="HGPｺﾞｼｯｸE" panose="020B0900000000000000" pitchFamily="50" charset="-128"/>
                </a:rPr>
                <a:t>とても身近なものなんだよ</a:t>
              </a:r>
            </a:p>
          </p:txBody>
        </p:sp>
      </p:grpSp>
      <p:pic>
        <p:nvPicPr>
          <p:cNvPr id="9224" name="Picture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5013" y="4338638"/>
            <a:ext cx="153352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r>
              <a:rPr lang="en-US" altLang="ja-JP" dirty="0"/>
              <a:t>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1"/>
          <p:cNvSpPr txBox="1">
            <a:spLocks noChangeArrowheads="1"/>
          </p:cNvSpPr>
          <p:nvPr/>
        </p:nvSpPr>
        <p:spPr bwMode="auto">
          <a:xfrm>
            <a:off x="1042988" y="779463"/>
            <a:ext cx="14906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dirty="0">
                <a:solidFill>
                  <a:schemeClr val="bg1"/>
                </a:solidFill>
                <a:ea typeface="HGPｺﾞｼｯｸE" panose="020B0900000000000000" pitchFamily="50" charset="-128"/>
              </a:rPr>
              <a:t>税とのかかわり</a:t>
            </a:r>
          </a:p>
        </p:txBody>
      </p:sp>
      <p:pic>
        <p:nvPicPr>
          <p:cNvPr id="10253"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9158288"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4" name="Text Box 19"/>
          <p:cNvSpPr txBox="1">
            <a:spLocks noChangeArrowheads="1"/>
          </p:cNvSpPr>
          <p:nvPr/>
        </p:nvSpPr>
        <p:spPr bwMode="auto">
          <a:xfrm>
            <a:off x="900113" y="112712"/>
            <a:ext cx="64706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dirty="0">
                <a:solidFill>
                  <a:schemeClr val="bg1"/>
                </a:solidFill>
                <a:ea typeface="HGPｺﾞｼｯｸE" panose="020B0900000000000000" pitchFamily="50" charset="-128"/>
              </a:rPr>
              <a:t>税って何に使われているの？</a:t>
            </a:r>
          </a:p>
        </p:txBody>
      </p:sp>
      <p:pic>
        <p:nvPicPr>
          <p:cNvPr id="10256"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8838" y="2490787"/>
            <a:ext cx="128587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8"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163512"/>
            <a:ext cx="8096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3" name="Text Box 34"/>
          <p:cNvSpPr txBox="1">
            <a:spLocks noChangeArrowheads="1"/>
          </p:cNvSpPr>
          <p:nvPr/>
        </p:nvSpPr>
        <p:spPr bwMode="auto">
          <a:xfrm>
            <a:off x="2532063" y="765175"/>
            <a:ext cx="6611938"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spcAft>
                <a:spcPts val="400"/>
              </a:spcAft>
              <a:buFontTx/>
              <a:buNone/>
            </a:pPr>
            <a:r>
              <a:rPr lang="ja-JP" altLang="en-US" sz="1400" dirty="0">
                <a:ea typeface="HGPｺﾞｼｯｸE" panose="020B0900000000000000" pitchFamily="50" charset="-128"/>
              </a:rPr>
              <a:t>みなさんがいつも遊ぶ公園や本を読む図書館など、多くの人が使う施設を公共施設と</a:t>
            </a:r>
          </a:p>
          <a:p>
            <a:pPr eaLnBrk="1" hangingPunct="1">
              <a:spcBef>
                <a:spcPct val="0"/>
              </a:spcBef>
              <a:spcAft>
                <a:spcPts val="400"/>
              </a:spcAft>
              <a:buFontTx/>
              <a:buNone/>
            </a:pPr>
            <a:r>
              <a:rPr lang="ja-JP" altLang="en-US" sz="1400" dirty="0">
                <a:ea typeface="HGPｺﾞｼｯｸE" panose="020B0900000000000000" pitchFamily="50" charset="-128"/>
              </a:rPr>
              <a:t>いいます。公共施設には国やそれぞれの地方（都道府県や市（区）町村）の税がたくさ</a:t>
            </a:r>
            <a:endParaRPr lang="en-US" altLang="ja-JP" sz="1400" dirty="0">
              <a:ea typeface="HGPｺﾞｼｯｸE" panose="020B0900000000000000" pitchFamily="50" charset="-128"/>
            </a:endParaRPr>
          </a:p>
          <a:p>
            <a:pPr eaLnBrk="1" hangingPunct="1">
              <a:spcBef>
                <a:spcPct val="0"/>
              </a:spcBef>
              <a:spcAft>
                <a:spcPts val="400"/>
              </a:spcAft>
              <a:buFontTx/>
              <a:buNone/>
            </a:pPr>
            <a:r>
              <a:rPr lang="ja-JP" altLang="en-US" sz="1400" dirty="0">
                <a:ea typeface="HGPｺﾞｼｯｸE" panose="020B0900000000000000" pitchFamily="50" charset="-128"/>
              </a:rPr>
              <a:t>ん使われています。</a:t>
            </a:r>
          </a:p>
        </p:txBody>
      </p:sp>
      <p:sp>
        <p:nvSpPr>
          <p:cNvPr id="10264" name="Text Box 36"/>
          <p:cNvSpPr txBox="1">
            <a:spLocks noChangeArrowheads="1"/>
          </p:cNvSpPr>
          <p:nvPr/>
        </p:nvSpPr>
        <p:spPr bwMode="auto">
          <a:xfrm>
            <a:off x="7524751" y="692150"/>
            <a:ext cx="4603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800">
                <a:ea typeface="HGPｺﾞｼｯｸE" panose="020B0900000000000000" pitchFamily="50" charset="-128"/>
              </a:rPr>
              <a:t>しせつ</a:t>
            </a:r>
          </a:p>
        </p:txBody>
      </p:sp>
      <p:sp>
        <p:nvSpPr>
          <p:cNvPr id="10265" name="Text Box 37"/>
          <p:cNvSpPr txBox="1">
            <a:spLocks noChangeArrowheads="1"/>
          </p:cNvSpPr>
          <p:nvPr/>
        </p:nvSpPr>
        <p:spPr bwMode="auto">
          <a:xfrm>
            <a:off x="8388351" y="692150"/>
            <a:ext cx="4603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800">
                <a:ea typeface="HGPｺﾞｼｯｸE" panose="020B0900000000000000" pitchFamily="50" charset="-128"/>
              </a:rPr>
              <a:t>しせつ</a:t>
            </a:r>
          </a:p>
        </p:txBody>
      </p:sp>
      <p:sp>
        <p:nvSpPr>
          <p:cNvPr id="10266" name="Text Box 38"/>
          <p:cNvSpPr txBox="1">
            <a:spLocks noChangeArrowheads="1"/>
          </p:cNvSpPr>
          <p:nvPr/>
        </p:nvSpPr>
        <p:spPr bwMode="auto">
          <a:xfrm>
            <a:off x="3708401" y="908050"/>
            <a:ext cx="4635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900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800">
                <a:ea typeface="HGPｺﾞｼｯｸE" panose="020B0900000000000000" pitchFamily="50" charset="-128"/>
              </a:rPr>
              <a:t>しせつ</a:t>
            </a:r>
          </a:p>
        </p:txBody>
      </p:sp>
      <p:sp>
        <p:nvSpPr>
          <p:cNvPr id="10261" name="Text Box 35"/>
          <p:cNvSpPr txBox="1">
            <a:spLocks noChangeArrowheads="1"/>
          </p:cNvSpPr>
          <p:nvPr/>
        </p:nvSpPr>
        <p:spPr bwMode="auto">
          <a:xfrm>
            <a:off x="1042988" y="1557338"/>
            <a:ext cx="496887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ea typeface="HGPｺﾞｼｯｸE" panose="020B0900000000000000" pitchFamily="50" charset="-128"/>
              </a:rPr>
              <a:t>みなさんが住んでいる町にも、いろいろな公共施設があります。</a:t>
            </a:r>
          </a:p>
          <a:p>
            <a:pPr eaLnBrk="1" hangingPunct="1">
              <a:spcBef>
                <a:spcPct val="0"/>
              </a:spcBef>
              <a:buFontTx/>
              <a:buNone/>
            </a:pPr>
            <a:endParaRPr lang="ja-JP" altLang="en-US" sz="500">
              <a:ea typeface="HGPｺﾞｼｯｸE" panose="020B0900000000000000" pitchFamily="50" charset="-128"/>
            </a:endParaRPr>
          </a:p>
          <a:p>
            <a:pPr eaLnBrk="1" hangingPunct="1">
              <a:spcBef>
                <a:spcPct val="0"/>
              </a:spcBef>
              <a:buFontTx/>
              <a:buNone/>
            </a:pPr>
            <a:r>
              <a:rPr lang="ja-JP" altLang="en-US" sz="1400">
                <a:ea typeface="HGPｺﾞｼｯｸE" panose="020B0900000000000000" pitchFamily="50" charset="-128"/>
              </a:rPr>
              <a:t>どんなものがあるか探してみましょう。</a:t>
            </a:r>
          </a:p>
        </p:txBody>
      </p:sp>
      <p:sp>
        <p:nvSpPr>
          <p:cNvPr id="10262" name="Text Box 39"/>
          <p:cNvSpPr txBox="1">
            <a:spLocks noChangeArrowheads="1"/>
          </p:cNvSpPr>
          <p:nvPr/>
        </p:nvSpPr>
        <p:spPr bwMode="auto">
          <a:xfrm>
            <a:off x="4500563" y="1485900"/>
            <a:ext cx="4603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800">
                <a:ea typeface="HGPｺﾞｼｯｸE" panose="020B0900000000000000" pitchFamily="50" charset="-128"/>
              </a:rPr>
              <a:t>しせつ</a:t>
            </a:r>
          </a:p>
        </p:txBody>
      </p:sp>
      <p:pic>
        <p:nvPicPr>
          <p:cNvPr id="10251"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339" y="2088788"/>
            <a:ext cx="1511722" cy="1133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2" name="Text Box 22"/>
          <p:cNvSpPr txBox="1">
            <a:spLocks noChangeArrowheads="1"/>
          </p:cNvSpPr>
          <p:nvPr/>
        </p:nvSpPr>
        <p:spPr bwMode="auto">
          <a:xfrm>
            <a:off x="574080" y="2355847"/>
            <a:ext cx="1353738" cy="46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dirty="0">
                <a:ea typeface="HGPｺﾞｼｯｸE" panose="020B0900000000000000" pitchFamily="50" charset="-128"/>
              </a:rPr>
              <a:t>警察署に消防署・・・</a:t>
            </a:r>
          </a:p>
          <a:p>
            <a:pPr eaLnBrk="1" hangingPunct="1">
              <a:spcBef>
                <a:spcPct val="0"/>
              </a:spcBef>
              <a:buFontTx/>
              <a:buNone/>
            </a:pPr>
            <a:r>
              <a:rPr lang="ja-JP" altLang="en-US" sz="1200" dirty="0">
                <a:ea typeface="HGPｺﾞｼｯｸE" panose="020B0900000000000000" pitchFamily="50" charset="-128"/>
              </a:rPr>
              <a:t>いっぱいあるね</a:t>
            </a:r>
          </a:p>
        </p:txBody>
      </p:sp>
      <p:pic>
        <p:nvPicPr>
          <p:cNvPr id="10249" name="Picture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5963" y="1340768"/>
            <a:ext cx="156368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Text Box 26"/>
          <p:cNvSpPr txBox="1">
            <a:spLocks noChangeArrowheads="1"/>
          </p:cNvSpPr>
          <p:nvPr/>
        </p:nvSpPr>
        <p:spPr bwMode="auto">
          <a:xfrm>
            <a:off x="5934075" y="1564606"/>
            <a:ext cx="1373187"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dirty="0">
                <a:ea typeface="HGPｺﾞｼｯｸE" panose="020B0900000000000000" pitchFamily="50" charset="-128"/>
              </a:rPr>
              <a:t>ぼくたちの</a:t>
            </a:r>
          </a:p>
          <a:p>
            <a:pPr eaLnBrk="1" hangingPunct="1">
              <a:spcBef>
                <a:spcPct val="0"/>
              </a:spcBef>
              <a:buFontTx/>
              <a:buNone/>
            </a:pPr>
            <a:r>
              <a:rPr lang="ja-JP" altLang="en-US" sz="1200" dirty="0">
                <a:ea typeface="HGPｺﾞｼｯｸE" panose="020B0900000000000000" pitchFamily="50" charset="-128"/>
              </a:rPr>
              <a:t>小学校も公共施設</a:t>
            </a:r>
          </a:p>
          <a:p>
            <a:pPr eaLnBrk="1" hangingPunct="1">
              <a:spcBef>
                <a:spcPct val="0"/>
              </a:spcBef>
              <a:buFontTx/>
              <a:buNone/>
            </a:pPr>
            <a:r>
              <a:rPr lang="ja-JP" altLang="en-US" sz="1200" dirty="0">
                <a:ea typeface="HGPｺﾞｼｯｸE" panose="020B0900000000000000" pitchFamily="50" charset="-128"/>
              </a:rPr>
              <a:t>なんだね</a:t>
            </a:r>
          </a:p>
        </p:txBody>
      </p:sp>
      <p:pic>
        <p:nvPicPr>
          <p:cNvPr id="10247" name="Picture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19416" y="2635368"/>
            <a:ext cx="1397000"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 Box 29"/>
          <p:cNvSpPr txBox="1">
            <a:spLocks noChangeArrowheads="1"/>
          </p:cNvSpPr>
          <p:nvPr/>
        </p:nvSpPr>
        <p:spPr bwMode="auto">
          <a:xfrm>
            <a:off x="7076579" y="2887780"/>
            <a:ext cx="12112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ea typeface="HGPｺﾞｼｯｸE" panose="020B0900000000000000" pitchFamily="50" charset="-128"/>
              </a:rPr>
              <a:t>道路や信号も</a:t>
            </a:r>
          </a:p>
          <a:p>
            <a:pPr eaLnBrk="1" hangingPunct="1">
              <a:spcBef>
                <a:spcPct val="0"/>
              </a:spcBef>
              <a:buFontTx/>
              <a:buNone/>
            </a:pPr>
            <a:r>
              <a:rPr lang="ja-JP" altLang="en-US" sz="1200">
                <a:ea typeface="HGPｺﾞｼｯｸE" panose="020B0900000000000000" pitchFamily="50" charset="-128"/>
              </a:rPr>
              <a:t>みんなのお金で</a:t>
            </a:r>
          </a:p>
          <a:p>
            <a:pPr eaLnBrk="1" hangingPunct="1">
              <a:spcBef>
                <a:spcPct val="0"/>
              </a:spcBef>
              <a:buFontTx/>
              <a:buNone/>
            </a:pPr>
            <a:r>
              <a:rPr lang="ja-JP" altLang="en-US" sz="1200">
                <a:ea typeface="HGPｺﾞｼｯｸE" panose="020B0900000000000000" pitchFamily="50" charset="-128"/>
              </a:rPr>
              <a:t>つくった</a:t>
            </a:r>
          </a:p>
          <a:p>
            <a:pPr eaLnBrk="1" hangingPunct="1">
              <a:spcBef>
                <a:spcPct val="0"/>
              </a:spcBef>
              <a:buFontTx/>
              <a:buNone/>
            </a:pPr>
            <a:r>
              <a:rPr lang="ja-JP" altLang="en-US" sz="1200">
                <a:ea typeface="HGPｺﾞｼｯｸE" panose="020B0900000000000000" pitchFamily="50" charset="-128"/>
              </a:rPr>
              <a:t>ものなんだね</a:t>
            </a:r>
          </a:p>
        </p:txBody>
      </p:sp>
      <p:pic>
        <p:nvPicPr>
          <p:cNvPr id="2" name="図 1"/>
          <p:cNvPicPr>
            <a:picLocks noChangeAspect="1"/>
          </p:cNvPicPr>
          <p:nvPr/>
        </p:nvPicPr>
        <p:blipFill rotWithShape="1">
          <a:blip r:embed="rId9"/>
          <a:srcRect l="7476" t="41348" r="57088" b="15393"/>
          <a:stretch/>
        </p:blipFill>
        <p:spPr>
          <a:xfrm>
            <a:off x="9255" y="3192612"/>
            <a:ext cx="1578793" cy="1052529"/>
          </a:xfrm>
          <a:prstGeom prst="rect">
            <a:avLst/>
          </a:prstGeom>
          <a:ln w="19050">
            <a:solidFill>
              <a:schemeClr val="accent1"/>
            </a:solidFill>
          </a:ln>
        </p:spPr>
      </p:pic>
      <p:sp>
        <p:nvSpPr>
          <p:cNvPr id="28" name="Text Box 22"/>
          <p:cNvSpPr txBox="1">
            <a:spLocks noChangeArrowheads="1"/>
          </p:cNvSpPr>
          <p:nvPr/>
        </p:nvSpPr>
        <p:spPr bwMode="auto">
          <a:xfrm>
            <a:off x="0" y="4206703"/>
            <a:ext cx="1691680" cy="21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36000" rIns="0" bIns="360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900" dirty="0">
                <a:ea typeface="HGPｺﾞｼｯｸE" panose="020B0900000000000000" pitchFamily="50" charset="-128"/>
              </a:rPr>
              <a:t>兵庫県警芦屋警察署岩園交番</a:t>
            </a:r>
          </a:p>
        </p:txBody>
      </p:sp>
      <p:pic>
        <p:nvPicPr>
          <p:cNvPr id="3" name="図 2"/>
          <p:cNvPicPr>
            <a:picLocks noChangeAspect="1"/>
          </p:cNvPicPr>
          <p:nvPr/>
        </p:nvPicPr>
        <p:blipFill rotWithShape="1">
          <a:blip r:embed="rId10"/>
          <a:srcRect l="7475" t="41348" r="57875" b="15393"/>
          <a:stretch/>
        </p:blipFill>
        <p:spPr>
          <a:xfrm>
            <a:off x="558435" y="5582164"/>
            <a:ext cx="1573727" cy="1072995"/>
          </a:xfrm>
          <a:prstGeom prst="rect">
            <a:avLst/>
          </a:prstGeom>
          <a:ln w="19050">
            <a:solidFill>
              <a:schemeClr val="accent1"/>
            </a:solidFill>
          </a:ln>
        </p:spPr>
      </p:pic>
      <p:sp>
        <p:nvSpPr>
          <p:cNvPr id="30" name="Text Box 22"/>
          <p:cNvSpPr txBox="1">
            <a:spLocks noChangeArrowheads="1"/>
          </p:cNvSpPr>
          <p:nvPr/>
        </p:nvSpPr>
        <p:spPr bwMode="auto">
          <a:xfrm>
            <a:off x="481092" y="6630294"/>
            <a:ext cx="110799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900" dirty="0">
                <a:ea typeface="HGPｺﾞｼｯｸE" panose="020B0900000000000000" pitchFamily="50" charset="-128"/>
              </a:rPr>
              <a:t>京都市上京消防署</a:t>
            </a:r>
          </a:p>
        </p:txBody>
      </p:sp>
      <p:pic>
        <p:nvPicPr>
          <p:cNvPr id="4" name="図 3"/>
          <p:cNvPicPr>
            <a:picLocks noChangeAspect="1"/>
          </p:cNvPicPr>
          <p:nvPr/>
        </p:nvPicPr>
        <p:blipFill rotWithShape="1">
          <a:blip r:embed="rId11"/>
          <a:srcRect l="58663" t="41348" r="5113" b="15393"/>
          <a:stretch/>
        </p:blipFill>
        <p:spPr>
          <a:xfrm>
            <a:off x="2649357" y="5584751"/>
            <a:ext cx="1603166" cy="1045543"/>
          </a:xfrm>
          <a:prstGeom prst="rect">
            <a:avLst/>
          </a:prstGeom>
          <a:ln w="19050">
            <a:solidFill>
              <a:schemeClr val="accent1"/>
            </a:solidFill>
          </a:ln>
        </p:spPr>
      </p:pic>
      <p:sp>
        <p:nvSpPr>
          <p:cNvPr id="32" name="Text Box 22"/>
          <p:cNvSpPr txBox="1">
            <a:spLocks noChangeArrowheads="1"/>
          </p:cNvSpPr>
          <p:nvPr/>
        </p:nvSpPr>
        <p:spPr bwMode="auto">
          <a:xfrm>
            <a:off x="2515195" y="6586914"/>
            <a:ext cx="21102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900" dirty="0">
                <a:ea typeface="HGPｺﾞｼｯｸE" panose="020B0900000000000000" pitchFamily="50" charset="-128"/>
              </a:rPr>
              <a:t>奈良県立万葉文化館（明日香村）</a:t>
            </a:r>
          </a:p>
        </p:txBody>
      </p:sp>
      <p:pic>
        <p:nvPicPr>
          <p:cNvPr id="8" name="図 7"/>
          <p:cNvPicPr>
            <a:picLocks noChangeAspect="1"/>
          </p:cNvPicPr>
          <p:nvPr/>
        </p:nvPicPr>
        <p:blipFill rotWithShape="1">
          <a:blip r:embed="rId12"/>
          <a:srcRect l="58319" t="39906" r="20863" b="33606"/>
          <a:stretch/>
        </p:blipFill>
        <p:spPr>
          <a:xfrm>
            <a:off x="7367970" y="1330244"/>
            <a:ext cx="1574644" cy="1044657"/>
          </a:xfrm>
          <a:prstGeom prst="rect">
            <a:avLst/>
          </a:prstGeom>
          <a:ln w="19050">
            <a:solidFill>
              <a:schemeClr val="accent1"/>
            </a:solidFill>
          </a:ln>
        </p:spPr>
      </p:pic>
      <p:sp>
        <p:nvSpPr>
          <p:cNvPr id="34" name="Text Box 22"/>
          <p:cNvSpPr txBox="1">
            <a:spLocks noChangeArrowheads="1"/>
          </p:cNvSpPr>
          <p:nvPr/>
        </p:nvSpPr>
        <p:spPr bwMode="auto">
          <a:xfrm>
            <a:off x="7301517" y="2384136"/>
            <a:ext cx="17789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900" dirty="0">
                <a:ea typeface="HGPｺﾞｼｯｸE" panose="020B0900000000000000" pitchFamily="50" charset="-128"/>
              </a:rPr>
              <a:t>和歌山県立橋本体育館</a:t>
            </a:r>
          </a:p>
        </p:txBody>
      </p:sp>
      <p:pic>
        <p:nvPicPr>
          <p:cNvPr id="9" name="図 8"/>
          <p:cNvPicPr>
            <a:picLocks noChangeAspect="1"/>
          </p:cNvPicPr>
          <p:nvPr/>
        </p:nvPicPr>
        <p:blipFill rotWithShape="1">
          <a:blip r:embed="rId13"/>
          <a:srcRect l="20863" t="47117" r="55512" b="26928"/>
          <a:stretch/>
        </p:blipFill>
        <p:spPr>
          <a:xfrm>
            <a:off x="4867027" y="5577179"/>
            <a:ext cx="1574998" cy="1053115"/>
          </a:xfrm>
          <a:prstGeom prst="rect">
            <a:avLst/>
          </a:prstGeom>
          <a:ln w="19050">
            <a:solidFill>
              <a:schemeClr val="accent1"/>
            </a:solidFill>
          </a:ln>
        </p:spPr>
      </p:pic>
      <p:sp>
        <p:nvSpPr>
          <p:cNvPr id="36" name="Text Box 22"/>
          <p:cNvSpPr txBox="1">
            <a:spLocks noChangeArrowheads="1"/>
          </p:cNvSpPr>
          <p:nvPr/>
        </p:nvSpPr>
        <p:spPr bwMode="auto">
          <a:xfrm>
            <a:off x="4782790" y="6611779"/>
            <a:ext cx="21102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900" dirty="0">
                <a:ea typeface="HGPｺﾞｼｯｸE" panose="020B0900000000000000" pitchFamily="50" charset="-128"/>
              </a:rPr>
              <a:t>甲賀市立伴谷東小学校</a:t>
            </a:r>
          </a:p>
        </p:txBody>
      </p:sp>
      <p:pic>
        <p:nvPicPr>
          <p:cNvPr id="10" name="図 9"/>
          <p:cNvPicPr>
            <a:picLocks noChangeAspect="1"/>
          </p:cNvPicPr>
          <p:nvPr/>
        </p:nvPicPr>
        <p:blipFill rotWithShape="1">
          <a:blip r:embed="rId13"/>
          <a:srcRect l="49213" t="46164" r="28945" b="26929"/>
          <a:stretch/>
        </p:blipFill>
        <p:spPr>
          <a:xfrm>
            <a:off x="6785746" y="5620383"/>
            <a:ext cx="1578793" cy="1024008"/>
          </a:xfrm>
          <a:prstGeom prst="rect">
            <a:avLst/>
          </a:prstGeom>
          <a:ln w="19050">
            <a:solidFill>
              <a:schemeClr val="accent1"/>
            </a:solidFill>
          </a:ln>
        </p:spPr>
      </p:pic>
      <p:sp>
        <p:nvSpPr>
          <p:cNvPr id="38" name="Text Box 22"/>
          <p:cNvSpPr txBox="1">
            <a:spLocks noChangeArrowheads="1"/>
          </p:cNvSpPr>
          <p:nvPr/>
        </p:nvSpPr>
        <p:spPr bwMode="auto">
          <a:xfrm>
            <a:off x="6712670" y="6611779"/>
            <a:ext cx="21102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900" dirty="0">
                <a:ea typeface="HGPｺﾞｼｯｸE" panose="020B0900000000000000" pitchFamily="50" charset="-128"/>
              </a:rPr>
              <a:t>大阪市立中央図書館</a:t>
            </a:r>
          </a:p>
        </p:txBody>
      </p:sp>
      <p:pic>
        <p:nvPicPr>
          <p:cNvPr id="11" name="図 10"/>
          <p:cNvPicPr>
            <a:picLocks noChangeAspect="1"/>
          </p:cNvPicPr>
          <p:nvPr/>
        </p:nvPicPr>
        <p:blipFill>
          <a:blip r:embed="rId14"/>
          <a:stretch>
            <a:fillRect/>
          </a:stretch>
        </p:blipFill>
        <p:spPr>
          <a:xfrm>
            <a:off x="1306635" y="3013837"/>
            <a:ext cx="1396105" cy="3066554"/>
          </a:xfrm>
          <a:prstGeom prst="rect">
            <a:avLst/>
          </a:prstGeom>
        </p:spPr>
      </p:pic>
      <p:pic>
        <p:nvPicPr>
          <p:cNvPr id="12" name="図 11"/>
          <p:cNvPicPr>
            <a:picLocks noChangeAspect="1"/>
          </p:cNvPicPr>
          <p:nvPr/>
        </p:nvPicPr>
        <p:blipFill>
          <a:blip r:embed="rId15"/>
          <a:stretch>
            <a:fillRect/>
          </a:stretch>
        </p:blipFill>
        <p:spPr>
          <a:xfrm>
            <a:off x="8157446" y="3400387"/>
            <a:ext cx="951058" cy="3188484"/>
          </a:xfrm>
          <a:prstGeom prst="rect">
            <a:avLst/>
          </a:prstGeom>
        </p:spPr>
      </p:pic>
      <p:sp>
        <p:nvSpPr>
          <p:cNvPr id="40" name="Text Box 22"/>
          <p:cNvSpPr txBox="1">
            <a:spLocks noChangeArrowheads="1"/>
          </p:cNvSpPr>
          <p:nvPr/>
        </p:nvSpPr>
        <p:spPr bwMode="auto">
          <a:xfrm>
            <a:off x="1146542" y="816967"/>
            <a:ext cx="13372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a:solidFill>
                  <a:schemeClr val="bg1"/>
                </a:solidFill>
                <a:ea typeface="HGPｺﾞｼｯｸE" panose="020B0900000000000000" pitchFamily="50" charset="-128"/>
              </a:rPr>
              <a:t>税とのかかわり</a:t>
            </a:r>
          </a:p>
        </p:txBody>
      </p:sp>
      <p:sp>
        <p:nvSpPr>
          <p:cNvPr id="13" name="スライド番号プレースホルダー 12"/>
          <p:cNvSpPr>
            <a:spLocks noGrp="1"/>
          </p:cNvSpPr>
          <p:nvPr>
            <p:ph type="sldNum" sz="quarter" idx="12"/>
          </p:nvPr>
        </p:nvSpPr>
        <p:spPr>
          <a:xfrm>
            <a:off x="7020272" y="6554329"/>
            <a:ext cx="2133600" cy="303671"/>
          </a:xfrm>
        </p:spPr>
        <p:txBody>
          <a:bodyPr/>
          <a:lstStyle/>
          <a:p>
            <a:pPr>
              <a:defRPr/>
            </a:pPr>
            <a:r>
              <a:rPr lang="en-US" altLang="ja-JP" dirty="0"/>
              <a:t>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89B22749-934B-41A5-A7F6-FD11DE4440AB}"/>
              </a:ext>
            </a:extLst>
          </p:cNvPr>
          <p:cNvGrpSpPr/>
          <p:nvPr/>
        </p:nvGrpSpPr>
        <p:grpSpPr>
          <a:xfrm>
            <a:off x="0" y="0"/>
            <a:ext cx="9144000" cy="6858000"/>
            <a:chOff x="0" y="0"/>
            <a:chExt cx="9144000" cy="6858000"/>
          </a:xfrm>
        </p:grpSpPr>
        <p:pic>
          <p:nvPicPr>
            <p:cNvPr id="11273"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Text Box 8"/>
            <p:cNvSpPr txBox="1">
              <a:spLocks noChangeArrowheads="1"/>
            </p:cNvSpPr>
            <p:nvPr/>
          </p:nvSpPr>
          <p:spPr bwMode="auto">
            <a:xfrm>
              <a:off x="1716088" y="188913"/>
              <a:ext cx="6107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a:solidFill>
                    <a:schemeClr val="bg1"/>
                  </a:solidFill>
                  <a:ea typeface="HGPｺﾞｼｯｸE" panose="020B0900000000000000" pitchFamily="50" charset="-128"/>
                </a:rPr>
                <a:t>税ってどう役立っているの？①</a:t>
              </a:r>
            </a:p>
          </p:txBody>
        </p:sp>
        <p:sp>
          <p:nvSpPr>
            <p:cNvPr id="11275" name="Text Box 10"/>
            <p:cNvSpPr txBox="1">
              <a:spLocks noChangeArrowheads="1"/>
            </p:cNvSpPr>
            <p:nvPr/>
          </p:nvSpPr>
          <p:spPr bwMode="auto">
            <a:xfrm>
              <a:off x="1666875" y="1403350"/>
              <a:ext cx="1968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a:solidFill>
                    <a:schemeClr val="bg1"/>
                  </a:solidFill>
                  <a:ea typeface="HGPｺﾞｼｯｸE" panose="020B0900000000000000" pitchFamily="50" charset="-128"/>
                </a:rPr>
                <a:t>くらしに役立つ税</a:t>
              </a:r>
            </a:p>
          </p:txBody>
        </p:sp>
        <p:sp>
          <p:nvSpPr>
            <p:cNvPr id="11276" name="Text Box 20"/>
            <p:cNvSpPr txBox="1">
              <a:spLocks noChangeArrowheads="1"/>
            </p:cNvSpPr>
            <p:nvPr/>
          </p:nvSpPr>
          <p:spPr bwMode="auto">
            <a:xfrm>
              <a:off x="855663" y="2600325"/>
              <a:ext cx="3500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a:ea typeface="HGPｺﾞｼｯｸE" panose="020B0900000000000000" pitchFamily="50" charset="-128"/>
                </a:rPr>
                <a:t>わたしたちの安全を守るために</a:t>
              </a:r>
            </a:p>
          </p:txBody>
        </p:sp>
        <p:pic>
          <p:nvPicPr>
            <p:cNvPr id="11277"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60350"/>
              <a:ext cx="138112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7300" y="3860800"/>
              <a:ext cx="121285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79" name="Group 15"/>
            <p:cNvGrpSpPr>
              <a:grpSpLocks/>
            </p:cNvGrpSpPr>
            <p:nvPr/>
          </p:nvGrpSpPr>
          <p:grpSpPr bwMode="auto">
            <a:xfrm>
              <a:off x="1692275" y="1412875"/>
              <a:ext cx="7272338" cy="1152525"/>
              <a:chOff x="1066" y="890"/>
              <a:chExt cx="4581" cy="726"/>
            </a:xfrm>
          </p:grpSpPr>
          <p:sp>
            <p:nvSpPr>
              <p:cNvPr id="11280" name="Text Box 12"/>
              <p:cNvSpPr txBox="1">
                <a:spLocks noChangeArrowheads="1"/>
              </p:cNvSpPr>
              <p:nvPr/>
            </p:nvSpPr>
            <p:spPr bwMode="auto">
              <a:xfrm>
                <a:off x="2386" y="890"/>
                <a:ext cx="3261"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dist" eaLnBrk="1" hangingPunct="1">
                  <a:spcBef>
                    <a:spcPct val="0"/>
                  </a:spcBef>
                  <a:buFontTx/>
                  <a:buNone/>
                </a:pPr>
                <a:r>
                  <a:rPr lang="ja-JP" altLang="en-US" sz="1600" dirty="0">
                    <a:ea typeface="HGPｺﾞｼｯｸE" panose="020B0900000000000000" pitchFamily="50" charset="-128"/>
                  </a:rPr>
                  <a:t>税は、わたしたちみんなが、平等で安全に楽しくくらして</a:t>
                </a:r>
                <a:r>
                  <a:rPr lang="ja-JP" altLang="en-US" sz="1600" dirty="0" err="1">
                    <a:ea typeface="HGPｺﾞｼｯｸE" panose="020B0900000000000000" pitchFamily="50" charset="-128"/>
                  </a:rPr>
                  <a:t>い</a:t>
                </a:r>
                <a:endParaRPr lang="ja-JP" altLang="en-US" sz="1600" dirty="0">
                  <a:ea typeface="HGPｺﾞｼｯｸE" panose="020B0900000000000000" pitchFamily="50" charset="-128"/>
                </a:endParaRPr>
              </a:p>
              <a:p>
                <a:pPr algn="dist" eaLnBrk="1" hangingPunct="1">
                  <a:spcBef>
                    <a:spcPct val="0"/>
                  </a:spcBef>
                  <a:buFontTx/>
                  <a:buNone/>
                </a:pPr>
                <a:endParaRPr lang="ja-JP" altLang="en-US" sz="300" dirty="0">
                  <a:ea typeface="HGPｺﾞｼｯｸE" panose="020B0900000000000000" pitchFamily="50" charset="-128"/>
                </a:endParaRPr>
              </a:p>
              <a:p>
                <a:pPr algn="dist" eaLnBrk="1" hangingPunct="1">
                  <a:spcBef>
                    <a:spcPct val="0"/>
                  </a:spcBef>
                  <a:buFontTx/>
                  <a:buNone/>
                </a:pPr>
                <a:r>
                  <a:rPr lang="ja-JP" altLang="en-US" sz="1600" dirty="0">
                    <a:ea typeface="HGPｺﾞｼｯｸE" panose="020B0900000000000000" pitchFamily="50" charset="-128"/>
                  </a:rPr>
                  <a:t>くために、公共施設以外にもいろいろなかたちで使われて</a:t>
                </a:r>
              </a:p>
            </p:txBody>
          </p:sp>
          <p:sp>
            <p:nvSpPr>
              <p:cNvPr id="11281" name="Text Box 13"/>
              <p:cNvSpPr txBox="1">
                <a:spLocks noChangeArrowheads="1"/>
              </p:cNvSpPr>
              <p:nvPr/>
            </p:nvSpPr>
            <p:spPr bwMode="auto">
              <a:xfrm>
                <a:off x="1066" y="1250"/>
                <a:ext cx="4581"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ea typeface="HGPｺﾞｼｯｸE" panose="020B0900000000000000" pitchFamily="50" charset="-128"/>
                  </a:rPr>
                  <a:t>います。税がみなさんの身近なところで、どんなふうに役立てられているか、考えてみましょう。</a:t>
                </a:r>
              </a:p>
            </p:txBody>
          </p:sp>
          <p:sp>
            <p:nvSpPr>
              <p:cNvPr id="11282" name="Text Box 14"/>
              <p:cNvSpPr txBox="1">
                <a:spLocks noChangeArrowheads="1"/>
              </p:cNvSpPr>
              <p:nvPr/>
            </p:nvSpPr>
            <p:spPr bwMode="auto">
              <a:xfrm>
                <a:off x="3215" y="1026"/>
                <a:ext cx="29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800"/>
                  <a:t>しせつ</a:t>
                </a:r>
              </a:p>
            </p:txBody>
          </p:sp>
        </p:grpSp>
      </p:gr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3068638"/>
            <a:ext cx="269240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0338" y="3659188"/>
            <a:ext cx="25654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2175" y="2924175"/>
            <a:ext cx="2678113" cy="326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グループ化 4">
            <a:extLst>
              <a:ext uri="{FF2B5EF4-FFF2-40B4-BE49-F238E27FC236}">
                <a16:creationId xmlns:a16="http://schemas.microsoft.com/office/drawing/2014/main" id="{905DC415-D2EF-4233-9B39-FB05544F6926}"/>
              </a:ext>
            </a:extLst>
          </p:cNvPr>
          <p:cNvGrpSpPr/>
          <p:nvPr/>
        </p:nvGrpSpPr>
        <p:grpSpPr>
          <a:xfrm>
            <a:off x="7380288" y="2573338"/>
            <a:ext cx="1703387" cy="1360487"/>
            <a:chOff x="7380288" y="2573338"/>
            <a:chExt cx="1703387" cy="1360487"/>
          </a:xfrm>
        </p:grpSpPr>
        <p:pic>
          <p:nvPicPr>
            <p:cNvPr id="11271"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0288" y="2573338"/>
              <a:ext cx="1703387"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 Box 18"/>
            <p:cNvSpPr txBox="1">
              <a:spLocks noChangeArrowheads="1"/>
            </p:cNvSpPr>
            <p:nvPr/>
          </p:nvSpPr>
          <p:spPr bwMode="auto">
            <a:xfrm>
              <a:off x="7524750" y="2781300"/>
              <a:ext cx="1428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税は、みんなの</a:t>
              </a:r>
            </a:p>
            <a:p>
              <a:pPr eaLnBrk="1" hangingPunct="1">
                <a:spcBef>
                  <a:spcPct val="0"/>
                </a:spcBef>
                <a:buFontTx/>
                <a:buNone/>
              </a:pPr>
              <a:r>
                <a:rPr lang="ja-JP" altLang="en-US" sz="1500">
                  <a:ea typeface="HGPｺﾞｼｯｸE" panose="020B0900000000000000" pitchFamily="50" charset="-128"/>
                </a:rPr>
                <a:t>生活を守って</a:t>
              </a:r>
            </a:p>
            <a:p>
              <a:pPr eaLnBrk="1" hangingPunct="1">
                <a:spcBef>
                  <a:spcPct val="0"/>
                </a:spcBef>
                <a:buFontTx/>
                <a:buNone/>
              </a:pPr>
              <a:r>
                <a:rPr lang="ja-JP" altLang="en-US" sz="1500">
                  <a:ea typeface="HGPｺﾞｼｯｸE" panose="020B0900000000000000" pitchFamily="50" charset="-128"/>
                </a:rPr>
                <a:t>くれているのね</a:t>
              </a:r>
            </a:p>
          </p:txBody>
        </p:sp>
      </p:grpSp>
      <p:sp>
        <p:nvSpPr>
          <p:cNvPr id="2" name="スライド番号プレースホルダー 1"/>
          <p:cNvSpPr>
            <a:spLocks noGrp="1"/>
          </p:cNvSpPr>
          <p:nvPr>
            <p:ph type="sldNum" sz="quarter" idx="12"/>
          </p:nvPr>
        </p:nvSpPr>
        <p:spPr/>
        <p:txBody>
          <a:bodyPr/>
          <a:lstStyle/>
          <a:p>
            <a:pPr>
              <a:defRPr/>
            </a:pPr>
            <a:r>
              <a:rPr lang="en-US" altLang="ja-JP" dirty="0"/>
              <a:t>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500" fill="hold"/>
                                        <p:tgtEl>
                                          <p:spTgt spid="3075"/>
                                        </p:tgtEl>
                                        <p:attrNameLst>
                                          <p:attrName>ppt_w</p:attrName>
                                        </p:attrNameLst>
                                      </p:cBhvr>
                                      <p:tavLst>
                                        <p:tav tm="0">
                                          <p:val>
                                            <p:strVal val="4*#ppt_w"/>
                                          </p:val>
                                        </p:tav>
                                        <p:tav tm="100000">
                                          <p:val>
                                            <p:strVal val="#ppt_w"/>
                                          </p:val>
                                        </p:tav>
                                      </p:tavLst>
                                    </p:anim>
                                    <p:anim calcmode="lin" valueType="num">
                                      <p:cBhvr>
                                        <p:cTn id="8" dur="500" fill="hold"/>
                                        <p:tgtEl>
                                          <p:spTgt spid="3075"/>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2"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anim calcmode="lin" valueType="num">
                                      <p:cBhvr>
                                        <p:cTn id="13" dur="500" fill="hold"/>
                                        <p:tgtEl>
                                          <p:spTgt spid="3076"/>
                                        </p:tgtEl>
                                        <p:attrNameLst>
                                          <p:attrName>ppt_w</p:attrName>
                                        </p:attrNameLst>
                                      </p:cBhvr>
                                      <p:tavLst>
                                        <p:tav tm="0">
                                          <p:val>
                                            <p:strVal val="4*#ppt_w"/>
                                          </p:val>
                                        </p:tav>
                                        <p:tav tm="100000">
                                          <p:val>
                                            <p:strVal val="#ppt_w"/>
                                          </p:val>
                                        </p:tav>
                                      </p:tavLst>
                                    </p:anim>
                                    <p:anim calcmode="lin" valueType="num">
                                      <p:cBhvr>
                                        <p:cTn id="14" dur="500" fill="hold"/>
                                        <p:tgtEl>
                                          <p:spTgt spid="3076"/>
                                        </p:tgtEl>
                                        <p:attrNameLst>
                                          <p:attrName>ppt_h</p:attrName>
                                        </p:attrNameLst>
                                      </p:cBhvr>
                                      <p:tavLst>
                                        <p:tav tm="0">
                                          <p:val>
                                            <p:strVal val="4*#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32" fill="hold" nodeType="clickEffect">
                                  <p:stCondLst>
                                    <p:cond delay="0"/>
                                  </p:stCondLst>
                                  <p:childTnLst>
                                    <p:set>
                                      <p:cBhvr>
                                        <p:cTn id="18" dur="1" fill="hold">
                                          <p:stCondLst>
                                            <p:cond delay="0"/>
                                          </p:stCondLst>
                                        </p:cTn>
                                        <p:tgtEl>
                                          <p:spTgt spid="3077"/>
                                        </p:tgtEl>
                                        <p:attrNameLst>
                                          <p:attrName>style.visibility</p:attrName>
                                        </p:attrNameLst>
                                      </p:cBhvr>
                                      <p:to>
                                        <p:strVal val="visible"/>
                                      </p:to>
                                    </p:set>
                                    <p:anim calcmode="lin" valueType="num">
                                      <p:cBhvr>
                                        <p:cTn id="19" dur="500" fill="hold"/>
                                        <p:tgtEl>
                                          <p:spTgt spid="3077"/>
                                        </p:tgtEl>
                                        <p:attrNameLst>
                                          <p:attrName>ppt_w</p:attrName>
                                        </p:attrNameLst>
                                      </p:cBhvr>
                                      <p:tavLst>
                                        <p:tav tm="0">
                                          <p:val>
                                            <p:strVal val="4*#ppt_w"/>
                                          </p:val>
                                        </p:tav>
                                        <p:tav tm="100000">
                                          <p:val>
                                            <p:strVal val="#ppt_w"/>
                                          </p:val>
                                        </p:tav>
                                      </p:tavLst>
                                    </p:anim>
                                    <p:anim calcmode="lin" valueType="num">
                                      <p:cBhvr>
                                        <p:cTn id="20" dur="500" fill="hold"/>
                                        <p:tgtEl>
                                          <p:spTgt spid="307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7" name="Picture 15" descr="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Rectangle 10"/>
          <p:cNvSpPr>
            <a:spLocks noChangeArrowheads="1"/>
          </p:cNvSpPr>
          <p:nvPr/>
        </p:nvSpPr>
        <p:spPr bwMode="auto">
          <a:xfrm>
            <a:off x="1763713" y="195262"/>
            <a:ext cx="61071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a:solidFill>
                  <a:schemeClr val="bg1"/>
                </a:solidFill>
                <a:ea typeface="HGPｺﾞｼｯｸE" panose="020B0900000000000000" pitchFamily="50" charset="-128"/>
              </a:rPr>
              <a:t>税ってどう役立っているの？②</a:t>
            </a:r>
          </a:p>
        </p:txBody>
      </p:sp>
      <p:sp>
        <p:nvSpPr>
          <p:cNvPr id="12299" name="Text Box 11"/>
          <p:cNvSpPr txBox="1">
            <a:spLocks noChangeArrowheads="1"/>
          </p:cNvSpPr>
          <p:nvPr/>
        </p:nvSpPr>
        <p:spPr bwMode="auto">
          <a:xfrm>
            <a:off x="815975" y="2636837"/>
            <a:ext cx="4260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dirty="0">
                <a:ea typeface="HGPｺﾞｼｯｸE" panose="020B0900000000000000" pitchFamily="50" charset="-128"/>
              </a:rPr>
              <a:t>わたしたちの健康や生活を守るために</a:t>
            </a:r>
          </a:p>
        </p:txBody>
      </p:sp>
      <p:pic>
        <p:nvPicPr>
          <p:cNvPr id="12300"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3500437"/>
            <a:ext cx="1071563"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3068638"/>
            <a:ext cx="1925637" cy="305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7038" y="3402013"/>
            <a:ext cx="1676400"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463" y="3068638"/>
            <a:ext cx="2371725" cy="310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5"/>
          <p:cNvGrpSpPr>
            <a:grpSpLocks/>
          </p:cNvGrpSpPr>
          <p:nvPr/>
        </p:nvGrpSpPr>
        <p:grpSpPr bwMode="auto">
          <a:xfrm>
            <a:off x="7092950" y="1760538"/>
            <a:ext cx="1835150" cy="1524000"/>
            <a:chOff x="4513" y="2107"/>
            <a:chExt cx="1156" cy="960"/>
          </a:xfrm>
        </p:grpSpPr>
        <p:pic>
          <p:nvPicPr>
            <p:cNvPr id="12295"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3" y="2107"/>
              <a:ext cx="1156"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Text Box 14"/>
            <p:cNvSpPr txBox="1">
              <a:spLocks noChangeArrowheads="1"/>
            </p:cNvSpPr>
            <p:nvPr/>
          </p:nvSpPr>
          <p:spPr bwMode="auto">
            <a:xfrm>
              <a:off x="4589" y="2251"/>
              <a:ext cx="967"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税って、いろんな</a:t>
              </a:r>
            </a:p>
            <a:p>
              <a:pPr eaLnBrk="1" hangingPunct="1">
                <a:spcBef>
                  <a:spcPct val="0"/>
                </a:spcBef>
                <a:buFontTx/>
                <a:buNone/>
              </a:pPr>
              <a:r>
                <a:rPr lang="ja-JP" altLang="en-US" sz="1500">
                  <a:ea typeface="HGPｺﾞｼｯｸE" panose="020B0900000000000000" pitchFamily="50" charset="-128"/>
                </a:rPr>
                <a:t>ところで役立って</a:t>
              </a:r>
            </a:p>
            <a:p>
              <a:pPr eaLnBrk="1" hangingPunct="1">
                <a:spcBef>
                  <a:spcPct val="0"/>
                </a:spcBef>
                <a:buFontTx/>
                <a:buNone/>
              </a:pPr>
              <a:r>
                <a:rPr lang="ja-JP" altLang="en-US" sz="1500">
                  <a:ea typeface="HGPｺﾞｼｯｸE" panose="020B0900000000000000" pitchFamily="50" charset="-128"/>
                </a:rPr>
                <a:t>いるんだね</a:t>
              </a:r>
            </a:p>
          </p:txBody>
        </p:sp>
      </p:grpSp>
      <p:sp>
        <p:nvSpPr>
          <p:cNvPr id="2" name="スライド番号プレースホルダー 1"/>
          <p:cNvSpPr>
            <a:spLocks noGrp="1"/>
          </p:cNvSpPr>
          <p:nvPr>
            <p:ph type="sldNum" sz="quarter" idx="12"/>
          </p:nvPr>
        </p:nvSpPr>
        <p:spPr/>
        <p:txBody>
          <a:bodyPr/>
          <a:lstStyle/>
          <a:p>
            <a:pPr>
              <a:defRPr/>
            </a:pPr>
            <a:r>
              <a:rPr lang="en-US" altLang="ja-JP" dirty="0"/>
              <a:t>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nodeType="clickEffect">
                                  <p:stCondLst>
                                    <p:cond delay="0"/>
                                  </p:stCondLst>
                                  <p:childTnLst>
                                    <p:set>
                                      <p:cBhvr>
                                        <p:cTn id="6" dur="1" fill="hold">
                                          <p:stCondLst>
                                            <p:cond delay="0"/>
                                          </p:stCondLst>
                                        </p:cTn>
                                        <p:tgtEl>
                                          <p:spTgt spid="22533"/>
                                        </p:tgtEl>
                                        <p:attrNameLst>
                                          <p:attrName>style.visibility</p:attrName>
                                        </p:attrNameLst>
                                      </p:cBhvr>
                                      <p:to>
                                        <p:strVal val="visible"/>
                                      </p:to>
                                    </p:set>
                                    <p:anim calcmode="lin" valueType="num">
                                      <p:cBhvr>
                                        <p:cTn id="7" dur="500" fill="hold"/>
                                        <p:tgtEl>
                                          <p:spTgt spid="22533"/>
                                        </p:tgtEl>
                                        <p:attrNameLst>
                                          <p:attrName>ppt_w</p:attrName>
                                        </p:attrNameLst>
                                      </p:cBhvr>
                                      <p:tavLst>
                                        <p:tav tm="0">
                                          <p:val>
                                            <p:strVal val="4*#ppt_w"/>
                                          </p:val>
                                        </p:tav>
                                        <p:tav tm="100000">
                                          <p:val>
                                            <p:strVal val="#ppt_w"/>
                                          </p:val>
                                        </p:tav>
                                      </p:tavLst>
                                    </p:anim>
                                    <p:anim calcmode="lin" valueType="num">
                                      <p:cBhvr>
                                        <p:cTn id="8" dur="500" fill="hold"/>
                                        <p:tgtEl>
                                          <p:spTgt spid="22533"/>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2" fill="hold" nodeType="clickEffect">
                                  <p:stCondLst>
                                    <p:cond delay="0"/>
                                  </p:stCondLst>
                                  <p:childTnLst>
                                    <p:set>
                                      <p:cBhvr>
                                        <p:cTn id="12" dur="1" fill="hold">
                                          <p:stCondLst>
                                            <p:cond delay="0"/>
                                          </p:stCondLst>
                                        </p:cTn>
                                        <p:tgtEl>
                                          <p:spTgt spid="22534"/>
                                        </p:tgtEl>
                                        <p:attrNameLst>
                                          <p:attrName>style.visibility</p:attrName>
                                        </p:attrNameLst>
                                      </p:cBhvr>
                                      <p:to>
                                        <p:strVal val="visible"/>
                                      </p:to>
                                    </p:set>
                                    <p:anim calcmode="lin" valueType="num">
                                      <p:cBhvr>
                                        <p:cTn id="13" dur="500" fill="hold"/>
                                        <p:tgtEl>
                                          <p:spTgt spid="22534"/>
                                        </p:tgtEl>
                                        <p:attrNameLst>
                                          <p:attrName>ppt_w</p:attrName>
                                        </p:attrNameLst>
                                      </p:cBhvr>
                                      <p:tavLst>
                                        <p:tav tm="0">
                                          <p:val>
                                            <p:strVal val="4*#ppt_w"/>
                                          </p:val>
                                        </p:tav>
                                        <p:tav tm="100000">
                                          <p:val>
                                            <p:strVal val="#ppt_w"/>
                                          </p:val>
                                        </p:tav>
                                      </p:tavLst>
                                    </p:anim>
                                    <p:anim calcmode="lin" valueType="num">
                                      <p:cBhvr>
                                        <p:cTn id="14" dur="500" fill="hold"/>
                                        <p:tgtEl>
                                          <p:spTgt spid="22534"/>
                                        </p:tgtEl>
                                        <p:attrNameLst>
                                          <p:attrName>ppt_h</p:attrName>
                                        </p:attrNameLst>
                                      </p:cBhvr>
                                      <p:tavLst>
                                        <p:tav tm="0">
                                          <p:val>
                                            <p:strVal val="4*#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32" fill="hold" nodeType="clickEffect">
                                  <p:stCondLst>
                                    <p:cond delay="0"/>
                                  </p:stCondLst>
                                  <p:childTnLst>
                                    <p:set>
                                      <p:cBhvr>
                                        <p:cTn id="18" dur="1" fill="hold">
                                          <p:stCondLst>
                                            <p:cond delay="0"/>
                                          </p:stCondLst>
                                        </p:cTn>
                                        <p:tgtEl>
                                          <p:spTgt spid="22535"/>
                                        </p:tgtEl>
                                        <p:attrNameLst>
                                          <p:attrName>style.visibility</p:attrName>
                                        </p:attrNameLst>
                                      </p:cBhvr>
                                      <p:to>
                                        <p:strVal val="visible"/>
                                      </p:to>
                                    </p:set>
                                    <p:anim calcmode="lin" valueType="num">
                                      <p:cBhvr>
                                        <p:cTn id="19" dur="500" fill="hold"/>
                                        <p:tgtEl>
                                          <p:spTgt spid="22535"/>
                                        </p:tgtEl>
                                        <p:attrNameLst>
                                          <p:attrName>ppt_w</p:attrName>
                                        </p:attrNameLst>
                                      </p:cBhvr>
                                      <p:tavLst>
                                        <p:tav tm="0">
                                          <p:val>
                                            <p:strVal val="4*#ppt_w"/>
                                          </p:val>
                                        </p:tav>
                                        <p:tav tm="100000">
                                          <p:val>
                                            <p:strVal val="#ppt_w"/>
                                          </p:val>
                                        </p:tav>
                                      </p:tavLst>
                                    </p:anim>
                                    <p:anim calcmode="lin" valueType="num">
                                      <p:cBhvr>
                                        <p:cTn id="20" dur="500" fill="hold"/>
                                        <p:tgtEl>
                                          <p:spTgt spid="22535"/>
                                        </p:tgtEl>
                                        <p:attrNameLst>
                                          <p:attrName>ppt_h</p:attrName>
                                        </p:attrNameLst>
                                      </p:cBhvr>
                                      <p:tavLst>
                                        <p:tav tm="0">
                                          <p:val>
                                            <p:strVal val="4*#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17"/>
          <p:cNvGrpSpPr>
            <a:grpSpLocks/>
          </p:cNvGrpSpPr>
          <p:nvPr/>
        </p:nvGrpSpPr>
        <p:grpSpPr bwMode="auto">
          <a:xfrm>
            <a:off x="0" y="0"/>
            <a:ext cx="9144000" cy="6858000"/>
            <a:chOff x="0" y="0"/>
            <a:chExt cx="5760" cy="4320"/>
          </a:xfrm>
        </p:grpSpPr>
        <p:pic>
          <p:nvPicPr>
            <p:cNvPr id="13321" name="Picture 15" descr="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Rectangle 10"/>
            <p:cNvSpPr>
              <a:spLocks noChangeArrowheads="1"/>
            </p:cNvSpPr>
            <p:nvPr/>
          </p:nvSpPr>
          <p:spPr bwMode="auto">
            <a:xfrm>
              <a:off x="1111" y="123"/>
              <a:ext cx="3847"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a:solidFill>
                    <a:schemeClr val="bg1"/>
                  </a:solidFill>
                  <a:ea typeface="HGPｺﾞｼｯｸE" panose="020B0900000000000000" pitchFamily="50" charset="-128"/>
                </a:rPr>
                <a:t>税ってどう役立っているの？③</a:t>
              </a:r>
            </a:p>
          </p:txBody>
        </p:sp>
        <p:sp>
          <p:nvSpPr>
            <p:cNvPr id="13323" name="Text Box 11"/>
            <p:cNvSpPr txBox="1">
              <a:spLocks noChangeArrowheads="1"/>
            </p:cNvSpPr>
            <p:nvPr/>
          </p:nvSpPr>
          <p:spPr bwMode="auto">
            <a:xfrm>
              <a:off x="497" y="1661"/>
              <a:ext cx="311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a:ea typeface="HGPｺﾞｼｯｸE" panose="020B0900000000000000" pitchFamily="50" charset="-128"/>
                </a:rPr>
                <a:t>わたしたちが平等に教育を受けられるために</a:t>
              </a:r>
            </a:p>
          </p:txBody>
        </p:sp>
        <p:pic>
          <p:nvPicPr>
            <p:cNvPr id="13324"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8" y="2205"/>
              <a:ext cx="782" cy="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5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3141663"/>
            <a:ext cx="2703513" cy="27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8400" y="3357563"/>
            <a:ext cx="1579563" cy="281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3850" y="2492375"/>
            <a:ext cx="1831975"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5"/>
          <p:cNvGrpSpPr>
            <a:grpSpLocks/>
          </p:cNvGrpSpPr>
          <p:nvPr/>
        </p:nvGrpSpPr>
        <p:grpSpPr bwMode="auto">
          <a:xfrm>
            <a:off x="7345363" y="1916113"/>
            <a:ext cx="1763712" cy="1663700"/>
            <a:chOff x="3787" y="799"/>
            <a:chExt cx="1111" cy="1048"/>
          </a:xfrm>
        </p:grpSpPr>
        <p:pic>
          <p:nvPicPr>
            <p:cNvPr id="13319"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7" y="799"/>
              <a:ext cx="1111" cy="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Text Box 14"/>
            <p:cNvSpPr txBox="1">
              <a:spLocks noChangeArrowheads="1"/>
            </p:cNvSpPr>
            <p:nvPr/>
          </p:nvSpPr>
          <p:spPr bwMode="auto">
            <a:xfrm>
              <a:off x="3878" y="982"/>
              <a:ext cx="929"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みんなで学校に</a:t>
              </a:r>
            </a:p>
            <a:p>
              <a:pPr eaLnBrk="1" hangingPunct="1">
                <a:spcBef>
                  <a:spcPct val="0"/>
                </a:spcBef>
                <a:buFontTx/>
                <a:buNone/>
              </a:pPr>
              <a:r>
                <a:rPr lang="ja-JP" altLang="en-US" sz="1500">
                  <a:ea typeface="HGPｺﾞｼｯｸE" panose="020B0900000000000000" pitchFamily="50" charset="-128"/>
                </a:rPr>
                <a:t>行けるのも、</a:t>
              </a:r>
            </a:p>
            <a:p>
              <a:pPr eaLnBrk="1" hangingPunct="1">
                <a:spcBef>
                  <a:spcPct val="0"/>
                </a:spcBef>
                <a:buFontTx/>
                <a:buNone/>
              </a:pPr>
              <a:r>
                <a:rPr lang="ja-JP" altLang="en-US" sz="1500">
                  <a:ea typeface="HGPｺﾞｼｯｸE" panose="020B0900000000000000" pitchFamily="50" charset="-128"/>
                </a:rPr>
                <a:t>税のおかげ</a:t>
              </a:r>
            </a:p>
            <a:p>
              <a:pPr eaLnBrk="1" hangingPunct="1">
                <a:spcBef>
                  <a:spcPct val="0"/>
                </a:spcBef>
                <a:buFontTx/>
                <a:buNone/>
              </a:pPr>
              <a:r>
                <a:rPr lang="ja-JP" altLang="en-US" sz="1500">
                  <a:ea typeface="HGPｺﾞｼｯｸE" panose="020B0900000000000000" pitchFamily="50" charset="-128"/>
                </a:rPr>
                <a:t>なんだね</a:t>
              </a:r>
            </a:p>
          </p:txBody>
        </p:sp>
      </p:grpSp>
      <p:sp>
        <p:nvSpPr>
          <p:cNvPr id="2" name="スライド番号プレースホルダー 1"/>
          <p:cNvSpPr>
            <a:spLocks noGrp="1"/>
          </p:cNvSpPr>
          <p:nvPr>
            <p:ph type="sldNum" sz="quarter" idx="12"/>
          </p:nvPr>
        </p:nvSpPr>
        <p:spPr/>
        <p:txBody>
          <a:bodyPr/>
          <a:lstStyle/>
          <a:p>
            <a:pPr>
              <a:defRPr/>
            </a:pPr>
            <a:r>
              <a:rPr lang="en-US" altLang="ja-JP" dirty="0"/>
              <a:t>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nodeType="clickEffect">
                                  <p:stCondLst>
                                    <p:cond delay="0"/>
                                  </p:stCondLst>
                                  <p:childTnLst>
                                    <p:set>
                                      <p:cBhvr>
                                        <p:cTn id="6" dur="1" fill="hold">
                                          <p:stCondLst>
                                            <p:cond delay="0"/>
                                          </p:stCondLst>
                                        </p:cTn>
                                        <p:tgtEl>
                                          <p:spTgt spid="23557"/>
                                        </p:tgtEl>
                                        <p:attrNameLst>
                                          <p:attrName>style.visibility</p:attrName>
                                        </p:attrNameLst>
                                      </p:cBhvr>
                                      <p:to>
                                        <p:strVal val="visible"/>
                                      </p:to>
                                    </p:set>
                                    <p:anim calcmode="lin" valueType="num">
                                      <p:cBhvr>
                                        <p:cTn id="7" dur="500" fill="hold"/>
                                        <p:tgtEl>
                                          <p:spTgt spid="23557"/>
                                        </p:tgtEl>
                                        <p:attrNameLst>
                                          <p:attrName>ppt_w</p:attrName>
                                        </p:attrNameLst>
                                      </p:cBhvr>
                                      <p:tavLst>
                                        <p:tav tm="0">
                                          <p:val>
                                            <p:strVal val="4*#ppt_w"/>
                                          </p:val>
                                        </p:tav>
                                        <p:tav tm="100000">
                                          <p:val>
                                            <p:strVal val="#ppt_w"/>
                                          </p:val>
                                        </p:tav>
                                      </p:tavLst>
                                    </p:anim>
                                    <p:anim calcmode="lin" valueType="num">
                                      <p:cBhvr>
                                        <p:cTn id="8" dur="500" fill="hold"/>
                                        <p:tgtEl>
                                          <p:spTgt spid="23557"/>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2" fill="hold" nodeType="clickEffect">
                                  <p:stCondLst>
                                    <p:cond delay="0"/>
                                  </p:stCondLst>
                                  <p:childTnLst>
                                    <p:set>
                                      <p:cBhvr>
                                        <p:cTn id="12" dur="1" fill="hold">
                                          <p:stCondLst>
                                            <p:cond delay="0"/>
                                          </p:stCondLst>
                                        </p:cTn>
                                        <p:tgtEl>
                                          <p:spTgt spid="23558"/>
                                        </p:tgtEl>
                                        <p:attrNameLst>
                                          <p:attrName>style.visibility</p:attrName>
                                        </p:attrNameLst>
                                      </p:cBhvr>
                                      <p:to>
                                        <p:strVal val="visible"/>
                                      </p:to>
                                    </p:set>
                                    <p:anim calcmode="lin" valueType="num">
                                      <p:cBhvr>
                                        <p:cTn id="13" dur="500" fill="hold"/>
                                        <p:tgtEl>
                                          <p:spTgt spid="23558"/>
                                        </p:tgtEl>
                                        <p:attrNameLst>
                                          <p:attrName>ppt_w</p:attrName>
                                        </p:attrNameLst>
                                      </p:cBhvr>
                                      <p:tavLst>
                                        <p:tav tm="0">
                                          <p:val>
                                            <p:strVal val="4*#ppt_w"/>
                                          </p:val>
                                        </p:tav>
                                        <p:tav tm="100000">
                                          <p:val>
                                            <p:strVal val="#ppt_w"/>
                                          </p:val>
                                        </p:tav>
                                      </p:tavLst>
                                    </p:anim>
                                    <p:anim calcmode="lin" valueType="num">
                                      <p:cBhvr>
                                        <p:cTn id="14" dur="500" fill="hold"/>
                                        <p:tgtEl>
                                          <p:spTgt spid="23558"/>
                                        </p:tgtEl>
                                        <p:attrNameLst>
                                          <p:attrName>ppt_h</p:attrName>
                                        </p:attrNameLst>
                                      </p:cBhvr>
                                      <p:tavLst>
                                        <p:tav tm="0">
                                          <p:val>
                                            <p:strVal val="4*#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32" fill="hold" nodeType="clickEffect">
                                  <p:stCondLst>
                                    <p:cond delay="0"/>
                                  </p:stCondLst>
                                  <p:childTnLst>
                                    <p:set>
                                      <p:cBhvr>
                                        <p:cTn id="18" dur="1" fill="hold">
                                          <p:stCondLst>
                                            <p:cond delay="0"/>
                                          </p:stCondLst>
                                        </p:cTn>
                                        <p:tgtEl>
                                          <p:spTgt spid="23559"/>
                                        </p:tgtEl>
                                        <p:attrNameLst>
                                          <p:attrName>style.visibility</p:attrName>
                                        </p:attrNameLst>
                                      </p:cBhvr>
                                      <p:to>
                                        <p:strVal val="visible"/>
                                      </p:to>
                                    </p:set>
                                    <p:anim calcmode="lin" valueType="num">
                                      <p:cBhvr>
                                        <p:cTn id="19" dur="500" fill="hold"/>
                                        <p:tgtEl>
                                          <p:spTgt spid="23559"/>
                                        </p:tgtEl>
                                        <p:attrNameLst>
                                          <p:attrName>ppt_w</p:attrName>
                                        </p:attrNameLst>
                                      </p:cBhvr>
                                      <p:tavLst>
                                        <p:tav tm="0">
                                          <p:val>
                                            <p:strVal val="4*#ppt_w"/>
                                          </p:val>
                                        </p:tav>
                                        <p:tav tm="100000">
                                          <p:val>
                                            <p:strVal val="#ppt_w"/>
                                          </p:val>
                                        </p:tav>
                                      </p:tavLst>
                                    </p:anim>
                                    <p:anim calcmode="lin" valueType="num">
                                      <p:cBhvr>
                                        <p:cTn id="20" dur="500" fill="hold"/>
                                        <p:tgtEl>
                                          <p:spTgt spid="23559"/>
                                        </p:tgtEl>
                                        <p:attrNameLst>
                                          <p:attrName>ppt_h</p:attrName>
                                        </p:attrNameLst>
                                      </p:cBhvr>
                                      <p:tavLst>
                                        <p:tav tm="0">
                                          <p:val>
                                            <p:strVal val="4*#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1371</Words>
  <Application>Microsoft Office PowerPoint</Application>
  <PresentationFormat>画面に合わせる (4:3)</PresentationFormat>
  <Paragraphs>245</Paragraphs>
  <Slides>20</Slides>
  <Notes>7</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20</vt:i4>
      </vt:variant>
    </vt:vector>
  </HeadingPairs>
  <TitlesOfParts>
    <vt:vector size="27" baseType="lpstr">
      <vt:lpstr>HGPｺﾞｼｯｸE</vt:lpstr>
      <vt:lpstr>HGSｺﾞｼｯｸM</vt:lpstr>
      <vt:lpstr>HG丸ｺﾞｼｯｸM-PRO</vt:lpstr>
      <vt:lpstr>ＭＳ Ｐゴシック</vt:lpstr>
      <vt:lpstr>Arial</vt:lpstr>
      <vt:lpstr>Calibri</vt:lpstr>
      <vt:lpstr>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2014-06-11T01:49:37Z</dcterms:created>
  <dcterms:modified xsi:type="dcterms:W3CDTF">2024-02-29T04:43:13Z</dcterms:modified>
</cp:coreProperties>
</file>