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 id="2147483676" r:id="rId2"/>
    <p:sldMasterId id="2147483677" r:id="rId3"/>
    <p:sldMasterId id="2147483678" r:id="rId4"/>
  </p:sldMasterIdLst>
  <p:notesMasterIdLst>
    <p:notesMasterId r:id="rId33"/>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Lst>
  <p:sldSz cx="9144000" cy="6858000" type="screen4x3"/>
  <p:notesSz cx="6858000" cy="9144000"/>
  <p:embeddedFontLst>
    <p:embeddedFont>
      <p:font typeface="Noto Sans JP" panose="020B0600070205080204" charset="-128"/>
      <p:regular r:id="rId34"/>
      <p:bold r:id="rId35"/>
    </p:embeddedFont>
    <p:embeddedFont>
      <p:font typeface="Noto Sans" panose="020B0600070205080204" charset="0"/>
      <p:regular r:id="rId36"/>
      <p:bold r:id="rId37"/>
      <p:italic r:id="rId38"/>
      <p:boldItalic r:id="rId39"/>
    </p:embeddedFont>
    <p:embeddedFont>
      <p:font typeface="Times" panose="02020603050405020304" pitchFamily="18"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6F24FC1-09A6-4566-BBE9-8273AD1D4F68}">
  <a:tblStyle styleId="{B6F24FC1-09A6-4566-BBE9-8273AD1D4F68}"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258" autoAdjust="0"/>
  </p:normalViewPr>
  <p:slideViewPr>
    <p:cSldViewPr snapToGrid="0">
      <p:cViewPr>
        <p:scale>
          <a:sx n="190" d="100"/>
          <a:sy n="190" d="100"/>
        </p:scale>
        <p:origin x="-4434" y="-312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font" Target="fonts/font10.fntdata"/><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notes"/>
          <p:cNvSpPr txBox="1">
            <a:spLocks noGrp="1"/>
          </p:cNvSpPr>
          <p:nvPr>
            <p:ph type="body" idx="1"/>
          </p:nvPr>
        </p:nvSpPr>
        <p:spPr>
          <a:xfrm>
            <a:off x="685802" y="4400556"/>
            <a:ext cx="5486410" cy="36004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40" name="Google Shape;240;p1:notes"/>
          <p:cNvSpPr>
            <a:spLocks noGrp="1" noRot="1" noChangeAspect="1"/>
          </p:cNvSpPr>
          <p:nvPr>
            <p:ph type="sldImg" idx="2"/>
          </p:nvPr>
        </p:nvSpPr>
        <p:spPr>
          <a:xfrm>
            <a:off x="1170210" y="1143186"/>
            <a:ext cx="4517593" cy="3085276"/>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10:notes"/>
          <p:cNvSpPr txBox="1">
            <a:spLocks noGrp="1"/>
          </p:cNvSpPr>
          <p:nvPr>
            <p:ph type="body" idx="1"/>
          </p:nvPr>
        </p:nvSpPr>
        <p:spPr>
          <a:xfrm>
            <a:off x="685802" y="4400556"/>
            <a:ext cx="5486410" cy="36004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577" name="Google Shape;577;p10:notes"/>
          <p:cNvSpPr>
            <a:spLocks noGrp="1" noRot="1" noChangeAspect="1"/>
          </p:cNvSpPr>
          <p:nvPr>
            <p:ph type="sldImg" idx="2"/>
          </p:nvPr>
        </p:nvSpPr>
        <p:spPr>
          <a:xfrm>
            <a:off x="1170210" y="1143186"/>
            <a:ext cx="4517593" cy="3085276"/>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11:notes"/>
          <p:cNvSpPr txBox="1">
            <a:spLocks noGrp="1"/>
          </p:cNvSpPr>
          <p:nvPr>
            <p:ph type="body" idx="1"/>
          </p:nvPr>
        </p:nvSpPr>
        <p:spPr>
          <a:xfrm>
            <a:off x="685802" y="4400556"/>
            <a:ext cx="5486410" cy="36004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587" name="Google Shape;587;p11:notes"/>
          <p:cNvSpPr>
            <a:spLocks noGrp="1" noRot="1" noChangeAspect="1"/>
          </p:cNvSpPr>
          <p:nvPr>
            <p:ph type="sldImg" idx="2"/>
          </p:nvPr>
        </p:nvSpPr>
        <p:spPr>
          <a:xfrm>
            <a:off x="1170210" y="1143186"/>
            <a:ext cx="4517593" cy="3085276"/>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12:notes"/>
          <p:cNvSpPr>
            <a:spLocks noGrp="1" noRot="1" noChangeAspect="1"/>
          </p:cNvSpPr>
          <p:nvPr>
            <p:ph type="sldImg" idx="2"/>
          </p:nvPr>
        </p:nvSpPr>
        <p:spPr>
          <a:xfrm>
            <a:off x="1170210" y="1143186"/>
            <a:ext cx="4517593" cy="3085276"/>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8" name="Google Shape;598;p12:notes"/>
          <p:cNvSpPr txBox="1">
            <a:spLocks noGrp="1"/>
          </p:cNvSpPr>
          <p:nvPr>
            <p:ph type="body" idx="1"/>
          </p:nvPr>
        </p:nvSpPr>
        <p:spPr>
          <a:xfrm>
            <a:off x="685802" y="4400556"/>
            <a:ext cx="5486410" cy="36004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599" name="Google Shape;599;p12:notes"/>
          <p:cNvSpPr txBox="1">
            <a:spLocks noGrp="1"/>
          </p:cNvSpPr>
          <p:nvPr>
            <p:ph type="sldNum" idx="12"/>
          </p:nvPr>
        </p:nvSpPr>
        <p:spPr>
          <a:xfrm>
            <a:off x="3884620" y="8685225"/>
            <a:ext cx="2971806" cy="458788"/>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altLang="ja"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13:notes"/>
          <p:cNvSpPr txBox="1">
            <a:spLocks noGrp="1"/>
          </p:cNvSpPr>
          <p:nvPr>
            <p:ph type="body" idx="1"/>
          </p:nvPr>
        </p:nvSpPr>
        <p:spPr>
          <a:xfrm>
            <a:off x="685802" y="4400556"/>
            <a:ext cx="5486410" cy="36004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651" name="Google Shape;651;p13:notes"/>
          <p:cNvSpPr>
            <a:spLocks noGrp="1" noRot="1" noChangeAspect="1"/>
          </p:cNvSpPr>
          <p:nvPr>
            <p:ph type="sldImg" idx="2"/>
          </p:nvPr>
        </p:nvSpPr>
        <p:spPr>
          <a:xfrm>
            <a:off x="749969" y="550259"/>
            <a:ext cx="5560114" cy="379590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2" name="Google Shape;652;p13:notes"/>
          <p:cNvSpPr txBox="1">
            <a:spLocks noGrp="1"/>
          </p:cNvSpPr>
          <p:nvPr>
            <p:ph type="sldNum" idx="12"/>
          </p:nvPr>
        </p:nvSpPr>
        <p:spPr>
          <a:xfrm>
            <a:off x="3994567" y="9617332"/>
            <a:ext cx="3054079" cy="50669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en-US" altLang="ja" sz="1100" b="0" i="0" u="none" strike="noStrike" cap="none">
                <a:solidFill>
                  <a:srgbClr val="000000"/>
                </a:solidFill>
                <a:latin typeface="Arial"/>
                <a:ea typeface="Arial"/>
                <a:cs typeface="Arial"/>
                <a:sym typeface="Arial"/>
              </a:rPr>
              <a:t>13</a:t>
            </a:fld>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p14:notes"/>
          <p:cNvSpPr>
            <a:spLocks noGrp="1" noRot="1" noChangeAspect="1"/>
          </p:cNvSpPr>
          <p:nvPr>
            <p:ph type="sldImg" idx="2"/>
          </p:nvPr>
        </p:nvSpPr>
        <p:spPr>
          <a:xfrm>
            <a:off x="1170210" y="1143186"/>
            <a:ext cx="4517593" cy="3085276"/>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9" name="Google Shape;719;p14:notes"/>
          <p:cNvSpPr txBox="1">
            <a:spLocks noGrp="1"/>
          </p:cNvSpPr>
          <p:nvPr>
            <p:ph type="body" idx="1"/>
          </p:nvPr>
        </p:nvSpPr>
        <p:spPr>
          <a:xfrm>
            <a:off x="685802" y="4400556"/>
            <a:ext cx="5486410" cy="36004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720" name="Google Shape;720;p14:notes"/>
          <p:cNvSpPr txBox="1">
            <a:spLocks noGrp="1"/>
          </p:cNvSpPr>
          <p:nvPr>
            <p:ph type="sldNum" idx="12"/>
          </p:nvPr>
        </p:nvSpPr>
        <p:spPr>
          <a:xfrm>
            <a:off x="3884620" y="8685225"/>
            <a:ext cx="2971806" cy="458788"/>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altLang="ja" sz="1400" b="0" i="0" u="none" strike="noStrike" cap="none">
                <a:solidFill>
                  <a:srgbClr val="000000"/>
                </a:solidFill>
                <a:latin typeface="Arial"/>
                <a:ea typeface="Arial"/>
                <a:cs typeface="Arial"/>
                <a:sym typeface="Arial"/>
              </a:rPr>
              <a:t>14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15:notes"/>
          <p:cNvSpPr>
            <a:spLocks noGrp="1" noRot="1" noChangeAspect="1"/>
          </p:cNvSpPr>
          <p:nvPr>
            <p:ph type="sldImg" idx="2"/>
          </p:nvPr>
        </p:nvSpPr>
        <p:spPr>
          <a:xfrm>
            <a:off x="1170210" y="1143186"/>
            <a:ext cx="4517593" cy="3085276"/>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0" name="Google Shape;730;p15:notes"/>
          <p:cNvSpPr txBox="1">
            <a:spLocks noGrp="1"/>
          </p:cNvSpPr>
          <p:nvPr>
            <p:ph type="body" idx="1"/>
          </p:nvPr>
        </p:nvSpPr>
        <p:spPr>
          <a:xfrm>
            <a:off x="685802" y="4400556"/>
            <a:ext cx="5486410" cy="36004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731" name="Google Shape;731;p15:notes"/>
          <p:cNvSpPr txBox="1">
            <a:spLocks noGrp="1"/>
          </p:cNvSpPr>
          <p:nvPr>
            <p:ph type="sldNum" idx="12"/>
          </p:nvPr>
        </p:nvSpPr>
        <p:spPr>
          <a:xfrm>
            <a:off x="3884620" y="8685225"/>
            <a:ext cx="2971806" cy="458788"/>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altLang="ja" sz="1400" b="0" i="0" u="none" strike="noStrike" cap="none">
                <a:solidFill>
                  <a:srgbClr val="000000"/>
                </a:solidFill>
                <a:latin typeface="Arial"/>
                <a:ea typeface="Arial"/>
                <a:cs typeface="Arial"/>
                <a:sym typeface="Arial"/>
              </a:rPr>
              <a:t>15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16:notes"/>
          <p:cNvSpPr>
            <a:spLocks noGrp="1" noRot="1" noChangeAspect="1"/>
          </p:cNvSpPr>
          <p:nvPr>
            <p:ph type="sldImg" idx="2"/>
          </p:nvPr>
        </p:nvSpPr>
        <p:spPr>
          <a:xfrm>
            <a:off x="1170210" y="1143186"/>
            <a:ext cx="4517593" cy="3085276"/>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6" name="Google Shape;776;p16:notes"/>
          <p:cNvSpPr txBox="1">
            <a:spLocks noGrp="1"/>
          </p:cNvSpPr>
          <p:nvPr>
            <p:ph type="body" idx="1"/>
          </p:nvPr>
        </p:nvSpPr>
        <p:spPr>
          <a:xfrm>
            <a:off x="685802" y="4400556"/>
            <a:ext cx="5486410" cy="36004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777" name="Google Shape;777;p16:notes"/>
          <p:cNvSpPr txBox="1">
            <a:spLocks noGrp="1"/>
          </p:cNvSpPr>
          <p:nvPr>
            <p:ph type="sldNum" idx="12"/>
          </p:nvPr>
        </p:nvSpPr>
        <p:spPr>
          <a:xfrm>
            <a:off x="3884620" y="8685225"/>
            <a:ext cx="2971806" cy="458788"/>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altLang="ja" sz="1400" b="0" i="0" u="none" strike="noStrike" cap="none">
                <a:solidFill>
                  <a:srgbClr val="000000"/>
                </a:solidFill>
                <a:latin typeface="Arial"/>
                <a:ea typeface="Arial"/>
                <a:cs typeface="Arial"/>
                <a:sym typeface="Arial"/>
              </a:rPr>
              <a:t>16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p17:notes"/>
          <p:cNvSpPr>
            <a:spLocks noGrp="1" noRot="1" noChangeAspect="1"/>
          </p:cNvSpPr>
          <p:nvPr>
            <p:ph type="sldImg" idx="2"/>
          </p:nvPr>
        </p:nvSpPr>
        <p:spPr>
          <a:xfrm>
            <a:off x="1170210" y="1143186"/>
            <a:ext cx="4517593" cy="3085276"/>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8" name="Google Shape;788;p17:notes"/>
          <p:cNvSpPr txBox="1">
            <a:spLocks noGrp="1"/>
          </p:cNvSpPr>
          <p:nvPr>
            <p:ph type="body" idx="1"/>
          </p:nvPr>
        </p:nvSpPr>
        <p:spPr>
          <a:xfrm>
            <a:off x="685802" y="4400556"/>
            <a:ext cx="5486410" cy="36004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789" name="Google Shape;789;p17:notes"/>
          <p:cNvSpPr txBox="1">
            <a:spLocks noGrp="1"/>
          </p:cNvSpPr>
          <p:nvPr>
            <p:ph type="sldNum" idx="12"/>
          </p:nvPr>
        </p:nvSpPr>
        <p:spPr>
          <a:xfrm>
            <a:off x="3884620" y="8685225"/>
            <a:ext cx="2971806" cy="458788"/>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altLang="ja" sz="1400" b="0" i="0" u="none" strike="noStrike" cap="none">
                <a:solidFill>
                  <a:srgbClr val="000000"/>
                </a:solidFill>
                <a:latin typeface="Arial"/>
                <a:ea typeface="Arial"/>
                <a:cs typeface="Arial"/>
                <a:sym typeface="Arial"/>
              </a:rPr>
              <a:t>17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18:notes"/>
          <p:cNvSpPr>
            <a:spLocks noGrp="1" noRot="1" noChangeAspect="1"/>
          </p:cNvSpPr>
          <p:nvPr>
            <p:ph type="sldImg" idx="2"/>
          </p:nvPr>
        </p:nvSpPr>
        <p:spPr>
          <a:xfrm>
            <a:off x="1170210" y="1143186"/>
            <a:ext cx="4517700" cy="3085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8" name="Google Shape;858;p18:notes"/>
          <p:cNvSpPr txBox="1">
            <a:spLocks noGrp="1"/>
          </p:cNvSpPr>
          <p:nvPr>
            <p:ph type="body" idx="1"/>
          </p:nvPr>
        </p:nvSpPr>
        <p:spPr>
          <a:xfrm>
            <a:off x="685802" y="4400556"/>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859" name="Google Shape;859;p18:notes"/>
          <p:cNvSpPr txBox="1">
            <a:spLocks noGrp="1"/>
          </p:cNvSpPr>
          <p:nvPr>
            <p:ph type="sldNum" idx="12"/>
          </p:nvPr>
        </p:nvSpPr>
        <p:spPr>
          <a:xfrm>
            <a:off x="3884620" y="8685225"/>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altLang="ja" sz="1400" b="0" i="0" u="none" strike="noStrike" cap="none">
                <a:solidFill>
                  <a:srgbClr val="000000"/>
                </a:solidFill>
                <a:latin typeface="Arial"/>
                <a:ea typeface="Arial"/>
                <a:cs typeface="Arial"/>
                <a:sym typeface="Arial"/>
              </a:rPr>
              <a:t>18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19:notes"/>
          <p:cNvSpPr>
            <a:spLocks noGrp="1" noRot="1" noChangeAspect="1"/>
          </p:cNvSpPr>
          <p:nvPr>
            <p:ph type="sldImg" idx="2"/>
          </p:nvPr>
        </p:nvSpPr>
        <p:spPr>
          <a:xfrm>
            <a:off x="1170210" y="1143186"/>
            <a:ext cx="4517700" cy="3085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0" name="Google Shape;870;p19:notes"/>
          <p:cNvSpPr txBox="1">
            <a:spLocks noGrp="1"/>
          </p:cNvSpPr>
          <p:nvPr>
            <p:ph type="body" idx="1"/>
          </p:nvPr>
        </p:nvSpPr>
        <p:spPr>
          <a:xfrm>
            <a:off x="685802" y="4400556"/>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871" name="Google Shape;871;p19:notes"/>
          <p:cNvSpPr txBox="1">
            <a:spLocks noGrp="1"/>
          </p:cNvSpPr>
          <p:nvPr>
            <p:ph type="sldNum" idx="12"/>
          </p:nvPr>
        </p:nvSpPr>
        <p:spPr>
          <a:xfrm>
            <a:off x="3884620" y="8685225"/>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altLang="ja" sz="1400" b="0" i="0" u="none" strike="noStrike" cap="none">
                <a:solidFill>
                  <a:srgbClr val="000000"/>
                </a:solidFill>
                <a:latin typeface="Arial"/>
                <a:ea typeface="Arial"/>
                <a:cs typeface="Arial"/>
                <a:sym typeface="Arial"/>
              </a:rPr>
              <a:t>19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2:notes"/>
          <p:cNvSpPr>
            <a:spLocks noGrp="1" noRot="1" noChangeAspect="1"/>
          </p:cNvSpPr>
          <p:nvPr>
            <p:ph type="sldImg" idx="2"/>
          </p:nvPr>
        </p:nvSpPr>
        <p:spPr>
          <a:xfrm>
            <a:off x="1170210" y="1143186"/>
            <a:ext cx="4517593" cy="3085276"/>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2:notes"/>
          <p:cNvSpPr txBox="1">
            <a:spLocks noGrp="1"/>
          </p:cNvSpPr>
          <p:nvPr>
            <p:ph type="body" idx="1"/>
          </p:nvPr>
        </p:nvSpPr>
        <p:spPr>
          <a:xfrm>
            <a:off x="685802" y="4400556"/>
            <a:ext cx="5486410" cy="36004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46" name="Google Shape;246;p2:notes"/>
          <p:cNvSpPr txBox="1">
            <a:spLocks noGrp="1"/>
          </p:cNvSpPr>
          <p:nvPr>
            <p:ph type="sldNum" idx="12"/>
          </p:nvPr>
        </p:nvSpPr>
        <p:spPr>
          <a:xfrm>
            <a:off x="3884620" y="8685225"/>
            <a:ext cx="2971806" cy="458788"/>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altLang="ja"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20:notes"/>
          <p:cNvSpPr>
            <a:spLocks noGrp="1" noRot="1" noChangeAspect="1"/>
          </p:cNvSpPr>
          <p:nvPr>
            <p:ph type="sldImg" idx="2"/>
          </p:nvPr>
        </p:nvSpPr>
        <p:spPr>
          <a:xfrm>
            <a:off x="1170210" y="1143186"/>
            <a:ext cx="4517700" cy="3085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6" name="Google Shape;886;p20:notes"/>
          <p:cNvSpPr txBox="1">
            <a:spLocks noGrp="1"/>
          </p:cNvSpPr>
          <p:nvPr>
            <p:ph type="body" idx="1"/>
          </p:nvPr>
        </p:nvSpPr>
        <p:spPr>
          <a:xfrm>
            <a:off x="685802" y="4400556"/>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887" name="Google Shape;887;p20:notes"/>
          <p:cNvSpPr txBox="1">
            <a:spLocks noGrp="1"/>
          </p:cNvSpPr>
          <p:nvPr>
            <p:ph type="sldNum" idx="12"/>
          </p:nvPr>
        </p:nvSpPr>
        <p:spPr>
          <a:xfrm>
            <a:off x="3884620" y="8685225"/>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altLang="ja"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p21:notes"/>
          <p:cNvSpPr>
            <a:spLocks noGrp="1" noRot="1" noChangeAspect="1"/>
          </p:cNvSpPr>
          <p:nvPr>
            <p:ph type="sldImg" idx="2"/>
          </p:nvPr>
        </p:nvSpPr>
        <p:spPr>
          <a:xfrm>
            <a:off x="1170210" y="1143186"/>
            <a:ext cx="4517593" cy="3085276"/>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6" name="Google Shape;906;p21:notes"/>
          <p:cNvSpPr txBox="1">
            <a:spLocks noGrp="1"/>
          </p:cNvSpPr>
          <p:nvPr>
            <p:ph type="body" idx="1"/>
          </p:nvPr>
        </p:nvSpPr>
        <p:spPr>
          <a:xfrm>
            <a:off x="685802" y="4400556"/>
            <a:ext cx="5486410" cy="36004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907" name="Google Shape;907;p21:notes"/>
          <p:cNvSpPr txBox="1">
            <a:spLocks noGrp="1"/>
          </p:cNvSpPr>
          <p:nvPr>
            <p:ph type="sldNum" idx="12"/>
          </p:nvPr>
        </p:nvSpPr>
        <p:spPr>
          <a:xfrm>
            <a:off x="3884620" y="8685225"/>
            <a:ext cx="2971806" cy="458788"/>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altLang="ja" sz="1400" b="0" i="0" u="none" strike="noStrike" cap="none">
                <a:solidFill>
                  <a:srgbClr val="000000"/>
                </a:solidFill>
                <a:latin typeface="Arial"/>
                <a:ea typeface="Arial"/>
                <a:cs typeface="Arial"/>
                <a:sym typeface="Arial"/>
              </a:rPr>
              <a:t>21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p22:notes"/>
          <p:cNvSpPr>
            <a:spLocks noGrp="1" noRot="1" noChangeAspect="1"/>
          </p:cNvSpPr>
          <p:nvPr>
            <p:ph type="sldImg" idx="2"/>
          </p:nvPr>
        </p:nvSpPr>
        <p:spPr>
          <a:xfrm>
            <a:off x="1175566" y="1143550"/>
            <a:ext cx="45069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4" name="Google Shape;1034;p22:notes"/>
          <p:cNvSpPr txBox="1">
            <a:spLocks noGrp="1"/>
          </p:cNvSpPr>
          <p:nvPr>
            <p:ph type="body" idx="1"/>
          </p:nvPr>
        </p:nvSpPr>
        <p:spPr>
          <a:xfrm>
            <a:off x="685801" y="4400556"/>
            <a:ext cx="5486400" cy="3600600"/>
          </a:xfrm>
          <a:prstGeom prst="rect">
            <a:avLst/>
          </a:prstGeom>
          <a:noFill/>
          <a:ln>
            <a:noFill/>
          </a:ln>
        </p:spPr>
        <p:txBody>
          <a:bodyPr spcFirstLastPara="1" wrap="square" lIns="92100" tIns="46050" rIns="92100" bIns="46050" anchor="t" anchorCtr="0">
            <a:noAutofit/>
          </a:bodyPr>
          <a:lstStyle/>
          <a:p>
            <a:pPr marL="0" lvl="0" indent="0" algn="l" rtl="0">
              <a:lnSpc>
                <a:spcPct val="100000"/>
              </a:lnSpc>
              <a:spcBef>
                <a:spcPts val="0"/>
              </a:spcBef>
              <a:spcAft>
                <a:spcPts val="0"/>
              </a:spcAft>
              <a:buSzPts val="1100"/>
              <a:buNone/>
            </a:pPr>
            <a:endParaRPr/>
          </a:p>
        </p:txBody>
      </p:sp>
      <p:sp>
        <p:nvSpPr>
          <p:cNvPr id="1035" name="Google Shape;1035;p22:notes"/>
          <p:cNvSpPr txBox="1">
            <a:spLocks noGrp="1"/>
          </p:cNvSpPr>
          <p:nvPr>
            <p:ph type="sldNum" idx="12"/>
          </p:nvPr>
        </p:nvSpPr>
        <p:spPr>
          <a:xfrm>
            <a:off x="3884612" y="8685225"/>
            <a:ext cx="2971800" cy="458700"/>
          </a:xfrm>
          <a:prstGeom prst="rect">
            <a:avLst/>
          </a:prstGeom>
          <a:noFill/>
          <a:ln>
            <a:noFill/>
          </a:ln>
        </p:spPr>
        <p:txBody>
          <a:bodyPr spcFirstLastPara="1" wrap="square" lIns="92100" tIns="46050" rIns="92100" bIns="4605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altLang="ja" sz="1400" b="0" i="0" u="none" strike="noStrike" cap="none">
                <a:solidFill>
                  <a:srgbClr val="000000"/>
                </a:solidFill>
                <a:latin typeface="Arial"/>
                <a:ea typeface="Arial"/>
                <a:cs typeface="Arial"/>
                <a:sym typeface="Arial"/>
              </a:rPr>
              <a:t>22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3"/>
        <p:cNvGrpSpPr/>
        <p:nvPr/>
      </p:nvGrpSpPr>
      <p:grpSpPr>
        <a:xfrm>
          <a:off x="0" y="0"/>
          <a:ext cx="0" cy="0"/>
          <a:chOff x="0" y="0"/>
          <a:chExt cx="0" cy="0"/>
        </a:xfrm>
      </p:grpSpPr>
      <p:sp>
        <p:nvSpPr>
          <p:cNvPr id="1184" name="Google Shape;1184;p23:notes"/>
          <p:cNvSpPr>
            <a:spLocks noGrp="1" noRot="1" noChangeAspect="1"/>
          </p:cNvSpPr>
          <p:nvPr>
            <p:ph type="sldImg" idx="2"/>
          </p:nvPr>
        </p:nvSpPr>
        <p:spPr>
          <a:xfrm>
            <a:off x="1371600" y="1143000"/>
            <a:ext cx="4116388"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5" name="Google Shape;1185;p23:notes"/>
          <p:cNvSpPr txBox="1">
            <a:spLocks noGrp="1"/>
          </p:cNvSpPr>
          <p:nvPr>
            <p:ph type="body" idx="1"/>
          </p:nvPr>
        </p:nvSpPr>
        <p:spPr>
          <a:xfrm>
            <a:off x="685801" y="4400556"/>
            <a:ext cx="5486400" cy="3600600"/>
          </a:xfrm>
          <a:prstGeom prst="rect">
            <a:avLst/>
          </a:prstGeom>
          <a:noFill/>
          <a:ln>
            <a:noFill/>
          </a:ln>
        </p:spPr>
        <p:txBody>
          <a:bodyPr spcFirstLastPara="1" wrap="square" lIns="92100" tIns="46050" rIns="92100" bIns="46050" anchor="t" anchorCtr="0">
            <a:noAutofit/>
          </a:bodyPr>
          <a:lstStyle/>
          <a:p>
            <a:pPr marL="0" lvl="0" indent="0" algn="l" rtl="0">
              <a:lnSpc>
                <a:spcPct val="100000"/>
              </a:lnSpc>
              <a:spcBef>
                <a:spcPts val="0"/>
              </a:spcBef>
              <a:spcAft>
                <a:spcPts val="0"/>
              </a:spcAft>
              <a:buSzPts val="1100"/>
              <a:buNone/>
            </a:pPr>
            <a:endParaRPr/>
          </a:p>
        </p:txBody>
      </p:sp>
      <p:sp>
        <p:nvSpPr>
          <p:cNvPr id="1186" name="Google Shape;1186;p23:notes"/>
          <p:cNvSpPr txBox="1">
            <a:spLocks noGrp="1"/>
          </p:cNvSpPr>
          <p:nvPr>
            <p:ph type="sldNum" idx="12"/>
          </p:nvPr>
        </p:nvSpPr>
        <p:spPr>
          <a:xfrm>
            <a:off x="3884612" y="8685225"/>
            <a:ext cx="2971800" cy="458700"/>
          </a:xfrm>
          <a:prstGeom prst="rect">
            <a:avLst/>
          </a:prstGeom>
          <a:noFill/>
          <a:ln>
            <a:noFill/>
          </a:ln>
        </p:spPr>
        <p:txBody>
          <a:bodyPr spcFirstLastPara="1" wrap="square" lIns="92100" tIns="46050" rIns="92100" bIns="4605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altLang="ja" sz="1400" b="0" i="0" u="none" strike="noStrike" cap="none">
                <a:solidFill>
                  <a:srgbClr val="000000"/>
                </a:solidFill>
                <a:latin typeface="Arial"/>
                <a:ea typeface="Arial"/>
                <a:cs typeface="Arial"/>
                <a:sym typeface="Arial"/>
              </a:rPr>
              <a:t>23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5"/>
        <p:cNvGrpSpPr/>
        <p:nvPr/>
      </p:nvGrpSpPr>
      <p:grpSpPr>
        <a:xfrm>
          <a:off x="0" y="0"/>
          <a:ext cx="0" cy="0"/>
          <a:chOff x="0" y="0"/>
          <a:chExt cx="0" cy="0"/>
        </a:xfrm>
      </p:grpSpPr>
      <p:sp>
        <p:nvSpPr>
          <p:cNvPr id="1296" name="Google Shape;1296;p24:notes"/>
          <p:cNvSpPr>
            <a:spLocks noGrp="1" noRot="1" noChangeAspect="1"/>
          </p:cNvSpPr>
          <p:nvPr>
            <p:ph type="sldImg" idx="2"/>
          </p:nvPr>
        </p:nvSpPr>
        <p:spPr>
          <a:xfrm>
            <a:off x="1175566" y="1143550"/>
            <a:ext cx="45069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7" name="Google Shape;1297;p24:notes"/>
          <p:cNvSpPr txBox="1">
            <a:spLocks noGrp="1"/>
          </p:cNvSpPr>
          <p:nvPr>
            <p:ph type="body" idx="1"/>
          </p:nvPr>
        </p:nvSpPr>
        <p:spPr>
          <a:xfrm>
            <a:off x="685801" y="4400556"/>
            <a:ext cx="5486400" cy="3600600"/>
          </a:xfrm>
          <a:prstGeom prst="rect">
            <a:avLst/>
          </a:prstGeom>
          <a:noFill/>
          <a:ln>
            <a:noFill/>
          </a:ln>
        </p:spPr>
        <p:txBody>
          <a:bodyPr spcFirstLastPara="1" wrap="square" lIns="92100" tIns="46050" rIns="92100" bIns="46050" anchor="t" anchorCtr="0">
            <a:noAutofit/>
          </a:bodyPr>
          <a:lstStyle/>
          <a:p>
            <a:pPr marL="0" lvl="0" indent="0" algn="l" rtl="0">
              <a:lnSpc>
                <a:spcPct val="100000"/>
              </a:lnSpc>
              <a:spcBef>
                <a:spcPts val="0"/>
              </a:spcBef>
              <a:spcAft>
                <a:spcPts val="0"/>
              </a:spcAft>
              <a:buSzPts val="1100"/>
              <a:buNone/>
            </a:pPr>
            <a:endParaRPr/>
          </a:p>
        </p:txBody>
      </p:sp>
      <p:sp>
        <p:nvSpPr>
          <p:cNvPr id="1298" name="Google Shape;1298;p24:notes"/>
          <p:cNvSpPr txBox="1">
            <a:spLocks noGrp="1"/>
          </p:cNvSpPr>
          <p:nvPr>
            <p:ph type="sldNum" idx="12"/>
          </p:nvPr>
        </p:nvSpPr>
        <p:spPr>
          <a:xfrm>
            <a:off x="3884612" y="8685225"/>
            <a:ext cx="2971800" cy="458700"/>
          </a:xfrm>
          <a:prstGeom prst="rect">
            <a:avLst/>
          </a:prstGeom>
          <a:noFill/>
          <a:ln>
            <a:noFill/>
          </a:ln>
        </p:spPr>
        <p:txBody>
          <a:bodyPr spcFirstLastPara="1" wrap="square" lIns="92100" tIns="46050" rIns="92100" bIns="4605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altLang="ja" sz="1400" b="0" i="0" u="none" strike="noStrike" cap="none">
                <a:solidFill>
                  <a:srgbClr val="000000"/>
                </a:solidFill>
                <a:latin typeface="Arial"/>
                <a:ea typeface="Arial"/>
                <a:cs typeface="Arial"/>
                <a:sym typeface="Arial"/>
              </a:rPr>
              <a:t>24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p25:notes"/>
          <p:cNvSpPr>
            <a:spLocks noGrp="1" noRot="1" noChangeAspect="1"/>
          </p:cNvSpPr>
          <p:nvPr>
            <p:ph type="sldImg" idx="2"/>
          </p:nvPr>
        </p:nvSpPr>
        <p:spPr>
          <a:xfrm>
            <a:off x="1175566" y="1143550"/>
            <a:ext cx="4506869" cy="30855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7" name="Google Shape;1347;p25:notes"/>
          <p:cNvSpPr txBox="1">
            <a:spLocks noGrp="1"/>
          </p:cNvSpPr>
          <p:nvPr>
            <p:ph type="body" idx="1"/>
          </p:nvPr>
        </p:nvSpPr>
        <p:spPr>
          <a:xfrm>
            <a:off x="685801" y="4400556"/>
            <a:ext cx="5486400" cy="3600455"/>
          </a:xfrm>
          <a:prstGeom prst="rect">
            <a:avLst/>
          </a:prstGeom>
          <a:noFill/>
          <a:ln>
            <a:noFill/>
          </a:ln>
        </p:spPr>
        <p:txBody>
          <a:bodyPr spcFirstLastPara="1" wrap="square" lIns="92100" tIns="46050" rIns="92100" bIns="46050" anchor="t" anchorCtr="0">
            <a:noAutofit/>
          </a:bodyPr>
          <a:lstStyle/>
          <a:p>
            <a:pPr marL="0" lvl="0" indent="0" algn="l" rtl="0">
              <a:lnSpc>
                <a:spcPct val="100000"/>
              </a:lnSpc>
              <a:spcBef>
                <a:spcPts val="0"/>
              </a:spcBef>
              <a:spcAft>
                <a:spcPts val="0"/>
              </a:spcAft>
              <a:buSzPts val="1100"/>
              <a:buNone/>
            </a:pPr>
            <a:endParaRPr/>
          </a:p>
        </p:txBody>
      </p:sp>
      <p:sp>
        <p:nvSpPr>
          <p:cNvPr id="1348" name="Google Shape;1348;p25:notes"/>
          <p:cNvSpPr txBox="1">
            <a:spLocks noGrp="1"/>
          </p:cNvSpPr>
          <p:nvPr>
            <p:ph type="sldNum" idx="12"/>
          </p:nvPr>
        </p:nvSpPr>
        <p:spPr>
          <a:xfrm>
            <a:off x="3884612" y="8685225"/>
            <a:ext cx="2971801" cy="458788"/>
          </a:xfrm>
          <a:prstGeom prst="rect">
            <a:avLst/>
          </a:prstGeom>
          <a:noFill/>
          <a:ln>
            <a:noFill/>
          </a:ln>
        </p:spPr>
        <p:txBody>
          <a:bodyPr spcFirstLastPara="1" wrap="square" lIns="92100" tIns="46050" rIns="92100" bIns="4605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altLang="ja" sz="1400" b="0" i="0" u="none" strike="noStrike" cap="none">
                <a:solidFill>
                  <a:srgbClr val="000000"/>
                </a:solidFill>
                <a:latin typeface="Arial"/>
                <a:ea typeface="Arial"/>
                <a:cs typeface="Arial"/>
                <a:sym typeface="Arial"/>
              </a:rPr>
              <a:t>25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p26:notes"/>
          <p:cNvSpPr>
            <a:spLocks noGrp="1" noRot="1" noChangeAspect="1"/>
          </p:cNvSpPr>
          <p:nvPr>
            <p:ph type="sldImg" idx="2"/>
          </p:nvPr>
        </p:nvSpPr>
        <p:spPr>
          <a:xfrm>
            <a:off x="1170210" y="1143186"/>
            <a:ext cx="4517593" cy="3085276"/>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6" name="Google Shape;1386;p26:notes"/>
          <p:cNvSpPr txBox="1">
            <a:spLocks noGrp="1"/>
          </p:cNvSpPr>
          <p:nvPr>
            <p:ph type="body" idx="1"/>
          </p:nvPr>
        </p:nvSpPr>
        <p:spPr>
          <a:xfrm>
            <a:off x="685802" y="4400556"/>
            <a:ext cx="5486410" cy="36004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Google Shape;1412;p27:notes"/>
          <p:cNvSpPr>
            <a:spLocks noGrp="1" noRot="1" noChangeAspect="1"/>
          </p:cNvSpPr>
          <p:nvPr>
            <p:ph type="sldImg" idx="2"/>
          </p:nvPr>
        </p:nvSpPr>
        <p:spPr>
          <a:xfrm>
            <a:off x="1170210" y="1143186"/>
            <a:ext cx="4517593" cy="3085276"/>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3" name="Google Shape;1413;p27:notes"/>
          <p:cNvSpPr txBox="1">
            <a:spLocks noGrp="1"/>
          </p:cNvSpPr>
          <p:nvPr>
            <p:ph type="body" idx="1"/>
          </p:nvPr>
        </p:nvSpPr>
        <p:spPr>
          <a:xfrm>
            <a:off x="685802" y="4400556"/>
            <a:ext cx="5486410" cy="36004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p28:notes"/>
          <p:cNvSpPr>
            <a:spLocks noGrp="1" noRot="1" noChangeAspect="1"/>
          </p:cNvSpPr>
          <p:nvPr>
            <p:ph type="sldImg" idx="2"/>
          </p:nvPr>
        </p:nvSpPr>
        <p:spPr>
          <a:xfrm>
            <a:off x="1175566" y="1143550"/>
            <a:ext cx="4506869" cy="30855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5" name="Google Shape;1435;p28:notes"/>
          <p:cNvSpPr txBox="1">
            <a:spLocks noGrp="1"/>
          </p:cNvSpPr>
          <p:nvPr>
            <p:ph type="body" idx="1"/>
          </p:nvPr>
        </p:nvSpPr>
        <p:spPr>
          <a:xfrm>
            <a:off x="685801" y="4400556"/>
            <a:ext cx="5486400" cy="3600455"/>
          </a:xfrm>
          <a:prstGeom prst="rect">
            <a:avLst/>
          </a:prstGeom>
          <a:noFill/>
          <a:ln>
            <a:noFill/>
          </a:ln>
        </p:spPr>
        <p:txBody>
          <a:bodyPr spcFirstLastPara="1" wrap="square" lIns="92100" tIns="46050" rIns="92100" bIns="46050" anchor="t" anchorCtr="0">
            <a:noAutofit/>
          </a:bodyPr>
          <a:lstStyle/>
          <a:p>
            <a:pPr marL="0" lvl="0" indent="0" algn="l" rtl="0">
              <a:lnSpc>
                <a:spcPct val="100000"/>
              </a:lnSpc>
              <a:spcBef>
                <a:spcPts val="0"/>
              </a:spcBef>
              <a:spcAft>
                <a:spcPts val="0"/>
              </a:spcAft>
              <a:buSzPts val="1100"/>
              <a:buNone/>
            </a:pPr>
            <a:endParaRPr/>
          </a:p>
        </p:txBody>
      </p:sp>
      <p:sp>
        <p:nvSpPr>
          <p:cNvPr id="1436" name="Google Shape;1436;p28:notes"/>
          <p:cNvSpPr txBox="1">
            <a:spLocks noGrp="1"/>
          </p:cNvSpPr>
          <p:nvPr>
            <p:ph type="sldNum" idx="12"/>
          </p:nvPr>
        </p:nvSpPr>
        <p:spPr>
          <a:xfrm>
            <a:off x="3884612" y="8685225"/>
            <a:ext cx="2971801" cy="458788"/>
          </a:xfrm>
          <a:prstGeom prst="rect">
            <a:avLst/>
          </a:prstGeom>
          <a:noFill/>
          <a:ln>
            <a:noFill/>
          </a:ln>
        </p:spPr>
        <p:txBody>
          <a:bodyPr spcFirstLastPara="1" wrap="square" lIns="92100" tIns="46050" rIns="92100" bIns="4605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altLang="ja" sz="1400" b="0" i="0" u="none" strike="noStrike" cap="none">
                <a:solidFill>
                  <a:srgbClr val="000000"/>
                </a:solidFill>
                <a:latin typeface="Arial"/>
                <a:ea typeface="Arial"/>
                <a:cs typeface="Arial"/>
                <a:sym typeface="Arial"/>
              </a:rPr>
              <a:t>28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3:notes"/>
          <p:cNvSpPr txBox="1">
            <a:spLocks noGrp="1"/>
          </p:cNvSpPr>
          <p:nvPr>
            <p:ph type="body" idx="1"/>
          </p:nvPr>
        </p:nvSpPr>
        <p:spPr>
          <a:xfrm>
            <a:off x="685802" y="4400556"/>
            <a:ext cx="5486410" cy="36004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85" name="Google Shape;285;p3:notes"/>
          <p:cNvSpPr>
            <a:spLocks noGrp="1" noRot="1" noChangeAspect="1"/>
          </p:cNvSpPr>
          <p:nvPr>
            <p:ph type="sldImg" idx="2"/>
          </p:nvPr>
        </p:nvSpPr>
        <p:spPr>
          <a:xfrm>
            <a:off x="1170210" y="1143186"/>
            <a:ext cx="4517593" cy="3085276"/>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4:notes"/>
          <p:cNvSpPr>
            <a:spLocks noGrp="1" noRot="1" noChangeAspect="1"/>
          </p:cNvSpPr>
          <p:nvPr>
            <p:ph type="sldImg" idx="2"/>
          </p:nvPr>
        </p:nvSpPr>
        <p:spPr>
          <a:xfrm>
            <a:off x="1170210" y="1143186"/>
            <a:ext cx="4517593" cy="3085276"/>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4:notes"/>
          <p:cNvSpPr txBox="1">
            <a:spLocks noGrp="1"/>
          </p:cNvSpPr>
          <p:nvPr>
            <p:ph type="body" idx="1"/>
          </p:nvPr>
        </p:nvSpPr>
        <p:spPr>
          <a:xfrm>
            <a:off x="685802" y="4400556"/>
            <a:ext cx="5486410" cy="36004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309" name="Google Shape;309;p4:notes"/>
          <p:cNvSpPr txBox="1">
            <a:spLocks noGrp="1"/>
          </p:cNvSpPr>
          <p:nvPr>
            <p:ph type="sldNum" idx="12"/>
          </p:nvPr>
        </p:nvSpPr>
        <p:spPr>
          <a:xfrm>
            <a:off x="3884620" y="8685225"/>
            <a:ext cx="2971806" cy="458788"/>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altLang="ja" sz="1400" b="0" i="0" u="none" strike="noStrike" cap="none">
                <a:solidFill>
                  <a:srgbClr val="000000"/>
                </a:solidFill>
                <a:latin typeface="Arial"/>
                <a:ea typeface="Arial"/>
                <a:cs typeface="Arial"/>
                <a:sym typeface="Arial"/>
              </a:rPr>
              <a:t>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5:notes"/>
          <p:cNvSpPr txBox="1">
            <a:spLocks noGrp="1"/>
          </p:cNvSpPr>
          <p:nvPr>
            <p:ph type="body" idx="1"/>
          </p:nvPr>
        </p:nvSpPr>
        <p:spPr>
          <a:xfrm>
            <a:off x="685802" y="4400556"/>
            <a:ext cx="5486410" cy="36004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391" name="Google Shape;391;p5:notes"/>
          <p:cNvSpPr>
            <a:spLocks noGrp="1" noRot="1" noChangeAspect="1"/>
          </p:cNvSpPr>
          <p:nvPr>
            <p:ph type="sldImg" idx="2"/>
          </p:nvPr>
        </p:nvSpPr>
        <p:spPr>
          <a:xfrm>
            <a:off x="1170210" y="1143186"/>
            <a:ext cx="4517593" cy="3085276"/>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6:notes"/>
          <p:cNvSpPr txBox="1">
            <a:spLocks noGrp="1"/>
          </p:cNvSpPr>
          <p:nvPr>
            <p:ph type="body" idx="1"/>
          </p:nvPr>
        </p:nvSpPr>
        <p:spPr>
          <a:xfrm>
            <a:off x="685802" y="4400556"/>
            <a:ext cx="5486410" cy="36004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447" name="Google Shape;447;p6:notes"/>
          <p:cNvSpPr>
            <a:spLocks noGrp="1" noRot="1" noChangeAspect="1"/>
          </p:cNvSpPr>
          <p:nvPr>
            <p:ph type="sldImg" idx="2"/>
          </p:nvPr>
        </p:nvSpPr>
        <p:spPr>
          <a:xfrm>
            <a:off x="1170210" y="1143186"/>
            <a:ext cx="4517593" cy="3085276"/>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7:notes"/>
          <p:cNvSpPr txBox="1">
            <a:spLocks noGrp="1"/>
          </p:cNvSpPr>
          <p:nvPr>
            <p:ph type="body" idx="1"/>
          </p:nvPr>
        </p:nvSpPr>
        <p:spPr>
          <a:xfrm>
            <a:off x="685802" y="4400556"/>
            <a:ext cx="5486410" cy="36004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490" name="Google Shape;490;p7:notes"/>
          <p:cNvSpPr>
            <a:spLocks noGrp="1" noRot="1" noChangeAspect="1"/>
          </p:cNvSpPr>
          <p:nvPr>
            <p:ph type="sldImg" idx="2"/>
          </p:nvPr>
        </p:nvSpPr>
        <p:spPr>
          <a:xfrm>
            <a:off x="1170210" y="1143186"/>
            <a:ext cx="4517593" cy="3085276"/>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8:notes"/>
          <p:cNvSpPr txBox="1">
            <a:spLocks noGrp="1"/>
          </p:cNvSpPr>
          <p:nvPr>
            <p:ph type="body" idx="1"/>
          </p:nvPr>
        </p:nvSpPr>
        <p:spPr>
          <a:xfrm>
            <a:off x="685802" y="4400556"/>
            <a:ext cx="5486410" cy="36004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513" name="Google Shape;513;p8:notes"/>
          <p:cNvSpPr>
            <a:spLocks noGrp="1" noRot="1" noChangeAspect="1"/>
          </p:cNvSpPr>
          <p:nvPr>
            <p:ph type="sldImg" idx="2"/>
          </p:nvPr>
        </p:nvSpPr>
        <p:spPr>
          <a:xfrm>
            <a:off x="1170210" y="1143186"/>
            <a:ext cx="4517593" cy="3085276"/>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9:notes"/>
          <p:cNvSpPr txBox="1">
            <a:spLocks noGrp="1"/>
          </p:cNvSpPr>
          <p:nvPr>
            <p:ph type="body" idx="1"/>
          </p:nvPr>
        </p:nvSpPr>
        <p:spPr>
          <a:xfrm>
            <a:off x="685802" y="4400556"/>
            <a:ext cx="5486410" cy="36004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548" name="Google Shape;548;p9:notes"/>
          <p:cNvSpPr>
            <a:spLocks noGrp="1" noRot="1" noChangeAspect="1"/>
          </p:cNvSpPr>
          <p:nvPr>
            <p:ph type="sldImg" idx="2"/>
          </p:nvPr>
        </p:nvSpPr>
        <p:spPr>
          <a:xfrm>
            <a:off x="749969" y="550259"/>
            <a:ext cx="5560114" cy="379590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Google Shape;549;p9:notes"/>
          <p:cNvSpPr txBox="1">
            <a:spLocks noGrp="1"/>
          </p:cNvSpPr>
          <p:nvPr>
            <p:ph type="sldNum" idx="12"/>
          </p:nvPr>
        </p:nvSpPr>
        <p:spPr>
          <a:xfrm>
            <a:off x="3994567" y="9617332"/>
            <a:ext cx="3054079" cy="50669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en-US" altLang="ja" sz="1100" b="0" i="0" u="none" strike="noStrike" cap="none">
                <a:solidFill>
                  <a:srgbClr val="000000"/>
                </a:solidFill>
                <a:latin typeface="Arial"/>
                <a:ea typeface="Arial"/>
                <a:cs typeface="Arial"/>
                <a:sym typeface="Arial"/>
              </a:rPr>
              <a:t>9</a:t>
            </a:fld>
            <a:endParaRPr sz="11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白紙" type="blank">
  <p:cSld name="BLANK">
    <p:bg>
      <p:bgPr>
        <a:blipFill>
          <a:blip r:embed="rId2">
            <a:alphaModFix/>
          </a:blip>
          <a:stretch>
            <a:fillRect/>
          </a:stretch>
        </a:blipFill>
        <a:effectLst/>
      </p:bgPr>
    </p:bg>
    <p:spTree>
      <p:nvGrpSpPr>
        <p:cNvPr id="1" name="Shape 6"/>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白紙">
  <p:cSld name="1_白紙">
    <p:bg>
      <p:bgPr>
        <a:blipFill>
          <a:blip r:embed="rId2">
            <a:alphaModFix/>
          </a:blip>
          <a:stretch>
            <a:fillRect/>
          </a:stretch>
        </a:blipFill>
        <a:effectLst/>
      </p:bgPr>
    </p:bg>
    <p:spTree>
      <p:nvGrpSpPr>
        <p:cNvPr id="1" name="Shape 77"/>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白紙">
  <p:cSld name="2_白紙">
    <p:spTree>
      <p:nvGrpSpPr>
        <p:cNvPr id="1" name="Shape 78"/>
        <p:cNvGrpSpPr/>
        <p:nvPr/>
      </p:nvGrpSpPr>
      <p:grpSpPr>
        <a:xfrm>
          <a:off x="0" y="0"/>
          <a:ext cx="0" cy="0"/>
          <a:chOff x="0" y="0"/>
          <a:chExt cx="0" cy="0"/>
        </a:xfrm>
      </p:grpSpPr>
      <p:sp>
        <p:nvSpPr>
          <p:cNvPr id="79" name="Google Shape;79;p13"/>
          <p:cNvSpPr/>
          <p:nvPr/>
        </p:nvSpPr>
        <p:spPr>
          <a:xfrm>
            <a:off x="5772274" y="1541748"/>
            <a:ext cx="3047876" cy="1877632"/>
          </a:xfrm>
          <a:prstGeom prst="rect">
            <a:avLst/>
          </a:prstGeom>
          <a:solidFill>
            <a:srgbClr val="F2F2F2"/>
          </a:solidFill>
          <a:ln>
            <a:noFill/>
          </a:ln>
        </p:spPr>
        <p:txBody>
          <a:bodyPr spcFirstLastPara="1" wrap="square" lIns="91425" tIns="90000" rIns="91425" bIns="45700" anchor="t" anchorCtr="0">
            <a:noAutofit/>
          </a:bodyPr>
          <a:lstStyle/>
          <a:p>
            <a:pPr marL="0" marR="0" lvl="0" indent="0" algn="l" rtl="0">
              <a:lnSpc>
                <a:spcPct val="114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80" name="Google Shape;80;p13"/>
          <p:cNvSpPr/>
          <p:nvPr/>
        </p:nvSpPr>
        <p:spPr>
          <a:xfrm>
            <a:off x="-1" y="705417"/>
            <a:ext cx="9144001" cy="58673"/>
          </a:xfrm>
          <a:prstGeom prst="rect">
            <a:avLst/>
          </a:prstGeom>
          <a:solidFill>
            <a:srgbClr val="005BA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81" name="Google Shape;81;p13"/>
          <p:cNvSpPr txBox="1">
            <a:spLocks noGrp="1"/>
          </p:cNvSpPr>
          <p:nvPr>
            <p:ph type="sldNum" idx="12"/>
          </p:nvPr>
        </p:nvSpPr>
        <p:spPr>
          <a:xfrm>
            <a:off x="8769893" y="6443281"/>
            <a:ext cx="374107" cy="298426"/>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ja"/>
              <a:t>‹#›</a:t>
            </a:fld>
            <a:endParaRPr/>
          </a:p>
        </p:txBody>
      </p:sp>
      <p:sp>
        <p:nvSpPr>
          <p:cNvPr id="82" name="Google Shape;82;p13"/>
          <p:cNvSpPr/>
          <p:nvPr/>
        </p:nvSpPr>
        <p:spPr>
          <a:xfrm>
            <a:off x="323851" y="1257115"/>
            <a:ext cx="831439" cy="226871"/>
          </a:xfrm>
          <a:prstGeom prst="rect">
            <a:avLst/>
          </a:prstGeom>
          <a:noFill/>
          <a:ln w="19050" cap="flat" cmpd="sng">
            <a:solidFill>
              <a:srgbClr val="262626"/>
            </a:solidFill>
            <a:prstDash val="solid"/>
            <a:round/>
            <a:headEnd type="none" w="sm" len="sm"/>
            <a:tailEnd type="none" w="sm" len="sm"/>
          </a:ln>
        </p:spPr>
        <p:txBody>
          <a:bodyPr spcFirstLastPara="1" wrap="square" lIns="72000" tIns="36000" rIns="72000" bIns="36000" anchor="ctr" anchorCtr="0">
            <a:noAutofit/>
          </a:bodyPr>
          <a:lstStyle/>
          <a:p>
            <a:pPr marL="0" marR="0" lvl="0" indent="0" algn="ctr" rtl="0">
              <a:lnSpc>
                <a:spcPct val="100000"/>
              </a:lnSpc>
              <a:spcBef>
                <a:spcPts val="0"/>
              </a:spcBef>
              <a:spcAft>
                <a:spcPts val="0"/>
              </a:spcAft>
              <a:buClr>
                <a:schemeClr val="dk1"/>
              </a:buClr>
              <a:buSzPts val="1300"/>
              <a:buFont typeface="Arial"/>
              <a:buNone/>
            </a:pPr>
            <a:r>
              <a:rPr lang="ja" sz="1300" b="0" i="0" u="none" strike="noStrike" cap="none">
                <a:solidFill>
                  <a:schemeClr val="dk1"/>
                </a:solidFill>
                <a:latin typeface="Arial"/>
                <a:ea typeface="Arial"/>
                <a:cs typeface="Arial"/>
                <a:sym typeface="Arial"/>
              </a:rPr>
              <a:t>前提条件</a:t>
            </a:r>
            <a:endParaRPr sz="1400" b="0" i="0" u="none" strike="noStrike" cap="none">
              <a:solidFill>
                <a:srgbClr val="000000"/>
              </a:solidFill>
              <a:latin typeface="Arial"/>
              <a:ea typeface="Arial"/>
              <a:cs typeface="Arial"/>
              <a:sym typeface="Arial"/>
            </a:endParaRPr>
          </a:p>
        </p:txBody>
      </p:sp>
      <p:sp>
        <p:nvSpPr>
          <p:cNvPr id="83" name="Google Shape;83;p13"/>
          <p:cNvSpPr/>
          <p:nvPr/>
        </p:nvSpPr>
        <p:spPr>
          <a:xfrm>
            <a:off x="323851" y="3614858"/>
            <a:ext cx="1337309" cy="226800"/>
          </a:xfrm>
          <a:prstGeom prst="rect">
            <a:avLst/>
          </a:prstGeom>
          <a:noFill/>
          <a:ln w="19050" cap="flat" cmpd="sng">
            <a:solidFill>
              <a:srgbClr val="005BAD"/>
            </a:solidFill>
            <a:prstDash val="solid"/>
            <a:round/>
            <a:headEnd type="none" w="sm" len="sm"/>
            <a:tailEnd type="none" w="sm" len="sm"/>
          </a:ln>
        </p:spPr>
        <p:txBody>
          <a:bodyPr spcFirstLastPara="1" wrap="square" lIns="72000" tIns="36000" rIns="72000" bIns="36000" anchor="ctr" anchorCtr="0">
            <a:noAutofit/>
          </a:bodyPr>
          <a:lstStyle/>
          <a:p>
            <a:pPr marL="0" marR="0" lvl="0" indent="0" algn="ctr" rtl="0">
              <a:lnSpc>
                <a:spcPct val="100000"/>
              </a:lnSpc>
              <a:spcBef>
                <a:spcPts val="0"/>
              </a:spcBef>
              <a:spcAft>
                <a:spcPts val="0"/>
              </a:spcAft>
              <a:buClr>
                <a:srgbClr val="005BAD"/>
              </a:buClr>
              <a:buSzPts val="1300"/>
              <a:buFont typeface="Arial"/>
              <a:buNone/>
            </a:pPr>
            <a:r>
              <a:rPr lang="ja" sz="1300" b="0" i="0" u="none" strike="noStrike" cap="none">
                <a:solidFill>
                  <a:srgbClr val="005BAD"/>
                </a:solidFill>
                <a:latin typeface="Arial"/>
                <a:ea typeface="Arial"/>
                <a:cs typeface="Arial"/>
                <a:sym typeface="Arial"/>
              </a:rPr>
              <a:t>討議</a:t>
            </a:r>
            <a:r>
              <a:rPr lang="ja" sz="1300" b="0" i="0" u="none" strike="noStrike" cap="none">
                <a:solidFill>
                  <a:schemeClr val="dk1"/>
                </a:solidFill>
                <a:latin typeface="Arial"/>
                <a:ea typeface="Arial"/>
                <a:cs typeface="Arial"/>
                <a:sym typeface="Arial"/>
              </a:rPr>
              <a:t>　パターン２</a:t>
            </a:r>
            <a:endParaRPr sz="1400" b="0" i="0" u="none" strike="noStrike" cap="none">
              <a:solidFill>
                <a:srgbClr val="000000"/>
              </a:solidFill>
              <a:latin typeface="Arial"/>
              <a:ea typeface="Arial"/>
              <a:cs typeface="Arial"/>
              <a:sym typeface="Arial"/>
            </a:endParaRPr>
          </a:p>
        </p:txBody>
      </p:sp>
      <p:sp>
        <p:nvSpPr>
          <p:cNvPr id="84" name="Google Shape;84;p13"/>
          <p:cNvSpPr/>
          <p:nvPr/>
        </p:nvSpPr>
        <p:spPr>
          <a:xfrm>
            <a:off x="324417" y="1541748"/>
            <a:ext cx="3455491" cy="1877632"/>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rtl="0">
              <a:lnSpc>
                <a:spcPct val="114000"/>
              </a:lnSpc>
              <a:spcBef>
                <a:spcPts val="0"/>
              </a:spcBef>
              <a:spcAft>
                <a:spcPts val="0"/>
              </a:spcAft>
              <a:buClr>
                <a:schemeClr val="dk1"/>
              </a:buClr>
              <a:buSzPts val="1100"/>
              <a:buFont typeface="Arial"/>
              <a:buNone/>
            </a:pPr>
            <a:r>
              <a:rPr lang="ja" sz="1100" b="0" i="0" u="none" strike="noStrike" cap="none">
                <a:solidFill>
                  <a:schemeClr val="dk1"/>
                </a:solidFill>
                <a:latin typeface="Arial"/>
                <a:ea typeface="Arial"/>
                <a:cs typeface="Arial"/>
                <a:sym typeface="Arial"/>
              </a:rPr>
              <a:t>みなさんはメタバタウンの住人です。</a:t>
            </a:r>
            <a:endParaRPr sz="1100" b="0" i="0" u="none" strike="noStrike" cap="none">
              <a:solidFill>
                <a:schemeClr val="dk1"/>
              </a:solidFill>
              <a:latin typeface="Arial"/>
              <a:ea typeface="Arial"/>
              <a:cs typeface="Arial"/>
              <a:sym typeface="Arial"/>
            </a:endParaRPr>
          </a:p>
          <a:p>
            <a:pPr marL="0" marR="0" lvl="0" indent="0" algn="l" rtl="0">
              <a:lnSpc>
                <a:spcPct val="114000"/>
              </a:lnSpc>
              <a:spcBef>
                <a:spcPts val="0"/>
              </a:spcBef>
              <a:spcAft>
                <a:spcPts val="0"/>
              </a:spcAft>
              <a:buClr>
                <a:schemeClr val="dk1"/>
              </a:buClr>
              <a:buSzPts val="1100"/>
              <a:buFont typeface="Arial"/>
              <a:buNone/>
            </a:pPr>
            <a:r>
              <a:rPr lang="ja" sz="1100" b="0" i="0" u="none" strike="noStrike" cap="none">
                <a:solidFill>
                  <a:schemeClr val="dk1"/>
                </a:solidFill>
                <a:latin typeface="Arial"/>
                <a:ea typeface="Arial"/>
                <a:cs typeface="Arial"/>
                <a:sym typeface="Arial"/>
              </a:rPr>
              <a:t>メタバタウンには家が４軒あり、町の真ん中を町が管理する川が流れています。</a:t>
            </a:r>
            <a:endParaRPr sz="1400" b="0" i="0" u="none" strike="noStrike" cap="none">
              <a:solidFill>
                <a:srgbClr val="000000"/>
              </a:solidFill>
              <a:latin typeface="Arial"/>
              <a:ea typeface="Arial"/>
              <a:cs typeface="Arial"/>
              <a:sym typeface="Arial"/>
            </a:endParaRPr>
          </a:p>
          <a:p>
            <a:pPr marL="0" marR="0" lvl="0" indent="0" algn="l" rtl="0">
              <a:lnSpc>
                <a:spcPct val="114000"/>
              </a:lnSpc>
              <a:spcBef>
                <a:spcPts val="0"/>
              </a:spcBef>
              <a:spcAft>
                <a:spcPts val="0"/>
              </a:spcAft>
              <a:buClr>
                <a:schemeClr val="dk1"/>
              </a:buClr>
              <a:buSzPts val="1100"/>
              <a:buFont typeface="Arial"/>
              <a:buNone/>
            </a:pPr>
            <a:r>
              <a:rPr lang="ja" sz="1100" b="0" i="0" u="none" strike="noStrike" cap="none">
                <a:solidFill>
                  <a:schemeClr val="dk1"/>
                </a:solidFill>
                <a:latin typeface="Arial"/>
                <a:ea typeface="Arial"/>
                <a:cs typeface="Arial"/>
                <a:sym typeface="Arial"/>
              </a:rPr>
              <a:t>行き来には渡し船を使っていますが、</a:t>
            </a:r>
            <a:endParaRPr sz="1100" b="0" i="0" u="none" strike="noStrike" cap="none">
              <a:solidFill>
                <a:schemeClr val="dk1"/>
              </a:solidFill>
              <a:latin typeface="Arial"/>
              <a:ea typeface="Arial"/>
              <a:cs typeface="Arial"/>
              <a:sym typeface="Arial"/>
            </a:endParaRPr>
          </a:p>
          <a:p>
            <a:pPr marL="0" marR="0" lvl="0" indent="0" algn="l" rtl="0">
              <a:lnSpc>
                <a:spcPct val="114000"/>
              </a:lnSpc>
              <a:spcBef>
                <a:spcPts val="0"/>
              </a:spcBef>
              <a:spcAft>
                <a:spcPts val="0"/>
              </a:spcAft>
              <a:buClr>
                <a:schemeClr val="dk1"/>
              </a:buClr>
              <a:buSzPts val="1100"/>
              <a:buFont typeface="Arial"/>
              <a:buNone/>
            </a:pPr>
            <a:r>
              <a:rPr lang="ja" sz="1100" b="0" i="0" u="none" strike="noStrike" cap="none">
                <a:solidFill>
                  <a:schemeClr val="dk1"/>
                </a:solidFill>
                <a:latin typeface="Arial"/>
                <a:ea typeface="Arial"/>
                <a:cs typeface="Arial"/>
                <a:sym typeface="Arial"/>
              </a:rPr>
              <a:t>雨で増水すると運航できず不便でした。</a:t>
            </a:r>
            <a:endParaRPr sz="1400" b="0" i="0" u="none" strike="noStrike" cap="none">
              <a:solidFill>
                <a:srgbClr val="000000"/>
              </a:solidFill>
              <a:latin typeface="Arial"/>
              <a:ea typeface="Arial"/>
              <a:cs typeface="Arial"/>
              <a:sym typeface="Arial"/>
            </a:endParaRPr>
          </a:p>
          <a:p>
            <a:pPr marL="0" marR="0" lvl="0" indent="0" algn="l" rtl="0">
              <a:lnSpc>
                <a:spcPct val="114000"/>
              </a:lnSpc>
              <a:spcBef>
                <a:spcPts val="0"/>
              </a:spcBef>
              <a:spcAft>
                <a:spcPts val="0"/>
              </a:spcAft>
              <a:buClr>
                <a:schemeClr val="dk1"/>
              </a:buClr>
              <a:buSzPts val="1100"/>
              <a:buFont typeface="Arial"/>
              <a:buNone/>
            </a:pPr>
            <a:r>
              <a:rPr lang="ja" sz="1100" b="0" i="0" u="none" strike="noStrike" cap="none">
                <a:solidFill>
                  <a:schemeClr val="dk1"/>
                </a:solidFill>
                <a:latin typeface="Arial"/>
                <a:ea typeface="Arial"/>
                <a:cs typeface="Arial"/>
                <a:sym typeface="Arial"/>
              </a:rPr>
              <a:t>今回、</a:t>
            </a:r>
            <a:r>
              <a:rPr lang="ja" sz="1100" b="0" i="0" u="none" strike="noStrike" cap="none">
                <a:solidFill>
                  <a:srgbClr val="C00000"/>
                </a:solidFill>
                <a:latin typeface="Arial"/>
                <a:ea typeface="Arial"/>
                <a:cs typeface="Arial"/>
                <a:sym typeface="Arial"/>
              </a:rPr>
              <a:t> メタバタウンの全ての住人の希望 </a:t>
            </a:r>
            <a:r>
              <a:rPr lang="ja" sz="1100" b="0" i="0" u="none" strike="noStrike" cap="none">
                <a:solidFill>
                  <a:schemeClr val="dk1"/>
                </a:solidFill>
                <a:latin typeface="Arial"/>
                <a:ea typeface="Arial"/>
                <a:cs typeface="Arial"/>
                <a:sym typeface="Arial"/>
              </a:rPr>
              <a:t>により</a:t>
            </a:r>
            <a:endParaRPr sz="1100" b="0" i="0" u="none" strike="noStrike" cap="none">
              <a:solidFill>
                <a:schemeClr val="dk1"/>
              </a:solidFill>
              <a:latin typeface="Arial"/>
              <a:ea typeface="Arial"/>
              <a:cs typeface="Arial"/>
              <a:sym typeface="Arial"/>
            </a:endParaRPr>
          </a:p>
          <a:p>
            <a:pPr marL="0" marR="0" lvl="0" indent="0" algn="l" rtl="0">
              <a:lnSpc>
                <a:spcPct val="114000"/>
              </a:lnSpc>
              <a:spcBef>
                <a:spcPts val="0"/>
              </a:spcBef>
              <a:spcAft>
                <a:spcPts val="0"/>
              </a:spcAft>
              <a:buClr>
                <a:schemeClr val="dk1"/>
              </a:buClr>
              <a:buSzPts val="1100"/>
              <a:buFont typeface="Arial"/>
              <a:buNone/>
            </a:pPr>
            <a:r>
              <a:rPr lang="ja" sz="1100" b="0" i="0" u="none" strike="noStrike" cap="none">
                <a:solidFill>
                  <a:schemeClr val="dk1"/>
                </a:solidFill>
                <a:latin typeface="Arial"/>
                <a:ea typeface="Arial"/>
                <a:cs typeface="Arial"/>
                <a:sym typeface="Arial"/>
              </a:rPr>
              <a:t>橋を建設することになりました。</a:t>
            </a:r>
            <a:endParaRPr sz="1400" b="0" i="0" u="none" strike="noStrike" cap="none">
              <a:solidFill>
                <a:srgbClr val="000000"/>
              </a:solidFill>
              <a:latin typeface="Arial"/>
              <a:ea typeface="Arial"/>
              <a:cs typeface="Arial"/>
              <a:sym typeface="Arial"/>
            </a:endParaRPr>
          </a:p>
          <a:p>
            <a:pPr marL="0" marR="0" lvl="0" indent="0" algn="l" rtl="0">
              <a:lnSpc>
                <a:spcPct val="114000"/>
              </a:lnSpc>
              <a:spcBef>
                <a:spcPts val="0"/>
              </a:spcBef>
              <a:spcAft>
                <a:spcPts val="0"/>
              </a:spcAft>
              <a:buClr>
                <a:schemeClr val="dk1"/>
              </a:buClr>
              <a:buSzPts val="1100"/>
              <a:buFont typeface="Arial"/>
              <a:buNone/>
            </a:pPr>
            <a:r>
              <a:rPr lang="ja" sz="1100" b="0" i="0" u="none" strike="noStrike" cap="none">
                <a:solidFill>
                  <a:schemeClr val="dk1"/>
                </a:solidFill>
                <a:latin typeface="Arial"/>
                <a:ea typeface="Arial"/>
                <a:cs typeface="Arial"/>
                <a:sym typeface="Arial"/>
              </a:rPr>
              <a:t>橋の建設費用は400万円です。</a:t>
            </a:r>
            <a:endParaRPr sz="1100" b="0" i="0" u="none" strike="noStrike" cap="none">
              <a:solidFill>
                <a:schemeClr val="dk1"/>
              </a:solidFill>
              <a:latin typeface="Arial"/>
              <a:ea typeface="Arial"/>
              <a:cs typeface="Arial"/>
              <a:sym typeface="Arial"/>
            </a:endParaRPr>
          </a:p>
          <a:p>
            <a:pPr marL="0" marR="0" lvl="0" indent="0" algn="l" rtl="0">
              <a:lnSpc>
                <a:spcPct val="114000"/>
              </a:lnSpc>
              <a:spcBef>
                <a:spcPts val="0"/>
              </a:spcBef>
              <a:spcAft>
                <a:spcPts val="0"/>
              </a:spcAft>
              <a:buClr>
                <a:schemeClr val="dk1"/>
              </a:buClr>
              <a:buSzPts val="1100"/>
              <a:buFont typeface="Arial"/>
              <a:buNone/>
            </a:pPr>
            <a:r>
              <a:rPr lang="ja" sz="1100" b="0" i="0" u="none" strike="noStrike" cap="none">
                <a:solidFill>
                  <a:schemeClr val="dk1"/>
                </a:solidFill>
                <a:latin typeface="Arial"/>
                <a:ea typeface="Arial"/>
                <a:cs typeface="Arial"/>
                <a:sym typeface="Arial"/>
              </a:rPr>
              <a:t>どのように負担すればいいと思いますか。</a:t>
            </a:r>
            <a:endParaRPr sz="1400" b="0" i="0" u="none" strike="noStrike" cap="none">
              <a:solidFill>
                <a:srgbClr val="000000"/>
              </a:solidFill>
              <a:latin typeface="Arial"/>
              <a:ea typeface="Arial"/>
              <a:cs typeface="Arial"/>
              <a:sym typeface="Arial"/>
            </a:endParaRPr>
          </a:p>
        </p:txBody>
      </p:sp>
      <p:sp>
        <p:nvSpPr>
          <p:cNvPr id="85" name="Google Shape;85;p13"/>
          <p:cNvSpPr/>
          <p:nvPr/>
        </p:nvSpPr>
        <p:spPr>
          <a:xfrm>
            <a:off x="811530" y="2583495"/>
            <a:ext cx="2000250" cy="177756"/>
          </a:xfrm>
          <a:prstGeom prst="rect">
            <a:avLst/>
          </a:prstGeom>
          <a:noFill/>
          <a:ln w="12700" cap="flat" cmpd="sng">
            <a:solidFill>
              <a:srgbClr val="C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86" name="Google Shape;86;p13"/>
          <p:cNvSpPr/>
          <p:nvPr/>
        </p:nvSpPr>
        <p:spPr>
          <a:xfrm>
            <a:off x="324417" y="3888724"/>
            <a:ext cx="2829091" cy="2831493"/>
          </a:xfrm>
          <a:prstGeom prst="rect">
            <a:avLst/>
          </a:prstGeom>
          <a:solidFill>
            <a:srgbClr val="EBFAFF"/>
          </a:solidFill>
          <a:ln>
            <a:noFill/>
          </a:ln>
        </p:spPr>
        <p:txBody>
          <a:bodyPr spcFirstLastPara="1" wrap="square" lIns="91425" tIns="45700" rIns="91425" bIns="45700" anchor="ctr" anchorCtr="0">
            <a:noAutofit/>
          </a:bodyPr>
          <a:lstStyle/>
          <a:p>
            <a:pPr marL="0" marR="0" lvl="0" indent="0" algn="l" rtl="0">
              <a:lnSpc>
                <a:spcPct val="114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87" name="Google Shape;87;p13"/>
          <p:cNvSpPr/>
          <p:nvPr/>
        </p:nvSpPr>
        <p:spPr>
          <a:xfrm>
            <a:off x="3928374" y="1541748"/>
            <a:ext cx="1843900" cy="1877632"/>
          </a:xfrm>
          <a:prstGeom prst="rect">
            <a:avLst/>
          </a:prstGeom>
          <a:solidFill>
            <a:srgbClr val="F2F2F2"/>
          </a:solidFill>
          <a:ln>
            <a:noFill/>
          </a:ln>
        </p:spPr>
        <p:txBody>
          <a:bodyPr spcFirstLastPara="1" wrap="square" lIns="91425" tIns="90000" rIns="91425" bIns="45700" anchor="t" anchorCtr="0">
            <a:noAutofit/>
          </a:bodyPr>
          <a:lstStyle/>
          <a:p>
            <a:pPr marL="0" marR="0" lvl="0" indent="0" algn="l" rtl="0">
              <a:lnSpc>
                <a:spcPct val="114000"/>
              </a:lnSpc>
              <a:spcBef>
                <a:spcPts val="0"/>
              </a:spcBef>
              <a:spcAft>
                <a:spcPts val="0"/>
              </a:spcAft>
              <a:buClr>
                <a:schemeClr val="dk1"/>
              </a:buClr>
              <a:buSzPts val="1100"/>
              <a:buFont typeface="Arial"/>
              <a:buNone/>
            </a:pPr>
            <a:r>
              <a:rPr lang="ja" sz="1100" b="0" i="0" u="none" strike="noStrike" cap="none">
                <a:solidFill>
                  <a:schemeClr val="dk1"/>
                </a:solidFill>
                <a:latin typeface="Arial"/>
                <a:ea typeface="Arial"/>
                <a:cs typeface="Arial"/>
                <a:sym typeface="Arial"/>
              </a:rPr>
              <a:t>各家の家族構成・所得金額・使用回数が同じ場合</a:t>
            </a:r>
            <a:endParaRPr sz="1100" b="0" i="0" u="none" strike="noStrike" cap="none">
              <a:solidFill>
                <a:schemeClr val="dk1"/>
              </a:solidFill>
              <a:latin typeface="Arial"/>
              <a:ea typeface="Arial"/>
              <a:cs typeface="Arial"/>
              <a:sym typeface="Arial"/>
            </a:endParaRPr>
          </a:p>
          <a:p>
            <a:pPr marL="0" marR="0" lvl="0" indent="0" algn="l" rtl="0">
              <a:lnSpc>
                <a:spcPct val="114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a:p>
            <a:pPr marL="171450" marR="0" lvl="0" indent="-171450" algn="l" rtl="0">
              <a:lnSpc>
                <a:spcPct val="114000"/>
              </a:lnSpc>
              <a:spcBef>
                <a:spcPts val="0"/>
              </a:spcBef>
              <a:spcAft>
                <a:spcPts val="0"/>
              </a:spcAft>
              <a:buClr>
                <a:schemeClr val="dk1"/>
              </a:buClr>
              <a:buSzPts val="1100"/>
              <a:buFont typeface="Noto Sans Symbols"/>
              <a:buChar char="●"/>
            </a:pPr>
            <a:r>
              <a:rPr lang="ja" sz="1100" b="1" i="0" u="none" strike="noStrike" cap="none">
                <a:solidFill>
                  <a:schemeClr val="dk1"/>
                </a:solidFill>
                <a:latin typeface="Arial"/>
                <a:ea typeface="Arial"/>
                <a:cs typeface="Arial"/>
                <a:sym typeface="Arial"/>
              </a:rPr>
              <a:t>ヒント</a:t>
            </a:r>
            <a:endParaRPr sz="1100" b="1" i="0" u="none" strike="noStrike" cap="none">
              <a:solidFill>
                <a:schemeClr val="dk1"/>
              </a:solidFill>
              <a:latin typeface="Arial"/>
              <a:ea typeface="Arial"/>
              <a:cs typeface="Arial"/>
              <a:sym typeface="Arial"/>
            </a:endParaRPr>
          </a:p>
          <a:p>
            <a:pPr marL="0" marR="0" lvl="0" indent="0" algn="l" rtl="0">
              <a:lnSpc>
                <a:spcPct val="114000"/>
              </a:lnSpc>
              <a:spcBef>
                <a:spcPts val="0"/>
              </a:spcBef>
              <a:spcAft>
                <a:spcPts val="0"/>
              </a:spcAft>
              <a:buClr>
                <a:schemeClr val="dk1"/>
              </a:buClr>
              <a:buSzPts val="1100"/>
              <a:buFont typeface="Noto Sans Symbols"/>
              <a:buNone/>
            </a:pPr>
            <a:r>
              <a:rPr lang="ja" sz="1100" b="0" i="0" u="none" strike="noStrike" cap="none">
                <a:solidFill>
                  <a:schemeClr val="dk1"/>
                </a:solidFill>
                <a:latin typeface="Arial"/>
                <a:ea typeface="Arial"/>
                <a:cs typeface="Arial"/>
                <a:sym typeface="Arial"/>
              </a:rPr>
              <a:t>    ４軒とも同じ条件だから、</a:t>
            </a:r>
            <a:endParaRPr sz="1100" b="0" i="0" u="none" strike="noStrike" cap="none">
              <a:solidFill>
                <a:schemeClr val="dk1"/>
              </a:solidFill>
              <a:latin typeface="Arial"/>
              <a:ea typeface="Arial"/>
              <a:cs typeface="Arial"/>
              <a:sym typeface="Arial"/>
            </a:endParaRPr>
          </a:p>
          <a:p>
            <a:pPr marL="0" marR="0" lvl="0" indent="0" algn="l" rtl="0">
              <a:lnSpc>
                <a:spcPct val="114000"/>
              </a:lnSpc>
              <a:spcBef>
                <a:spcPts val="0"/>
              </a:spcBef>
              <a:spcAft>
                <a:spcPts val="0"/>
              </a:spcAft>
              <a:buClr>
                <a:schemeClr val="dk1"/>
              </a:buClr>
              <a:buSzPts val="1100"/>
              <a:buFont typeface="Noto Sans Symbols"/>
              <a:buNone/>
            </a:pPr>
            <a:r>
              <a:rPr lang="ja" sz="1100" b="0" i="0" u="none" strike="noStrike" cap="none">
                <a:solidFill>
                  <a:schemeClr val="dk1"/>
                </a:solidFill>
                <a:latin typeface="Arial"/>
                <a:ea typeface="Arial"/>
                <a:cs typeface="Arial"/>
                <a:sym typeface="Arial"/>
              </a:rPr>
              <a:t>    公平に負担すると…</a:t>
            </a:r>
            <a:endParaRPr sz="1100" b="0" i="0" u="none" strike="noStrike" cap="none">
              <a:solidFill>
                <a:schemeClr val="dk1"/>
              </a:solidFill>
              <a:latin typeface="Arial"/>
              <a:ea typeface="Arial"/>
              <a:cs typeface="Arial"/>
              <a:sym typeface="Arial"/>
            </a:endParaRPr>
          </a:p>
        </p:txBody>
      </p:sp>
      <p:graphicFrame>
        <p:nvGraphicFramePr>
          <p:cNvPr id="88" name="Google Shape;88;p13"/>
          <p:cNvGraphicFramePr/>
          <p:nvPr/>
        </p:nvGraphicFramePr>
        <p:xfrm>
          <a:off x="3153508" y="3900331"/>
          <a:ext cx="3000000" cy="3000000"/>
        </p:xfrm>
        <a:graphic>
          <a:graphicData uri="http://schemas.openxmlformats.org/drawingml/2006/table">
            <a:tbl>
              <a:tblPr firstRow="1" bandRow="1">
                <a:noFill/>
                <a:tableStyleId>{B6F24FC1-09A6-4566-BBE9-8273AD1D4F68}</a:tableStyleId>
              </a:tblPr>
              <a:tblGrid>
                <a:gridCol w="942175">
                  <a:extLst>
                    <a:ext uri="{9D8B030D-6E8A-4147-A177-3AD203B41FA5}">
                      <a16:colId xmlns:a16="http://schemas.microsoft.com/office/drawing/2014/main" val="20000"/>
                    </a:ext>
                  </a:extLst>
                </a:gridCol>
                <a:gridCol w="897400">
                  <a:extLst>
                    <a:ext uri="{9D8B030D-6E8A-4147-A177-3AD203B41FA5}">
                      <a16:colId xmlns:a16="http://schemas.microsoft.com/office/drawing/2014/main" val="20001"/>
                    </a:ext>
                  </a:extLst>
                </a:gridCol>
                <a:gridCol w="1216350">
                  <a:extLst>
                    <a:ext uri="{9D8B030D-6E8A-4147-A177-3AD203B41FA5}">
                      <a16:colId xmlns:a16="http://schemas.microsoft.com/office/drawing/2014/main" val="20002"/>
                    </a:ext>
                  </a:extLst>
                </a:gridCol>
                <a:gridCol w="1277950">
                  <a:extLst>
                    <a:ext uri="{9D8B030D-6E8A-4147-A177-3AD203B41FA5}">
                      <a16:colId xmlns:a16="http://schemas.microsoft.com/office/drawing/2014/main" val="20003"/>
                    </a:ext>
                  </a:extLst>
                </a:gridCol>
                <a:gridCol w="1332975">
                  <a:extLst>
                    <a:ext uri="{9D8B030D-6E8A-4147-A177-3AD203B41FA5}">
                      <a16:colId xmlns:a16="http://schemas.microsoft.com/office/drawing/2014/main" val="20004"/>
                    </a:ext>
                  </a:extLst>
                </a:gridCol>
              </a:tblGrid>
              <a:tr h="482225">
                <a:tc>
                  <a:txBody>
                    <a:bodyPr/>
                    <a:lstStyle/>
                    <a:p>
                      <a:pPr marL="0" marR="0" lvl="0" indent="0" algn="ctr" rtl="0">
                        <a:lnSpc>
                          <a:spcPct val="100000"/>
                        </a:lnSpc>
                        <a:spcBef>
                          <a:spcPts val="0"/>
                        </a:spcBef>
                        <a:spcAft>
                          <a:spcPts val="0"/>
                        </a:spcAft>
                        <a:buClr>
                          <a:srgbClr val="000000"/>
                        </a:buClr>
                        <a:buSzPts val="1400"/>
                        <a:buFont typeface="Arial"/>
                        <a:buNone/>
                      </a:pPr>
                      <a:endParaRPr sz="1400" b="0" u="none" strike="noStrike" cap="none">
                        <a:solidFill>
                          <a:schemeClr val="lt1"/>
                        </a:solidFill>
                      </a:endParaRPr>
                    </a:p>
                  </a:txBody>
                  <a:tcPr marL="91450" marR="91450" marT="45725" marB="45725" anchor="ctr">
                    <a:lnL w="12700" cap="flat" cmpd="sng">
                      <a:solidFill>
                        <a:schemeClr val="lt1"/>
                      </a:solidFill>
                      <a:prstDash val="solid"/>
                      <a:round/>
                      <a:headEnd type="none" w="sm" len="sm"/>
                      <a:tailEnd type="none" w="sm" len="sm"/>
                    </a:lnL>
                    <a:lnR w="12700" cap="flat" cmpd="sng">
                      <a:solidFill>
                        <a:srgbClr val="005BAD"/>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5BAD"/>
                      </a:solidFill>
                      <a:prstDash val="solid"/>
                      <a:round/>
                      <a:headEnd type="none" w="sm" len="sm"/>
                      <a:tailEnd type="none" w="sm" len="sm"/>
                    </a:lnB>
                    <a:solidFill>
                      <a:srgbClr val="EBFA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ja" sz="1400" b="1" u="none" strike="noStrike" cap="none">
                          <a:solidFill>
                            <a:schemeClr val="lt1"/>
                          </a:solidFill>
                        </a:rPr>
                        <a:t>家族</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rgbClr val="005BAD"/>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ja" sz="1400" u="none" strike="noStrike" cap="none"/>
                        <a:t>所得金額</a:t>
                      </a:r>
                      <a:endParaRPr sz="1100" b="0" u="none" strike="noStrike" cap="none">
                        <a:solidFill>
                          <a:schemeClr val="lt1"/>
                        </a:solidFill>
                        <a:latin typeface="Arial"/>
                        <a:ea typeface="Arial"/>
                        <a:cs typeface="Arial"/>
                        <a:sym typeface="Arial"/>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rgbClr val="005BAD"/>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ja" sz="1400" u="none" strike="noStrike" cap="none"/>
                        <a:t>使用回数</a:t>
                      </a:r>
                      <a:endParaRPr sz="1400" u="none" strike="noStrike" cap="none"/>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rgbClr val="005BAD"/>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ja" sz="1400" u="none" strike="noStrike" cap="none"/>
                        <a:t>負担金額</a:t>
                      </a:r>
                      <a:endParaRPr sz="1400" u="none" strike="noStrike" cap="none"/>
                    </a:p>
                  </a:txBody>
                  <a:tcPr marL="91450" marR="91450" marT="45725" marB="45725" anchor="ctr">
                    <a:lnL w="12700" cap="flat" cmpd="sng">
                      <a:solidFill>
                        <a:schemeClr val="lt1"/>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rgbClr val="005BAD"/>
                    </a:solidFill>
                  </a:tcPr>
                </a:tc>
                <a:extLst>
                  <a:ext uri="{0D108BD9-81ED-4DB2-BD59-A6C34878D82A}">
                    <a16:rowId xmlns:a16="http://schemas.microsoft.com/office/drawing/2014/main" val="10000"/>
                  </a:ext>
                </a:extLst>
              </a:tr>
              <a:tr h="468050">
                <a:tc>
                  <a:txBody>
                    <a:bodyPr/>
                    <a:lstStyle/>
                    <a:p>
                      <a:pPr marL="0" marR="0" lvl="0" indent="0" algn="ctr" rtl="0">
                        <a:lnSpc>
                          <a:spcPct val="100000"/>
                        </a:lnSpc>
                        <a:spcBef>
                          <a:spcPts val="0"/>
                        </a:spcBef>
                        <a:spcAft>
                          <a:spcPts val="0"/>
                        </a:spcAft>
                        <a:buClr>
                          <a:srgbClr val="000000"/>
                        </a:buClr>
                        <a:buSzPts val="1200"/>
                        <a:buFont typeface="Arial"/>
                        <a:buNone/>
                      </a:pPr>
                      <a:r>
                        <a:rPr lang="ja" sz="1200" b="1" u="none" strike="noStrike" cap="none">
                          <a:latin typeface="Arial"/>
                          <a:ea typeface="Arial"/>
                          <a:cs typeface="Arial"/>
                          <a:sym typeface="Arial"/>
                        </a:rPr>
                        <a:t>Ａ家</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ja" sz="1200" b="1" u="none" strike="noStrike" cap="none">
                          <a:latin typeface="Arial"/>
                          <a:ea typeface="Arial"/>
                          <a:cs typeface="Arial"/>
                          <a:sym typeface="Arial"/>
                        </a:rPr>
                        <a:t>４人</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ja" sz="1200" b="1" u="none" strike="noStrike" cap="none">
                          <a:latin typeface="Arial"/>
                          <a:ea typeface="Arial"/>
                          <a:cs typeface="Arial"/>
                          <a:sym typeface="Arial"/>
                        </a:rPr>
                        <a:t>1,000万円</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ja" sz="1200" b="1" u="none" strike="noStrike" cap="none">
                          <a:latin typeface="Arial"/>
                          <a:ea typeface="Arial"/>
                          <a:cs typeface="Arial"/>
                          <a:sym typeface="Arial"/>
                        </a:rPr>
                        <a:t>月１0回</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rgbClr val="000000"/>
                        </a:buClr>
                        <a:buSzPts val="1200"/>
                        <a:buFont typeface="Arial"/>
                        <a:buNone/>
                      </a:pPr>
                      <a:r>
                        <a:rPr lang="ja" sz="1200" b="1" u="none" strike="noStrike" cap="none">
                          <a:latin typeface="Arial"/>
                          <a:ea typeface="Arial"/>
                          <a:cs typeface="Arial"/>
                          <a:sym typeface="Arial"/>
                        </a:rPr>
                        <a:t>万円</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rgbClr val="EBFFFC"/>
                    </a:solidFill>
                  </a:tcPr>
                </a:tc>
                <a:extLst>
                  <a:ext uri="{0D108BD9-81ED-4DB2-BD59-A6C34878D82A}">
                    <a16:rowId xmlns:a16="http://schemas.microsoft.com/office/drawing/2014/main" val="10001"/>
                  </a:ext>
                </a:extLst>
              </a:tr>
              <a:tr h="468050">
                <a:tc>
                  <a:txBody>
                    <a:bodyPr/>
                    <a:lstStyle/>
                    <a:p>
                      <a:pPr marL="0" marR="0" lvl="0" indent="0" algn="ctr" rtl="0">
                        <a:lnSpc>
                          <a:spcPct val="100000"/>
                        </a:lnSpc>
                        <a:spcBef>
                          <a:spcPts val="0"/>
                        </a:spcBef>
                        <a:spcAft>
                          <a:spcPts val="0"/>
                        </a:spcAft>
                        <a:buClr>
                          <a:srgbClr val="000000"/>
                        </a:buClr>
                        <a:buSzPts val="1200"/>
                        <a:buFont typeface="Arial"/>
                        <a:buNone/>
                      </a:pPr>
                      <a:r>
                        <a:rPr lang="ja" sz="1200" b="1" u="none" strike="noStrike" cap="none">
                          <a:latin typeface="Arial"/>
                          <a:ea typeface="Arial"/>
                          <a:cs typeface="Arial"/>
                          <a:sym typeface="Arial"/>
                        </a:rPr>
                        <a:t>Ｂ家</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ja" sz="1200" b="1" u="none" strike="noStrike" cap="none">
                          <a:latin typeface="Arial"/>
                          <a:ea typeface="Arial"/>
                          <a:cs typeface="Arial"/>
                          <a:sym typeface="Arial"/>
                        </a:rPr>
                        <a:t>４人</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ja" sz="1200" b="1" u="none" strike="noStrike" cap="none">
                          <a:latin typeface="Arial"/>
                          <a:ea typeface="Arial"/>
                          <a:cs typeface="Arial"/>
                          <a:sym typeface="Arial"/>
                        </a:rPr>
                        <a:t>600万円</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ja" sz="1200" b="1" u="none" strike="noStrike" cap="none">
                          <a:latin typeface="Arial"/>
                          <a:ea typeface="Arial"/>
                          <a:cs typeface="Arial"/>
                          <a:sym typeface="Arial"/>
                        </a:rPr>
                        <a:t>月10回</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rgbClr val="000000"/>
                        </a:buClr>
                        <a:buSzPts val="1200"/>
                        <a:buFont typeface="Arial"/>
                        <a:buNone/>
                      </a:pPr>
                      <a:r>
                        <a:rPr lang="ja" sz="1200" b="1" u="none" strike="noStrike" cap="none">
                          <a:latin typeface="Arial"/>
                          <a:ea typeface="Arial"/>
                          <a:cs typeface="Arial"/>
                          <a:sym typeface="Arial"/>
                        </a:rPr>
                        <a:t>万円</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rgbClr val="EBFFFC"/>
                    </a:solidFill>
                  </a:tcPr>
                </a:tc>
                <a:extLst>
                  <a:ext uri="{0D108BD9-81ED-4DB2-BD59-A6C34878D82A}">
                    <a16:rowId xmlns:a16="http://schemas.microsoft.com/office/drawing/2014/main" val="10002"/>
                  </a:ext>
                </a:extLst>
              </a:tr>
              <a:tr h="468050">
                <a:tc>
                  <a:txBody>
                    <a:bodyPr/>
                    <a:lstStyle/>
                    <a:p>
                      <a:pPr marL="0" marR="0" lvl="0" indent="0" algn="ctr" rtl="0">
                        <a:lnSpc>
                          <a:spcPct val="100000"/>
                        </a:lnSpc>
                        <a:spcBef>
                          <a:spcPts val="0"/>
                        </a:spcBef>
                        <a:spcAft>
                          <a:spcPts val="0"/>
                        </a:spcAft>
                        <a:buClr>
                          <a:srgbClr val="000000"/>
                        </a:buClr>
                        <a:buSzPts val="1200"/>
                        <a:buFont typeface="Arial"/>
                        <a:buNone/>
                      </a:pPr>
                      <a:r>
                        <a:rPr lang="ja" sz="1200" b="1" u="none" strike="noStrike" cap="none">
                          <a:latin typeface="Arial"/>
                          <a:ea typeface="Arial"/>
                          <a:cs typeface="Arial"/>
                          <a:sym typeface="Arial"/>
                        </a:rPr>
                        <a:t>Ｃ家</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ja" sz="1200" b="1" u="none" strike="noStrike" cap="none">
                          <a:latin typeface="Arial"/>
                          <a:ea typeface="Arial"/>
                          <a:cs typeface="Arial"/>
                          <a:sym typeface="Arial"/>
                        </a:rPr>
                        <a:t>４人</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ja" sz="1200" b="1" u="none" strike="noStrike" cap="none">
                          <a:latin typeface="Arial"/>
                          <a:ea typeface="Arial"/>
                          <a:cs typeface="Arial"/>
                          <a:sym typeface="Arial"/>
                        </a:rPr>
                        <a:t>300万円</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ja" sz="1200" b="1" u="none" strike="noStrike" cap="none">
                          <a:latin typeface="Arial"/>
                          <a:ea typeface="Arial"/>
                          <a:cs typeface="Arial"/>
                          <a:sym typeface="Arial"/>
                        </a:rPr>
                        <a:t>月10回</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rgbClr val="000000"/>
                        </a:buClr>
                        <a:buSzPts val="1200"/>
                        <a:buFont typeface="Arial"/>
                        <a:buNone/>
                      </a:pPr>
                      <a:r>
                        <a:rPr lang="ja" sz="1200" b="1" u="none" strike="noStrike" cap="none">
                          <a:latin typeface="Arial"/>
                          <a:ea typeface="Arial"/>
                          <a:cs typeface="Arial"/>
                          <a:sym typeface="Arial"/>
                        </a:rPr>
                        <a:t>万円</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rgbClr val="EBFFFC"/>
                    </a:solidFill>
                  </a:tcPr>
                </a:tc>
                <a:extLst>
                  <a:ext uri="{0D108BD9-81ED-4DB2-BD59-A6C34878D82A}">
                    <a16:rowId xmlns:a16="http://schemas.microsoft.com/office/drawing/2014/main" val="10003"/>
                  </a:ext>
                </a:extLst>
              </a:tr>
              <a:tr h="468050">
                <a:tc>
                  <a:txBody>
                    <a:bodyPr/>
                    <a:lstStyle/>
                    <a:p>
                      <a:pPr marL="0" marR="0" lvl="0" indent="0" algn="ctr" rtl="0">
                        <a:lnSpc>
                          <a:spcPct val="100000"/>
                        </a:lnSpc>
                        <a:spcBef>
                          <a:spcPts val="0"/>
                        </a:spcBef>
                        <a:spcAft>
                          <a:spcPts val="0"/>
                        </a:spcAft>
                        <a:buClr>
                          <a:srgbClr val="000000"/>
                        </a:buClr>
                        <a:buSzPts val="1200"/>
                        <a:buFont typeface="Arial"/>
                        <a:buNone/>
                      </a:pPr>
                      <a:r>
                        <a:rPr lang="ja" sz="1200" b="1" u="none" strike="noStrike" cap="none">
                          <a:latin typeface="Arial"/>
                          <a:ea typeface="Arial"/>
                          <a:cs typeface="Arial"/>
                          <a:sym typeface="Arial"/>
                        </a:rPr>
                        <a:t>Ｄ家</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ja" sz="1200" b="1" u="none" strike="noStrike" cap="none">
                          <a:latin typeface="Arial"/>
                          <a:ea typeface="Arial"/>
                          <a:cs typeface="Arial"/>
                          <a:sym typeface="Arial"/>
                        </a:rPr>
                        <a:t>４人</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ja" sz="1200" b="1" u="none" strike="noStrike" cap="none">
                          <a:latin typeface="Arial"/>
                          <a:ea typeface="Arial"/>
                          <a:cs typeface="Arial"/>
                          <a:sym typeface="Arial"/>
                        </a:rPr>
                        <a:t>100万円</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ja" sz="1200" b="1" u="none" strike="noStrike" cap="none">
                          <a:latin typeface="Arial"/>
                          <a:ea typeface="Arial"/>
                          <a:cs typeface="Arial"/>
                          <a:sym typeface="Arial"/>
                        </a:rPr>
                        <a:t>月１0回</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rgbClr val="000000"/>
                        </a:buClr>
                        <a:buSzPts val="1200"/>
                        <a:buFont typeface="Arial"/>
                        <a:buNone/>
                      </a:pPr>
                      <a:r>
                        <a:rPr lang="ja" sz="1200" b="1" u="none" strike="noStrike" cap="none">
                          <a:latin typeface="Arial"/>
                          <a:ea typeface="Arial"/>
                          <a:cs typeface="Arial"/>
                          <a:sym typeface="Arial"/>
                        </a:rPr>
                        <a:t>万円</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rgbClr val="EBFFFC"/>
                    </a:solidFill>
                  </a:tcPr>
                </a:tc>
                <a:extLst>
                  <a:ext uri="{0D108BD9-81ED-4DB2-BD59-A6C34878D82A}">
                    <a16:rowId xmlns:a16="http://schemas.microsoft.com/office/drawing/2014/main" val="10004"/>
                  </a:ext>
                </a:extLst>
              </a:tr>
              <a:tr h="468050">
                <a:tc gridSpan="4">
                  <a:txBody>
                    <a:bodyPr/>
                    <a:lstStyle/>
                    <a:p>
                      <a:pPr marL="0" marR="0" lvl="0" indent="0" algn="ctr" rtl="0">
                        <a:lnSpc>
                          <a:spcPct val="100000"/>
                        </a:lnSpc>
                        <a:spcBef>
                          <a:spcPts val="0"/>
                        </a:spcBef>
                        <a:spcAft>
                          <a:spcPts val="0"/>
                        </a:spcAft>
                        <a:buClr>
                          <a:srgbClr val="000000"/>
                        </a:buClr>
                        <a:buSzPts val="1200"/>
                        <a:buFont typeface="Arial"/>
                        <a:buNone/>
                      </a:pPr>
                      <a:r>
                        <a:rPr lang="ja" sz="1200" b="1" u="none" strike="noStrike" cap="none">
                          <a:latin typeface="Arial"/>
                          <a:ea typeface="Arial"/>
                          <a:cs typeface="Arial"/>
                          <a:sym typeface="Arial"/>
                        </a:rPr>
                        <a:t>合計</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rgbClr val="CEEEFE"/>
                    </a:solidFill>
                  </a:tcPr>
                </a:tc>
                <a:tc hMerge="1">
                  <a:txBody>
                    <a:bodyPr/>
                    <a:lstStyle/>
                    <a:p>
                      <a:endParaRPr lang="ja-JP"/>
                    </a:p>
                  </a:txBody>
                  <a:tcPr/>
                </a:tc>
                <a:tc hMerge="1">
                  <a:txBody>
                    <a:bodyPr/>
                    <a:lstStyle/>
                    <a:p>
                      <a:endParaRPr lang="ja-JP"/>
                    </a:p>
                  </a:txBody>
                  <a:tcPr/>
                </a:tc>
                <a:tc hMerge="1">
                  <a:txBody>
                    <a:bodyPr/>
                    <a:lstStyle/>
                    <a:p>
                      <a:endParaRPr lang="ja-JP"/>
                    </a:p>
                  </a:txBody>
                  <a:tcPr/>
                </a:tc>
                <a:tc>
                  <a:txBody>
                    <a:bodyPr/>
                    <a:lstStyle/>
                    <a:p>
                      <a:pPr marL="0" marR="0" lvl="0" indent="0" algn="r" rtl="0">
                        <a:lnSpc>
                          <a:spcPct val="100000"/>
                        </a:lnSpc>
                        <a:spcBef>
                          <a:spcPts val="0"/>
                        </a:spcBef>
                        <a:spcAft>
                          <a:spcPts val="0"/>
                        </a:spcAft>
                        <a:buClr>
                          <a:srgbClr val="000000"/>
                        </a:buClr>
                        <a:buSzPts val="1200"/>
                        <a:buFont typeface="Arial"/>
                        <a:buNone/>
                      </a:pPr>
                      <a:r>
                        <a:rPr lang="ja" sz="1200" b="1" u="none" strike="noStrike" cap="none">
                          <a:latin typeface="Arial"/>
                          <a:ea typeface="Arial"/>
                          <a:cs typeface="Arial"/>
                          <a:sym typeface="Arial"/>
                        </a:rPr>
                        <a:t>400万円</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rgbClr val="CEEEFE"/>
                    </a:solidFill>
                  </a:tcPr>
                </a:tc>
                <a:extLst>
                  <a:ext uri="{0D108BD9-81ED-4DB2-BD59-A6C34878D82A}">
                    <a16:rowId xmlns:a16="http://schemas.microsoft.com/office/drawing/2014/main" val="10005"/>
                  </a:ext>
                </a:extLst>
              </a:tr>
            </a:tbl>
          </a:graphicData>
        </a:graphic>
      </p:graphicFrame>
      <p:sp>
        <p:nvSpPr>
          <p:cNvPr id="89" name="Google Shape;89;p13"/>
          <p:cNvSpPr/>
          <p:nvPr/>
        </p:nvSpPr>
        <p:spPr>
          <a:xfrm>
            <a:off x="323642" y="4528158"/>
            <a:ext cx="3455491" cy="621034"/>
          </a:xfrm>
          <a:prstGeom prst="rect">
            <a:avLst/>
          </a:prstGeom>
          <a:noFill/>
          <a:ln>
            <a:noFill/>
          </a:ln>
        </p:spPr>
        <p:txBody>
          <a:bodyPr spcFirstLastPara="1" wrap="square" lIns="91425" tIns="45700" rIns="91425" bIns="45700" anchor="ctr" anchorCtr="0">
            <a:noAutofit/>
          </a:bodyPr>
          <a:lstStyle/>
          <a:p>
            <a:pPr marL="171450" marR="0" lvl="0" indent="-171450" algn="l" rtl="0">
              <a:lnSpc>
                <a:spcPct val="114000"/>
              </a:lnSpc>
              <a:spcBef>
                <a:spcPts val="0"/>
              </a:spcBef>
              <a:spcAft>
                <a:spcPts val="0"/>
              </a:spcAft>
              <a:buClr>
                <a:srgbClr val="005BAD"/>
              </a:buClr>
              <a:buSzPts val="1400"/>
              <a:buFont typeface="Noto Sans Symbols"/>
              <a:buChar char="●"/>
            </a:pPr>
            <a:r>
              <a:rPr lang="ja" sz="1400" b="0" i="0" u="none" strike="noStrike" cap="none">
                <a:solidFill>
                  <a:srgbClr val="005BAD"/>
                </a:solidFill>
                <a:latin typeface="Arial"/>
                <a:ea typeface="Arial"/>
                <a:cs typeface="Arial"/>
                <a:sym typeface="Arial"/>
              </a:rPr>
              <a:t>ヒント</a:t>
            </a:r>
            <a:endParaRPr sz="1400" b="0" i="0" u="none" strike="noStrike" cap="none">
              <a:solidFill>
                <a:srgbClr val="000000"/>
              </a:solidFill>
              <a:latin typeface="Arial"/>
              <a:ea typeface="Arial"/>
              <a:cs typeface="Arial"/>
              <a:sym typeface="Arial"/>
            </a:endParaRPr>
          </a:p>
          <a:p>
            <a:pPr marL="0" marR="0" lvl="0" indent="0" algn="l" rtl="0">
              <a:lnSpc>
                <a:spcPct val="114000"/>
              </a:lnSpc>
              <a:spcBef>
                <a:spcPts val="0"/>
              </a:spcBef>
              <a:spcAft>
                <a:spcPts val="0"/>
              </a:spcAft>
              <a:buClr>
                <a:schemeClr val="dk1"/>
              </a:buClr>
              <a:buSzPts val="1200"/>
              <a:buFont typeface="Noto Sans Symbols"/>
              <a:buNone/>
            </a:pPr>
            <a:r>
              <a:rPr lang="ja" sz="1200" b="0" i="0" u="none" strike="noStrike" cap="none">
                <a:solidFill>
                  <a:schemeClr val="dk1"/>
                </a:solidFill>
                <a:latin typeface="Arial"/>
                <a:ea typeface="Arial"/>
                <a:cs typeface="Arial"/>
                <a:sym typeface="Arial"/>
              </a:rPr>
              <a:t>   所得金額によって</a:t>
            </a:r>
            <a:endParaRPr sz="1200" b="0" i="0" u="none" strike="noStrike" cap="none">
              <a:solidFill>
                <a:schemeClr val="dk1"/>
              </a:solidFill>
              <a:latin typeface="Arial"/>
              <a:ea typeface="Arial"/>
              <a:cs typeface="Arial"/>
              <a:sym typeface="Arial"/>
            </a:endParaRPr>
          </a:p>
          <a:p>
            <a:pPr marL="0" marR="0" lvl="0" indent="0" algn="l" rtl="0">
              <a:lnSpc>
                <a:spcPct val="114000"/>
              </a:lnSpc>
              <a:spcBef>
                <a:spcPts val="0"/>
              </a:spcBef>
              <a:spcAft>
                <a:spcPts val="0"/>
              </a:spcAft>
              <a:buClr>
                <a:schemeClr val="dk1"/>
              </a:buClr>
              <a:buSzPts val="1200"/>
              <a:buFont typeface="Noto Sans Symbols"/>
              <a:buNone/>
            </a:pPr>
            <a:r>
              <a:rPr lang="ja" sz="1200" b="0" i="0" u="none" strike="noStrike" cap="none">
                <a:solidFill>
                  <a:schemeClr val="dk1"/>
                </a:solidFill>
                <a:latin typeface="Arial"/>
                <a:ea typeface="Arial"/>
                <a:cs typeface="Arial"/>
                <a:sym typeface="Arial"/>
              </a:rPr>
              <a:t>   負担する金額を変えてみよう</a:t>
            </a:r>
            <a:endParaRPr sz="1400" b="0" i="0" u="none" strike="noStrike" cap="none">
              <a:solidFill>
                <a:srgbClr val="000000"/>
              </a:solidFill>
              <a:latin typeface="Arial"/>
              <a:ea typeface="Arial"/>
              <a:cs typeface="Arial"/>
              <a:sym typeface="Arial"/>
            </a:endParaRPr>
          </a:p>
        </p:txBody>
      </p:sp>
      <p:sp>
        <p:nvSpPr>
          <p:cNvPr id="90" name="Google Shape;90;p13"/>
          <p:cNvSpPr txBox="1">
            <a:spLocks noGrp="1"/>
          </p:cNvSpPr>
          <p:nvPr>
            <p:ph type="body" idx="1"/>
          </p:nvPr>
        </p:nvSpPr>
        <p:spPr>
          <a:xfrm>
            <a:off x="7538605" y="4527951"/>
            <a:ext cx="866053" cy="184946"/>
          </a:xfrm>
          <a:prstGeom prst="rect">
            <a:avLst/>
          </a:prstGeom>
          <a:noFill/>
          <a:ln>
            <a:noFill/>
          </a:ln>
        </p:spPr>
        <p:txBody>
          <a:bodyPr spcFirstLastPara="1" wrap="square" lIns="36000" tIns="45700" rIns="36000" bIns="45700" anchor="ctr" anchorCtr="0">
            <a:noAutofit/>
          </a:bodyPr>
          <a:lstStyle>
            <a:lvl1pPr marL="457200" marR="0" lvl="0" indent="-228600" algn="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1" name="Google Shape;91;p13"/>
          <p:cNvSpPr txBox="1">
            <a:spLocks noGrp="1"/>
          </p:cNvSpPr>
          <p:nvPr>
            <p:ph type="body" idx="2"/>
          </p:nvPr>
        </p:nvSpPr>
        <p:spPr>
          <a:xfrm>
            <a:off x="7538605" y="5008902"/>
            <a:ext cx="866053" cy="184946"/>
          </a:xfrm>
          <a:prstGeom prst="rect">
            <a:avLst/>
          </a:prstGeom>
          <a:noFill/>
          <a:ln>
            <a:noFill/>
          </a:ln>
        </p:spPr>
        <p:txBody>
          <a:bodyPr spcFirstLastPara="1" wrap="square" lIns="36000" tIns="45700" rIns="36000" bIns="45700" anchor="ctr" anchorCtr="0">
            <a:noAutofit/>
          </a:bodyPr>
          <a:lstStyle>
            <a:lvl1pPr marL="457200" marR="0" lvl="0" indent="-228600" algn="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2" name="Google Shape;92;p13"/>
          <p:cNvSpPr txBox="1">
            <a:spLocks noGrp="1"/>
          </p:cNvSpPr>
          <p:nvPr>
            <p:ph type="body" idx="3"/>
          </p:nvPr>
        </p:nvSpPr>
        <p:spPr>
          <a:xfrm>
            <a:off x="7538605" y="5473678"/>
            <a:ext cx="866053" cy="184946"/>
          </a:xfrm>
          <a:prstGeom prst="rect">
            <a:avLst/>
          </a:prstGeom>
          <a:noFill/>
          <a:ln>
            <a:noFill/>
          </a:ln>
        </p:spPr>
        <p:txBody>
          <a:bodyPr spcFirstLastPara="1" wrap="square" lIns="36000" tIns="45700" rIns="36000" bIns="45700" anchor="ctr" anchorCtr="0">
            <a:noAutofit/>
          </a:bodyPr>
          <a:lstStyle>
            <a:lvl1pPr marL="457200" marR="0" lvl="0" indent="-228600" algn="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3" name="Google Shape;93;p13"/>
          <p:cNvSpPr txBox="1">
            <a:spLocks noGrp="1"/>
          </p:cNvSpPr>
          <p:nvPr>
            <p:ph type="body" idx="4"/>
          </p:nvPr>
        </p:nvSpPr>
        <p:spPr>
          <a:xfrm>
            <a:off x="7538605" y="5943649"/>
            <a:ext cx="866053" cy="184946"/>
          </a:xfrm>
          <a:prstGeom prst="rect">
            <a:avLst/>
          </a:prstGeom>
          <a:noFill/>
          <a:ln>
            <a:noFill/>
          </a:ln>
        </p:spPr>
        <p:txBody>
          <a:bodyPr spcFirstLastPara="1" wrap="square" lIns="36000" tIns="45700" rIns="36000" bIns="45700" anchor="ctr" anchorCtr="0">
            <a:noAutofit/>
          </a:bodyPr>
          <a:lstStyle>
            <a:lvl1pPr marL="457200" marR="0" lvl="0" indent="-228600" algn="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4" name="Google Shape;94;p13"/>
          <p:cNvSpPr/>
          <p:nvPr/>
        </p:nvSpPr>
        <p:spPr>
          <a:xfrm>
            <a:off x="323642" y="4007150"/>
            <a:ext cx="3667513" cy="267884"/>
          </a:xfrm>
          <a:prstGeom prst="rect">
            <a:avLst/>
          </a:prstGeom>
          <a:noFill/>
          <a:ln>
            <a:noFill/>
          </a:ln>
        </p:spPr>
        <p:txBody>
          <a:bodyPr spcFirstLastPara="1" wrap="square" lIns="91425" tIns="45700" rIns="91425" bIns="45700" anchor="ctr" anchorCtr="0">
            <a:noAutofit/>
          </a:bodyPr>
          <a:lstStyle/>
          <a:p>
            <a:pPr marL="0" marR="0" lvl="0" indent="0" algn="l" rtl="0">
              <a:lnSpc>
                <a:spcPct val="114000"/>
              </a:lnSpc>
              <a:spcBef>
                <a:spcPts val="0"/>
              </a:spcBef>
              <a:spcAft>
                <a:spcPts val="0"/>
              </a:spcAft>
              <a:buClr>
                <a:srgbClr val="005BAD"/>
              </a:buClr>
              <a:buSzPts val="1600"/>
              <a:buFont typeface="Arial"/>
              <a:buNone/>
            </a:pPr>
            <a:r>
              <a:rPr lang="ja" sz="1600" b="0" i="0" u="none" strike="noStrike" cap="none">
                <a:solidFill>
                  <a:srgbClr val="005BAD"/>
                </a:solidFill>
                <a:latin typeface="Arial"/>
                <a:ea typeface="Arial"/>
                <a:cs typeface="Arial"/>
                <a:sym typeface="Arial"/>
              </a:rPr>
              <a:t>各家の所得金額</a:t>
            </a:r>
            <a:r>
              <a:rPr lang="ja" sz="1400" b="0" i="0" u="none" strike="noStrike" cap="none">
                <a:solidFill>
                  <a:srgbClr val="005BAD"/>
                </a:solidFill>
                <a:latin typeface="Arial"/>
                <a:ea typeface="Arial"/>
                <a:cs typeface="Arial"/>
                <a:sym typeface="Arial"/>
              </a:rPr>
              <a:t>（もうけ）</a:t>
            </a:r>
            <a:r>
              <a:rPr lang="ja" sz="1600" b="0" i="0" u="none" strike="noStrike" cap="none">
                <a:solidFill>
                  <a:srgbClr val="005BAD"/>
                </a:solidFill>
                <a:latin typeface="Arial"/>
                <a:ea typeface="Arial"/>
                <a:cs typeface="Arial"/>
                <a:sym typeface="Arial"/>
              </a:rPr>
              <a:t>が異なる場合</a:t>
            </a:r>
            <a:endParaRPr sz="1400" b="0" i="0" u="none" strike="noStrike" cap="none">
              <a:solidFill>
                <a:srgbClr val="000000"/>
              </a:solidFill>
              <a:latin typeface="Arial"/>
              <a:ea typeface="Arial"/>
              <a:cs typeface="Arial"/>
              <a:sym typeface="Arial"/>
            </a:endParaRPr>
          </a:p>
        </p:txBody>
      </p:sp>
      <p:grpSp>
        <p:nvGrpSpPr>
          <p:cNvPr id="95" name="Google Shape;95;p13"/>
          <p:cNvGrpSpPr/>
          <p:nvPr/>
        </p:nvGrpSpPr>
        <p:grpSpPr>
          <a:xfrm>
            <a:off x="727310" y="5444694"/>
            <a:ext cx="2220900" cy="1141426"/>
            <a:chOff x="608967" y="5456726"/>
            <a:chExt cx="2220900" cy="1141426"/>
          </a:xfrm>
        </p:grpSpPr>
        <p:pic>
          <p:nvPicPr>
            <p:cNvPr id="96" name="Google Shape;96;p13"/>
            <p:cNvPicPr preferRelativeResize="0"/>
            <p:nvPr/>
          </p:nvPicPr>
          <p:blipFill rotWithShape="1">
            <a:blip r:embed="rId2">
              <a:alphaModFix/>
            </a:blip>
            <a:srcRect t="-297"/>
            <a:stretch/>
          </p:blipFill>
          <p:spPr>
            <a:xfrm>
              <a:off x="608967" y="5456726"/>
              <a:ext cx="1797166" cy="1091837"/>
            </a:xfrm>
            <a:prstGeom prst="rect">
              <a:avLst/>
            </a:prstGeom>
            <a:noFill/>
            <a:ln w="15875" cap="flat" cmpd="sng">
              <a:solidFill>
                <a:srgbClr val="005BAD"/>
              </a:solidFill>
              <a:prstDash val="solid"/>
              <a:round/>
              <a:headEnd type="none" w="sm" len="sm"/>
              <a:tailEnd type="none" w="sm" len="sm"/>
            </a:ln>
          </p:spPr>
        </p:pic>
        <p:sp>
          <p:nvSpPr>
            <p:cNvPr id="97" name="Google Shape;97;p13"/>
            <p:cNvSpPr/>
            <p:nvPr/>
          </p:nvSpPr>
          <p:spPr>
            <a:xfrm>
              <a:off x="2111222" y="5879507"/>
              <a:ext cx="718645" cy="718645"/>
            </a:xfrm>
            <a:prstGeom prst="ellipse">
              <a:avLst/>
            </a:prstGeom>
            <a:solidFill>
              <a:srgbClr val="005BAD"/>
            </a:solidFill>
            <a:ln w="22225" cap="flat" cmpd="sng">
              <a:solidFill>
                <a:srgbClr val="EBFA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98" name="Google Shape;98;p13"/>
            <p:cNvSpPr txBox="1"/>
            <p:nvPr/>
          </p:nvSpPr>
          <p:spPr>
            <a:xfrm>
              <a:off x="2144173" y="5977219"/>
              <a:ext cx="652743"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 sz="1400" b="0" i="0" u="none" strike="noStrike" cap="none">
                  <a:solidFill>
                    <a:srgbClr val="EBFFFC"/>
                  </a:solidFill>
                  <a:latin typeface="Arial"/>
                  <a:ea typeface="Arial"/>
                  <a:cs typeface="Arial"/>
                  <a:sym typeface="Arial"/>
                </a:rPr>
                <a:t>メタバ</a:t>
              </a:r>
              <a:endParaRPr sz="1400" b="0" i="0" u="none" strike="noStrike" cap="none">
                <a:solidFill>
                  <a:srgbClr val="EBFFF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ja" sz="1400" b="0" i="0" u="none" strike="noStrike" cap="none">
                  <a:solidFill>
                    <a:srgbClr val="EBFFFC"/>
                  </a:solidFill>
                  <a:latin typeface="Arial"/>
                  <a:ea typeface="Arial"/>
                  <a:cs typeface="Arial"/>
                  <a:sym typeface="Arial"/>
                </a:rPr>
                <a:t>タウン</a:t>
              </a:r>
              <a:endParaRPr sz="1400" b="0" i="0" u="none" strike="noStrike" cap="none">
                <a:solidFill>
                  <a:srgbClr val="000000"/>
                </a:solidFill>
                <a:latin typeface="Arial"/>
                <a:ea typeface="Arial"/>
                <a:cs typeface="Arial"/>
                <a:sym typeface="Arial"/>
              </a:endParaRPr>
            </a:p>
          </p:txBody>
        </p:sp>
      </p:grpSp>
      <p:sp>
        <p:nvSpPr>
          <p:cNvPr id="99" name="Google Shape;99;p13"/>
          <p:cNvSpPr/>
          <p:nvPr/>
        </p:nvSpPr>
        <p:spPr>
          <a:xfrm>
            <a:off x="3928374" y="1257115"/>
            <a:ext cx="1332646" cy="226871"/>
          </a:xfrm>
          <a:prstGeom prst="rect">
            <a:avLst/>
          </a:prstGeom>
          <a:noFill/>
          <a:ln w="19050" cap="flat" cmpd="sng">
            <a:solidFill>
              <a:srgbClr val="262626"/>
            </a:solidFill>
            <a:prstDash val="solid"/>
            <a:round/>
            <a:headEnd type="none" w="sm" len="sm"/>
            <a:tailEnd type="none" w="sm" len="sm"/>
          </a:ln>
        </p:spPr>
        <p:txBody>
          <a:bodyPr spcFirstLastPara="1" wrap="square" lIns="72000" tIns="36000" rIns="72000" bIns="36000" anchor="ctr" anchorCtr="0">
            <a:noAutofit/>
          </a:bodyPr>
          <a:lstStyle/>
          <a:p>
            <a:pPr marL="0" marR="0" lvl="0" indent="0" algn="ctr" rtl="0">
              <a:lnSpc>
                <a:spcPct val="100000"/>
              </a:lnSpc>
              <a:spcBef>
                <a:spcPts val="0"/>
              </a:spcBef>
              <a:spcAft>
                <a:spcPts val="0"/>
              </a:spcAft>
              <a:buClr>
                <a:schemeClr val="dk1"/>
              </a:buClr>
              <a:buSzPts val="1300"/>
              <a:buFont typeface="Arial"/>
              <a:buNone/>
            </a:pPr>
            <a:r>
              <a:rPr lang="ja" sz="1300" b="0" i="0" u="none" strike="noStrike" cap="none">
                <a:solidFill>
                  <a:schemeClr val="dk1"/>
                </a:solidFill>
                <a:latin typeface="Arial"/>
                <a:ea typeface="Arial"/>
                <a:cs typeface="Arial"/>
                <a:sym typeface="Arial"/>
              </a:rPr>
              <a:t>パターン１</a:t>
            </a:r>
            <a:r>
              <a:rPr lang="ja" sz="1200" b="0" i="0" u="none" strike="noStrike" cap="none">
                <a:solidFill>
                  <a:schemeClr val="dk1"/>
                </a:solidFill>
                <a:latin typeface="Arial"/>
                <a:ea typeface="Arial"/>
                <a:cs typeface="Arial"/>
                <a:sym typeface="Arial"/>
              </a:rPr>
              <a:t>（参考）</a:t>
            </a:r>
            <a:endParaRPr sz="1300" b="0" i="0" u="none" strike="noStrike" cap="none">
              <a:solidFill>
                <a:schemeClr val="dk1"/>
              </a:solidFill>
              <a:latin typeface="Arial"/>
              <a:ea typeface="Arial"/>
              <a:cs typeface="Arial"/>
              <a:sym typeface="Arial"/>
            </a:endParaRPr>
          </a:p>
        </p:txBody>
      </p:sp>
      <p:graphicFrame>
        <p:nvGraphicFramePr>
          <p:cNvPr id="100" name="Google Shape;100;p13"/>
          <p:cNvGraphicFramePr/>
          <p:nvPr/>
        </p:nvGraphicFramePr>
        <p:xfrm>
          <a:off x="5772274" y="1541747"/>
          <a:ext cx="3000000" cy="3000000"/>
        </p:xfrm>
        <a:graphic>
          <a:graphicData uri="http://schemas.openxmlformats.org/drawingml/2006/table">
            <a:tbl>
              <a:tblPr firstRow="1" bandRow="1">
                <a:noFill/>
                <a:tableStyleId>{B6F24FC1-09A6-4566-BBE9-8273AD1D4F68}</a:tableStyleId>
              </a:tblPr>
              <a:tblGrid>
                <a:gridCol w="506775">
                  <a:extLst>
                    <a:ext uri="{9D8B030D-6E8A-4147-A177-3AD203B41FA5}">
                      <a16:colId xmlns:a16="http://schemas.microsoft.com/office/drawing/2014/main" val="20000"/>
                    </a:ext>
                  </a:extLst>
                </a:gridCol>
                <a:gridCol w="482700">
                  <a:extLst>
                    <a:ext uri="{9D8B030D-6E8A-4147-A177-3AD203B41FA5}">
                      <a16:colId xmlns:a16="http://schemas.microsoft.com/office/drawing/2014/main" val="20001"/>
                    </a:ext>
                  </a:extLst>
                </a:gridCol>
                <a:gridCol w="654250">
                  <a:extLst>
                    <a:ext uri="{9D8B030D-6E8A-4147-A177-3AD203B41FA5}">
                      <a16:colId xmlns:a16="http://schemas.microsoft.com/office/drawing/2014/main" val="20002"/>
                    </a:ext>
                  </a:extLst>
                </a:gridCol>
                <a:gridCol w="687375">
                  <a:extLst>
                    <a:ext uri="{9D8B030D-6E8A-4147-A177-3AD203B41FA5}">
                      <a16:colId xmlns:a16="http://schemas.microsoft.com/office/drawing/2014/main" val="20003"/>
                    </a:ext>
                  </a:extLst>
                </a:gridCol>
                <a:gridCol w="716975">
                  <a:extLst>
                    <a:ext uri="{9D8B030D-6E8A-4147-A177-3AD203B41FA5}">
                      <a16:colId xmlns:a16="http://schemas.microsoft.com/office/drawing/2014/main" val="20004"/>
                    </a:ext>
                  </a:extLst>
                </a:gridCol>
              </a:tblGrid>
              <a:tr h="361725">
                <a:tc>
                  <a:txBody>
                    <a:bodyPr/>
                    <a:lstStyle/>
                    <a:p>
                      <a:pPr marL="0" marR="0" lvl="0" indent="0" algn="ctr" rtl="0">
                        <a:lnSpc>
                          <a:spcPct val="100000"/>
                        </a:lnSpc>
                        <a:spcBef>
                          <a:spcPts val="0"/>
                        </a:spcBef>
                        <a:spcAft>
                          <a:spcPts val="0"/>
                        </a:spcAft>
                        <a:buClr>
                          <a:srgbClr val="000000"/>
                        </a:buClr>
                        <a:buSzPts val="900"/>
                        <a:buFont typeface="Arial"/>
                        <a:buNone/>
                      </a:pPr>
                      <a:endParaRPr sz="900" b="0" u="none" strike="noStrike" cap="none">
                        <a:solidFill>
                          <a:schemeClr val="lt1"/>
                        </a:solidFill>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solidFill>
                            <a:schemeClr val="lt1"/>
                          </a:solidFill>
                        </a:rPr>
                        <a:t>家族</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F7F7F"/>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u="none" strike="noStrike" cap="none"/>
                        <a:t>所得金額</a:t>
                      </a:r>
                      <a:endParaRPr sz="700" b="0" u="none" strike="noStrike" cap="none">
                        <a:solidFill>
                          <a:schemeClr val="lt1"/>
                        </a:solidFill>
                        <a:latin typeface="Arial"/>
                        <a:ea typeface="Arial"/>
                        <a:cs typeface="Arial"/>
                        <a:sym typeface="Arial"/>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F7F7F"/>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u="none" strike="noStrike" cap="none"/>
                        <a:t>使用回数</a:t>
                      </a:r>
                      <a:endParaRPr sz="1400" u="none" strike="noStrike" cap="none"/>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F7F7F"/>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u="none" strike="noStrike" cap="none"/>
                        <a:t>負担金額</a:t>
                      </a:r>
                      <a:endParaRPr sz="1400" u="none" strike="noStrike" cap="none"/>
                    </a:p>
                  </a:txBody>
                  <a:tcPr marL="91450" marR="91450" marT="45725" marB="45725"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F7F7F"/>
                    </a:solidFill>
                  </a:tcPr>
                </a:tc>
                <a:extLst>
                  <a:ext uri="{0D108BD9-81ED-4DB2-BD59-A6C34878D82A}">
                    <a16:rowId xmlns:a16="http://schemas.microsoft.com/office/drawing/2014/main" val="10000"/>
                  </a:ext>
                </a:extLst>
              </a:tr>
              <a:tr h="288000">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Ａ家</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４人</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500万円</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月10回</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100万円</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88000">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Ｂ家</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４人</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500万円</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月10回</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100万円</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88000">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Ｃ家</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４人</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500万円</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月10回</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100万円</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288000">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Ｄ家</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４人</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500万円</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月10回</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100万円</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0">
                <a:tc gridSpan="4">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合計</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hMerge="1">
                  <a:txBody>
                    <a:bodyPr/>
                    <a:lstStyle/>
                    <a:p>
                      <a:endParaRPr lang="ja-JP"/>
                    </a:p>
                  </a:txBody>
                  <a:tcPr/>
                </a:tc>
                <a:tc hMerge="1">
                  <a:txBody>
                    <a:bodyPr/>
                    <a:lstStyle/>
                    <a:p>
                      <a:endParaRPr lang="ja-JP"/>
                    </a:p>
                  </a:txBody>
                  <a:tcPr/>
                </a:tc>
                <a:tc hMerge="1">
                  <a:txBody>
                    <a:bodyPr/>
                    <a:lstStyle/>
                    <a:p>
                      <a:endParaRPr lang="ja-JP"/>
                    </a:p>
                  </a:txBody>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400万円</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bl>
          </a:graphicData>
        </a:graphic>
      </p:graphicFrame>
    </p:spTree>
  </p:cSld>
  <p:clrMapOvr>
    <a:masterClrMapping/>
  </p:clrMapOvr>
  <p:extLst>
    <p:ext uri="{DCECCB84-F9BA-43D5-87BE-67443E8EF086}">
      <p15:sldGuideLst xmlns:p15="http://schemas.microsoft.com/office/powerpoint/2012/main">
        <p15:guide id="1" orient="horz" pos="4224">
          <p15:clr>
            <a:srgbClr val="FBAE40"/>
          </p15:clr>
        </p15:guide>
        <p15:guide id="2" pos="5760">
          <p15:clr>
            <a:srgbClr val="FBAE40"/>
          </p15:clr>
        </p15:guide>
        <p15:guide id="3" orient="horz">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5_白紙">
  <p:cSld name="5_白紙">
    <p:spTree>
      <p:nvGrpSpPr>
        <p:cNvPr id="1" name="Shape 101"/>
        <p:cNvGrpSpPr/>
        <p:nvPr/>
      </p:nvGrpSpPr>
      <p:grpSpPr>
        <a:xfrm>
          <a:off x="0" y="0"/>
          <a:ext cx="0" cy="0"/>
          <a:chOff x="0" y="0"/>
          <a:chExt cx="0" cy="0"/>
        </a:xfrm>
      </p:grpSpPr>
      <p:sp>
        <p:nvSpPr>
          <p:cNvPr id="102" name="Google Shape;102;p14"/>
          <p:cNvSpPr/>
          <p:nvPr/>
        </p:nvSpPr>
        <p:spPr>
          <a:xfrm>
            <a:off x="5772274" y="1541748"/>
            <a:ext cx="3047876" cy="1877632"/>
          </a:xfrm>
          <a:prstGeom prst="rect">
            <a:avLst/>
          </a:prstGeom>
          <a:solidFill>
            <a:srgbClr val="F2F2F2"/>
          </a:solidFill>
          <a:ln>
            <a:noFill/>
          </a:ln>
        </p:spPr>
        <p:txBody>
          <a:bodyPr spcFirstLastPara="1" wrap="square" lIns="91425" tIns="90000" rIns="91425" bIns="45700" anchor="t" anchorCtr="0">
            <a:noAutofit/>
          </a:bodyPr>
          <a:lstStyle/>
          <a:p>
            <a:pPr marL="0" marR="0" lvl="0" indent="0" algn="l" rtl="0">
              <a:lnSpc>
                <a:spcPct val="114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103" name="Google Shape;103;p14"/>
          <p:cNvSpPr/>
          <p:nvPr/>
        </p:nvSpPr>
        <p:spPr>
          <a:xfrm>
            <a:off x="-1" y="705417"/>
            <a:ext cx="9144001" cy="58673"/>
          </a:xfrm>
          <a:prstGeom prst="rect">
            <a:avLst/>
          </a:prstGeom>
          <a:solidFill>
            <a:srgbClr val="005BA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4" name="Google Shape;104;p14"/>
          <p:cNvSpPr txBox="1">
            <a:spLocks noGrp="1"/>
          </p:cNvSpPr>
          <p:nvPr>
            <p:ph type="sldNum" idx="12"/>
          </p:nvPr>
        </p:nvSpPr>
        <p:spPr>
          <a:xfrm>
            <a:off x="8769893" y="6443281"/>
            <a:ext cx="374107" cy="298426"/>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ja"/>
              <a:t>‹#›</a:t>
            </a:fld>
            <a:endParaRPr/>
          </a:p>
        </p:txBody>
      </p:sp>
      <p:sp>
        <p:nvSpPr>
          <p:cNvPr id="105" name="Google Shape;105;p14"/>
          <p:cNvSpPr/>
          <p:nvPr/>
        </p:nvSpPr>
        <p:spPr>
          <a:xfrm>
            <a:off x="323851" y="1257115"/>
            <a:ext cx="831439" cy="226871"/>
          </a:xfrm>
          <a:prstGeom prst="rect">
            <a:avLst/>
          </a:prstGeom>
          <a:noFill/>
          <a:ln w="19050" cap="flat" cmpd="sng">
            <a:solidFill>
              <a:srgbClr val="262626"/>
            </a:solidFill>
            <a:prstDash val="solid"/>
            <a:round/>
            <a:headEnd type="none" w="sm" len="sm"/>
            <a:tailEnd type="none" w="sm" len="sm"/>
          </a:ln>
        </p:spPr>
        <p:txBody>
          <a:bodyPr spcFirstLastPara="1" wrap="square" lIns="72000" tIns="36000" rIns="72000" bIns="36000" anchor="ctr" anchorCtr="0">
            <a:noAutofit/>
          </a:bodyPr>
          <a:lstStyle/>
          <a:p>
            <a:pPr marL="0" marR="0" lvl="0" indent="0" algn="ctr" rtl="0">
              <a:lnSpc>
                <a:spcPct val="100000"/>
              </a:lnSpc>
              <a:spcBef>
                <a:spcPts val="0"/>
              </a:spcBef>
              <a:spcAft>
                <a:spcPts val="0"/>
              </a:spcAft>
              <a:buClr>
                <a:schemeClr val="dk1"/>
              </a:buClr>
              <a:buSzPts val="1300"/>
              <a:buFont typeface="Arial"/>
              <a:buNone/>
            </a:pPr>
            <a:r>
              <a:rPr lang="ja" sz="1300" b="0" i="0" u="none" strike="noStrike" cap="none">
                <a:solidFill>
                  <a:schemeClr val="dk1"/>
                </a:solidFill>
                <a:latin typeface="Arial"/>
                <a:ea typeface="Arial"/>
                <a:cs typeface="Arial"/>
                <a:sym typeface="Arial"/>
              </a:rPr>
              <a:t>前提条件</a:t>
            </a:r>
            <a:endParaRPr sz="1400" b="0" i="0" u="none" strike="noStrike" cap="none">
              <a:solidFill>
                <a:srgbClr val="000000"/>
              </a:solidFill>
              <a:latin typeface="Arial"/>
              <a:ea typeface="Arial"/>
              <a:cs typeface="Arial"/>
              <a:sym typeface="Arial"/>
            </a:endParaRPr>
          </a:p>
        </p:txBody>
      </p:sp>
      <p:sp>
        <p:nvSpPr>
          <p:cNvPr id="106" name="Google Shape;106;p14"/>
          <p:cNvSpPr/>
          <p:nvPr/>
        </p:nvSpPr>
        <p:spPr>
          <a:xfrm>
            <a:off x="323852" y="3614858"/>
            <a:ext cx="2829658" cy="226800"/>
          </a:xfrm>
          <a:prstGeom prst="rect">
            <a:avLst/>
          </a:prstGeom>
          <a:noFill/>
          <a:ln w="19050" cap="flat" cmpd="sng">
            <a:solidFill>
              <a:srgbClr val="005BAD"/>
            </a:solidFill>
            <a:prstDash val="solid"/>
            <a:round/>
            <a:headEnd type="none" w="sm" len="sm"/>
            <a:tailEnd type="none" w="sm" len="sm"/>
          </a:ln>
        </p:spPr>
        <p:txBody>
          <a:bodyPr spcFirstLastPara="1" wrap="square" lIns="72000" tIns="36000" rIns="72000" bIns="36000" anchor="ctr" anchorCtr="0">
            <a:noAutofit/>
          </a:bodyPr>
          <a:lstStyle/>
          <a:p>
            <a:pPr marL="0" marR="0" lvl="0" indent="0" algn="ctr" rtl="0">
              <a:lnSpc>
                <a:spcPct val="100000"/>
              </a:lnSpc>
              <a:spcBef>
                <a:spcPts val="0"/>
              </a:spcBef>
              <a:spcAft>
                <a:spcPts val="0"/>
              </a:spcAft>
              <a:buClr>
                <a:srgbClr val="005BAD"/>
              </a:buClr>
              <a:buSzPts val="1300"/>
              <a:buFont typeface="Arial"/>
              <a:buNone/>
            </a:pPr>
            <a:r>
              <a:rPr lang="ja" sz="1300" b="0" i="0" u="none" strike="noStrike" cap="none">
                <a:solidFill>
                  <a:srgbClr val="005BAD"/>
                </a:solidFill>
                <a:latin typeface="Arial"/>
                <a:ea typeface="Arial"/>
                <a:cs typeface="Arial"/>
                <a:sym typeface="Arial"/>
              </a:rPr>
              <a:t>討議</a:t>
            </a:r>
            <a:r>
              <a:rPr lang="ja" sz="1300" b="0" i="0" u="none" strike="noStrike" cap="none">
                <a:solidFill>
                  <a:schemeClr val="dk1"/>
                </a:solidFill>
                <a:latin typeface="Arial"/>
                <a:ea typeface="Arial"/>
                <a:cs typeface="Arial"/>
                <a:sym typeface="Arial"/>
              </a:rPr>
              <a:t>　パターン３　※グループ発表あり</a:t>
            </a:r>
            <a:endParaRPr sz="1400" b="0" i="0" u="none" strike="noStrike" cap="none">
              <a:solidFill>
                <a:srgbClr val="000000"/>
              </a:solidFill>
              <a:latin typeface="Arial"/>
              <a:ea typeface="Arial"/>
              <a:cs typeface="Arial"/>
              <a:sym typeface="Arial"/>
            </a:endParaRPr>
          </a:p>
        </p:txBody>
      </p:sp>
      <p:sp>
        <p:nvSpPr>
          <p:cNvPr id="107" name="Google Shape;107;p14"/>
          <p:cNvSpPr/>
          <p:nvPr/>
        </p:nvSpPr>
        <p:spPr>
          <a:xfrm>
            <a:off x="324417" y="1541748"/>
            <a:ext cx="3455491" cy="1877632"/>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rtl="0">
              <a:lnSpc>
                <a:spcPct val="114000"/>
              </a:lnSpc>
              <a:spcBef>
                <a:spcPts val="0"/>
              </a:spcBef>
              <a:spcAft>
                <a:spcPts val="0"/>
              </a:spcAft>
              <a:buClr>
                <a:schemeClr val="dk1"/>
              </a:buClr>
              <a:buSzPts val="1100"/>
              <a:buFont typeface="Arial"/>
              <a:buNone/>
            </a:pPr>
            <a:r>
              <a:rPr lang="ja" sz="1100" b="0" i="0" u="none" strike="noStrike" cap="none">
                <a:solidFill>
                  <a:schemeClr val="dk1"/>
                </a:solidFill>
                <a:latin typeface="Arial"/>
                <a:ea typeface="Arial"/>
                <a:cs typeface="Arial"/>
                <a:sym typeface="Arial"/>
              </a:rPr>
              <a:t>みなさんはメタバタウンの住人です。</a:t>
            </a:r>
            <a:endParaRPr sz="1100" b="0" i="0" u="none" strike="noStrike" cap="none">
              <a:solidFill>
                <a:schemeClr val="dk1"/>
              </a:solidFill>
              <a:latin typeface="Arial"/>
              <a:ea typeface="Arial"/>
              <a:cs typeface="Arial"/>
              <a:sym typeface="Arial"/>
            </a:endParaRPr>
          </a:p>
          <a:p>
            <a:pPr marL="0" marR="0" lvl="0" indent="0" algn="l" rtl="0">
              <a:lnSpc>
                <a:spcPct val="114000"/>
              </a:lnSpc>
              <a:spcBef>
                <a:spcPts val="0"/>
              </a:spcBef>
              <a:spcAft>
                <a:spcPts val="0"/>
              </a:spcAft>
              <a:buClr>
                <a:schemeClr val="dk1"/>
              </a:buClr>
              <a:buSzPts val="1100"/>
              <a:buFont typeface="Arial"/>
              <a:buNone/>
            </a:pPr>
            <a:r>
              <a:rPr lang="ja" sz="1100" b="0" i="0" u="none" strike="noStrike" cap="none">
                <a:solidFill>
                  <a:schemeClr val="dk1"/>
                </a:solidFill>
                <a:latin typeface="Arial"/>
                <a:ea typeface="Arial"/>
                <a:cs typeface="Arial"/>
                <a:sym typeface="Arial"/>
              </a:rPr>
              <a:t>メタバタウンには家が４軒あり、町の真ん中を町が管理する川が流れています。</a:t>
            </a:r>
            <a:endParaRPr sz="1400" b="0" i="0" u="none" strike="noStrike" cap="none">
              <a:solidFill>
                <a:srgbClr val="000000"/>
              </a:solidFill>
              <a:latin typeface="Arial"/>
              <a:ea typeface="Arial"/>
              <a:cs typeface="Arial"/>
              <a:sym typeface="Arial"/>
            </a:endParaRPr>
          </a:p>
          <a:p>
            <a:pPr marL="0" marR="0" lvl="0" indent="0" algn="l" rtl="0">
              <a:lnSpc>
                <a:spcPct val="114000"/>
              </a:lnSpc>
              <a:spcBef>
                <a:spcPts val="0"/>
              </a:spcBef>
              <a:spcAft>
                <a:spcPts val="0"/>
              </a:spcAft>
              <a:buClr>
                <a:schemeClr val="dk1"/>
              </a:buClr>
              <a:buSzPts val="1100"/>
              <a:buFont typeface="Arial"/>
              <a:buNone/>
            </a:pPr>
            <a:r>
              <a:rPr lang="ja" sz="1100" b="0" i="0" u="none" strike="noStrike" cap="none">
                <a:solidFill>
                  <a:schemeClr val="dk1"/>
                </a:solidFill>
                <a:latin typeface="Arial"/>
                <a:ea typeface="Arial"/>
                <a:cs typeface="Arial"/>
                <a:sym typeface="Arial"/>
              </a:rPr>
              <a:t>行き来には渡し船を使っていますが、</a:t>
            </a:r>
            <a:endParaRPr sz="1100" b="0" i="0" u="none" strike="noStrike" cap="none">
              <a:solidFill>
                <a:schemeClr val="dk1"/>
              </a:solidFill>
              <a:latin typeface="Arial"/>
              <a:ea typeface="Arial"/>
              <a:cs typeface="Arial"/>
              <a:sym typeface="Arial"/>
            </a:endParaRPr>
          </a:p>
          <a:p>
            <a:pPr marL="0" marR="0" lvl="0" indent="0" algn="l" rtl="0">
              <a:lnSpc>
                <a:spcPct val="114000"/>
              </a:lnSpc>
              <a:spcBef>
                <a:spcPts val="0"/>
              </a:spcBef>
              <a:spcAft>
                <a:spcPts val="0"/>
              </a:spcAft>
              <a:buClr>
                <a:schemeClr val="dk1"/>
              </a:buClr>
              <a:buSzPts val="1100"/>
              <a:buFont typeface="Arial"/>
              <a:buNone/>
            </a:pPr>
            <a:r>
              <a:rPr lang="ja" sz="1100" b="0" i="0" u="none" strike="noStrike" cap="none">
                <a:solidFill>
                  <a:schemeClr val="dk1"/>
                </a:solidFill>
                <a:latin typeface="Arial"/>
                <a:ea typeface="Arial"/>
                <a:cs typeface="Arial"/>
                <a:sym typeface="Arial"/>
              </a:rPr>
              <a:t>雨で増水すると運航できず不便でした。</a:t>
            </a:r>
            <a:endParaRPr sz="1400" b="0" i="0" u="none" strike="noStrike" cap="none">
              <a:solidFill>
                <a:srgbClr val="000000"/>
              </a:solidFill>
              <a:latin typeface="Arial"/>
              <a:ea typeface="Arial"/>
              <a:cs typeface="Arial"/>
              <a:sym typeface="Arial"/>
            </a:endParaRPr>
          </a:p>
          <a:p>
            <a:pPr marL="0" marR="0" lvl="0" indent="0" algn="l" rtl="0">
              <a:lnSpc>
                <a:spcPct val="114000"/>
              </a:lnSpc>
              <a:spcBef>
                <a:spcPts val="0"/>
              </a:spcBef>
              <a:spcAft>
                <a:spcPts val="0"/>
              </a:spcAft>
              <a:buClr>
                <a:schemeClr val="dk1"/>
              </a:buClr>
              <a:buSzPts val="1100"/>
              <a:buFont typeface="Arial"/>
              <a:buNone/>
            </a:pPr>
            <a:r>
              <a:rPr lang="ja" sz="1100" b="0" i="0" u="none" strike="noStrike" cap="none">
                <a:solidFill>
                  <a:schemeClr val="dk1"/>
                </a:solidFill>
                <a:latin typeface="Arial"/>
                <a:ea typeface="Arial"/>
                <a:cs typeface="Arial"/>
                <a:sym typeface="Arial"/>
              </a:rPr>
              <a:t>今回、</a:t>
            </a:r>
            <a:r>
              <a:rPr lang="ja" sz="1100" b="0" i="0" u="none" strike="noStrike" cap="none">
                <a:solidFill>
                  <a:srgbClr val="C00000"/>
                </a:solidFill>
                <a:latin typeface="Arial"/>
                <a:ea typeface="Arial"/>
                <a:cs typeface="Arial"/>
                <a:sym typeface="Arial"/>
              </a:rPr>
              <a:t> メタバタウンの全ての住人の希望 </a:t>
            </a:r>
            <a:r>
              <a:rPr lang="ja" sz="1100" b="0" i="0" u="none" strike="noStrike" cap="none">
                <a:solidFill>
                  <a:schemeClr val="dk1"/>
                </a:solidFill>
                <a:latin typeface="Arial"/>
                <a:ea typeface="Arial"/>
                <a:cs typeface="Arial"/>
                <a:sym typeface="Arial"/>
              </a:rPr>
              <a:t>により</a:t>
            </a:r>
            <a:endParaRPr sz="1100" b="0" i="0" u="none" strike="noStrike" cap="none">
              <a:solidFill>
                <a:schemeClr val="dk1"/>
              </a:solidFill>
              <a:latin typeface="Arial"/>
              <a:ea typeface="Arial"/>
              <a:cs typeface="Arial"/>
              <a:sym typeface="Arial"/>
            </a:endParaRPr>
          </a:p>
          <a:p>
            <a:pPr marL="0" marR="0" lvl="0" indent="0" algn="l" rtl="0">
              <a:lnSpc>
                <a:spcPct val="114000"/>
              </a:lnSpc>
              <a:spcBef>
                <a:spcPts val="0"/>
              </a:spcBef>
              <a:spcAft>
                <a:spcPts val="0"/>
              </a:spcAft>
              <a:buClr>
                <a:schemeClr val="dk1"/>
              </a:buClr>
              <a:buSzPts val="1100"/>
              <a:buFont typeface="Arial"/>
              <a:buNone/>
            </a:pPr>
            <a:r>
              <a:rPr lang="ja" sz="1100" b="0" i="0" u="none" strike="noStrike" cap="none">
                <a:solidFill>
                  <a:schemeClr val="dk1"/>
                </a:solidFill>
                <a:latin typeface="Arial"/>
                <a:ea typeface="Arial"/>
                <a:cs typeface="Arial"/>
                <a:sym typeface="Arial"/>
              </a:rPr>
              <a:t>橋を建設することになりました。</a:t>
            </a:r>
            <a:endParaRPr sz="1400" b="0" i="0" u="none" strike="noStrike" cap="none">
              <a:solidFill>
                <a:srgbClr val="000000"/>
              </a:solidFill>
              <a:latin typeface="Arial"/>
              <a:ea typeface="Arial"/>
              <a:cs typeface="Arial"/>
              <a:sym typeface="Arial"/>
            </a:endParaRPr>
          </a:p>
          <a:p>
            <a:pPr marL="0" marR="0" lvl="0" indent="0" algn="l" rtl="0">
              <a:lnSpc>
                <a:spcPct val="114000"/>
              </a:lnSpc>
              <a:spcBef>
                <a:spcPts val="0"/>
              </a:spcBef>
              <a:spcAft>
                <a:spcPts val="0"/>
              </a:spcAft>
              <a:buClr>
                <a:schemeClr val="dk1"/>
              </a:buClr>
              <a:buSzPts val="1100"/>
              <a:buFont typeface="Arial"/>
              <a:buNone/>
            </a:pPr>
            <a:r>
              <a:rPr lang="ja" sz="1100" b="0" i="0" u="none" strike="noStrike" cap="none">
                <a:solidFill>
                  <a:schemeClr val="dk1"/>
                </a:solidFill>
                <a:latin typeface="Arial"/>
                <a:ea typeface="Arial"/>
                <a:cs typeface="Arial"/>
                <a:sym typeface="Arial"/>
              </a:rPr>
              <a:t>橋の建設費用は400万円です。</a:t>
            </a:r>
            <a:endParaRPr sz="1100" b="0" i="0" u="none" strike="noStrike" cap="none">
              <a:solidFill>
                <a:schemeClr val="dk1"/>
              </a:solidFill>
              <a:latin typeface="Arial"/>
              <a:ea typeface="Arial"/>
              <a:cs typeface="Arial"/>
              <a:sym typeface="Arial"/>
            </a:endParaRPr>
          </a:p>
          <a:p>
            <a:pPr marL="0" marR="0" lvl="0" indent="0" algn="l" rtl="0">
              <a:lnSpc>
                <a:spcPct val="114000"/>
              </a:lnSpc>
              <a:spcBef>
                <a:spcPts val="0"/>
              </a:spcBef>
              <a:spcAft>
                <a:spcPts val="0"/>
              </a:spcAft>
              <a:buClr>
                <a:schemeClr val="dk1"/>
              </a:buClr>
              <a:buSzPts val="1100"/>
              <a:buFont typeface="Arial"/>
              <a:buNone/>
            </a:pPr>
            <a:r>
              <a:rPr lang="ja" sz="1100" b="0" i="0" u="none" strike="noStrike" cap="none">
                <a:solidFill>
                  <a:schemeClr val="dk1"/>
                </a:solidFill>
                <a:latin typeface="Arial"/>
                <a:ea typeface="Arial"/>
                <a:cs typeface="Arial"/>
                <a:sym typeface="Arial"/>
              </a:rPr>
              <a:t>どのように負担すればいいと思いますか。</a:t>
            </a:r>
            <a:endParaRPr sz="1400" b="0" i="0" u="none" strike="noStrike" cap="none">
              <a:solidFill>
                <a:srgbClr val="000000"/>
              </a:solidFill>
              <a:latin typeface="Arial"/>
              <a:ea typeface="Arial"/>
              <a:cs typeface="Arial"/>
              <a:sym typeface="Arial"/>
            </a:endParaRPr>
          </a:p>
        </p:txBody>
      </p:sp>
      <p:sp>
        <p:nvSpPr>
          <p:cNvPr id="108" name="Google Shape;108;p14"/>
          <p:cNvSpPr/>
          <p:nvPr/>
        </p:nvSpPr>
        <p:spPr>
          <a:xfrm>
            <a:off x="811530" y="2583495"/>
            <a:ext cx="2000250" cy="177756"/>
          </a:xfrm>
          <a:prstGeom prst="rect">
            <a:avLst/>
          </a:prstGeom>
          <a:noFill/>
          <a:ln w="12700" cap="flat" cmpd="sng">
            <a:solidFill>
              <a:srgbClr val="C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109" name="Google Shape;109;p14"/>
          <p:cNvSpPr/>
          <p:nvPr/>
        </p:nvSpPr>
        <p:spPr>
          <a:xfrm>
            <a:off x="324417" y="3888724"/>
            <a:ext cx="8495733" cy="2831493"/>
          </a:xfrm>
          <a:prstGeom prst="rect">
            <a:avLst/>
          </a:prstGeom>
          <a:solidFill>
            <a:srgbClr val="EBFAFF"/>
          </a:solidFill>
          <a:ln>
            <a:noFill/>
          </a:ln>
        </p:spPr>
        <p:txBody>
          <a:bodyPr spcFirstLastPara="1" wrap="square" lIns="91425" tIns="45700" rIns="91425" bIns="45700" anchor="ctr" anchorCtr="0">
            <a:noAutofit/>
          </a:bodyPr>
          <a:lstStyle/>
          <a:p>
            <a:pPr marL="0" marR="0" lvl="0" indent="0" algn="l" rtl="0">
              <a:lnSpc>
                <a:spcPct val="114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110" name="Google Shape;110;p14"/>
          <p:cNvSpPr/>
          <p:nvPr/>
        </p:nvSpPr>
        <p:spPr>
          <a:xfrm>
            <a:off x="3928374" y="1541748"/>
            <a:ext cx="1843900" cy="1877632"/>
          </a:xfrm>
          <a:prstGeom prst="rect">
            <a:avLst/>
          </a:prstGeom>
          <a:solidFill>
            <a:srgbClr val="F2F2F2"/>
          </a:solidFill>
          <a:ln>
            <a:noFill/>
          </a:ln>
        </p:spPr>
        <p:txBody>
          <a:bodyPr spcFirstLastPara="1" wrap="square" lIns="91425" tIns="90000" rIns="91425" bIns="45700" anchor="t" anchorCtr="0">
            <a:noAutofit/>
          </a:bodyPr>
          <a:lstStyle/>
          <a:p>
            <a:pPr marL="0" marR="0" lvl="0" indent="0" algn="l" rtl="0">
              <a:lnSpc>
                <a:spcPct val="114000"/>
              </a:lnSpc>
              <a:spcBef>
                <a:spcPts val="0"/>
              </a:spcBef>
              <a:spcAft>
                <a:spcPts val="0"/>
              </a:spcAft>
              <a:buClr>
                <a:schemeClr val="dk1"/>
              </a:buClr>
              <a:buSzPts val="1100"/>
              <a:buFont typeface="Arial"/>
              <a:buNone/>
            </a:pPr>
            <a:r>
              <a:rPr lang="ja" sz="1100" b="0" i="0" u="none" strike="noStrike" cap="none">
                <a:solidFill>
                  <a:schemeClr val="dk1"/>
                </a:solidFill>
                <a:latin typeface="Arial"/>
                <a:ea typeface="Arial"/>
                <a:cs typeface="Arial"/>
                <a:sym typeface="Arial"/>
              </a:rPr>
              <a:t>各家の家族構成・所得金額・使用回数が同じ場合</a:t>
            </a:r>
            <a:endParaRPr sz="1100" b="0" i="0" u="none" strike="noStrike" cap="none">
              <a:solidFill>
                <a:schemeClr val="dk1"/>
              </a:solidFill>
              <a:latin typeface="Arial"/>
              <a:ea typeface="Arial"/>
              <a:cs typeface="Arial"/>
              <a:sym typeface="Arial"/>
            </a:endParaRPr>
          </a:p>
          <a:p>
            <a:pPr marL="0" marR="0" lvl="0" indent="0" algn="l" rtl="0">
              <a:lnSpc>
                <a:spcPct val="114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a:p>
            <a:pPr marL="171450" marR="0" lvl="0" indent="-171450" algn="l" rtl="0">
              <a:lnSpc>
                <a:spcPct val="114000"/>
              </a:lnSpc>
              <a:spcBef>
                <a:spcPts val="0"/>
              </a:spcBef>
              <a:spcAft>
                <a:spcPts val="0"/>
              </a:spcAft>
              <a:buClr>
                <a:schemeClr val="dk1"/>
              </a:buClr>
              <a:buSzPts val="1100"/>
              <a:buFont typeface="Noto Sans Symbols"/>
              <a:buChar char="●"/>
            </a:pPr>
            <a:r>
              <a:rPr lang="ja" sz="1100" b="1" i="0" u="none" strike="noStrike" cap="none">
                <a:solidFill>
                  <a:schemeClr val="dk1"/>
                </a:solidFill>
                <a:latin typeface="Arial"/>
                <a:ea typeface="Arial"/>
                <a:cs typeface="Arial"/>
                <a:sym typeface="Arial"/>
              </a:rPr>
              <a:t>ヒント</a:t>
            </a:r>
            <a:endParaRPr sz="1100" b="1" i="0" u="none" strike="noStrike" cap="none">
              <a:solidFill>
                <a:schemeClr val="dk1"/>
              </a:solidFill>
              <a:latin typeface="Arial"/>
              <a:ea typeface="Arial"/>
              <a:cs typeface="Arial"/>
              <a:sym typeface="Arial"/>
            </a:endParaRPr>
          </a:p>
          <a:p>
            <a:pPr marL="0" marR="0" lvl="0" indent="0" algn="l" rtl="0">
              <a:lnSpc>
                <a:spcPct val="114000"/>
              </a:lnSpc>
              <a:spcBef>
                <a:spcPts val="0"/>
              </a:spcBef>
              <a:spcAft>
                <a:spcPts val="0"/>
              </a:spcAft>
              <a:buClr>
                <a:schemeClr val="dk1"/>
              </a:buClr>
              <a:buSzPts val="1100"/>
              <a:buFont typeface="Noto Sans Symbols"/>
              <a:buNone/>
            </a:pPr>
            <a:r>
              <a:rPr lang="ja" sz="1100" b="0" i="0" u="none" strike="noStrike" cap="none">
                <a:solidFill>
                  <a:schemeClr val="dk1"/>
                </a:solidFill>
                <a:latin typeface="Arial"/>
                <a:ea typeface="Arial"/>
                <a:cs typeface="Arial"/>
                <a:sym typeface="Arial"/>
              </a:rPr>
              <a:t>    ４軒とも同じ条件だから、</a:t>
            </a:r>
            <a:endParaRPr sz="1100" b="0" i="0" u="none" strike="noStrike" cap="none">
              <a:solidFill>
                <a:schemeClr val="dk1"/>
              </a:solidFill>
              <a:latin typeface="Arial"/>
              <a:ea typeface="Arial"/>
              <a:cs typeface="Arial"/>
              <a:sym typeface="Arial"/>
            </a:endParaRPr>
          </a:p>
          <a:p>
            <a:pPr marL="0" marR="0" lvl="0" indent="0" algn="l" rtl="0">
              <a:lnSpc>
                <a:spcPct val="114000"/>
              </a:lnSpc>
              <a:spcBef>
                <a:spcPts val="0"/>
              </a:spcBef>
              <a:spcAft>
                <a:spcPts val="0"/>
              </a:spcAft>
              <a:buClr>
                <a:schemeClr val="dk1"/>
              </a:buClr>
              <a:buSzPts val="1100"/>
              <a:buFont typeface="Noto Sans Symbols"/>
              <a:buNone/>
            </a:pPr>
            <a:r>
              <a:rPr lang="ja" sz="1100" b="0" i="0" u="none" strike="noStrike" cap="none">
                <a:solidFill>
                  <a:schemeClr val="dk1"/>
                </a:solidFill>
                <a:latin typeface="Arial"/>
                <a:ea typeface="Arial"/>
                <a:cs typeface="Arial"/>
                <a:sym typeface="Arial"/>
              </a:rPr>
              <a:t>    公平に負担すると…</a:t>
            </a:r>
            <a:endParaRPr sz="1100" b="0" i="0" u="none" strike="noStrike" cap="none">
              <a:solidFill>
                <a:schemeClr val="dk1"/>
              </a:solidFill>
              <a:latin typeface="Arial"/>
              <a:ea typeface="Arial"/>
              <a:cs typeface="Arial"/>
              <a:sym typeface="Arial"/>
            </a:endParaRPr>
          </a:p>
        </p:txBody>
      </p:sp>
      <p:graphicFrame>
        <p:nvGraphicFramePr>
          <p:cNvPr id="111" name="Google Shape;111;p14"/>
          <p:cNvGraphicFramePr/>
          <p:nvPr/>
        </p:nvGraphicFramePr>
        <p:xfrm>
          <a:off x="3009451" y="3900331"/>
          <a:ext cx="3000000" cy="3000000"/>
        </p:xfrm>
        <a:graphic>
          <a:graphicData uri="http://schemas.openxmlformats.org/drawingml/2006/table">
            <a:tbl>
              <a:tblPr firstRow="1" bandRow="1">
                <a:noFill/>
                <a:tableStyleId>{B6F24FC1-09A6-4566-BBE9-8273AD1D4F68}</a:tableStyleId>
              </a:tblPr>
              <a:tblGrid>
                <a:gridCol w="487750">
                  <a:extLst>
                    <a:ext uri="{9D8B030D-6E8A-4147-A177-3AD203B41FA5}">
                      <a16:colId xmlns:a16="http://schemas.microsoft.com/office/drawing/2014/main" val="20000"/>
                    </a:ext>
                  </a:extLst>
                </a:gridCol>
                <a:gridCol w="487750">
                  <a:extLst>
                    <a:ext uri="{9D8B030D-6E8A-4147-A177-3AD203B41FA5}">
                      <a16:colId xmlns:a16="http://schemas.microsoft.com/office/drawing/2014/main" val="20001"/>
                    </a:ext>
                  </a:extLst>
                </a:gridCol>
                <a:gridCol w="826625">
                  <a:extLst>
                    <a:ext uri="{9D8B030D-6E8A-4147-A177-3AD203B41FA5}">
                      <a16:colId xmlns:a16="http://schemas.microsoft.com/office/drawing/2014/main" val="20002"/>
                    </a:ext>
                  </a:extLst>
                </a:gridCol>
                <a:gridCol w="826625">
                  <a:extLst>
                    <a:ext uri="{9D8B030D-6E8A-4147-A177-3AD203B41FA5}">
                      <a16:colId xmlns:a16="http://schemas.microsoft.com/office/drawing/2014/main" val="20003"/>
                    </a:ext>
                  </a:extLst>
                </a:gridCol>
                <a:gridCol w="1248475">
                  <a:extLst>
                    <a:ext uri="{9D8B030D-6E8A-4147-A177-3AD203B41FA5}">
                      <a16:colId xmlns:a16="http://schemas.microsoft.com/office/drawing/2014/main" val="20004"/>
                    </a:ext>
                  </a:extLst>
                </a:gridCol>
              </a:tblGrid>
              <a:tr h="482225">
                <a:tc>
                  <a:txBody>
                    <a:bodyPr/>
                    <a:lstStyle/>
                    <a:p>
                      <a:pPr marL="0" marR="0" lvl="0" indent="0" algn="ctr" rtl="0">
                        <a:lnSpc>
                          <a:spcPct val="100000"/>
                        </a:lnSpc>
                        <a:spcBef>
                          <a:spcPts val="0"/>
                        </a:spcBef>
                        <a:spcAft>
                          <a:spcPts val="0"/>
                        </a:spcAft>
                        <a:buClr>
                          <a:srgbClr val="000000"/>
                        </a:buClr>
                        <a:buSzPts val="1050"/>
                        <a:buFont typeface="Arial"/>
                        <a:buNone/>
                      </a:pPr>
                      <a:endParaRPr sz="1050" b="0" u="none" strike="noStrike" cap="none">
                        <a:solidFill>
                          <a:schemeClr val="lt1"/>
                        </a:solidFill>
                      </a:endParaRPr>
                    </a:p>
                  </a:txBody>
                  <a:tcPr marL="91450" marR="91450" marT="45725" marB="45725" anchor="ctr">
                    <a:lnL w="12700" cap="flat" cmpd="sng">
                      <a:solidFill>
                        <a:schemeClr val="lt1"/>
                      </a:solidFill>
                      <a:prstDash val="solid"/>
                      <a:round/>
                      <a:headEnd type="none" w="sm" len="sm"/>
                      <a:tailEnd type="none" w="sm" len="sm"/>
                    </a:lnL>
                    <a:lnR w="12700" cap="flat" cmpd="sng">
                      <a:solidFill>
                        <a:srgbClr val="005BAD"/>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5BAD"/>
                      </a:solidFill>
                      <a:prstDash val="solid"/>
                      <a:round/>
                      <a:headEnd type="none" w="sm" len="sm"/>
                      <a:tailEnd type="none" w="sm" len="sm"/>
                    </a:lnB>
                    <a:solidFill>
                      <a:srgbClr val="EBFAFF"/>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ja" sz="1050" b="1" u="none" strike="noStrike" cap="none">
                          <a:solidFill>
                            <a:schemeClr val="lt1"/>
                          </a:solidFill>
                        </a:rPr>
                        <a:t>家族</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rgbClr val="005BAD"/>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ja" sz="1050" b="1" u="none" strike="noStrike" cap="none"/>
                        <a:t>所得金額</a:t>
                      </a:r>
                      <a:endParaRPr sz="900" b="1" u="none" strike="noStrike" cap="none">
                        <a:solidFill>
                          <a:schemeClr val="lt1"/>
                        </a:solidFill>
                        <a:latin typeface="Arial"/>
                        <a:ea typeface="Arial"/>
                        <a:cs typeface="Arial"/>
                        <a:sym typeface="Arial"/>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rgbClr val="005BAD"/>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ja" sz="1050" b="1" u="none" strike="noStrike" cap="none"/>
                        <a:t>使用回数</a:t>
                      </a:r>
                      <a:endParaRPr sz="1400" u="none" strike="noStrike" cap="none"/>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rgbClr val="005BAD"/>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ja" sz="1050" b="1" u="none" strike="noStrike" cap="none"/>
                        <a:t>負担金額</a:t>
                      </a:r>
                      <a:endParaRPr sz="1400" u="none" strike="noStrike" cap="none"/>
                    </a:p>
                  </a:txBody>
                  <a:tcPr marL="91450" marR="91450" marT="45725" marB="45725" anchor="ctr">
                    <a:lnL w="12700" cap="flat" cmpd="sng">
                      <a:solidFill>
                        <a:schemeClr val="lt1"/>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rgbClr val="005BAD"/>
                    </a:solidFill>
                  </a:tcPr>
                </a:tc>
                <a:extLst>
                  <a:ext uri="{0D108BD9-81ED-4DB2-BD59-A6C34878D82A}">
                    <a16:rowId xmlns:a16="http://schemas.microsoft.com/office/drawing/2014/main" val="10000"/>
                  </a:ext>
                </a:extLst>
              </a:tr>
              <a:tr h="468050">
                <a:tc>
                  <a:txBody>
                    <a:bodyPr/>
                    <a:lstStyle/>
                    <a:p>
                      <a:pPr marL="0" marR="0" lvl="0" indent="0" algn="ctr" rtl="0">
                        <a:lnSpc>
                          <a:spcPct val="100000"/>
                        </a:lnSpc>
                        <a:spcBef>
                          <a:spcPts val="0"/>
                        </a:spcBef>
                        <a:spcAft>
                          <a:spcPts val="0"/>
                        </a:spcAft>
                        <a:buClr>
                          <a:srgbClr val="000000"/>
                        </a:buClr>
                        <a:buSzPts val="1000"/>
                        <a:buFont typeface="Arial"/>
                        <a:buNone/>
                      </a:pPr>
                      <a:r>
                        <a:rPr lang="ja" sz="1000" b="1" u="none" strike="noStrike" cap="none">
                          <a:latin typeface="Arial"/>
                          <a:ea typeface="Arial"/>
                          <a:cs typeface="Arial"/>
                          <a:sym typeface="Arial"/>
                        </a:rPr>
                        <a:t>Ａ家</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ja" sz="1000" b="1" u="none" strike="noStrike" cap="none">
                          <a:latin typeface="Arial"/>
                          <a:ea typeface="Arial"/>
                          <a:cs typeface="Arial"/>
                          <a:sym typeface="Arial"/>
                        </a:rPr>
                        <a:t>４人</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ja" sz="1000" b="1" u="none" strike="noStrike" cap="none">
                          <a:latin typeface="Arial"/>
                          <a:ea typeface="Arial"/>
                          <a:cs typeface="Arial"/>
                          <a:sym typeface="Arial"/>
                        </a:rPr>
                        <a:t>1,000万円</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ja" sz="1000" b="1" u="none" strike="noStrike" cap="none">
                          <a:latin typeface="Arial"/>
                          <a:ea typeface="Arial"/>
                          <a:cs typeface="Arial"/>
                          <a:sym typeface="Arial"/>
                        </a:rPr>
                        <a:t>月0回</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rgbClr val="000000"/>
                        </a:buClr>
                        <a:buSzPts val="1000"/>
                        <a:buFont typeface="Arial"/>
                        <a:buNone/>
                      </a:pPr>
                      <a:r>
                        <a:rPr lang="ja" sz="1000" b="1" u="none" strike="noStrike" cap="none">
                          <a:latin typeface="Arial"/>
                          <a:ea typeface="Arial"/>
                          <a:cs typeface="Arial"/>
                          <a:sym typeface="Arial"/>
                        </a:rPr>
                        <a:t>万円</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rgbClr val="EBFFFC"/>
                    </a:solidFill>
                  </a:tcPr>
                </a:tc>
                <a:extLst>
                  <a:ext uri="{0D108BD9-81ED-4DB2-BD59-A6C34878D82A}">
                    <a16:rowId xmlns:a16="http://schemas.microsoft.com/office/drawing/2014/main" val="10001"/>
                  </a:ext>
                </a:extLst>
              </a:tr>
              <a:tr h="468050">
                <a:tc>
                  <a:txBody>
                    <a:bodyPr/>
                    <a:lstStyle/>
                    <a:p>
                      <a:pPr marL="0" marR="0" lvl="0" indent="0" algn="ctr" rtl="0">
                        <a:lnSpc>
                          <a:spcPct val="100000"/>
                        </a:lnSpc>
                        <a:spcBef>
                          <a:spcPts val="0"/>
                        </a:spcBef>
                        <a:spcAft>
                          <a:spcPts val="0"/>
                        </a:spcAft>
                        <a:buClr>
                          <a:srgbClr val="000000"/>
                        </a:buClr>
                        <a:buSzPts val="1000"/>
                        <a:buFont typeface="Arial"/>
                        <a:buNone/>
                      </a:pPr>
                      <a:r>
                        <a:rPr lang="ja" sz="1000" b="1" u="none" strike="noStrike" cap="none">
                          <a:latin typeface="Arial"/>
                          <a:ea typeface="Arial"/>
                          <a:cs typeface="Arial"/>
                          <a:sym typeface="Arial"/>
                        </a:rPr>
                        <a:t>Ｂ家</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ja" sz="1000" b="1" u="none" strike="noStrike" cap="none">
                          <a:latin typeface="Arial"/>
                          <a:ea typeface="Arial"/>
                          <a:cs typeface="Arial"/>
                          <a:sym typeface="Arial"/>
                        </a:rPr>
                        <a:t>４人</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ja" sz="1000" b="1" u="none" strike="noStrike" cap="none">
                          <a:latin typeface="Arial"/>
                          <a:ea typeface="Arial"/>
                          <a:cs typeface="Arial"/>
                          <a:sym typeface="Arial"/>
                        </a:rPr>
                        <a:t>600万円</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ja" sz="1000" b="1" u="none" strike="noStrike" cap="none">
                          <a:latin typeface="Arial"/>
                          <a:ea typeface="Arial"/>
                          <a:cs typeface="Arial"/>
                          <a:sym typeface="Arial"/>
                        </a:rPr>
                        <a:t>月10回</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rgbClr val="000000"/>
                        </a:buClr>
                        <a:buSzPts val="1000"/>
                        <a:buFont typeface="Arial"/>
                        <a:buNone/>
                      </a:pPr>
                      <a:r>
                        <a:rPr lang="ja" sz="1000" b="1" u="none" strike="noStrike" cap="none">
                          <a:latin typeface="Arial"/>
                          <a:ea typeface="Arial"/>
                          <a:cs typeface="Arial"/>
                          <a:sym typeface="Arial"/>
                        </a:rPr>
                        <a:t>万円</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rgbClr val="EBFFFC"/>
                    </a:solidFill>
                  </a:tcPr>
                </a:tc>
                <a:extLst>
                  <a:ext uri="{0D108BD9-81ED-4DB2-BD59-A6C34878D82A}">
                    <a16:rowId xmlns:a16="http://schemas.microsoft.com/office/drawing/2014/main" val="10002"/>
                  </a:ext>
                </a:extLst>
              </a:tr>
              <a:tr h="468050">
                <a:tc>
                  <a:txBody>
                    <a:bodyPr/>
                    <a:lstStyle/>
                    <a:p>
                      <a:pPr marL="0" marR="0" lvl="0" indent="0" algn="ctr" rtl="0">
                        <a:lnSpc>
                          <a:spcPct val="100000"/>
                        </a:lnSpc>
                        <a:spcBef>
                          <a:spcPts val="0"/>
                        </a:spcBef>
                        <a:spcAft>
                          <a:spcPts val="0"/>
                        </a:spcAft>
                        <a:buClr>
                          <a:srgbClr val="000000"/>
                        </a:buClr>
                        <a:buSzPts val="1000"/>
                        <a:buFont typeface="Arial"/>
                        <a:buNone/>
                      </a:pPr>
                      <a:r>
                        <a:rPr lang="ja" sz="1000" b="1" u="none" strike="noStrike" cap="none">
                          <a:latin typeface="Arial"/>
                          <a:ea typeface="Arial"/>
                          <a:cs typeface="Arial"/>
                          <a:sym typeface="Arial"/>
                        </a:rPr>
                        <a:t>Ｃ家</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ja" sz="1000" b="1" u="none" strike="noStrike" cap="none">
                          <a:latin typeface="Arial"/>
                          <a:ea typeface="Arial"/>
                          <a:cs typeface="Arial"/>
                          <a:sym typeface="Arial"/>
                        </a:rPr>
                        <a:t>４人</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ja" sz="1000" b="1" u="none" strike="noStrike" cap="none">
                          <a:latin typeface="Arial"/>
                          <a:ea typeface="Arial"/>
                          <a:cs typeface="Arial"/>
                          <a:sym typeface="Arial"/>
                        </a:rPr>
                        <a:t>300万円</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ja" sz="1000" b="1" u="none" strike="noStrike" cap="none">
                          <a:latin typeface="Arial"/>
                          <a:ea typeface="Arial"/>
                          <a:cs typeface="Arial"/>
                          <a:sym typeface="Arial"/>
                        </a:rPr>
                        <a:t>月10回</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rgbClr val="000000"/>
                        </a:buClr>
                        <a:buSzPts val="1000"/>
                        <a:buFont typeface="Arial"/>
                        <a:buNone/>
                      </a:pPr>
                      <a:r>
                        <a:rPr lang="ja" sz="1000" b="1" u="none" strike="noStrike" cap="none">
                          <a:latin typeface="Arial"/>
                          <a:ea typeface="Arial"/>
                          <a:cs typeface="Arial"/>
                          <a:sym typeface="Arial"/>
                        </a:rPr>
                        <a:t>万円</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rgbClr val="EBFFFC"/>
                    </a:solidFill>
                  </a:tcPr>
                </a:tc>
                <a:extLst>
                  <a:ext uri="{0D108BD9-81ED-4DB2-BD59-A6C34878D82A}">
                    <a16:rowId xmlns:a16="http://schemas.microsoft.com/office/drawing/2014/main" val="10003"/>
                  </a:ext>
                </a:extLst>
              </a:tr>
              <a:tr h="468050">
                <a:tc>
                  <a:txBody>
                    <a:bodyPr/>
                    <a:lstStyle/>
                    <a:p>
                      <a:pPr marL="0" marR="0" lvl="0" indent="0" algn="ctr" rtl="0">
                        <a:lnSpc>
                          <a:spcPct val="100000"/>
                        </a:lnSpc>
                        <a:spcBef>
                          <a:spcPts val="0"/>
                        </a:spcBef>
                        <a:spcAft>
                          <a:spcPts val="0"/>
                        </a:spcAft>
                        <a:buClr>
                          <a:srgbClr val="000000"/>
                        </a:buClr>
                        <a:buSzPts val="1000"/>
                        <a:buFont typeface="Arial"/>
                        <a:buNone/>
                      </a:pPr>
                      <a:r>
                        <a:rPr lang="ja" sz="1000" b="1" u="none" strike="noStrike" cap="none">
                          <a:latin typeface="Arial"/>
                          <a:ea typeface="Arial"/>
                          <a:cs typeface="Arial"/>
                          <a:sym typeface="Arial"/>
                        </a:rPr>
                        <a:t>Ｄ家</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ja" sz="1000" b="1" u="none" strike="noStrike" cap="none">
                          <a:latin typeface="Arial"/>
                          <a:ea typeface="Arial"/>
                          <a:cs typeface="Arial"/>
                          <a:sym typeface="Arial"/>
                        </a:rPr>
                        <a:t>４人</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ja" sz="1000" b="1" u="none" strike="noStrike" cap="none">
                          <a:latin typeface="Arial"/>
                          <a:ea typeface="Arial"/>
                          <a:cs typeface="Arial"/>
                          <a:sym typeface="Arial"/>
                        </a:rPr>
                        <a:t>100万円</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ja" sz="1000" b="1" u="none" strike="noStrike" cap="none">
                          <a:latin typeface="Arial"/>
                          <a:ea typeface="Arial"/>
                          <a:cs typeface="Arial"/>
                          <a:sym typeface="Arial"/>
                        </a:rPr>
                        <a:t>月20回</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rgbClr val="000000"/>
                        </a:buClr>
                        <a:buSzPts val="1000"/>
                        <a:buFont typeface="Arial"/>
                        <a:buNone/>
                      </a:pPr>
                      <a:r>
                        <a:rPr lang="ja" sz="1000" b="1" u="none" strike="noStrike" cap="none">
                          <a:latin typeface="Arial"/>
                          <a:ea typeface="Arial"/>
                          <a:cs typeface="Arial"/>
                          <a:sym typeface="Arial"/>
                        </a:rPr>
                        <a:t>万円</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rgbClr val="EBFFFC"/>
                    </a:solidFill>
                  </a:tcPr>
                </a:tc>
                <a:extLst>
                  <a:ext uri="{0D108BD9-81ED-4DB2-BD59-A6C34878D82A}">
                    <a16:rowId xmlns:a16="http://schemas.microsoft.com/office/drawing/2014/main" val="10004"/>
                  </a:ext>
                </a:extLst>
              </a:tr>
              <a:tr h="468050">
                <a:tc gridSpan="4">
                  <a:txBody>
                    <a:bodyPr/>
                    <a:lstStyle/>
                    <a:p>
                      <a:pPr marL="0" marR="0" lvl="0" indent="0" algn="ctr" rtl="0">
                        <a:lnSpc>
                          <a:spcPct val="100000"/>
                        </a:lnSpc>
                        <a:spcBef>
                          <a:spcPts val="0"/>
                        </a:spcBef>
                        <a:spcAft>
                          <a:spcPts val="0"/>
                        </a:spcAft>
                        <a:buClr>
                          <a:srgbClr val="000000"/>
                        </a:buClr>
                        <a:buSzPts val="1000"/>
                        <a:buFont typeface="Arial"/>
                        <a:buNone/>
                      </a:pPr>
                      <a:r>
                        <a:rPr lang="ja" sz="1000" b="1" u="none" strike="noStrike" cap="none">
                          <a:latin typeface="Arial"/>
                          <a:ea typeface="Arial"/>
                          <a:cs typeface="Arial"/>
                          <a:sym typeface="Arial"/>
                        </a:rPr>
                        <a:t>合計</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rgbClr val="CEEEFE"/>
                    </a:solidFill>
                  </a:tcPr>
                </a:tc>
                <a:tc hMerge="1">
                  <a:txBody>
                    <a:bodyPr/>
                    <a:lstStyle/>
                    <a:p>
                      <a:endParaRPr lang="ja-JP"/>
                    </a:p>
                  </a:txBody>
                  <a:tcPr/>
                </a:tc>
                <a:tc hMerge="1">
                  <a:txBody>
                    <a:bodyPr/>
                    <a:lstStyle/>
                    <a:p>
                      <a:endParaRPr lang="ja-JP"/>
                    </a:p>
                  </a:txBody>
                  <a:tcPr/>
                </a:tc>
                <a:tc hMerge="1">
                  <a:txBody>
                    <a:bodyPr/>
                    <a:lstStyle/>
                    <a:p>
                      <a:endParaRPr lang="ja-JP"/>
                    </a:p>
                  </a:txBody>
                  <a:tcPr/>
                </a:tc>
                <a:tc>
                  <a:txBody>
                    <a:bodyPr/>
                    <a:lstStyle/>
                    <a:p>
                      <a:pPr marL="0" marR="0" lvl="0" indent="0" algn="r" rtl="0">
                        <a:lnSpc>
                          <a:spcPct val="100000"/>
                        </a:lnSpc>
                        <a:spcBef>
                          <a:spcPts val="0"/>
                        </a:spcBef>
                        <a:spcAft>
                          <a:spcPts val="0"/>
                        </a:spcAft>
                        <a:buClr>
                          <a:srgbClr val="000000"/>
                        </a:buClr>
                        <a:buSzPts val="1000"/>
                        <a:buFont typeface="Arial"/>
                        <a:buNone/>
                      </a:pPr>
                      <a:r>
                        <a:rPr lang="ja" sz="1000" b="1" u="none" strike="noStrike" cap="none">
                          <a:latin typeface="Arial"/>
                          <a:ea typeface="Arial"/>
                          <a:cs typeface="Arial"/>
                          <a:sym typeface="Arial"/>
                        </a:rPr>
                        <a:t>400万円</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rgbClr val="CEEEFE"/>
                    </a:solidFill>
                  </a:tcPr>
                </a:tc>
                <a:extLst>
                  <a:ext uri="{0D108BD9-81ED-4DB2-BD59-A6C34878D82A}">
                    <a16:rowId xmlns:a16="http://schemas.microsoft.com/office/drawing/2014/main" val="10005"/>
                  </a:ext>
                </a:extLst>
              </a:tr>
            </a:tbl>
          </a:graphicData>
        </a:graphic>
      </p:graphicFrame>
      <p:sp>
        <p:nvSpPr>
          <p:cNvPr id="112" name="Google Shape;112;p14"/>
          <p:cNvSpPr/>
          <p:nvPr/>
        </p:nvSpPr>
        <p:spPr>
          <a:xfrm>
            <a:off x="323642" y="5376928"/>
            <a:ext cx="3455491" cy="621034"/>
          </a:xfrm>
          <a:prstGeom prst="rect">
            <a:avLst/>
          </a:prstGeom>
          <a:noFill/>
          <a:ln>
            <a:noFill/>
          </a:ln>
        </p:spPr>
        <p:txBody>
          <a:bodyPr spcFirstLastPara="1" wrap="square" lIns="91425" tIns="45700" rIns="91425" bIns="45700" anchor="ctr" anchorCtr="0">
            <a:noAutofit/>
          </a:bodyPr>
          <a:lstStyle/>
          <a:p>
            <a:pPr marL="171450" marR="0" lvl="0" indent="-171450" algn="l" rtl="0">
              <a:lnSpc>
                <a:spcPct val="114000"/>
              </a:lnSpc>
              <a:spcBef>
                <a:spcPts val="0"/>
              </a:spcBef>
              <a:spcAft>
                <a:spcPts val="0"/>
              </a:spcAft>
              <a:buClr>
                <a:srgbClr val="005BAD"/>
              </a:buClr>
              <a:buSzPts val="1400"/>
              <a:buFont typeface="Noto Sans Symbols"/>
              <a:buChar char="●"/>
            </a:pPr>
            <a:r>
              <a:rPr lang="ja" sz="1400" b="0" i="0" u="none" strike="noStrike" cap="none">
                <a:solidFill>
                  <a:srgbClr val="005BAD"/>
                </a:solidFill>
                <a:latin typeface="Arial"/>
                <a:ea typeface="Arial"/>
                <a:cs typeface="Arial"/>
                <a:sym typeface="Arial"/>
              </a:rPr>
              <a:t>ヒント</a:t>
            </a:r>
            <a:endParaRPr sz="1400" b="0" i="0" u="none" strike="noStrike" cap="none">
              <a:solidFill>
                <a:srgbClr val="000000"/>
              </a:solidFill>
              <a:latin typeface="Arial"/>
              <a:ea typeface="Arial"/>
              <a:cs typeface="Arial"/>
              <a:sym typeface="Arial"/>
            </a:endParaRPr>
          </a:p>
          <a:p>
            <a:pPr marL="0" marR="0" lvl="0" indent="0" algn="l" rtl="0">
              <a:lnSpc>
                <a:spcPct val="114000"/>
              </a:lnSpc>
              <a:spcBef>
                <a:spcPts val="0"/>
              </a:spcBef>
              <a:spcAft>
                <a:spcPts val="0"/>
              </a:spcAft>
              <a:buClr>
                <a:schemeClr val="dk1"/>
              </a:buClr>
              <a:buSzPts val="1200"/>
              <a:buFont typeface="Noto Sans Symbols"/>
              <a:buNone/>
            </a:pPr>
            <a:r>
              <a:rPr lang="ja" sz="1200" b="0" i="0" u="none" strike="noStrike" cap="none">
                <a:solidFill>
                  <a:schemeClr val="dk1"/>
                </a:solidFill>
                <a:latin typeface="Arial"/>
                <a:ea typeface="Arial"/>
                <a:cs typeface="Arial"/>
                <a:sym typeface="Arial"/>
              </a:rPr>
              <a:t>   いくつかの負担方法を組み合わせる</a:t>
            </a:r>
            <a:endParaRPr sz="1200" b="0" i="0" u="none" strike="noStrike" cap="none">
              <a:solidFill>
                <a:schemeClr val="dk1"/>
              </a:solidFill>
              <a:latin typeface="Arial"/>
              <a:ea typeface="Arial"/>
              <a:cs typeface="Arial"/>
              <a:sym typeface="Arial"/>
            </a:endParaRPr>
          </a:p>
          <a:p>
            <a:pPr marL="0" marR="0" lvl="0" indent="0" algn="l" rtl="0">
              <a:lnSpc>
                <a:spcPct val="114000"/>
              </a:lnSpc>
              <a:spcBef>
                <a:spcPts val="0"/>
              </a:spcBef>
              <a:spcAft>
                <a:spcPts val="0"/>
              </a:spcAft>
              <a:buClr>
                <a:schemeClr val="dk1"/>
              </a:buClr>
              <a:buSzPts val="1200"/>
              <a:buFont typeface="Noto Sans Symbols"/>
              <a:buNone/>
            </a:pPr>
            <a:r>
              <a:rPr lang="ja" sz="1200" b="0" i="0" u="none" strike="noStrike" cap="none">
                <a:solidFill>
                  <a:schemeClr val="dk1"/>
                </a:solidFill>
                <a:latin typeface="Arial"/>
                <a:ea typeface="Arial"/>
                <a:cs typeface="Arial"/>
                <a:sym typeface="Arial"/>
              </a:rPr>
              <a:t>   方法も考えてみよう！</a:t>
            </a:r>
            <a:endParaRPr sz="1400" b="0" i="0" u="none" strike="noStrike" cap="none">
              <a:solidFill>
                <a:srgbClr val="000000"/>
              </a:solidFill>
              <a:latin typeface="Arial"/>
              <a:ea typeface="Arial"/>
              <a:cs typeface="Arial"/>
              <a:sym typeface="Arial"/>
            </a:endParaRPr>
          </a:p>
        </p:txBody>
      </p:sp>
      <p:sp>
        <p:nvSpPr>
          <p:cNvPr id="113" name="Google Shape;113;p14"/>
          <p:cNvSpPr txBox="1">
            <a:spLocks noGrp="1"/>
          </p:cNvSpPr>
          <p:nvPr>
            <p:ph type="body" idx="1"/>
          </p:nvPr>
        </p:nvSpPr>
        <p:spPr>
          <a:xfrm>
            <a:off x="5660000" y="4520800"/>
            <a:ext cx="866053" cy="184946"/>
          </a:xfrm>
          <a:prstGeom prst="rect">
            <a:avLst/>
          </a:prstGeom>
          <a:noFill/>
          <a:ln>
            <a:noFill/>
          </a:ln>
        </p:spPr>
        <p:txBody>
          <a:bodyPr spcFirstLastPara="1" wrap="square" lIns="36000" tIns="45700" rIns="36000" bIns="45700" anchor="ctr" anchorCtr="0">
            <a:noAutofit/>
          </a:bodyPr>
          <a:lstStyle>
            <a:lvl1pPr marL="457200" marR="0" lvl="0" indent="-228600" algn="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4" name="Google Shape;114;p14"/>
          <p:cNvSpPr txBox="1">
            <a:spLocks noGrp="1"/>
          </p:cNvSpPr>
          <p:nvPr>
            <p:ph type="body" idx="2"/>
          </p:nvPr>
        </p:nvSpPr>
        <p:spPr>
          <a:xfrm>
            <a:off x="5660000" y="5001751"/>
            <a:ext cx="866053" cy="184946"/>
          </a:xfrm>
          <a:prstGeom prst="rect">
            <a:avLst/>
          </a:prstGeom>
          <a:noFill/>
          <a:ln>
            <a:noFill/>
          </a:ln>
        </p:spPr>
        <p:txBody>
          <a:bodyPr spcFirstLastPara="1" wrap="square" lIns="36000" tIns="45700" rIns="36000" bIns="45700" anchor="ctr" anchorCtr="0">
            <a:noAutofit/>
          </a:bodyPr>
          <a:lstStyle>
            <a:lvl1pPr marL="457200" marR="0" lvl="0" indent="-228600" algn="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5" name="Google Shape;115;p14"/>
          <p:cNvSpPr txBox="1">
            <a:spLocks noGrp="1"/>
          </p:cNvSpPr>
          <p:nvPr>
            <p:ph type="body" idx="3"/>
          </p:nvPr>
        </p:nvSpPr>
        <p:spPr>
          <a:xfrm>
            <a:off x="5660000" y="5466527"/>
            <a:ext cx="866053" cy="184946"/>
          </a:xfrm>
          <a:prstGeom prst="rect">
            <a:avLst/>
          </a:prstGeom>
          <a:noFill/>
          <a:ln>
            <a:noFill/>
          </a:ln>
        </p:spPr>
        <p:txBody>
          <a:bodyPr spcFirstLastPara="1" wrap="square" lIns="36000" tIns="45700" rIns="36000" bIns="45700" anchor="ctr" anchorCtr="0">
            <a:noAutofit/>
          </a:bodyPr>
          <a:lstStyle>
            <a:lvl1pPr marL="457200" marR="0" lvl="0" indent="-228600" algn="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6" name="Google Shape;116;p14"/>
          <p:cNvSpPr txBox="1">
            <a:spLocks noGrp="1"/>
          </p:cNvSpPr>
          <p:nvPr>
            <p:ph type="body" idx="4"/>
          </p:nvPr>
        </p:nvSpPr>
        <p:spPr>
          <a:xfrm>
            <a:off x="5660000" y="5936498"/>
            <a:ext cx="866053" cy="184946"/>
          </a:xfrm>
          <a:prstGeom prst="rect">
            <a:avLst/>
          </a:prstGeom>
          <a:noFill/>
          <a:ln>
            <a:noFill/>
          </a:ln>
        </p:spPr>
        <p:txBody>
          <a:bodyPr spcFirstLastPara="1" wrap="square" lIns="36000" tIns="45700" rIns="36000" bIns="45700" anchor="ctr" anchorCtr="0">
            <a:noAutofit/>
          </a:bodyPr>
          <a:lstStyle>
            <a:lvl1pPr marL="457200" marR="0" lvl="0" indent="-228600" algn="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7" name="Google Shape;117;p14"/>
          <p:cNvSpPr/>
          <p:nvPr/>
        </p:nvSpPr>
        <p:spPr>
          <a:xfrm>
            <a:off x="323642" y="4022517"/>
            <a:ext cx="3667513" cy="518485"/>
          </a:xfrm>
          <a:prstGeom prst="rect">
            <a:avLst/>
          </a:prstGeom>
          <a:noFill/>
          <a:ln>
            <a:noFill/>
          </a:ln>
        </p:spPr>
        <p:txBody>
          <a:bodyPr spcFirstLastPara="1" wrap="square" lIns="91425" tIns="45700" rIns="91425" bIns="45700" anchor="ctr" anchorCtr="0">
            <a:noAutofit/>
          </a:bodyPr>
          <a:lstStyle/>
          <a:p>
            <a:pPr marL="0" marR="0" lvl="0" indent="0" algn="l" rtl="0">
              <a:lnSpc>
                <a:spcPct val="114000"/>
              </a:lnSpc>
              <a:spcBef>
                <a:spcPts val="0"/>
              </a:spcBef>
              <a:spcAft>
                <a:spcPts val="0"/>
              </a:spcAft>
              <a:buClr>
                <a:srgbClr val="005BAD"/>
              </a:buClr>
              <a:buSzPts val="1600"/>
              <a:buFont typeface="Arial"/>
              <a:buNone/>
            </a:pPr>
            <a:r>
              <a:rPr lang="ja" sz="1600" b="0" i="0" u="none" strike="noStrike" cap="none">
                <a:solidFill>
                  <a:srgbClr val="005BAD"/>
                </a:solidFill>
                <a:latin typeface="Arial"/>
                <a:ea typeface="Arial"/>
                <a:cs typeface="Arial"/>
                <a:sym typeface="Arial"/>
              </a:rPr>
              <a:t>各家の所得金額</a:t>
            </a:r>
            <a:r>
              <a:rPr lang="ja" sz="1400" b="0" i="0" u="none" strike="noStrike" cap="none">
                <a:solidFill>
                  <a:srgbClr val="005BAD"/>
                </a:solidFill>
                <a:latin typeface="Arial"/>
                <a:ea typeface="Arial"/>
                <a:cs typeface="Arial"/>
                <a:sym typeface="Arial"/>
              </a:rPr>
              <a:t>（もうけ）</a:t>
            </a:r>
            <a:r>
              <a:rPr lang="ja" sz="1600" b="0" i="0" u="none" strike="noStrike" cap="none">
                <a:solidFill>
                  <a:srgbClr val="005BAD"/>
                </a:solidFill>
                <a:latin typeface="Arial"/>
                <a:ea typeface="Arial"/>
                <a:cs typeface="Arial"/>
                <a:sym typeface="Arial"/>
              </a:rPr>
              <a:t>と</a:t>
            </a:r>
            <a:endParaRPr sz="1600" b="0" i="0" u="none" strike="noStrike" cap="none">
              <a:solidFill>
                <a:srgbClr val="005BAD"/>
              </a:solidFill>
              <a:latin typeface="Arial"/>
              <a:ea typeface="Arial"/>
              <a:cs typeface="Arial"/>
              <a:sym typeface="Arial"/>
            </a:endParaRPr>
          </a:p>
          <a:p>
            <a:pPr marL="0" marR="0" lvl="0" indent="0" algn="l" rtl="0">
              <a:lnSpc>
                <a:spcPct val="114000"/>
              </a:lnSpc>
              <a:spcBef>
                <a:spcPts val="0"/>
              </a:spcBef>
              <a:spcAft>
                <a:spcPts val="0"/>
              </a:spcAft>
              <a:buClr>
                <a:srgbClr val="005BAD"/>
              </a:buClr>
              <a:buSzPts val="1600"/>
              <a:buFont typeface="Arial"/>
              <a:buNone/>
            </a:pPr>
            <a:r>
              <a:rPr lang="ja" sz="1600" b="0" i="0" u="none" strike="noStrike" cap="none">
                <a:solidFill>
                  <a:srgbClr val="005BAD"/>
                </a:solidFill>
                <a:latin typeface="Arial"/>
                <a:ea typeface="Arial"/>
                <a:cs typeface="Arial"/>
                <a:sym typeface="Arial"/>
              </a:rPr>
              <a:t>橋の使用回数が異なる場合</a:t>
            </a:r>
            <a:endParaRPr sz="1400" b="0" i="0" u="none" strike="noStrike" cap="none">
              <a:solidFill>
                <a:srgbClr val="000000"/>
              </a:solidFill>
              <a:latin typeface="Arial"/>
              <a:ea typeface="Arial"/>
              <a:cs typeface="Arial"/>
              <a:sym typeface="Arial"/>
            </a:endParaRPr>
          </a:p>
        </p:txBody>
      </p:sp>
      <p:sp>
        <p:nvSpPr>
          <p:cNvPr id="118" name="Google Shape;118;p14"/>
          <p:cNvSpPr/>
          <p:nvPr/>
        </p:nvSpPr>
        <p:spPr>
          <a:xfrm>
            <a:off x="3928374" y="1257115"/>
            <a:ext cx="1332646" cy="226871"/>
          </a:xfrm>
          <a:prstGeom prst="rect">
            <a:avLst/>
          </a:prstGeom>
          <a:noFill/>
          <a:ln w="19050" cap="flat" cmpd="sng">
            <a:solidFill>
              <a:srgbClr val="262626"/>
            </a:solidFill>
            <a:prstDash val="solid"/>
            <a:round/>
            <a:headEnd type="none" w="sm" len="sm"/>
            <a:tailEnd type="none" w="sm" len="sm"/>
          </a:ln>
        </p:spPr>
        <p:txBody>
          <a:bodyPr spcFirstLastPara="1" wrap="square" lIns="72000" tIns="36000" rIns="72000" bIns="36000" anchor="ctr" anchorCtr="0">
            <a:noAutofit/>
          </a:bodyPr>
          <a:lstStyle/>
          <a:p>
            <a:pPr marL="0" marR="0" lvl="0" indent="0" algn="ctr" rtl="0">
              <a:lnSpc>
                <a:spcPct val="100000"/>
              </a:lnSpc>
              <a:spcBef>
                <a:spcPts val="0"/>
              </a:spcBef>
              <a:spcAft>
                <a:spcPts val="0"/>
              </a:spcAft>
              <a:buClr>
                <a:schemeClr val="dk1"/>
              </a:buClr>
              <a:buSzPts val="1300"/>
              <a:buFont typeface="Arial"/>
              <a:buNone/>
            </a:pPr>
            <a:r>
              <a:rPr lang="ja" sz="1300" b="0" i="0" u="none" strike="noStrike" cap="none">
                <a:solidFill>
                  <a:schemeClr val="dk1"/>
                </a:solidFill>
                <a:latin typeface="Arial"/>
                <a:ea typeface="Arial"/>
                <a:cs typeface="Arial"/>
                <a:sym typeface="Arial"/>
              </a:rPr>
              <a:t>パターン１</a:t>
            </a:r>
            <a:r>
              <a:rPr lang="ja" sz="1200" b="0" i="0" u="none" strike="noStrike" cap="none">
                <a:solidFill>
                  <a:schemeClr val="dk1"/>
                </a:solidFill>
                <a:latin typeface="Arial"/>
                <a:ea typeface="Arial"/>
                <a:cs typeface="Arial"/>
                <a:sym typeface="Arial"/>
              </a:rPr>
              <a:t>（参考）</a:t>
            </a:r>
            <a:endParaRPr sz="1300" b="0" i="0" u="none" strike="noStrike" cap="none">
              <a:solidFill>
                <a:schemeClr val="dk1"/>
              </a:solidFill>
              <a:latin typeface="Arial"/>
              <a:ea typeface="Arial"/>
              <a:cs typeface="Arial"/>
              <a:sym typeface="Arial"/>
            </a:endParaRPr>
          </a:p>
        </p:txBody>
      </p:sp>
      <p:sp>
        <p:nvSpPr>
          <p:cNvPr id="119" name="Google Shape;119;p14"/>
          <p:cNvSpPr/>
          <p:nvPr/>
        </p:nvSpPr>
        <p:spPr>
          <a:xfrm>
            <a:off x="323642" y="4576465"/>
            <a:ext cx="3455491" cy="621034"/>
          </a:xfrm>
          <a:prstGeom prst="rect">
            <a:avLst/>
          </a:prstGeom>
          <a:noFill/>
          <a:ln>
            <a:noFill/>
          </a:ln>
        </p:spPr>
        <p:txBody>
          <a:bodyPr spcFirstLastPara="1" wrap="square" lIns="91425" tIns="45700" rIns="91425" bIns="45700" anchor="ctr" anchorCtr="0">
            <a:noAutofit/>
          </a:bodyPr>
          <a:lstStyle/>
          <a:p>
            <a:pPr marL="0" marR="0" lvl="0" indent="0" algn="l" rtl="0">
              <a:lnSpc>
                <a:spcPct val="114000"/>
              </a:lnSpc>
              <a:spcBef>
                <a:spcPts val="0"/>
              </a:spcBef>
              <a:spcAft>
                <a:spcPts val="0"/>
              </a:spcAft>
              <a:buClr>
                <a:srgbClr val="005BAD"/>
              </a:buClr>
              <a:buSzPts val="1050"/>
              <a:buFont typeface="Noto Sans Symbols"/>
              <a:buNone/>
            </a:pPr>
            <a:r>
              <a:rPr lang="ja" sz="1050" b="0" i="0" u="none" strike="noStrike" cap="none">
                <a:solidFill>
                  <a:srgbClr val="005BAD"/>
                </a:solidFill>
                <a:latin typeface="Arial"/>
                <a:ea typeface="Arial"/>
                <a:cs typeface="Arial"/>
                <a:sym typeface="Arial"/>
              </a:rPr>
              <a:t>※グループの意見を集約し、「負担金額」を</a:t>
            </a:r>
            <a:endParaRPr sz="1050" b="0" i="0" u="none" strike="noStrike" cap="none">
              <a:solidFill>
                <a:srgbClr val="005BAD"/>
              </a:solidFill>
              <a:latin typeface="Arial"/>
              <a:ea typeface="Arial"/>
              <a:cs typeface="Arial"/>
              <a:sym typeface="Arial"/>
            </a:endParaRPr>
          </a:p>
          <a:p>
            <a:pPr marL="0" marR="0" lvl="0" indent="0" algn="l" rtl="0">
              <a:lnSpc>
                <a:spcPct val="114000"/>
              </a:lnSpc>
              <a:spcBef>
                <a:spcPts val="0"/>
              </a:spcBef>
              <a:spcAft>
                <a:spcPts val="0"/>
              </a:spcAft>
              <a:buClr>
                <a:srgbClr val="005BAD"/>
              </a:buClr>
              <a:buSzPts val="1050"/>
              <a:buFont typeface="Noto Sans Symbols"/>
              <a:buNone/>
            </a:pPr>
            <a:r>
              <a:rPr lang="ja" sz="1050" b="0" i="0" u="none" strike="noStrike" cap="none">
                <a:solidFill>
                  <a:srgbClr val="005BAD"/>
                </a:solidFill>
                <a:latin typeface="Arial"/>
                <a:ea typeface="Arial"/>
                <a:cs typeface="Arial"/>
                <a:sym typeface="Arial"/>
              </a:rPr>
              <a:t>   記入しましょう！</a:t>
            </a:r>
            <a:endParaRPr sz="1400" b="0" i="0" u="none" strike="noStrike" cap="none">
              <a:solidFill>
                <a:srgbClr val="000000"/>
              </a:solidFill>
              <a:latin typeface="Arial"/>
              <a:ea typeface="Arial"/>
              <a:cs typeface="Arial"/>
              <a:sym typeface="Arial"/>
            </a:endParaRPr>
          </a:p>
        </p:txBody>
      </p:sp>
      <p:sp>
        <p:nvSpPr>
          <p:cNvPr id="120" name="Google Shape;120;p14"/>
          <p:cNvSpPr/>
          <p:nvPr/>
        </p:nvSpPr>
        <p:spPr>
          <a:xfrm>
            <a:off x="6940632" y="3944289"/>
            <a:ext cx="1879518" cy="621034"/>
          </a:xfrm>
          <a:prstGeom prst="rect">
            <a:avLst/>
          </a:prstGeom>
          <a:noFill/>
          <a:ln>
            <a:noFill/>
          </a:ln>
        </p:spPr>
        <p:txBody>
          <a:bodyPr spcFirstLastPara="1" wrap="square" lIns="91425" tIns="45700" rIns="91425" bIns="45700" anchor="ctr" anchorCtr="0">
            <a:noAutofit/>
          </a:bodyPr>
          <a:lstStyle/>
          <a:p>
            <a:pPr marL="0" marR="0" lvl="0" indent="0" algn="l" rtl="0">
              <a:lnSpc>
                <a:spcPct val="114000"/>
              </a:lnSpc>
              <a:spcBef>
                <a:spcPts val="0"/>
              </a:spcBef>
              <a:spcAft>
                <a:spcPts val="0"/>
              </a:spcAft>
              <a:buClr>
                <a:srgbClr val="005BAD"/>
              </a:buClr>
              <a:buSzPts val="900"/>
              <a:buFont typeface="Noto Sans Symbols"/>
              <a:buNone/>
            </a:pPr>
            <a:r>
              <a:rPr lang="ja" sz="900" b="0" i="0" u="none" strike="noStrike" cap="none">
                <a:solidFill>
                  <a:srgbClr val="005BAD"/>
                </a:solidFill>
                <a:latin typeface="Arial"/>
                <a:ea typeface="Arial"/>
                <a:cs typeface="Arial"/>
                <a:sym typeface="Arial"/>
              </a:rPr>
              <a:t>※グループでは、どの要素をどれくらい重要視しますか？下の図のどの辺りに位置するか★を動かしてみましょう！</a:t>
            </a:r>
            <a:endParaRPr sz="1400" b="0" i="0" u="none" strike="noStrike" cap="none">
              <a:solidFill>
                <a:srgbClr val="000000"/>
              </a:solidFill>
              <a:latin typeface="Arial"/>
              <a:ea typeface="Arial"/>
              <a:cs typeface="Arial"/>
              <a:sym typeface="Arial"/>
            </a:endParaRPr>
          </a:p>
        </p:txBody>
      </p:sp>
      <p:grpSp>
        <p:nvGrpSpPr>
          <p:cNvPr id="121" name="Google Shape;121;p14"/>
          <p:cNvGrpSpPr/>
          <p:nvPr/>
        </p:nvGrpSpPr>
        <p:grpSpPr>
          <a:xfrm>
            <a:off x="7088512" y="4832765"/>
            <a:ext cx="1529836" cy="1529836"/>
            <a:chOff x="7088512" y="4886555"/>
            <a:chExt cx="1529836" cy="1529836"/>
          </a:xfrm>
        </p:grpSpPr>
        <p:sp>
          <p:nvSpPr>
            <p:cNvPr id="122" name="Google Shape;122;p14"/>
            <p:cNvSpPr/>
            <p:nvPr/>
          </p:nvSpPr>
          <p:spPr>
            <a:xfrm>
              <a:off x="7660654" y="5458697"/>
              <a:ext cx="385552" cy="385552"/>
            </a:xfrm>
            <a:prstGeom prst="ellipse">
              <a:avLst/>
            </a:prstGeom>
            <a:noFill/>
            <a:ln w="9525" cap="flat" cmpd="sng">
              <a:solidFill>
                <a:srgbClr val="005B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123" name="Google Shape;123;p14"/>
            <p:cNvSpPr/>
            <p:nvPr/>
          </p:nvSpPr>
          <p:spPr>
            <a:xfrm>
              <a:off x="7355624" y="5153667"/>
              <a:ext cx="995613" cy="995613"/>
            </a:xfrm>
            <a:prstGeom prst="ellipse">
              <a:avLst/>
            </a:prstGeom>
            <a:noFill/>
            <a:ln w="9525" cap="flat" cmpd="sng">
              <a:solidFill>
                <a:srgbClr val="005B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124" name="Google Shape;124;p14"/>
            <p:cNvSpPr/>
            <p:nvPr/>
          </p:nvSpPr>
          <p:spPr>
            <a:xfrm>
              <a:off x="7088512" y="4886555"/>
              <a:ext cx="1529836" cy="1529836"/>
            </a:xfrm>
            <a:prstGeom prst="ellipse">
              <a:avLst/>
            </a:prstGeom>
            <a:noFill/>
            <a:ln w="9525" cap="flat" cmpd="sng">
              <a:solidFill>
                <a:srgbClr val="005B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grpSp>
      <p:sp>
        <p:nvSpPr>
          <p:cNvPr id="125" name="Google Shape;125;p14"/>
          <p:cNvSpPr/>
          <p:nvPr/>
        </p:nvSpPr>
        <p:spPr>
          <a:xfrm rot="2623897" flipH="1">
            <a:off x="8041477" y="4872020"/>
            <a:ext cx="213421" cy="870789"/>
          </a:xfrm>
          <a:custGeom>
            <a:avLst/>
            <a:gdLst/>
            <a:ahLst/>
            <a:cxnLst/>
            <a:rect l="l" t="t" r="r" b="b"/>
            <a:pathLst>
              <a:path w="635031" h="2826162" extrusionOk="0">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6" name="Google Shape;126;p14"/>
          <p:cNvSpPr/>
          <p:nvPr/>
        </p:nvSpPr>
        <p:spPr>
          <a:xfrm>
            <a:off x="6932817" y="4690493"/>
            <a:ext cx="662892" cy="139748"/>
          </a:xfrm>
          <a:prstGeom prst="rect">
            <a:avLst/>
          </a:prstGeom>
          <a:noFill/>
          <a:ln w="9525" cap="flat" cmpd="sng">
            <a:solidFill>
              <a:srgbClr val="005BA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14000"/>
              </a:lnSpc>
              <a:spcBef>
                <a:spcPts val="0"/>
              </a:spcBef>
              <a:spcAft>
                <a:spcPts val="0"/>
              </a:spcAft>
              <a:buClr>
                <a:srgbClr val="005BAD"/>
              </a:buClr>
              <a:buSzPts val="900"/>
              <a:buFont typeface="Noto Sans Symbols"/>
              <a:buNone/>
            </a:pPr>
            <a:r>
              <a:rPr lang="ja" sz="900" b="0" i="0" u="none" strike="noStrike" cap="none">
                <a:solidFill>
                  <a:srgbClr val="005BAD"/>
                </a:solidFill>
                <a:latin typeface="Arial"/>
                <a:ea typeface="Arial"/>
                <a:cs typeface="Arial"/>
                <a:sym typeface="Arial"/>
              </a:rPr>
              <a:t>所得金額</a:t>
            </a:r>
            <a:endParaRPr sz="1400" b="0" i="0" u="none" strike="noStrike" cap="none">
              <a:solidFill>
                <a:srgbClr val="000000"/>
              </a:solidFill>
              <a:latin typeface="Arial"/>
              <a:ea typeface="Arial"/>
              <a:cs typeface="Arial"/>
              <a:sym typeface="Arial"/>
            </a:endParaRPr>
          </a:p>
        </p:txBody>
      </p:sp>
      <p:sp>
        <p:nvSpPr>
          <p:cNvPr id="127" name="Google Shape;127;p14"/>
          <p:cNvSpPr/>
          <p:nvPr/>
        </p:nvSpPr>
        <p:spPr>
          <a:xfrm>
            <a:off x="8117381" y="4690493"/>
            <a:ext cx="662892" cy="139748"/>
          </a:xfrm>
          <a:prstGeom prst="rect">
            <a:avLst/>
          </a:prstGeom>
          <a:noFill/>
          <a:ln w="9525" cap="flat" cmpd="sng">
            <a:solidFill>
              <a:srgbClr val="005BA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14000"/>
              </a:lnSpc>
              <a:spcBef>
                <a:spcPts val="0"/>
              </a:spcBef>
              <a:spcAft>
                <a:spcPts val="0"/>
              </a:spcAft>
              <a:buClr>
                <a:srgbClr val="005BAD"/>
              </a:buClr>
              <a:buSzPts val="900"/>
              <a:buFont typeface="Noto Sans Symbols"/>
              <a:buNone/>
            </a:pPr>
            <a:r>
              <a:rPr lang="ja" sz="900" b="0" i="0" u="none" strike="noStrike" cap="none">
                <a:solidFill>
                  <a:srgbClr val="005BAD"/>
                </a:solidFill>
                <a:latin typeface="Arial"/>
                <a:ea typeface="Arial"/>
                <a:cs typeface="Arial"/>
                <a:sym typeface="Arial"/>
              </a:rPr>
              <a:t>使用回数</a:t>
            </a:r>
            <a:endParaRPr sz="1400" b="0" i="0" u="none" strike="noStrike" cap="none">
              <a:solidFill>
                <a:srgbClr val="000000"/>
              </a:solidFill>
              <a:latin typeface="Arial"/>
              <a:ea typeface="Arial"/>
              <a:cs typeface="Arial"/>
              <a:sym typeface="Arial"/>
            </a:endParaRPr>
          </a:p>
        </p:txBody>
      </p:sp>
      <p:sp>
        <p:nvSpPr>
          <p:cNvPr id="128" name="Google Shape;128;p14"/>
          <p:cNvSpPr/>
          <p:nvPr/>
        </p:nvSpPr>
        <p:spPr>
          <a:xfrm>
            <a:off x="7410353" y="6532801"/>
            <a:ext cx="886151" cy="139748"/>
          </a:xfrm>
          <a:prstGeom prst="rect">
            <a:avLst/>
          </a:prstGeom>
          <a:noFill/>
          <a:ln w="9525" cap="flat" cmpd="sng">
            <a:solidFill>
              <a:srgbClr val="005BA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14000"/>
              </a:lnSpc>
              <a:spcBef>
                <a:spcPts val="0"/>
              </a:spcBef>
              <a:spcAft>
                <a:spcPts val="0"/>
              </a:spcAft>
              <a:buClr>
                <a:srgbClr val="005BAD"/>
              </a:buClr>
              <a:buSzPts val="900"/>
              <a:buFont typeface="Noto Sans Symbols"/>
              <a:buNone/>
            </a:pPr>
            <a:r>
              <a:rPr lang="ja" sz="900" b="0" i="0" u="none" strike="noStrike" cap="none">
                <a:solidFill>
                  <a:srgbClr val="005BAD"/>
                </a:solidFill>
                <a:latin typeface="Arial"/>
                <a:ea typeface="Arial"/>
                <a:cs typeface="Arial"/>
                <a:sym typeface="Arial"/>
              </a:rPr>
              <a:t>その他の要素</a:t>
            </a:r>
            <a:endParaRPr sz="1400" b="0" i="0" u="none" strike="noStrike" cap="none">
              <a:solidFill>
                <a:srgbClr val="000000"/>
              </a:solidFill>
              <a:latin typeface="Arial"/>
              <a:ea typeface="Arial"/>
              <a:cs typeface="Arial"/>
              <a:sym typeface="Arial"/>
            </a:endParaRPr>
          </a:p>
        </p:txBody>
      </p:sp>
      <p:sp>
        <p:nvSpPr>
          <p:cNvPr id="129" name="Google Shape;129;p14"/>
          <p:cNvSpPr/>
          <p:nvPr/>
        </p:nvSpPr>
        <p:spPr>
          <a:xfrm rot="-2602356">
            <a:off x="7453042" y="4863784"/>
            <a:ext cx="213421" cy="870789"/>
          </a:xfrm>
          <a:custGeom>
            <a:avLst/>
            <a:gdLst/>
            <a:ahLst/>
            <a:cxnLst/>
            <a:rect l="l" t="t" r="r" b="b"/>
            <a:pathLst>
              <a:path w="635031" h="2826162" extrusionOk="0">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0" name="Google Shape;130;p14"/>
          <p:cNvSpPr/>
          <p:nvPr/>
        </p:nvSpPr>
        <p:spPr>
          <a:xfrm rot="10800000">
            <a:off x="7746719" y="5568453"/>
            <a:ext cx="213421" cy="870789"/>
          </a:xfrm>
          <a:custGeom>
            <a:avLst/>
            <a:gdLst/>
            <a:ahLst/>
            <a:cxnLst/>
            <a:rect l="l" t="t" r="r" b="b"/>
            <a:pathLst>
              <a:path w="635031" h="2826162" extrusionOk="0">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1" name="Google Shape;131;p14"/>
          <p:cNvSpPr/>
          <p:nvPr/>
        </p:nvSpPr>
        <p:spPr>
          <a:xfrm>
            <a:off x="7797217" y="5541470"/>
            <a:ext cx="112426" cy="112426"/>
          </a:xfrm>
          <a:prstGeom prst="ellipse">
            <a:avLst/>
          </a:prstGeom>
          <a:solidFill>
            <a:srgbClr val="005BAD">
              <a:alpha val="69411"/>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FFC000"/>
              </a:solidFill>
              <a:latin typeface="Arial"/>
              <a:ea typeface="Arial"/>
              <a:cs typeface="Arial"/>
              <a:sym typeface="Arial"/>
            </a:endParaRPr>
          </a:p>
        </p:txBody>
      </p:sp>
      <p:graphicFrame>
        <p:nvGraphicFramePr>
          <p:cNvPr id="132" name="Google Shape;132;p14"/>
          <p:cNvGraphicFramePr/>
          <p:nvPr/>
        </p:nvGraphicFramePr>
        <p:xfrm>
          <a:off x="5772274" y="1541747"/>
          <a:ext cx="3000000" cy="3000000"/>
        </p:xfrm>
        <a:graphic>
          <a:graphicData uri="http://schemas.openxmlformats.org/drawingml/2006/table">
            <a:tbl>
              <a:tblPr firstRow="1" bandRow="1">
                <a:noFill/>
                <a:tableStyleId>{B6F24FC1-09A6-4566-BBE9-8273AD1D4F68}</a:tableStyleId>
              </a:tblPr>
              <a:tblGrid>
                <a:gridCol w="506775">
                  <a:extLst>
                    <a:ext uri="{9D8B030D-6E8A-4147-A177-3AD203B41FA5}">
                      <a16:colId xmlns:a16="http://schemas.microsoft.com/office/drawing/2014/main" val="20000"/>
                    </a:ext>
                  </a:extLst>
                </a:gridCol>
                <a:gridCol w="482700">
                  <a:extLst>
                    <a:ext uri="{9D8B030D-6E8A-4147-A177-3AD203B41FA5}">
                      <a16:colId xmlns:a16="http://schemas.microsoft.com/office/drawing/2014/main" val="20001"/>
                    </a:ext>
                  </a:extLst>
                </a:gridCol>
                <a:gridCol w="654250">
                  <a:extLst>
                    <a:ext uri="{9D8B030D-6E8A-4147-A177-3AD203B41FA5}">
                      <a16:colId xmlns:a16="http://schemas.microsoft.com/office/drawing/2014/main" val="20002"/>
                    </a:ext>
                  </a:extLst>
                </a:gridCol>
                <a:gridCol w="687375">
                  <a:extLst>
                    <a:ext uri="{9D8B030D-6E8A-4147-A177-3AD203B41FA5}">
                      <a16:colId xmlns:a16="http://schemas.microsoft.com/office/drawing/2014/main" val="20003"/>
                    </a:ext>
                  </a:extLst>
                </a:gridCol>
                <a:gridCol w="716975">
                  <a:extLst>
                    <a:ext uri="{9D8B030D-6E8A-4147-A177-3AD203B41FA5}">
                      <a16:colId xmlns:a16="http://schemas.microsoft.com/office/drawing/2014/main" val="20004"/>
                    </a:ext>
                  </a:extLst>
                </a:gridCol>
              </a:tblGrid>
              <a:tr h="361725">
                <a:tc>
                  <a:txBody>
                    <a:bodyPr/>
                    <a:lstStyle/>
                    <a:p>
                      <a:pPr marL="0" marR="0" lvl="0" indent="0" algn="ctr" rtl="0">
                        <a:lnSpc>
                          <a:spcPct val="100000"/>
                        </a:lnSpc>
                        <a:spcBef>
                          <a:spcPts val="0"/>
                        </a:spcBef>
                        <a:spcAft>
                          <a:spcPts val="0"/>
                        </a:spcAft>
                        <a:buClr>
                          <a:srgbClr val="000000"/>
                        </a:buClr>
                        <a:buSzPts val="900"/>
                        <a:buFont typeface="Arial"/>
                        <a:buNone/>
                      </a:pPr>
                      <a:endParaRPr sz="900" b="0" u="none" strike="noStrike" cap="none">
                        <a:solidFill>
                          <a:schemeClr val="lt1"/>
                        </a:solidFill>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solidFill>
                            <a:schemeClr val="lt1"/>
                          </a:solidFill>
                        </a:rPr>
                        <a:t>家族</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F7F7F"/>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u="none" strike="noStrike" cap="none"/>
                        <a:t>所得金額</a:t>
                      </a:r>
                      <a:endParaRPr sz="700" b="0" u="none" strike="noStrike" cap="none">
                        <a:solidFill>
                          <a:schemeClr val="lt1"/>
                        </a:solidFill>
                        <a:latin typeface="Arial"/>
                        <a:ea typeface="Arial"/>
                        <a:cs typeface="Arial"/>
                        <a:sym typeface="Arial"/>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F7F7F"/>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u="none" strike="noStrike" cap="none"/>
                        <a:t>使用回数</a:t>
                      </a:r>
                      <a:endParaRPr sz="1400" u="none" strike="noStrike" cap="none"/>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F7F7F"/>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u="none" strike="noStrike" cap="none"/>
                        <a:t>負担金額</a:t>
                      </a:r>
                      <a:endParaRPr sz="1400" u="none" strike="noStrike" cap="none"/>
                    </a:p>
                  </a:txBody>
                  <a:tcPr marL="91450" marR="91450" marT="45725" marB="45725"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F7F7F"/>
                    </a:solidFill>
                  </a:tcPr>
                </a:tc>
                <a:extLst>
                  <a:ext uri="{0D108BD9-81ED-4DB2-BD59-A6C34878D82A}">
                    <a16:rowId xmlns:a16="http://schemas.microsoft.com/office/drawing/2014/main" val="10000"/>
                  </a:ext>
                </a:extLst>
              </a:tr>
              <a:tr h="288000">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Ａ家</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４人</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500万円</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月10回</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100万円</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88000">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Ｂ家</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４人</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500万円</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月10回</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100万円</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88000">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Ｃ家</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４人</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500万円</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月10回</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100万円</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288000">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Ｄ家</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４人</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500万円</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月10回</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100万円</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0">
                <a:tc gridSpan="4">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合計</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hMerge="1">
                  <a:txBody>
                    <a:bodyPr/>
                    <a:lstStyle/>
                    <a:p>
                      <a:endParaRPr lang="ja-JP"/>
                    </a:p>
                  </a:txBody>
                  <a:tcPr/>
                </a:tc>
                <a:tc hMerge="1">
                  <a:txBody>
                    <a:bodyPr/>
                    <a:lstStyle/>
                    <a:p>
                      <a:endParaRPr lang="ja-JP"/>
                    </a:p>
                  </a:txBody>
                  <a:tcPr/>
                </a:tc>
                <a:tc hMerge="1">
                  <a:txBody>
                    <a:bodyPr/>
                    <a:lstStyle/>
                    <a:p>
                      <a:endParaRPr lang="ja-JP"/>
                    </a:p>
                  </a:txBody>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400万円</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bl>
          </a:graphicData>
        </a:graphic>
      </p:graphicFrame>
    </p:spTree>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白紙">
  <p:cSld name="白紙">
    <p:spTree>
      <p:nvGrpSpPr>
        <p:cNvPr id="1" name="Shape 134"/>
        <p:cNvGrpSpPr/>
        <p:nvPr/>
      </p:nvGrpSpPr>
      <p:grpSpPr>
        <a:xfrm>
          <a:off x="0" y="0"/>
          <a:ext cx="0" cy="0"/>
          <a:chOff x="0" y="0"/>
          <a:chExt cx="0" cy="0"/>
        </a:xfrm>
      </p:grpSpPr>
      <p:sp>
        <p:nvSpPr>
          <p:cNvPr id="135" name="Google Shape;135;p16"/>
          <p:cNvSpPr/>
          <p:nvPr/>
        </p:nvSpPr>
        <p:spPr>
          <a:xfrm>
            <a:off x="-1" y="705417"/>
            <a:ext cx="9144001" cy="58673"/>
          </a:xfrm>
          <a:prstGeom prst="rect">
            <a:avLst/>
          </a:prstGeom>
          <a:solidFill>
            <a:srgbClr val="005BA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36" name="Google Shape;136;p16"/>
          <p:cNvSpPr txBox="1">
            <a:spLocks noGrp="1"/>
          </p:cNvSpPr>
          <p:nvPr>
            <p:ph type="sldNum" idx="12"/>
          </p:nvPr>
        </p:nvSpPr>
        <p:spPr>
          <a:xfrm>
            <a:off x="8769893" y="6443281"/>
            <a:ext cx="374107" cy="298426"/>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ja"/>
              <a:t>‹#›</a:t>
            </a:fld>
            <a:endParaRPr/>
          </a:p>
        </p:txBody>
      </p:sp>
    </p:spTree>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白紙">
  <p:cSld name="1_白紙">
    <p:bg>
      <p:bgPr>
        <a:blipFill>
          <a:blip r:embed="rId2">
            <a:alphaModFix/>
          </a:blip>
          <a:stretch>
            <a:fillRect/>
          </a:stretch>
        </a:blipFill>
        <a:effectLst/>
      </p:bgPr>
    </p:bg>
    <p:spTree>
      <p:nvGrpSpPr>
        <p:cNvPr id="1" name="Shape 137"/>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白紙">
  <p:cSld name="2_白紙">
    <p:spTree>
      <p:nvGrpSpPr>
        <p:cNvPr id="1" name="Shape 138"/>
        <p:cNvGrpSpPr/>
        <p:nvPr/>
      </p:nvGrpSpPr>
      <p:grpSpPr>
        <a:xfrm>
          <a:off x="0" y="0"/>
          <a:ext cx="0" cy="0"/>
          <a:chOff x="0" y="0"/>
          <a:chExt cx="0" cy="0"/>
        </a:xfrm>
      </p:grpSpPr>
      <p:sp>
        <p:nvSpPr>
          <p:cNvPr id="139" name="Google Shape;139;p18"/>
          <p:cNvSpPr/>
          <p:nvPr/>
        </p:nvSpPr>
        <p:spPr>
          <a:xfrm>
            <a:off x="5772274" y="1541748"/>
            <a:ext cx="3047876" cy="1877632"/>
          </a:xfrm>
          <a:prstGeom prst="rect">
            <a:avLst/>
          </a:prstGeom>
          <a:solidFill>
            <a:srgbClr val="F2F2F2"/>
          </a:solidFill>
          <a:ln>
            <a:noFill/>
          </a:ln>
        </p:spPr>
        <p:txBody>
          <a:bodyPr spcFirstLastPara="1" wrap="square" lIns="91425" tIns="90000" rIns="91425" bIns="45700" anchor="t" anchorCtr="0">
            <a:noAutofit/>
          </a:bodyPr>
          <a:lstStyle/>
          <a:p>
            <a:pPr marL="0" marR="0" lvl="0" indent="0" algn="l" rtl="0">
              <a:lnSpc>
                <a:spcPct val="114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140" name="Google Shape;140;p18"/>
          <p:cNvSpPr/>
          <p:nvPr/>
        </p:nvSpPr>
        <p:spPr>
          <a:xfrm>
            <a:off x="-1" y="705417"/>
            <a:ext cx="9144001" cy="58673"/>
          </a:xfrm>
          <a:prstGeom prst="rect">
            <a:avLst/>
          </a:prstGeom>
          <a:solidFill>
            <a:srgbClr val="005BA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41" name="Google Shape;141;p18"/>
          <p:cNvSpPr txBox="1">
            <a:spLocks noGrp="1"/>
          </p:cNvSpPr>
          <p:nvPr>
            <p:ph type="sldNum" idx="12"/>
          </p:nvPr>
        </p:nvSpPr>
        <p:spPr>
          <a:xfrm>
            <a:off x="8769893" y="6443281"/>
            <a:ext cx="374107" cy="298426"/>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ja"/>
              <a:t>‹#›</a:t>
            </a:fld>
            <a:endParaRPr/>
          </a:p>
        </p:txBody>
      </p:sp>
      <p:sp>
        <p:nvSpPr>
          <p:cNvPr id="142" name="Google Shape;142;p18"/>
          <p:cNvSpPr/>
          <p:nvPr/>
        </p:nvSpPr>
        <p:spPr>
          <a:xfrm>
            <a:off x="323851" y="1257115"/>
            <a:ext cx="831439" cy="226871"/>
          </a:xfrm>
          <a:prstGeom prst="rect">
            <a:avLst/>
          </a:prstGeom>
          <a:noFill/>
          <a:ln w="19050" cap="flat" cmpd="sng">
            <a:solidFill>
              <a:srgbClr val="262626"/>
            </a:solidFill>
            <a:prstDash val="solid"/>
            <a:round/>
            <a:headEnd type="none" w="sm" len="sm"/>
            <a:tailEnd type="none" w="sm" len="sm"/>
          </a:ln>
        </p:spPr>
        <p:txBody>
          <a:bodyPr spcFirstLastPara="1" wrap="square" lIns="72000" tIns="36000" rIns="72000" bIns="36000" anchor="ctr" anchorCtr="0">
            <a:noAutofit/>
          </a:bodyPr>
          <a:lstStyle/>
          <a:p>
            <a:pPr marL="0" marR="0" lvl="0" indent="0" algn="ctr" rtl="0">
              <a:lnSpc>
                <a:spcPct val="100000"/>
              </a:lnSpc>
              <a:spcBef>
                <a:spcPts val="0"/>
              </a:spcBef>
              <a:spcAft>
                <a:spcPts val="0"/>
              </a:spcAft>
              <a:buClr>
                <a:schemeClr val="dk1"/>
              </a:buClr>
              <a:buSzPts val="1300"/>
              <a:buFont typeface="Arial"/>
              <a:buNone/>
            </a:pPr>
            <a:r>
              <a:rPr lang="ja" sz="1300" b="0" i="0" u="none" strike="noStrike" cap="none">
                <a:solidFill>
                  <a:schemeClr val="dk1"/>
                </a:solidFill>
                <a:latin typeface="Arial"/>
                <a:ea typeface="Arial"/>
                <a:cs typeface="Arial"/>
                <a:sym typeface="Arial"/>
              </a:rPr>
              <a:t>前提条件</a:t>
            </a:r>
            <a:endParaRPr sz="1400" b="0" i="0" u="none" strike="noStrike" cap="none">
              <a:solidFill>
                <a:srgbClr val="000000"/>
              </a:solidFill>
              <a:latin typeface="Arial"/>
              <a:ea typeface="Arial"/>
              <a:cs typeface="Arial"/>
              <a:sym typeface="Arial"/>
            </a:endParaRPr>
          </a:p>
        </p:txBody>
      </p:sp>
      <p:sp>
        <p:nvSpPr>
          <p:cNvPr id="143" name="Google Shape;143;p18"/>
          <p:cNvSpPr/>
          <p:nvPr/>
        </p:nvSpPr>
        <p:spPr>
          <a:xfrm>
            <a:off x="323851" y="3614858"/>
            <a:ext cx="1337309" cy="226800"/>
          </a:xfrm>
          <a:prstGeom prst="rect">
            <a:avLst/>
          </a:prstGeom>
          <a:noFill/>
          <a:ln w="19050" cap="flat" cmpd="sng">
            <a:solidFill>
              <a:srgbClr val="005BAD"/>
            </a:solidFill>
            <a:prstDash val="solid"/>
            <a:round/>
            <a:headEnd type="none" w="sm" len="sm"/>
            <a:tailEnd type="none" w="sm" len="sm"/>
          </a:ln>
        </p:spPr>
        <p:txBody>
          <a:bodyPr spcFirstLastPara="1" wrap="square" lIns="72000" tIns="36000" rIns="72000" bIns="36000" anchor="ctr" anchorCtr="0">
            <a:noAutofit/>
          </a:bodyPr>
          <a:lstStyle/>
          <a:p>
            <a:pPr marL="0" marR="0" lvl="0" indent="0" algn="ctr" rtl="0">
              <a:lnSpc>
                <a:spcPct val="100000"/>
              </a:lnSpc>
              <a:spcBef>
                <a:spcPts val="0"/>
              </a:spcBef>
              <a:spcAft>
                <a:spcPts val="0"/>
              </a:spcAft>
              <a:buClr>
                <a:srgbClr val="005BAD"/>
              </a:buClr>
              <a:buSzPts val="1300"/>
              <a:buFont typeface="Arial"/>
              <a:buNone/>
            </a:pPr>
            <a:r>
              <a:rPr lang="ja" sz="1300" b="0" i="0" u="none" strike="noStrike" cap="none">
                <a:solidFill>
                  <a:srgbClr val="005BAD"/>
                </a:solidFill>
                <a:latin typeface="Arial"/>
                <a:ea typeface="Arial"/>
                <a:cs typeface="Arial"/>
                <a:sym typeface="Arial"/>
              </a:rPr>
              <a:t>討議</a:t>
            </a:r>
            <a:r>
              <a:rPr lang="ja" sz="1300" b="0" i="0" u="none" strike="noStrike" cap="none">
                <a:solidFill>
                  <a:schemeClr val="dk1"/>
                </a:solidFill>
                <a:latin typeface="Arial"/>
                <a:ea typeface="Arial"/>
                <a:cs typeface="Arial"/>
                <a:sym typeface="Arial"/>
              </a:rPr>
              <a:t>　パターン２</a:t>
            </a:r>
            <a:endParaRPr sz="1400" b="0" i="0" u="none" strike="noStrike" cap="none">
              <a:solidFill>
                <a:srgbClr val="000000"/>
              </a:solidFill>
              <a:latin typeface="Arial"/>
              <a:ea typeface="Arial"/>
              <a:cs typeface="Arial"/>
              <a:sym typeface="Arial"/>
            </a:endParaRPr>
          </a:p>
        </p:txBody>
      </p:sp>
      <p:sp>
        <p:nvSpPr>
          <p:cNvPr id="144" name="Google Shape;144;p18"/>
          <p:cNvSpPr/>
          <p:nvPr/>
        </p:nvSpPr>
        <p:spPr>
          <a:xfrm>
            <a:off x="324417" y="1541748"/>
            <a:ext cx="3455491" cy="1877632"/>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rtl="0">
              <a:lnSpc>
                <a:spcPct val="114000"/>
              </a:lnSpc>
              <a:spcBef>
                <a:spcPts val="0"/>
              </a:spcBef>
              <a:spcAft>
                <a:spcPts val="0"/>
              </a:spcAft>
              <a:buClr>
                <a:schemeClr val="dk1"/>
              </a:buClr>
              <a:buSzPts val="1100"/>
              <a:buFont typeface="Arial"/>
              <a:buNone/>
            </a:pPr>
            <a:r>
              <a:rPr lang="ja" sz="1100" b="0" i="0" u="none" strike="noStrike" cap="none">
                <a:solidFill>
                  <a:schemeClr val="dk1"/>
                </a:solidFill>
                <a:latin typeface="Arial"/>
                <a:ea typeface="Arial"/>
                <a:cs typeface="Arial"/>
                <a:sym typeface="Arial"/>
              </a:rPr>
              <a:t>みなさんはメタバタウンの住人です。</a:t>
            </a:r>
            <a:endParaRPr sz="1100" b="0" i="0" u="none" strike="noStrike" cap="none">
              <a:solidFill>
                <a:schemeClr val="dk1"/>
              </a:solidFill>
              <a:latin typeface="Arial"/>
              <a:ea typeface="Arial"/>
              <a:cs typeface="Arial"/>
              <a:sym typeface="Arial"/>
            </a:endParaRPr>
          </a:p>
          <a:p>
            <a:pPr marL="0" marR="0" lvl="0" indent="0" algn="l" rtl="0">
              <a:lnSpc>
                <a:spcPct val="114000"/>
              </a:lnSpc>
              <a:spcBef>
                <a:spcPts val="0"/>
              </a:spcBef>
              <a:spcAft>
                <a:spcPts val="0"/>
              </a:spcAft>
              <a:buClr>
                <a:schemeClr val="dk1"/>
              </a:buClr>
              <a:buSzPts val="1100"/>
              <a:buFont typeface="Arial"/>
              <a:buNone/>
            </a:pPr>
            <a:r>
              <a:rPr lang="ja" sz="1100" b="0" i="0" u="none" strike="noStrike" cap="none">
                <a:solidFill>
                  <a:schemeClr val="dk1"/>
                </a:solidFill>
                <a:latin typeface="Arial"/>
                <a:ea typeface="Arial"/>
                <a:cs typeface="Arial"/>
                <a:sym typeface="Arial"/>
              </a:rPr>
              <a:t>メタバタウンには家が４軒あり、町の真ん中を町が管理する川が流れています。</a:t>
            </a:r>
            <a:endParaRPr sz="1400" b="0" i="0" u="none" strike="noStrike" cap="none">
              <a:solidFill>
                <a:srgbClr val="000000"/>
              </a:solidFill>
              <a:latin typeface="Arial"/>
              <a:ea typeface="Arial"/>
              <a:cs typeface="Arial"/>
              <a:sym typeface="Arial"/>
            </a:endParaRPr>
          </a:p>
          <a:p>
            <a:pPr marL="0" marR="0" lvl="0" indent="0" algn="l" rtl="0">
              <a:lnSpc>
                <a:spcPct val="114000"/>
              </a:lnSpc>
              <a:spcBef>
                <a:spcPts val="0"/>
              </a:spcBef>
              <a:spcAft>
                <a:spcPts val="0"/>
              </a:spcAft>
              <a:buClr>
                <a:schemeClr val="dk1"/>
              </a:buClr>
              <a:buSzPts val="1100"/>
              <a:buFont typeface="Arial"/>
              <a:buNone/>
            </a:pPr>
            <a:r>
              <a:rPr lang="ja" sz="1100" b="0" i="0" u="none" strike="noStrike" cap="none">
                <a:solidFill>
                  <a:schemeClr val="dk1"/>
                </a:solidFill>
                <a:latin typeface="Arial"/>
                <a:ea typeface="Arial"/>
                <a:cs typeface="Arial"/>
                <a:sym typeface="Arial"/>
              </a:rPr>
              <a:t>行き来には渡し船を使っていますが、</a:t>
            </a:r>
            <a:endParaRPr sz="1100" b="0" i="0" u="none" strike="noStrike" cap="none">
              <a:solidFill>
                <a:schemeClr val="dk1"/>
              </a:solidFill>
              <a:latin typeface="Arial"/>
              <a:ea typeface="Arial"/>
              <a:cs typeface="Arial"/>
              <a:sym typeface="Arial"/>
            </a:endParaRPr>
          </a:p>
          <a:p>
            <a:pPr marL="0" marR="0" lvl="0" indent="0" algn="l" rtl="0">
              <a:lnSpc>
                <a:spcPct val="114000"/>
              </a:lnSpc>
              <a:spcBef>
                <a:spcPts val="0"/>
              </a:spcBef>
              <a:spcAft>
                <a:spcPts val="0"/>
              </a:spcAft>
              <a:buClr>
                <a:schemeClr val="dk1"/>
              </a:buClr>
              <a:buSzPts val="1100"/>
              <a:buFont typeface="Arial"/>
              <a:buNone/>
            </a:pPr>
            <a:r>
              <a:rPr lang="ja" sz="1100" b="0" i="0" u="none" strike="noStrike" cap="none">
                <a:solidFill>
                  <a:schemeClr val="dk1"/>
                </a:solidFill>
                <a:latin typeface="Arial"/>
                <a:ea typeface="Arial"/>
                <a:cs typeface="Arial"/>
                <a:sym typeface="Arial"/>
              </a:rPr>
              <a:t>雨で増水すると運航できず不便でした。</a:t>
            </a:r>
            <a:endParaRPr sz="1400" b="0" i="0" u="none" strike="noStrike" cap="none">
              <a:solidFill>
                <a:srgbClr val="000000"/>
              </a:solidFill>
              <a:latin typeface="Arial"/>
              <a:ea typeface="Arial"/>
              <a:cs typeface="Arial"/>
              <a:sym typeface="Arial"/>
            </a:endParaRPr>
          </a:p>
          <a:p>
            <a:pPr marL="0" marR="0" lvl="0" indent="0" algn="l" rtl="0">
              <a:lnSpc>
                <a:spcPct val="114000"/>
              </a:lnSpc>
              <a:spcBef>
                <a:spcPts val="0"/>
              </a:spcBef>
              <a:spcAft>
                <a:spcPts val="0"/>
              </a:spcAft>
              <a:buClr>
                <a:schemeClr val="dk1"/>
              </a:buClr>
              <a:buSzPts val="1100"/>
              <a:buFont typeface="Arial"/>
              <a:buNone/>
            </a:pPr>
            <a:r>
              <a:rPr lang="ja" sz="1100" b="0" i="0" u="none" strike="noStrike" cap="none">
                <a:solidFill>
                  <a:schemeClr val="dk1"/>
                </a:solidFill>
                <a:latin typeface="Arial"/>
                <a:ea typeface="Arial"/>
                <a:cs typeface="Arial"/>
                <a:sym typeface="Arial"/>
              </a:rPr>
              <a:t>今回、</a:t>
            </a:r>
            <a:r>
              <a:rPr lang="ja" sz="1100" b="0" i="0" u="none" strike="noStrike" cap="none">
                <a:solidFill>
                  <a:srgbClr val="C00000"/>
                </a:solidFill>
                <a:latin typeface="Arial"/>
                <a:ea typeface="Arial"/>
                <a:cs typeface="Arial"/>
                <a:sym typeface="Arial"/>
              </a:rPr>
              <a:t> メタバタウンの全ての住人の希望 </a:t>
            </a:r>
            <a:r>
              <a:rPr lang="ja" sz="1100" b="0" i="0" u="none" strike="noStrike" cap="none">
                <a:solidFill>
                  <a:schemeClr val="dk1"/>
                </a:solidFill>
                <a:latin typeface="Arial"/>
                <a:ea typeface="Arial"/>
                <a:cs typeface="Arial"/>
                <a:sym typeface="Arial"/>
              </a:rPr>
              <a:t>により</a:t>
            </a:r>
            <a:endParaRPr sz="1100" b="0" i="0" u="none" strike="noStrike" cap="none">
              <a:solidFill>
                <a:schemeClr val="dk1"/>
              </a:solidFill>
              <a:latin typeface="Arial"/>
              <a:ea typeface="Arial"/>
              <a:cs typeface="Arial"/>
              <a:sym typeface="Arial"/>
            </a:endParaRPr>
          </a:p>
          <a:p>
            <a:pPr marL="0" marR="0" lvl="0" indent="0" algn="l" rtl="0">
              <a:lnSpc>
                <a:spcPct val="114000"/>
              </a:lnSpc>
              <a:spcBef>
                <a:spcPts val="0"/>
              </a:spcBef>
              <a:spcAft>
                <a:spcPts val="0"/>
              </a:spcAft>
              <a:buClr>
                <a:schemeClr val="dk1"/>
              </a:buClr>
              <a:buSzPts val="1100"/>
              <a:buFont typeface="Arial"/>
              <a:buNone/>
            </a:pPr>
            <a:r>
              <a:rPr lang="ja" sz="1100" b="0" i="0" u="none" strike="noStrike" cap="none">
                <a:solidFill>
                  <a:schemeClr val="dk1"/>
                </a:solidFill>
                <a:latin typeface="Arial"/>
                <a:ea typeface="Arial"/>
                <a:cs typeface="Arial"/>
                <a:sym typeface="Arial"/>
              </a:rPr>
              <a:t>橋を建設することになりました。</a:t>
            </a:r>
            <a:endParaRPr sz="1400" b="0" i="0" u="none" strike="noStrike" cap="none">
              <a:solidFill>
                <a:srgbClr val="000000"/>
              </a:solidFill>
              <a:latin typeface="Arial"/>
              <a:ea typeface="Arial"/>
              <a:cs typeface="Arial"/>
              <a:sym typeface="Arial"/>
            </a:endParaRPr>
          </a:p>
          <a:p>
            <a:pPr marL="0" marR="0" lvl="0" indent="0" algn="l" rtl="0">
              <a:lnSpc>
                <a:spcPct val="114000"/>
              </a:lnSpc>
              <a:spcBef>
                <a:spcPts val="0"/>
              </a:spcBef>
              <a:spcAft>
                <a:spcPts val="0"/>
              </a:spcAft>
              <a:buClr>
                <a:schemeClr val="dk1"/>
              </a:buClr>
              <a:buSzPts val="1100"/>
              <a:buFont typeface="Arial"/>
              <a:buNone/>
            </a:pPr>
            <a:r>
              <a:rPr lang="ja" sz="1100" b="0" i="0" u="none" strike="noStrike" cap="none">
                <a:solidFill>
                  <a:schemeClr val="dk1"/>
                </a:solidFill>
                <a:latin typeface="Arial"/>
                <a:ea typeface="Arial"/>
                <a:cs typeface="Arial"/>
                <a:sym typeface="Arial"/>
              </a:rPr>
              <a:t>橋の建設費用は400万円です。</a:t>
            </a:r>
            <a:endParaRPr sz="1100" b="0" i="0" u="none" strike="noStrike" cap="none">
              <a:solidFill>
                <a:schemeClr val="dk1"/>
              </a:solidFill>
              <a:latin typeface="Arial"/>
              <a:ea typeface="Arial"/>
              <a:cs typeface="Arial"/>
              <a:sym typeface="Arial"/>
            </a:endParaRPr>
          </a:p>
          <a:p>
            <a:pPr marL="0" marR="0" lvl="0" indent="0" algn="l" rtl="0">
              <a:lnSpc>
                <a:spcPct val="114000"/>
              </a:lnSpc>
              <a:spcBef>
                <a:spcPts val="0"/>
              </a:spcBef>
              <a:spcAft>
                <a:spcPts val="0"/>
              </a:spcAft>
              <a:buClr>
                <a:schemeClr val="dk1"/>
              </a:buClr>
              <a:buSzPts val="1100"/>
              <a:buFont typeface="Arial"/>
              <a:buNone/>
            </a:pPr>
            <a:r>
              <a:rPr lang="ja" sz="1100" b="0" i="0" u="none" strike="noStrike" cap="none">
                <a:solidFill>
                  <a:schemeClr val="dk1"/>
                </a:solidFill>
                <a:latin typeface="Arial"/>
                <a:ea typeface="Arial"/>
                <a:cs typeface="Arial"/>
                <a:sym typeface="Arial"/>
              </a:rPr>
              <a:t>どのように負担すればいいと思いますか。</a:t>
            </a:r>
            <a:endParaRPr sz="1400" b="0" i="0" u="none" strike="noStrike" cap="none">
              <a:solidFill>
                <a:srgbClr val="000000"/>
              </a:solidFill>
              <a:latin typeface="Arial"/>
              <a:ea typeface="Arial"/>
              <a:cs typeface="Arial"/>
              <a:sym typeface="Arial"/>
            </a:endParaRPr>
          </a:p>
        </p:txBody>
      </p:sp>
      <p:sp>
        <p:nvSpPr>
          <p:cNvPr id="145" name="Google Shape;145;p18"/>
          <p:cNvSpPr/>
          <p:nvPr/>
        </p:nvSpPr>
        <p:spPr>
          <a:xfrm>
            <a:off x="811530" y="2583495"/>
            <a:ext cx="2000250" cy="177756"/>
          </a:xfrm>
          <a:prstGeom prst="rect">
            <a:avLst/>
          </a:prstGeom>
          <a:noFill/>
          <a:ln w="12700" cap="flat" cmpd="sng">
            <a:solidFill>
              <a:srgbClr val="C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146" name="Google Shape;146;p18"/>
          <p:cNvSpPr/>
          <p:nvPr/>
        </p:nvSpPr>
        <p:spPr>
          <a:xfrm>
            <a:off x="324417" y="3888724"/>
            <a:ext cx="2829091" cy="2831493"/>
          </a:xfrm>
          <a:prstGeom prst="rect">
            <a:avLst/>
          </a:prstGeom>
          <a:solidFill>
            <a:srgbClr val="EBFAFF"/>
          </a:solidFill>
          <a:ln>
            <a:noFill/>
          </a:ln>
        </p:spPr>
        <p:txBody>
          <a:bodyPr spcFirstLastPara="1" wrap="square" lIns="91425" tIns="45700" rIns="91425" bIns="45700" anchor="ctr" anchorCtr="0">
            <a:noAutofit/>
          </a:bodyPr>
          <a:lstStyle/>
          <a:p>
            <a:pPr marL="0" marR="0" lvl="0" indent="0" algn="l" rtl="0">
              <a:lnSpc>
                <a:spcPct val="114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147" name="Google Shape;147;p18"/>
          <p:cNvSpPr/>
          <p:nvPr/>
        </p:nvSpPr>
        <p:spPr>
          <a:xfrm>
            <a:off x="3928374" y="1541748"/>
            <a:ext cx="1843900" cy="1877632"/>
          </a:xfrm>
          <a:prstGeom prst="rect">
            <a:avLst/>
          </a:prstGeom>
          <a:solidFill>
            <a:srgbClr val="F2F2F2"/>
          </a:solidFill>
          <a:ln>
            <a:noFill/>
          </a:ln>
        </p:spPr>
        <p:txBody>
          <a:bodyPr spcFirstLastPara="1" wrap="square" lIns="91425" tIns="90000" rIns="91425" bIns="45700" anchor="t" anchorCtr="0">
            <a:noAutofit/>
          </a:bodyPr>
          <a:lstStyle/>
          <a:p>
            <a:pPr marL="0" marR="0" lvl="0" indent="0" algn="l" rtl="0">
              <a:lnSpc>
                <a:spcPct val="114000"/>
              </a:lnSpc>
              <a:spcBef>
                <a:spcPts val="0"/>
              </a:spcBef>
              <a:spcAft>
                <a:spcPts val="0"/>
              </a:spcAft>
              <a:buClr>
                <a:schemeClr val="dk1"/>
              </a:buClr>
              <a:buSzPts val="1100"/>
              <a:buFont typeface="Arial"/>
              <a:buNone/>
            </a:pPr>
            <a:r>
              <a:rPr lang="ja" sz="1100" b="0" i="0" u="none" strike="noStrike" cap="none">
                <a:solidFill>
                  <a:schemeClr val="dk1"/>
                </a:solidFill>
                <a:latin typeface="Arial"/>
                <a:ea typeface="Arial"/>
                <a:cs typeface="Arial"/>
                <a:sym typeface="Arial"/>
              </a:rPr>
              <a:t>各家の家族構成・所得金額・使用回数が同じ場合</a:t>
            </a:r>
            <a:endParaRPr sz="1100" b="0" i="0" u="none" strike="noStrike" cap="none">
              <a:solidFill>
                <a:schemeClr val="dk1"/>
              </a:solidFill>
              <a:latin typeface="Arial"/>
              <a:ea typeface="Arial"/>
              <a:cs typeface="Arial"/>
              <a:sym typeface="Arial"/>
            </a:endParaRPr>
          </a:p>
          <a:p>
            <a:pPr marL="0" marR="0" lvl="0" indent="0" algn="l" rtl="0">
              <a:lnSpc>
                <a:spcPct val="114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a:p>
            <a:pPr marL="171450" marR="0" lvl="0" indent="-171450" algn="l" rtl="0">
              <a:lnSpc>
                <a:spcPct val="114000"/>
              </a:lnSpc>
              <a:spcBef>
                <a:spcPts val="0"/>
              </a:spcBef>
              <a:spcAft>
                <a:spcPts val="0"/>
              </a:spcAft>
              <a:buClr>
                <a:schemeClr val="dk1"/>
              </a:buClr>
              <a:buSzPts val="1100"/>
              <a:buFont typeface="Noto Sans Symbols"/>
              <a:buChar char="●"/>
            </a:pPr>
            <a:r>
              <a:rPr lang="ja" sz="1100" b="1" i="0" u="none" strike="noStrike" cap="none">
                <a:solidFill>
                  <a:schemeClr val="dk1"/>
                </a:solidFill>
                <a:latin typeface="Arial"/>
                <a:ea typeface="Arial"/>
                <a:cs typeface="Arial"/>
                <a:sym typeface="Arial"/>
              </a:rPr>
              <a:t>ヒント</a:t>
            </a:r>
            <a:endParaRPr sz="1100" b="1" i="0" u="none" strike="noStrike" cap="none">
              <a:solidFill>
                <a:schemeClr val="dk1"/>
              </a:solidFill>
              <a:latin typeface="Arial"/>
              <a:ea typeface="Arial"/>
              <a:cs typeface="Arial"/>
              <a:sym typeface="Arial"/>
            </a:endParaRPr>
          </a:p>
          <a:p>
            <a:pPr marL="0" marR="0" lvl="0" indent="0" algn="l" rtl="0">
              <a:lnSpc>
                <a:spcPct val="114000"/>
              </a:lnSpc>
              <a:spcBef>
                <a:spcPts val="0"/>
              </a:spcBef>
              <a:spcAft>
                <a:spcPts val="0"/>
              </a:spcAft>
              <a:buClr>
                <a:schemeClr val="dk1"/>
              </a:buClr>
              <a:buSzPts val="1100"/>
              <a:buFont typeface="Noto Sans Symbols"/>
              <a:buNone/>
            </a:pPr>
            <a:r>
              <a:rPr lang="ja" sz="1100" b="0" i="0" u="none" strike="noStrike" cap="none">
                <a:solidFill>
                  <a:schemeClr val="dk1"/>
                </a:solidFill>
                <a:latin typeface="Arial"/>
                <a:ea typeface="Arial"/>
                <a:cs typeface="Arial"/>
                <a:sym typeface="Arial"/>
              </a:rPr>
              <a:t>    ４軒とも同じ条件だから、</a:t>
            </a:r>
            <a:endParaRPr sz="1100" b="0" i="0" u="none" strike="noStrike" cap="none">
              <a:solidFill>
                <a:schemeClr val="dk1"/>
              </a:solidFill>
              <a:latin typeface="Arial"/>
              <a:ea typeface="Arial"/>
              <a:cs typeface="Arial"/>
              <a:sym typeface="Arial"/>
            </a:endParaRPr>
          </a:p>
          <a:p>
            <a:pPr marL="0" marR="0" lvl="0" indent="0" algn="l" rtl="0">
              <a:lnSpc>
                <a:spcPct val="114000"/>
              </a:lnSpc>
              <a:spcBef>
                <a:spcPts val="0"/>
              </a:spcBef>
              <a:spcAft>
                <a:spcPts val="0"/>
              </a:spcAft>
              <a:buClr>
                <a:schemeClr val="dk1"/>
              </a:buClr>
              <a:buSzPts val="1100"/>
              <a:buFont typeface="Noto Sans Symbols"/>
              <a:buNone/>
            </a:pPr>
            <a:r>
              <a:rPr lang="ja" sz="1100" b="0" i="0" u="none" strike="noStrike" cap="none">
                <a:solidFill>
                  <a:schemeClr val="dk1"/>
                </a:solidFill>
                <a:latin typeface="Arial"/>
                <a:ea typeface="Arial"/>
                <a:cs typeface="Arial"/>
                <a:sym typeface="Arial"/>
              </a:rPr>
              <a:t>    公平に負担すると…</a:t>
            </a:r>
            <a:endParaRPr sz="1100" b="0" i="0" u="none" strike="noStrike" cap="none">
              <a:solidFill>
                <a:schemeClr val="dk1"/>
              </a:solidFill>
              <a:latin typeface="Arial"/>
              <a:ea typeface="Arial"/>
              <a:cs typeface="Arial"/>
              <a:sym typeface="Arial"/>
            </a:endParaRPr>
          </a:p>
        </p:txBody>
      </p:sp>
      <p:graphicFrame>
        <p:nvGraphicFramePr>
          <p:cNvPr id="148" name="Google Shape;148;p18"/>
          <p:cNvGraphicFramePr/>
          <p:nvPr/>
        </p:nvGraphicFramePr>
        <p:xfrm>
          <a:off x="3153508" y="3900331"/>
          <a:ext cx="3000000" cy="3000000"/>
        </p:xfrm>
        <a:graphic>
          <a:graphicData uri="http://schemas.openxmlformats.org/drawingml/2006/table">
            <a:tbl>
              <a:tblPr firstRow="1" bandRow="1">
                <a:noFill/>
                <a:tableStyleId>{B6F24FC1-09A6-4566-BBE9-8273AD1D4F68}</a:tableStyleId>
              </a:tblPr>
              <a:tblGrid>
                <a:gridCol w="942175">
                  <a:extLst>
                    <a:ext uri="{9D8B030D-6E8A-4147-A177-3AD203B41FA5}">
                      <a16:colId xmlns:a16="http://schemas.microsoft.com/office/drawing/2014/main" val="20000"/>
                    </a:ext>
                  </a:extLst>
                </a:gridCol>
                <a:gridCol w="897400">
                  <a:extLst>
                    <a:ext uri="{9D8B030D-6E8A-4147-A177-3AD203B41FA5}">
                      <a16:colId xmlns:a16="http://schemas.microsoft.com/office/drawing/2014/main" val="20001"/>
                    </a:ext>
                  </a:extLst>
                </a:gridCol>
                <a:gridCol w="1216350">
                  <a:extLst>
                    <a:ext uri="{9D8B030D-6E8A-4147-A177-3AD203B41FA5}">
                      <a16:colId xmlns:a16="http://schemas.microsoft.com/office/drawing/2014/main" val="20002"/>
                    </a:ext>
                  </a:extLst>
                </a:gridCol>
                <a:gridCol w="1277950">
                  <a:extLst>
                    <a:ext uri="{9D8B030D-6E8A-4147-A177-3AD203B41FA5}">
                      <a16:colId xmlns:a16="http://schemas.microsoft.com/office/drawing/2014/main" val="20003"/>
                    </a:ext>
                  </a:extLst>
                </a:gridCol>
                <a:gridCol w="1332975">
                  <a:extLst>
                    <a:ext uri="{9D8B030D-6E8A-4147-A177-3AD203B41FA5}">
                      <a16:colId xmlns:a16="http://schemas.microsoft.com/office/drawing/2014/main" val="20004"/>
                    </a:ext>
                  </a:extLst>
                </a:gridCol>
              </a:tblGrid>
              <a:tr h="482225">
                <a:tc>
                  <a:txBody>
                    <a:bodyPr/>
                    <a:lstStyle/>
                    <a:p>
                      <a:pPr marL="0" marR="0" lvl="0" indent="0" algn="ctr" rtl="0">
                        <a:lnSpc>
                          <a:spcPct val="100000"/>
                        </a:lnSpc>
                        <a:spcBef>
                          <a:spcPts val="0"/>
                        </a:spcBef>
                        <a:spcAft>
                          <a:spcPts val="0"/>
                        </a:spcAft>
                        <a:buClr>
                          <a:srgbClr val="000000"/>
                        </a:buClr>
                        <a:buSzPts val="1400"/>
                        <a:buFont typeface="Arial"/>
                        <a:buNone/>
                      </a:pPr>
                      <a:endParaRPr sz="1400" b="0" u="none" strike="noStrike" cap="none">
                        <a:solidFill>
                          <a:schemeClr val="lt1"/>
                        </a:solidFill>
                      </a:endParaRPr>
                    </a:p>
                  </a:txBody>
                  <a:tcPr marL="91450" marR="91450" marT="45725" marB="45725" anchor="ctr">
                    <a:lnL w="12700" cap="flat" cmpd="sng">
                      <a:solidFill>
                        <a:schemeClr val="lt1"/>
                      </a:solidFill>
                      <a:prstDash val="solid"/>
                      <a:round/>
                      <a:headEnd type="none" w="sm" len="sm"/>
                      <a:tailEnd type="none" w="sm" len="sm"/>
                    </a:lnL>
                    <a:lnR w="12700" cap="flat" cmpd="sng">
                      <a:solidFill>
                        <a:srgbClr val="005BAD"/>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5BAD"/>
                      </a:solidFill>
                      <a:prstDash val="solid"/>
                      <a:round/>
                      <a:headEnd type="none" w="sm" len="sm"/>
                      <a:tailEnd type="none" w="sm" len="sm"/>
                    </a:lnB>
                    <a:solidFill>
                      <a:srgbClr val="EBFA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ja" sz="1400" b="1" u="none" strike="noStrike" cap="none">
                          <a:solidFill>
                            <a:schemeClr val="lt1"/>
                          </a:solidFill>
                        </a:rPr>
                        <a:t>家族</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rgbClr val="005BAD"/>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ja" sz="1400" u="none" strike="noStrike" cap="none"/>
                        <a:t>所得金額</a:t>
                      </a:r>
                      <a:endParaRPr sz="1100" b="0" u="none" strike="noStrike" cap="none">
                        <a:solidFill>
                          <a:schemeClr val="lt1"/>
                        </a:solidFill>
                        <a:latin typeface="Arial"/>
                        <a:ea typeface="Arial"/>
                        <a:cs typeface="Arial"/>
                        <a:sym typeface="Arial"/>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rgbClr val="005BAD"/>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ja" sz="1400" u="none" strike="noStrike" cap="none"/>
                        <a:t>使用回数</a:t>
                      </a:r>
                      <a:endParaRPr sz="1400" u="none" strike="noStrike" cap="none"/>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rgbClr val="005BAD"/>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ja" sz="1400" u="none" strike="noStrike" cap="none"/>
                        <a:t>負担金額</a:t>
                      </a:r>
                      <a:endParaRPr sz="1400" u="none" strike="noStrike" cap="none"/>
                    </a:p>
                  </a:txBody>
                  <a:tcPr marL="91450" marR="91450" marT="45725" marB="45725" anchor="ctr">
                    <a:lnL w="12700" cap="flat" cmpd="sng">
                      <a:solidFill>
                        <a:schemeClr val="lt1"/>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rgbClr val="005BAD"/>
                    </a:solidFill>
                  </a:tcPr>
                </a:tc>
                <a:extLst>
                  <a:ext uri="{0D108BD9-81ED-4DB2-BD59-A6C34878D82A}">
                    <a16:rowId xmlns:a16="http://schemas.microsoft.com/office/drawing/2014/main" val="10000"/>
                  </a:ext>
                </a:extLst>
              </a:tr>
              <a:tr h="468050">
                <a:tc>
                  <a:txBody>
                    <a:bodyPr/>
                    <a:lstStyle/>
                    <a:p>
                      <a:pPr marL="0" marR="0" lvl="0" indent="0" algn="ctr" rtl="0">
                        <a:lnSpc>
                          <a:spcPct val="100000"/>
                        </a:lnSpc>
                        <a:spcBef>
                          <a:spcPts val="0"/>
                        </a:spcBef>
                        <a:spcAft>
                          <a:spcPts val="0"/>
                        </a:spcAft>
                        <a:buClr>
                          <a:srgbClr val="000000"/>
                        </a:buClr>
                        <a:buSzPts val="1200"/>
                        <a:buFont typeface="Arial"/>
                        <a:buNone/>
                      </a:pPr>
                      <a:r>
                        <a:rPr lang="ja" sz="1200" b="1" u="none" strike="noStrike" cap="none">
                          <a:latin typeface="Arial"/>
                          <a:ea typeface="Arial"/>
                          <a:cs typeface="Arial"/>
                          <a:sym typeface="Arial"/>
                        </a:rPr>
                        <a:t>Ａ家</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ja" sz="1200" b="1" u="none" strike="noStrike" cap="none">
                          <a:latin typeface="Arial"/>
                          <a:ea typeface="Arial"/>
                          <a:cs typeface="Arial"/>
                          <a:sym typeface="Arial"/>
                        </a:rPr>
                        <a:t>４人</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ja" sz="1200" b="1" u="none" strike="noStrike" cap="none">
                          <a:latin typeface="Arial"/>
                          <a:ea typeface="Arial"/>
                          <a:cs typeface="Arial"/>
                          <a:sym typeface="Arial"/>
                        </a:rPr>
                        <a:t>1,000万円</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ja" sz="1200" b="1" u="none" strike="noStrike" cap="none">
                          <a:latin typeface="Arial"/>
                          <a:ea typeface="Arial"/>
                          <a:cs typeface="Arial"/>
                          <a:sym typeface="Arial"/>
                        </a:rPr>
                        <a:t>月１0回</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rgbClr val="000000"/>
                        </a:buClr>
                        <a:buSzPts val="1200"/>
                        <a:buFont typeface="Arial"/>
                        <a:buNone/>
                      </a:pPr>
                      <a:r>
                        <a:rPr lang="ja" sz="1200" b="1" u="none" strike="noStrike" cap="none">
                          <a:latin typeface="Arial"/>
                          <a:ea typeface="Arial"/>
                          <a:cs typeface="Arial"/>
                          <a:sym typeface="Arial"/>
                        </a:rPr>
                        <a:t>万円</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rgbClr val="EBFFFC"/>
                    </a:solidFill>
                  </a:tcPr>
                </a:tc>
                <a:extLst>
                  <a:ext uri="{0D108BD9-81ED-4DB2-BD59-A6C34878D82A}">
                    <a16:rowId xmlns:a16="http://schemas.microsoft.com/office/drawing/2014/main" val="10001"/>
                  </a:ext>
                </a:extLst>
              </a:tr>
              <a:tr h="468050">
                <a:tc>
                  <a:txBody>
                    <a:bodyPr/>
                    <a:lstStyle/>
                    <a:p>
                      <a:pPr marL="0" marR="0" lvl="0" indent="0" algn="ctr" rtl="0">
                        <a:lnSpc>
                          <a:spcPct val="100000"/>
                        </a:lnSpc>
                        <a:spcBef>
                          <a:spcPts val="0"/>
                        </a:spcBef>
                        <a:spcAft>
                          <a:spcPts val="0"/>
                        </a:spcAft>
                        <a:buClr>
                          <a:srgbClr val="000000"/>
                        </a:buClr>
                        <a:buSzPts val="1200"/>
                        <a:buFont typeface="Arial"/>
                        <a:buNone/>
                      </a:pPr>
                      <a:r>
                        <a:rPr lang="ja" sz="1200" b="1" u="none" strike="noStrike" cap="none">
                          <a:latin typeface="Arial"/>
                          <a:ea typeface="Arial"/>
                          <a:cs typeface="Arial"/>
                          <a:sym typeface="Arial"/>
                        </a:rPr>
                        <a:t>Ｂ家</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ja" sz="1200" b="1" u="none" strike="noStrike" cap="none">
                          <a:latin typeface="Arial"/>
                          <a:ea typeface="Arial"/>
                          <a:cs typeface="Arial"/>
                          <a:sym typeface="Arial"/>
                        </a:rPr>
                        <a:t>４人</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ja" sz="1200" b="1" u="none" strike="noStrike" cap="none">
                          <a:latin typeface="Arial"/>
                          <a:ea typeface="Arial"/>
                          <a:cs typeface="Arial"/>
                          <a:sym typeface="Arial"/>
                        </a:rPr>
                        <a:t>600万円</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ja" sz="1200" b="1" u="none" strike="noStrike" cap="none">
                          <a:latin typeface="Arial"/>
                          <a:ea typeface="Arial"/>
                          <a:cs typeface="Arial"/>
                          <a:sym typeface="Arial"/>
                        </a:rPr>
                        <a:t>月10回</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rgbClr val="000000"/>
                        </a:buClr>
                        <a:buSzPts val="1200"/>
                        <a:buFont typeface="Arial"/>
                        <a:buNone/>
                      </a:pPr>
                      <a:r>
                        <a:rPr lang="ja" sz="1200" b="1" u="none" strike="noStrike" cap="none">
                          <a:latin typeface="Arial"/>
                          <a:ea typeface="Arial"/>
                          <a:cs typeface="Arial"/>
                          <a:sym typeface="Arial"/>
                        </a:rPr>
                        <a:t>万円</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rgbClr val="EBFFFC"/>
                    </a:solidFill>
                  </a:tcPr>
                </a:tc>
                <a:extLst>
                  <a:ext uri="{0D108BD9-81ED-4DB2-BD59-A6C34878D82A}">
                    <a16:rowId xmlns:a16="http://schemas.microsoft.com/office/drawing/2014/main" val="10002"/>
                  </a:ext>
                </a:extLst>
              </a:tr>
              <a:tr h="468050">
                <a:tc>
                  <a:txBody>
                    <a:bodyPr/>
                    <a:lstStyle/>
                    <a:p>
                      <a:pPr marL="0" marR="0" lvl="0" indent="0" algn="ctr" rtl="0">
                        <a:lnSpc>
                          <a:spcPct val="100000"/>
                        </a:lnSpc>
                        <a:spcBef>
                          <a:spcPts val="0"/>
                        </a:spcBef>
                        <a:spcAft>
                          <a:spcPts val="0"/>
                        </a:spcAft>
                        <a:buClr>
                          <a:srgbClr val="000000"/>
                        </a:buClr>
                        <a:buSzPts val="1200"/>
                        <a:buFont typeface="Arial"/>
                        <a:buNone/>
                      </a:pPr>
                      <a:r>
                        <a:rPr lang="ja" sz="1200" b="1" u="none" strike="noStrike" cap="none">
                          <a:latin typeface="Arial"/>
                          <a:ea typeface="Arial"/>
                          <a:cs typeface="Arial"/>
                          <a:sym typeface="Arial"/>
                        </a:rPr>
                        <a:t>Ｃ家</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ja" sz="1200" b="1" u="none" strike="noStrike" cap="none">
                          <a:latin typeface="Arial"/>
                          <a:ea typeface="Arial"/>
                          <a:cs typeface="Arial"/>
                          <a:sym typeface="Arial"/>
                        </a:rPr>
                        <a:t>４人</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ja" sz="1200" b="1" u="none" strike="noStrike" cap="none">
                          <a:latin typeface="Arial"/>
                          <a:ea typeface="Arial"/>
                          <a:cs typeface="Arial"/>
                          <a:sym typeface="Arial"/>
                        </a:rPr>
                        <a:t>300万円</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ja" sz="1200" b="1" u="none" strike="noStrike" cap="none">
                          <a:latin typeface="Arial"/>
                          <a:ea typeface="Arial"/>
                          <a:cs typeface="Arial"/>
                          <a:sym typeface="Arial"/>
                        </a:rPr>
                        <a:t>月10回</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rgbClr val="000000"/>
                        </a:buClr>
                        <a:buSzPts val="1200"/>
                        <a:buFont typeface="Arial"/>
                        <a:buNone/>
                      </a:pPr>
                      <a:r>
                        <a:rPr lang="ja" sz="1200" b="1" u="none" strike="noStrike" cap="none">
                          <a:latin typeface="Arial"/>
                          <a:ea typeface="Arial"/>
                          <a:cs typeface="Arial"/>
                          <a:sym typeface="Arial"/>
                        </a:rPr>
                        <a:t>万円</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rgbClr val="EBFFFC"/>
                    </a:solidFill>
                  </a:tcPr>
                </a:tc>
                <a:extLst>
                  <a:ext uri="{0D108BD9-81ED-4DB2-BD59-A6C34878D82A}">
                    <a16:rowId xmlns:a16="http://schemas.microsoft.com/office/drawing/2014/main" val="10003"/>
                  </a:ext>
                </a:extLst>
              </a:tr>
              <a:tr h="468050">
                <a:tc>
                  <a:txBody>
                    <a:bodyPr/>
                    <a:lstStyle/>
                    <a:p>
                      <a:pPr marL="0" marR="0" lvl="0" indent="0" algn="ctr" rtl="0">
                        <a:lnSpc>
                          <a:spcPct val="100000"/>
                        </a:lnSpc>
                        <a:spcBef>
                          <a:spcPts val="0"/>
                        </a:spcBef>
                        <a:spcAft>
                          <a:spcPts val="0"/>
                        </a:spcAft>
                        <a:buClr>
                          <a:srgbClr val="000000"/>
                        </a:buClr>
                        <a:buSzPts val="1200"/>
                        <a:buFont typeface="Arial"/>
                        <a:buNone/>
                      </a:pPr>
                      <a:r>
                        <a:rPr lang="ja" sz="1200" b="1" u="none" strike="noStrike" cap="none">
                          <a:latin typeface="Arial"/>
                          <a:ea typeface="Arial"/>
                          <a:cs typeface="Arial"/>
                          <a:sym typeface="Arial"/>
                        </a:rPr>
                        <a:t>Ｄ家</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ja" sz="1200" b="1" u="none" strike="noStrike" cap="none">
                          <a:latin typeface="Arial"/>
                          <a:ea typeface="Arial"/>
                          <a:cs typeface="Arial"/>
                          <a:sym typeface="Arial"/>
                        </a:rPr>
                        <a:t>４人</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ja" sz="1200" b="1" u="none" strike="noStrike" cap="none">
                          <a:latin typeface="Arial"/>
                          <a:ea typeface="Arial"/>
                          <a:cs typeface="Arial"/>
                          <a:sym typeface="Arial"/>
                        </a:rPr>
                        <a:t>100万円</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ja" sz="1200" b="1" u="none" strike="noStrike" cap="none">
                          <a:latin typeface="Arial"/>
                          <a:ea typeface="Arial"/>
                          <a:cs typeface="Arial"/>
                          <a:sym typeface="Arial"/>
                        </a:rPr>
                        <a:t>月１0回</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rgbClr val="000000"/>
                        </a:buClr>
                        <a:buSzPts val="1200"/>
                        <a:buFont typeface="Arial"/>
                        <a:buNone/>
                      </a:pPr>
                      <a:r>
                        <a:rPr lang="ja" sz="1200" b="1" u="none" strike="noStrike" cap="none">
                          <a:latin typeface="Arial"/>
                          <a:ea typeface="Arial"/>
                          <a:cs typeface="Arial"/>
                          <a:sym typeface="Arial"/>
                        </a:rPr>
                        <a:t>万円</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rgbClr val="EBFFFC"/>
                    </a:solidFill>
                  </a:tcPr>
                </a:tc>
                <a:extLst>
                  <a:ext uri="{0D108BD9-81ED-4DB2-BD59-A6C34878D82A}">
                    <a16:rowId xmlns:a16="http://schemas.microsoft.com/office/drawing/2014/main" val="10004"/>
                  </a:ext>
                </a:extLst>
              </a:tr>
              <a:tr h="468050">
                <a:tc gridSpan="4">
                  <a:txBody>
                    <a:bodyPr/>
                    <a:lstStyle/>
                    <a:p>
                      <a:pPr marL="0" marR="0" lvl="0" indent="0" algn="ctr" rtl="0">
                        <a:lnSpc>
                          <a:spcPct val="100000"/>
                        </a:lnSpc>
                        <a:spcBef>
                          <a:spcPts val="0"/>
                        </a:spcBef>
                        <a:spcAft>
                          <a:spcPts val="0"/>
                        </a:spcAft>
                        <a:buClr>
                          <a:srgbClr val="000000"/>
                        </a:buClr>
                        <a:buSzPts val="1200"/>
                        <a:buFont typeface="Arial"/>
                        <a:buNone/>
                      </a:pPr>
                      <a:r>
                        <a:rPr lang="ja" sz="1200" b="1" u="none" strike="noStrike" cap="none">
                          <a:latin typeface="Arial"/>
                          <a:ea typeface="Arial"/>
                          <a:cs typeface="Arial"/>
                          <a:sym typeface="Arial"/>
                        </a:rPr>
                        <a:t>合計</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rgbClr val="CEEEFE"/>
                    </a:solidFill>
                  </a:tcPr>
                </a:tc>
                <a:tc hMerge="1">
                  <a:txBody>
                    <a:bodyPr/>
                    <a:lstStyle/>
                    <a:p>
                      <a:endParaRPr lang="ja-JP"/>
                    </a:p>
                  </a:txBody>
                  <a:tcPr/>
                </a:tc>
                <a:tc hMerge="1">
                  <a:txBody>
                    <a:bodyPr/>
                    <a:lstStyle/>
                    <a:p>
                      <a:endParaRPr lang="ja-JP"/>
                    </a:p>
                  </a:txBody>
                  <a:tcPr/>
                </a:tc>
                <a:tc hMerge="1">
                  <a:txBody>
                    <a:bodyPr/>
                    <a:lstStyle/>
                    <a:p>
                      <a:endParaRPr lang="ja-JP"/>
                    </a:p>
                  </a:txBody>
                  <a:tcPr/>
                </a:tc>
                <a:tc>
                  <a:txBody>
                    <a:bodyPr/>
                    <a:lstStyle/>
                    <a:p>
                      <a:pPr marL="0" marR="0" lvl="0" indent="0" algn="r" rtl="0">
                        <a:lnSpc>
                          <a:spcPct val="100000"/>
                        </a:lnSpc>
                        <a:spcBef>
                          <a:spcPts val="0"/>
                        </a:spcBef>
                        <a:spcAft>
                          <a:spcPts val="0"/>
                        </a:spcAft>
                        <a:buClr>
                          <a:srgbClr val="000000"/>
                        </a:buClr>
                        <a:buSzPts val="1200"/>
                        <a:buFont typeface="Arial"/>
                        <a:buNone/>
                      </a:pPr>
                      <a:r>
                        <a:rPr lang="ja" sz="1200" b="1" u="none" strike="noStrike" cap="none">
                          <a:latin typeface="Arial"/>
                          <a:ea typeface="Arial"/>
                          <a:cs typeface="Arial"/>
                          <a:sym typeface="Arial"/>
                        </a:rPr>
                        <a:t>400万円</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rgbClr val="CEEEFE"/>
                    </a:solidFill>
                  </a:tcPr>
                </a:tc>
                <a:extLst>
                  <a:ext uri="{0D108BD9-81ED-4DB2-BD59-A6C34878D82A}">
                    <a16:rowId xmlns:a16="http://schemas.microsoft.com/office/drawing/2014/main" val="10005"/>
                  </a:ext>
                </a:extLst>
              </a:tr>
            </a:tbl>
          </a:graphicData>
        </a:graphic>
      </p:graphicFrame>
      <p:sp>
        <p:nvSpPr>
          <p:cNvPr id="149" name="Google Shape;149;p18"/>
          <p:cNvSpPr/>
          <p:nvPr/>
        </p:nvSpPr>
        <p:spPr>
          <a:xfrm>
            <a:off x="323642" y="4528158"/>
            <a:ext cx="3455491" cy="621034"/>
          </a:xfrm>
          <a:prstGeom prst="rect">
            <a:avLst/>
          </a:prstGeom>
          <a:noFill/>
          <a:ln>
            <a:noFill/>
          </a:ln>
        </p:spPr>
        <p:txBody>
          <a:bodyPr spcFirstLastPara="1" wrap="square" lIns="91425" tIns="45700" rIns="91425" bIns="45700" anchor="ctr" anchorCtr="0">
            <a:noAutofit/>
          </a:bodyPr>
          <a:lstStyle/>
          <a:p>
            <a:pPr marL="171450" marR="0" lvl="0" indent="-171450" algn="l" rtl="0">
              <a:lnSpc>
                <a:spcPct val="114000"/>
              </a:lnSpc>
              <a:spcBef>
                <a:spcPts val="0"/>
              </a:spcBef>
              <a:spcAft>
                <a:spcPts val="0"/>
              </a:spcAft>
              <a:buClr>
                <a:srgbClr val="005BAD"/>
              </a:buClr>
              <a:buSzPts val="1400"/>
              <a:buFont typeface="Noto Sans Symbols"/>
              <a:buChar char="●"/>
            </a:pPr>
            <a:r>
              <a:rPr lang="ja" sz="1400" b="0" i="0" u="none" strike="noStrike" cap="none">
                <a:solidFill>
                  <a:srgbClr val="005BAD"/>
                </a:solidFill>
                <a:latin typeface="Arial"/>
                <a:ea typeface="Arial"/>
                <a:cs typeface="Arial"/>
                <a:sym typeface="Arial"/>
              </a:rPr>
              <a:t>ヒント</a:t>
            </a:r>
            <a:endParaRPr sz="1400" b="0" i="0" u="none" strike="noStrike" cap="none">
              <a:solidFill>
                <a:srgbClr val="000000"/>
              </a:solidFill>
              <a:latin typeface="Arial"/>
              <a:ea typeface="Arial"/>
              <a:cs typeface="Arial"/>
              <a:sym typeface="Arial"/>
            </a:endParaRPr>
          </a:p>
          <a:p>
            <a:pPr marL="0" marR="0" lvl="0" indent="0" algn="l" rtl="0">
              <a:lnSpc>
                <a:spcPct val="114000"/>
              </a:lnSpc>
              <a:spcBef>
                <a:spcPts val="0"/>
              </a:spcBef>
              <a:spcAft>
                <a:spcPts val="0"/>
              </a:spcAft>
              <a:buClr>
                <a:schemeClr val="dk1"/>
              </a:buClr>
              <a:buSzPts val="1200"/>
              <a:buFont typeface="Noto Sans Symbols"/>
              <a:buNone/>
            </a:pPr>
            <a:r>
              <a:rPr lang="ja" sz="1200" b="0" i="0" u="none" strike="noStrike" cap="none">
                <a:solidFill>
                  <a:schemeClr val="dk1"/>
                </a:solidFill>
                <a:latin typeface="Arial"/>
                <a:ea typeface="Arial"/>
                <a:cs typeface="Arial"/>
                <a:sym typeface="Arial"/>
              </a:rPr>
              <a:t>   所得金額によって</a:t>
            </a:r>
            <a:endParaRPr sz="1200" b="0" i="0" u="none" strike="noStrike" cap="none">
              <a:solidFill>
                <a:schemeClr val="dk1"/>
              </a:solidFill>
              <a:latin typeface="Arial"/>
              <a:ea typeface="Arial"/>
              <a:cs typeface="Arial"/>
              <a:sym typeface="Arial"/>
            </a:endParaRPr>
          </a:p>
          <a:p>
            <a:pPr marL="0" marR="0" lvl="0" indent="0" algn="l" rtl="0">
              <a:lnSpc>
                <a:spcPct val="114000"/>
              </a:lnSpc>
              <a:spcBef>
                <a:spcPts val="0"/>
              </a:spcBef>
              <a:spcAft>
                <a:spcPts val="0"/>
              </a:spcAft>
              <a:buClr>
                <a:schemeClr val="dk1"/>
              </a:buClr>
              <a:buSzPts val="1200"/>
              <a:buFont typeface="Noto Sans Symbols"/>
              <a:buNone/>
            </a:pPr>
            <a:r>
              <a:rPr lang="ja" sz="1200" b="0" i="0" u="none" strike="noStrike" cap="none">
                <a:solidFill>
                  <a:schemeClr val="dk1"/>
                </a:solidFill>
                <a:latin typeface="Arial"/>
                <a:ea typeface="Arial"/>
                <a:cs typeface="Arial"/>
                <a:sym typeface="Arial"/>
              </a:rPr>
              <a:t>   負担する金額を変えてみよう</a:t>
            </a:r>
            <a:endParaRPr sz="1400" b="0" i="0" u="none" strike="noStrike" cap="none">
              <a:solidFill>
                <a:srgbClr val="000000"/>
              </a:solidFill>
              <a:latin typeface="Arial"/>
              <a:ea typeface="Arial"/>
              <a:cs typeface="Arial"/>
              <a:sym typeface="Arial"/>
            </a:endParaRPr>
          </a:p>
        </p:txBody>
      </p:sp>
      <p:sp>
        <p:nvSpPr>
          <p:cNvPr id="150" name="Google Shape;150;p18"/>
          <p:cNvSpPr txBox="1">
            <a:spLocks noGrp="1"/>
          </p:cNvSpPr>
          <p:nvPr>
            <p:ph type="body" idx="1"/>
          </p:nvPr>
        </p:nvSpPr>
        <p:spPr>
          <a:xfrm>
            <a:off x="7538605" y="4527951"/>
            <a:ext cx="866053" cy="184946"/>
          </a:xfrm>
          <a:prstGeom prst="rect">
            <a:avLst/>
          </a:prstGeom>
          <a:noFill/>
          <a:ln>
            <a:noFill/>
          </a:ln>
        </p:spPr>
        <p:txBody>
          <a:bodyPr spcFirstLastPara="1" wrap="square" lIns="36000" tIns="45700" rIns="36000" bIns="45700" anchor="ctr" anchorCtr="0">
            <a:noAutofit/>
          </a:bodyPr>
          <a:lstStyle>
            <a:lvl1pPr marL="457200" marR="0" lvl="0" indent="-228600" algn="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51" name="Google Shape;151;p18"/>
          <p:cNvSpPr txBox="1">
            <a:spLocks noGrp="1"/>
          </p:cNvSpPr>
          <p:nvPr>
            <p:ph type="body" idx="2"/>
          </p:nvPr>
        </p:nvSpPr>
        <p:spPr>
          <a:xfrm>
            <a:off x="7538605" y="5008902"/>
            <a:ext cx="866053" cy="184946"/>
          </a:xfrm>
          <a:prstGeom prst="rect">
            <a:avLst/>
          </a:prstGeom>
          <a:noFill/>
          <a:ln>
            <a:noFill/>
          </a:ln>
        </p:spPr>
        <p:txBody>
          <a:bodyPr spcFirstLastPara="1" wrap="square" lIns="36000" tIns="45700" rIns="36000" bIns="45700" anchor="ctr" anchorCtr="0">
            <a:noAutofit/>
          </a:bodyPr>
          <a:lstStyle>
            <a:lvl1pPr marL="457200" marR="0" lvl="0" indent="-228600" algn="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52" name="Google Shape;152;p18"/>
          <p:cNvSpPr txBox="1">
            <a:spLocks noGrp="1"/>
          </p:cNvSpPr>
          <p:nvPr>
            <p:ph type="body" idx="3"/>
          </p:nvPr>
        </p:nvSpPr>
        <p:spPr>
          <a:xfrm>
            <a:off x="7538605" y="5473678"/>
            <a:ext cx="866053" cy="184946"/>
          </a:xfrm>
          <a:prstGeom prst="rect">
            <a:avLst/>
          </a:prstGeom>
          <a:noFill/>
          <a:ln>
            <a:noFill/>
          </a:ln>
        </p:spPr>
        <p:txBody>
          <a:bodyPr spcFirstLastPara="1" wrap="square" lIns="36000" tIns="45700" rIns="36000" bIns="45700" anchor="ctr" anchorCtr="0">
            <a:noAutofit/>
          </a:bodyPr>
          <a:lstStyle>
            <a:lvl1pPr marL="457200" marR="0" lvl="0" indent="-228600" algn="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53" name="Google Shape;153;p18"/>
          <p:cNvSpPr txBox="1">
            <a:spLocks noGrp="1"/>
          </p:cNvSpPr>
          <p:nvPr>
            <p:ph type="body" idx="4"/>
          </p:nvPr>
        </p:nvSpPr>
        <p:spPr>
          <a:xfrm>
            <a:off x="7538605" y="5943649"/>
            <a:ext cx="866053" cy="184946"/>
          </a:xfrm>
          <a:prstGeom prst="rect">
            <a:avLst/>
          </a:prstGeom>
          <a:noFill/>
          <a:ln>
            <a:noFill/>
          </a:ln>
        </p:spPr>
        <p:txBody>
          <a:bodyPr spcFirstLastPara="1" wrap="square" lIns="36000" tIns="45700" rIns="36000" bIns="45700" anchor="ctr" anchorCtr="0">
            <a:noAutofit/>
          </a:bodyPr>
          <a:lstStyle>
            <a:lvl1pPr marL="457200" marR="0" lvl="0" indent="-228600" algn="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54" name="Google Shape;154;p18"/>
          <p:cNvSpPr/>
          <p:nvPr/>
        </p:nvSpPr>
        <p:spPr>
          <a:xfrm>
            <a:off x="323642" y="4007150"/>
            <a:ext cx="3667513" cy="267884"/>
          </a:xfrm>
          <a:prstGeom prst="rect">
            <a:avLst/>
          </a:prstGeom>
          <a:noFill/>
          <a:ln>
            <a:noFill/>
          </a:ln>
        </p:spPr>
        <p:txBody>
          <a:bodyPr spcFirstLastPara="1" wrap="square" lIns="91425" tIns="45700" rIns="91425" bIns="45700" anchor="ctr" anchorCtr="0">
            <a:noAutofit/>
          </a:bodyPr>
          <a:lstStyle/>
          <a:p>
            <a:pPr marL="0" marR="0" lvl="0" indent="0" algn="l" rtl="0">
              <a:lnSpc>
                <a:spcPct val="114000"/>
              </a:lnSpc>
              <a:spcBef>
                <a:spcPts val="0"/>
              </a:spcBef>
              <a:spcAft>
                <a:spcPts val="0"/>
              </a:spcAft>
              <a:buClr>
                <a:srgbClr val="005BAD"/>
              </a:buClr>
              <a:buSzPts val="1600"/>
              <a:buFont typeface="Arial"/>
              <a:buNone/>
            </a:pPr>
            <a:r>
              <a:rPr lang="ja" sz="1600" b="0" i="0" u="none" strike="noStrike" cap="none">
                <a:solidFill>
                  <a:srgbClr val="005BAD"/>
                </a:solidFill>
                <a:latin typeface="Arial"/>
                <a:ea typeface="Arial"/>
                <a:cs typeface="Arial"/>
                <a:sym typeface="Arial"/>
              </a:rPr>
              <a:t>各家の所得金額</a:t>
            </a:r>
            <a:r>
              <a:rPr lang="ja" sz="1400" b="0" i="0" u="none" strike="noStrike" cap="none">
                <a:solidFill>
                  <a:srgbClr val="005BAD"/>
                </a:solidFill>
                <a:latin typeface="Arial"/>
                <a:ea typeface="Arial"/>
                <a:cs typeface="Arial"/>
                <a:sym typeface="Arial"/>
              </a:rPr>
              <a:t>（もうけ）</a:t>
            </a:r>
            <a:r>
              <a:rPr lang="ja" sz="1600" b="0" i="0" u="none" strike="noStrike" cap="none">
                <a:solidFill>
                  <a:srgbClr val="005BAD"/>
                </a:solidFill>
                <a:latin typeface="Arial"/>
                <a:ea typeface="Arial"/>
                <a:cs typeface="Arial"/>
                <a:sym typeface="Arial"/>
              </a:rPr>
              <a:t>が異なる場合</a:t>
            </a:r>
            <a:endParaRPr sz="1400" b="0" i="0" u="none" strike="noStrike" cap="none">
              <a:solidFill>
                <a:srgbClr val="000000"/>
              </a:solidFill>
              <a:latin typeface="Arial"/>
              <a:ea typeface="Arial"/>
              <a:cs typeface="Arial"/>
              <a:sym typeface="Arial"/>
            </a:endParaRPr>
          </a:p>
        </p:txBody>
      </p:sp>
      <p:grpSp>
        <p:nvGrpSpPr>
          <p:cNvPr id="155" name="Google Shape;155;p18"/>
          <p:cNvGrpSpPr/>
          <p:nvPr/>
        </p:nvGrpSpPr>
        <p:grpSpPr>
          <a:xfrm>
            <a:off x="727310" y="5444694"/>
            <a:ext cx="2220900" cy="1141426"/>
            <a:chOff x="608967" y="5456726"/>
            <a:chExt cx="2220900" cy="1141426"/>
          </a:xfrm>
        </p:grpSpPr>
        <p:pic>
          <p:nvPicPr>
            <p:cNvPr id="156" name="Google Shape;156;p18"/>
            <p:cNvPicPr preferRelativeResize="0"/>
            <p:nvPr/>
          </p:nvPicPr>
          <p:blipFill rotWithShape="1">
            <a:blip r:embed="rId2">
              <a:alphaModFix/>
            </a:blip>
            <a:srcRect t="-297"/>
            <a:stretch/>
          </p:blipFill>
          <p:spPr>
            <a:xfrm>
              <a:off x="608967" y="5456726"/>
              <a:ext cx="1797166" cy="1091837"/>
            </a:xfrm>
            <a:prstGeom prst="rect">
              <a:avLst/>
            </a:prstGeom>
            <a:noFill/>
            <a:ln w="15875" cap="flat" cmpd="sng">
              <a:solidFill>
                <a:srgbClr val="005BAD"/>
              </a:solidFill>
              <a:prstDash val="solid"/>
              <a:round/>
              <a:headEnd type="none" w="sm" len="sm"/>
              <a:tailEnd type="none" w="sm" len="sm"/>
            </a:ln>
          </p:spPr>
        </p:pic>
        <p:sp>
          <p:nvSpPr>
            <p:cNvPr id="157" name="Google Shape;157;p18"/>
            <p:cNvSpPr/>
            <p:nvPr/>
          </p:nvSpPr>
          <p:spPr>
            <a:xfrm>
              <a:off x="2111222" y="5879507"/>
              <a:ext cx="718645" cy="718645"/>
            </a:xfrm>
            <a:prstGeom prst="ellipse">
              <a:avLst/>
            </a:prstGeom>
            <a:solidFill>
              <a:srgbClr val="005BAD"/>
            </a:solidFill>
            <a:ln w="22225" cap="flat" cmpd="sng">
              <a:solidFill>
                <a:srgbClr val="EBFA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158" name="Google Shape;158;p18"/>
            <p:cNvSpPr txBox="1"/>
            <p:nvPr/>
          </p:nvSpPr>
          <p:spPr>
            <a:xfrm>
              <a:off x="2144173" y="5977219"/>
              <a:ext cx="652743"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 sz="1400" b="0" i="0" u="none" strike="noStrike" cap="none">
                  <a:solidFill>
                    <a:srgbClr val="EBFFFC"/>
                  </a:solidFill>
                  <a:latin typeface="Arial"/>
                  <a:ea typeface="Arial"/>
                  <a:cs typeface="Arial"/>
                  <a:sym typeface="Arial"/>
                </a:rPr>
                <a:t>メタバ</a:t>
              </a:r>
              <a:endParaRPr sz="1400" b="0" i="0" u="none" strike="noStrike" cap="none">
                <a:solidFill>
                  <a:srgbClr val="EBFFFC"/>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ja" sz="1400" b="0" i="0" u="none" strike="noStrike" cap="none">
                  <a:solidFill>
                    <a:srgbClr val="EBFFFC"/>
                  </a:solidFill>
                  <a:latin typeface="Arial"/>
                  <a:ea typeface="Arial"/>
                  <a:cs typeface="Arial"/>
                  <a:sym typeface="Arial"/>
                </a:rPr>
                <a:t>タウン</a:t>
              </a:r>
              <a:endParaRPr sz="1400" b="0" i="0" u="none" strike="noStrike" cap="none">
                <a:solidFill>
                  <a:srgbClr val="000000"/>
                </a:solidFill>
                <a:latin typeface="Arial"/>
                <a:ea typeface="Arial"/>
                <a:cs typeface="Arial"/>
                <a:sym typeface="Arial"/>
              </a:endParaRPr>
            </a:p>
          </p:txBody>
        </p:sp>
      </p:grpSp>
      <p:sp>
        <p:nvSpPr>
          <p:cNvPr id="159" name="Google Shape;159;p18"/>
          <p:cNvSpPr/>
          <p:nvPr/>
        </p:nvSpPr>
        <p:spPr>
          <a:xfrm>
            <a:off x="3928374" y="1257115"/>
            <a:ext cx="1332646" cy="226871"/>
          </a:xfrm>
          <a:prstGeom prst="rect">
            <a:avLst/>
          </a:prstGeom>
          <a:noFill/>
          <a:ln w="19050" cap="flat" cmpd="sng">
            <a:solidFill>
              <a:srgbClr val="262626"/>
            </a:solidFill>
            <a:prstDash val="solid"/>
            <a:round/>
            <a:headEnd type="none" w="sm" len="sm"/>
            <a:tailEnd type="none" w="sm" len="sm"/>
          </a:ln>
        </p:spPr>
        <p:txBody>
          <a:bodyPr spcFirstLastPara="1" wrap="square" lIns="72000" tIns="36000" rIns="72000" bIns="36000" anchor="ctr" anchorCtr="0">
            <a:noAutofit/>
          </a:bodyPr>
          <a:lstStyle/>
          <a:p>
            <a:pPr marL="0" marR="0" lvl="0" indent="0" algn="ctr" rtl="0">
              <a:lnSpc>
                <a:spcPct val="100000"/>
              </a:lnSpc>
              <a:spcBef>
                <a:spcPts val="0"/>
              </a:spcBef>
              <a:spcAft>
                <a:spcPts val="0"/>
              </a:spcAft>
              <a:buClr>
                <a:schemeClr val="dk1"/>
              </a:buClr>
              <a:buSzPts val="1300"/>
              <a:buFont typeface="Arial"/>
              <a:buNone/>
            </a:pPr>
            <a:r>
              <a:rPr lang="ja" sz="1300" b="0" i="0" u="none" strike="noStrike" cap="none">
                <a:solidFill>
                  <a:schemeClr val="dk1"/>
                </a:solidFill>
                <a:latin typeface="Arial"/>
                <a:ea typeface="Arial"/>
                <a:cs typeface="Arial"/>
                <a:sym typeface="Arial"/>
              </a:rPr>
              <a:t>パターン１</a:t>
            </a:r>
            <a:r>
              <a:rPr lang="ja" sz="1200" b="0" i="0" u="none" strike="noStrike" cap="none">
                <a:solidFill>
                  <a:schemeClr val="dk1"/>
                </a:solidFill>
                <a:latin typeface="Arial"/>
                <a:ea typeface="Arial"/>
                <a:cs typeface="Arial"/>
                <a:sym typeface="Arial"/>
              </a:rPr>
              <a:t>（参考）</a:t>
            </a:r>
            <a:endParaRPr sz="1300" b="0" i="0" u="none" strike="noStrike" cap="none">
              <a:solidFill>
                <a:schemeClr val="dk1"/>
              </a:solidFill>
              <a:latin typeface="Arial"/>
              <a:ea typeface="Arial"/>
              <a:cs typeface="Arial"/>
              <a:sym typeface="Arial"/>
            </a:endParaRPr>
          </a:p>
        </p:txBody>
      </p:sp>
      <p:graphicFrame>
        <p:nvGraphicFramePr>
          <p:cNvPr id="160" name="Google Shape;160;p18"/>
          <p:cNvGraphicFramePr/>
          <p:nvPr/>
        </p:nvGraphicFramePr>
        <p:xfrm>
          <a:off x="5772274" y="1541747"/>
          <a:ext cx="3000000" cy="3000000"/>
        </p:xfrm>
        <a:graphic>
          <a:graphicData uri="http://schemas.openxmlformats.org/drawingml/2006/table">
            <a:tbl>
              <a:tblPr firstRow="1" bandRow="1">
                <a:noFill/>
                <a:tableStyleId>{B6F24FC1-09A6-4566-BBE9-8273AD1D4F68}</a:tableStyleId>
              </a:tblPr>
              <a:tblGrid>
                <a:gridCol w="506775">
                  <a:extLst>
                    <a:ext uri="{9D8B030D-6E8A-4147-A177-3AD203B41FA5}">
                      <a16:colId xmlns:a16="http://schemas.microsoft.com/office/drawing/2014/main" val="20000"/>
                    </a:ext>
                  </a:extLst>
                </a:gridCol>
                <a:gridCol w="482700">
                  <a:extLst>
                    <a:ext uri="{9D8B030D-6E8A-4147-A177-3AD203B41FA5}">
                      <a16:colId xmlns:a16="http://schemas.microsoft.com/office/drawing/2014/main" val="20001"/>
                    </a:ext>
                  </a:extLst>
                </a:gridCol>
                <a:gridCol w="654250">
                  <a:extLst>
                    <a:ext uri="{9D8B030D-6E8A-4147-A177-3AD203B41FA5}">
                      <a16:colId xmlns:a16="http://schemas.microsoft.com/office/drawing/2014/main" val="20002"/>
                    </a:ext>
                  </a:extLst>
                </a:gridCol>
                <a:gridCol w="687375">
                  <a:extLst>
                    <a:ext uri="{9D8B030D-6E8A-4147-A177-3AD203B41FA5}">
                      <a16:colId xmlns:a16="http://schemas.microsoft.com/office/drawing/2014/main" val="20003"/>
                    </a:ext>
                  </a:extLst>
                </a:gridCol>
                <a:gridCol w="716975">
                  <a:extLst>
                    <a:ext uri="{9D8B030D-6E8A-4147-A177-3AD203B41FA5}">
                      <a16:colId xmlns:a16="http://schemas.microsoft.com/office/drawing/2014/main" val="20004"/>
                    </a:ext>
                  </a:extLst>
                </a:gridCol>
              </a:tblGrid>
              <a:tr h="361725">
                <a:tc>
                  <a:txBody>
                    <a:bodyPr/>
                    <a:lstStyle/>
                    <a:p>
                      <a:pPr marL="0" marR="0" lvl="0" indent="0" algn="ctr" rtl="0">
                        <a:lnSpc>
                          <a:spcPct val="100000"/>
                        </a:lnSpc>
                        <a:spcBef>
                          <a:spcPts val="0"/>
                        </a:spcBef>
                        <a:spcAft>
                          <a:spcPts val="0"/>
                        </a:spcAft>
                        <a:buClr>
                          <a:srgbClr val="000000"/>
                        </a:buClr>
                        <a:buSzPts val="900"/>
                        <a:buFont typeface="Arial"/>
                        <a:buNone/>
                      </a:pPr>
                      <a:endParaRPr sz="900" b="0" u="none" strike="noStrike" cap="none">
                        <a:solidFill>
                          <a:schemeClr val="lt1"/>
                        </a:solidFill>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solidFill>
                            <a:schemeClr val="lt1"/>
                          </a:solidFill>
                        </a:rPr>
                        <a:t>家族</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F7F7F"/>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u="none" strike="noStrike" cap="none"/>
                        <a:t>所得金額</a:t>
                      </a:r>
                      <a:endParaRPr sz="700" b="0" u="none" strike="noStrike" cap="none">
                        <a:solidFill>
                          <a:schemeClr val="lt1"/>
                        </a:solidFill>
                        <a:latin typeface="Arial"/>
                        <a:ea typeface="Arial"/>
                        <a:cs typeface="Arial"/>
                        <a:sym typeface="Arial"/>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F7F7F"/>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u="none" strike="noStrike" cap="none"/>
                        <a:t>使用回数</a:t>
                      </a:r>
                      <a:endParaRPr sz="1400" u="none" strike="noStrike" cap="none"/>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F7F7F"/>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u="none" strike="noStrike" cap="none"/>
                        <a:t>負担金額</a:t>
                      </a:r>
                      <a:endParaRPr sz="1400" u="none" strike="noStrike" cap="none"/>
                    </a:p>
                  </a:txBody>
                  <a:tcPr marL="91450" marR="91450" marT="45725" marB="45725"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F7F7F"/>
                    </a:solidFill>
                  </a:tcPr>
                </a:tc>
                <a:extLst>
                  <a:ext uri="{0D108BD9-81ED-4DB2-BD59-A6C34878D82A}">
                    <a16:rowId xmlns:a16="http://schemas.microsoft.com/office/drawing/2014/main" val="10000"/>
                  </a:ext>
                </a:extLst>
              </a:tr>
              <a:tr h="288000">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Ａ家</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４人</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500万円</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月10回</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100万円</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88000">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Ｂ家</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４人</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500万円</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月10回</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100万円</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88000">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Ｃ家</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４人</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500万円</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月10回</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100万円</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288000">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Ｄ家</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４人</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500万円</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月10回</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100万円</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0">
                <a:tc gridSpan="4">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合計</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hMerge="1">
                  <a:txBody>
                    <a:bodyPr/>
                    <a:lstStyle/>
                    <a:p>
                      <a:endParaRPr lang="ja-JP"/>
                    </a:p>
                  </a:txBody>
                  <a:tcPr/>
                </a:tc>
                <a:tc hMerge="1">
                  <a:txBody>
                    <a:bodyPr/>
                    <a:lstStyle/>
                    <a:p>
                      <a:endParaRPr lang="ja-JP"/>
                    </a:p>
                  </a:txBody>
                  <a:tcPr/>
                </a:tc>
                <a:tc hMerge="1">
                  <a:txBody>
                    <a:bodyPr/>
                    <a:lstStyle/>
                    <a:p>
                      <a:endParaRPr lang="ja-JP"/>
                    </a:p>
                  </a:txBody>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400万円</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bl>
          </a:graphicData>
        </a:graphic>
      </p:graphicFrame>
    </p:spTree>
  </p:cSld>
  <p:clrMapOvr>
    <a:masterClrMapping/>
  </p:clrMapOvr>
  <p:extLst>
    <p:ext uri="{DCECCB84-F9BA-43D5-87BE-67443E8EF086}">
      <p15:sldGuideLst xmlns:p15="http://schemas.microsoft.com/office/powerpoint/2012/main">
        <p15:guide id="1" orient="horz" pos="4224">
          <p15:clr>
            <a:srgbClr val="FBAE40"/>
          </p15:clr>
        </p15:guide>
        <p15:guide id="2" pos="5760">
          <p15:clr>
            <a:srgbClr val="FBAE40"/>
          </p15:clr>
        </p15:guide>
        <p15:guide id="3" orient="horz">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5_白紙">
  <p:cSld name="5_白紙">
    <p:spTree>
      <p:nvGrpSpPr>
        <p:cNvPr id="1" name="Shape 161"/>
        <p:cNvGrpSpPr/>
        <p:nvPr/>
      </p:nvGrpSpPr>
      <p:grpSpPr>
        <a:xfrm>
          <a:off x="0" y="0"/>
          <a:ext cx="0" cy="0"/>
          <a:chOff x="0" y="0"/>
          <a:chExt cx="0" cy="0"/>
        </a:xfrm>
      </p:grpSpPr>
      <p:sp>
        <p:nvSpPr>
          <p:cNvPr id="162" name="Google Shape;162;p19"/>
          <p:cNvSpPr/>
          <p:nvPr/>
        </p:nvSpPr>
        <p:spPr>
          <a:xfrm>
            <a:off x="5772274" y="1541748"/>
            <a:ext cx="3047876" cy="1877632"/>
          </a:xfrm>
          <a:prstGeom prst="rect">
            <a:avLst/>
          </a:prstGeom>
          <a:solidFill>
            <a:srgbClr val="F2F2F2"/>
          </a:solidFill>
          <a:ln>
            <a:noFill/>
          </a:ln>
        </p:spPr>
        <p:txBody>
          <a:bodyPr spcFirstLastPara="1" wrap="square" lIns="91425" tIns="90000" rIns="91425" bIns="45700" anchor="t" anchorCtr="0">
            <a:noAutofit/>
          </a:bodyPr>
          <a:lstStyle/>
          <a:p>
            <a:pPr marL="0" marR="0" lvl="0" indent="0" algn="l" rtl="0">
              <a:lnSpc>
                <a:spcPct val="114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163" name="Google Shape;163;p19"/>
          <p:cNvSpPr/>
          <p:nvPr/>
        </p:nvSpPr>
        <p:spPr>
          <a:xfrm>
            <a:off x="-1" y="705417"/>
            <a:ext cx="9144001" cy="58673"/>
          </a:xfrm>
          <a:prstGeom prst="rect">
            <a:avLst/>
          </a:prstGeom>
          <a:solidFill>
            <a:srgbClr val="005BA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64" name="Google Shape;164;p19"/>
          <p:cNvSpPr txBox="1">
            <a:spLocks noGrp="1"/>
          </p:cNvSpPr>
          <p:nvPr>
            <p:ph type="sldNum" idx="12"/>
          </p:nvPr>
        </p:nvSpPr>
        <p:spPr>
          <a:xfrm>
            <a:off x="8769893" y="6443281"/>
            <a:ext cx="374107" cy="298426"/>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ja"/>
              <a:t>‹#›</a:t>
            </a:fld>
            <a:endParaRPr/>
          </a:p>
        </p:txBody>
      </p:sp>
      <p:sp>
        <p:nvSpPr>
          <p:cNvPr id="165" name="Google Shape;165;p19"/>
          <p:cNvSpPr/>
          <p:nvPr/>
        </p:nvSpPr>
        <p:spPr>
          <a:xfrm>
            <a:off x="323851" y="1257115"/>
            <a:ext cx="831439" cy="226871"/>
          </a:xfrm>
          <a:prstGeom prst="rect">
            <a:avLst/>
          </a:prstGeom>
          <a:noFill/>
          <a:ln w="19050" cap="flat" cmpd="sng">
            <a:solidFill>
              <a:srgbClr val="262626"/>
            </a:solidFill>
            <a:prstDash val="solid"/>
            <a:round/>
            <a:headEnd type="none" w="sm" len="sm"/>
            <a:tailEnd type="none" w="sm" len="sm"/>
          </a:ln>
        </p:spPr>
        <p:txBody>
          <a:bodyPr spcFirstLastPara="1" wrap="square" lIns="72000" tIns="36000" rIns="72000" bIns="36000" anchor="ctr" anchorCtr="0">
            <a:noAutofit/>
          </a:bodyPr>
          <a:lstStyle/>
          <a:p>
            <a:pPr marL="0" marR="0" lvl="0" indent="0" algn="ctr" rtl="0">
              <a:lnSpc>
                <a:spcPct val="100000"/>
              </a:lnSpc>
              <a:spcBef>
                <a:spcPts val="0"/>
              </a:spcBef>
              <a:spcAft>
                <a:spcPts val="0"/>
              </a:spcAft>
              <a:buClr>
                <a:schemeClr val="dk1"/>
              </a:buClr>
              <a:buSzPts val="1300"/>
              <a:buFont typeface="Arial"/>
              <a:buNone/>
            </a:pPr>
            <a:r>
              <a:rPr lang="ja" sz="1300" b="0" i="0" u="none" strike="noStrike" cap="none">
                <a:solidFill>
                  <a:schemeClr val="dk1"/>
                </a:solidFill>
                <a:latin typeface="Arial"/>
                <a:ea typeface="Arial"/>
                <a:cs typeface="Arial"/>
                <a:sym typeface="Arial"/>
              </a:rPr>
              <a:t>前提条件</a:t>
            </a:r>
            <a:endParaRPr sz="1400" b="0" i="0" u="none" strike="noStrike" cap="none">
              <a:solidFill>
                <a:srgbClr val="000000"/>
              </a:solidFill>
              <a:latin typeface="Arial"/>
              <a:ea typeface="Arial"/>
              <a:cs typeface="Arial"/>
              <a:sym typeface="Arial"/>
            </a:endParaRPr>
          </a:p>
        </p:txBody>
      </p:sp>
      <p:sp>
        <p:nvSpPr>
          <p:cNvPr id="166" name="Google Shape;166;p19"/>
          <p:cNvSpPr/>
          <p:nvPr/>
        </p:nvSpPr>
        <p:spPr>
          <a:xfrm>
            <a:off x="323852" y="3614858"/>
            <a:ext cx="2829658" cy="226800"/>
          </a:xfrm>
          <a:prstGeom prst="rect">
            <a:avLst/>
          </a:prstGeom>
          <a:noFill/>
          <a:ln w="19050" cap="flat" cmpd="sng">
            <a:solidFill>
              <a:srgbClr val="005BAD"/>
            </a:solidFill>
            <a:prstDash val="solid"/>
            <a:round/>
            <a:headEnd type="none" w="sm" len="sm"/>
            <a:tailEnd type="none" w="sm" len="sm"/>
          </a:ln>
        </p:spPr>
        <p:txBody>
          <a:bodyPr spcFirstLastPara="1" wrap="square" lIns="72000" tIns="36000" rIns="72000" bIns="36000" anchor="ctr" anchorCtr="0">
            <a:noAutofit/>
          </a:bodyPr>
          <a:lstStyle/>
          <a:p>
            <a:pPr marL="0" marR="0" lvl="0" indent="0" algn="ctr" rtl="0">
              <a:lnSpc>
                <a:spcPct val="100000"/>
              </a:lnSpc>
              <a:spcBef>
                <a:spcPts val="0"/>
              </a:spcBef>
              <a:spcAft>
                <a:spcPts val="0"/>
              </a:spcAft>
              <a:buClr>
                <a:srgbClr val="005BAD"/>
              </a:buClr>
              <a:buSzPts val="1300"/>
              <a:buFont typeface="Arial"/>
              <a:buNone/>
            </a:pPr>
            <a:r>
              <a:rPr lang="ja" sz="1300" b="0" i="0" u="none" strike="noStrike" cap="none">
                <a:solidFill>
                  <a:srgbClr val="005BAD"/>
                </a:solidFill>
                <a:latin typeface="Arial"/>
                <a:ea typeface="Arial"/>
                <a:cs typeface="Arial"/>
                <a:sym typeface="Arial"/>
              </a:rPr>
              <a:t>討議</a:t>
            </a:r>
            <a:r>
              <a:rPr lang="ja" sz="1300" b="0" i="0" u="none" strike="noStrike" cap="none">
                <a:solidFill>
                  <a:schemeClr val="dk1"/>
                </a:solidFill>
                <a:latin typeface="Arial"/>
                <a:ea typeface="Arial"/>
                <a:cs typeface="Arial"/>
                <a:sym typeface="Arial"/>
              </a:rPr>
              <a:t>　パターン３　※グループ発表あり</a:t>
            </a:r>
            <a:endParaRPr sz="1400" b="0" i="0" u="none" strike="noStrike" cap="none">
              <a:solidFill>
                <a:srgbClr val="000000"/>
              </a:solidFill>
              <a:latin typeface="Arial"/>
              <a:ea typeface="Arial"/>
              <a:cs typeface="Arial"/>
              <a:sym typeface="Arial"/>
            </a:endParaRPr>
          </a:p>
        </p:txBody>
      </p:sp>
      <p:sp>
        <p:nvSpPr>
          <p:cNvPr id="167" name="Google Shape;167;p19"/>
          <p:cNvSpPr/>
          <p:nvPr/>
        </p:nvSpPr>
        <p:spPr>
          <a:xfrm>
            <a:off x="324417" y="1541748"/>
            <a:ext cx="3455491" cy="1877632"/>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rtl="0">
              <a:lnSpc>
                <a:spcPct val="114000"/>
              </a:lnSpc>
              <a:spcBef>
                <a:spcPts val="0"/>
              </a:spcBef>
              <a:spcAft>
                <a:spcPts val="0"/>
              </a:spcAft>
              <a:buClr>
                <a:schemeClr val="dk1"/>
              </a:buClr>
              <a:buSzPts val="1100"/>
              <a:buFont typeface="Arial"/>
              <a:buNone/>
            </a:pPr>
            <a:r>
              <a:rPr lang="ja" sz="1100" b="0" i="0" u="none" strike="noStrike" cap="none">
                <a:solidFill>
                  <a:schemeClr val="dk1"/>
                </a:solidFill>
                <a:latin typeface="Arial"/>
                <a:ea typeface="Arial"/>
                <a:cs typeface="Arial"/>
                <a:sym typeface="Arial"/>
              </a:rPr>
              <a:t>みなさんはメタバタウンの住人です。</a:t>
            </a:r>
            <a:endParaRPr sz="1100" b="0" i="0" u="none" strike="noStrike" cap="none">
              <a:solidFill>
                <a:schemeClr val="dk1"/>
              </a:solidFill>
              <a:latin typeface="Arial"/>
              <a:ea typeface="Arial"/>
              <a:cs typeface="Arial"/>
              <a:sym typeface="Arial"/>
            </a:endParaRPr>
          </a:p>
          <a:p>
            <a:pPr marL="0" marR="0" lvl="0" indent="0" algn="l" rtl="0">
              <a:lnSpc>
                <a:spcPct val="114000"/>
              </a:lnSpc>
              <a:spcBef>
                <a:spcPts val="0"/>
              </a:spcBef>
              <a:spcAft>
                <a:spcPts val="0"/>
              </a:spcAft>
              <a:buClr>
                <a:schemeClr val="dk1"/>
              </a:buClr>
              <a:buSzPts val="1100"/>
              <a:buFont typeface="Arial"/>
              <a:buNone/>
            </a:pPr>
            <a:r>
              <a:rPr lang="ja" sz="1100" b="0" i="0" u="none" strike="noStrike" cap="none">
                <a:solidFill>
                  <a:schemeClr val="dk1"/>
                </a:solidFill>
                <a:latin typeface="Arial"/>
                <a:ea typeface="Arial"/>
                <a:cs typeface="Arial"/>
                <a:sym typeface="Arial"/>
              </a:rPr>
              <a:t>メタバタウンには家が４軒あり、町の真ん中を町が管理する川が流れています。</a:t>
            </a:r>
            <a:endParaRPr sz="1400" b="0" i="0" u="none" strike="noStrike" cap="none">
              <a:solidFill>
                <a:srgbClr val="000000"/>
              </a:solidFill>
              <a:latin typeface="Arial"/>
              <a:ea typeface="Arial"/>
              <a:cs typeface="Arial"/>
              <a:sym typeface="Arial"/>
            </a:endParaRPr>
          </a:p>
          <a:p>
            <a:pPr marL="0" marR="0" lvl="0" indent="0" algn="l" rtl="0">
              <a:lnSpc>
                <a:spcPct val="114000"/>
              </a:lnSpc>
              <a:spcBef>
                <a:spcPts val="0"/>
              </a:spcBef>
              <a:spcAft>
                <a:spcPts val="0"/>
              </a:spcAft>
              <a:buClr>
                <a:schemeClr val="dk1"/>
              </a:buClr>
              <a:buSzPts val="1100"/>
              <a:buFont typeface="Arial"/>
              <a:buNone/>
            </a:pPr>
            <a:r>
              <a:rPr lang="ja" sz="1100" b="0" i="0" u="none" strike="noStrike" cap="none">
                <a:solidFill>
                  <a:schemeClr val="dk1"/>
                </a:solidFill>
                <a:latin typeface="Arial"/>
                <a:ea typeface="Arial"/>
                <a:cs typeface="Arial"/>
                <a:sym typeface="Arial"/>
              </a:rPr>
              <a:t>行き来には渡し船を使っていますが、</a:t>
            </a:r>
            <a:endParaRPr sz="1100" b="0" i="0" u="none" strike="noStrike" cap="none">
              <a:solidFill>
                <a:schemeClr val="dk1"/>
              </a:solidFill>
              <a:latin typeface="Arial"/>
              <a:ea typeface="Arial"/>
              <a:cs typeface="Arial"/>
              <a:sym typeface="Arial"/>
            </a:endParaRPr>
          </a:p>
          <a:p>
            <a:pPr marL="0" marR="0" lvl="0" indent="0" algn="l" rtl="0">
              <a:lnSpc>
                <a:spcPct val="114000"/>
              </a:lnSpc>
              <a:spcBef>
                <a:spcPts val="0"/>
              </a:spcBef>
              <a:spcAft>
                <a:spcPts val="0"/>
              </a:spcAft>
              <a:buClr>
                <a:schemeClr val="dk1"/>
              </a:buClr>
              <a:buSzPts val="1100"/>
              <a:buFont typeface="Arial"/>
              <a:buNone/>
            </a:pPr>
            <a:r>
              <a:rPr lang="ja" sz="1100" b="0" i="0" u="none" strike="noStrike" cap="none">
                <a:solidFill>
                  <a:schemeClr val="dk1"/>
                </a:solidFill>
                <a:latin typeface="Arial"/>
                <a:ea typeface="Arial"/>
                <a:cs typeface="Arial"/>
                <a:sym typeface="Arial"/>
              </a:rPr>
              <a:t>雨で増水すると運航できず不便でした。</a:t>
            </a:r>
            <a:endParaRPr sz="1400" b="0" i="0" u="none" strike="noStrike" cap="none">
              <a:solidFill>
                <a:srgbClr val="000000"/>
              </a:solidFill>
              <a:latin typeface="Arial"/>
              <a:ea typeface="Arial"/>
              <a:cs typeface="Arial"/>
              <a:sym typeface="Arial"/>
            </a:endParaRPr>
          </a:p>
          <a:p>
            <a:pPr marL="0" marR="0" lvl="0" indent="0" algn="l" rtl="0">
              <a:lnSpc>
                <a:spcPct val="114000"/>
              </a:lnSpc>
              <a:spcBef>
                <a:spcPts val="0"/>
              </a:spcBef>
              <a:spcAft>
                <a:spcPts val="0"/>
              </a:spcAft>
              <a:buClr>
                <a:schemeClr val="dk1"/>
              </a:buClr>
              <a:buSzPts val="1100"/>
              <a:buFont typeface="Arial"/>
              <a:buNone/>
            </a:pPr>
            <a:r>
              <a:rPr lang="ja" sz="1100" b="0" i="0" u="none" strike="noStrike" cap="none">
                <a:solidFill>
                  <a:schemeClr val="dk1"/>
                </a:solidFill>
                <a:latin typeface="Arial"/>
                <a:ea typeface="Arial"/>
                <a:cs typeface="Arial"/>
                <a:sym typeface="Arial"/>
              </a:rPr>
              <a:t>今回、</a:t>
            </a:r>
            <a:r>
              <a:rPr lang="ja" sz="1100" b="0" i="0" u="none" strike="noStrike" cap="none">
                <a:solidFill>
                  <a:srgbClr val="C00000"/>
                </a:solidFill>
                <a:latin typeface="Arial"/>
                <a:ea typeface="Arial"/>
                <a:cs typeface="Arial"/>
                <a:sym typeface="Arial"/>
              </a:rPr>
              <a:t> メタバタウンの全ての住人の希望 </a:t>
            </a:r>
            <a:r>
              <a:rPr lang="ja" sz="1100" b="0" i="0" u="none" strike="noStrike" cap="none">
                <a:solidFill>
                  <a:schemeClr val="dk1"/>
                </a:solidFill>
                <a:latin typeface="Arial"/>
                <a:ea typeface="Arial"/>
                <a:cs typeface="Arial"/>
                <a:sym typeface="Arial"/>
              </a:rPr>
              <a:t>により</a:t>
            </a:r>
            <a:endParaRPr sz="1100" b="0" i="0" u="none" strike="noStrike" cap="none">
              <a:solidFill>
                <a:schemeClr val="dk1"/>
              </a:solidFill>
              <a:latin typeface="Arial"/>
              <a:ea typeface="Arial"/>
              <a:cs typeface="Arial"/>
              <a:sym typeface="Arial"/>
            </a:endParaRPr>
          </a:p>
          <a:p>
            <a:pPr marL="0" marR="0" lvl="0" indent="0" algn="l" rtl="0">
              <a:lnSpc>
                <a:spcPct val="114000"/>
              </a:lnSpc>
              <a:spcBef>
                <a:spcPts val="0"/>
              </a:spcBef>
              <a:spcAft>
                <a:spcPts val="0"/>
              </a:spcAft>
              <a:buClr>
                <a:schemeClr val="dk1"/>
              </a:buClr>
              <a:buSzPts val="1100"/>
              <a:buFont typeface="Arial"/>
              <a:buNone/>
            </a:pPr>
            <a:r>
              <a:rPr lang="ja" sz="1100" b="0" i="0" u="none" strike="noStrike" cap="none">
                <a:solidFill>
                  <a:schemeClr val="dk1"/>
                </a:solidFill>
                <a:latin typeface="Arial"/>
                <a:ea typeface="Arial"/>
                <a:cs typeface="Arial"/>
                <a:sym typeface="Arial"/>
              </a:rPr>
              <a:t>橋を建設することになりました。</a:t>
            </a:r>
            <a:endParaRPr sz="1400" b="0" i="0" u="none" strike="noStrike" cap="none">
              <a:solidFill>
                <a:srgbClr val="000000"/>
              </a:solidFill>
              <a:latin typeface="Arial"/>
              <a:ea typeface="Arial"/>
              <a:cs typeface="Arial"/>
              <a:sym typeface="Arial"/>
            </a:endParaRPr>
          </a:p>
          <a:p>
            <a:pPr marL="0" marR="0" lvl="0" indent="0" algn="l" rtl="0">
              <a:lnSpc>
                <a:spcPct val="114000"/>
              </a:lnSpc>
              <a:spcBef>
                <a:spcPts val="0"/>
              </a:spcBef>
              <a:spcAft>
                <a:spcPts val="0"/>
              </a:spcAft>
              <a:buClr>
                <a:schemeClr val="dk1"/>
              </a:buClr>
              <a:buSzPts val="1100"/>
              <a:buFont typeface="Arial"/>
              <a:buNone/>
            </a:pPr>
            <a:r>
              <a:rPr lang="ja" sz="1100" b="0" i="0" u="none" strike="noStrike" cap="none">
                <a:solidFill>
                  <a:schemeClr val="dk1"/>
                </a:solidFill>
                <a:latin typeface="Arial"/>
                <a:ea typeface="Arial"/>
                <a:cs typeface="Arial"/>
                <a:sym typeface="Arial"/>
              </a:rPr>
              <a:t>橋の建設費用は400万円です。</a:t>
            </a:r>
            <a:endParaRPr sz="1100" b="0" i="0" u="none" strike="noStrike" cap="none">
              <a:solidFill>
                <a:schemeClr val="dk1"/>
              </a:solidFill>
              <a:latin typeface="Arial"/>
              <a:ea typeface="Arial"/>
              <a:cs typeface="Arial"/>
              <a:sym typeface="Arial"/>
            </a:endParaRPr>
          </a:p>
          <a:p>
            <a:pPr marL="0" marR="0" lvl="0" indent="0" algn="l" rtl="0">
              <a:lnSpc>
                <a:spcPct val="114000"/>
              </a:lnSpc>
              <a:spcBef>
                <a:spcPts val="0"/>
              </a:spcBef>
              <a:spcAft>
                <a:spcPts val="0"/>
              </a:spcAft>
              <a:buClr>
                <a:schemeClr val="dk1"/>
              </a:buClr>
              <a:buSzPts val="1100"/>
              <a:buFont typeface="Arial"/>
              <a:buNone/>
            </a:pPr>
            <a:r>
              <a:rPr lang="ja" sz="1100" b="0" i="0" u="none" strike="noStrike" cap="none">
                <a:solidFill>
                  <a:schemeClr val="dk1"/>
                </a:solidFill>
                <a:latin typeface="Arial"/>
                <a:ea typeface="Arial"/>
                <a:cs typeface="Arial"/>
                <a:sym typeface="Arial"/>
              </a:rPr>
              <a:t>どのように負担すればいいと思いますか。</a:t>
            </a:r>
            <a:endParaRPr sz="1400" b="0" i="0" u="none" strike="noStrike" cap="none">
              <a:solidFill>
                <a:srgbClr val="000000"/>
              </a:solidFill>
              <a:latin typeface="Arial"/>
              <a:ea typeface="Arial"/>
              <a:cs typeface="Arial"/>
              <a:sym typeface="Arial"/>
            </a:endParaRPr>
          </a:p>
        </p:txBody>
      </p:sp>
      <p:sp>
        <p:nvSpPr>
          <p:cNvPr id="168" name="Google Shape;168;p19"/>
          <p:cNvSpPr/>
          <p:nvPr/>
        </p:nvSpPr>
        <p:spPr>
          <a:xfrm>
            <a:off x="811530" y="2583495"/>
            <a:ext cx="2000250" cy="177756"/>
          </a:xfrm>
          <a:prstGeom prst="rect">
            <a:avLst/>
          </a:prstGeom>
          <a:noFill/>
          <a:ln w="12700" cap="flat" cmpd="sng">
            <a:solidFill>
              <a:srgbClr val="C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169" name="Google Shape;169;p19"/>
          <p:cNvSpPr/>
          <p:nvPr/>
        </p:nvSpPr>
        <p:spPr>
          <a:xfrm>
            <a:off x="324417" y="3888724"/>
            <a:ext cx="8495733" cy="2831493"/>
          </a:xfrm>
          <a:prstGeom prst="rect">
            <a:avLst/>
          </a:prstGeom>
          <a:solidFill>
            <a:srgbClr val="EBFAFF"/>
          </a:solidFill>
          <a:ln>
            <a:noFill/>
          </a:ln>
        </p:spPr>
        <p:txBody>
          <a:bodyPr spcFirstLastPara="1" wrap="square" lIns="91425" tIns="45700" rIns="91425" bIns="45700" anchor="ctr" anchorCtr="0">
            <a:noAutofit/>
          </a:bodyPr>
          <a:lstStyle/>
          <a:p>
            <a:pPr marL="0" marR="0" lvl="0" indent="0" algn="l" rtl="0">
              <a:lnSpc>
                <a:spcPct val="114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170" name="Google Shape;170;p19"/>
          <p:cNvSpPr/>
          <p:nvPr/>
        </p:nvSpPr>
        <p:spPr>
          <a:xfrm>
            <a:off x="3928374" y="1541748"/>
            <a:ext cx="1843900" cy="1877632"/>
          </a:xfrm>
          <a:prstGeom prst="rect">
            <a:avLst/>
          </a:prstGeom>
          <a:solidFill>
            <a:srgbClr val="F2F2F2"/>
          </a:solidFill>
          <a:ln>
            <a:noFill/>
          </a:ln>
        </p:spPr>
        <p:txBody>
          <a:bodyPr spcFirstLastPara="1" wrap="square" lIns="91425" tIns="90000" rIns="91425" bIns="45700" anchor="t" anchorCtr="0">
            <a:noAutofit/>
          </a:bodyPr>
          <a:lstStyle/>
          <a:p>
            <a:pPr marL="0" marR="0" lvl="0" indent="0" algn="l" rtl="0">
              <a:lnSpc>
                <a:spcPct val="114000"/>
              </a:lnSpc>
              <a:spcBef>
                <a:spcPts val="0"/>
              </a:spcBef>
              <a:spcAft>
                <a:spcPts val="0"/>
              </a:spcAft>
              <a:buClr>
                <a:schemeClr val="dk1"/>
              </a:buClr>
              <a:buSzPts val="1100"/>
              <a:buFont typeface="Arial"/>
              <a:buNone/>
            </a:pPr>
            <a:r>
              <a:rPr lang="ja" sz="1100" b="0" i="0" u="none" strike="noStrike" cap="none">
                <a:solidFill>
                  <a:schemeClr val="dk1"/>
                </a:solidFill>
                <a:latin typeface="Arial"/>
                <a:ea typeface="Arial"/>
                <a:cs typeface="Arial"/>
                <a:sym typeface="Arial"/>
              </a:rPr>
              <a:t>各家の家族構成・所得金額・使用回数が同じ場合</a:t>
            </a:r>
            <a:endParaRPr sz="1100" b="0" i="0" u="none" strike="noStrike" cap="none">
              <a:solidFill>
                <a:schemeClr val="dk1"/>
              </a:solidFill>
              <a:latin typeface="Arial"/>
              <a:ea typeface="Arial"/>
              <a:cs typeface="Arial"/>
              <a:sym typeface="Arial"/>
            </a:endParaRPr>
          </a:p>
          <a:p>
            <a:pPr marL="0" marR="0" lvl="0" indent="0" algn="l" rtl="0">
              <a:lnSpc>
                <a:spcPct val="114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a:p>
            <a:pPr marL="171450" marR="0" lvl="0" indent="-171450" algn="l" rtl="0">
              <a:lnSpc>
                <a:spcPct val="114000"/>
              </a:lnSpc>
              <a:spcBef>
                <a:spcPts val="0"/>
              </a:spcBef>
              <a:spcAft>
                <a:spcPts val="0"/>
              </a:spcAft>
              <a:buClr>
                <a:schemeClr val="dk1"/>
              </a:buClr>
              <a:buSzPts val="1100"/>
              <a:buFont typeface="Noto Sans Symbols"/>
              <a:buChar char="●"/>
            </a:pPr>
            <a:r>
              <a:rPr lang="ja" sz="1100" b="1" i="0" u="none" strike="noStrike" cap="none">
                <a:solidFill>
                  <a:schemeClr val="dk1"/>
                </a:solidFill>
                <a:latin typeface="Arial"/>
                <a:ea typeface="Arial"/>
                <a:cs typeface="Arial"/>
                <a:sym typeface="Arial"/>
              </a:rPr>
              <a:t>ヒント</a:t>
            </a:r>
            <a:endParaRPr sz="1100" b="1" i="0" u="none" strike="noStrike" cap="none">
              <a:solidFill>
                <a:schemeClr val="dk1"/>
              </a:solidFill>
              <a:latin typeface="Arial"/>
              <a:ea typeface="Arial"/>
              <a:cs typeface="Arial"/>
              <a:sym typeface="Arial"/>
            </a:endParaRPr>
          </a:p>
          <a:p>
            <a:pPr marL="0" marR="0" lvl="0" indent="0" algn="l" rtl="0">
              <a:lnSpc>
                <a:spcPct val="114000"/>
              </a:lnSpc>
              <a:spcBef>
                <a:spcPts val="0"/>
              </a:spcBef>
              <a:spcAft>
                <a:spcPts val="0"/>
              </a:spcAft>
              <a:buClr>
                <a:schemeClr val="dk1"/>
              </a:buClr>
              <a:buSzPts val="1100"/>
              <a:buFont typeface="Noto Sans Symbols"/>
              <a:buNone/>
            </a:pPr>
            <a:r>
              <a:rPr lang="ja" sz="1100" b="0" i="0" u="none" strike="noStrike" cap="none">
                <a:solidFill>
                  <a:schemeClr val="dk1"/>
                </a:solidFill>
                <a:latin typeface="Arial"/>
                <a:ea typeface="Arial"/>
                <a:cs typeface="Arial"/>
                <a:sym typeface="Arial"/>
              </a:rPr>
              <a:t>    ４軒とも同じ条件だから、</a:t>
            </a:r>
            <a:endParaRPr sz="1100" b="0" i="0" u="none" strike="noStrike" cap="none">
              <a:solidFill>
                <a:schemeClr val="dk1"/>
              </a:solidFill>
              <a:latin typeface="Arial"/>
              <a:ea typeface="Arial"/>
              <a:cs typeface="Arial"/>
              <a:sym typeface="Arial"/>
            </a:endParaRPr>
          </a:p>
          <a:p>
            <a:pPr marL="0" marR="0" lvl="0" indent="0" algn="l" rtl="0">
              <a:lnSpc>
                <a:spcPct val="114000"/>
              </a:lnSpc>
              <a:spcBef>
                <a:spcPts val="0"/>
              </a:spcBef>
              <a:spcAft>
                <a:spcPts val="0"/>
              </a:spcAft>
              <a:buClr>
                <a:schemeClr val="dk1"/>
              </a:buClr>
              <a:buSzPts val="1100"/>
              <a:buFont typeface="Noto Sans Symbols"/>
              <a:buNone/>
            </a:pPr>
            <a:r>
              <a:rPr lang="ja" sz="1100" b="0" i="0" u="none" strike="noStrike" cap="none">
                <a:solidFill>
                  <a:schemeClr val="dk1"/>
                </a:solidFill>
                <a:latin typeface="Arial"/>
                <a:ea typeface="Arial"/>
                <a:cs typeface="Arial"/>
                <a:sym typeface="Arial"/>
              </a:rPr>
              <a:t>    公平に負担すると…</a:t>
            </a:r>
            <a:endParaRPr sz="1100" b="0" i="0" u="none" strike="noStrike" cap="none">
              <a:solidFill>
                <a:schemeClr val="dk1"/>
              </a:solidFill>
              <a:latin typeface="Arial"/>
              <a:ea typeface="Arial"/>
              <a:cs typeface="Arial"/>
              <a:sym typeface="Arial"/>
            </a:endParaRPr>
          </a:p>
        </p:txBody>
      </p:sp>
      <p:graphicFrame>
        <p:nvGraphicFramePr>
          <p:cNvPr id="171" name="Google Shape;171;p19"/>
          <p:cNvGraphicFramePr/>
          <p:nvPr/>
        </p:nvGraphicFramePr>
        <p:xfrm>
          <a:off x="3009451" y="3900331"/>
          <a:ext cx="3000000" cy="3000000"/>
        </p:xfrm>
        <a:graphic>
          <a:graphicData uri="http://schemas.openxmlformats.org/drawingml/2006/table">
            <a:tbl>
              <a:tblPr firstRow="1" bandRow="1">
                <a:noFill/>
                <a:tableStyleId>{B6F24FC1-09A6-4566-BBE9-8273AD1D4F68}</a:tableStyleId>
              </a:tblPr>
              <a:tblGrid>
                <a:gridCol w="487750">
                  <a:extLst>
                    <a:ext uri="{9D8B030D-6E8A-4147-A177-3AD203B41FA5}">
                      <a16:colId xmlns:a16="http://schemas.microsoft.com/office/drawing/2014/main" val="20000"/>
                    </a:ext>
                  </a:extLst>
                </a:gridCol>
                <a:gridCol w="487750">
                  <a:extLst>
                    <a:ext uri="{9D8B030D-6E8A-4147-A177-3AD203B41FA5}">
                      <a16:colId xmlns:a16="http://schemas.microsoft.com/office/drawing/2014/main" val="20001"/>
                    </a:ext>
                  </a:extLst>
                </a:gridCol>
                <a:gridCol w="826625">
                  <a:extLst>
                    <a:ext uri="{9D8B030D-6E8A-4147-A177-3AD203B41FA5}">
                      <a16:colId xmlns:a16="http://schemas.microsoft.com/office/drawing/2014/main" val="20002"/>
                    </a:ext>
                  </a:extLst>
                </a:gridCol>
                <a:gridCol w="826625">
                  <a:extLst>
                    <a:ext uri="{9D8B030D-6E8A-4147-A177-3AD203B41FA5}">
                      <a16:colId xmlns:a16="http://schemas.microsoft.com/office/drawing/2014/main" val="20003"/>
                    </a:ext>
                  </a:extLst>
                </a:gridCol>
                <a:gridCol w="1248475">
                  <a:extLst>
                    <a:ext uri="{9D8B030D-6E8A-4147-A177-3AD203B41FA5}">
                      <a16:colId xmlns:a16="http://schemas.microsoft.com/office/drawing/2014/main" val="20004"/>
                    </a:ext>
                  </a:extLst>
                </a:gridCol>
              </a:tblGrid>
              <a:tr h="482225">
                <a:tc>
                  <a:txBody>
                    <a:bodyPr/>
                    <a:lstStyle/>
                    <a:p>
                      <a:pPr marL="0" marR="0" lvl="0" indent="0" algn="ctr" rtl="0">
                        <a:lnSpc>
                          <a:spcPct val="100000"/>
                        </a:lnSpc>
                        <a:spcBef>
                          <a:spcPts val="0"/>
                        </a:spcBef>
                        <a:spcAft>
                          <a:spcPts val="0"/>
                        </a:spcAft>
                        <a:buClr>
                          <a:srgbClr val="000000"/>
                        </a:buClr>
                        <a:buSzPts val="1050"/>
                        <a:buFont typeface="Arial"/>
                        <a:buNone/>
                      </a:pPr>
                      <a:endParaRPr sz="1050" b="0" u="none" strike="noStrike" cap="none">
                        <a:solidFill>
                          <a:schemeClr val="lt1"/>
                        </a:solidFill>
                      </a:endParaRPr>
                    </a:p>
                  </a:txBody>
                  <a:tcPr marL="91450" marR="91450" marT="45725" marB="45725" anchor="ctr">
                    <a:lnL w="12700" cap="flat" cmpd="sng">
                      <a:solidFill>
                        <a:schemeClr val="lt1"/>
                      </a:solidFill>
                      <a:prstDash val="solid"/>
                      <a:round/>
                      <a:headEnd type="none" w="sm" len="sm"/>
                      <a:tailEnd type="none" w="sm" len="sm"/>
                    </a:lnL>
                    <a:lnR w="12700" cap="flat" cmpd="sng">
                      <a:solidFill>
                        <a:srgbClr val="005BAD"/>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5BAD"/>
                      </a:solidFill>
                      <a:prstDash val="solid"/>
                      <a:round/>
                      <a:headEnd type="none" w="sm" len="sm"/>
                      <a:tailEnd type="none" w="sm" len="sm"/>
                    </a:lnB>
                    <a:solidFill>
                      <a:srgbClr val="EBFAFF"/>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ja" sz="1050" b="1" u="none" strike="noStrike" cap="none">
                          <a:solidFill>
                            <a:schemeClr val="lt1"/>
                          </a:solidFill>
                        </a:rPr>
                        <a:t>家族</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rgbClr val="005BAD"/>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ja" sz="1050" b="1" u="none" strike="noStrike" cap="none"/>
                        <a:t>所得金額</a:t>
                      </a:r>
                      <a:endParaRPr sz="900" b="1" u="none" strike="noStrike" cap="none">
                        <a:solidFill>
                          <a:schemeClr val="lt1"/>
                        </a:solidFill>
                        <a:latin typeface="Arial"/>
                        <a:ea typeface="Arial"/>
                        <a:cs typeface="Arial"/>
                        <a:sym typeface="Arial"/>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rgbClr val="005BAD"/>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ja" sz="1050" b="1" u="none" strike="noStrike" cap="none"/>
                        <a:t>使用回数</a:t>
                      </a:r>
                      <a:endParaRPr sz="1400" u="none" strike="noStrike" cap="none"/>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rgbClr val="005BAD"/>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ja" sz="1050" b="1" u="none" strike="noStrike" cap="none"/>
                        <a:t>負担金額</a:t>
                      </a:r>
                      <a:endParaRPr sz="1400" u="none" strike="noStrike" cap="none"/>
                    </a:p>
                  </a:txBody>
                  <a:tcPr marL="91450" marR="91450" marT="45725" marB="45725" anchor="ctr">
                    <a:lnL w="12700" cap="flat" cmpd="sng">
                      <a:solidFill>
                        <a:schemeClr val="lt1"/>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rgbClr val="005BAD"/>
                    </a:solidFill>
                  </a:tcPr>
                </a:tc>
                <a:extLst>
                  <a:ext uri="{0D108BD9-81ED-4DB2-BD59-A6C34878D82A}">
                    <a16:rowId xmlns:a16="http://schemas.microsoft.com/office/drawing/2014/main" val="10000"/>
                  </a:ext>
                </a:extLst>
              </a:tr>
              <a:tr h="468050">
                <a:tc>
                  <a:txBody>
                    <a:bodyPr/>
                    <a:lstStyle/>
                    <a:p>
                      <a:pPr marL="0" marR="0" lvl="0" indent="0" algn="ctr" rtl="0">
                        <a:lnSpc>
                          <a:spcPct val="100000"/>
                        </a:lnSpc>
                        <a:spcBef>
                          <a:spcPts val="0"/>
                        </a:spcBef>
                        <a:spcAft>
                          <a:spcPts val="0"/>
                        </a:spcAft>
                        <a:buClr>
                          <a:srgbClr val="000000"/>
                        </a:buClr>
                        <a:buSzPts val="1000"/>
                        <a:buFont typeface="Arial"/>
                        <a:buNone/>
                      </a:pPr>
                      <a:r>
                        <a:rPr lang="ja" sz="1000" b="1" u="none" strike="noStrike" cap="none">
                          <a:latin typeface="Arial"/>
                          <a:ea typeface="Arial"/>
                          <a:cs typeface="Arial"/>
                          <a:sym typeface="Arial"/>
                        </a:rPr>
                        <a:t>Ａ家</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ja" sz="1000" b="1" u="none" strike="noStrike" cap="none">
                          <a:latin typeface="Arial"/>
                          <a:ea typeface="Arial"/>
                          <a:cs typeface="Arial"/>
                          <a:sym typeface="Arial"/>
                        </a:rPr>
                        <a:t>４人</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ja" sz="1000" b="1" u="none" strike="noStrike" cap="none">
                          <a:latin typeface="Arial"/>
                          <a:ea typeface="Arial"/>
                          <a:cs typeface="Arial"/>
                          <a:sym typeface="Arial"/>
                        </a:rPr>
                        <a:t>1,000万円</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ja" sz="1000" b="1" u="none" strike="noStrike" cap="none">
                          <a:latin typeface="Arial"/>
                          <a:ea typeface="Arial"/>
                          <a:cs typeface="Arial"/>
                          <a:sym typeface="Arial"/>
                        </a:rPr>
                        <a:t>月0回</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rgbClr val="000000"/>
                        </a:buClr>
                        <a:buSzPts val="1000"/>
                        <a:buFont typeface="Arial"/>
                        <a:buNone/>
                      </a:pPr>
                      <a:r>
                        <a:rPr lang="ja" sz="1000" b="1" u="none" strike="noStrike" cap="none">
                          <a:latin typeface="Arial"/>
                          <a:ea typeface="Arial"/>
                          <a:cs typeface="Arial"/>
                          <a:sym typeface="Arial"/>
                        </a:rPr>
                        <a:t>万円</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rgbClr val="EBFFFC"/>
                    </a:solidFill>
                  </a:tcPr>
                </a:tc>
                <a:extLst>
                  <a:ext uri="{0D108BD9-81ED-4DB2-BD59-A6C34878D82A}">
                    <a16:rowId xmlns:a16="http://schemas.microsoft.com/office/drawing/2014/main" val="10001"/>
                  </a:ext>
                </a:extLst>
              </a:tr>
              <a:tr h="468050">
                <a:tc>
                  <a:txBody>
                    <a:bodyPr/>
                    <a:lstStyle/>
                    <a:p>
                      <a:pPr marL="0" marR="0" lvl="0" indent="0" algn="ctr" rtl="0">
                        <a:lnSpc>
                          <a:spcPct val="100000"/>
                        </a:lnSpc>
                        <a:spcBef>
                          <a:spcPts val="0"/>
                        </a:spcBef>
                        <a:spcAft>
                          <a:spcPts val="0"/>
                        </a:spcAft>
                        <a:buClr>
                          <a:srgbClr val="000000"/>
                        </a:buClr>
                        <a:buSzPts val="1000"/>
                        <a:buFont typeface="Arial"/>
                        <a:buNone/>
                      </a:pPr>
                      <a:r>
                        <a:rPr lang="ja" sz="1000" b="1" u="none" strike="noStrike" cap="none">
                          <a:latin typeface="Arial"/>
                          <a:ea typeface="Arial"/>
                          <a:cs typeface="Arial"/>
                          <a:sym typeface="Arial"/>
                        </a:rPr>
                        <a:t>Ｂ家</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ja" sz="1000" b="1" u="none" strike="noStrike" cap="none">
                          <a:latin typeface="Arial"/>
                          <a:ea typeface="Arial"/>
                          <a:cs typeface="Arial"/>
                          <a:sym typeface="Arial"/>
                        </a:rPr>
                        <a:t>４人</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ja" sz="1000" b="1" u="none" strike="noStrike" cap="none">
                          <a:latin typeface="Arial"/>
                          <a:ea typeface="Arial"/>
                          <a:cs typeface="Arial"/>
                          <a:sym typeface="Arial"/>
                        </a:rPr>
                        <a:t>600万円</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ja" sz="1000" b="1" u="none" strike="noStrike" cap="none">
                          <a:latin typeface="Arial"/>
                          <a:ea typeface="Arial"/>
                          <a:cs typeface="Arial"/>
                          <a:sym typeface="Arial"/>
                        </a:rPr>
                        <a:t>月10回</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rgbClr val="000000"/>
                        </a:buClr>
                        <a:buSzPts val="1000"/>
                        <a:buFont typeface="Arial"/>
                        <a:buNone/>
                      </a:pPr>
                      <a:r>
                        <a:rPr lang="ja" sz="1000" b="1" u="none" strike="noStrike" cap="none">
                          <a:latin typeface="Arial"/>
                          <a:ea typeface="Arial"/>
                          <a:cs typeface="Arial"/>
                          <a:sym typeface="Arial"/>
                        </a:rPr>
                        <a:t>万円</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rgbClr val="EBFFFC"/>
                    </a:solidFill>
                  </a:tcPr>
                </a:tc>
                <a:extLst>
                  <a:ext uri="{0D108BD9-81ED-4DB2-BD59-A6C34878D82A}">
                    <a16:rowId xmlns:a16="http://schemas.microsoft.com/office/drawing/2014/main" val="10002"/>
                  </a:ext>
                </a:extLst>
              </a:tr>
              <a:tr h="468050">
                <a:tc>
                  <a:txBody>
                    <a:bodyPr/>
                    <a:lstStyle/>
                    <a:p>
                      <a:pPr marL="0" marR="0" lvl="0" indent="0" algn="ctr" rtl="0">
                        <a:lnSpc>
                          <a:spcPct val="100000"/>
                        </a:lnSpc>
                        <a:spcBef>
                          <a:spcPts val="0"/>
                        </a:spcBef>
                        <a:spcAft>
                          <a:spcPts val="0"/>
                        </a:spcAft>
                        <a:buClr>
                          <a:srgbClr val="000000"/>
                        </a:buClr>
                        <a:buSzPts val="1000"/>
                        <a:buFont typeface="Arial"/>
                        <a:buNone/>
                      </a:pPr>
                      <a:r>
                        <a:rPr lang="ja" sz="1000" b="1" u="none" strike="noStrike" cap="none">
                          <a:latin typeface="Arial"/>
                          <a:ea typeface="Arial"/>
                          <a:cs typeface="Arial"/>
                          <a:sym typeface="Arial"/>
                        </a:rPr>
                        <a:t>Ｃ家</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ja" sz="1000" b="1" u="none" strike="noStrike" cap="none">
                          <a:latin typeface="Arial"/>
                          <a:ea typeface="Arial"/>
                          <a:cs typeface="Arial"/>
                          <a:sym typeface="Arial"/>
                        </a:rPr>
                        <a:t>４人</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ja" sz="1000" b="1" u="none" strike="noStrike" cap="none">
                          <a:latin typeface="Arial"/>
                          <a:ea typeface="Arial"/>
                          <a:cs typeface="Arial"/>
                          <a:sym typeface="Arial"/>
                        </a:rPr>
                        <a:t>300万円</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ja" sz="1000" b="1" u="none" strike="noStrike" cap="none">
                          <a:latin typeface="Arial"/>
                          <a:ea typeface="Arial"/>
                          <a:cs typeface="Arial"/>
                          <a:sym typeface="Arial"/>
                        </a:rPr>
                        <a:t>月10回</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rgbClr val="000000"/>
                        </a:buClr>
                        <a:buSzPts val="1000"/>
                        <a:buFont typeface="Arial"/>
                        <a:buNone/>
                      </a:pPr>
                      <a:r>
                        <a:rPr lang="ja" sz="1000" b="1" u="none" strike="noStrike" cap="none">
                          <a:latin typeface="Arial"/>
                          <a:ea typeface="Arial"/>
                          <a:cs typeface="Arial"/>
                          <a:sym typeface="Arial"/>
                        </a:rPr>
                        <a:t>万円</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rgbClr val="EBFFFC"/>
                    </a:solidFill>
                  </a:tcPr>
                </a:tc>
                <a:extLst>
                  <a:ext uri="{0D108BD9-81ED-4DB2-BD59-A6C34878D82A}">
                    <a16:rowId xmlns:a16="http://schemas.microsoft.com/office/drawing/2014/main" val="10003"/>
                  </a:ext>
                </a:extLst>
              </a:tr>
              <a:tr h="468050">
                <a:tc>
                  <a:txBody>
                    <a:bodyPr/>
                    <a:lstStyle/>
                    <a:p>
                      <a:pPr marL="0" marR="0" lvl="0" indent="0" algn="ctr" rtl="0">
                        <a:lnSpc>
                          <a:spcPct val="100000"/>
                        </a:lnSpc>
                        <a:spcBef>
                          <a:spcPts val="0"/>
                        </a:spcBef>
                        <a:spcAft>
                          <a:spcPts val="0"/>
                        </a:spcAft>
                        <a:buClr>
                          <a:srgbClr val="000000"/>
                        </a:buClr>
                        <a:buSzPts val="1000"/>
                        <a:buFont typeface="Arial"/>
                        <a:buNone/>
                      </a:pPr>
                      <a:r>
                        <a:rPr lang="ja" sz="1000" b="1" u="none" strike="noStrike" cap="none">
                          <a:latin typeface="Arial"/>
                          <a:ea typeface="Arial"/>
                          <a:cs typeface="Arial"/>
                          <a:sym typeface="Arial"/>
                        </a:rPr>
                        <a:t>Ｄ家</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ja" sz="1000" b="1" u="none" strike="noStrike" cap="none">
                          <a:latin typeface="Arial"/>
                          <a:ea typeface="Arial"/>
                          <a:cs typeface="Arial"/>
                          <a:sym typeface="Arial"/>
                        </a:rPr>
                        <a:t>４人</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ja" sz="1000" b="1" u="none" strike="noStrike" cap="none">
                          <a:latin typeface="Arial"/>
                          <a:ea typeface="Arial"/>
                          <a:cs typeface="Arial"/>
                          <a:sym typeface="Arial"/>
                        </a:rPr>
                        <a:t>100万円</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ja" sz="1000" b="1" u="none" strike="noStrike" cap="none">
                          <a:latin typeface="Arial"/>
                          <a:ea typeface="Arial"/>
                          <a:cs typeface="Arial"/>
                          <a:sym typeface="Arial"/>
                        </a:rPr>
                        <a:t>月20回</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rgbClr val="000000"/>
                        </a:buClr>
                        <a:buSzPts val="1000"/>
                        <a:buFont typeface="Arial"/>
                        <a:buNone/>
                      </a:pPr>
                      <a:r>
                        <a:rPr lang="ja" sz="1000" b="1" u="none" strike="noStrike" cap="none">
                          <a:latin typeface="Arial"/>
                          <a:ea typeface="Arial"/>
                          <a:cs typeface="Arial"/>
                          <a:sym typeface="Arial"/>
                        </a:rPr>
                        <a:t>万円</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rgbClr val="EBFFFC"/>
                    </a:solidFill>
                  </a:tcPr>
                </a:tc>
                <a:extLst>
                  <a:ext uri="{0D108BD9-81ED-4DB2-BD59-A6C34878D82A}">
                    <a16:rowId xmlns:a16="http://schemas.microsoft.com/office/drawing/2014/main" val="10004"/>
                  </a:ext>
                </a:extLst>
              </a:tr>
              <a:tr h="468050">
                <a:tc gridSpan="4">
                  <a:txBody>
                    <a:bodyPr/>
                    <a:lstStyle/>
                    <a:p>
                      <a:pPr marL="0" marR="0" lvl="0" indent="0" algn="ctr" rtl="0">
                        <a:lnSpc>
                          <a:spcPct val="100000"/>
                        </a:lnSpc>
                        <a:spcBef>
                          <a:spcPts val="0"/>
                        </a:spcBef>
                        <a:spcAft>
                          <a:spcPts val="0"/>
                        </a:spcAft>
                        <a:buClr>
                          <a:srgbClr val="000000"/>
                        </a:buClr>
                        <a:buSzPts val="1000"/>
                        <a:buFont typeface="Arial"/>
                        <a:buNone/>
                      </a:pPr>
                      <a:r>
                        <a:rPr lang="ja" sz="1000" b="1" u="none" strike="noStrike" cap="none">
                          <a:latin typeface="Arial"/>
                          <a:ea typeface="Arial"/>
                          <a:cs typeface="Arial"/>
                          <a:sym typeface="Arial"/>
                        </a:rPr>
                        <a:t>合計</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rgbClr val="CEEEFE"/>
                    </a:solidFill>
                  </a:tcPr>
                </a:tc>
                <a:tc hMerge="1">
                  <a:txBody>
                    <a:bodyPr/>
                    <a:lstStyle/>
                    <a:p>
                      <a:endParaRPr lang="ja-JP"/>
                    </a:p>
                  </a:txBody>
                  <a:tcPr/>
                </a:tc>
                <a:tc hMerge="1">
                  <a:txBody>
                    <a:bodyPr/>
                    <a:lstStyle/>
                    <a:p>
                      <a:endParaRPr lang="ja-JP"/>
                    </a:p>
                  </a:txBody>
                  <a:tcPr/>
                </a:tc>
                <a:tc hMerge="1">
                  <a:txBody>
                    <a:bodyPr/>
                    <a:lstStyle/>
                    <a:p>
                      <a:endParaRPr lang="ja-JP"/>
                    </a:p>
                  </a:txBody>
                  <a:tcPr/>
                </a:tc>
                <a:tc>
                  <a:txBody>
                    <a:bodyPr/>
                    <a:lstStyle/>
                    <a:p>
                      <a:pPr marL="0" marR="0" lvl="0" indent="0" algn="r" rtl="0">
                        <a:lnSpc>
                          <a:spcPct val="100000"/>
                        </a:lnSpc>
                        <a:spcBef>
                          <a:spcPts val="0"/>
                        </a:spcBef>
                        <a:spcAft>
                          <a:spcPts val="0"/>
                        </a:spcAft>
                        <a:buClr>
                          <a:srgbClr val="000000"/>
                        </a:buClr>
                        <a:buSzPts val="1000"/>
                        <a:buFont typeface="Arial"/>
                        <a:buNone/>
                      </a:pPr>
                      <a:r>
                        <a:rPr lang="ja" sz="1000" b="1" u="none" strike="noStrike" cap="none">
                          <a:latin typeface="Arial"/>
                          <a:ea typeface="Arial"/>
                          <a:cs typeface="Arial"/>
                          <a:sym typeface="Arial"/>
                        </a:rPr>
                        <a:t>400万円</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rgbClr val="CEEEFE"/>
                    </a:solidFill>
                  </a:tcPr>
                </a:tc>
                <a:extLst>
                  <a:ext uri="{0D108BD9-81ED-4DB2-BD59-A6C34878D82A}">
                    <a16:rowId xmlns:a16="http://schemas.microsoft.com/office/drawing/2014/main" val="10005"/>
                  </a:ext>
                </a:extLst>
              </a:tr>
            </a:tbl>
          </a:graphicData>
        </a:graphic>
      </p:graphicFrame>
      <p:sp>
        <p:nvSpPr>
          <p:cNvPr id="172" name="Google Shape;172;p19"/>
          <p:cNvSpPr/>
          <p:nvPr/>
        </p:nvSpPr>
        <p:spPr>
          <a:xfrm>
            <a:off x="323642" y="5376928"/>
            <a:ext cx="3455491" cy="621034"/>
          </a:xfrm>
          <a:prstGeom prst="rect">
            <a:avLst/>
          </a:prstGeom>
          <a:noFill/>
          <a:ln>
            <a:noFill/>
          </a:ln>
        </p:spPr>
        <p:txBody>
          <a:bodyPr spcFirstLastPara="1" wrap="square" lIns="91425" tIns="45700" rIns="91425" bIns="45700" anchor="ctr" anchorCtr="0">
            <a:noAutofit/>
          </a:bodyPr>
          <a:lstStyle/>
          <a:p>
            <a:pPr marL="171450" marR="0" lvl="0" indent="-171450" algn="l" rtl="0">
              <a:lnSpc>
                <a:spcPct val="114000"/>
              </a:lnSpc>
              <a:spcBef>
                <a:spcPts val="0"/>
              </a:spcBef>
              <a:spcAft>
                <a:spcPts val="0"/>
              </a:spcAft>
              <a:buClr>
                <a:srgbClr val="005BAD"/>
              </a:buClr>
              <a:buSzPts val="1400"/>
              <a:buFont typeface="Noto Sans Symbols"/>
              <a:buChar char="●"/>
            </a:pPr>
            <a:r>
              <a:rPr lang="ja" sz="1400" b="0" i="0" u="none" strike="noStrike" cap="none">
                <a:solidFill>
                  <a:srgbClr val="005BAD"/>
                </a:solidFill>
                <a:latin typeface="Arial"/>
                <a:ea typeface="Arial"/>
                <a:cs typeface="Arial"/>
                <a:sym typeface="Arial"/>
              </a:rPr>
              <a:t>ヒント</a:t>
            </a:r>
            <a:endParaRPr sz="1400" b="0" i="0" u="none" strike="noStrike" cap="none">
              <a:solidFill>
                <a:srgbClr val="000000"/>
              </a:solidFill>
              <a:latin typeface="Arial"/>
              <a:ea typeface="Arial"/>
              <a:cs typeface="Arial"/>
              <a:sym typeface="Arial"/>
            </a:endParaRPr>
          </a:p>
          <a:p>
            <a:pPr marL="0" marR="0" lvl="0" indent="0" algn="l" rtl="0">
              <a:lnSpc>
                <a:spcPct val="114000"/>
              </a:lnSpc>
              <a:spcBef>
                <a:spcPts val="0"/>
              </a:spcBef>
              <a:spcAft>
                <a:spcPts val="0"/>
              </a:spcAft>
              <a:buClr>
                <a:schemeClr val="dk1"/>
              </a:buClr>
              <a:buSzPts val="1200"/>
              <a:buFont typeface="Noto Sans Symbols"/>
              <a:buNone/>
            </a:pPr>
            <a:r>
              <a:rPr lang="ja" sz="1200" b="0" i="0" u="none" strike="noStrike" cap="none">
                <a:solidFill>
                  <a:schemeClr val="dk1"/>
                </a:solidFill>
                <a:latin typeface="Arial"/>
                <a:ea typeface="Arial"/>
                <a:cs typeface="Arial"/>
                <a:sym typeface="Arial"/>
              </a:rPr>
              <a:t>   いくつかの負担方法を組み合わせる</a:t>
            </a:r>
            <a:endParaRPr sz="1200" b="0" i="0" u="none" strike="noStrike" cap="none">
              <a:solidFill>
                <a:schemeClr val="dk1"/>
              </a:solidFill>
              <a:latin typeface="Arial"/>
              <a:ea typeface="Arial"/>
              <a:cs typeface="Arial"/>
              <a:sym typeface="Arial"/>
            </a:endParaRPr>
          </a:p>
          <a:p>
            <a:pPr marL="0" marR="0" lvl="0" indent="0" algn="l" rtl="0">
              <a:lnSpc>
                <a:spcPct val="114000"/>
              </a:lnSpc>
              <a:spcBef>
                <a:spcPts val="0"/>
              </a:spcBef>
              <a:spcAft>
                <a:spcPts val="0"/>
              </a:spcAft>
              <a:buClr>
                <a:schemeClr val="dk1"/>
              </a:buClr>
              <a:buSzPts val="1200"/>
              <a:buFont typeface="Noto Sans Symbols"/>
              <a:buNone/>
            </a:pPr>
            <a:r>
              <a:rPr lang="ja" sz="1200" b="0" i="0" u="none" strike="noStrike" cap="none">
                <a:solidFill>
                  <a:schemeClr val="dk1"/>
                </a:solidFill>
                <a:latin typeface="Arial"/>
                <a:ea typeface="Arial"/>
                <a:cs typeface="Arial"/>
                <a:sym typeface="Arial"/>
              </a:rPr>
              <a:t>   方法も考えてみよう！</a:t>
            </a:r>
            <a:endParaRPr sz="1400" b="0" i="0" u="none" strike="noStrike" cap="none">
              <a:solidFill>
                <a:srgbClr val="000000"/>
              </a:solidFill>
              <a:latin typeface="Arial"/>
              <a:ea typeface="Arial"/>
              <a:cs typeface="Arial"/>
              <a:sym typeface="Arial"/>
            </a:endParaRPr>
          </a:p>
        </p:txBody>
      </p:sp>
      <p:sp>
        <p:nvSpPr>
          <p:cNvPr id="173" name="Google Shape;173;p19"/>
          <p:cNvSpPr txBox="1">
            <a:spLocks noGrp="1"/>
          </p:cNvSpPr>
          <p:nvPr>
            <p:ph type="body" idx="1"/>
          </p:nvPr>
        </p:nvSpPr>
        <p:spPr>
          <a:xfrm>
            <a:off x="5660000" y="4520800"/>
            <a:ext cx="866053" cy="184946"/>
          </a:xfrm>
          <a:prstGeom prst="rect">
            <a:avLst/>
          </a:prstGeom>
          <a:noFill/>
          <a:ln>
            <a:noFill/>
          </a:ln>
        </p:spPr>
        <p:txBody>
          <a:bodyPr spcFirstLastPara="1" wrap="square" lIns="36000" tIns="45700" rIns="36000" bIns="45700" anchor="ctr" anchorCtr="0">
            <a:noAutofit/>
          </a:bodyPr>
          <a:lstStyle>
            <a:lvl1pPr marL="457200" marR="0" lvl="0" indent="-228600" algn="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74" name="Google Shape;174;p19"/>
          <p:cNvSpPr txBox="1">
            <a:spLocks noGrp="1"/>
          </p:cNvSpPr>
          <p:nvPr>
            <p:ph type="body" idx="2"/>
          </p:nvPr>
        </p:nvSpPr>
        <p:spPr>
          <a:xfrm>
            <a:off x="5660000" y="5001751"/>
            <a:ext cx="866053" cy="184946"/>
          </a:xfrm>
          <a:prstGeom prst="rect">
            <a:avLst/>
          </a:prstGeom>
          <a:noFill/>
          <a:ln>
            <a:noFill/>
          </a:ln>
        </p:spPr>
        <p:txBody>
          <a:bodyPr spcFirstLastPara="1" wrap="square" lIns="36000" tIns="45700" rIns="36000" bIns="45700" anchor="ctr" anchorCtr="0">
            <a:noAutofit/>
          </a:bodyPr>
          <a:lstStyle>
            <a:lvl1pPr marL="457200" marR="0" lvl="0" indent="-228600" algn="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75" name="Google Shape;175;p19"/>
          <p:cNvSpPr txBox="1">
            <a:spLocks noGrp="1"/>
          </p:cNvSpPr>
          <p:nvPr>
            <p:ph type="body" idx="3"/>
          </p:nvPr>
        </p:nvSpPr>
        <p:spPr>
          <a:xfrm>
            <a:off x="5660000" y="5466527"/>
            <a:ext cx="866053" cy="184946"/>
          </a:xfrm>
          <a:prstGeom prst="rect">
            <a:avLst/>
          </a:prstGeom>
          <a:noFill/>
          <a:ln>
            <a:noFill/>
          </a:ln>
        </p:spPr>
        <p:txBody>
          <a:bodyPr spcFirstLastPara="1" wrap="square" lIns="36000" tIns="45700" rIns="36000" bIns="45700" anchor="ctr" anchorCtr="0">
            <a:noAutofit/>
          </a:bodyPr>
          <a:lstStyle>
            <a:lvl1pPr marL="457200" marR="0" lvl="0" indent="-228600" algn="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76" name="Google Shape;176;p19"/>
          <p:cNvSpPr txBox="1">
            <a:spLocks noGrp="1"/>
          </p:cNvSpPr>
          <p:nvPr>
            <p:ph type="body" idx="4"/>
          </p:nvPr>
        </p:nvSpPr>
        <p:spPr>
          <a:xfrm>
            <a:off x="5660000" y="5936498"/>
            <a:ext cx="866053" cy="184946"/>
          </a:xfrm>
          <a:prstGeom prst="rect">
            <a:avLst/>
          </a:prstGeom>
          <a:noFill/>
          <a:ln>
            <a:noFill/>
          </a:ln>
        </p:spPr>
        <p:txBody>
          <a:bodyPr spcFirstLastPara="1" wrap="square" lIns="36000" tIns="45700" rIns="36000" bIns="45700" anchor="ctr" anchorCtr="0">
            <a:noAutofit/>
          </a:bodyPr>
          <a:lstStyle>
            <a:lvl1pPr marL="457200" marR="0" lvl="0" indent="-228600" algn="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77" name="Google Shape;177;p19"/>
          <p:cNvSpPr/>
          <p:nvPr/>
        </p:nvSpPr>
        <p:spPr>
          <a:xfrm>
            <a:off x="323642" y="4022517"/>
            <a:ext cx="3667513" cy="518485"/>
          </a:xfrm>
          <a:prstGeom prst="rect">
            <a:avLst/>
          </a:prstGeom>
          <a:noFill/>
          <a:ln>
            <a:noFill/>
          </a:ln>
        </p:spPr>
        <p:txBody>
          <a:bodyPr spcFirstLastPara="1" wrap="square" lIns="91425" tIns="45700" rIns="91425" bIns="45700" anchor="ctr" anchorCtr="0">
            <a:noAutofit/>
          </a:bodyPr>
          <a:lstStyle/>
          <a:p>
            <a:pPr marL="0" marR="0" lvl="0" indent="0" algn="l" rtl="0">
              <a:lnSpc>
                <a:spcPct val="114000"/>
              </a:lnSpc>
              <a:spcBef>
                <a:spcPts val="0"/>
              </a:spcBef>
              <a:spcAft>
                <a:spcPts val="0"/>
              </a:spcAft>
              <a:buClr>
                <a:srgbClr val="005BAD"/>
              </a:buClr>
              <a:buSzPts val="1600"/>
              <a:buFont typeface="Arial"/>
              <a:buNone/>
            </a:pPr>
            <a:r>
              <a:rPr lang="ja" sz="1600" b="0" i="0" u="none" strike="noStrike" cap="none">
                <a:solidFill>
                  <a:srgbClr val="005BAD"/>
                </a:solidFill>
                <a:latin typeface="Arial"/>
                <a:ea typeface="Arial"/>
                <a:cs typeface="Arial"/>
                <a:sym typeface="Arial"/>
              </a:rPr>
              <a:t>各家の所得金額</a:t>
            </a:r>
            <a:r>
              <a:rPr lang="ja" sz="1400" b="0" i="0" u="none" strike="noStrike" cap="none">
                <a:solidFill>
                  <a:srgbClr val="005BAD"/>
                </a:solidFill>
                <a:latin typeface="Arial"/>
                <a:ea typeface="Arial"/>
                <a:cs typeface="Arial"/>
                <a:sym typeface="Arial"/>
              </a:rPr>
              <a:t>（もうけ）</a:t>
            </a:r>
            <a:r>
              <a:rPr lang="ja" sz="1600" b="0" i="0" u="none" strike="noStrike" cap="none">
                <a:solidFill>
                  <a:srgbClr val="005BAD"/>
                </a:solidFill>
                <a:latin typeface="Arial"/>
                <a:ea typeface="Arial"/>
                <a:cs typeface="Arial"/>
                <a:sym typeface="Arial"/>
              </a:rPr>
              <a:t>と</a:t>
            </a:r>
            <a:endParaRPr sz="1600" b="0" i="0" u="none" strike="noStrike" cap="none">
              <a:solidFill>
                <a:srgbClr val="005BAD"/>
              </a:solidFill>
              <a:latin typeface="Arial"/>
              <a:ea typeface="Arial"/>
              <a:cs typeface="Arial"/>
              <a:sym typeface="Arial"/>
            </a:endParaRPr>
          </a:p>
          <a:p>
            <a:pPr marL="0" marR="0" lvl="0" indent="0" algn="l" rtl="0">
              <a:lnSpc>
                <a:spcPct val="114000"/>
              </a:lnSpc>
              <a:spcBef>
                <a:spcPts val="0"/>
              </a:spcBef>
              <a:spcAft>
                <a:spcPts val="0"/>
              </a:spcAft>
              <a:buClr>
                <a:srgbClr val="005BAD"/>
              </a:buClr>
              <a:buSzPts val="1600"/>
              <a:buFont typeface="Arial"/>
              <a:buNone/>
            </a:pPr>
            <a:r>
              <a:rPr lang="ja" sz="1600" b="0" i="0" u="none" strike="noStrike" cap="none">
                <a:solidFill>
                  <a:srgbClr val="005BAD"/>
                </a:solidFill>
                <a:latin typeface="Arial"/>
                <a:ea typeface="Arial"/>
                <a:cs typeface="Arial"/>
                <a:sym typeface="Arial"/>
              </a:rPr>
              <a:t>橋の使用回数が異なる場合</a:t>
            </a:r>
            <a:endParaRPr sz="1400" b="0" i="0" u="none" strike="noStrike" cap="none">
              <a:solidFill>
                <a:srgbClr val="000000"/>
              </a:solidFill>
              <a:latin typeface="Arial"/>
              <a:ea typeface="Arial"/>
              <a:cs typeface="Arial"/>
              <a:sym typeface="Arial"/>
            </a:endParaRPr>
          </a:p>
        </p:txBody>
      </p:sp>
      <p:sp>
        <p:nvSpPr>
          <p:cNvPr id="178" name="Google Shape;178;p19"/>
          <p:cNvSpPr/>
          <p:nvPr/>
        </p:nvSpPr>
        <p:spPr>
          <a:xfrm>
            <a:off x="3928374" y="1257115"/>
            <a:ext cx="1332646" cy="226871"/>
          </a:xfrm>
          <a:prstGeom prst="rect">
            <a:avLst/>
          </a:prstGeom>
          <a:noFill/>
          <a:ln w="19050" cap="flat" cmpd="sng">
            <a:solidFill>
              <a:srgbClr val="262626"/>
            </a:solidFill>
            <a:prstDash val="solid"/>
            <a:round/>
            <a:headEnd type="none" w="sm" len="sm"/>
            <a:tailEnd type="none" w="sm" len="sm"/>
          </a:ln>
        </p:spPr>
        <p:txBody>
          <a:bodyPr spcFirstLastPara="1" wrap="square" lIns="72000" tIns="36000" rIns="72000" bIns="36000" anchor="ctr" anchorCtr="0">
            <a:noAutofit/>
          </a:bodyPr>
          <a:lstStyle/>
          <a:p>
            <a:pPr marL="0" marR="0" lvl="0" indent="0" algn="ctr" rtl="0">
              <a:lnSpc>
                <a:spcPct val="100000"/>
              </a:lnSpc>
              <a:spcBef>
                <a:spcPts val="0"/>
              </a:spcBef>
              <a:spcAft>
                <a:spcPts val="0"/>
              </a:spcAft>
              <a:buClr>
                <a:schemeClr val="dk1"/>
              </a:buClr>
              <a:buSzPts val="1300"/>
              <a:buFont typeface="Arial"/>
              <a:buNone/>
            </a:pPr>
            <a:r>
              <a:rPr lang="ja" sz="1300" b="0" i="0" u="none" strike="noStrike" cap="none">
                <a:solidFill>
                  <a:schemeClr val="dk1"/>
                </a:solidFill>
                <a:latin typeface="Arial"/>
                <a:ea typeface="Arial"/>
                <a:cs typeface="Arial"/>
                <a:sym typeface="Arial"/>
              </a:rPr>
              <a:t>パターン１</a:t>
            </a:r>
            <a:r>
              <a:rPr lang="ja" sz="1200" b="0" i="0" u="none" strike="noStrike" cap="none">
                <a:solidFill>
                  <a:schemeClr val="dk1"/>
                </a:solidFill>
                <a:latin typeface="Arial"/>
                <a:ea typeface="Arial"/>
                <a:cs typeface="Arial"/>
                <a:sym typeface="Arial"/>
              </a:rPr>
              <a:t>（参考）</a:t>
            </a:r>
            <a:endParaRPr sz="1300" b="0" i="0" u="none" strike="noStrike" cap="none">
              <a:solidFill>
                <a:schemeClr val="dk1"/>
              </a:solidFill>
              <a:latin typeface="Arial"/>
              <a:ea typeface="Arial"/>
              <a:cs typeface="Arial"/>
              <a:sym typeface="Arial"/>
            </a:endParaRPr>
          </a:p>
        </p:txBody>
      </p:sp>
      <p:sp>
        <p:nvSpPr>
          <p:cNvPr id="179" name="Google Shape;179;p19"/>
          <p:cNvSpPr/>
          <p:nvPr/>
        </p:nvSpPr>
        <p:spPr>
          <a:xfrm>
            <a:off x="323642" y="4576465"/>
            <a:ext cx="3455491" cy="621034"/>
          </a:xfrm>
          <a:prstGeom prst="rect">
            <a:avLst/>
          </a:prstGeom>
          <a:noFill/>
          <a:ln>
            <a:noFill/>
          </a:ln>
        </p:spPr>
        <p:txBody>
          <a:bodyPr spcFirstLastPara="1" wrap="square" lIns="91425" tIns="45700" rIns="91425" bIns="45700" anchor="ctr" anchorCtr="0">
            <a:noAutofit/>
          </a:bodyPr>
          <a:lstStyle/>
          <a:p>
            <a:pPr marL="0" marR="0" lvl="0" indent="0" algn="l" rtl="0">
              <a:lnSpc>
                <a:spcPct val="114000"/>
              </a:lnSpc>
              <a:spcBef>
                <a:spcPts val="0"/>
              </a:spcBef>
              <a:spcAft>
                <a:spcPts val="0"/>
              </a:spcAft>
              <a:buClr>
                <a:srgbClr val="005BAD"/>
              </a:buClr>
              <a:buSzPts val="1050"/>
              <a:buFont typeface="Noto Sans Symbols"/>
              <a:buNone/>
            </a:pPr>
            <a:r>
              <a:rPr lang="ja" sz="1050" b="0" i="0" u="none" strike="noStrike" cap="none">
                <a:solidFill>
                  <a:srgbClr val="005BAD"/>
                </a:solidFill>
                <a:latin typeface="Arial"/>
                <a:ea typeface="Arial"/>
                <a:cs typeface="Arial"/>
                <a:sym typeface="Arial"/>
              </a:rPr>
              <a:t>※グループの意見を集約し、「負担金額」を</a:t>
            </a:r>
            <a:endParaRPr sz="1050" b="0" i="0" u="none" strike="noStrike" cap="none">
              <a:solidFill>
                <a:srgbClr val="005BAD"/>
              </a:solidFill>
              <a:latin typeface="Arial"/>
              <a:ea typeface="Arial"/>
              <a:cs typeface="Arial"/>
              <a:sym typeface="Arial"/>
            </a:endParaRPr>
          </a:p>
          <a:p>
            <a:pPr marL="0" marR="0" lvl="0" indent="0" algn="l" rtl="0">
              <a:lnSpc>
                <a:spcPct val="114000"/>
              </a:lnSpc>
              <a:spcBef>
                <a:spcPts val="0"/>
              </a:spcBef>
              <a:spcAft>
                <a:spcPts val="0"/>
              </a:spcAft>
              <a:buClr>
                <a:srgbClr val="005BAD"/>
              </a:buClr>
              <a:buSzPts val="1050"/>
              <a:buFont typeface="Noto Sans Symbols"/>
              <a:buNone/>
            </a:pPr>
            <a:r>
              <a:rPr lang="ja" sz="1050" b="0" i="0" u="none" strike="noStrike" cap="none">
                <a:solidFill>
                  <a:srgbClr val="005BAD"/>
                </a:solidFill>
                <a:latin typeface="Arial"/>
                <a:ea typeface="Arial"/>
                <a:cs typeface="Arial"/>
                <a:sym typeface="Arial"/>
              </a:rPr>
              <a:t>   記入しましょう！</a:t>
            </a:r>
            <a:endParaRPr sz="1400" b="0" i="0" u="none" strike="noStrike" cap="none">
              <a:solidFill>
                <a:srgbClr val="000000"/>
              </a:solidFill>
              <a:latin typeface="Arial"/>
              <a:ea typeface="Arial"/>
              <a:cs typeface="Arial"/>
              <a:sym typeface="Arial"/>
            </a:endParaRPr>
          </a:p>
        </p:txBody>
      </p:sp>
      <p:sp>
        <p:nvSpPr>
          <p:cNvPr id="180" name="Google Shape;180;p19"/>
          <p:cNvSpPr/>
          <p:nvPr/>
        </p:nvSpPr>
        <p:spPr>
          <a:xfrm>
            <a:off x="6940632" y="3944289"/>
            <a:ext cx="1879518" cy="621034"/>
          </a:xfrm>
          <a:prstGeom prst="rect">
            <a:avLst/>
          </a:prstGeom>
          <a:noFill/>
          <a:ln>
            <a:noFill/>
          </a:ln>
        </p:spPr>
        <p:txBody>
          <a:bodyPr spcFirstLastPara="1" wrap="square" lIns="91425" tIns="45700" rIns="91425" bIns="45700" anchor="ctr" anchorCtr="0">
            <a:noAutofit/>
          </a:bodyPr>
          <a:lstStyle/>
          <a:p>
            <a:pPr marL="0" marR="0" lvl="0" indent="0" algn="l" rtl="0">
              <a:lnSpc>
                <a:spcPct val="114000"/>
              </a:lnSpc>
              <a:spcBef>
                <a:spcPts val="0"/>
              </a:spcBef>
              <a:spcAft>
                <a:spcPts val="0"/>
              </a:spcAft>
              <a:buClr>
                <a:srgbClr val="005BAD"/>
              </a:buClr>
              <a:buSzPts val="900"/>
              <a:buFont typeface="Noto Sans Symbols"/>
              <a:buNone/>
            </a:pPr>
            <a:r>
              <a:rPr lang="ja" sz="900" b="0" i="0" u="none" strike="noStrike" cap="none">
                <a:solidFill>
                  <a:srgbClr val="005BAD"/>
                </a:solidFill>
                <a:latin typeface="Arial"/>
                <a:ea typeface="Arial"/>
                <a:cs typeface="Arial"/>
                <a:sym typeface="Arial"/>
              </a:rPr>
              <a:t>※グループでは、どの要素をどれくらい重要視しますか？下の図のどの辺りに位置するか★を動かしてみましょう！</a:t>
            </a:r>
            <a:endParaRPr sz="1400" b="0" i="0" u="none" strike="noStrike" cap="none">
              <a:solidFill>
                <a:srgbClr val="000000"/>
              </a:solidFill>
              <a:latin typeface="Arial"/>
              <a:ea typeface="Arial"/>
              <a:cs typeface="Arial"/>
              <a:sym typeface="Arial"/>
            </a:endParaRPr>
          </a:p>
        </p:txBody>
      </p:sp>
      <p:grpSp>
        <p:nvGrpSpPr>
          <p:cNvPr id="181" name="Google Shape;181;p19"/>
          <p:cNvGrpSpPr/>
          <p:nvPr/>
        </p:nvGrpSpPr>
        <p:grpSpPr>
          <a:xfrm>
            <a:off x="7088512" y="4832765"/>
            <a:ext cx="1529836" cy="1529836"/>
            <a:chOff x="7088512" y="4886555"/>
            <a:chExt cx="1529836" cy="1529836"/>
          </a:xfrm>
        </p:grpSpPr>
        <p:sp>
          <p:nvSpPr>
            <p:cNvPr id="182" name="Google Shape;182;p19"/>
            <p:cNvSpPr/>
            <p:nvPr/>
          </p:nvSpPr>
          <p:spPr>
            <a:xfrm>
              <a:off x="7660654" y="5458697"/>
              <a:ext cx="385552" cy="385552"/>
            </a:xfrm>
            <a:prstGeom prst="ellipse">
              <a:avLst/>
            </a:prstGeom>
            <a:noFill/>
            <a:ln w="9525" cap="flat" cmpd="sng">
              <a:solidFill>
                <a:srgbClr val="005B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183" name="Google Shape;183;p19"/>
            <p:cNvSpPr/>
            <p:nvPr/>
          </p:nvSpPr>
          <p:spPr>
            <a:xfrm>
              <a:off x="7355624" y="5153667"/>
              <a:ext cx="995613" cy="995613"/>
            </a:xfrm>
            <a:prstGeom prst="ellipse">
              <a:avLst/>
            </a:prstGeom>
            <a:noFill/>
            <a:ln w="9525" cap="flat" cmpd="sng">
              <a:solidFill>
                <a:srgbClr val="005B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184" name="Google Shape;184;p19"/>
            <p:cNvSpPr/>
            <p:nvPr/>
          </p:nvSpPr>
          <p:spPr>
            <a:xfrm>
              <a:off x="7088512" y="4886555"/>
              <a:ext cx="1529836" cy="1529836"/>
            </a:xfrm>
            <a:prstGeom prst="ellipse">
              <a:avLst/>
            </a:prstGeom>
            <a:noFill/>
            <a:ln w="9525" cap="flat" cmpd="sng">
              <a:solidFill>
                <a:srgbClr val="005B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grpSp>
      <p:sp>
        <p:nvSpPr>
          <p:cNvPr id="185" name="Google Shape;185;p19"/>
          <p:cNvSpPr/>
          <p:nvPr/>
        </p:nvSpPr>
        <p:spPr>
          <a:xfrm rot="2623897" flipH="1">
            <a:off x="8041477" y="4872020"/>
            <a:ext cx="213421" cy="870789"/>
          </a:xfrm>
          <a:custGeom>
            <a:avLst/>
            <a:gdLst/>
            <a:ahLst/>
            <a:cxnLst/>
            <a:rect l="l" t="t" r="r" b="b"/>
            <a:pathLst>
              <a:path w="635031" h="2826162" extrusionOk="0">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6" name="Google Shape;186;p19"/>
          <p:cNvSpPr/>
          <p:nvPr/>
        </p:nvSpPr>
        <p:spPr>
          <a:xfrm>
            <a:off x="6932817" y="4690493"/>
            <a:ext cx="662892" cy="139748"/>
          </a:xfrm>
          <a:prstGeom prst="rect">
            <a:avLst/>
          </a:prstGeom>
          <a:noFill/>
          <a:ln w="9525" cap="flat" cmpd="sng">
            <a:solidFill>
              <a:srgbClr val="005BA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14000"/>
              </a:lnSpc>
              <a:spcBef>
                <a:spcPts val="0"/>
              </a:spcBef>
              <a:spcAft>
                <a:spcPts val="0"/>
              </a:spcAft>
              <a:buClr>
                <a:srgbClr val="005BAD"/>
              </a:buClr>
              <a:buSzPts val="900"/>
              <a:buFont typeface="Noto Sans Symbols"/>
              <a:buNone/>
            </a:pPr>
            <a:r>
              <a:rPr lang="ja" sz="900" b="0" i="0" u="none" strike="noStrike" cap="none">
                <a:solidFill>
                  <a:srgbClr val="005BAD"/>
                </a:solidFill>
                <a:latin typeface="Arial"/>
                <a:ea typeface="Arial"/>
                <a:cs typeface="Arial"/>
                <a:sym typeface="Arial"/>
              </a:rPr>
              <a:t>所得金額</a:t>
            </a:r>
            <a:endParaRPr sz="1400" b="0" i="0" u="none" strike="noStrike" cap="none">
              <a:solidFill>
                <a:srgbClr val="000000"/>
              </a:solidFill>
              <a:latin typeface="Arial"/>
              <a:ea typeface="Arial"/>
              <a:cs typeface="Arial"/>
              <a:sym typeface="Arial"/>
            </a:endParaRPr>
          </a:p>
        </p:txBody>
      </p:sp>
      <p:sp>
        <p:nvSpPr>
          <p:cNvPr id="187" name="Google Shape;187;p19"/>
          <p:cNvSpPr/>
          <p:nvPr/>
        </p:nvSpPr>
        <p:spPr>
          <a:xfrm>
            <a:off x="8117381" y="4690493"/>
            <a:ext cx="662892" cy="139748"/>
          </a:xfrm>
          <a:prstGeom prst="rect">
            <a:avLst/>
          </a:prstGeom>
          <a:noFill/>
          <a:ln w="9525" cap="flat" cmpd="sng">
            <a:solidFill>
              <a:srgbClr val="005BA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14000"/>
              </a:lnSpc>
              <a:spcBef>
                <a:spcPts val="0"/>
              </a:spcBef>
              <a:spcAft>
                <a:spcPts val="0"/>
              </a:spcAft>
              <a:buClr>
                <a:srgbClr val="005BAD"/>
              </a:buClr>
              <a:buSzPts val="900"/>
              <a:buFont typeface="Noto Sans Symbols"/>
              <a:buNone/>
            </a:pPr>
            <a:r>
              <a:rPr lang="ja" sz="900" b="0" i="0" u="none" strike="noStrike" cap="none">
                <a:solidFill>
                  <a:srgbClr val="005BAD"/>
                </a:solidFill>
                <a:latin typeface="Arial"/>
                <a:ea typeface="Arial"/>
                <a:cs typeface="Arial"/>
                <a:sym typeface="Arial"/>
              </a:rPr>
              <a:t>使用回数</a:t>
            </a:r>
            <a:endParaRPr sz="1400" b="0" i="0" u="none" strike="noStrike" cap="none">
              <a:solidFill>
                <a:srgbClr val="000000"/>
              </a:solidFill>
              <a:latin typeface="Arial"/>
              <a:ea typeface="Arial"/>
              <a:cs typeface="Arial"/>
              <a:sym typeface="Arial"/>
            </a:endParaRPr>
          </a:p>
        </p:txBody>
      </p:sp>
      <p:sp>
        <p:nvSpPr>
          <p:cNvPr id="188" name="Google Shape;188;p19"/>
          <p:cNvSpPr/>
          <p:nvPr/>
        </p:nvSpPr>
        <p:spPr>
          <a:xfrm>
            <a:off x="7410353" y="6532801"/>
            <a:ext cx="886151" cy="139748"/>
          </a:xfrm>
          <a:prstGeom prst="rect">
            <a:avLst/>
          </a:prstGeom>
          <a:noFill/>
          <a:ln w="9525" cap="flat" cmpd="sng">
            <a:solidFill>
              <a:srgbClr val="005BA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14000"/>
              </a:lnSpc>
              <a:spcBef>
                <a:spcPts val="0"/>
              </a:spcBef>
              <a:spcAft>
                <a:spcPts val="0"/>
              </a:spcAft>
              <a:buClr>
                <a:srgbClr val="005BAD"/>
              </a:buClr>
              <a:buSzPts val="900"/>
              <a:buFont typeface="Noto Sans Symbols"/>
              <a:buNone/>
            </a:pPr>
            <a:r>
              <a:rPr lang="ja" sz="900" b="0" i="0" u="none" strike="noStrike" cap="none">
                <a:solidFill>
                  <a:srgbClr val="005BAD"/>
                </a:solidFill>
                <a:latin typeface="Arial"/>
                <a:ea typeface="Arial"/>
                <a:cs typeface="Arial"/>
                <a:sym typeface="Arial"/>
              </a:rPr>
              <a:t>その他の要素</a:t>
            </a:r>
            <a:endParaRPr sz="1400" b="0" i="0" u="none" strike="noStrike" cap="none">
              <a:solidFill>
                <a:srgbClr val="000000"/>
              </a:solidFill>
              <a:latin typeface="Arial"/>
              <a:ea typeface="Arial"/>
              <a:cs typeface="Arial"/>
              <a:sym typeface="Arial"/>
            </a:endParaRPr>
          </a:p>
        </p:txBody>
      </p:sp>
      <p:sp>
        <p:nvSpPr>
          <p:cNvPr id="189" name="Google Shape;189;p19"/>
          <p:cNvSpPr/>
          <p:nvPr/>
        </p:nvSpPr>
        <p:spPr>
          <a:xfrm rot="-2602356">
            <a:off x="7453042" y="4863784"/>
            <a:ext cx="213421" cy="870789"/>
          </a:xfrm>
          <a:custGeom>
            <a:avLst/>
            <a:gdLst/>
            <a:ahLst/>
            <a:cxnLst/>
            <a:rect l="l" t="t" r="r" b="b"/>
            <a:pathLst>
              <a:path w="635031" h="2826162" extrusionOk="0">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90" name="Google Shape;190;p19"/>
          <p:cNvSpPr/>
          <p:nvPr/>
        </p:nvSpPr>
        <p:spPr>
          <a:xfrm rot="10800000">
            <a:off x="7746719" y="5568453"/>
            <a:ext cx="213421" cy="870789"/>
          </a:xfrm>
          <a:custGeom>
            <a:avLst/>
            <a:gdLst/>
            <a:ahLst/>
            <a:cxnLst/>
            <a:rect l="l" t="t" r="r" b="b"/>
            <a:pathLst>
              <a:path w="635031" h="2826162" extrusionOk="0">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91" name="Google Shape;191;p19"/>
          <p:cNvSpPr/>
          <p:nvPr/>
        </p:nvSpPr>
        <p:spPr>
          <a:xfrm>
            <a:off x="7797217" y="5541470"/>
            <a:ext cx="112426" cy="112426"/>
          </a:xfrm>
          <a:prstGeom prst="ellipse">
            <a:avLst/>
          </a:prstGeom>
          <a:solidFill>
            <a:srgbClr val="005BAD">
              <a:alpha val="69411"/>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FFC000"/>
              </a:solidFill>
              <a:latin typeface="Arial"/>
              <a:ea typeface="Arial"/>
              <a:cs typeface="Arial"/>
              <a:sym typeface="Arial"/>
            </a:endParaRPr>
          </a:p>
        </p:txBody>
      </p:sp>
      <p:graphicFrame>
        <p:nvGraphicFramePr>
          <p:cNvPr id="192" name="Google Shape;192;p19"/>
          <p:cNvGraphicFramePr/>
          <p:nvPr/>
        </p:nvGraphicFramePr>
        <p:xfrm>
          <a:off x="5772274" y="1541747"/>
          <a:ext cx="3000000" cy="3000000"/>
        </p:xfrm>
        <a:graphic>
          <a:graphicData uri="http://schemas.openxmlformats.org/drawingml/2006/table">
            <a:tbl>
              <a:tblPr firstRow="1" bandRow="1">
                <a:noFill/>
                <a:tableStyleId>{B6F24FC1-09A6-4566-BBE9-8273AD1D4F68}</a:tableStyleId>
              </a:tblPr>
              <a:tblGrid>
                <a:gridCol w="506775">
                  <a:extLst>
                    <a:ext uri="{9D8B030D-6E8A-4147-A177-3AD203B41FA5}">
                      <a16:colId xmlns:a16="http://schemas.microsoft.com/office/drawing/2014/main" val="20000"/>
                    </a:ext>
                  </a:extLst>
                </a:gridCol>
                <a:gridCol w="482700">
                  <a:extLst>
                    <a:ext uri="{9D8B030D-6E8A-4147-A177-3AD203B41FA5}">
                      <a16:colId xmlns:a16="http://schemas.microsoft.com/office/drawing/2014/main" val="20001"/>
                    </a:ext>
                  </a:extLst>
                </a:gridCol>
                <a:gridCol w="654250">
                  <a:extLst>
                    <a:ext uri="{9D8B030D-6E8A-4147-A177-3AD203B41FA5}">
                      <a16:colId xmlns:a16="http://schemas.microsoft.com/office/drawing/2014/main" val="20002"/>
                    </a:ext>
                  </a:extLst>
                </a:gridCol>
                <a:gridCol w="687375">
                  <a:extLst>
                    <a:ext uri="{9D8B030D-6E8A-4147-A177-3AD203B41FA5}">
                      <a16:colId xmlns:a16="http://schemas.microsoft.com/office/drawing/2014/main" val="20003"/>
                    </a:ext>
                  </a:extLst>
                </a:gridCol>
                <a:gridCol w="716975">
                  <a:extLst>
                    <a:ext uri="{9D8B030D-6E8A-4147-A177-3AD203B41FA5}">
                      <a16:colId xmlns:a16="http://schemas.microsoft.com/office/drawing/2014/main" val="20004"/>
                    </a:ext>
                  </a:extLst>
                </a:gridCol>
              </a:tblGrid>
              <a:tr h="361725">
                <a:tc>
                  <a:txBody>
                    <a:bodyPr/>
                    <a:lstStyle/>
                    <a:p>
                      <a:pPr marL="0" marR="0" lvl="0" indent="0" algn="ctr" rtl="0">
                        <a:lnSpc>
                          <a:spcPct val="100000"/>
                        </a:lnSpc>
                        <a:spcBef>
                          <a:spcPts val="0"/>
                        </a:spcBef>
                        <a:spcAft>
                          <a:spcPts val="0"/>
                        </a:spcAft>
                        <a:buClr>
                          <a:srgbClr val="000000"/>
                        </a:buClr>
                        <a:buSzPts val="900"/>
                        <a:buFont typeface="Arial"/>
                        <a:buNone/>
                      </a:pPr>
                      <a:endParaRPr sz="900" b="0" u="none" strike="noStrike" cap="none">
                        <a:solidFill>
                          <a:schemeClr val="lt1"/>
                        </a:solidFill>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solidFill>
                            <a:schemeClr val="lt1"/>
                          </a:solidFill>
                        </a:rPr>
                        <a:t>家族</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F7F7F"/>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u="none" strike="noStrike" cap="none"/>
                        <a:t>所得金額</a:t>
                      </a:r>
                      <a:endParaRPr sz="700" b="0" u="none" strike="noStrike" cap="none">
                        <a:solidFill>
                          <a:schemeClr val="lt1"/>
                        </a:solidFill>
                        <a:latin typeface="Arial"/>
                        <a:ea typeface="Arial"/>
                        <a:cs typeface="Arial"/>
                        <a:sym typeface="Arial"/>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F7F7F"/>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u="none" strike="noStrike" cap="none"/>
                        <a:t>使用回数</a:t>
                      </a:r>
                      <a:endParaRPr sz="1400" u="none" strike="noStrike" cap="none"/>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F7F7F"/>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u="none" strike="noStrike" cap="none"/>
                        <a:t>負担金額</a:t>
                      </a:r>
                      <a:endParaRPr sz="1400" u="none" strike="noStrike" cap="none"/>
                    </a:p>
                  </a:txBody>
                  <a:tcPr marL="91450" marR="91450" marT="45725" marB="45725"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F7F7F"/>
                    </a:solidFill>
                  </a:tcPr>
                </a:tc>
                <a:extLst>
                  <a:ext uri="{0D108BD9-81ED-4DB2-BD59-A6C34878D82A}">
                    <a16:rowId xmlns:a16="http://schemas.microsoft.com/office/drawing/2014/main" val="10000"/>
                  </a:ext>
                </a:extLst>
              </a:tr>
              <a:tr h="288000">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Ａ家</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４人</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500万円</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月10回</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100万円</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88000">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Ｂ家</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４人</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500万円</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月10回</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100万円</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88000">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Ｃ家</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４人</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500万円</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月10回</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100万円</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288000">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Ｄ家</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４人</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500万円</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月10回</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100万円</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0">
                <a:tc gridSpan="4">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合計</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hMerge="1">
                  <a:txBody>
                    <a:bodyPr/>
                    <a:lstStyle/>
                    <a:p>
                      <a:endParaRPr lang="ja-JP"/>
                    </a:p>
                  </a:txBody>
                  <a:tcPr/>
                </a:tc>
                <a:tc hMerge="1">
                  <a:txBody>
                    <a:bodyPr/>
                    <a:lstStyle/>
                    <a:p>
                      <a:endParaRPr lang="ja-JP"/>
                    </a:p>
                  </a:txBody>
                  <a:tcPr/>
                </a:tc>
                <a:tc hMerge="1">
                  <a:txBody>
                    <a:bodyPr/>
                    <a:lstStyle/>
                    <a:p>
                      <a:endParaRPr lang="ja-JP"/>
                    </a:p>
                  </a:txBody>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Arial"/>
                          <a:ea typeface="Arial"/>
                          <a:cs typeface="Arial"/>
                          <a:sym typeface="Arial"/>
                        </a:rPr>
                        <a:t>400万円</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bl>
          </a:graphicData>
        </a:graphic>
      </p:graphicFrame>
    </p:spTree>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7"/>
        <p:cNvGrpSpPr/>
        <p:nvPr/>
      </p:nvGrpSpPr>
      <p:grpSpPr>
        <a:xfrm>
          <a:off x="0" y="0"/>
          <a:ext cx="0" cy="0"/>
          <a:chOff x="0" y="0"/>
          <a:chExt cx="0" cy="0"/>
        </a:xfrm>
      </p:grpSpPr>
      <p:sp>
        <p:nvSpPr>
          <p:cNvPr id="198" name="Google Shape;198;p21"/>
          <p:cNvSpPr txBox="1">
            <a:spLocks noGrp="1"/>
          </p:cNvSpPr>
          <p:nvPr>
            <p:ph type="ctrTitle"/>
          </p:nvPr>
        </p:nvSpPr>
        <p:spPr>
          <a:xfrm>
            <a:off x="311708" y="992767"/>
            <a:ext cx="8520600" cy="27369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99" name="Google Shape;199;p21"/>
          <p:cNvSpPr txBox="1">
            <a:spLocks noGrp="1"/>
          </p:cNvSpPr>
          <p:nvPr>
            <p:ph type="subTitle" idx="1"/>
          </p:nvPr>
        </p:nvSpPr>
        <p:spPr>
          <a:xfrm>
            <a:off x="311700" y="3778833"/>
            <a:ext cx="8520600" cy="10569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00" name="Google Shape;200;p2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1"/>
        <p:cNvGrpSpPr/>
        <p:nvPr/>
      </p:nvGrpSpPr>
      <p:grpSpPr>
        <a:xfrm>
          <a:off x="0" y="0"/>
          <a:ext cx="0" cy="0"/>
          <a:chOff x="0" y="0"/>
          <a:chExt cx="0" cy="0"/>
        </a:xfrm>
      </p:grpSpPr>
      <p:sp>
        <p:nvSpPr>
          <p:cNvPr id="202" name="Google Shape;202;p22"/>
          <p:cNvSpPr txBox="1">
            <a:spLocks noGrp="1"/>
          </p:cNvSpPr>
          <p:nvPr>
            <p:ph type="title"/>
          </p:nvPr>
        </p:nvSpPr>
        <p:spPr>
          <a:xfrm>
            <a:off x="311700" y="2867800"/>
            <a:ext cx="8520600" cy="11223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03" name="Google Shape;203;p22"/>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4"/>
        <p:cNvGrpSpPr/>
        <p:nvPr/>
      </p:nvGrpSpPr>
      <p:grpSpPr>
        <a:xfrm>
          <a:off x="0" y="0"/>
          <a:ext cx="0" cy="0"/>
          <a:chOff x="0" y="0"/>
          <a:chExt cx="0" cy="0"/>
        </a:xfrm>
      </p:grpSpPr>
      <p:sp>
        <p:nvSpPr>
          <p:cNvPr id="205" name="Google Shape;205;p23"/>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06" name="Google Shape;206;p23"/>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07" name="Google Shape;207;p23"/>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白紙">
  <p:cSld name="白紙">
    <p:spTree>
      <p:nvGrpSpPr>
        <p:cNvPr id="1" name="Shape 7"/>
        <p:cNvGrpSpPr/>
        <p:nvPr/>
      </p:nvGrpSpPr>
      <p:grpSpPr>
        <a:xfrm>
          <a:off x="0" y="0"/>
          <a:ext cx="0" cy="0"/>
          <a:chOff x="0" y="0"/>
          <a:chExt cx="0" cy="0"/>
        </a:xfrm>
      </p:grpSpPr>
      <p:sp>
        <p:nvSpPr>
          <p:cNvPr id="8" name="Google Shape;8;p3"/>
          <p:cNvSpPr/>
          <p:nvPr/>
        </p:nvSpPr>
        <p:spPr>
          <a:xfrm>
            <a:off x="-1" y="705417"/>
            <a:ext cx="9144001" cy="58673"/>
          </a:xfrm>
          <a:prstGeom prst="rect">
            <a:avLst/>
          </a:prstGeom>
          <a:solidFill>
            <a:srgbClr val="005BA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Noto Sans JP"/>
              <a:ea typeface="Noto Sans JP"/>
              <a:cs typeface="Noto Sans JP"/>
              <a:sym typeface="Noto Sans JP"/>
            </a:endParaRPr>
          </a:p>
        </p:txBody>
      </p:sp>
      <p:sp>
        <p:nvSpPr>
          <p:cNvPr id="9" name="Google Shape;9;p3"/>
          <p:cNvSpPr txBox="1">
            <a:spLocks noGrp="1"/>
          </p:cNvSpPr>
          <p:nvPr>
            <p:ph type="sldNum" idx="12"/>
          </p:nvPr>
        </p:nvSpPr>
        <p:spPr>
          <a:xfrm>
            <a:off x="8769893" y="6443281"/>
            <a:ext cx="374107" cy="298426"/>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ja"/>
              <a:t>‹#›</a:t>
            </a:fld>
            <a:endParaRPr/>
          </a:p>
        </p:txBody>
      </p:sp>
    </p:spTree>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8"/>
        <p:cNvGrpSpPr/>
        <p:nvPr/>
      </p:nvGrpSpPr>
      <p:grpSpPr>
        <a:xfrm>
          <a:off x="0" y="0"/>
          <a:ext cx="0" cy="0"/>
          <a:chOff x="0" y="0"/>
          <a:chExt cx="0" cy="0"/>
        </a:xfrm>
      </p:grpSpPr>
      <p:sp>
        <p:nvSpPr>
          <p:cNvPr id="209" name="Google Shape;209;p24"/>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0" name="Google Shape;210;p24"/>
          <p:cNvSpPr txBox="1">
            <a:spLocks noGrp="1"/>
          </p:cNvSpPr>
          <p:nvPr>
            <p:ph type="body" idx="1"/>
          </p:nvPr>
        </p:nvSpPr>
        <p:spPr>
          <a:xfrm>
            <a:off x="311700" y="1536633"/>
            <a:ext cx="3999900" cy="455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11" name="Google Shape;211;p24"/>
          <p:cNvSpPr txBox="1">
            <a:spLocks noGrp="1"/>
          </p:cNvSpPr>
          <p:nvPr>
            <p:ph type="body" idx="2"/>
          </p:nvPr>
        </p:nvSpPr>
        <p:spPr>
          <a:xfrm>
            <a:off x="4832400" y="1536633"/>
            <a:ext cx="3999900" cy="455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12" name="Google Shape;212;p24"/>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3"/>
        <p:cNvGrpSpPr/>
        <p:nvPr/>
      </p:nvGrpSpPr>
      <p:grpSpPr>
        <a:xfrm>
          <a:off x="0" y="0"/>
          <a:ext cx="0" cy="0"/>
          <a:chOff x="0" y="0"/>
          <a:chExt cx="0" cy="0"/>
        </a:xfrm>
      </p:grpSpPr>
      <p:sp>
        <p:nvSpPr>
          <p:cNvPr id="214" name="Google Shape;214;p25"/>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5" name="Google Shape;215;p25"/>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16"/>
        <p:cNvGrpSpPr/>
        <p:nvPr/>
      </p:nvGrpSpPr>
      <p:grpSpPr>
        <a:xfrm>
          <a:off x="0" y="0"/>
          <a:ext cx="0" cy="0"/>
          <a:chOff x="0" y="0"/>
          <a:chExt cx="0" cy="0"/>
        </a:xfrm>
      </p:grpSpPr>
      <p:sp>
        <p:nvSpPr>
          <p:cNvPr id="217" name="Google Shape;217;p26"/>
          <p:cNvSpPr txBox="1">
            <a:spLocks noGrp="1"/>
          </p:cNvSpPr>
          <p:nvPr>
            <p:ph type="title"/>
          </p:nvPr>
        </p:nvSpPr>
        <p:spPr>
          <a:xfrm>
            <a:off x="311700" y="740800"/>
            <a:ext cx="2808000" cy="1007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218" name="Google Shape;218;p26"/>
          <p:cNvSpPr txBox="1">
            <a:spLocks noGrp="1"/>
          </p:cNvSpPr>
          <p:nvPr>
            <p:ph type="body" idx="1"/>
          </p:nvPr>
        </p:nvSpPr>
        <p:spPr>
          <a:xfrm>
            <a:off x="311700" y="1852800"/>
            <a:ext cx="2808000" cy="42393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19" name="Google Shape;219;p26"/>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20"/>
        <p:cNvGrpSpPr/>
        <p:nvPr/>
      </p:nvGrpSpPr>
      <p:grpSpPr>
        <a:xfrm>
          <a:off x="0" y="0"/>
          <a:ext cx="0" cy="0"/>
          <a:chOff x="0" y="0"/>
          <a:chExt cx="0" cy="0"/>
        </a:xfrm>
      </p:grpSpPr>
      <p:sp>
        <p:nvSpPr>
          <p:cNvPr id="221" name="Google Shape;221;p27"/>
          <p:cNvSpPr txBox="1">
            <a:spLocks noGrp="1"/>
          </p:cNvSpPr>
          <p:nvPr>
            <p:ph type="title"/>
          </p:nvPr>
        </p:nvSpPr>
        <p:spPr>
          <a:xfrm>
            <a:off x="490250" y="600200"/>
            <a:ext cx="6367800" cy="54543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222" name="Google Shape;222;p27"/>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23"/>
        <p:cNvGrpSpPr/>
        <p:nvPr/>
      </p:nvGrpSpPr>
      <p:grpSpPr>
        <a:xfrm>
          <a:off x="0" y="0"/>
          <a:ext cx="0" cy="0"/>
          <a:chOff x="0" y="0"/>
          <a:chExt cx="0" cy="0"/>
        </a:xfrm>
      </p:grpSpPr>
      <p:sp>
        <p:nvSpPr>
          <p:cNvPr id="224" name="Google Shape;224;p28"/>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28"/>
          <p:cNvSpPr txBox="1">
            <a:spLocks noGrp="1"/>
          </p:cNvSpPr>
          <p:nvPr>
            <p:ph type="title"/>
          </p:nvPr>
        </p:nvSpPr>
        <p:spPr>
          <a:xfrm>
            <a:off x="265500" y="1644233"/>
            <a:ext cx="4045200" cy="19764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26" name="Google Shape;226;p28"/>
          <p:cNvSpPr txBox="1">
            <a:spLocks noGrp="1"/>
          </p:cNvSpPr>
          <p:nvPr>
            <p:ph type="subTitle" idx="1"/>
          </p:nvPr>
        </p:nvSpPr>
        <p:spPr>
          <a:xfrm>
            <a:off x="265500" y="3737433"/>
            <a:ext cx="4045200" cy="16467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227" name="Google Shape;227;p28"/>
          <p:cNvSpPr txBox="1">
            <a:spLocks noGrp="1"/>
          </p:cNvSpPr>
          <p:nvPr>
            <p:ph type="body" idx="2"/>
          </p:nvPr>
        </p:nvSpPr>
        <p:spPr>
          <a:xfrm>
            <a:off x="4939500" y="965433"/>
            <a:ext cx="3837000" cy="49269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28" name="Google Shape;228;p28"/>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29"/>
        <p:cNvGrpSpPr/>
        <p:nvPr/>
      </p:nvGrpSpPr>
      <p:grpSpPr>
        <a:xfrm>
          <a:off x="0" y="0"/>
          <a:ext cx="0" cy="0"/>
          <a:chOff x="0" y="0"/>
          <a:chExt cx="0" cy="0"/>
        </a:xfrm>
      </p:grpSpPr>
      <p:sp>
        <p:nvSpPr>
          <p:cNvPr id="230" name="Google Shape;230;p29"/>
          <p:cNvSpPr txBox="1">
            <a:spLocks noGrp="1"/>
          </p:cNvSpPr>
          <p:nvPr>
            <p:ph type="body" idx="1"/>
          </p:nvPr>
        </p:nvSpPr>
        <p:spPr>
          <a:xfrm>
            <a:off x="311700" y="5640767"/>
            <a:ext cx="5998800" cy="8067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231" name="Google Shape;231;p29"/>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32"/>
        <p:cNvGrpSpPr/>
        <p:nvPr/>
      </p:nvGrpSpPr>
      <p:grpSpPr>
        <a:xfrm>
          <a:off x="0" y="0"/>
          <a:ext cx="0" cy="0"/>
          <a:chOff x="0" y="0"/>
          <a:chExt cx="0" cy="0"/>
        </a:xfrm>
      </p:grpSpPr>
      <p:sp>
        <p:nvSpPr>
          <p:cNvPr id="233" name="Google Shape;233;p30"/>
          <p:cNvSpPr txBox="1">
            <a:spLocks noGrp="1"/>
          </p:cNvSpPr>
          <p:nvPr>
            <p:ph type="title" hasCustomPrompt="1"/>
          </p:nvPr>
        </p:nvSpPr>
        <p:spPr>
          <a:xfrm>
            <a:off x="311700" y="1474833"/>
            <a:ext cx="8520600" cy="26181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234" name="Google Shape;234;p30"/>
          <p:cNvSpPr txBox="1">
            <a:spLocks noGrp="1"/>
          </p:cNvSpPr>
          <p:nvPr>
            <p:ph type="body" idx="1"/>
          </p:nvPr>
        </p:nvSpPr>
        <p:spPr>
          <a:xfrm>
            <a:off x="311700" y="4202967"/>
            <a:ext cx="8520600" cy="17343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235" name="Google Shape;235;p30"/>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6"/>
        <p:cNvGrpSpPr/>
        <p:nvPr/>
      </p:nvGrpSpPr>
      <p:grpSpPr>
        <a:xfrm>
          <a:off x="0" y="0"/>
          <a:ext cx="0" cy="0"/>
          <a:chOff x="0" y="0"/>
          <a:chExt cx="0" cy="0"/>
        </a:xfrm>
      </p:grpSpPr>
      <p:sp>
        <p:nvSpPr>
          <p:cNvPr id="237" name="Google Shape;237;p3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白紙">
  <p:cSld name="2_白紙">
    <p:spTree>
      <p:nvGrpSpPr>
        <p:cNvPr id="1" name="Shape 10"/>
        <p:cNvGrpSpPr/>
        <p:nvPr/>
      </p:nvGrpSpPr>
      <p:grpSpPr>
        <a:xfrm>
          <a:off x="0" y="0"/>
          <a:ext cx="0" cy="0"/>
          <a:chOff x="0" y="0"/>
          <a:chExt cx="0" cy="0"/>
        </a:xfrm>
      </p:grpSpPr>
      <p:sp>
        <p:nvSpPr>
          <p:cNvPr id="11" name="Google Shape;11;p4"/>
          <p:cNvSpPr/>
          <p:nvPr/>
        </p:nvSpPr>
        <p:spPr>
          <a:xfrm>
            <a:off x="5772274" y="1541748"/>
            <a:ext cx="3047876" cy="1877632"/>
          </a:xfrm>
          <a:prstGeom prst="rect">
            <a:avLst/>
          </a:prstGeom>
          <a:solidFill>
            <a:srgbClr val="F2F2F2"/>
          </a:solidFill>
          <a:ln>
            <a:noFill/>
          </a:ln>
        </p:spPr>
        <p:txBody>
          <a:bodyPr spcFirstLastPara="1" wrap="square" lIns="91425" tIns="90000" rIns="91425" bIns="45700" anchor="t" anchorCtr="0">
            <a:noAutofit/>
          </a:bodyPr>
          <a:lstStyle/>
          <a:p>
            <a:pPr marL="0" marR="0" lvl="0" indent="0" algn="l" rtl="0">
              <a:lnSpc>
                <a:spcPct val="114000"/>
              </a:lnSpc>
              <a:spcBef>
                <a:spcPts val="0"/>
              </a:spcBef>
              <a:spcAft>
                <a:spcPts val="0"/>
              </a:spcAft>
              <a:buClr>
                <a:schemeClr val="dk1"/>
              </a:buClr>
              <a:buSzPts val="1100"/>
              <a:buFont typeface="Arial"/>
              <a:buNone/>
            </a:pPr>
            <a:endParaRPr sz="1100" b="0" i="0" u="none" strike="noStrike" cap="none">
              <a:solidFill>
                <a:schemeClr val="dk1"/>
              </a:solidFill>
              <a:latin typeface="Noto Sans JP"/>
              <a:ea typeface="Noto Sans JP"/>
              <a:cs typeface="Noto Sans JP"/>
              <a:sym typeface="Noto Sans JP"/>
            </a:endParaRPr>
          </a:p>
        </p:txBody>
      </p:sp>
      <p:sp>
        <p:nvSpPr>
          <p:cNvPr id="12" name="Google Shape;12;p4"/>
          <p:cNvSpPr/>
          <p:nvPr/>
        </p:nvSpPr>
        <p:spPr>
          <a:xfrm>
            <a:off x="-1" y="705417"/>
            <a:ext cx="9144001" cy="58673"/>
          </a:xfrm>
          <a:prstGeom prst="rect">
            <a:avLst/>
          </a:prstGeom>
          <a:solidFill>
            <a:srgbClr val="005BA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Noto Sans JP"/>
              <a:ea typeface="Noto Sans JP"/>
              <a:cs typeface="Noto Sans JP"/>
              <a:sym typeface="Noto Sans JP"/>
            </a:endParaRPr>
          </a:p>
        </p:txBody>
      </p:sp>
      <p:sp>
        <p:nvSpPr>
          <p:cNvPr id="13" name="Google Shape;13;p4"/>
          <p:cNvSpPr txBox="1">
            <a:spLocks noGrp="1"/>
          </p:cNvSpPr>
          <p:nvPr>
            <p:ph type="sldNum" idx="12"/>
          </p:nvPr>
        </p:nvSpPr>
        <p:spPr>
          <a:xfrm>
            <a:off x="8769893" y="6443281"/>
            <a:ext cx="374107" cy="298426"/>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ja"/>
              <a:t>‹#›</a:t>
            </a:fld>
            <a:endParaRPr/>
          </a:p>
        </p:txBody>
      </p:sp>
      <p:sp>
        <p:nvSpPr>
          <p:cNvPr id="14" name="Google Shape;14;p4"/>
          <p:cNvSpPr/>
          <p:nvPr/>
        </p:nvSpPr>
        <p:spPr>
          <a:xfrm>
            <a:off x="323851" y="1257115"/>
            <a:ext cx="831439" cy="226871"/>
          </a:xfrm>
          <a:prstGeom prst="rect">
            <a:avLst/>
          </a:prstGeom>
          <a:noFill/>
          <a:ln w="19050" cap="flat" cmpd="sng">
            <a:solidFill>
              <a:srgbClr val="262626"/>
            </a:solidFill>
            <a:prstDash val="solid"/>
            <a:round/>
            <a:headEnd type="none" w="sm" len="sm"/>
            <a:tailEnd type="none" w="sm" len="sm"/>
          </a:ln>
        </p:spPr>
        <p:txBody>
          <a:bodyPr spcFirstLastPara="1" wrap="square" lIns="72000" tIns="36000" rIns="72000" bIns="36000" anchor="ctr" anchorCtr="0">
            <a:noAutofit/>
          </a:bodyPr>
          <a:lstStyle/>
          <a:p>
            <a:pPr marL="0" marR="0" lvl="0" indent="0" algn="ctr" rtl="0">
              <a:lnSpc>
                <a:spcPct val="100000"/>
              </a:lnSpc>
              <a:spcBef>
                <a:spcPts val="0"/>
              </a:spcBef>
              <a:spcAft>
                <a:spcPts val="0"/>
              </a:spcAft>
              <a:buClr>
                <a:schemeClr val="dk1"/>
              </a:buClr>
              <a:buSzPts val="1300"/>
              <a:buFont typeface="Noto Sans JP"/>
              <a:buNone/>
            </a:pPr>
            <a:r>
              <a:rPr lang="ja" sz="1300" b="1" i="0" u="none" strike="noStrike" cap="none">
                <a:solidFill>
                  <a:schemeClr val="dk1"/>
                </a:solidFill>
                <a:latin typeface="Noto Sans JP"/>
                <a:ea typeface="Noto Sans JP"/>
                <a:cs typeface="Noto Sans JP"/>
                <a:sym typeface="Noto Sans JP"/>
              </a:rPr>
              <a:t>前提条件</a:t>
            </a:r>
            <a:endParaRPr sz="1400" b="1" i="0" u="none" strike="noStrike" cap="none">
              <a:solidFill>
                <a:srgbClr val="000000"/>
              </a:solidFill>
              <a:latin typeface="Arial"/>
              <a:ea typeface="Arial"/>
              <a:cs typeface="Arial"/>
              <a:sym typeface="Arial"/>
            </a:endParaRPr>
          </a:p>
        </p:txBody>
      </p:sp>
      <p:sp>
        <p:nvSpPr>
          <p:cNvPr id="15" name="Google Shape;15;p4"/>
          <p:cNvSpPr/>
          <p:nvPr/>
        </p:nvSpPr>
        <p:spPr>
          <a:xfrm>
            <a:off x="323851" y="3614858"/>
            <a:ext cx="1531619" cy="226800"/>
          </a:xfrm>
          <a:prstGeom prst="rect">
            <a:avLst/>
          </a:prstGeom>
          <a:noFill/>
          <a:ln w="19050" cap="flat" cmpd="sng">
            <a:solidFill>
              <a:srgbClr val="005BAD"/>
            </a:solidFill>
            <a:prstDash val="solid"/>
            <a:round/>
            <a:headEnd type="none" w="sm" len="sm"/>
            <a:tailEnd type="none" w="sm" len="sm"/>
          </a:ln>
        </p:spPr>
        <p:txBody>
          <a:bodyPr spcFirstLastPara="1" wrap="square" lIns="108000" tIns="36000" rIns="72000" bIns="18000" anchor="ctr" anchorCtr="0">
            <a:noAutofit/>
          </a:bodyPr>
          <a:lstStyle/>
          <a:p>
            <a:pPr marL="0" marR="0" lvl="0" indent="0" algn="ctr" rtl="0">
              <a:lnSpc>
                <a:spcPct val="100000"/>
              </a:lnSpc>
              <a:spcBef>
                <a:spcPts val="0"/>
              </a:spcBef>
              <a:spcAft>
                <a:spcPts val="0"/>
              </a:spcAft>
              <a:buClr>
                <a:srgbClr val="005BAD"/>
              </a:buClr>
              <a:buSzPts val="1300"/>
              <a:buFont typeface="Noto Sans JP"/>
              <a:buNone/>
            </a:pPr>
            <a:r>
              <a:rPr lang="ja" sz="1300" b="1" i="0" u="none" strike="noStrike" cap="none">
                <a:solidFill>
                  <a:srgbClr val="005BAD"/>
                </a:solidFill>
                <a:latin typeface="Noto Sans JP"/>
                <a:ea typeface="Noto Sans JP"/>
                <a:cs typeface="Noto Sans JP"/>
                <a:sym typeface="Noto Sans JP"/>
              </a:rPr>
              <a:t>討議</a:t>
            </a:r>
            <a:r>
              <a:rPr lang="ja" sz="1300" b="1" i="0" u="none" strike="noStrike" cap="none">
                <a:solidFill>
                  <a:schemeClr val="dk1"/>
                </a:solidFill>
                <a:latin typeface="Noto Sans JP"/>
                <a:ea typeface="Noto Sans JP"/>
                <a:cs typeface="Noto Sans JP"/>
                <a:sym typeface="Noto Sans JP"/>
              </a:rPr>
              <a:t>　パターン２</a:t>
            </a:r>
            <a:endParaRPr sz="1400" b="1" i="0" u="none" strike="noStrike" cap="none">
              <a:solidFill>
                <a:srgbClr val="000000"/>
              </a:solidFill>
              <a:latin typeface="Arial"/>
              <a:ea typeface="Arial"/>
              <a:cs typeface="Arial"/>
              <a:sym typeface="Arial"/>
            </a:endParaRPr>
          </a:p>
        </p:txBody>
      </p:sp>
      <p:sp>
        <p:nvSpPr>
          <p:cNvPr id="16" name="Google Shape;16;p4"/>
          <p:cNvSpPr/>
          <p:nvPr/>
        </p:nvSpPr>
        <p:spPr>
          <a:xfrm>
            <a:off x="324417" y="1541748"/>
            <a:ext cx="3455491" cy="1877632"/>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rtl="0">
              <a:lnSpc>
                <a:spcPct val="114000"/>
              </a:lnSpc>
              <a:spcBef>
                <a:spcPts val="0"/>
              </a:spcBef>
              <a:spcAft>
                <a:spcPts val="0"/>
              </a:spcAft>
              <a:buClr>
                <a:schemeClr val="dk1"/>
              </a:buClr>
              <a:buSzPts val="1100"/>
              <a:buFont typeface="Noto Sans JP"/>
              <a:buNone/>
            </a:pPr>
            <a:r>
              <a:rPr lang="ja" sz="1100" b="1" i="0" u="none" strike="noStrike" cap="none">
                <a:solidFill>
                  <a:schemeClr val="dk1"/>
                </a:solidFill>
                <a:latin typeface="Noto Sans JP"/>
                <a:ea typeface="Noto Sans JP"/>
                <a:cs typeface="Noto Sans JP"/>
                <a:sym typeface="Noto Sans JP"/>
              </a:rPr>
              <a:t>みなさんはメタバタウンの住人です。</a:t>
            </a:r>
            <a:endParaRPr sz="1100" b="1" i="0" u="none" strike="noStrike" cap="none">
              <a:solidFill>
                <a:schemeClr val="dk1"/>
              </a:solidFill>
              <a:latin typeface="Noto Sans JP"/>
              <a:ea typeface="Noto Sans JP"/>
              <a:cs typeface="Noto Sans JP"/>
              <a:sym typeface="Noto Sans JP"/>
            </a:endParaRPr>
          </a:p>
          <a:p>
            <a:pPr marL="0" marR="0" lvl="0" indent="0" algn="l" rtl="0">
              <a:lnSpc>
                <a:spcPct val="114000"/>
              </a:lnSpc>
              <a:spcBef>
                <a:spcPts val="0"/>
              </a:spcBef>
              <a:spcAft>
                <a:spcPts val="0"/>
              </a:spcAft>
              <a:buClr>
                <a:schemeClr val="dk1"/>
              </a:buClr>
              <a:buSzPts val="1100"/>
              <a:buFont typeface="Noto Sans JP"/>
              <a:buNone/>
            </a:pPr>
            <a:r>
              <a:rPr lang="ja" sz="1100" b="1" i="0" u="none" strike="noStrike" cap="none">
                <a:solidFill>
                  <a:schemeClr val="dk1"/>
                </a:solidFill>
                <a:latin typeface="Noto Sans JP"/>
                <a:ea typeface="Noto Sans JP"/>
                <a:cs typeface="Noto Sans JP"/>
                <a:sym typeface="Noto Sans JP"/>
              </a:rPr>
              <a:t>メタバタウンには家が４軒あり、町の真ん中を町が管理する川が流れています。</a:t>
            </a:r>
            <a:endParaRPr sz="1400" b="1" i="0" u="none" strike="noStrike" cap="none">
              <a:solidFill>
                <a:srgbClr val="000000"/>
              </a:solidFill>
              <a:latin typeface="Arial"/>
              <a:ea typeface="Arial"/>
              <a:cs typeface="Arial"/>
              <a:sym typeface="Arial"/>
            </a:endParaRPr>
          </a:p>
          <a:p>
            <a:pPr marL="0" marR="0" lvl="0" indent="0" algn="l" rtl="0">
              <a:lnSpc>
                <a:spcPct val="114000"/>
              </a:lnSpc>
              <a:spcBef>
                <a:spcPts val="0"/>
              </a:spcBef>
              <a:spcAft>
                <a:spcPts val="0"/>
              </a:spcAft>
              <a:buClr>
                <a:schemeClr val="dk1"/>
              </a:buClr>
              <a:buSzPts val="1100"/>
              <a:buFont typeface="Noto Sans JP"/>
              <a:buNone/>
            </a:pPr>
            <a:r>
              <a:rPr lang="ja" sz="1100" b="1" i="0" u="none" strike="noStrike" cap="none">
                <a:solidFill>
                  <a:schemeClr val="dk1"/>
                </a:solidFill>
                <a:latin typeface="Noto Sans JP"/>
                <a:ea typeface="Noto Sans JP"/>
                <a:cs typeface="Noto Sans JP"/>
                <a:sym typeface="Noto Sans JP"/>
              </a:rPr>
              <a:t>行き来には渡し船を使っていますが、</a:t>
            </a:r>
            <a:endParaRPr sz="1100" b="1" i="0" u="none" strike="noStrike" cap="none">
              <a:solidFill>
                <a:schemeClr val="dk1"/>
              </a:solidFill>
              <a:latin typeface="Noto Sans JP"/>
              <a:ea typeface="Noto Sans JP"/>
              <a:cs typeface="Noto Sans JP"/>
              <a:sym typeface="Noto Sans JP"/>
            </a:endParaRPr>
          </a:p>
          <a:p>
            <a:pPr marL="0" marR="0" lvl="0" indent="0" algn="l" rtl="0">
              <a:lnSpc>
                <a:spcPct val="114000"/>
              </a:lnSpc>
              <a:spcBef>
                <a:spcPts val="0"/>
              </a:spcBef>
              <a:spcAft>
                <a:spcPts val="0"/>
              </a:spcAft>
              <a:buClr>
                <a:schemeClr val="dk1"/>
              </a:buClr>
              <a:buSzPts val="1100"/>
              <a:buFont typeface="Noto Sans JP"/>
              <a:buNone/>
            </a:pPr>
            <a:r>
              <a:rPr lang="ja" sz="1100" b="1" i="0" u="none" strike="noStrike" cap="none">
                <a:solidFill>
                  <a:schemeClr val="dk1"/>
                </a:solidFill>
                <a:latin typeface="Noto Sans JP"/>
                <a:ea typeface="Noto Sans JP"/>
                <a:cs typeface="Noto Sans JP"/>
                <a:sym typeface="Noto Sans JP"/>
              </a:rPr>
              <a:t>雨で増水すると運航できず不便でした。</a:t>
            </a:r>
            <a:endParaRPr sz="1400" b="1" i="0" u="none" strike="noStrike" cap="none">
              <a:solidFill>
                <a:srgbClr val="000000"/>
              </a:solidFill>
              <a:latin typeface="Arial"/>
              <a:ea typeface="Arial"/>
              <a:cs typeface="Arial"/>
              <a:sym typeface="Arial"/>
            </a:endParaRPr>
          </a:p>
          <a:p>
            <a:pPr marL="0" marR="0" lvl="0" indent="0" algn="l" rtl="0">
              <a:lnSpc>
                <a:spcPct val="114000"/>
              </a:lnSpc>
              <a:spcBef>
                <a:spcPts val="0"/>
              </a:spcBef>
              <a:spcAft>
                <a:spcPts val="0"/>
              </a:spcAft>
              <a:buClr>
                <a:schemeClr val="dk1"/>
              </a:buClr>
              <a:buSzPts val="1100"/>
              <a:buFont typeface="Noto Sans JP"/>
              <a:buNone/>
            </a:pPr>
            <a:r>
              <a:rPr lang="ja" sz="1100" b="1" i="0" u="none" strike="noStrike" cap="none">
                <a:solidFill>
                  <a:schemeClr val="dk1"/>
                </a:solidFill>
                <a:latin typeface="Noto Sans JP"/>
                <a:ea typeface="Noto Sans JP"/>
                <a:cs typeface="Noto Sans JP"/>
                <a:sym typeface="Noto Sans JP"/>
              </a:rPr>
              <a:t>今回、</a:t>
            </a:r>
            <a:r>
              <a:rPr lang="ja" sz="1100" b="1" i="0" u="none" strike="noStrike" cap="none">
                <a:solidFill>
                  <a:srgbClr val="C00000"/>
                </a:solidFill>
                <a:latin typeface="Noto Sans JP"/>
                <a:ea typeface="Noto Sans JP"/>
                <a:cs typeface="Noto Sans JP"/>
                <a:sym typeface="Noto Sans JP"/>
              </a:rPr>
              <a:t> メタバタウンの全ての住人の希望 </a:t>
            </a:r>
            <a:r>
              <a:rPr lang="ja" sz="1100" b="1" i="0" u="none" strike="noStrike" cap="none">
                <a:solidFill>
                  <a:schemeClr val="dk1"/>
                </a:solidFill>
                <a:latin typeface="Noto Sans JP"/>
                <a:ea typeface="Noto Sans JP"/>
                <a:cs typeface="Noto Sans JP"/>
                <a:sym typeface="Noto Sans JP"/>
              </a:rPr>
              <a:t>により</a:t>
            </a:r>
            <a:endParaRPr sz="1100" b="1" i="0" u="none" strike="noStrike" cap="none">
              <a:solidFill>
                <a:schemeClr val="dk1"/>
              </a:solidFill>
              <a:latin typeface="Noto Sans JP"/>
              <a:ea typeface="Noto Sans JP"/>
              <a:cs typeface="Noto Sans JP"/>
              <a:sym typeface="Noto Sans JP"/>
            </a:endParaRPr>
          </a:p>
          <a:p>
            <a:pPr marL="0" marR="0" lvl="0" indent="0" algn="l" rtl="0">
              <a:lnSpc>
                <a:spcPct val="114000"/>
              </a:lnSpc>
              <a:spcBef>
                <a:spcPts val="0"/>
              </a:spcBef>
              <a:spcAft>
                <a:spcPts val="0"/>
              </a:spcAft>
              <a:buClr>
                <a:schemeClr val="dk1"/>
              </a:buClr>
              <a:buSzPts val="1100"/>
              <a:buFont typeface="Noto Sans JP"/>
              <a:buNone/>
            </a:pPr>
            <a:r>
              <a:rPr lang="ja" sz="1100" b="1" i="0" u="none" strike="noStrike" cap="none">
                <a:solidFill>
                  <a:schemeClr val="dk1"/>
                </a:solidFill>
                <a:latin typeface="Noto Sans JP"/>
                <a:ea typeface="Noto Sans JP"/>
                <a:cs typeface="Noto Sans JP"/>
                <a:sym typeface="Noto Sans JP"/>
              </a:rPr>
              <a:t>橋を建設することになりました。</a:t>
            </a:r>
            <a:endParaRPr sz="1400" b="1" i="0" u="none" strike="noStrike" cap="none">
              <a:solidFill>
                <a:srgbClr val="000000"/>
              </a:solidFill>
              <a:latin typeface="Arial"/>
              <a:ea typeface="Arial"/>
              <a:cs typeface="Arial"/>
              <a:sym typeface="Arial"/>
            </a:endParaRPr>
          </a:p>
          <a:p>
            <a:pPr marL="0" marR="0" lvl="0" indent="0" algn="l" rtl="0">
              <a:lnSpc>
                <a:spcPct val="114000"/>
              </a:lnSpc>
              <a:spcBef>
                <a:spcPts val="0"/>
              </a:spcBef>
              <a:spcAft>
                <a:spcPts val="0"/>
              </a:spcAft>
              <a:buClr>
                <a:schemeClr val="dk1"/>
              </a:buClr>
              <a:buSzPts val="1100"/>
              <a:buFont typeface="Noto Sans JP"/>
              <a:buNone/>
            </a:pPr>
            <a:r>
              <a:rPr lang="ja" sz="1100" b="1" i="0" u="none" strike="noStrike" cap="none">
                <a:solidFill>
                  <a:schemeClr val="dk1"/>
                </a:solidFill>
                <a:latin typeface="Noto Sans JP"/>
                <a:ea typeface="Noto Sans JP"/>
                <a:cs typeface="Noto Sans JP"/>
                <a:sym typeface="Noto Sans JP"/>
              </a:rPr>
              <a:t>橋の建設費用は400万円です。</a:t>
            </a:r>
            <a:endParaRPr sz="1100" b="1" i="0" u="none" strike="noStrike" cap="none">
              <a:solidFill>
                <a:schemeClr val="dk1"/>
              </a:solidFill>
              <a:latin typeface="Noto Sans JP"/>
              <a:ea typeface="Noto Sans JP"/>
              <a:cs typeface="Noto Sans JP"/>
              <a:sym typeface="Noto Sans JP"/>
            </a:endParaRPr>
          </a:p>
          <a:p>
            <a:pPr marL="0" marR="0" lvl="0" indent="0" algn="l" rtl="0">
              <a:lnSpc>
                <a:spcPct val="114000"/>
              </a:lnSpc>
              <a:spcBef>
                <a:spcPts val="0"/>
              </a:spcBef>
              <a:spcAft>
                <a:spcPts val="0"/>
              </a:spcAft>
              <a:buClr>
                <a:schemeClr val="dk1"/>
              </a:buClr>
              <a:buSzPts val="1100"/>
              <a:buFont typeface="Noto Sans JP"/>
              <a:buNone/>
            </a:pPr>
            <a:r>
              <a:rPr lang="ja" sz="1100" b="1" i="0" u="none" strike="noStrike" cap="none">
                <a:solidFill>
                  <a:schemeClr val="dk1"/>
                </a:solidFill>
                <a:latin typeface="Noto Sans JP"/>
                <a:ea typeface="Noto Sans JP"/>
                <a:cs typeface="Noto Sans JP"/>
                <a:sym typeface="Noto Sans JP"/>
              </a:rPr>
              <a:t>どのように負担すればいいと思いますか。</a:t>
            </a:r>
            <a:endParaRPr sz="1400" b="1" i="0" u="none" strike="noStrike" cap="none">
              <a:solidFill>
                <a:srgbClr val="000000"/>
              </a:solidFill>
              <a:latin typeface="Arial"/>
              <a:ea typeface="Arial"/>
              <a:cs typeface="Arial"/>
              <a:sym typeface="Arial"/>
            </a:endParaRPr>
          </a:p>
        </p:txBody>
      </p:sp>
      <p:sp>
        <p:nvSpPr>
          <p:cNvPr id="17" name="Google Shape;17;p4"/>
          <p:cNvSpPr/>
          <p:nvPr/>
        </p:nvSpPr>
        <p:spPr>
          <a:xfrm>
            <a:off x="849629" y="2583495"/>
            <a:ext cx="2139971" cy="177756"/>
          </a:xfrm>
          <a:prstGeom prst="rect">
            <a:avLst/>
          </a:prstGeom>
          <a:noFill/>
          <a:ln w="12700" cap="flat" cmpd="sng">
            <a:solidFill>
              <a:srgbClr val="C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Noto Sans JP"/>
              <a:ea typeface="Noto Sans JP"/>
              <a:cs typeface="Noto Sans JP"/>
              <a:sym typeface="Noto Sans JP"/>
            </a:endParaRPr>
          </a:p>
        </p:txBody>
      </p:sp>
      <p:sp>
        <p:nvSpPr>
          <p:cNvPr id="18" name="Google Shape;18;p4"/>
          <p:cNvSpPr/>
          <p:nvPr/>
        </p:nvSpPr>
        <p:spPr>
          <a:xfrm>
            <a:off x="324417" y="3888724"/>
            <a:ext cx="2829091" cy="2831493"/>
          </a:xfrm>
          <a:prstGeom prst="rect">
            <a:avLst/>
          </a:prstGeom>
          <a:solidFill>
            <a:srgbClr val="EBFAFF"/>
          </a:solidFill>
          <a:ln>
            <a:noFill/>
          </a:ln>
        </p:spPr>
        <p:txBody>
          <a:bodyPr spcFirstLastPara="1" wrap="square" lIns="91425" tIns="45700" rIns="91425" bIns="45700" anchor="ctr" anchorCtr="0">
            <a:noAutofit/>
          </a:bodyPr>
          <a:lstStyle/>
          <a:p>
            <a:pPr marL="0" marR="0" lvl="0" indent="0" algn="l" rtl="0">
              <a:lnSpc>
                <a:spcPct val="114000"/>
              </a:lnSpc>
              <a:spcBef>
                <a:spcPts val="0"/>
              </a:spcBef>
              <a:spcAft>
                <a:spcPts val="0"/>
              </a:spcAft>
              <a:buClr>
                <a:schemeClr val="dk1"/>
              </a:buClr>
              <a:buSzPts val="1100"/>
              <a:buFont typeface="Arial"/>
              <a:buNone/>
            </a:pPr>
            <a:endParaRPr sz="1100" b="0" i="0" u="none" strike="noStrike" cap="none">
              <a:solidFill>
                <a:schemeClr val="dk1"/>
              </a:solidFill>
              <a:latin typeface="Noto Sans JP"/>
              <a:ea typeface="Noto Sans JP"/>
              <a:cs typeface="Noto Sans JP"/>
              <a:sym typeface="Noto Sans JP"/>
            </a:endParaRPr>
          </a:p>
        </p:txBody>
      </p:sp>
      <p:sp>
        <p:nvSpPr>
          <p:cNvPr id="19" name="Google Shape;19;p4"/>
          <p:cNvSpPr/>
          <p:nvPr/>
        </p:nvSpPr>
        <p:spPr>
          <a:xfrm>
            <a:off x="3928373" y="1541748"/>
            <a:ext cx="2008963" cy="1877632"/>
          </a:xfrm>
          <a:prstGeom prst="rect">
            <a:avLst/>
          </a:prstGeom>
          <a:solidFill>
            <a:srgbClr val="F2F2F2"/>
          </a:solidFill>
          <a:ln>
            <a:noFill/>
          </a:ln>
        </p:spPr>
        <p:txBody>
          <a:bodyPr spcFirstLastPara="1" wrap="square" lIns="91425" tIns="90000" rIns="91425" bIns="45700" anchor="t" anchorCtr="0">
            <a:noAutofit/>
          </a:bodyPr>
          <a:lstStyle/>
          <a:p>
            <a:pPr marL="0" marR="0" lvl="0" indent="0" algn="l" rtl="0">
              <a:lnSpc>
                <a:spcPct val="114000"/>
              </a:lnSpc>
              <a:spcBef>
                <a:spcPts val="0"/>
              </a:spcBef>
              <a:spcAft>
                <a:spcPts val="0"/>
              </a:spcAft>
              <a:buClr>
                <a:schemeClr val="dk1"/>
              </a:buClr>
              <a:buSzPts val="1100"/>
              <a:buFont typeface="Noto Sans JP"/>
              <a:buNone/>
            </a:pPr>
            <a:r>
              <a:rPr lang="ja" sz="1100" b="1" i="0" u="none" strike="noStrike" cap="none">
                <a:solidFill>
                  <a:schemeClr val="dk1"/>
                </a:solidFill>
                <a:latin typeface="Noto Sans JP"/>
                <a:ea typeface="Noto Sans JP"/>
                <a:cs typeface="Noto Sans JP"/>
                <a:sym typeface="Noto Sans JP"/>
              </a:rPr>
              <a:t>各家の家族構成・所得金額</a:t>
            </a:r>
            <a:endParaRPr sz="1100" b="1" i="0" u="none" strike="noStrike" cap="none">
              <a:solidFill>
                <a:schemeClr val="dk1"/>
              </a:solidFill>
              <a:latin typeface="Noto Sans JP"/>
              <a:ea typeface="Noto Sans JP"/>
              <a:cs typeface="Noto Sans JP"/>
              <a:sym typeface="Noto Sans JP"/>
            </a:endParaRPr>
          </a:p>
          <a:p>
            <a:pPr marL="0" marR="0" lvl="0" indent="0" algn="l" rtl="0">
              <a:lnSpc>
                <a:spcPct val="114000"/>
              </a:lnSpc>
              <a:spcBef>
                <a:spcPts val="0"/>
              </a:spcBef>
              <a:spcAft>
                <a:spcPts val="0"/>
              </a:spcAft>
              <a:buClr>
                <a:schemeClr val="dk1"/>
              </a:buClr>
              <a:buSzPts val="1100"/>
              <a:buFont typeface="Noto Sans JP"/>
              <a:buNone/>
            </a:pPr>
            <a:r>
              <a:rPr lang="ja" sz="1100" b="1" i="0" u="none" strike="noStrike" cap="none">
                <a:solidFill>
                  <a:schemeClr val="dk1"/>
                </a:solidFill>
                <a:latin typeface="Noto Sans JP"/>
                <a:ea typeface="Noto Sans JP"/>
                <a:cs typeface="Noto Sans JP"/>
                <a:sym typeface="Noto Sans JP"/>
              </a:rPr>
              <a:t>・使用回数が同じ場合</a:t>
            </a:r>
            <a:endParaRPr sz="1100" b="1" i="0" u="none" strike="noStrike" cap="none">
              <a:solidFill>
                <a:schemeClr val="dk1"/>
              </a:solidFill>
              <a:latin typeface="Noto Sans JP"/>
              <a:ea typeface="Noto Sans JP"/>
              <a:cs typeface="Noto Sans JP"/>
              <a:sym typeface="Noto Sans JP"/>
            </a:endParaRPr>
          </a:p>
          <a:p>
            <a:pPr marL="0" marR="0" lvl="0" indent="0" algn="l" rtl="0">
              <a:lnSpc>
                <a:spcPct val="114000"/>
              </a:lnSpc>
              <a:spcBef>
                <a:spcPts val="0"/>
              </a:spcBef>
              <a:spcAft>
                <a:spcPts val="0"/>
              </a:spcAft>
              <a:buClr>
                <a:schemeClr val="dk1"/>
              </a:buClr>
              <a:buSzPts val="1100"/>
              <a:buFont typeface="Arial"/>
              <a:buNone/>
            </a:pPr>
            <a:endParaRPr sz="1100" b="1" i="0" u="none" strike="noStrike" cap="none">
              <a:solidFill>
                <a:schemeClr val="dk1"/>
              </a:solidFill>
              <a:latin typeface="Noto Sans JP"/>
              <a:ea typeface="Noto Sans JP"/>
              <a:cs typeface="Noto Sans JP"/>
              <a:sym typeface="Noto Sans JP"/>
            </a:endParaRPr>
          </a:p>
          <a:p>
            <a:pPr marL="171450" marR="0" lvl="0" indent="-171450" algn="l" rtl="0">
              <a:lnSpc>
                <a:spcPct val="114000"/>
              </a:lnSpc>
              <a:spcBef>
                <a:spcPts val="0"/>
              </a:spcBef>
              <a:spcAft>
                <a:spcPts val="0"/>
              </a:spcAft>
              <a:buClr>
                <a:schemeClr val="dk1"/>
              </a:buClr>
              <a:buSzPts val="1100"/>
              <a:buFont typeface="Noto Sans Symbols"/>
              <a:buChar char="●"/>
            </a:pPr>
            <a:r>
              <a:rPr lang="ja" sz="1100" b="1" i="0" u="none" strike="noStrike" cap="none">
                <a:solidFill>
                  <a:schemeClr val="dk1"/>
                </a:solidFill>
                <a:latin typeface="Noto Sans JP"/>
                <a:ea typeface="Noto Sans JP"/>
                <a:cs typeface="Noto Sans JP"/>
                <a:sym typeface="Noto Sans JP"/>
              </a:rPr>
              <a:t>ヒント</a:t>
            </a:r>
            <a:endParaRPr sz="1100" b="1" i="0" u="none" strike="noStrike" cap="none">
              <a:solidFill>
                <a:schemeClr val="dk1"/>
              </a:solidFill>
              <a:latin typeface="Noto Sans JP"/>
              <a:ea typeface="Noto Sans JP"/>
              <a:cs typeface="Noto Sans JP"/>
              <a:sym typeface="Noto Sans JP"/>
            </a:endParaRPr>
          </a:p>
          <a:p>
            <a:pPr marL="0" marR="0" lvl="0" indent="174625" algn="l" rtl="0">
              <a:lnSpc>
                <a:spcPct val="114000"/>
              </a:lnSpc>
              <a:spcBef>
                <a:spcPts val="0"/>
              </a:spcBef>
              <a:spcAft>
                <a:spcPts val="0"/>
              </a:spcAft>
              <a:buClr>
                <a:schemeClr val="dk1"/>
              </a:buClr>
              <a:buSzPts val="1100"/>
              <a:buFont typeface="Noto Sans Symbols"/>
              <a:buNone/>
            </a:pPr>
            <a:r>
              <a:rPr lang="ja" sz="1000" b="1" i="0" u="none" strike="noStrike" cap="none">
                <a:solidFill>
                  <a:schemeClr val="dk1"/>
                </a:solidFill>
                <a:latin typeface="Noto Sans JP"/>
                <a:ea typeface="Noto Sans JP"/>
                <a:cs typeface="Noto Sans JP"/>
                <a:sym typeface="Noto Sans JP"/>
              </a:rPr>
              <a:t>４軒とも同じ条件だから、</a:t>
            </a:r>
            <a:endParaRPr sz="1000" b="1" i="0" u="none" strike="noStrike" cap="none">
              <a:solidFill>
                <a:schemeClr val="dk1"/>
              </a:solidFill>
              <a:latin typeface="Noto Sans JP"/>
              <a:ea typeface="Noto Sans JP"/>
              <a:cs typeface="Noto Sans JP"/>
              <a:sym typeface="Noto Sans JP"/>
            </a:endParaRPr>
          </a:p>
          <a:p>
            <a:pPr marL="0" marR="0" lvl="0" indent="174625" algn="l" rtl="0">
              <a:lnSpc>
                <a:spcPct val="114000"/>
              </a:lnSpc>
              <a:spcBef>
                <a:spcPts val="0"/>
              </a:spcBef>
              <a:spcAft>
                <a:spcPts val="0"/>
              </a:spcAft>
              <a:buClr>
                <a:schemeClr val="dk1"/>
              </a:buClr>
              <a:buSzPts val="1100"/>
              <a:buFont typeface="Noto Sans Symbols"/>
              <a:buNone/>
            </a:pPr>
            <a:r>
              <a:rPr lang="ja" sz="1000" b="1" i="0" u="none" strike="noStrike" cap="none">
                <a:solidFill>
                  <a:schemeClr val="dk1"/>
                </a:solidFill>
                <a:latin typeface="Noto Sans JP"/>
                <a:ea typeface="Noto Sans JP"/>
                <a:cs typeface="Noto Sans JP"/>
                <a:sym typeface="Noto Sans JP"/>
              </a:rPr>
              <a:t>公平に負担すると…</a:t>
            </a:r>
            <a:endParaRPr sz="1000" b="1" i="0" u="none" strike="noStrike" cap="none">
              <a:solidFill>
                <a:schemeClr val="dk1"/>
              </a:solidFill>
              <a:latin typeface="Noto Sans JP"/>
              <a:ea typeface="Noto Sans JP"/>
              <a:cs typeface="Noto Sans JP"/>
              <a:sym typeface="Noto Sans JP"/>
            </a:endParaRPr>
          </a:p>
        </p:txBody>
      </p:sp>
      <p:graphicFrame>
        <p:nvGraphicFramePr>
          <p:cNvPr id="20" name="Google Shape;20;p4"/>
          <p:cNvGraphicFramePr/>
          <p:nvPr/>
        </p:nvGraphicFramePr>
        <p:xfrm>
          <a:off x="3153508" y="3900331"/>
          <a:ext cx="5666850" cy="2822475"/>
        </p:xfrm>
        <a:graphic>
          <a:graphicData uri="http://schemas.openxmlformats.org/drawingml/2006/table">
            <a:tbl>
              <a:tblPr firstRow="1" bandRow="1">
                <a:noFill/>
                <a:tableStyleId>{B6F24FC1-09A6-4566-BBE9-8273AD1D4F68}</a:tableStyleId>
              </a:tblPr>
              <a:tblGrid>
                <a:gridCol w="942175">
                  <a:extLst>
                    <a:ext uri="{9D8B030D-6E8A-4147-A177-3AD203B41FA5}">
                      <a16:colId xmlns:a16="http://schemas.microsoft.com/office/drawing/2014/main" val="20000"/>
                    </a:ext>
                  </a:extLst>
                </a:gridCol>
                <a:gridCol w="897400">
                  <a:extLst>
                    <a:ext uri="{9D8B030D-6E8A-4147-A177-3AD203B41FA5}">
                      <a16:colId xmlns:a16="http://schemas.microsoft.com/office/drawing/2014/main" val="20001"/>
                    </a:ext>
                  </a:extLst>
                </a:gridCol>
                <a:gridCol w="1216350">
                  <a:extLst>
                    <a:ext uri="{9D8B030D-6E8A-4147-A177-3AD203B41FA5}">
                      <a16:colId xmlns:a16="http://schemas.microsoft.com/office/drawing/2014/main" val="20002"/>
                    </a:ext>
                  </a:extLst>
                </a:gridCol>
                <a:gridCol w="1277950">
                  <a:extLst>
                    <a:ext uri="{9D8B030D-6E8A-4147-A177-3AD203B41FA5}">
                      <a16:colId xmlns:a16="http://schemas.microsoft.com/office/drawing/2014/main" val="20003"/>
                    </a:ext>
                  </a:extLst>
                </a:gridCol>
                <a:gridCol w="1332975">
                  <a:extLst>
                    <a:ext uri="{9D8B030D-6E8A-4147-A177-3AD203B41FA5}">
                      <a16:colId xmlns:a16="http://schemas.microsoft.com/office/drawing/2014/main" val="20004"/>
                    </a:ext>
                  </a:extLst>
                </a:gridCol>
              </a:tblGrid>
              <a:tr h="482225">
                <a:tc>
                  <a:txBody>
                    <a:bodyPr/>
                    <a:lstStyle/>
                    <a:p>
                      <a:pPr marL="0" marR="0" lvl="0" indent="0" algn="ctr" rtl="0">
                        <a:lnSpc>
                          <a:spcPct val="100000"/>
                        </a:lnSpc>
                        <a:spcBef>
                          <a:spcPts val="0"/>
                        </a:spcBef>
                        <a:spcAft>
                          <a:spcPts val="0"/>
                        </a:spcAft>
                        <a:buClr>
                          <a:srgbClr val="000000"/>
                        </a:buClr>
                        <a:buSzPts val="1400"/>
                        <a:buFont typeface="Arial"/>
                        <a:buNone/>
                      </a:pPr>
                      <a:endParaRPr sz="1400" b="0" u="none" strike="noStrike" cap="none">
                        <a:solidFill>
                          <a:schemeClr val="lt1"/>
                        </a:solidFill>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rgbClr val="005BAD"/>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5BAD"/>
                      </a:solidFill>
                      <a:prstDash val="solid"/>
                      <a:round/>
                      <a:headEnd type="none" w="sm" len="sm"/>
                      <a:tailEnd type="none" w="sm" len="sm"/>
                    </a:lnB>
                    <a:solidFill>
                      <a:srgbClr val="EBFA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ja" sz="1400" b="1" u="none" strike="noStrike" cap="none">
                          <a:solidFill>
                            <a:schemeClr val="lt1"/>
                          </a:solidFill>
                          <a:latin typeface="Noto Sans JP"/>
                          <a:ea typeface="Noto Sans JP"/>
                          <a:cs typeface="Noto Sans JP"/>
                          <a:sym typeface="Noto Sans JP"/>
                        </a:rPr>
                        <a:t>家族</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rgbClr val="005BAD"/>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ja" sz="1400" b="1" u="none" strike="noStrike" cap="none">
                          <a:solidFill>
                            <a:schemeClr val="lt1"/>
                          </a:solidFill>
                          <a:latin typeface="Noto Sans JP"/>
                          <a:ea typeface="Noto Sans JP"/>
                          <a:cs typeface="Noto Sans JP"/>
                          <a:sym typeface="Noto Sans JP"/>
                        </a:rPr>
                        <a:t>所得金額</a:t>
                      </a:r>
                      <a:endParaRPr sz="1100" b="1" u="none" strike="noStrike" cap="none">
                        <a:solidFill>
                          <a:schemeClr val="lt1"/>
                        </a:solidFill>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rgbClr val="005BAD"/>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ja" sz="1400" b="1" u="none" strike="noStrike" cap="none">
                          <a:solidFill>
                            <a:schemeClr val="lt1"/>
                          </a:solidFill>
                          <a:latin typeface="Noto Sans JP"/>
                          <a:ea typeface="Noto Sans JP"/>
                          <a:cs typeface="Noto Sans JP"/>
                          <a:sym typeface="Noto Sans JP"/>
                        </a:rPr>
                        <a:t>使用回数</a:t>
                      </a:r>
                      <a:endParaRPr sz="1400" b="1" u="none" strike="noStrike" cap="none">
                        <a:solidFill>
                          <a:schemeClr val="lt1"/>
                        </a:solidFill>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rgbClr val="005BAD"/>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ja" sz="1400" b="1" u="none" strike="noStrike" cap="none">
                          <a:solidFill>
                            <a:schemeClr val="lt1"/>
                          </a:solidFill>
                          <a:latin typeface="Noto Sans JP"/>
                          <a:ea typeface="Noto Sans JP"/>
                          <a:cs typeface="Noto Sans JP"/>
                          <a:sym typeface="Noto Sans JP"/>
                        </a:rPr>
                        <a:t>負担金額</a:t>
                      </a:r>
                      <a:endParaRPr sz="1400" b="1" u="none" strike="noStrike" cap="none">
                        <a:solidFill>
                          <a:schemeClr val="lt1"/>
                        </a:solidFill>
                      </a:endParaRPr>
                    </a:p>
                  </a:txBody>
                  <a:tcPr marL="91450" marR="91450" marT="45725" marB="45725" anchor="ctr">
                    <a:lnL w="12700" cap="flat" cmpd="sng">
                      <a:solidFill>
                        <a:schemeClr val="lt1"/>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rgbClr val="005BAD"/>
                    </a:solidFill>
                  </a:tcPr>
                </a:tc>
                <a:extLst>
                  <a:ext uri="{0D108BD9-81ED-4DB2-BD59-A6C34878D82A}">
                    <a16:rowId xmlns:a16="http://schemas.microsoft.com/office/drawing/2014/main" val="10000"/>
                  </a:ext>
                </a:extLst>
              </a:tr>
              <a:tr h="468050">
                <a:tc>
                  <a:txBody>
                    <a:bodyPr/>
                    <a:lstStyle/>
                    <a:p>
                      <a:pPr marL="0" marR="0" lvl="0" indent="0" algn="ctr" rtl="0">
                        <a:lnSpc>
                          <a:spcPct val="100000"/>
                        </a:lnSpc>
                        <a:spcBef>
                          <a:spcPts val="0"/>
                        </a:spcBef>
                        <a:spcAft>
                          <a:spcPts val="0"/>
                        </a:spcAft>
                        <a:buClr>
                          <a:srgbClr val="000000"/>
                        </a:buClr>
                        <a:buSzPts val="1200"/>
                        <a:buFont typeface="Arial"/>
                        <a:buNone/>
                      </a:pPr>
                      <a:r>
                        <a:rPr lang="ja" sz="1200" b="1" u="none" strike="noStrike" cap="none">
                          <a:latin typeface="Noto Sans JP"/>
                          <a:ea typeface="Noto Sans JP"/>
                          <a:cs typeface="Noto Sans JP"/>
                          <a:sym typeface="Noto Sans JP"/>
                        </a:rPr>
                        <a:t>Ａ家</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ja" sz="1200" b="1" u="none" strike="noStrike" cap="none">
                          <a:latin typeface="Noto Sans JP"/>
                          <a:ea typeface="Noto Sans JP"/>
                          <a:cs typeface="Noto Sans JP"/>
                          <a:sym typeface="Noto Sans JP"/>
                        </a:rPr>
                        <a:t>４人</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ja" sz="1200" b="1" u="none" strike="noStrike" cap="none">
                          <a:latin typeface="Noto Sans JP"/>
                          <a:ea typeface="Noto Sans JP"/>
                          <a:cs typeface="Noto Sans JP"/>
                          <a:sym typeface="Noto Sans JP"/>
                        </a:rPr>
                        <a:t>1,000万円</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ja" sz="1200" b="1" u="none" strike="noStrike" cap="none">
                          <a:latin typeface="Noto Sans JP"/>
                          <a:ea typeface="Noto Sans JP"/>
                          <a:cs typeface="Noto Sans JP"/>
                          <a:sym typeface="Noto Sans JP"/>
                        </a:rPr>
                        <a:t>月10回</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rgbClr val="000000"/>
                        </a:buClr>
                        <a:buSzPts val="1200"/>
                        <a:buFont typeface="Arial"/>
                        <a:buNone/>
                      </a:pPr>
                      <a:r>
                        <a:rPr lang="ja" sz="1200" b="1" u="none" strike="noStrike" cap="none">
                          <a:latin typeface="Noto Sans JP"/>
                          <a:ea typeface="Noto Sans JP"/>
                          <a:cs typeface="Noto Sans JP"/>
                          <a:sym typeface="Noto Sans JP"/>
                        </a:rPr>
                        <a:t>万円</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rgbClr val="EBFFFC"/>
                    </a:solidFill>
                  </a:tcPr>
                </a:tc>
                <a:extLst>
                  <a:ext uri="{0D108BD9-81ED-4DB2-BD59-A6C34878D82A}">
                    <a16:rowId xmlns:a16="http://schemas.microsoft.com/office/drawing/2014/main" val="10001"/>
                  </a:ext>
                </a:extLst>
              </a:tr>
              <a:tr h="468050">
                <a:tc>
                  <a:txBody>
                    <a:bodyPr/>
                    <a:lstStyle/>
                    <a:p>
                      <a:pPr marL="0" marR="0" lvl="0" indent="0" algn="ctr" rtl="0">
                        <a:lnSpc>
                          <a:spcPct val="100000"/>
                        </a:lnSpc>
                        <a:spcBef>
                          <a:spcPts val="0"/>
                        </a:spcBef>
                        <a:spcAft>
                          <a:spcPts val="0"/>
                        </a:spcAft>
                        <a:buClr>
                          <a:srgbClr val="000000"/>
                        </a:buClr>
                        <a:buSzPts val="1200"/>
                        <a:buFont typeface="Arial"/>
                        <a:buNone/>
                      </a:pPr>
                      <a:r>
                        <a:rPr lang="ja" sz="1200" b="1" u="none" strike="noStrike" cap="none">
                          <a:latin typeface="Noto Sans JP"/>
                          <a:ea typeface="Noto Sans JP"/>
                          <a:cs typeface="Noto Sans JP"/>
                          <a:sym typeface="Noto Sans JP"/>
                        </a:rPr>
                        <a:t>Ｂ家</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ja" sz="1200" b="1" u="none" strike="noStrike" cap="none">
                          <a:latin typeface="Noto Sans JP"/>
                          <a:ea typeface="Noto Sans JP"/>
                          <a:cs typeface="Noto Sans JP"/>
                          <a:sym typeface="Noto Sans JP"/>
                        </a:rPr>
                        <a:t>４人</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ja" sz="1200" b="1" u="none" strike="noStrike" cap="none">
                          <a:latin typeface="Noto Sans JP"/>
                          <a:ea typeface="Noto Sans JP"/>
                          <a:cs typeface="Noto Sans JP"/>
                          <a:sym typeface="Noto Sans JP"/>
                        </a:rPr>
                        <a:t>600万円</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ja" sz="1200" b="1" u="none" strike="noStrike" cap="none">
                          <a:latin typeface="Noto Sans JP"/>
                          <a:ea typeface="Noto Sans JP"/>
                          <a:cs typeface="Noto Sans JP"/>
                          <a:sym typeface="Noto Sans JP"/>
                        </a:rPr>
                        <a:t>月10回</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rgbClr val="000000"/>
                        </a:buClr>
                        <a:buSzPts val="1200"/>
                        <a:buFont typeface="Arial"/>
                        <a:buNone/>
                      </a:pPr>
                      <a:r>
                        <a:rPr lang="ja" sz="1200" b="1" u="none" strike="noStrike" cap="none">
                          <a:latin typeface="Noto Sans JP"/>
                          <a:ea typeface="Noto Sans JP"/>
                          <a:cs typeface="Noto Sans JP"/>
                          <a:sym typeface="Noto Sans JP"/>
                        </a:rPr>
                        <a:t>万円</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rgbClr val="EBFFFC"/>
                    </a:solidFill>
                  </a:tcPr>
                </a:tc>
                <a:extLst>
                  <a:ext uri="{0D108BD9-81ED-4DB2-BD59-A6C34878D82A}">
                    <a16:rowId xmlns:a16="http://schemas.microsoft.com/office/drawing/2014/main" val="10002"/>
                  </a:ext>
                </a:extLst>
              </a:tr>
              <a:tr h="468050">
                <a:tc>
                  <a:txBody>
                    <a:bodyPr/>
                    <a:lstStyle/>
                    <a:p>
                      <a:pPr marL="0" marR="0" lvl="0" indent="0" algn="ctr" rtl="0">
                        <a:lnSpc>
                          <a:spcPct val="100000"/>
                        </a:lnSpc>
                        <a:spcBef>
                          <a:spcPts val="0"/>
                        </a:spcBef>
                        <a:spcAft>
                          <a:spcPts val="0"/>
                        </a:spcAft>
                        <a:buClr>
                          <a:srgbClr val="000000"/>
                        </a:buClr>
                        <a:buSzPts val="1200"/>
                        <a:buFont typeface="Arial"/>
                        <a:buNone/>
                      </a:pPr>
                      <a:r>
                        <a:rPr lang="ja" sz="1200" b="1" u="none" strike="noStrike" cap="none">
                          <a:latin typeface="Noto Sans JP"/>
                          <a:ea typeface="Noto Sans JP"/>
                          <a:cs typeface="Noto Sans JP"/>
                          <a:sym typeface="Noto Sans JP"/>
                        </a:rPr>
                        <a:t>Ｃ家</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ja" sz="1200" b="1" u="none" strike="noStrike" cap="none">
                          <a:latin typeface="Noto Sans JP"/>
                          <a:ea typeface="Noto Sans JP"/>
                          <a:cs typeface="Noto Sans JP"/>
                          <a:sym typeface="Noto Sans JP"/>
                        </a:rPr>
                        <a:t>４人</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ja" sz="1200" b="1" u="none" strike="noStrike" cap="none">
                          <a:latin typeface="Noto Sans JP"/>
                          <a:ea typeface="Noto Sans JP"/>
                          <a:cs typeface="Noto Sans JP"/>
                          <a:sym typeface="Noto Sans JP"/>
                        </a:rPr>
                        <a:t>300万円</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ja" sz="1200" b="1" u="none" strike="noStrike" cap="none">
                          <a:latin typeface="Noto Sans JP"/>
                          <a:ea typeface="Noto Sans JP"/>
                          <a:cs typeface="Noto Sans JP"/>
                          <a:sym typeface="Noto Sans JP"/>
                        </a:rPr>
                        <a:t>月10回</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rgbClr val="000000"/>
                        </a:buClr>
                        <a:buSzPts val="1200"/>
                        <a:buFont typeface="Arial"/>
                        <a:buNone/>
                      </a:pPr>
                      <a:r>
                        <a:rPr lang="ja" sz="1200" b="1" u="none" strike="noStrike" cap="none">
                          <a:latin typeface="Noto Sans JP"/>
                          <a:ea typeface="Noto Sans JP"/>
                          <a:cs typeface="Noto Sans JP"/>
                          <a:sym typeface="Noto Sans JP"/>
                        </a:rPr>
                        <a:t>万円</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rgbClr val="EBFFFC"/>
                    </a:solidFill>
                  </a:tcPr>
                </a:tc>
                <a:extLst>
                  <a:ext uri="{0D108BD9-81ED-4DB2-BD59-A6C34878D82A}">
                    <a16:rowId xmlns:a16="http://schemas.microsoft.com/office/drawing/2014/main" val="10003"/>
                  </a:ext>
                </a:extLst>
              </a:tr>
              <a:tr h="468050">
                <a:tc>
                  <a:txBody>
                    <a:bodyPr/>
                    <a:lstStyle/>
                    <a:p>
                      <a:pPr marL="0" marR="0" lvl="0" indent="0" algn="ctr" rtl="0">
                        <a:lnSpc>
                          <a:spcPct val="100000"/>
                        </a:lnSpc>
                        <a:spcBef>
                          <a:spcPts val="0"/>
                        </a:spcBef>
                        <a:spcAft>
                          <a:spcPts val="0"/>
                        </a:spcAft>
                        <a:buClr>
                          <a:srgbClr val="000000"/>
                        </a:buClr>
                        <a:buSzPts val="1200"/>
                        <a:buFont typeface="Arial"/>
                        <a:buNone/>
                      </a:pPr>
                      <a:r>
                        <a:rPr lang="ja" sz="1200" b="1" u="none" strike="noStrike" cap="none">
                          <a:latin typeface="Noto Sans JP"/>
                          <a:ea typeface="Noto Sans JP"/>
                          <a:cs typeface="Noto Sans JP"/>
                          <a:sym typeface="Noto Sans JP"/>
                        </a:rPr>
                        <a:t>Ｄ家</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ja" sz="1200" b="1" u="none" strike="noStrike" cap="none">
                          <a:latin typeface="Noto Sans JP"/>
                          <a:ea typeface="Noto Sans JP"/>
                          <a:cs typeface="Noto Sans JP"/>
                          <a:sym typeface="Noto Sans JP"/>
                        </a:rPr>
                        <a:t>４人</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ja" sz="1200" b="1" u="none" strike="noStrike" cap="none">
                          <a:latin typeface="Noto Sans JP"/>
                          <a:ea typeface="Noto Sans JP"/>
                          <a:cs typeface="Noto Sans JP"/>
                          <a:sym typeface="Noto Sans JP"/>
                        </a:rPr>
                        <a:t>100万円</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ja" sz="1200" b="1" u="none" strike="noStrike" cap="none">
                          <a:latin typeface="Noto Sans JP"/>
                          <a:ea typeface="Noto Sans JP"/>
                          <a:cs typeface="Noto Sans JP"/>
                          <a:sym typeface="Noto Sans JP"/>
                        </a:rPr>
                        <a:t>月10回</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rgbClr val="000000"/>
                        </a:buClr>
                        <a:buSzPts val="1200"/>
                        <a:buFont typeface="Arial"/>
                        <a:buNone/>
                      </a:pPr>
                      <a:r>
                        <a:rPr lang="ja" sz="1200" b="1" u="none" strike="noStrike" cap="none">
                          <a:latin typeface="Noto Sans JP"/>
                          <a:ea typeface="Noto Sans JP"/>
                          <a:cs typeface="Noto Sans JP"/>
                          <a:sym typeface="Noto Sans JP"/>
                        </a:rPr>
                        <a:t>万円</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rgbClr val="EBFFFC"/>
                    </a:solidFill>
                  </a:tcPr>
                </a:tc>
                <a:extLst>
                  <a:ext uri="{0D108BD9-81ED-4DB2-BD59-A6C34878D82A}">
                    <a16:rowId xmlns:a16="http://schemas.microsoft.com/office/drawing/2014/main" val="10004"/>
                  </a:ext>
                </a:extLst>
              </a:tr>
              <a:tr h="468050">
                <a:tc gridSpan="4">
                  <a:txBody>
                    <a:bodyPr/>
                    <a:lstStyle/>
                    <a:p>
                      <a:pPr marL="0" marR="0" lvl="0" indent="0" algn="ctr" rtl="0">
                        <a:lnSpc>
                          <a:spcPct val="100000"/>
                        </a:lnSpc>
                        <a:spcBef>
                          <a:spcPts val="0"/>
                        </a:spcBef>
                        <a:spcAft>
                          <a:spcPts val="0"/>
                        </a:spcAft>
                        <a:buClr>
                          <a:srgbClr val="000000"/>
                        </a:buClr>
                        <a:buSzPts val="1200"/>
                        <a:buFont typeface="Arial"/>
                        <a:buNone/>
                      </a:pPr>
                      <a:r>
                        <a:rPr lang="ja" sz="1200" b="1" u="none" strike="noStrike" cap="none">
                          <a:latin typeface="Noto Sans JP"/>
                          <a:ea typeface="Noto Sans JP"/>
                          <a:cs typeface="Noto Sans JP"/>
                          <a:sym typeface="Noto Sans JP"/>
                        </a:rPr>
                        <a:t>合計</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rgbClr val="CEEEFE"/>
                    </a:solidFill>
                  </a:tcPr>
                </a:tc>
                <a:tc hMerge="1">
                  <a:txBody>
                    <a:bodyPr/>
                    <a:lstStyle/>
                    <a:p>
                      <a:endParaRPr lang="ja-JP"/>
                    </a:p>
                  </a:txBody>
                  <a:tcPr/>
                </a:tc>
                <a:tc hMerge="1">
                  <a:txBody>
                    <a:bodyPr/>
                    <a:lstStyle/>
                    <a:p>
                      <a:endParaRPr lang="ja-JP"/>
                    </a:p>
                  </a:txBody>
                  <a:tcPr/>
                </a:tc>
                <a:tc hMerge="1">
                  <a:txBody>
                    <a:bodyPr/>
                    <a:lstStyle/>
                    <a:p>
                      <a:endParaRPr lang="ja-JP"/>
                    </a:p>
                  </a:txBody>
                  <a:tcPr/>
                </a:tc>
                <a:tc>
                  <a:txBody>
                    <a:bodyPr/>
                    <a:lstStyle/>
                    <a:p>
                      <a:pPr marL="0" marR="0" lvl="0" indent="0" algn="r" rtl="0">
                        <a:lnSpc>
                          <a:spcPct val="100000"/>
                        </a:lnSpc>
                        <a:spcBef>
                          <a:spcPts val="0"/>
                        </a:spcBef>
                        <a:spcAft>
                          <a:spcPts val="0"/>
                        </a:spcAft>
                        <a:buClr>
                          <a:srgbClr val="000000"/>
                        </a:buClr>
                        <a:buSzPts val="1200"/>
                        <a:buFont typeface="Arial"/>
                        <a:buNone/>
                      </a:pPr>
                      <a:r>
                        <a:rPr lang="ja" sz="1200" b="1" u="none" strike="noStrike" cap="none">
                          <a:latin typeface="Noto Sans JP"/>
                          <a:ea typeface="Noto Sans JP"/>
                          <a:cs typeface="Noto Sans JP"/>
                          <a:sym typeface="Noto Sans JP"/>
                        </a:rPr>
                        <a:t>400万円</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rgbClr val="CEEEFE"/>
                    </a:solidFill>
                  </a:tcPr>
                </a:tc>
                <a:extLst>
                  <a:ext uri="{0D108BD9-81ED-4DB2-BD59-A6C34878D82A}">
                    <a16:rowId xmlns:a16="http://schemas.microsoft.com/office/drawing/2014/main" val="10005"/>
                  </a:ext>
                </a:extLst>
              </a:tr>
            </a:tbl>
          </a:graphicData>
        </a:graphic>
      </p:graphicFrame>
      <p:sp>
        <p:nvSpPr>
          <p:cNvPr id="21" name="Google Shape;21;p4"/>
          <p:cNvSpPr/>
          <p:nvPr/>
        </p:nvSpPr>
        <p:spPr>
          <a:xfrm>
            <a:off x="323642" y="4627311"/>
            <a:ext cx="3455491" cy="621034"/>
          </a:xfrm>
          <a:prstGeom prst="rect">
            <a:avLst/>
          </a:prstGeom>
          <a:noFill/>
          <a:ln>
            <a:noFill/>
          </a:ln>
        </p:spPr>
        <p:txBody>
          <a:bodyPr spcFirstLastPara="1" wrap="square" lIns="91425" tIns="45700" rIns="91425" bIns="45700" anchor="ctr" anchorCtr="0">
            <a:noAutofit/>
          </a:bodyPr>
          <a:lstStyle/>
          <a:p>
            <a:pPr marL="171450" marR="0" lvl="0" indent="-171450" algn="l" rtl="0">
              <a:lnSpc>
                <a:spcPct val="114000"/>
              </a:lnSpc>
              <a:spcBef>
                <a:spcPts val="0"/>
              </a:spcBef>
              <a:spcAft>
                <a:spcPts val="0"/>
              </a:spcAft>
              <a:buClr>
                <a:srgbClr val="005BAD"/>
              </a:buClr>
              <a:buSzPts val="1400"/>
              <a:buFont typeface="Noto Sans Symbols"/>
              <a:buChar char="●"/>
            </a:pPr>
            <a:r>
              <a:rPr lang="ja" sz="1400" b="1" i="0" u="none" strike="noStrike" cap="none">
                <a:solidFill>
                  <a:srgbClr val="005BAD"/>
                </a:solidFill>
                <a:latin typeface="Noto Sans JP"/>
                <a:ea typeface="Noto Sans JP"/>
                <a:cs typeface="Noto Sans JP"/>
                <a:sym typeface="Noto Sans JP"/>
              </a:rPr>
              <a:t>ヒント</a:t>
            </a:r>
            <a:endParaRPr sz="1400" b="1" i="0" u="none" strike="noStrike" cap="none">
              <a:solidFill>
                <a:srgbClr val="000000"/>
              </a:solidFill>
              <a:latin typeface="Arial"/>
              <a:ea typeface="Arial"/>
              <a:cs typeface="Arial"/>
              <a:sym typeface="Arial"/>
            </a:endParaRPr>
          </a:p>
          <a:p>
            <a:pPr marL="0" marR="0" lvl="0" indent="0" algn="l" rtl="0">
              <a:lnSpc>
                <a:spcPct val="114000"/>
              </a:lnSpc>
              <a:spcBef>
                <a:spcPts val="0"/>
              </a:spcBef>
              <a:spcAft>
                <a:spcPts val="0"/>
              </a:spcAft>
              <a:buClr>
                <a:schemeClr val="dk1"/>
              </a:buClr>
              <a:buSzPts val="1200"/>
              <a:buFont typeface="Noto Sans Symbols"/>
              <a:buNone/>
            </a:pPr>
            <a:r>
              <a:rPr lang="ja" sz="1200" b="1" i="0" u="none" strike="noStrike" cap="none">
                <a:solidFill>
                  <a:schemeClr val="dk1"/>
                </a:solidFill>
                <a:latin typeface="Noto Sans JP"/>
                <a:ea typeface="Noto Sans JP"/>
                <a:cs typeface="Noto Sans JP"/>
                <a:sym typeface="Noto Sans JP"/>
              </a:rPr>
              <a:t>      </a:t>
            </a:r>
            <a:r>
              <a:rPr lang="ja" sz="1000" b="1" i="0" u="none" strike="noStrike" cap="none">
                <a:solidFill>
                  <a:schemeClr val="dk1"/>
                </a:solidFill>
                <a:latin typeface="Noto Sans JP"/>
                <a:ea typeface="Noto Sans JP"/>
                <a:cs typeface="Noto Sans JP"/>
                <a:sym typeface="Noto Sans JP"/>
              </a:rPr>
              <a:t>所得金額によって</a:t>
            </a:r>
            <a:endParaRPr sz="1000" b="1" i="0" u="none" strike="noStrike" cap="none">
              <a:solidFill>
                <a:schemeClr val="dk1"/>
              </a:solidFill>
              <a:latin typeface="Noto Sans JP"/>
              <a:ea typeface="Noto Sans JP"/>
              <a:cs typeface="Noto Sans JP"/>
              <a:sym typeface="Noto Sans JP"/>
            </a:endParaRPr>
          </a:p>
          <a:p>
            <a:pPr marL="0" marR="0" lvl="0" indent="0" algn="l" rtl="0">
              <a:lnSpc>
                <a:spcPct val="114000"/>
              </a:lnSpc>
              <a:spcBef>
                <a:spcPts val="0"/>
              </a:spcBef>
              <a:spcAft>
                <a:spcPts val="0"/>
              </a:spcAft>
              <a:buClr>
                <a:schemeClr val="dk1"/>
              </a:buClr>
              <a:buSzPts val="1200"/>
              <a:buFont typeface="Noto Sans Symbols"/>
              <a:buNone/>
            </a:pPr>
            <a:r>
              <a:rPr lang="ja" sz="1000" b="1" i="0" u="none" strike="noStrike" cap="none">
                <a:solidFill>
                  <a:schemeClr val="dk1"/>
                </a:solidFill>
                <a:latin typeface="Noto Sans JP"/>
                <a:ea typeface="Noto Sans JP"/>
                <a:cs typeface="Noto Sans JP"/>
                <a:sym typeface="Noto Sans JP"/>
              </a:rPr>
              <a:t>       負担する金額を変えてみよう</a:t>
            </a:r>
            <a:endParaRPr sz="1000" b="1" i="0" u="none" strike="noStrike" cap="none">
              <a:solidFill>
                <a:srgbClr val="000000"/>
              </a:solidFill>
              <a:latin typeface="Arial"/>
              <a:ea typeface="Arial"/>
              <a:cs typeface="Arial"/>
              <a:sym typeface="Arial"/>
            </a:endParaRPr>
          </a:p>
        </p:txBody>
      </p:sp>
      <p:sp>
        <p:nvSpPr>
          <p:cNvPr id="22" name="Google Shape;22;p4"/>
          <p:cNvSpPr txBox="1">
            <a:spLocks noGrp="1"/>
          </p:cNvSpPr>
          <p:nvPr>
            <p:ph type="body" idx="1"/>
          </p:nvPr>
        </p:nvSpPr>
        <p:spPr>
          <a:xfrm>
            <a:off x="7538605" y="4527951"/>
            <a:ext cx="866053" cy="184946"/>
          </a:xfrm>
          <a:prstGeom prst="rect">
            <a:avLst/>
          </a:prstGeom>
          <a:noFill/>
          <a:ln>
            <a:noFill/>
          </a:ln>
        </p:spPr>
        <p:txBody>
          <a:bodyPr spcFirstLastPara="1" wrap="square" lIns="36000" tIns="45700" rIns="36000" bIns="45700" anchor="ctr" anchorCtr="0">
            <a:noAutofit/>
          </a:bodyPr>
          <a:lstStyle>
            <a:lvl1pPr marL="457200" marR="0" lvl="0" indent="-228600" algn="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3" name="Google Shape;23;p4"/>
          <p:cNvSpPr txBox="1">
            <a:spLocks noGrp="1"/>
          </p:cNvSpPr>
          <p:nvPr>
            <p:ph type="body" idx="2"/>
          </p:nvPr>
        </p:nvSpPr>
        <p:spPr>
          <a:xfrm>
            <a:off x="7538605" y="5008902"/>
            <a:ext cx="866053" cy="184946"/>
          </a:xfrm>
          <a:prstGeom prst="rect">
            <a:avLst/>
          </a:prstGeom>
          <a:noFill/>
          <a:ln>
            <a:noFill/>
          </a:ln>
        </p:spPr>
        <p:txBody>
          <a:bodyPr spcFirstLastPara="1" wrap="square" lIns="36000" tIns="45700" rIns="36000" bIns="45700" anchor="ctr" anchorCtr="0">
            <a:noAutofit/>
          </a:bodyPr>
          <a:lstStyle>
            <a:lvl1pPr marL="457200" marR="0" lvl="0" indent="-228600" algn="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4" name="Google Shape;24;p4"/>
          <p:cNvSpPr txBox="1">
            <a:spLocks noGrp="1"/>
          </p:cNvSpPr>
          <p:nvPr>
            <p:ph type="body" idx="3"/>
          </p:nvPr>
        </p:nvSpPr>
        <p:spPr>
          <a:xfrm>
            <a:off x="7538605" y="5473678"/>
            <a:ext cx="866053" cy="184946"/>
          </a:xfrm>
          <a:prstGeom prst="rect">
            <a:avLst/>
          </a:prstGeom>
          <a:noFill/>
          <a:ln>
            <a:noFill/>
          </a:ln>
        </p:spPr>
        <p:txBody>
          <a:bodyPr spcFirstLastPara="1" wrap="square" lIns="36000" tIns="45700" rIns="36000" bIns="45700" anchor="ctr" anchorCtr="0">
            <a:noAutofit/>
          </a:bodyPr>
          <a:lstStyle>
            <a:lvl1pPr marL="457200" marR="0" lvl="0" indent="-228600" algn="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5" name="Google Shape;25;p4"/>
          <p:cNvSpPr txBox="1">
            <a:spLocks noGrp="1"/>
          </p:cNvSpPr>
          <p:nvPr>
            <p:ph type="body" idx="4"/>
          </p:nvPr>
        </p:nvSpPr>
        <p:spPr>
          <a:xfrm>
            <a:off x="7538605" y="5943649"/>
            <a:ext cx="866053" cy="184946"/>
          </a:xfrm>
          <a:prstGeom prst="rect">
            <a:avLst/>
          </a:prstGeom>
          <a:noFill/>
          <a:ln>
            <a:noFill/>
          </a:ln>
        </p:spPr>
        <p:txBody>
          <a:bodyPr spcFirstLastPara="1" wrap="square" lIns="36000" tIns="45700" rIns="36000" bIns="45700" anchor="ctr" anchorCtr="0">
            <a:noAutofit/>
          </a:bodyPr>
          <a:lstStyle>
            <a:lvl1pPr marL="457200" marR="0" lvl="0" indent="-228600" algn="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6" name="Google Shape;26;p4"/>
          <p:cNvSpPr/>
          <p:nvPr/>
        </p:nvSpPr>
        <p:spPr>
          <a:xfrm>
            <a:off x="323650" y="3963525"/>
            <a:ext cx="4083600" cy="374400"/>
          </a:xfrm>
          <a:prstGeom prst="rect">
            <a:avLst/>
          </a:prstGeom>
          <a:noFill/>
          <a:ln>
            <a:noFill/>
          </a:ln>
        </p:spPr>
        <p:txBody>
          <a:bodyPr spcFirstLastPara="1" wrap="square" lIns="91425" tIns="45700" rIns="91425" bIns="45700" anchor="ctr" anchorCtr="0">
            <a:noAutofit/>
          </a:bodyPr>
          <a:lstStyle/>
          <a:p>
            <a:pPr marL="0" marR="0" lvl="0" indent="0" algn="l" rtl="0">
              <a:lnSpc>
                <a:spcPct val="114000"/>
              </a:lnSpc>
              <a:spcBef>
                <a:spcPts val="0"/>
              </a:spcBef>
              <a:spcAft>
                <a:spcPts val="0"/>
              </a:spcAft>
              <a:buClr>
                <a:srgbClr val="005BAD"/>
              </a:buClr>
              <a:buSzPts val="1600"/>
              <a:buFont typeface="Noto Sans JP"/>
              <a:buNone/>
            </a:pPr>
            <a:r>
              <a:rPr lang="ja" sz="1600" b="1" i="0" u="none" strike="noStrike" cap="none">
                <a:solidFill>
                  <a:srgbClr val="005BAD"/>
                </a:solidFill>
                <a:latin typeface="Noto Sans JP"/>
                <a:ea typeface="Noto Sans JP"/>
                <a:cs typeface="Noto Sans JP"/>
                <a:sym typeface="Noto Sans JP"/>
              </a:rPr>
              <a:t>各家の所得金額</a:t>
            </a:r>
            <a:r>
              <a:rPr lang="ja" sz="1400" b="1" i="0" u="none" strike="noStrike" cap="none">
                <a:solidFill>
                  <a:srgbClr val="005BAD"/>
                </a:solidFill>
                <a:latin typeface="Noto Sans JP"/>
                <a:ea typeface="Noto Sans JP"/>
                <a:cs typeface="Noto Sans JP"/>
                <a:sym typeface="Noto Sans JP"/>
              </a:rPr>
              <a:t>（もうけ）</a:t>
            </a:r>
            <a:r>
              <a:rPr lang="ja" sz="1600" b="1" i="0" u="none" strike="noStrike" cap="none">
                <a:solidFill>
                  <a:srgbClr val="005BAD"/>
                </a:solidFill>
                <a:latin typeface="Noto Sans JP"/>
                <a:ea typeface="Noto Sans JP"/>
                <a:cs typeface="Noto Sans JP"/>
                <a:sym typeface="Noto Sans JP"/>
              </a:rPr>
              <a:t>が異なる場合</a:t>
            </a:r>
            <a:endParaRPr sz="1400" b="1" i="0" u="none" strike="noStrike" cap="none">
              <a:solidFill>
                <a:srgbClr val="000000"/>
              </a:solidFill>
              <a:latin typeface="Arial"/>
              <a:ea typeface="Arial"/>
              <a:cs typeface="Arial"/>
              <a:sym typeface="Arial"/>
            </a:endParaRPr>
          </a:p>
        </p:txBody>
      </p:sp>
      <p:grpSp>
        <p:nvGrpSpPr>
          <p:cNvPr id="27" name="Google Shape;27;p4"/>
          <p:cNvGrpSpPr/>
          <p:nvPr/>
        </p:nvGrpSpPr>
        <p:grpSpPr>
          <a:xfrm>
            <a:off x="727310" y="5444694"/>
            <a:ext cx="2225430" cy="1141426"/>
            <a:chOff x="608967" y="5456726"/>
            <a:chExt cx="2225430" cy="1141426"/>
          </a:xfrm>
        </p:grpSpPr>
        <p:pic>
          <p:nvPicPr>
            <p:cNvPr id="28" name="Google Shape;28;p4"/>
            <p:cNvPicPr preferRelativeResize="0"/>
            <p:nvPr/>
          </p:nvPicPr>
          <p:blipFill rotWithShape="1">
            <a:blip r:embed="rId2">
              <a:alphaModFix/>
            </a:blip>
            <a:srcRect t="-297"/>
            <a:stretch/>
          </p:blipFill>
          <p:spPr>
            <a:xfrm>
              <a:off x="608967" y="5456726"/>
              <a:ext cx="1797166" cy="1091837"/>
            </a:xfrm>
            <a:prstGeom prst="rect">
              <a:avLst/>
            </a:prstGeom>
            <a:noFill/>
            <a:ln w="15875" cap="flat" cmpd="sng">
              <a:solidFill>
                <a:srgbClr val="005BAD"/>
              </a:solidFill>
              <a:prstDash val="solid"/>
              <a:round/>
              <a:headEnd type="none" w="sm" len="sm"/>
              <a:tailEnd type="none" w="sm" len="sm"/>
            </a:ln>
          </p:spPr>
        </p:pic>
        <p:sp>
          <p:nvSpPr>
            <p:cNvPr id="29" name="Google Shape;29;p4"/>
            <p:cNvSpPr/>
            <p:nvPr/>
          </p:nvSpPr>
          <p:spPr>
            <a:xfrm>
              <a:off x="2111222" y="5879507"/>
              <a:ext cx="718645" cy="718645"/>
            </a:xfrm>
            <a:prstGeom prst="ellipse">
              <a:avLst/>
            </a:prstGeom>
            <a:solidFill>
              <a:srgbClr val="005BAD"/>
            </a:solidFill>
            <a:ln w="22225" cap="flat" cmpd="sng">
              <a:solidFill>
                <a:srgbClr val="EBFA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Noto Sans JP"/>
                <a:ea typeface="Noto Sans JP"/>
                <a:cs typeface="Noto Sans JP"/>
                <a:sym typeface="Noto Sans JP"/>
              </a:endParaRPr>
            </a:p>
          </p:txBody>
        </p:sp>
        <p:sp>
          <p:nvSpPr>
            <p:cNvPr id="30" name="Google Shape;30;p4"/>
            <p:cNvSpPr txBox="1"/>
            <p:nvPr/>
          </p:nvSpPr>
          <p:spPr>
            <a:xfrm>
              <a:off x="2111122" y="5988236"/>
              <a:ext cx="72327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 sz="1400" b="1" i="0" u="none" strike="noStrike" cap="none">
                  <a:solidFill>
                    <a:srgbClr val="EBFFFC"/>
                  </a:solidFill>
                  <a:latin typeface="Noto Sans JP"/>
                  <a:ea typeface="Noto Sans JP"/>
                  <a:cs typeface="Noto Sans JP"/>
                  <a:sym typeface="Noto Sans JP"/>
                </a:rPr>
                <a:t>メタバ</a:t>
              </a:r>
              <a:endParaRPr sz="1400" b="1" i="0" u="none" strike="noStrike" cap="none">
                <a:solidFill>
                  <a:srgbClr val="EBFFFC"/>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400"/>
                <a:buFont typeface="Arial"/>
                <a:buNone/>
              </a:pPr>
              <a:r>
                <a:rPr lang="ja" sz="1400" b="1" i="0" u="none" strike="noStrike" cap="none">
                  <a:solidFill>
                    <a:srgbClr val="EBFFFC"/>
                  </a:solidFill>
                  <a:latin typeface="Noto Sans JP"/>
                  <a:ea typeface="Noto Sans JP"/>
                  <a:cs typeface="Noto Sans JP"/>
                  <a:sym typeface="Noto Sans JP"/>
                </a:rPr>
                <a:t>タウン</a:t>
              </a:r>
              <a:endParaRPr sz="1400" b="1" i="0" u="none" strike="noStrike" cap="none">
                <a:solidFill>
                  <a:srgbClr val="000000"/>
                </a:solidFill>
                <a:latin typeface="Arial"/>
                <a:ea typeface="Arial"/>
                <a:cs typeface="Arial"/>
                <a:sym typeface="Arial"/>
              </a:endParaRPr>
            </a:p>
          </p:txBody>
        </p:sp>
      </p:grpSp>
      <p:graphicFrame>
        <p:nvGraphicFramePr>
          <p:cNvPr id="31" name="Google Shape;31;p4"/>
          <p:cNvGraphicFramePr/>
          <p:nvPr/>
        </p:nvGraphicFramePr>
        <p:xfrm>
          <a:off x="5772274" y="1609398"/>
          <a:ext cx="3048075" cy="1742335"/>
        </p:xfrm>
        <a:graphic>
          <a:graphicData uri="http://schemas.openxmlformats.org/drawingml/2006/table">
            <a:tbl>
              <a:tblPr firstRow="1" bandRow="1">
                <a:noFill/>
                <a:tableStyleId>{B6F24FC1-09A6-4566-BBE9-8273AD1D4F68}</a:tableStyleId>
              </a:tblPr>
              <a:tblGrid>
                <a:gridCol w="506775">
                  <a:extLst>
                    <a:ext uri="{9D8B030D-6E8A-4147-A177-3AD203B41FA5}">
                      <a16:colId xmlns:a16="http://schemas.microsoft.com/office/drawing/2014/main" val="20000"/>
                    </a:ext>
                  </a:extLst>
                </a:gridCol>
                <a:gridCol w="482700">
                  <a:extLst>
                    <a:ext uri="{9D8B030D-6E8A-4147-A177-3AD203B41FA5}">
                      <a16:colId xmlns:a16="http://schemas.microsoft.com/office/drawing/2014/main" val="20001"/>
                    </a:ext>
                  </a:extLst>
                </a:gridCol>
                <a:gridCol w="654250">
                  <a:extLst>
                    <a:ext uri="{9D8B030D-6E8A-4147-A177-3AD203B41FA5}">
                      <a16:colId xmlns:a16="http://schemas.microsoft.com/office/drawing/2014/main" val="20002"/>
                    </a:ext>
                  </a:extLst>
                </a:gridCol>
                <a:gridCol w="687375">
                  <a:extLst>
                    <a:ext uri="{9D8B030D-6E8A-4147-A177-3AD203B41FA5}">
                      <a16:colId xmlns:a16="http://schemas.microsoft.com/office/drawing/2014/main" val="20003"/>
                    </a:ext>
                  </a:extLst>
                </a:gridCol>
                <a:gridCol w="716975">
                  <a:extLst>
                    <a:ext uri="{9D8B030D-6E8A-4147-A177-3AD203B41FA5}">
                      <a16:colId xmlns:a16="http://schemas.microsoft.com/office/drawing/2014/main" val="20004"/>
                    </a:ext>
                  </a:extLst>
                </a:gridCol>
              </a:tblGrid>
              <a:tr h="361725">
                <a:tc>
                  <a:txBody>
                    <a:bodyPr/>
                    <a:lstStyle/>
                    <a:p>
                      <a:pPr marL="0" marR="0" lvl="0" indent="0" algn="ctr" rtl="0">
                        <a:lnSpc>
                          <a:spcPct val="100000"/>
                        </a:lnSpc>
                        <a:spcBef>
                          <a:spcPts val="0"/>
                        </a:spcBef>
                        <a:spcAft>
                          <a:spcPts val="0"/>
                        </a:spcAft>
                        <a:buClr>
                          <a:srgbClr val="000000"/>
                        </a:buClr>
                        <a:buSzPts val="900"/>
                        <a:buFont typeface="Arial"/>
                        <a:buNone/>
                      </a:pPr>
                      <a:endParaRPr sz="900" b="0" u="none" strike="noStrike" cap="none">
                        <a:solidFill>
                          <a:schemeClr val="lt1"/>
                        </a:solidFill>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solidFill>
                            <a:schemeClr val="lt1"/>
                          </a:solidFill>
                          <a:latin typeface="Noto Sans JP"/>
                          <a:ea typeface="Noto Sans JP"/>
                          <a:cs typeface="Noto Sans JP"/>
                          <a:sym typeface="Noto Sans JP"/>
                        </a:rPr>
                        <a:t>家族</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F7F7F"/>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solidFill>
                            <a:schemeClr val="lt1"/>
                          </a:solidFill>
                          <a:latin typeface="Noto Sans JP"/>
                          <a:ea typeface="Noto Sans JP"/>
                          <a:cs typeface="Noto Sans JP"/>
                          <a:sym typeface="Noto Sans JP"/>
                        </a:rPr>
                        <a:t>所得金額</a:t>
                      </a:r>
                      <a:endParaRPr sz="700" b="1" u="none" strike="noStrike" cap="none">
                        <a:solidFill>
                          <a:schemeClr val="lt1"/>
                        </a:solidFill>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F7F7F"/>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solidFill>
                            <a:schemeClr val="lt1"/>
                          </a:solidFill>
                          <a:latin typeface="Noto Sans JP"/>
                          <a:ea typeface="Noto Sans JP"/>
                          <a:cs typeface="Noto Sans JP"/>
                          <a:sym typeface="Noto Sans JP"/>
                        </a:rPr>
                        <a:t>使用回数</a:t>
                      </a:r>
                      <a:endParaRPr sz="1400" b="1" u="none" strike="noStrike" cap="none">
                        <a:solidFill>
                          <a:schemeClr val="lt1"/>
                        </a:solidFill>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F7F7F"/>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solidFill>
                            <a:schemeClr val="lt1"/>
                          </a:solidFill>
                          <a:latin typeface="Noto Sans JP"/>
                          <a:ea typeface="Noto Sans JP"/>
                          <a:cs typeface="Noto Sans JP"/>
                          <a:sym typeface="Noto Sans JP"/>
                        </a:rPr>
                        <a:t>負担金額</a:t>
                      </a:r>
                      <a:endParaRPr sz="1400" b="1" u="none" strike="noStrike" cap="none">
                        <a:solidFill>
                          <a:schemeClr val="lt1"/>
                        </a:solidFill>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F7F7F"/>
                    </a:solidFill>
                  </a:tcPr>
                </a:tc>
                <a:extLst>
                  <a:ext uri="{0D108BD9-81ED-4DB2-BD59-A6C34878D82A}">
                    <a16:rowId xmlns:a16="http://schemas.microsoft.com/office/drawing/2014/main" val="10000"/>
                  </a:ext>
                </a:extLst>
              </a:tr>
              <a:tr h="288000">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Noto Sans JP"/>
                          <a:ea typeface="Noto Sans JP"/>
                          <a:cs typeface="Noto Sans JP"/>
                          <a:sym typeface="Noto Sans JP"/>
                        </a:rPr>
                        <a:t>Ａ家</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Noto Sans JP"/>
                          <a:ea typeface="Noto Sans JP"/>
                          <a:cs typeface="Noto Sans JP"/>
                          <a:sym typeface="Noto Sans JP"/>
                        </a:rPr>
                        <a:t>４人</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Noto Sans JP"/>
                          <a:ea typeface="Noto Sans JP"/>
                          <a:cs typeface="Noto Sans JP"/>
                          <a:sym typeface="Noto Sans JP"/>
                        </a:rPr>
                        <a:t>500万円</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Noto Sans JP"/>
                          <a:ea typeface="Noto Sans JP"/>
                          <a:cs typeface="Noto Sans JP"/>
                          <a:sym typeface="Noto Sans JP"/>
                        </a:rPr>
                        <a:t>月10回</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Noto Sans JP"/>
                          <a:ea typeface="Noto Sans JP"/>
                          <a:cs typeface="Noto Sans JP"/>
                          <a:sym typeface="Noto Sans JP"/>
                        </a:rPr>
                        <a:t>100万円</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88000">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Noto Sans JP"/>
                          <a:ea typeface="Noto Sans JP"/>
                          <a:cs typeface="Noto Sans JP"/>
                          <a:sym typeface="Noto Sans JP"/>
                        </a:rPr>
                        <a:t>Ｂ家</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Noto Sans JP"/>
                          <a:ea typeface="Noto Sans JP"/>
                          <a:cs typeface="Noto Sans JP"/>
                          <a:sym typeface="Noto Sans JP"/>
                        </a:rPr>
                        <a:t>４人</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Noto Sans JP"/>
                          <a:ea typeface="Noto Sans JP"/>
                          <a:cs typeface="Noto Sans JP"/>
                          <a:sym typeface="Noto Sans JP"/>
                        </a:rPr>
                        <a:t>500万円</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Noto Sans JP"/>
                          <a:ea typeface="Noto Sans JP"/>
                          <a:cs typeface="Noto Sans JP"/>
                          <a:sym typeface="Noto Sans JP"/>
                        </a:rPr>
                        <a:t>月10回</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Noto Sans JP"/>
                          <a:ea typeface="Noto Sans JP"/>
                          <a:cs typeface="Noto Sans JP"/>
                          <a:sym typeface="Noto Sans JP"/>
                        </a:rPr>
                        <a:t>100万円</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88000">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Noto Sans JP"/>
                          <a:ea typeface="Noto Sans JP"/>
                          <a:cs typeface="Noto Sans JP"/>
                          <a:sym typeface="Noto Sans JP"/>
                        </a:rPr>
                        <a:t>Ｃ家</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Noto Sans JP"/>
                          <a:ea typeface="Noto Sans JP"/>
                          <a:cs typeface="Noto Sans JP"/>
                          <a:sym typeface="Noto Sans JP"/>
                        </a:rPr>
                        <a:t>４人</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Noto Sans JP"/>
                          <a:ea typeface="Noto Sans JP"/>
                          <a:cs typeface="Noto Sans JP"/>
                          <a:sym typeface="Noto Sans JP"/>
                        </a:rPr>
                        <a:t>500万円</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Noto Sans JP"/>
                          <a:ea typeface="Noto Sans JP"/>
                          <a:cs typeface="Noto Sans JP"/>
                          <a:sym typeface="Noto Sans JP"/>
                        </a:rPr>
                        <a:t>月10回</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Noto Sans JP"/>
                          <a:ea typeface="Noto Sans JP"/>
                          <a:cs typeface="Noto Sans JP"/>
                          <a:sym typeface="Noto Sans JP"/>
                        </a:rPr>
                        <a:t>100万円</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288000">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Noto Sans JP"/>
                          <a:ea typeface="Noto Sans JP"/>
                          <a:cs typeface="Noto Sans JP"/>
                          <a:sym typeface="Noto Sans JP"/>
                        </a:rPr>
                        <a:t>Ｄ家</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Noto Sans JP"/>
                          <a:ea typeface="Noto Sans JP"/>
                          <a:cs typeface="Noto Sans JP"/>
                          <a:sym typeface="Noto Sans JP"/>
                        </a:rPr>
                        <a:t>４人</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Noto Sans JP"/>
                          <a:ea typeface="Noto Sans JP"/>
                          <a:cs typeface="Noto Sans JP"/>
                          <a:sym typeface="Noto Sans JP"/>
                        </a:rPr>
                        <a:t>500万円</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Noto Sans JP"/>
                          <a:ea typeface="Noto Sans JP"/>
                          <a:cs typeface="Noto Sans JP"/>
                          <a:sym typeface="Noto Sans JP"/>
                        </a:rPr>
                        <a:t>月10回</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Noto Sans JP"/>
                          <a:ea typeface="Noto Sans JP"/>
                          <a:cs typeface="Noto Sans JP"/>
                          <a:sym typeface="Noto Sans JP"/>
                        </a:rPr>
                        <a:t>100万円</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0">
                <a:tc gridSpan="4">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Noto Sans JP"/>
                          <a:ea typeface="Noto Sans JP"/>
                          <a:cs typeface="Noto Sans JP"/>
                          <a:sym typeface="Noto Sans JP"/>
                        </a:rPr>
                        <a:t>合計</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hMerge="1">
                  <a:txBody>
                    <a:bodyPr/>
                    <a:lstStyle/>
                    <a:p>
                      <a:endParaRPr lang="ja-JP"/>
                    </a:p>
                  </a:txBody>
                  <a:tcPr/>
                </a:tc>
                <a:tc hMerge="1">
                  <a:txBody>
                    <a:bodyPr/>
                    <a:lstStyle/>
                    <a:p>
                      <a:endParaRPr lang="ja-JP"/>
                    </a:p>
                  </a:txBody>
                  <a:tcPr/>
                </a:tc>
                <a:tc hMerge="1">
                  <a:txBody>
                    <a:bodyPr/>
                    <a:lstStyle/>
                    <a:p>
                      <a:endParaRPr lang="ja-JP"/>
                    </a:p>
                  </a:txBody>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Noto Sans JP"/>
                          <a:ea typeface="Noto Sans JP"/>
                          <a:cs typeface="Noto Sans JP"/>
                          <a:sym typeface="Noto Sans JP"/>
                        </a:rPr>
                        <a:t>400万円</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bl>
          </a:graphicData>
        </a:graphic>
      </p:graphicFrame>
      <p:sp>
        <p:nvSpPr>
          <p:cNvPr id="32" name="Google Shape;32;p4"/>
          <p:cNvSpPr/>
          <p:nvPr/>
        </p:nvSpPr>
        <p:spPr>
          <a:xfrm>
            <a:off x="3928373" y="1257115"/>
            <a:ext cx="1586781" cy="226871"/>
          </a:xfrm>
          <a:prstGeom prst="rect">
            <a:avLst/>
          </a:prstGeom>
          <a:noFill/>
          <a:ln w="19050" cap="flat" cmpd="sng">
            <a:solidFill>
              <a:srgbClr val="262626"/>
            </a:solidFill>
            <a:prstDash val="solid"/>
            <a:round/>
            <a:headEnd type="none" w="sm" len="sm"/>
            <a:tailEnd type="none" w="sm" len="sm"/>
          </a:ln>
        </p:spPr>
        <p:txBody>
          <a:bodyPr spcFirstLastPara="1" wrap="square" lIns="108000" tIns="0" rIns="0" bIns="0" anchor="ctr" anchorCtr="0">
            <a:noAutofit/>
          </a:bodyPr>
          <a:lstStyle/>
          <a:p>
            <a:pPr marL="0" marR="0" lvl="0" indent="0" algn="ctr" rtl="0">
              <a:lnSpc>
                <a:spcPct val="100000"/>
              </a:lnSpc>
              <a:spcBef>
                <a:spcPts val="0"/>
              </a:spcBef>
              <a:spcAft>
                <a:spcPts val="0"/>
              </a:spcAft>
              <a:buClr>
                <a:schemeClr val="dk1"/>
              </a:buClr>
              <a:buSzPts val="1300"/>
              <a:buFont typeface="Noto Sans JP"/>
              <a:buNone/>
            </a:pPr>
            <a:r>
              <a:rPr lang="ja" sz="1300" b="1" i="0" u="none" strike="noStrike" cap="none">
                <a:solidFill>
                  <a:schemeClr val="dk1"/>
                </a:solidFill>
                <a:latin typeface="Noto Sans JP"/>
                <a:ea typeface="Noto Sans JP"/>
                <a:cs typeface="Noto Sans JP"/>
                <a:sym typeface="Noto Sans JP"/>
              </a:rPr>
              <a:t>パターン１</a:t>
            </a:r>
            <a:r>
              <a:rPr lang="ja" sz="1200" b="1" i="0" u="none" strike="noStrike" cap="none">
                <a:solidFill>
                  <a:schemeClr val="dk1"/>
                </a:solidFill>
                <a:latin typeface="Noto Sans JP"/>
                <a:ea typeface="Noto Sans JP"/>
                <a:cs typeface="Noto Sans JP"/>
                <a:sym typeface="Noto Sans JP"/>
              </a:rPr>
              <a:t>（参考）</a:t>
            </a:r>
            <a:endParaRPr sz="1300" b="1" i="0" u="none" strike="noStrike" cap="none">
              <a:solidFill>
                <a:schemeClr val="dk1"/>
              </a:solidFill>
              <a:latin typeface="Noto Sans JP"/>
              <a:ea typeface="Noto Sans JP"/>
              <a:cs typeface="Noto Sans JP"/>
              <a:sym typeface="Noto Sans JP"/>
            </a:endParaRPr>
          </a:p>
        </p:txBody>
      </p:sp>
    </p:spTree>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5_白紙">
  <p:cSld name="5_白紙">
    <p:spTree>
      <p:nvGrpSpPr>
        <p:cNvPr id="1" name="Shape 33"/>
        <p:cNvGrpSpPr/>
        <p:nvPr/>
      </p:nvGrpSpPr>
      <p:grpSpPr>
        <a:xfrm>
          <a:off x="0" y="0"/>
          <a:ext cx="0" cy="0"/>
          <a:chOff x="0" y="0"/>
          <a:chExt cx="0" cy="0"/>
        </a:xfrm>
      </p:grpSpPr>
      <p:sp>
        <p:nvSpPr>
          <p:cNvPr id="34" name="Google Shape;34;p5"/>
          <p:cNvSpPr/>
          <p:nvPr/>
        </p:nvSpPr>
        <p:spPr>
          <a:xfrm>
            <a:off x="-1" y="705417"/>
            <a:ext cx="9144001" cy="58673"/>
          </a:xfrm>
          <a:prstGeom prst="rect">
            <a:avLst/>
          </a:prstGeom>
          <a:solidFill>
            <a:srgbClr val="005BA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Noto Sans JP"/>
              <a:ea typeface="Noto Sans JP"/>
              <a:cs typeface="Noto Sans JP"/>
              <a:sym typeface="Noto Sans JP"/>
            </a:endParaRPr>
          </a:p>
        </p:txBody>
      </p:sp>
      <p:sp>
        <p:nvSpPr>
          <p:cNvPr id="35" name="Google Shape;35;p5"/>
          <p:cNvSpPr txBox="1">
            <a:spLocks noGrp="1"/>
          </p:cNvSpPr>
          <p:nvPr>
            <p:ph type="sldNum" idx="12"/>
          </p:nvPr>
        </p:nvSpPr>
        <p:spPr>
          <a:xfrm>
            <a:off x="8769893" y="6443281"/>
            <a:ext cx="374107" cy="298426"/>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ja"/>
              <a:t>‹#›</a:t>
            </a:fld>
            <a:endParaRPr/>
          </a:p>
        </p:txBody>
      </p:sp>
      <p:sp>
        <p:nvSpPr>
          <p:cNvPr id="36" name="Google Shape;36;p5"/>
          <p:cNvSpPr/>
          <p:nvPr/>
        </p:nvSpPr>
        <p:spPr>
          <a:xfrm>
            <a:off x="323851" y="1257115"/>
            <a:ext cx="831439" cy="226871"/>
          </a:xfrm>
          <a:prstGeom prst="rect">
            <a:avLst/>
          </a:prstGeom>
          <a:noFill/>
          <a:ln w="19050" cap="flat" cmpd="sng">
            <a:solidFill>
              <a:srgbClr val="262626"/>
            </a:solidFill>
            <a:prstDash val="solid"/>
            <a:round/>
            <a:headEnd type="none" w="sm" len="sm"/>
            <a:tailEnd type="none" w="sm" len="sm"/>
          </a:ln>
        </p:spPr>
        <p:txBody>
          <a:bodyPr spcFirstLastPara="1" wrap="square" lIns="72000" tIns="36000" rIns="72000" bIns="36000" anchor="ctr" anchorCtr="0">
            <a:noAutofit/>
          </a:bodyPr>
          <a:lstStyle/>
          <a:p>
            <a:pPr marL="0" marR="0" lvl="0" indent="0" algn="ctr" rtl="0">
              <a:lnSpc>
                <a:spcPct val="100000"/>
              </a:lnSpc>
              <a:spcBef>
                <a:spcPts val="0"/>
              </a:spcBef>
              <a:spcAft>
                <a:spcPts val="0"/>
              </a:spcAft>
              <a:buClr>
                <a:schemeClr val="dk1"/>
              </a:buClr>
              <a:buSzPts val="1300"/>
              <a:buFont typeface="Noto Sans JP"/>
              <a:buNone/>
            </a:pPr>
            <a:r>
              <a:rPr lang="ja" sz="1300" b="1" i="0" u="none" strike="noStrike" cap="none">
                <a:solidFill>
                  <a:schemeClr val="dk1"/>
                </a:solidFill>
                <a:latin typeface="Noto Sans JP"/>
                <a:ea typeface="Noto Sans JP"/>
                <a:cs typeface="Noto Sans JP"/>
                <a:sym typeface="Noto Sans JP"/>
              </a:rPr>
              <a:t>前提条件</a:t>
            </a:r>
            <a:endParaRPr sz="1400" b="1" i="0" u="none" strike="noStrike" cap="none">
              <a:solidFill>
                <a:srgbClr val="000000"/>
              </a:solidFill>
              <a:latin typeface="Arial"/>
              <a:ea typeface="Arial"/>
              <a:cs typeface="Arial"/>
              <a:sym typeface="Arial"/>
            </a:endParaRPr>
          </a:p>
        </p:txBody>
      </p:sp>
      <p:sp>
        <p:nvSpPr>
          <p:cNvPr id="37" name="Google Shape;37;p5"/>
          <p:cNvSpPr/>
          <p:nvPr/>
        </p:nvSpPr>
        <p:spPr>
          <a:xfrm>
            <a:off x="323852" y="3614858"/>
            <a:ext cx="3178105" cy="226800"/>
          </a:xfrm>
          <a:prstGeom prst="rect">
            <a:avLst/>
          </a:prstGeom>
          <a:noFill/>
          <a:ln w="19050" cap="flat" cmpd="sng">
            <a:solidFill>
              <a:srgbClr val="005BAD"/>
            </a:solidFill>
            <a:prstDash val="solid"/>
            <a:round/>
            <a:headEnd type="none" w="sm" len="sm"/>
            <a:tailEnd type="none" w="sm" len="sm"/>
          </a:ln>
        </p:spPr>
        <p:txBody>
          <a:bodyPr spcFirstLastPara="1" wrap="square" lIns="72000" tIns="18000" rIns="72000" bIns="0" anchor="ctr" anchorCtr="0">
            <a:noAutofit/>
          </a:bodyPr>
          <a:lstStyle/>
          <a:p>
            <a:pPr marL="0" marR="0" lvl="0" indent="0" algn="ctr" rtl="0">
              <a:lnSpc>
                <a:spcPct val="100000"/>
              </a:lnSpc>
              <a:spcBef>
                <a:spcPts val="0"/>
              </a:spcBef>
              <a:spcAft>
                <a:spcPts val="0"/>
              </a:spcAft>
              <a:buClr>
                <a:srgbClr val="005BAD"/>
              </a:buClr>
              <a:buSzPts val="1300"/>
              <a:buFont typeface="Noto Sans JP"/>
              <a:buNone/>
            </a:pPr>
            <a:r>
              <a:rPr lang="ja" sz="1300" b="1" i="0" u="none" strike="noStrike" cap="none">
                <a:solidFill>
                  <a:srgbClr val="005BAD"/>
                </a:solidFill>
                <a:latin typeface="Noto Sans JP"/>
                <a:ea typeface="Noto Sans JP"/>
                <a:cs typeface="Noto Sans JP"/>
                <a:sym typeface="Noto Sans JP"/>
              </a:rPr>
              <a:t>討議</a:t>
            </a:r>
            <a:r>
              <a:rPr lang="ja" sz="1300" b="1" i="0" u="none" strike="noStrike" cap="none">
                <a:solidFill>
                  <a:schemeClr val="dk1"/>
                </a:solidFill>
                <a:latin typeface="Noto Sans JP"/>
                <a:ea typeface="Noto Sans JP"/>
                <a:cs typeface="Noto Sans JP"/>
                <a:sym typeface="Noto Sans JP"/>
              </a:rPr>
              <a:t>　パターン３　※グループ発表あり</a:t>
            </a:r>
            <a:endParaRPr sz="1400" b="1" i="0" u="none" strike="noStrike" cap="none">
              <a:solidFill>
                <a:srgbClr val="000000"/>
              </a:solidFill>
              <a:latin typeface="Arial"/>
              <a:ea typeface="Arial"/>
              <a:cs typeface="Arial"/>
              <a:sym typeface="Arial"/>
            </a:endParaRPr>
          </a:p>
        </p:txBody>
      </p:sp>
      <p:sp>
        <p:nvSpPr>
          <p:cNvPr id="38" name="Google Shape;38;p5"/>
          <p:cNvSpPr/>
          <p:nvPr/>
        </p:nvSpPr>
        <p:spPr>
          <a:xfrm>
            <a:off x="324417" y="1541748"/>
            <a:ext cx="3455491" cy="1877632"/>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rtl="0">
              <a:lnSpc>
                <a:spcPct val="114000"/>
              </a:lnSpc>
              <a:spcBef>
                <a:spcPts val="0"/>
              </a:spcBef>
              <a:spcAft>
                <a:spcPts val="0"/>
              </a:spcAft>
              <a:buClr>
                <a:schemeClr val="dk1"/>
              </a:buClr>
              <a:buSzPts val="1100"/>
              <a:buFont typeface="Noto Sans JP"/>
              <a:buNone/>
            </a:pPr>
            <a:r>
              <a:rPr lang="ja" sz="1100" b="1" i="0" u="none" strike="noStrike" cap="none">
                <a:solidFill>
                  <a:schemeClr val="dk1"/>
                </a:solidFill>
                <a:latin typeface="Noto Sans JP"/>
                <a:ea typeface="Noto Sans JP"/>
                <a:cs typeface="Noto Sans JP"/>
                <a:sym typeface="Noto Sans JP"/>
              </a:rPr>
              <a:t>みなさんはメタバタウンの住人です。</a:t>
            </a:r>
            <a:endParaRPr sz="1100" b="1" i="0" u="none" strike="noStrike" cap="none">
              <a:solidFill>
                <a:schemeClr val="dk1"/>
              </a:solidFill>
              <a:latin typeface="Noto Sans JP"/>
              <a:ea typeface="Noto Sans JP"/>
              <a:cs typeface="Noto Sans JP"/>
              <a:sym typeface="Noto Sans JP"/>
            </a:endParaRPr>
          </a:p>
          <a:p>
            <a:pPr marL="0" marR="0" lvl="0" indent="0" algn="l" rtl="0">
              <a:lnSpc>
                <a:spcPct val="114000"/>
              </a:lnSpc>
              <a:spcBef>
                <a:spcPts val="0"/>
              </a:spcBef>
              <a:spcAft>
                <a:spcPts val="0"/>
              </a:spcAft>
              <a:buClr>
                <a:schemeClr val="dk1"/>
              </a:buClr>
              <a:buSzPts val="1100"/>
              <a:buFont typeface="Noto Sans JP"/>
              <a:buNone/>
            </a:pPr>
            <a:r>
              <a:rPr lang="ja" sz="1100" b="1" i="0" u="none" strike="noStrike" cap="none">
                <a:solidFill>
                  <a:schemeClr val="dk1"/>
                </a:solidFill>
                <a:latin typeface="Noto Sans JP"/>
                <a:ea typeface="Noto Sans JP"/>
                <a:cs typeface="Noto Sans JP"/>
                <a:sym typeface="Noto Sans JP"/>
              </a:rPr>
              <a:t>メタバタウンには家が４軒あり、町の真ん中を町が管理する川が流れています。</a:t>
            </a:r>
            <a:endParaRPr sz="1400" b="1" i="0" u="none" strike="noStrike" cap="none">
              <a:solidFill>
                <a:srgbClr val="000000"/>
              </a:solidFill>
              <a:latin typeface="Arial"/>
              <a:ea typeface="Arial"/>
              <a:cs typeface="Arial"/>
              <a:sym typeface="Arial"/>
            </a:endParaRPr>
          </a:p>
          <a:p>
            <a:pPr marL="0" marR="0" lvl="0" indent="0" algn="l" rtl="0">
              <a:lnSpc>
                <a:spcPct val="114000"/>
              </a:lnSpc>
              <a:spcBef>
                <a:spcPts val="0"/>
              </a:spcBef>
              <a:spcAft>
                <a:spcPts val="0"/>
              </a:spcAft>
              <a:buClr>
                <a:schemeClr val="dk1"/>
              </a:buClr>
              <a:buSzPts val="1100"/>
              <a:buFont typeface="Noto Sans JP"/>
              <a:buNone/>
            </a:pPr>
            <a:r>
              <a:rPr lang="ja" sz="1100" b="1" i="0" u="none" strike="noStrike" cap="none">
                <a:solidFill>
                  <a:schemeClr val="dk1"/>
                </a:solidFill>
                <a:latin typeface="Noto Sans JP"/>
                <a:ea typeface="Noto Sans JP"/>
                <a:cs typeface="Noto Sans JP"/>
                <a:sym typeface="Noto Sans JP"/>
              </a:rPr>
              <a:t>行き来には渡し船を使っていますが、</a:t>
            </a:r>
            <a:endParaRPr sz="1100" b="1" i="0" u="none" strike="noStrike" cap="none">
              <a:solidFill>
                <a:schemeClr val="dk1"/>
              </a:solidFill>
              <a:latin typeface="Noto Sans JP"/>
              <a:ea typeface="Noto Sans JP"/>
              <a:cs typeface="Noto Sans JP"/>
              <a:sym typeface="Noto Sans JP"/>
            </a:endParaRPr>
          </a:p>
          <a:p>
            <a:pPr marL="0" marR="0" lvl="0" indent="0" algn="l" rtl="0">
              <a:lnSpc>
                <a:spcPct val="114000"/>
              </a:lnSpc>
              <a:spcBef>
                <a:spcPts val="0"/>
              </a:spcBef>
              <a:spcAft>
                <a:spcPts val="0"/>
              </a:spcAft>
              <a:buClr>
                <a:schemeClr val="dk1"/>
              </a:buClr>
              <a:buSzPts val="1100"/>
              <a:buFont typeface="Noto Sans JP"/>
              <a:buNone/>
            </a:pPr>
            <a:r>
              <a:rPr lang="ja" sz="1100" b="1" i="0" u="none" strike="noStrike" cap="none">
                <a:solidFill>
                  <a:schemeClr val="dk1"/>
                </a:solidFill>
                <a:latin typeface="Noto Sans JP"/>
                <a:ea typeface="Noto Sans JP"/>
                <a:cs typeface="Noto Sans JP"/>
                <a:sym typeface="Noto Sans JP"/>
              </a:rPr>
              <a:t>雨で増水すると運航できず不便でした。</a:t>
            </a:r>
            <a:endParaRPr sz="1400" b="1" i="0" u="none" strike="noStrike" cap="none">
              <a:solidFill>
                <a:srgbClr val="000000"/>
              </a:solidFill>
              <a:latin typeface="Arial"/>
              <a:ea typeface="Arial"/>
              <a:cs typeface="Arial"/>
              <a:sym typeface="Arial"/>
            </a:endParaRPr>
          </a:p>
          <a:p>
            <a:pPr marL="0" marR="0" lvl="0" indent="0" algn="l" rtl="0">
              <a:lnSpc>
                <a:spcPct val="114000"/>
              </a:lnSpc>
              <a:spcBef>
                <a:spcPts val="0"/>
              </a:spcBef>
              <a:spcAft>
                <a:spcPts val="0"/>
              </a:spcAft>
              <a:buClr>
                <a:schemeClr val="dk1"/>
              </a:buClr>
              <a:buSzPts val="1100"/>
              <a:buFont typeface="Noto Sans JP"/>
              <a:buNone/>
            </a:pPr>
            <a:r>
              <a:rPr lang="ja" sz="1100" b="1" i="0" u="none" strike="noStrike" cap="none">
                <a:solidFill>
                  <a:schemeClr val="dk1"/>
                </a:solidFill>
                <a:latin typeface="Noto Sans JP"/>
                <a:ea typeface="Noto Sans JP"/>
                <a:cs typeface="Noto Sans JP"/>
                <a:sym typeface="Noto Sans JP"/>
              </a:rPr>
              <a:t>今回、</a:t>
            </a:r>
            <a:r>
              <a:rPr lang="ja" sz="1100" b="1" i="0" u="none" strike="noStrike" cap="none">
                <a:solidFill>
                  <a:srgbClr val="C00000"/>
                </a:solidFill>
                <a:latin typeface="Noto Sans JP"/>
                <a:ea typeface="Noto Sans JP"/>
                <a:cs typeface="Noto Sans JP"/>
                <a:sym typeface="Noto Sans JP"/>
              </a:rPr>
              <a:t> メタバタウンの全ての住人の希望 </a:t>
            </a:r>
            <a:r>
              <a:rPr lang="ja" sz="1100" b="1" i="0" u="none" strike="noStrike" cap="none">
                <a:solidFill>
                  <a:schemeClr val="dk1"/>
                </a:solidFill>
                <a:latin typeface="Noto Sans JP"/>
                <a:ea typeface="Noto Sans JP"/>
                <a:cs typeface="Noto Sans JP"/>
                <a:sym typeface="Noto Sans JP"/>
              </a:rPr>
              <a:t>により</a:t>
            </a:r>
            <a:endParaRPr sz="1100" b="1" i="0" u="none" strike="noStrike" cap="none">
              <a:solidFill>
                <a:schemeClr val="dk1"/>
              </a:solidFill>
              <a:latin typeface="Noto Sans JP"/>
              <a:ea typeface="Noto Sans JP"/>
              <a:cs typeface="Noto Sans JP"/>
              <a:sym typeface="Noto Sans JP"/>
            </a:endParaRPr>
          </a:p>
          <a:p>
            <a:pPr marL="0" marR="0" lvl="0" indent="0" algn="l" rtl="0">
              <a:lnSpc>
                <a:spcPct val="114000"/>
              </a:lnSpc>
              <a:spcBef>
                <a:spcPts val="0"/>
              </a:spcBef>
              <a:spcAft>
                <a:spcPts val="0"/>
              </a:spcAft>
              <a:buClr>
                <a:schemeClr val="dk1"/>
              </a:buClr>
              <a:buSzPts val="1100"/>
              <a:buFont typeface="Noto Sans JP"/>
              <a:buNone/>
            </a:pPr>
            <a:r>
              <a:rPr lang="ja" sz="1100" b="1" i="0" u="none" strike="noStrike" cap="none">
                <a:solidFill>
                  <a:schemeClr val="dk1"/>
                </a:solidFill>
                <a:latin typeface="Noto Sans JP"/>
                <a:ea typeface="Noto Sans JP"/>
                <a:cs typeface="Noto Sans JP"/>
                <a:sym typeface="Noto Sans JP"/>
              </a:rPr>
              <a:t>橋を建設することになりました。</a:t>
            </a:r>
            <a:endParaRPr sz="1400" b="1" i="0" u="none" strike="noStrike" cap="none">
              <a:solidFill>
                <a:srgbClr val="000000"/>
              </a:solidFill>
              <a:latin typeface="Arial"/>
              <a:ea typeface="Arial"/>
              <a:cs typeface="Arial"/>
              <a:sym typeface="Arial"/>
            </a:endParaRPr>
          </a:p>
          <a:p>
            <a:pPr marL="0" marR="0" lvl="0" indent="0" algn="l" rtl="0">
              <a:lnSpc>
                <a:spcPct val="114000"/>
              </a:lnSpc>
              <a:spcBef>
                <a:spcPts val="0"/>
              </a:spcBef>
              <a:spcAft>
                <a:spcPts val="0"/>
              </a:spcAft>
              <a:buClr>
                <a:schemeClr val="dk1"/>
              </a:buClr>
              <a:buSzPts val="1100"/>
              <a:buFont typeface="Noto Sans JP"/>
              <a:buNone/>
            </a:pPr>
            <a:r>
              <a:rPr lang="ja" sz="1100" b="1" i="0" u="none" strike="noStrike" cap="none">
                <a:solidFill>
                  <a:schemeClr val="dk1"/>
                </a:solidFill>
                <a:latin typeface="Noto Sans JP"/>
                <a:ea typeface="Noto Sans JP"/>
                <a:cs typeface="Noto Sans JP"/>
                <a:sym typeface="Noto Sans JP"/>
              </a:rPr>
              <a:t>橋の建設費用は400万円です。</a:t>
            </a:r>
            <a:endParaRPr sz="1100" b="1" i="0" u="none" strike="noStrike" cap="none">
              <a:solidFill>
                <a:schemeClr val="dk1"/>
              </a:solidFill>
              <a:latin typeface="Noto Sans JP"/>
              <a:ea typeface="Noto Sans JP"/>
              <a:cs typeface="Noto Sans JP"/>
              <a:sym typeface="Noto Sans JP"/>
            </a:endParaRPr>
          </a:p>
          <a:p>
            <a:pPr marL="0" marR="0" lvl="0" indent="0" algn="l" rtl="0">
              <a:lnSpc>
                <a:spcPct val="114000"/>
              </a:lnSpc>
              <a:spcBef>
                <a:spcPts val="0"/>
              </a:spcBef>
              <a:spcAft>
                <a:spcPts val="0"/>
              </a:spcAft>
              <a:buClr>
                <a:schemeClr val="dk1"/>
              </a:buClr>
              <a:buSzPts val="1100"/>
              <a:buFont typeface="Noto Sans JP"/>
              <a:buNone/>
            </a:pPr>
            <a:r>
              <a:rPr lang="ja" sz="1100" b="1" i="0" u="none" strike="noStrike" cap="none">
                <a:solidFill>
                  <a:schemeClr val="dk1"/>
                </a:solidFill>
                <a:latin typeface="Noto Sans JP"/>
                <a:ea typeface="Noto Sans JP"/>
                <a:cs typeface="Noto Sans JP"/>
                <a:sym typeface="Noto Sans JP"/>
              </a:rPr>
              <a:t>どのように負担すればいいと思いますか。</a:t>
            </a:r>
            <a:endParaRPr sz="1400" b="1" i="0" u="none" strike="noStrike" cap="none">
              <a:solidFill>
                <a:srgbClr val="000000"/>
              </a:solidFill>
              <a:latin typeface="Arial"/>
              <a:ea typeface="Arial"/>
              <a:cs typeface="Arial"/>
              <a:sym typeface="Arial"/>
            </a:endParaRPr>
          </a:p>
        </p:txBody>
      </p:sp>
      <p:sp>
        <p:nvSpPr>
          <p:cNvPr id="39" name="Google Shape;39;p5"/>
          <p:cNvSpPr/>
          <p:nvPr/>
        </p:nvSpPr>
        <p:spPr>
          <a:xfrm>
            <a:off x="324417" y="3888724"/>
            <a:ext cx="8495733" cy="2831493"/>
          </a:xfrm>
          <a:prstGeom prst="rect">
            <a:avLst/>
          </a:prstGeom>
          <a:solidFill>
            <a:srgbClr val="EBFAFF"/>
          </a:solidFill>
          <a:ln>
            <a:noFill/>
          </a:ln>
        </p:spPr>
        <p:txBody>
          <a:bodyPr spcFirstLastPara="1" wrap="square" lIns="91425" tIns="45700" rIns="91425" bIns="45700" anchor="ctr" anchorCtr="0">
            <a:noAutofit/>
          </a:bodyPr>
          <a:lstStyle/>
          <a:p>
            <a:pPr marL="0" marR="0" lvl="0" indent="0" algn="l" rtl="0">
              <a:lnSpc>
                <a:spcPct val="114000"/>
              </a:lnSpc>
              <a:spcBef>
                <a:spcPts val="0"/>
              </a:spcBef>
              <a:spcAft>
                <a:spcPts val="0"/>
              </a:spcAft>
              <a:buClr>
                <a:schemeClr val="dk1"/>
              </a:buClr>
              <a:buSzPts val="1100"/>
              <a:buFont typeface="Arial"/>
              <a:buNone/>
            </a:pPr>
            <a:endParaRPr sz="1100" b="0" i="0" u="none" strike="noStrike" cap="none">
              <a:solidFill>
                <a:schemeClr val="dk1"/>
              </a:solidFill>
              <a:latin typeface="Noto Sans JP"/>
              <a:ea typeface="Noto Sans JP"/>
              <a:cs typeface="Noto Sans JP"/>
              <a:sym typeface="Noto Sans JP"/>
            </a:endParaRPr>
          </a:p>
        </p:txBody>
      </p:sp>
      <p:graphicFrame>
        <p:nvGraphicFramePr>
          <p:cNvPr id="40" name="Google Shape;40;p5"/>
          <p:cNvGraphicFramePr/>
          <p:nvPr/>
        </p:nvGraphicFramePr>
        <p:xfrm>
          <a:off x="3009451" y="3900331"/>
          <a:ext cx="3000000" cy="3000000"/>
        </p:xfrm>
        <a:graphic>
          <a:graphicData uri="http://schemas.openxmlformats.org/drawingml/2006/table">
            <a:tbl>
              <a:tblPr firstRow="1" bandRow="1">
                <a:noFill/>
                <a:tableStyleId>{B6F24FC1-09A6-4566-BBE9-8273AD1D4F68}</a:tableStyleId>
              </a:tblPr>
              <a:tblGrid>
                <a:gridCol w="487750">
                  <a:extLst>
                    <a:ext uri="{9D8B030D-6E8A-4147-A177-3AD203B41FA5}">
                      <a16:colId xmlns:a16="http://schemas.microsoft.com/office/drawing/2014/main" val="20000"/>
                    </a:ext>
                  </a:extLst>
                </a:gridCol>
                <a:gridCol w="487750">
                  <a:extLst>
                    <a:ext uri="{9D8B030D-6E8A-4147-A177-3AD203B41FA5}">
                      <a16:colId xmlns:a16="http://schemas.microsoft.com/office/drawing/2014/main" val="20001"/>
                    </a:ext>
                  </a:extLst>
                </a:gridCol>
                <a:gridCol w="826625">
                  <a:extLst>
                    <a:ext uri="{9D8B030D-6E8A-4147-A177-3AD203B41FA5}">
                      <a16:colId xmlns:a16="http://schemas.microsoft.com/office/drawing/2014/main" val="20002"/>
                    </a:ext>
                  </a:extLst>
                </a:gridCol>
                <a:gridCol w="826625">
                  <a:extLst>
                    <a:ext uri="{9D8B030D-6E8A-4147-A177-3AD203B41FA5}">
                      <a16:colId xmlns:a16="http://schemas.microsoft.com/office/drawing/2014/main" val="20003"/>
                    </a:ext>
                  </a:extLst>
                </a:gridCol>
                <a:gridCol w="1248475">
                  <a:extLst>
                    <a:ext uri="{9D8B030D-6E8A-4147-A177-3AD203B41FA5}">
                      <a16:colId xmlns:a16="http://schemas.microsoft.com/office/drawing/2014/main" val="20004"/>
                    </a:ext>
                  </a:extLst>
                </a:gridCol>
              </a:tblGrid>
              <a:tr h="482225">
                <a:tc>
                  <a:txBody>
                    <a:bodyPr/>
                    <a:lstStyle/>
                    <a:p>
                      <a:pPr marL="0" marR="0" lvl="0" indent="0" algn="ctr" rtl="0">
                        <a:lnSpc>
                          <a:spcPct val="100000"/>
                        </a:lnSpc>
                        <a:spcBef>
                          <a:spcPts val="0"/>
                        </a:spcBef>
                        <a:spcAft>
                          <a:spcPts val="0"/>
                        </a:spcAft>
                        <a:buClr>
                          <a:srgbClr val="000000"/>
                        </a:buClr>
                        <a:buSzPts val="1050"/>
                        <a:buFont typeface="Arial"/>
                        <a:buNone/>
                      </a:pPr>
                      <a:endParaRPr sz="1050" b="0" u="none" strike="noStrike" cap="none">
                        <a:solidFill>
                          <a:schemeClr val="lt1"/>
                        </a:solidFill>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rgbClr val="005BAD"/>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5BAD"/>
                      </a:solidFill>
                      <a:prstDash val="solid"/>
                      <a:round/>
                      <a:headEnd type="none" w="sm" len="sm"/>
                      <a:tailEnd type="none" w="sm" len="sm"/>
                    </a:lnB>
                    <a:solidFill>
                      <a:srgbClr val="EBFAFF"/>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ja" sz="1050" b="1" u="none" strike="noStrike" cap="none">
                          <a:solidFill>
                            <a:schemeClr val="lt1"/>
                          </a:solidFill>
                          <a:latin typeface="Noto Sans JP"/>
                          <a:ea typeface="Noto Sans JP"/>
                          <a:cs typeface="Noto Sans JP"/>
                          <a:sym typeface="Noto Sans JP"/>
                        </a:rPr>
                        <a:t>家族</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rgbClr val="005BAD"/>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ja" sz="1050" b="1" u="none" strike="noStrike" cap="none">
                          <a:solidFill>
                            <a:schemeClr val="lt1"/>
                          </a:solidFill>
                          <a:latin typeface="Noto Sans JP"/>
                          <a:ea typeface="Noto Sans JP"/>
                          <a:cs typeface="Noto Sans JP"/>
                          <a:sym typeface="Noto Sans JP"/>
                        </a:rPr>
                        <a:t>所得金額</a:t>
                      </a:r>
                      <a:endParaRPr sz="900" b="1" u="none" strike="noStrike" cap="none">
                        <a:solidFill>
                          <a:schemeClr val="lt1"/>
                        </a:solidFill>
                        <a:latin typeface="Arial"/>
                        <a:ea typeface="Arial"/>
                        <a:cs typeface="Arial"/>
                        <a:sym typeface="Arial"/>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rgbClr val="005BAD"/>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ja" sz="1050" b="1" u="none" strike="noStrike" cap="none">
                          <a:solidFill>
                            <a:schemeClr val="lt1"/>
                          </a:solidFill>
                          <a:latin typeface="Noto Sans JP"/>
                          <a:ea typeface="Noto Sans JP"/>
                          <a:cs typeface="Noto Sans JP"/>
                          <a:sym typeface="Noto Sans JP"/>
                        </a:rPr>
                        <a:t>使用回数</a:t>
                      </a:r>
                      <a:endParaRPr sz="1400" b="1" u="none" strike="noStrike" cap="none">
                        <a:solidFill>
                          <a:schemeClr val="lt1"/>
                        </a:solidFill>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rgbClr val="005BAD"/>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ja" sz="1050" b="1" u="none" strike="noStrike" cap="none">
                          <a:solidFill>
                            <a:schemeClr val="lt1"/>
                          </a:solidFill>
                          <a:latin typeface="Noto Sans JP"/>
                          <a:ea typeface="Noto Sans JP"/>
                          <a:cs typeface="Noto Sans JP"/>
                          <a:sym typeface="Noto Sans JP"/>
                        </a:rPr>
                        <a:t>負担金額</a:t>
                      </a:r>
                      <a:endParaRPr sz="1400" b="1" u="none" strike="noStrike" cap="none">
                        <a:solidFill>
                          <a:schemeClr val="lt1"/>
                        </a:solidFill>
                      </a:endParaRPr>
                    </a:p>
                  </a:txBody>
                  <a:tcPr marL="91450" marR="91450" marT="45725" marB="45725" anchor="ctr">
                    <a:lnL w="12700" cap="flat" cmpd="sng">
                      <a:solidFill>
                        <a:schemeClr val="lt1"/>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rgbClr val="005BAD"/>
                    </a:solidFill>
                  </a:tcPr>
                </a:tc>
                <a:extLst>
                  <a:ext uri="{0D108BD9-81ED-4DB2-BD59-A6C34878D82A}">
                    <a16:rowId xmlns:a16="http://schemas.microsoft.com/office/drawing/2014/main" val="10000"/>
                  </a:ext>
                </a:extLst>
              </a:tr>
              <a:tr h="468050">
                <a:tc>
                  <a:txBody>
                    <a:bodyPr/>
                    <a:lstStyle/>
                    <a:p>
                      <a:pPr marL="0" marR="0" lvl="0" indent="0" algn="ctr" rtl="0">
                        <a:lnSpc>
                          <a:spcPct val="100000"/>
                        </a:lnSpc>
                        <a:spcBef>
                          <a:spcPts val="0"/>
                        </a:spcBef>
                        <a:spcAft>
                          <a:spcPts val="0"/>
                        </a:spcAft>
                        <a:buClr>
                          <a:srgbClr val="000000"/>
                        </a:buClr>
                        <a:buSzPts val="1000"/>
                        <a:buFont typeface="Arial"/>
                        <a:buNone/>
                      </a:pPr>
                      <a:r>
                        <a:rPr lang="ja" sz="1000" b="1" u="none" strike="noStrike" cap="none">
                          <a:latin typeface="Noto Sans JP"/>
                          <a:ea typeface="Noto Sans JP"/>
                          <a:cs typeface="Noto Sans JP"/>
                          <a:sym typeface="Noto Sans JP"/>
                        </a:rPr>
                        <a:t>Ａ家</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ja" sz="1000" b="1" u="none" strike="noStrike" cap="none">
                          <a:latin typeface="Noto Sans JP"/>
                          <a:ea typeface="Noto Sans JP"/>
                          <a:cs typeface="Noto Sans JP"/>
                          <a:sym typeface="Noto Sans JP"/>
                        </a:rPr>
                        <a:t>４人</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ja" sz="1000" b="1" u="none" strike="noStrike" cap="none">
                          <a:latin typeface="Noto Sans JP"/>
                          <a:ea typeface="Noto Sans JP"/>
                          <a:cs typeface="Noto Sans JP"/>
                          <a:sym typeface="Noto Sans JP"/>
                        </a:rPr>
                        <a:t>1,000万円</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ja" sz="1000" b="1" u="none" strike="noStrike" cap="none">
                          <a:latin typeface="Noto Sans JP"/>
                          <a:ea typeface="Noto Sans JP"/>
                          <a:cs typeface="Noto Sans JP"/>
                          <a:sym typeface="Noto Sans JP"/>
                        </a:rPr>
                        <a:t>月0回</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rgbClr val="000000"/>
                        </a:buClr>
                        <a:buSzPts val="1000"/>
                        <a:buFont typeface="Arial"/>
                        <a:buNone/>
                      </a:pPr>
                      <a:r>
                        <a:rPr lang="ja" sz="1000" b="1" u="none" strike="noStrike" cap="none">
                          <a:latin typeface="Noto Sans JP"/>
                          <a:ea typeface="Noto Sans JP"/>
                          <a:cs typeface="Noto Sans JP"/>
                          <a:sym typeface="Noto Sans JP"/>
                        </a:rPr>
                        <a:t>万円</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rgbClr val="EBFFFC"/>
                    </a:solidFill>
                  </a:tcPr>
                </a:tc>
                <a:extLst>
                  <a:ext uri="{0D108BD9-81ED-4DB2-BD59-A6C34878D82A}">
                    <a16:rowId xmlns:a16="http://schemas.microsoft.com/office/drawing/2014/main" val="10001"/>
                  </a:ext>
                </a:extLst>
              </a:tr>
              <a:tr h="468050">
                <a:tc>
                  <a:txBody>
                    <a:bodyPr/>
                    <a:lstStyle/>
                    <a:p>
                      <a:pPr marL="0" marR="0" lvl="0" indent="0" algn="ctr" rtl="0">
                        <a:lnSpc>
                          <a:spcPct val="100000"/>
                        </a:lnSpc>
                        <a:spcBef>
                          <a:spcPts val="0"/>
                        </a:spcBef>
                        <a:spcAft>
                          <a:spcPts val="0"/>
                        </a:spcAft>
                        <a:buClr>
                          <a:srgbClr val="000000"/>
                        </a:buClr>
                        <a:buSzPts val="1000"/>
                        <a:buFont typeface="Arial"/>
                        <a:buNone/>
                      </a:pPr>
                      <a:r>
                        <a:rPr lang="ja" sz="1000" b="1" u="none" strike="noStrike" cap="none">
                          <a:latin typeface="Noto Sans JP"/>
                          <a:ea typeface="Noto Sans JP"/>
                          <a:cs typeface="Noto Sans JP"/>
                          <a:sym typeface="Noto Sans JP"/>
                        </a:rPr>
                        <a:t>Ｂ家</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ja" sz="1000" b="1" u="none" strike="noStrike" cap="none">
                          <a:latin typeface="Noto Sans JP"/>
                          <a:ea typeface="Noto Sans JP"/>
                          <a:cs typeface="Noto Sans JP"/>
                          <a:sym typeface="Noto Sans JP"/>
                        </a:rPr>
                        <a:t>４人</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ja" sz="1000" b="1" u="none" strike="noStrike" cap="none">
                          <a:latin typeface="Noto Sans JP"/>
                          <a:ea typeface="Noto Sans JP"/>
                          <a:cs typeface="Noto Sans JP"/>
                          <a:sym typeface="Noto Sans JP"/>
                        </a:rPr>
                        <a:t>600万円</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ja" sz="1000" b="1" u="none" strike="noStrike" cap="none">
                          <a:latin typeface="Noto Sans JP"/>
                          <a:ea typeface="Noto Sans JP"/>
                          <a:cs typeface="Noto Sans JP"/>
                          <a:sym typeface="Noto Sans JP"/>
                        </a:rPr>
                        <a:t>月10回</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rgbClr val="000000"/>
                        </a:buClr>
                        <a:buSzPts val="1000"/>
                        <a:buFont typeface="Arial"/>
                        <a:buNone/>
                      </a:pPr>
                      <a:r>
                        <a:rPr lang="ja" sz="1000" b="1" u="none" strike="noStrike" cap="none">
                          <a:latin typeface="Noto Sans JP"/>
                          <a:ea typeface="Noto Sans JP"/>
                          <a:cs typeface="Noto Sans JP"/>
                          <a:sym typeface="Noto Sans JP"/>
                        </a:rPr>
                        <a:t>万円</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rgbClr val="EBFFFC"/>
                    </a:solidFill>
                  </a:tcPr>
                </a:tc>
                <a:extLst>
                  <a:ext uri="{0D108BD9-81ED-4DB2-BD59-A6C34878D82A}">
                    <a16:rowId xmlns:a16="http://schemas.microsoft.com/office/drawing/2014/main" val="10002"/>
                  </a:ext>
                </a:extLst>
              </a:tr>
              <a:tr h="468050">
                <a:tc>
                  <a:txBody>
                    <a:bodyPr/>
                    <a:lstStyle/>
                    <a:p>
                      <a:pPr marL="0" marR="0" lvl="0" indent="0" algn="ctr" rtl="0">
                        <a:lnSpc>
                          <a:spcPct val="100000"/>
                        </a:lnSpc>
                        <a:spcBef>
                          <a:spcPts val="0"/>
                        </a:spcBef>
                        <a:spcAft>
                          <a:spcPts val="0"/>
                        </a:spcAft>
                        <a:buClr>
                          <a:srgbClr val="000000"/>
                        </a:buClr>
                        <a:buSzPts val="1000"/>
                        <a:buFont typeface="Arial"/>
                        <a:buNone/>
                      </a:pPr>
                      <a:r>
                        <a:rPr lang="ja" sz="1000" b="1" u="none" strike="noStrike" cap="none">
                          <a:latin typeface="Noto Sans JP"/>
                          <a:ea typeface="Noto Sans JP"/>
                          <a:cs typeface="Noto Sans JP"/>
                          <a:sym typeface="Noto Sans JP"/>
                        </a:rPr>
                        <a:t>Ｃ家</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ja" sz="1000" b="1" u="none" strike="noStrike" cap="none">
                          <a:latin typeface="Noto Sans JP"/>
                          <a:ea typeface="Noto Sans JP"/>
                          <a:cs typeface="Noto Sans JP"/>
                          <a:sym typeface="Noto Sans JP"/>
                        </a:rPr>
                        <a:t>４人</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ja" sz="1000" b="1" u="none" strike="noStrike" cap="none">
                          <a:latin typeface="Noto Sans JP"/>
                          <a:ea typeface="Noto Sans JP"/>
                          <a:cs typeface="Noto Sans JP"/>
                          <a:sym typeface="Noto Sans JP"/>
                        </a:rPr>
                        <a:t>300万円</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ja" sz="1000" b="1" u="none" strike="noStrike" cap="none">
                          <a:latin typeface="Noto Sans JP"/>
                          <a:ea typeface="Noto Sans JP"/>
                          <a:cs typeface="Noto Sans JP"/>
                          <a:sym typeface="Noto Sans JP"/>
                        </a:rPr>
                        <a:t>月10回</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rgbClr val="000000"/>
                        </a:buClr>
                        <a:buSzPts val="1000"/>
                        <a:buFont typeface="Arial"/>
                        <a:buNone/>
                      </a:pPr>
                      <a:r>
                        <a:rPr lang="ja" sz="1000" b="1" u="none" strike="noStrike" cap="none">
                          <a:latin typeface="Noto Sans JP"/>
                          <a:ea typeface="Noto Sans JP"/>
                          <a:cs typeface="Noto Sans JP"/>
                          <a:sym typeface="Noto Sans JP"/>
                        </a:rPr>
                        <a:t>万円</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rgbClr val="EBFFFC"/>
                    </a:solidFill>
                  </a:tcPr>
                </a:tc>
                <a:extLst>
                  <a:ext uri="{0D108BD9-81ED-4DB2-BD59-A6C34878D82A}">
                    <a16:rowId xmlns:a16="http://schemas.microsoft.com/office/drawing/2014/main" val="10003"/>
                  </a:ext>
                </a:extLst>
              </a:tr>
              <a:tr h="468050">
                <a:tc>
                  <a:txBody>
                    <a:bodyPr/>
                    <a:lstStyle/>
                    <a:p>
                      <a:pPr marL="0" marR="0" lvl="0" indent="0" algn="ctr" rtl="0">
                        <a:lnSpc>
                          <a:spcPct val="100000"/>
                        </a:lnSpc>
                        <a:spcBef>
                          <a:spcPts val="0"/>
                        </a:spcBef>
                        <a:spcAft>
                          <a:spcPts val="0"/>
                        </a:spcAft>
                        <a:buClr>
                          <a:srgbClr val="000000"/>
                        </a:buClr>
                        <a:buSzPts val="1000"/>
                        <a:buFont typeface="Arial"/>
                        <a:buNone/>
                      </a:pPr>
                      <a:r>
                        <a:rPr lang="ja" sz="1000" b="1" u="none" strike="noStrike" cap="none">
                          <a:latin typeface="Noto Sans JP"/>
                          <a:ea typeface="Noto Sans JP"/>
                          <a:cs typeface="Noto Sans JP"/>
                          <a:sym typeface="Noto Sans JP"/>
                        </a:rPr>
                        <a:t>Ｄ家</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ja" sz="1000" b="1" u="none" strike="noStrike" cap="none">
                          <a:latin typeface="Noto Sans JP"/>
                          <a:ea typeface="Noto Sans JP"/>
                          <a:cs typeface="Noto Sans JP"/>
                          <a:sym typeface="Noto Sans JP"/>
                        </a:rPr>
                        <a:t>４人</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ja" sz="1000" b="1" u="none" strike="noStrike" cap="none">
                          <a:latin typeface="Noto Sans JP"/>
                          <a:ea typeface="Noto Sans JP"/>
                          <a:cs typeface="Noto Sans JP"/>
                          <a:sym typeface="Noto Sans JP"/>
                        </a:rPr>
                        <a:t>100万円</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ja" sz="1000" b="1" u="none" strike="noStrike" cap="none">
                          <a:latin typeface="Noto Sans JP"/>
                          <a:ea typeface="Noto Sans JP"/>
                          <a:cs typeface="Noto Sans JP"/>
                          <a:sym typeface="Noto Sans JP"/>
                        </a:rPr>
                        <a:t>月20回</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chemeClr val="lt1"/>
                    </a:solidFill>
                  </a:tcPr>
                </a:tc>
                <a:tc>
                  <a:txBody>
                    <a:bodyPr/>
                    <a:lstStyle/>
                    <a:p>
                      <a:pPr marL="0" marR="0" lvl="0" indent="0" algn="r" rtl="0">
                        <a:lnSpc>
                          <a:spcPct val="100000"/>
                        </a:lnSpc>
                        <a:spcBef>
                          <a:spcPts val="0"/>
                        </a:spcBef>
                        <a:spcAft>
                          <a:spcPts val="0"/>
                        </a:spcAft>
                        <a:buClr>
                          <a:srgbClr val="000000"/>
                        </a:buClr>
                        <a:buSzPts val="1000"/>
                        <a:buFont typeface="Arial"/>
                        <a:buNone/>
                      </a:pPr>
                      <a:r>
                        <a:rPr lang="ja" sz="1000" b="1" u="none" strike="noStrike" cap="none">
                          <a:latin typeface="Noto Sans JP"/>
                          <a:ea typeface="Noto Sans JP"/>
                          <a:cs typeface="Noto Sans JP"/>
                          <a:sym typeface="Noto Sans JP"/>
                        </a:rPr>
                        <a:t>万円</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rgbClr val="EBFFFC"/>
                    </a:solidFill>
                  </a:tcPr>
                </a:tc>
                <a:extLst>
                  <a:ext uri="{0D108BD9-81ED-4DB2-BD59-A6C34878D82A}">
                    <a16:rowId xmlns:a16="http://schemas.microsoft.com/office/drawing/2014/main" val="10004"/>
                  </a:ext>
                </a:extLst>
              </a:tr>
              <a:tr h="468050">
                <a:tc gridSpan="4">
                  <a:txBody>
                    <a:bodyPr/>
                    <a:lstStyle/>
                    <a:p>
                      <a:pPr marL="0" marR="0" lvl="0" indent="0" algn="ctr" rtl="0">
                        <a:lnSpc>
                          <a:spcPct val="100000"/>
                        </a:lnSpc>
                        <a:spcBef>
                          <a:spcPts val="0"/>
                        </a:spcBef>
                        <a:spcAft>
                          <a:spcPts val="0"/>
                        </a:spcAft>
                        <a:buClr>
                          <a:srgbClr val="000000"/>
                        </a:buClr>
                        <a:buSzPts val="1000"/>
                        <a:buFont typeface="Arial"/>
                        <a:buNone/>
                      </a:pPr>
                      <a:r>
                        <a:rPr lang="ja" sz="1000" b="1" u="none" strike="noStrike" cap="none">
                          <a:latin typeface="Noto Sans JP"/>
                          <a:ea typeface="Noto Sans JP"/>
                          <a:cs typeface="Noto Sans JP"/>
                          <a:sym typeface="Noto Sans JP"/>
                        </a:rPr>
                        <a:t>合計</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rgbClr val="CEEEFE"/>
                    </a:solidFill>
                  </a:tcPr>
                </a:tc>
                <a:tc hMerge="1">
                  <a:txBody>
                    <a:bodyPr/>
                    <a:lstStyle/>
                    <a:p>
                      <a:endParaRPr lang="ja-JP"/>
                    </a:p>
                  </a:txBody>
                  <a:tcPr/>
                </a:tc>
                <a:tc hMerge="1">
                  <a:txBody>
                    <a:bodyPr/>
                    <a:lstStyle/>
                    <a:p>
                      <a:endParaRPr lang="ja-JP"/>
                    </a:p>
                  </a:txBody>
                  <a:tcPr/>
                </a:tc>
                <a:tc hMerge="1">
                  <a:txBody>
                    <a:bodyPr/>
                    <a:lstStyle/>
                    <a:p>
                      <a:endParaRPr lang="ja-JP"/>
                    </a:p>
                  </a:txBody>
                  <a:tcPr/>
                </a:tc>
                <a:tc>
                  <a:txBody>
                    <a:bodyPr/>
                    <a:lstStyle/>
                    <a:p>
                      <a:pPr marL="0" marR="0" lvl="0" indent="0" algn="r" rtl="0">
                        <a:lnSpc>
                          <a:spcPct val="100000"/>
                        </a:lnSpc>
                        <a:spcBef>
                          <a:spcPts val="0"/>
                        </a:spcBef>
                        <a:spcAft>
                          <a:spcPts val="0"/>
                        </a:spcAft>
                        <a:buClr>
                          <a:srgbClr val="000000"/>
                        </a:buClr>
                        <a:buSzPts val="1000"/>
                        <a:buFont typeface="Arial"/>
                        <a:buNone/>
                      </a:pPr>
                      <a:r>
                        <a:rPr lang="ja" sz="1000" b="1" u="none" strike="noStrike" cap="none">
                          <a:latin typeface="Noto Sans JP"/>
                          <a:ea typeface="Noto Sans JP"/>
                          <a:cs typeface="Noto Sans JP"/>
                          <a:sym typeface="Noto Sans JP"/>
                        </a:rPr>
                        <a:t>400万円</a:t>
                      </a:r>
                      <a:endParaRPr sz="1400" u="none" strike="noStrike" cap="none"/>
                    </a:p>
                  </a:txBody>
                  <a:tcPr marL="91450" marR="91450" marT="45725" marB="45725" anchor="ctr">
                    <a:lnL w="12700" cap="flat" cmpd="sng">
                      <a:solidFill>
                        <a:srgbClr val="005BAD"/>
                      </a:solidFill>
                      <a:prstDash val="solid"/>
                      <a:round/>
                      <a:headEnd type="none" w="sm" len="sm"/>
                      <a:tailEnd type="none" w="sm" len="sm"/>
                    </a:lnL>
                    <a:lnR w="12700" cap="flat" cmpd="sng">
                      <a:solidFill>
                        <a:srgbClr val="005BAD"/>
                      </a:solidFill>
                      <a:prstDash val="solid"/>
                      <a:round/>
                      <a:headEnd type="none" w="sm" len="sm"/>
                      <a:tailEnd type="none" w="sm" len="sm"/>
                    </a:lnR>
                    <a:lnT w="12700" cap="flat" cmpd="sng">
                      <a:solidFill>
                        <a:srgbClr val="005BAD"/>
                      </a:solidFill>
                      <a:prstDash val="solid"/>
                      <a:round/>
                      <a:headEnd type="none" w="sm" len="sm"/>
                      <a:tailEnd type="none" w="sm" len="sm"/>
                    </a:lnT>
                    <a:lnB w="12700" cap="flat" cmpd="sng">
                      <a:solidFill>
                        <a:srgbClr val="005BAD"/>
                      </a:solidFill>
                      <a:prstDash val="solid"/>
                      <a:round/>
                      <a:headEnd type="none" w="sm" len="sm"/>
                      <a:tailEnd type="none" w="sm" len="sm"/>
                    </a:lnB>
                    <a:solidFill>
                      <a:srgbClr val="CEEEFE"/>
                    </a:solidFill>
                  </a:tcPr>
                </a:tc>
                <a:extLst>
                  <a:ext uri="{0D108BD9-81ED-4DB2-BD59-A6C34878D82A}">
                    <a16:rowId xmlns:a16="http://schemas.microsoft.com/office/drawing/2014/main" val="10005"/>
                  </a:ext>
                </a:extLst>
              </a:tr>
            </a:tbl>
          </a:graphicData>
        </a:graphic>
      </p:graphicFrame>
      <p:sp>
        <p:nvSpPr>
          <p:cNvPr id="41" name="Google Shape;41;p5"/>
          <p:cNvSpPr/>
          <p:nvPr/>
        </p:nvSpPr>
        <p:spPr>
          <a:xfrm>
            <a:off x="323648" y="5343475"/>
            <a:ext cx="2596800" cy="985800"/>
          </a:xfrm>
          <a:prstGeom prst="rect">
            <a:avLst/>
          </a:prstGeom>
          <a:noFill/>
          <a:ln>
            <a:noFill/>
          </a:ln>
        </p:spPr>
        <p:txBody>
          <a:bodyPr spcFirstLastPara="1" wrap="square" lIns="91425" tIns="45700" rIns="91425" bIns="45700" anchor="ctr" anchorCtr="0">
            <a:noAutofit/>
          </a:bodyPr>
          <a:lstStyle/>
          <a:p>
            <a:pPr marL="171450" marR="0" lvl="0" indent="-171450" algn="l" rtl="0">
              <a:lnSpc>
                <a:spcPct val="114000"/>
              </a:lnSpc>
              <a:spcBef>
                <a:spcPts val="0"/>
              </a:spcBef>
              <a:spcAft>
                <a:spcPts val="0"/>
              </a:spcAft>
              <a:buClr>
                <a:srgbClr val="005BAD"/>
              </a:buClr>
              <a:buSzPts val="1400"/>
              <a:buFont typeface="Noto Sans Symbols"/>
              <a:buChar char="●"/>
            </a:pPr>
            <a:r>
              <a:rPr lang="ja" sz="1400" b="1" i="0" u="none" strike="noStrike" cap="none">
                <a:solidFill>
                  <a:srgbClr val="005BAD"/>
                </a:solidFill>
                <a:latin typeface="Noto Sans JP"/>
                <a:ea typeface="Noto Sans JP"/>
                <a:cs typeface="Noto Sans JP"/>
                <a:sym typeface="Noto Sans JP"/>
              </a:rPr>
              <a:t>ヒント</a:t>
            </a:r>
            <a:endParaRPr sz="1400" b="1" i="0" u="none" strike="noStrike" cap="none">
              <a:solidFill>
                <a:srgbClr val="000000"/>
              </a:solidFill>
              <a:latin typeface="Arial"/>
              <a:ea typeface="Arial"/>
              <a:cs typeface="Arial"/>
              <a:sym typeface="Arial"/>
            </a:endParaRPr>
          </a:p>
          <a:p>
            <a:pPr marL="0" marR="0" lvl="0" indent="179387" algn="l" rtl="0">
              <a:lnSpc>
                <a:spcPct val="114000"/>
              </a:lnSpc>
              <a:spcBef>
                <a:spcPts val="0"/>
              </a:spcBef>
              <a:spcAft>
                <a:spcPts val="0"/>
              </a:spcAft>
              <a:buClr>
                <a:schemeClr val="dk1"/>
              </a:buClr>
              <a:buSzPts val="1200"/>
              <a:buFont typeface="Noto Sans Symbols"/>
              <a:buNone/>
            </a:pPr>
            <a:r>
              <a:rPr lang="ja" sz="1000" b="1" i="0" u="none" strike="noStrike" cap="none">
                <a:solidFill>
                  <a:schemeClr val="dk1"/>
                </a:solidFill>
                <a:latin typeface="Noto Sans JP"/>
                <a:ea typeface="Noto Sans JP"/>
                <a:cs typeface="Noto Sans JP"/>
                <a:sym typeface="Noto Sans JP"/>
              </a:rPr>
              <a:t>いくつかの負担方法を組み合わせる</a:t>
            </a:r>
            <a:endParaRPr sz="1000" b="1" i="0" u="none" strike="noStrike" cap="none">
              <a:solidFill>
                <a:schemeClr val="dk1"/>
              </a:solidFill>
              <a:latin typeface="Noto Sans JP"/>
              <a:ea typeface="Noto Sans JP"/>
              <a:cs typeface="Noto Sans JP"/>
              <a:sym typeface="Noto Sans JP"/>
            </a:endParaRPr>
          </a:p>
          <a:p>
            <a:pPr marL="0" marR="0" lvl="0" indent="177800" algn="l" rtl="0">
              <a:lnSpc>
                <a:spcPct val="114000"/>
              </a:lnSpc>
              <a:spcBef>
                <a:spcPts val="0"/>
              </a:spcBef>
              <a:spcAft>
                <a:spcPts val="0"/>
              </a:spcAft>
              <a:buClr>
                <a:schemeClr val="dk1"/>
              </a:buClr>
              <a:buSzPts val="1200"/>
              <a:buFont typeface="Noto Sans Symbols"/>
              <a:buNone/>
            </a:pPr>
            <a:r>
              <a:rPr lang="ja" sz="1000" b="1" i="0" u="none" strike="noStrike" cap="none">
                <a:solidFill>
                  <a:schemeClr val="dk1"/>
                </a:solidFill>
                <a:latin typeface="Noto Sans JP"/>
                <a:ea typeface="Noto Sans JP"/>
                <a:cs typeface="Noto Sans JP"/>
                <a:sym typeface="Noto Sans JP"/>
              </a:rPr>
              <a:t>方法も考えてみよう！</a:t>
            </a:r>
            <a:endParaRPr sz="1000" b="1" i="0" u="none" strike="noStrike" cap="none">
              <a:solidFill>
                <a:srgbClr val="000000"/>
              </a:solidFill>
              <a:latin typeface="Arial"/>
              <a:ea typeface="Arial"/>
              <a:cs typeface="Arial"/>
              <a:sym typeface="Arial"/>
            </a:endParaRPr>
          </a:p>
        </p:txBody>
      </p:sp>
      <p:sp>
        <p:nvSpPr>
          <p:cNvPr id="42" name="Google Shape;42;p5"/>
          <p:cNvSpPr txBox="1">
            <a:spLocks noGrp="1"/>
          </p:cNvSpPr>
          <p:nvPr>
            <p:ph type="body" idx="1"/>
          </p:nvPr>
        </p:nvSpPr>
        <p:spPr>
          <a:xfrm>
            <a:off x="5660000" y="4520800"/>
            <a:ext cx="866053" cy="184946"/>
          </a:xfrm>
          <a:prstGeom prst="rect">
            <a:avLst/>
          </a:prstGeom>
          <a:noFill/>
          <a:ln>
            <a:noFill/>
          </a:ln>
        </p:spPr>
        <p:txBody>
          <a:bodyPr spcFirstLastPara="1" wrap="square" lIns="36000" tIns="45700" rIns="36000" bIns="45700" anchor="ctr" anchorCtr="0">
            <a:noAutofit/>
          </a:bodyPr>
          <a:lstStyle>
            <a:lvl1pPr marL="457200" marR="0" lvl="0" indent="-228600" algn="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3" name="Google Shape;43;p5"/>
          <p:cNvSpPr txBox="1">
            <a:spLocks noGrp="1"/>
          </p:cNvSpPr>
          <p:nvPr>
            <p:ph type="body" idx="2"/>
          </p:nvPr>
        </p:nvSpPr>
        <p:spPr>
          <a:xfrm>
            <a:off x="5660000" y="5001751"/>
            <a:ext cx="866053" cy="184946"/>
          </a:xfrm>
          <a:prstGeom prst="rect">
            <a:avLst/>
          </a:prstGeom>
          <a:noFill/>
          <a:ln>
            <a:noFill/>
          </a:ln>
        </p:spPr>
        <p:txBody>
          <a:bodyPr spcFirstLastPara="1" wrap="square" lIns="36000" tIns="45700" rIns="36000" bIns="45700" anchor="ctr" anchorCtr="0">
            <a:noAutofit/>
          </a:bodyPr>
          <a:lstStyle>
            <a:lvl1pPr marL="457200" marR="0" lvl="0" indent="-228600" algn="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4" name="Google Shape;44;p5"/>
          <p:cNvSpPr txBox="1">
            <a:spLocks noGrp="1"/>
          </p:cNvSpPr>
          <p:nvPr>
            <p:ph type="body" idx="3"/>
          </p:nvPr>
        </p:nvSpPr>
        <p:spPr>
          <a:xfrm>
            <a:off x="5660000" y="5466527"/>
            <a:ext cx="866053" cy="184946"/>
          </a:xfrm>
          <a:prstGeom prst="rect">
            <a:avLst/>
          </a:prstGeom>
          <a:noFill/>
          <a:ln>
            <a:noFill/>
          </a:ln>
        </p:spPr>
        <p:txBody>
          <a:bodyPr spcFirstLastPara="1" wrap="square" lIns="36000" tIns="45700" rIns="36000" bIns="45700" anchor="ctr" anchorCtr="0">
            <a:noAutofit/>
          </a:bodyPr>
          <a:lstStyle>
            <a:lvl1pPr marL="457200" marR="0" lvl="0" indent="-228600" algn="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5" name="Google Shape;45;p5"/>
          <p:cNvSpPr txBox="1">
            <a:spLocks noGrp="1"/>
          </p:cNvSpPr>
          <p:nvPr>
            <p:ph type="body" idx="4"/>
          </p:nvPr>
        </p:nvSpPr>
        <p:spPr>
          <a:xfrm>
            <a:off x="5660000" y="5936498"/>
            <a:ext cx="866053" cy="184946"/>
          </a:xfrm>
          <a:prstGeom prst="rect">
            <a:avLst/>
          </a:prstGeom>
          <a:noFill/>
          <a:ln>
            <a:noFill/>
          </a:ln>
        </p:spPr>
        <p:txBody>
          <a:bodyPr spcFirstLastPara="1" wrap="square" lIns="36000" tIns="45700" rIns="36000" bIns="45700" anchor="ctr" anchorCtr="0">
            <a:noAutofit/>
          </a:bodyPr>
          <a:lstStyle>
            <a:lvl1pPr marL="457200" marR="0" lvl="0" indent="-228600" algn="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2pPr>
            <a:lvl3pPr marL="1371600" marR="0" lvl="2"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3pPr>
            <a:lvl4pPr marL="1828800" marR="0" lvl="3"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4pPr>
            <a:lvl5pPr marL="2286000" marR="0" lvl="4" indent="-292100" algn="l" rtl="0">
              <a:lnSpc>
                <a:spcPct val="90000"/>
              </a:lnSpc>
              <a:spcBef>
                <a:spcPts val="5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6" name="Google Shape;46;p5"/>
          <p:cNvSpPr/>
          <p:nvPr/>
        </p:nvSpPr>
        <p:spPr>
          <a:xfrm>
            <a:off x="323642" y="4022517"/>
            <a:ext cx="3667513" cy="518485"/>
          </a:xfrm>
          <a:prstGeom prst="rect">
            <a:avLst/>
          </a:prstGeom>
          <a:noFill/>
          <a:ln>
            <a:noFill/>
          </a:ln>
        </p:spPr>
        <p:txBody>
          <a:bodyPr spcFirstLastPara="1" wrap="square" lIns="91425" tIns="45700" rIns="91425" bIns="45700" anchor="ctr" anchorCtr="0">
            <a:noAutofit/>
          </a:bodyPr>
          <a:lstStyle/>
          <a:p>
            <a:pPr marL="0" marR="0" lvl="0" indent="0" algn="l" rtl="0">
              <a:lnSpc>
                <a:spcPct val="114000"/>
              </a:lnSpc>
              <a:spcBef>
                <a:spcPts val="0"/>
              </a:spcBef>
              <a:spcAft>
                <a:spcPts val="0"/>
              </a:spcAft>
              <a:buClr>
                <a:srgbClr val="005BAD"/>
              </a:buClr>
              <a:buSzPts val="1600"/>
              <a:buFont typeface="Noto Sans JP"/>
              <a:buNone/>
            </a:pPr>
            <a:r>
              <a:rPr lang="ja" sz="1600" b="1" i="0" u="none" strike="noStrike" cap="none">
                <a:solidFill>
                  <a:srgbClr val="005BAD"/>
                </a:solidFill>
                <a:latin typeface="Noto Sans JP"/>
                <a:ea typeface="Noto Sans JP"/>
                <a:cs typeface="Noto Sans JP"/>
                <a:sym typeface="Noto Sans JP"/>
              </a:rPr>
              <a:t>各家の所得金額</a:t>
            </a:r>
            <a:r>
              <a:rPr lang="ja" sz="1400" b="1" i="0" u="none" strike="noStrike" cap="none">
                <a:solidFill>
                  <a:srgbClr val="005BAD"/>
                </a:solidFill>
                <a:latin typeface="Noto Sans JP"/>
                <a:ea typeface="Noto Sans JP"/>
                <a:cs typeface="Noto Sans JP"/>
                <a:sym typeface="Noto Sans JP"/>
              </a:rPr>
              <a:t>（もうけ）</a:t>
            </a:r>
            <a:r>
              <a:rPr lang="ja" sz="1600" b="1" i="0" u="none" strike="noStrike" cap="none">
                <a:solidFill>
                  <a:srgbClr val="005BAD"/>
                </a:solidFill>
                <a:latin typeface="Noto Sans JP"/>
                <a:ea typeface="Noto Sans JP"/>
                <a:cs typeface="Noto Sans JP"/>
                <a:sym typeface="Noto Sans JP"/>
              </a:rPr>
              <a:t>と</a:t>
            </a:r>
            <a:endParaRPr sz="1600" b="1" i="0" u="none" strike="noStrike" cap="none">
              <a:solidFill>
                <a:srgbClr val="005BAD"/>
              </a:solidFill>
              <a:latin typeface="Noto Sans JP"/>
              <a:ea typeface="Noto Sans JP"/>
              <a:cs typeface="Noto Sans JP"/>
              <a:sym typeface="Noto Sans JP"/>
            </a:endParaRPr>
          </a:p>
          <a:p>
            <a:pPr marL="0" marR="0" lvl="0" indent="0" algn="l" rtl="0">
              <a:lnSpc>
                <a:spcPct val="114000"/>
              </a:lnSpc>
              <a:spcBef>
                <a:spcPts val="0"/>
              </a:spcBef>
              <a:spcAft>
                <a:spcPts val="0"/>
              </a:spcAft>
              <a:buClr>
                <a:srgbClr val="005BAD"/>
              </a:buClr>
              <a:buSzPts val="1600"/>
              <a:buFont typeface="Noto Sans JP"/>
              <a:buNone/>
            </a:pPr>
            <a:r>
              <a:rPr lang="ja" sz="1600" b="1" i="0" u="none" strike="noStrike" cap="none">
                <a:solidFill>
                  <a:srgbClr val="005BAD"/>
                </a:solidFill>
                <a:latin typeface="Noto Sans JP"/>
                <a:ea typeface="Noto Sans JP"/>
                <a:cs typeface="Noto Sans JP"/>
                <a:sym typeface="Noto Sans JP"/>
              </a:rPr>
              <a:t>橋の使用回数が異なる場合</a:t>
            </a:r>
            <a:endParaRPr sz="1400" b="1" i="0" u="none" strike="noStrike" cap="none">
              <a:solidFill>
                <a:srgbClr val="000000"/>
              </a:solidFill>
              <a:latin typeface="Arial"/>
              <a:ea typeface="Arial"/>
              <a:cs typeface="Arial"/>
              <a:sym typeface="Arial"/>
            </a:endParaRPr>
          </a:p>
        </p:txBody>
      </p:sp>
      <p:sp>
        <p:nvSpPr>
          <p:cNvPr id="47" name="Google Shape;47;p5"/>
          <p:cNvSpPr/>
          <p:nvPr/>
        </p:nvSpPr>
        <p:spPr>
          <a:xfrm>
            <a:off x="323648" y="4576475"/>
            <a:ext cx="2665800" cy="621000"/>
          </a:xfrm>
          <a:prstGeom prst="rect">
            <a:avLst/>
          </a:prstGeom>
          <a:noFill/>
          <a:ln>
            <a:noFill/>
          </a:ln>
        </p:spPr>
        <p:txBody>
          <a:bodyPr spcFirstLastPara="1" wrap="square" lIns="91425" tIns="45700" rIns="91425" bIns="45700" anchor="ctr" anchorCtr="0">
            <a:noAutofit/>
          </a:bodyPr>
          <a:lstStyle/>
          <a:p>
            <a:pPr marL="0" marR="0" lvl="0" indent="0" algn="l" rtl="0">
              <a:lnSpc>
                <a:spcPct val="114000"/>
              </a:lnSpc>
              <a:spcBef>
                <a:spcPts val="0"/>
              </a:spcBef>
              <a:spcAft>
                <a:spcPts val="0"/>
              </a:spcAft>
              <a:buClr>
                <a:srgbClr val="005BAD"/>
              </a:buClr>
              <a:buSzPts val="1050"/>
              <a:buFont typeface="Noto Sans Symbols"/>
              <a:buNone/>
            </a:pPr>
            <a:r>
              <a:rPr lang="ja" sz="1050" b="1" i="0" u="none" strike="noStrike" cap="none">
                <a:solidFill>
                  <a:srgbClr val="005BAD"/>
                </a:solidFill>
                <a:latin typeface="Noto Sans JP"/>
                <a:ea typeface="Noto Sans JP"/>
                <a:cs typeface="Noto Sans JP"/>
                <a:sym typeface="Noto Sans JP"/>
              </a:rPr>
              <a:t>※グループの意見を集約し、</a:t>
            </a:r>
            <a:endParaRPr sz="1050" b="1" i="0" u="none" strike="noStrike" cap="none">
              <a:solidFill>
                <a:srgbClr val="005BAD"/>
              </a:solidFill>
              <a:latin typeface="Noto Sans JP"/>
              <a:ea typeface="Noto Sans JP"/>
              <a:cs typeface="Noto Sans JP"/>
              <a:sym typeface="Noto Sans JP"/>
            </a:endParaRPr>
          </a:p>
          <a:p>
            <a:pPr marL="0" marR="0" lvl="0" indent="88900" algn="l" rtl="0">
              <a:lnSpc>
                <a:spcPct val="114000"/>
              </a:lnSpc>
              <a:spcBef>
                <a:spcPts val="0"/>
              </a:spcBef>
              <a:spcAft>
                <a:spcPts val="0"/>
              </a:spcAft>
              <a:buClr>
                <a:srgbClr val="005BAD"/>
              </a:buClr>
              <a:buSzPts val="1050"/>
              <a:buFont typeface="Noto Sans Symbols"/>
              <a:buNone/>
            </a:pPr>
            <a:r>
              <a:rPr lang="ja" sz="1050" b="1" i="0" u="none" strike="noStrike" cap="none">
                <a:solidFill>
                  <a:srgbClr val="005BAD"/>
                </a:solidFill>
                <a:latin typeface="Noto Sans JP"/>
                <a:ea typeface="Noto Sans JP"/>
                <a:cs typeface="Noto Sans JP"/>
                <a:sym typeface="Noto Sans JP"/>
              </a:rPr>
              <a:t>「負担金額」を 記入しましょう！</a:t>
            </a:r>
            <a:endParaRPr sz="1400" b="1" i="0" u="none" strike="noStrike" cap="none">
              <a:solidFill>
                <a:srgbClr val="000000"/>
              </a:solidFill>
              <a:latin typeface="Arial"/>
              <a:ea typeface="Arial"/>
              <a:cs typeface="Arial"/>
              <a:sym typeface="Arial"/>
            </a:endParaRPr>
          </a:p>
        </p:txBody>
      </p:sp>
      <p:sp>
        <p:nvSpPr>
          <p:cNvPr id="48" name="Google Shape;48;p5"/>
          <p:cNvSpPr/>
          <p:nvPr/>
        </p:nvSpPr>
        <p:spPr>
          <a:xfrm>
            <a:off x="6940625" y="3944300"/>
            <a:ext cx="1973100" cy="621000"/>
          </a:xfrm>
          <a:prstGeom prst="rect">
            <a:avLst/>
          </a:prstGeom>
          <a:noFill/>
          <a:ln>
            <a:noFill/>
          </a:ln>
        </p:spPr>
        <p:txBody>
          <a:bodyPr spcFirstLastPara="1" wrap="square" lIns="91425" tIns="45700" rIns="91425" bIns="45700" anchor="ctr" anchorCtr="0">
            <a:noAutofit/>
          </a:bodyPr>
          <a:lstStyle/>
          <a:p>
            <a:pPr marL="0" marR="0" lvl="0" indent="0" algn="l" rtl="0">
              <a:lnSpc>
                <a:spcPct val="114000"/>
              </a:lnSpc>
              <a:spcBef>
                <a:spcPts val="0"/>
              </a:spcBef>
              <a:spcAft>
                <a:spcPts val="0"/>
              </a:spcAft>
              <a:buClr>
                <a:srgbClr val="005BAD"/>
              </a:buClr>
              <a:buSzPts val="900"/>
              <a:buFont typeface="Noto Sans Symbols"/>
              <a:buNone/>
            </a:pPr>
            <a:r>
              <a:rPr lang="ja" sz="900" b="1" i="0" u="none" strike="noStrike" cap="none">
                <a:solidFill>
                  <a:srgbClr val="005BAD"/>
                </a:solidFill>
                <a:latin typeface="Noto Sans JP"/>
                <a:ea typeface="Noto Sans JP"/>
                <a:cs typeface="Noto Sans JP"/>
                <a:sym typeface="Noto Sans JP"/>
              </a:rPr>
              <a:t>※グループでは、どの要素を</a:t>
            </a:r>
            <a:endParaRPr sz="900" b="1" i="0" u="none" strike="noStrike" cap="none">
              <a:solidFill>
                <a:srgbClr val="005BAD"/>
              </a:solidFill>
              <a:latin typeface="Noto Sans JP"/>
              <a:ea typeface="Noto Sans JP"/>
              <a:cs typeface="Noto Sans JP"/>
              <a:sym typeface="Noto Sans JP"/>
            </a:endParaRPr>
          </a:p>
          <a:p>
            <a:pPr marL="0" marR="0" lvl="0" indent="0" algn="l" rtl="0">
              <a:lnSpc>
                <a:spcPct val="114000"/>
              </a:lnSpc>
              <a:spcBef>
                <a:spcPts val="0"/>
              </a:spcBef>
              <a:spcAft>
                <a:spcPts val="0"/>
              </a:spcAft>
              <a:buClr>
                <a:srgbClr val="005BAD"/>
              </a:buClr>
              <a:buSzPts val="900"/>
              <a:buFont typeface="Noto Sans Symbols"/>
              <a:buNone/>
            </a:pPr>
            <a:r>
              <a:rPr lang="ja" sz="900" b="1" i="0" u="none" strike="noStrike" cap="none">
                <a:solidFill>
                  <a:srgbClr val="005BAD"/>
                </a:solidFill>
                <a:latin typeface="Noto Sans JP"/>
                <a:ea typeface="Noto Sans JP"/>
                <a:cs typeface="Noto Sans JP"/>
                <a:sym typeface="Noto Sans JP"/>
              </a:rPr>
              <a:t>    どれくらい重要視しますか？</a:t>
            </a:r>
            <a:endParaRPr sz="900" b="1" i="0" u="none" strike="noStrike" cap="none">
              <a:solidFill>
                <a:srgbClr val="005BAD"/>
              </a:solidFill>
              <a:latin typeface="Noto Sans JP"/>
              <a:ea typeface="Noto Sans JP"/>
              <a:cs typeface="Noto Sans JP"/>
              <a:sym typeface="Noto Sans JP"/>
            </a:endParaRPr>
          </a:p>
          <a:p>
            <a:pPr marL="0" marR="0" lvl="0" indent="0" algn="l" rtl="0">
              <a:lnSpc>
                <a:spcPct val="114000"/>
              </a:lnSpc>
              <a:spcBef>
                <a:spcPts val="0"/>
              </a:spcBef>
              <a:spcAft>
                <a:spcPts val="0"/>
              </a:spcAft>
              <a:buClr>
                <a:srgbClr val="005BAD"/>
              </a:buClr>
              <a:buSzPts val="900"/>
              <a:buFont typeface="Noto Sans Symbols"/>
              <a:buNone/>
            </a:pPr>
            <a:r>
              <a:rPr lang="ja" sz="900" b="1" i="0" u="none" strike="noStrike" cap="none">
                <a:solidFill>
                  <a:srgbClr val="005BAD"/>
                </a:solidFill>
                <a:latin typeface="Noto Sans JP"/>
                <a:ea typeface="Noto Sans JP"/>
                <a:cs typeface="Noto Sans JP"/>
                <a:sym typeface="Noto Sans JP"/>
              </a:rPr>
              <a:t>    下の図のどの辺りに位置するか</a:t>
            </a:r>
            <a:endParaRPr sz="900" b="1" i="0" u="none" strike="noStrike" cap="none">
              <a:solidFill>
                <a:srgbClr val="005BAD"/>
              </a:solidFill>
              <a:latin typeface="Noto Sans JP"/>
              <a:ea typeface="Noto Sans JP"/>
              <a:cs typeface="Noto Sans JP"/>
              <a:sym typeface="Noto Sans JP"/>
            </a:endParaRPr>
          </a:p>
          <a:p>
            <a:pPr marL="0" marR="0" lvl="0" indent="0" algn="l" rtl="0">
              <a:lnSpc>
                <a:spcPct val="114000"/>
              </a:lnSpc>
              <a:spcBef>
                <a:spcPts val="0"/>
              </a:spcBef>
              <a:spcAft>
                <a:spcPts val="0"/>
              </a:spcAft>
              <a:buClr>
                <a:srgbClr val="005BAD"/>
              </a:buClr>
              <a:buSzPts val="900"/>
              <a:buFont typeface="Noto Sans Symbols"/>
              <a:buNone/>
            </a:pPr>
            <a:r>
              <a:rPr lang="ja" sz="900" b="1" i="0" u="none" strike="noStrike" cap="none">
                <a:solidFill>
                  <a:srgbClr val="005BAD"/>
                </a:solidFill>
                <a:latin typeface="Noto Sans JP"/>
                <a:ea typeface="Noto Sans JP"/>
                <a:cs typeface="Noto Sans JP"/>
                <a:sym typeface="Noto Sans JP"/>
              </a:rPr>
              <a:t>    ★を動かしてみましょう！</a:t>
            </a:r>
            <a:endParaRPr sz="1400" b="1" i="0" u="none" strike="noStrike" cap="none">
              <a:solidFill>
                <a:srgbClr val="000000"/>
              </a:solidFill>
              <a:latin typeface="Arial"/>
              <a:ea typeface="Arial"/>
              <a:cs typeface="Arial"/>
              <a:sym typeface="Arial"/>
            </a:endParaRPr>
          </a:p>
        </p:txBody>
      </p:sp>
      <p:grpSp>
        <p:nvGrpSpPr>
          <p:cNvPr id="49" name="Google Shape;49;p5"/>
          <p:cNvGrpSpPr/>
          <p:nvPr/>
        </p:nvGrpSpPr>
        <p:grpSpPr>
          <a:xfrm>
            <a:off x="7088512" y="4832765"/>
            <a:ext cx="1529836" cy="1529836"/>
            <a:chOff x="7088512" y="4886555"/>
            <a:chExt cx="1529836" cy="1529836"/>
          </a:xfrm>
        </p:grpSpPr>
        <p:sp>
          <p:nvSpPr>
            <p:cNvPr id="50" name="Google Shape;50;p5"/>
            <p:cNvSpPr/>
            <p:nvPr/>
          </p:nvSpPr>
          <p:spPr>
            <a:xfrm>
              <a:off x="7660654" y="5458697"/>
              <a:ext cx="385552" cy="385552"/>
            </a:xfrm>
            <a:prstGeom prst="ellipse">
              <a:avLst/>
            </a:prstGeom>
            <a:noFill/>
            <a:ln w="9525" cap="flat" cmpd="sng">
              <a:solidFill>
                <a:srgbClr val="005B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Noto Sans JP"/>
                <a:ea typeface="Noto Sans JP"/>
                <a:cs typeface="Noto Sans JP"/>
                <a:sym typeface="Noto Sans JP"/>
              </a:endParaRPr>
            </a:p>
          </p:txBody>
        </p:sp>
        <p:sp>
          <p:nvSpPr>
            <p:cNvPr id="51" name="Google Shape;51;p5"/>
            <p:cNvSpPr/>
            <p:nvPr/>
          </p:nvSpPr>
          <p:spPr>
            <a:xfrm>
              <a:off x="7355624" y="5153667"/>
              <a:ext cx="995613" cy="995613"/>
            </a:xfrm>
            <a:prstGeom prst="ellipse">
              <a:avLst/>
            </a:prstGeom>
            <a:noFill/>
            <a:ln w="9525" cap="flat" cmpd="sng">
              <a:solidFill>
                <a:srgbClr val="005B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Noto Sans JP"/>
                <a:ea typeface="Noto Sans JP"/>
                <a:cs typeface="Noto Sans JP"/>
                <a:sym typeface="Noto Sans JP"/>
              </a:endParaRPr>
            </a:p>
          </p:txBody>
        </p:sp>
        <p:sp>
          <p:nvSpPr>
            <p:cNvPr id="52" name="Google Shape;52;p5"/>
            <p:cNvSpPr/>
            <p:nvPr/>
          </p:nvSpPr>
          <p:spPr>
            <a:xfrm>
              <a:off x="7088512" y="4886555"/>
              <a:ext cx="1529836" cy="1529836"/>
            </a:xfrm>
            <a:prstGeom prst="ellipse">
              <a:avLst/>
            </a:prstGeom>
            <a:noFill/>
            <a:ln w="9525" cap="flat" cmpd="sng">
              <a:solidFill>
                <a:srgbClr val="005B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Noto Sans JP"/>
                <a:ea typeface="Noto Sans JP"/>
                <a:cs typeface="Noto Sans JP"/>
                <a:sym typeface="Noto Sans JP"/>
              </a:endParaRPr>
            </a:p>
          </p:txBody>
        </p:sp>
      </p:grpSp>
      <p:sp>
        <p:nvSpPr>
          <p:cNvPr id="53" name="Google Shape;53;p5"/>
          <p:cNvSpPr/>
          <p:nvPr/>
        </p:nvSpPr>
        <p:spPr>
          <a:xfrm rot="2623897" flipH="1">
            <a:off x="8041477" y="4872020"/>
            <a:ext cx="213421" cy="870789"/>
          </a:xfrm>
          <a:custGeom>
            <a:avLst/>
            <a:gdLst/>
            <a:ahLst/>
            <a:cxnLst/>
            <a:rect l="l" t="t" r="r" b="b"/>
            <a:pathLst>
              <a:path w="635031" h="2826162" extrusionOk="0">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Noto Sans JP"/>
              <a:ea typeface="Noto Sans JP"/>
              <a:cs typeface="Noto Sans JP"/>
              <a:sym typeface="Noto Sans JP"/>
            </a:endParaRPr>
          </a:p>
        </p:txBody>
      </p:sp>
      <p:sp>
        <p:nvSpPr>
          <p:cNvPr id="54" name="Google Shape;54;p5"/>
          <p:cNvSpPr/>
          <p:nvPr/>
        </p:nvSpPr>
        <p:spPr>
          <a:xfrm>
            <a:off x="6932817" y="4690493"/>
            <a:ext cx="662892" cy="139748"/>
          </a:xfrm>
          <a:prstGeom prst="rect">
            <a:avLst/>
          </a:prstGeom>
          <a:noFill/>
          <a:ln w="9525" cap="flat" cmpd="sng">
            <a:solidFill>
              <a:srgbClr val="005BA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14000"/>
              </a:lnSpc>
              <a:spcBef>
                <a:spcPts val="0"/>
              </a:spcBef>
              <a:spcAft>
                <a:spcPts val="0"/>
              </a:spcAft>
              <a:buClr>
                <a:srgbClr val="005BAD"/>
              </a:buClr>
              <a:buSzPts val="900"/>
              <a:buFont typeface="Noto Sans Symbols"/>
              <a:buNone/>
            </a:pPr>
            <a:r>
              <a:rPr lang="ja" sz="900" b="1" i="0" u="none" strike="noStrike" cap="none">
                <a:solidFill>
                  <a:srgbClr val="005BAD"/>
                </a:solidFill>
                <a:latin typeface="Noto Sans JP"/>
                <a:ea typeface="Noto Sans JP"/>
                <a:cs typeface="Noto Sans JP"/>
                <a:sym typeface="Noto Sans JP"/>
              </a:rPr>
              <a:t>所得金額</a:t>
            </a:r>
            <a:endParaRPr sz="1400" b="1" i="0" u="none" strike="noStrike" cap="none">
              <a:solidFill>
                <a:srgbClr val="000000"/>
              </a:solidFill>
              <a:latin typeface="Arial"/>
              <a:ea typeface="Arial"/>
              <a:cs typeface="Arial"/>
              <a:sym typeface="Arial"/>
            </a:endParaRPr>
          </a:p>
        </p:txBody>
      </p:sp>
      <p:sp>
        <p:nvSpPr>
          <p:cNvPr id="55" name="Google Shape;55;p5"/>
          <p:cNvSpPr/>
          <p:nvPr/>
        </p:nvSpPr>
        <p:spPr>
          <a:xfrm>
            <a:off x="8117381" y="4690493"/>
            <a:ext cx="662892" cy="139748"/>
          </a:xfrm>
          <a:prstGeom prst="rect">
            <a:avLst/>
          </a:prstGeom>
          <a:noFill/>
          <a:ln w="9525" cap="flat" cmpd="sng">
            <a:solidFill>
              <a:srgbClr val="005BA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14000"/>
              </a:lnSpc>
              <a:spcBef>
                <a:spcPts val="0"/>
              </a:spcBef>
              <a:spcAft>
                <a:spcPts val="0"/>
              </a:spcAft>
              <a:buClr>
                <a:srgbClr val="005BAD"/>
              </a:buClr>
              <a:buSzPts val="900"/>
              <a:buFont typeface="Noto Sans Symbols"/>
              <a:buNone/>
            </a:pPr>
            <a:r>
              <a:rPr lang="ja" sz="900" b="1" i="0" u="none" strike="noStrike" cap="none">
                <a:solidFill>
                  <a:srgbClr val="005BAD"/>
                </a:solidFill>
                <a:latin typeface="Noto Sans JP"/>
                <a:ea typeface="Noto Sans JP"/>
                <a:cs typeface="Noto Sans JP"/>
                <a:sym typeface="Noto Sans JP"/>
              </a:rPr>
              <a:t>使用回数</a:t>
            </a:r>
            <a:endParaRPr sz="1400" b="1" i="0" u="none" strike="noStrike" cap="none">
              <a:solidFill>
                <a:srgbClr val="000000"/>
              </a:solidFill>
              <a:latin typeface="Arial"/>
              <a:ea typeface="Arial"/>
              <a:cs typeface="Arial"/>
              <a:sym typeface="Arial"/>
            </a:endParaRPr>
          </a:p>
        </p:txBody>
      </p:sp>
      <p:sp>
        <p:nvSpPr>
          <p:cNvPr id="56" name="Google Shape;56;p5"/>
          <p:cNvSpPr/>
          <p:nvPr/>
        </p:nvSpPr>
        <p:spPr>
          <a:xfrm>
            <a:off x="7410353" y="6532801"/>
            <a:ext cx="886151" cy="139748"/>
          </a:xfrm>
          <a:prstGeom prst="rect">
            <a:avLst/>
          </a:prstGeom>
          <a:noFill/>
          <a:ln w="9525" cap="flat" cmpd="sng">
            <a:solidFill>
              <a:srgbClr val="005BA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14000"/>
              </a:lnSpc>
              <a:spcBef>
                <a:spcPts val="0"/>
              </a:spcBef>
              <a:spcAft>
                <a:spcPts val="0"/>
              </a:spcAft>
              <a:buClr>
                <a:srgbClr val="005BAD"/>
              </a:buClr>
              <a:buSzPts val="900"/>
              <a:buFont typeface="Noto Sans Symbols"/>
              <a:buNone/>
            </a:pPr>
            <a:r>
              <a:rPr lang="ja" sz="900" b="1" i="0" u="none" strike="noStrike" cap="none">
                <a:solidFill>
                  <a:srgbClr val="005BAD"/>
                </a:solidFill>
                <a:latin typeface="Noto Sans JP"/>
                <a:ea typeface="Noto Sans JP"/>
                <a:cs typeface="Noto Sans JP"/>
                <a:sym typeface="Noto Sans JP"/>
              </a:rPr>
              <a:t>その他の要素</a:t>
            </a:r>
            <a:endParaRPr sz="1400" b="1" i="0" u="none" strike="noStrike" cap="none">
              <a:solidFill>
                <a:srgbClr val="000000"/>
              </a:solidFill>
              <a:latin typeface="Arial"/>
              <a:ea typeface="Arial"/>
              <a:cs typeface="Arial"/>
              <a:sym typeface="Arial"/>
            </a:endParaRPr>
          </a:p>
        </p:txBody>
      </p:sp>
      <p:sp>
        <p:nvSpPr>
          <p:cNvPr id="57" name="Google Shape;57;p5"/>
          <p:cNvSpPr/>
          <p:nvPr/>
        </p:nvSpPr>
        <p:spPr>
          <a:xfrm rot="-2602356">
            <a:off x="7453042" y="4863784"/>
            <a:ext cx="213421" cy="870789"/>
          </a:xfrm>
          <a:custGeom>
            <a:avLst/>
            <a:gdLst/>
            <a:ahLst/>
            <a:cxnLst/>
            <a:rect l="l" t="t" r="r" b="b"/>
            <a:pathLst>
              <a:path w="635031" h="2826162" extrusionOk="0">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Noto Sans JP"/>
              <a:ea typeface="Noto Sans JP"/>
              <a:cs typeface="Noto Sans JP"/>
              <a:sym typeface="Noto Sans JP"/>
            </a:endParaRPr>
          </a:p>
        </p:txBody>
      </p:sp>
      <p:sp>
        <p:nvSpPr>
          <p:cNvPr id="58" name="Google Shape;58;p5"/>
          <p:cNvSpPr/>
          <p:nvPr/>
        </p:nvSpPr>
        <p:spPr>
          <a:xfrm rot="10800000">
            <a:off x="7746719" y="5568453"/>
            <a:ext cx="213421" cy="870789"/>
          </a:xfrm>
          <a:custGeom>
            <a:avLst/>
            <a:gdLst/>
            <a:ahLst/>
            <a:cxnLst/>
            <a:rect l="l" t="t" r="r" b="b"/>
            <a:pathLst>
              <a:path w="635031" h="2826162" extrusionOk="0">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Noto Sans JP"/>
              <a:ea typeface="Noto Sans JP"/>
              <a:cs typeface="Noto Sans JP"/>
              <a:sym typeface="Noto Sans JP"/>
            </a:endParaRPr>
          </a:p>
        </p:txBody>
      </p:sp>
      <p:sp>
        <p:nvSpPr>
          <p:cNvPr id="59" name="Google Shape;59;p5"/>
          <p:cNvSpPr/>
          <p:nvPr/>
        </p:nvSpPr>
        <p:spPr>
          <a:xfrm>
            <a:off x="7797217" y="5541470"/>
            <a:ext cx="112426" cy="112426"/>
          </a:xfrm>
          <a:prstGeom prst="ellipse">
            <a:avLst/>
          </a:prstGeom>
          <a:solidFill>
            <a:srgbClr val="005BAD">
              <a:alpha val="69019"/>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FFC000"/>
              </a:solidFill>
              <a:latin typeface="Noto Sans JP"/>
              <a:ea typeface="Noto Sans JP"/>
              <a:cs typeface="Noto Sans JP"/>
              <a:sym typeface="Noto Sans JP"/>
            </a:endParaRPr>
          </a:p>
        </p:txBody>
      </p:sp>
      <p:sp>
        <p:nvSpPr>
          <p:cNvPr id="60" name="Google Shape;60;p5"/>
          <p:cNvSpPr/>
          <p:nvPr/>
        </p:nvSpPr>
        <p:spPr>
          <a:xfrm>
            <a:off x="849629" y="2583495"/>
            <a:ext cx="2139971" cy="177756"/>
          </a:xfrm>
          <a:prstGeom prst="rect">
            <a:avLst/>
          </a:prstGeom>
          <a:noFill/>
          <a:ln w="12700" cap="flat" cmpd="sng">
            <a:solidFill>
              <a:srgbClr val="C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Noto Sans JP"/>
              <a:ea typeface="Noto Sans JP"/>
              <a:cs typeface="Noto Sans JP"/>
              <a:sym typeface="Noto Sans JP"/>
            </a:endParaRPr>
          </a:p>
        </p:txBody>
      </p:sp>
      <p:sp>
        <p:nvSpPr>
          <p:cNvPr id="61" name="Google Shape;61;p5"/>
          <p:cNvSpPr/>
          <p:nvPr/>
        </p:nvSpPr>
        <p:spPr>
          <a:xfrm>
            <a:off x="5772274" y="1541748"/>
            <a:ext cx="3047876" cy="1877632"/>
          </a:xfrm>
          <a:prstGeom prst="rect">
            <a:avLst/>
          </a:prstGeom>
          <a:solidFill>
            <a:srgbClr val="F2F2F2"/>
          </a:solidFill>
          <a:ln>
            <a:noFill/>
          </a:ln>
        </p:spPr>
        <p:txBody>
          <a:bodyPr spcFirstLastPara="1" wrap="square" lIns="91425" tIns="90000" rIns="91425" bIns="45700" anchor="t" anchorCtr="0">
            <a:noAutofit/>
          </a:bodyPr>
          <a:lstStyle/>
          <a:p>
            <a:pPr marL="0" marR="0" lvl="0" indent="0" algn="l" rtl="0">
              <a:lnSpc>
                <a:spcPct val="114000"/>
              </a:lnSpc>
              <a:spcBef>
                <a:spcPts val="0"/>
              </a:spcBef>
              <a:spcAft>
                <a:spcPts val="0"/>
              </a:spcAft>
              <a:buClr>
                <a:schemeClr val="dk1"/>
              </a:buClr>
              <a:buSzPts val="1100"/>
              <a:buFont typeface="Arial"/>
              <a:buNone/>
            </a:pPr>
            <a:endParaRPr sz="1100" b="0" i="0" u="none" strike="noStrike" cap="none">
              <a:solidFill>
                <a:schemeClr val="dk1"/>
              </a:solidFill>
              <a:latin typeface="Noto Sans JP"/>
              <a:ea typeface="Noto Sans JP"/>
              <a:cs typeface="Noto Sans JP"/>
              <a:sym typeface="Noto Sans JP"/>
            </a:endParaRPr>
          </a:p>
        </p:txBody>
      </p:sp>
      <p:sp>
        <p:nvSpPr>
          <p:cNvPr id="62" name="Google Shape;62;p5"/>
          <p:cNvSpPr/>
          <p:nvPr/>
        </p:nvSpPr>
        <p:spPr>
          <a:xfrm>
            <a:off x="3928373" y="1541748"/>
            <a:ext cx="2008963" cy="1877632"/>
          </a:xfrm>
          <a:prstGeom prst="rect">
            <a:avLst/>
          </a:prstGeom>
          <a:solidFill>
            <a:srgbClr val="F2F2F2"/>
          </a:solidFill>
          <a:ln>
            <a:noFill/>
          </a:ln>
        </p:spPr>
        <p:txBody>
          <a:bodyPr spcFirstLastPara="1" wrap="square" lIns="91425" tIns="90000" rIns="91425" bIns="45700" anchor="t" anchorCtr="0">
            <a:noAutofit/>
          </a:bodyPr>
          <a:lstStyle/>
          <a:p>
            <a:pPr marL="0" marR="0" lvl="0" indent="0" algn="l" rtl="0">
              <a:lnSpc>
                <a:spcPct val="114000"/>
              </a:lnSpc>
              <a:spcBef>
                <a:spcPts val="0"/>
              </a:spcBef>
              <a:spcAft>
                <a:spcPts val="0"/>
              </a:spcAft>
              <a:buClr>
                <a:schemeClr val="dk1"/>
              </a:buClr>
              <a:buSzPts val="1100"/>
              <a:buFont typeface="Noto Sans JP"/>
              <a:buNone/>
            </a:pPr>
            <a:r>
              <a:rPr lang="ja" sz="1100" b="1" i="0" u="none" strike="noStrike" cap="none">
                <a:solidFill>
                  <a:schemeClr val="dk1"/>
                </a:solidFill>
                <a:latin typeface="Noto Sans JP"/>
                <a:ea typeface="Noto Sans JP"/>
                <a:cs typeface="Noto Sans JP"/>
                <a:sym typeface="Noto Sans JP"/>
              </a:rPr>
              <a:t>各家の家族構成・所得金額</a:t>
            </a:r>
            <a:endParaRPr sz="1100" b="1" i="0" u="none" strike="noStrike" cap="none">
              <a:solidFill>
                <a:schemeClr val="dk1"/>
              </a:solidFill>
              <a:latin typeface="Noto Sans JP"/>
              <a:ea typeface="Noto Sans JP"/>
              <a:cs typeface="Noto Sans JP"/>
              <a:sym typeface="Noto Sans JP"/>
            </a:endParaRPr>
          </a:p>
          <a:p>
            <a:pPr marL="0" marR="0" lvl="0" indent="0" algn="l" rtl="0">
              <a:lnSpc>
                <a:spcPct val="114000"/>
              </a:lnSpc>
              <a:spcBef>
                <a:spcPts val="0"/>
              </a:spcBef>
              <a:spcAft>
                <a:spcPts val="0"/>
              </a:spcAft>
              <a:buClr>
                <a:schemeClr val="dk1"/>
              </a:buClr>
              <a:buSzPts val="1100"/>
              <a:buFont typeface="Noto Sans JP"/>
              <a:buNone/>
            </a:pPr>
            <a:r>
              <a:rPr lang="ja" sz="1100" b="1" i="0" u="none" strike="noStrike" cap="none">
                <a:solidFill>
                  <a:schemeClr val="dk1"/>
                </a:solidFill>
                <a:latin typeface="Noto Sans JP"/>
                <a:ea typeface="Noto Sans JP"/>
                <a:cs typeface="Noto Sans JP"/>
                <a:sym typeface="Noto Sans JP"/>
              </a:rPr>
              <a:t>・使用回数が同じ場合</a:t>
            </a:r>
            <a:endParaRPr sz="1100" b="1" i="0" u="none" strike="noStrike" cap="none">
              <a:solidFill>
                <a:schemeClr val="dk1"/>
              </a:solidFill>
              <a:latin typeface="Noto Sans JP"/>
              <a:ea typeface="Noto Sans JP"/>
              <a:cs typeface="Noto Sans JP"/>
              <a:sym typeface="Noto Sans JP"/>
            </a:endParaRPr>
          </a:p>
          <a:p>
            <a:pPr marL="0" marR="0" lvl="0" indent="0" algn="l" rtl="0">
              <a:lnSpc>
                <a:spcPct val="114000"/>
              </a:lnSpc>
              <a:spcBef>
                <a:spcPts val="0"/>
              </a:spcBef>
              <a:spcAft>
                <a:spcPts val="0"/>
              </a:spcAft>
              <a:buClr>
                <a:schemeClr val="dk1"/>
              </a:buClr>
              <a:buSzPts val="1100"/>
              <a:buFont typeface="Arial"/>
              <a:buNone/>
            </a:pPr>
            <a:endParaRPr sz="1100" b="1" i="0" u="none" strike="noStrike" cap="none">
              <a:solidFill>
                <a:schemeClr val="dk1"/>
              </a:solidFill>
              <a:latin typeface="Noto Sans JP"/>
              <a:ea typeface="Noto Sans JP"/>
              <a:cs typeface="Noto Sans JP"/>
              <a:sym typeface="Noto Sans JP"/>
            </a:endParaRPr>
          </a:p>
          <a:p>
            <a:pPr marL="171450" marR="0" lvl="0" indent="-171450" algn="l" rtl="0">
              <a:lnSpc>
                <a:spcPct val="114000"/>
              </a:lnSpc>
              <a:spcBef>
                <a:spcPts val="0"/>
              </a:spcBef>
              <a:spcAft>
                <a:spcPts val="0"/>
              </a:spcAft>
              <a:buClr>
                <a:schemeClr val="dk1"/>
              </a:buClr>
              <a:buSzPts val="1100"/>
              <a:buFont typeface="Noto Sans Symbols"/>
              <a:buChar char="●"/>
            </a:pPr>
            <a:r>
              <a:rPr lang="ja" sz="1100" b="1" i="0" u="none" strike="noStrike" cap="none">
                <a:solidFill>
                  <a:schemeClr val="dk1"/>
                </a:solidFill>
                <a:latin typeface="Noto Sans JP"/>
                <a:ea typeface="Noto Sans JP"/>
                <a:cs typeface="Noto Sans JP"/>
                <a:sym typeface="Noto Sans JP"/>
              </a:rPr>
              <a:t>ヒント</a:t>
            </a:r>
            <a:endParaRPr sz="1100" b="1" i="0" u="none" strike="noStrike" cap="none">
              <a:solidFill>
                <a:schemeClr val="dk1"/>
              </a:solidFill>
              <a:latin typeface="Noto Sans JP"/>
              <a:ea typeface="Noto Sans JP"/>
              <a:cs typeface="Noto Sans JP"/>
              <a:sym typeface="Noto Sans JP"/>
            </a:endParaRPr>
          </a:p>
          <a:p>
            <a:pPr marL="0" marR="0" lvl="0" indent="174625" algn="l" rtl="0">
              <a:lnSpc>
                <a:spcPct val="114000"/>
              </a:lnSpc>
              <a:spcBef>
                <a:spcPts val="0"/>
              </a:spcBef>
              <a:spcAft>
                <a:spcPts val="0"/>
              </a:spcAft>
              <a:buClr>
                <a:schemeClr val="dk1"/>
              </a:buClr>
              <a:buSzPts val="1100"/>
              <a:buFont typeface="Noto Sans Symbols"/>
              <a:buNone/>
            </a:pPr>
            <a:r>
              <a:rPr lang="ja" sz="1000" b="1" i="0" u="none" strike="noStrike" cap="none">
                <a:solidFill>
                  <a:schemeClr val="dk1"/>
                </a:solidFill>
                <a:latin typeface="Noto Sans JP"/>
                <a:ea typeface="Noto Sans JP"/>
                <a:cs typeface="Noto Sans JP"/>
                <a:sym typeface="Noto Sans JP"/>
              </a:rPr>
              <a:t>４軒とも同じ条件だから、</a:t>
            </a:r>
            <a:endParaRPr sz="1000" b="1" i="0" u="none" strike="noStrike" cap="none">
              <a:solidFill>
                <a:schemeClr val="dk1"/>
              </a:solidFill>
              <a:latin typeface="Noto Sans JP"/>
              <a:ea typeface="Noto Sans JP"/>
              <a:cs typeface="Noto Sans JP"/>
              <a:sym typeface="Noto Sans JP"/>
            </a:endParaRPr>
          </a:p>
          <a:p>
            <a:pPr marL="0" marR="0" lvl="0" indent="174625" algn="l" rtl="0">
              <a:lnSpc>
                <a:spcPct val="114000"/>
              </a:lnSpc>
              <a:spcBef>
                <a:spcPts val="0"/>
              </a:spcBef>
              <a:spcAft>
                <a:spcPts val="0"/>
              </a:spcAft>
              <a:buClr>
                <a:schemeClr val="dk1"/>
              </a:buClr>
              <a:buSzPts val="1100"/>
              <a:buFont typeface="Noto Sans Symbols"/>
              <a:buNone/>
            </a:pPr>
            <a:r>
              <a:rPr lang="ja" sz="1000" b="1" i="0" u="none" strike="noStrike" cap="none">
                <a:solidFill>
                  <a:schemeClr val="dk1"/>
                </a:solidFill>
                <a:latin typeface="Noto Sans JP"/>
                <a:ea typeface="Noto Sans JP"/>
                <a:cs typeface="Noto Sans JP"/>
                <a:sym typeface="Noto Sans JP"/>
              </a:rPr>
              <a:t>公平に負担すると…</a:t>
            </a:r>
            <a:endParaRPr sz="1000" b="1" i="0" u="none" strike="noStrike" cap="none">
              <a:solidFill>
                <a:schemeClr val="dk1"/>
              </a:solidFill>
              <a:latin typeface="Noto Sans JP"/>
              <a:ea typeface="Noto Sans JP"/>
              <a:cs typeface="Noto Sans JP"/>
              <a:sym typeface="Noto Sans JP"/>
            </a:endParaRPr>
          </a:p>
        </p:txBody>
      </p:sp>
      <p:sp>
        <p:nvSpPr>
          <p:cNvPr id="63" name="Google Shape;63;p5"/>
          <p:cNvSpPr/>
          <p:nvPr/>
        </p:nvSpPr>
        <p:spPr>
          <a:xfrm>
            <a:off x="3928373" y="1257115"/>
            <a:ext cx="1586781" cy="226871"/>
          </a:xfrm>
          <a:prstGeom prst="rect">
            <a:avLst/>
          </a:prstGeom>
          <a:noFill/>
          <a:ln w="19050" cap="flat" cmpd="sng">
            <a:solidFill>
              <a:srgbClr val="262626"/>
            </a:solidFill>
            <a:prstDash val="solid"/>
            <a:round/>
            <a:headEnd type="none" w="sm" len="sm"/>
            <a:tailEnd type="none" w="sm" len="sm"/>
          </a:ln>
        </p:spPr>
        <p:txBody>
          <a:bodyPr spcFirstLastPara="1" wrap="square" lIns="108000" tIns="0" rIns="0" bIns="0" anchor="ctr" anchorCtr="0">
            <a:noAutofit/>
          </a:bodyPr>
          <a:lstStyle/>
          <a:p>
            <a:pPr marL="0" marR="0" lvl="0" indent="0" algn="ctr" rtl="0">
              <a:lnSpc>
                <a:spcPct val="100000"/>
              </a:lnSpc>
              <a:spcBef>
                <a:spcPts val="0"/>
              </a:spcBef>
              <a:spcAft>
                <a:spcPts val="0"/>
              </a:spcAft>
              <a:buClr>
                <a:schemeClr val="dk1"/>
              </a:buClr>
              <a:buSzPts val="1300"/>
              <a:buFont typeface="Noto Sans JP"/>
              <a:buNone/>
            </a:pPr>
            <a:r>
              <a:rPr lang="ja" sz="1300" b="1" i="0" u="none" strike="noStrike" cap="none">
                <a:solidFill>
                  <a:schemeClr val="dk1"/>
                </a:solidFill>
                <a:latin typeface="Noto Sans JP"/>
                <a:ea typeface="Noto Sans JP"/>
                <a:cs typeface="Noto Sans JP"/>
                <a:sym typeface="Noto Sans JP"/>
              </a:rPr>
              <a:t>パターン１</a:t>
            </a:r>
            <a:r>
              <a:rPr lang="ja" sz="1200" b="1" i="0" u="none" strike="noStrike" cap="none">
                <a:solidFill>
                  <a:schemeClr val="dk1"/>
                </a:solidFill>
                <a:latin typeface="Noto Sans JP"/>
                <a:ea typeface="Noto Sans JP"/>
                <a:cs typeface="Noto Sans JP"/>
                <a:sym typeface="Noto Sans JP"/>
              </a:rPr>
              <a:t>（参考）</a:t>
            </a:r>
            <a:endParaRPr sz="1300" b="1" i="0" u="none" strike="noStrike" cap="none">
              <a:solidFill>
                <a:schemeClr val="dk1"/>
              </a:solidFill>
              <a:latin typeface="Noto Sans JP"/>
              <a:ea typeface="Noto Sans JP"/>
              <a:cs typeface="Noto Sans JP"/>
              <a:sym typeface="Noto Sans JP"/>
            </a:endParaRPr>
          </a:p>
        </p:txBody>
      </p:sp>
      <p:graphicFrame>
        <p:nvGraphicFramePr>
          <p:cNvPr id="64" name="Google Shape;64;p5"/>
          <p:cNvGraphicFramePr/>
          <p:nvPr/>
        </p:nvGraphicFramePr>
        <p:xfrm>
          <a:off x="5772274" y="1609398"/>
          <a:ext cx="3000000" cy="3000000"/>
        </p:xfrm>
        <a:graphic>
          <a:graphicData uri="http://schemas.openxmlformats.org/drawingml/2006/table">
            <a:tbl>
              <a:tblPr firstRow="1" bandRow="1">
                <a:noFill/>
                <a:tableStyleId>{B6F24FC1-09A6-4566-BBE9-8273AD1D4F68}</a:tableStyleId>
              </a:tblPr>
              <a:tblGrid>
                <a:gridCol w="506775">
                  <a:extLst>
                    <a:ext uri="{9D8B030D-6E8A-4147-A177-3AD203B41FA5}">
                      <a16:colId xmlns:a16="http://schemas.microsoft.com/office/drawing/2014/main" val="20000"/>
                    </a:ext>
                  </a:extLst>
                </a:gridCol>
                <a:gridCol w="482700">
                  <a:extLst>
                    <a:ext uri="{9D8B030D-6E8A-4147-A177-3AD203B41FA5}">
                      <a16:colId xmlns:a16="http://schemas.microsoft.com/office/drawing/2014/main" val="20001"/>
                    </a:ext>
                  </a:extLst>
                </a:gridCol>
                <a:gridCol w="654250">
                  <a:extLst>
                    <a:ext uri="{9D8B030D-6E8A-4147-A177-3AD203B41FA5}">
                      <a16:colId xmlns:a16="http://schemas.microsoft.com/office/drawing/2014/main" val="20002"/>
                    </a:ext>
                  </a:extLst>
                </a:gridCol>
                <a:gridCol w="687375">
                  <a:extLst>
                    <a:ext uri="{9D8B030D-6E8A-4147-A177-3AD203B41FA5}">
                      <a16:colId xmlns:a16="http://schemas.microsoft.com/office/drawing/2014/main" val="20003"/>
                    </a:ext>
                  </a:extLst>
                </a:gridCol>
                <a:gridCol w="716975">
                  <a:extLst>
                    <a:ext uri="{9D8B030D-6E8A-4147-A177-3AD203B41FA5}">
                      <a16:colId xmlns:a16="http://schemas.microsoft.com/office/drawing/2014/main" val="20004"/>
                    </a:ext>
                  </a:extLst>
                </a:gridCol>
              </a:tblGrid>
              <a:tr h="361725">
                <a:tc>
                  <a:txBody>
                    <a:bodyPr/>
                    <a:lstStyle/>
                    <a:p>
                      <a:pPr marL="0" marR="0" lvl="0" indent="0" algn="ctr" rtl="0">
                        <a:lnSpc>
                          <a:spcPct val="100000"/>
                        </a:lnSpc>
                        <a:spcBef>
                          <a:spcPts val="0"/>
                        </a:spcBef>
                        <a:spcAft>
                          <a:spcPts val="0"/>
                        </a:spcAft>
                        <a:buClr>
                          <a:srgbClr val="000000"/>
                        </a:buClr>
                        <a:buSzPts val="900"/>
                        <a:buFont typeface="Arial"/>
                        <a:buNone/>
                      </a:pPr>
                      <a:endParaRPr sz="900" b="0" u="none" strike="noStrike" cap="none">
                        <a:solidFill>
                          <a:schemeClr val="lt1"/>
                        </a:solidFill>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solidFill>
                            <a:schemeClr val="lt1"/>
                          </a:solidFill>
                          <a:latin typeface="Noto Sans JP"/>
                          <a:ea typeface="Noto Sans JP"/>
                          <a:cs typeface="Noto Sans JP"/>
                          <a:sym typeface="Noto Sans JP"/>
                        </a:rPr>
                        <a:t>家族</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F7F7F"/>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solidFill>
                            <a:schemeClr val="lt1"/>
                          </a:solidFill>
                          <a:latin typeface="Noto Sans JP"/>
                          <a:ea typeface="Noto Sans JP"/>
                          <a:cs typeface="Noto Sans JP"/>
                          <a:sym typeface="Noto Sans JP"/>
                        </a:rPr>
                        <a:t>所得金額</a:t>
                      </a:r>
                      <a:endParaRPr sz="700" b="1" u="none" strike="noStrike" cap="none">
                        <a:solidFill>
                          <a:schemeClr val="lt1"/>
                        </a:solidFill>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F7F7F"/>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solidFill>
                            <a:schemeClr val="lt1"/>
                          </a:solidFill>
                          <a:latin typeface="Noto Sans JP"/>
                          <a:ea typeface="Noto Sans JP"/>
                          <a:cs typeface="Noto Sans JP"/>
                          <a:sym typeface="Noto Sans JP"/>
                        </a:rPr>
                        <a:t>使用回数</a:t>
                      </a:r>
                      <a:endParaRPr sz="1400" b="1" u="none" strike="noStrike" cap="none">
                        <a:solidFill>
                          <a:schemeClr val="lt1"/>
                        </a:solidFill>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F7F7F"/>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solidFill>
                            <a:schemeClr val="lt1"/>
                          </a:solidFill>
                          <a:latin typeface="Noto Sans JP"/>
                          <a:ea typeface="Noto Sans JP"/>
                          <a:cs typeface="Noto Sans JP"/>
                          <a:sym typeface="Noto Sans JP"/>
                        </a:rPr>
                        <a:t>負担金額</a:t>
                      </a:r>
                      <a:endParaRPr sz="1400" b="1" u="none" strike="noStrike" cap="none">
                        <a:solidFill>
                          <a:schemeClr val="lt1"/>
                        </a:solidFill>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F7F7F"/>
                    </a:solidFill>
                  </a:tcPr>
                </a:tc>
                <a:extLst>
                  <a:ext uri="{0D108BD9-81ED-4DB2-BD59-A6C34878D82A}">
                    <a16:rowId xmlns:a16="http://schemas.microsoft.com/office/drawing/2014/main" val="10000"/>
                  </a:ext>
                </a:extLst>
              </a:tr>
              <a:tr h="288000">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Noto Sans JP"/>
                          <a:ea typeface="Noto Sans JP"/>
                          <a:cs typeface="Noto Sans JP"/>
                          <a:sym typeface="Noto Sans JP"/>
                        </a:rPr>
                        <a:t>Ａ家</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Noto Sans JP"/>
                          <a:ea typeface="Noto Sans JP"/>
                          <a:cs typeface="Noto Sans JP"/>
                          <a:sym typeface="Noto Sans JP"/>
                        </a:rPr>
                        <a:t>４人</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Noto Sans JP"/>
                          <a:ea typeface="Noto Sans JP"/>
                          <a:cs typeface="Noto Sans JP"/>
                          <a:sym typeface="Noto Sans JP"/>
                        </a:rPr>
                        <a:t>500万円</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Noto Sans JP"/>
                          <a:ea typeface="Noto Sans JP"/>
                          <a:cs typeface="Noto Sans JP"/>
                          <a:sym typeface="Noto Sans JP"/>
                        </a:rPr>
                        <a:t>月10回</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Noto Sans JP"/>
                          <a:ea typeface="Noto Sans JP"/>
                          <a:cs typeface="Noto Sans JP"/>
                          <a:sym typeface="Noto Sans JP"/>
                        </a:rPr>
                        <a:t>100万円</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88000">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Noto Sans JP"/>
                          <a:ea typeface="Noto Sans JP"/>
                          <a:cs typeface="Noto Sans JP"/>
                          <a:sym typeface="Noto Sans JP"/>
                        </a:rPr>
                        <a:t>Ｂ家</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Noto Sans JP"/>
                          <a:ea typeface="Noto Sans JP"/>
                          <a:cs typeface="Noto Sans JP"/>
                          <a:sym typeface="Noto Sans JP"/>
                        </a:rPr>
                        <a:t>４人</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Noto Sans JP"/>
                          <a:ea typeface="Noto Sans JP"/>
                          <a:cs typeface="Noto Sans JP"/>
                          <a:sym typeface="Noto Sans JP"/>
                        </a:rPr>
                        <a:t>500万円</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Noto Sans JP"/>
                          <a:ea typeface="Noto Sans JP"/>
                          <a:cs typeface="Noto Sans JP"/>
                          <a:sym typeface="Noto Sans JP"/>
                        </a:rPr>
                        <a:t>月10回</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Noto Sans JP"/>
                          <a:ea typeface="Noto Sans JP"/>
                          <a:cs typeface="Noto Sans JP"/>
                          <a:sym typeface="Noto Sans JP"/>
                        </a:rPr>
                        <a:t>100万円</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88000">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Noto Sans JP"/>
                          <a:ea typeface="Noto Sans JP"/>
                          <a:cs typeface="Noto Sans JP"/>
                          <a:sym typeface="Noto Sans JP"/>
                        </a:rPr>
                        <a:t>Ｃ家</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Noto Sans JP"/>
                          <a:ea typeface="Noto Sans JP"/>
                          <a:cs typeface="Noto Sans JP"/>
                          <a:sym typeface="Noto Sans JP"/>
                        </a:rPr>
                        <a:t>４人</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Noto Sans JP"/>
                          <a:ea typeface="Noto Sans JP"/>
                          <a:cs typeface="Noto Sans JP"/>
                          <a:sym typeface="Noto Sans JP"/>
                        </a:rPr>
                        <a:t>500万円</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Noto Sans JP"/>
                          <a:ea typeface="Noto Sans JP"/>
                          <a:cs typeface="Noto Sans JP"/>
                          <a:sym typeface="Noto Sans JP"/>
                        </a:rPr>
                        <a:t>月10回</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Noto Sans JP"/>
                          <a:ea typeface="Noto Sans JP"/>
                          <a:cs typeface="Noto Sans JP"/>
                          <a:sym typeface="Noto Sans JP"/>
                        </a:rPr>
                        <a:t>100万円</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288000">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Noto Sans JP"/>
                          <a:ea typeface="Noto Sans JP"/>
                          <a:cs typeface="Noto Sans JP"/>
                          <a:sym typeface="Noto Sans JP"/>
                        </a:rPr>
                        <a:t>Ｄ家</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Noto Sans JP"/>
                          <a:ea typeface="Noto Sans JP"/>
                          <a:cs typeface="Noto Sans JP"/>
                          <a:sym typeface="Noto Sans JP"/>
                        </a:rPr>
                        <a:t>４人</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Noto Sans JP"/>
                          <a:ea typeface="Noto Sans JP"/>
                          <a:cs typeface="Noto Sans JP"/>
                          <a:sym typeface="Noto Sans JP"/>
                        </a:rPr>
                        <a:t>500万円</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Noto Sans JP"/>
                          <a:ea typeface="Noto Sans JP"/>
                          <a:cs typeface="Noto Sans JP"/>
                          <a:sym typeface="Noto Sans JP"/>
                        </a:rPr>
                        <a:t>月10回</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Noto Sans JP"/>
                          <a:ea typeface="Noto Sans JP"/>
                          <a:cs typeface="Noto Sans JP"/>
                          <a:sym typeface="Noto Sans JP"/>
                        </a:rPr>
                        <a:t>100万円</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0">
                <a:tc gridSpan="4">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Noto Sans JP"/>
                          <a:ea typeface="Noto Sans JP"/>
                          <a:cs typeface="Noto Sans JP"/>
                          <a:sym typeface="Noto Sans JP"/>
                        </a:rPr>
                        <a:t>合計</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9525" cap="flat" cmpd="sng">
                      <a:solidFill>
                        <a:schemeClr val="dk1"/>
                      </a:solidFill>
                      <a:prstDash val="dash"/>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hMerge="1">
                  <a:txBody>
                    <a:bodyPr/>
                    <a:lstStyle/>
                    <a:p>
                      <a:endParaRPr lang="ja-JP"/>
                    </a:p>
                  </a:txBody>
                  <a:tcPr/>
                </a:tc>
                <a:tc hMerge="1">
                  <a:txBody>
                    <a:bodyPr/>
                    <a:lstStyle/>
                    <a:p>
                      <a:endParaRPr lang="ja-JP"/>
                    </a:p>
                  </a:txBody>
                  <a:tcPr/>
                </a:tc>
                <a:tc hMerge="1">
                  <a:txBody>
                    <a:bodyPr/>
                    <a:lstStyle/>
                    <a:p>
                      <a:endParaRPr lang="ja-JP"/>
                    </a:p>
                  </a:txBody>
                  <a:tcPr/>
                </a:tc>
                <a:tc>
                  <a:txBody>
                    <a:bodyPr/>
                    <a:lstStyle/>
                    <a:p>
                      <a:pPr marL="0" marR="0" lvl="0" indent="0" algn="ctr" rtl="0">
                        <a:lnSpc>
                          <a:spcPct val="100000"/>
                        </a:lnSpc>
                        <a:spcBef>
                          <a:spcPts val="0"/>
                        </a:spcBef>
                        <a:spcAft>
                          <a:spcPts val="0"/>
                        </a:spcAft>
                        <a:buClr>
                          <a:srgbClr val="000000"/>
                        </a:buClr>
                        <a:buSzPts val="900"/>
                        <a:buFont typeface="Arial"/>
                        <a:buNone/>
                      </a:pPr>
                      <a:r>
                        <a:rPr lang="ja" sz="900" b="1" u="none" strike="noStrike" cap="none">
                          <a:latin typeface="Noto Sans JP"/>
                          <a:ea typeface="Noto Sans JP"/>
                          <a:cs typeface="Noto Sans JP"/>
                          <a:sym typeface="Noto Sans JP"/>
                        </a:rPr>
                        <a:t>400万円</a:t>
                      </a:r>
                      <a:endParaRPr sz="1400" u="none" strike="noStrike" cap="none"/>
                    </a:p>
                  </a:txBody>
                  <a:tcPr marL="91450" marR="91450" marT="45725" marB="45725" anchor="ctr">
                    <a:lnL w="9525" cap="flat" cmpd="sng">
                      <a:solidFill>
                        <a:schemeClr val="dk1"/>
                      </a:solidFill>
                      <a:prstDash val="dash"/>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bl>
          </a:graphicData>
        </a:graphic>
      </p:graphicFrame>
    </p:spTree>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_白紙">
  <p:cSld name="4_白紙">
    <p:spTree>
      <p:nvGrpSpPr>
        <p:cNvPr id="1" name="Shape 65"/>
        <p:cNvGrpSpPr/>
        <p:nvPr/>
      </p:nvGrpSpPr>
      <p:grpSpPr>
        <a:xfrm>
          <a:off x="0" y="0"/>
          <a:ext cx="0" cy="0"/>
          <a:chOff x="0" y="0"/>
          <a:chExt cx="0" cy="0"/>
        </a:xfrm>
      </p:grpSpPr>
      <p:sp>
        <p:nvSpPr>
          <p:cNvPr id="66" name="Google Shape;66;p6"/>
          <p:cNvSpPr/>
          <p:nvPr/>
        </p:nvSpPr>
        <p:spPr>
          <a:xfrm>
            <a:off x="-1" y="705417"/>
            <a:ext cx="9144001" cy="58673"/>
          </a:xfrm>
          <a:prstGeom prst="rect">
            <a:avLst/>
          </a:prstGeom>
          <a:solidFill>
            <a:srgbClr val="0088C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Noto Sans JP"/>
              <a:ea typeface="Noto Sans JP"/>
              <a:cs typeface="Noto Sans JP"/>
              <a:sym typeface="Noto Sans JP"/>
            </a:endParaRPr>
          </a:p>
        </p:txBody>
      </p:sp>
      <p:sp>
        <p:nvSpPr>
          <p:cNvPr id="67" name="Google Shape;67;p6"/>
          <p:cNvSpPr txBox="1">
            <a:spLocks noGrp="1"/>
          </p:cNvSpPr>
          <p:nvPr>
            <p:ph type="sldNum" idx="12"/>
          </p:nvPr>
        </p:nvSpPr>
        <p:spPr>
          <a:xfrm>
            <a:off x="8769893" y="6443281"/>
            <a:ext cx="374107" cy="298426"/>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ja"/>
              <a:t>‹#›</a:t>
            </a:fld>
            <a:endParaRPr/>
          </a:p>
        </p:txBody>
      </p:sp>
    </p:spTree>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タイトル スライド">
  <p:cSld name="タイトル スライド">
    <p:spTree>
      <p:nvGrpSpPr>
        <p:cNvPr id="1" name="Shape 68"/>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70"/>
        <p:cNvGrpSpPr/>
        <p:nvPr/>
      </p:nvGrpSpPr>
      <p:grpSpPr>
        <a:xfrm>
          <a:off x="0" y="0"/>
          <a:ext cx="0" cy="0"/>
          <a:chOff x="0" y="0"/>
          <a:chExt cx="0" cy="0"/>
        </a:xfrm>
      </p:grpSpPr>
      <p:sp>
        <p:nvSpPr>
          <p:cNvPr id="71" name="Google Shape;71;p9"/>
          <p:cNvSpPr/>
          <p:nvPr/>
        </p:nvSpPr>
        <p:spPr>
          <a:xfrm>
            <a:off x="-1" y="705417"/>
            <a:ext cx="9144001" cy="58673"/>
          </a:xfrm>
          <a:prstGeom prst="rect">
            <a:avLst/>
          </a:prstGeom>
          <a:solidFill>
            <a:srgbClr val="005BA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72" name="Google Shape;72;p9"/>
          <p:cNvSpPr txBox="1">
            <a:spLocks noGrp="1"/>
          </p:cNvSpPr>
          <p:nvPr>
            <p:ph type="sldNum" idx="12"/>
          </p:nvPr>
        </p:nvSpPr>
        <p:spPr>
          <a:xfrm>
            <a:off x="8769893" y="6443281"/>
            <a:ext cx="374107" cy="298426"/>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ja"/>
              <a:t>‹#›</a:t>
            </a:fld>
            <a:endParaRPr/>
          </a:p>
        </p:txBody>
      </p:sp>
    </p:spTree>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4_白紙">
  <p:cSld name="4_白紙">
    <p:spTree>
      <p:nvGrpSpPr>
        <p:cNvPr id="1" name="Shape 73"/>
        <p:cNvGrpSpPr/>
        <p:nvPr/>
      </p:nvGrpSpPr>
      <p:grpSpPr>
        <a:xfrm>
          <a:off x="0" y="0"/>
          <a:ext cx="0" cy="0"/>
          <a:chOff x="0" y="0"/>
          <a:chExt cx="0" cy="0"/>
        </a:xfrm>
      </p:grpSpPr>
      <p:sp>
        <p:nvSpPr>
          <p:cNvPr id="74" name="Google Shape;74;p10"/>
          <p:cNvSpPr/>
          <p:nvPr/>
        </p:nvSpPr>
        <p:spPr>
          <a:xfrm>
            <a:off x="-1" y="705417"/>
            <a:ext cx="9144001" cy="58673"/>
          </a:xfrm>
          <a:prstGeom prst="rect">
            <a:avLst/>
          </a:prstGeom>
          <a:solidFill>
            <a:srgbClr val="0088C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75" name="Google Shape;75;p10"/>
          <p:cNvSpPr txBox="1">
            <a:spLocks noGrp="1"/>
          </p:cNvSpPr>
          <p:nvPr>
            <p:ph type="sldNum" idx="12"/>
          </p:nvPr>
        </p:nvSpPr>
        <p:spPr>
          <a:xfrm>
            <a:off x="8769893" y="6443281"/>
            <a:ext cx="374107" cy="298426"/>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200"/>
              <a:buFont typeface="Arial"/>
              <a:buNone/>
              <a:defRPr sz="1200" b="1"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ja"/>
              <a:t>‹#›</a:t>
            </a:fld>
            <a:endParaRPr/>
          </a:p>
        </p:txBody>
      </p:sp>
    </p:spTree>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タイトル スライド">
  <p:cSld name="タイトル スライド">
    <p:spTree>
      <p:nvGrpSpPr>
        <p:cNvPr id="1" name="Shape 76"/>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3.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3"/>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93"/>
        <p:cNvGrpSpPr/>
        <p:nvPr/>
      </p:nvGrpSpPr>
      <p:grpSpPr>
        <a:xfrm>
          <a:off x="0" y="0"/>
          <a:ext cx="0" cy="0"/>
          <a:chOff x="0" y="0"/>
          <a:chExt cx="0" cy="0"/>
        </a:xfrm>
      </p:grpSpPr>
      <p:sp>
        <p:nvSpPr>
          <p:cNvPr id="194" name="Google Shape;194;p20"/>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95" name="Google Shape;195;p20"/>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96" name="Google Shape;196;p20"/>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
              <a:t>‹#›</a:t>
            </a:fld>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nichizeiren.or.jp/taxaccount/education/sozei_nichizei/"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hyperlink" Target="https://www.nta.go.jp/taxes/kids/oyo/page08.htm" TargetMode="External"/><Relationship Id="rId7"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mof.go.jp/tax_information/index.html"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sVKTluQsCE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hyperlink" Target="https://www.youtube.com/watch?v=sVKTluQsCEs" TargetMode="External"/><Relationship Id="rId7" Type="http://schemas.openxmlformats.org/officeDocument/2006/relationships/image" Target="../media/image60.png"/><Relationship Id="rId12" Type="http://schemas.openxmlformats.org/officeDocument/2006/relationships/image" Target="../media/image65.gi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2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51.png"/><Relationship Id="rId7"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8.png"/></Relationships>
</file>

<file path=ppt/slides/_rels/slide2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82.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2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www.nta.go.jp/taxes/kids/index.htm" TargetMode="External"/><Relationship Id="rId5" Type="http://schemas.openxmlformats.org/officeDocument/2006/relationships/image" Target="../media/image90.png"/><Relationship Id="rId4" Type="http://schemas.openxmlformats.org/officeDocument/2006/relationships/image" Target="../media/image89.png"/></Relationships>
</file>

<file path=ppt/slides/_rels/slide28.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1.png"/><Relationship Id="rId7" Type="http://schemas.openxmlformats.org/officeDocument/2006/relationships/image" Target="../media/image94.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hyperlink" Target="https://www.pref.mie.lg.jp/"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nta.go.jp/taxes/kids/hatten/page02.htm"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hyperlink" Target="https://www.nta.go.jp/taxes/kids/hatten/page14.htm"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2"/>
          <p:cNvSpPr txBox="1"/>
          <p:nvPr/>
        </p:nvSpPr>
        <p:spPr>
          <a:xfrm>
            <a:off x="5426151" y="6139375"/>
            <a:ext cx="3295800" cy="31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40"/>
              <a:buFont typeface="Arial"/>
              <a:buNone/>
            </a:pPr>
            <a:r>
              <a:rPr lang="ja" sz="1440" b="1" i="0" u="none" strike="noStrike" cap="none">
                <a:solidFill>
                  <a:srgbClr val="005BAD"/>
                </a:solidFill>
                <a:latin typeface="Noto Sans JP"/>
                <a:ea typeface="Noto Sans JP"/>
                <a:cs typeface="Noto Sans JP"/>
                <a:sym typeface="Noto Sans JP"/>
              </a:rPr>
              <a:t>令和７年度版 中学生用租税教育教材</a:t>
            </a:r>
            <a:endParaRPr sz="1400" b="1"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41"/>
          <p:cNvSpPr txBox="1">
            <a:spLocks noGrp="1"/>
          </p:cNvSpPr>
          <p:nvPr>
            <p:ph type="sldNum" idx="12"/>
          </p:nvPr>
        </p:nvSpPr>
        <p:spPr>
          <a:xfrm>
            <a:off x="8769893" y="6443281"/>
            <a:ext cx="374107" cy="29842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r>
              <a:rPr lang="ja"/>
              <a:t>10</a:t>
            </a:r>
            <a:endParaRPr/>
          </a:p>
        </p:txBody>
      </p:sp>
      <p:sp>
        <p:nvSpPr>
          <p:cNvPr id="580" name="Google Shape;580;p41"/>
          <p:cNvSpPr txBox="1">
            <a:spLocks noGrp="1"/>
          </p:cNvSpPr>
          <p:nvPr>
            <p:ph type="body" idx="1"/>
          </p:nvPr>
        </p:nvSpPr>
        <p:spPr>
          <a:xfrm>
            <a:off x="7538605" y="4527951"/>
            <a:ext cx="866053" cy="184946"/>
          </a:xfrm>
          <a:prstGeom prst="rect">
            <a:avLst/>
          </a:prstGeom>
          <a:noFill/>
          <a:ln>
            <a:noFill/>
          </a:ln>
        </p:spPr>
        <p:txBody>
          <a:bodyPr spcFirstLastPara="1" wrap="square" lIns="36000" tIns="45700" rIns="36000" bIns="45700" anchor="ctr" anchorCtr="0">
            <a:noAutofit/>
          </a:bodyPr>
          <a:lstStyle/>
          <a:p>
            <a:pPr marL="0" lvl="0" indent="0" algn="r" rtl="0">
              <a:lnSpc>
                <a:spcPct val="90000"/>
              </a:lnSpc>
              <a:spcBef>
                <a:spcPts val="0"/>
              </a:spcBef>
              <a:spcAft>
                <a:spcPts val="0"/>
              </a:spcAft>
              <a:buClr>
                <a:schemeClr val="dk1"/>
              </a:buClr>
              <a:buSzPts val="1200"/>
              <a:buNone/>
            </a:pPr>
            <a:endParaRPr sz="800"/>
          </a:p>
        </p:txBody>
      </p:sp>
      <p:sp>
        <p:nvSpPr>
          <p:cNvPr id="581" name="Google Shape;581;p41"/>
          <p:cNvSpPr txBox="1">
            <a:spLocks noGrp="1"/>
          </p:cNvSpPr>
          <p:nvPr>
            <p:ph type="body" idx="2"/>
          </p:nvPr>
        </p:nvSpPr>
        <p:spPr>
          <a:xfrm>
            <a:off x="7538605" y="5008902"/>
            <a:ext cx="866053" cy="184946"/>
          </a:xfrm>
          <a:prstGeom prst="rect">
            <a:avLst/>
          </a:prstGeom>
          <a:noFill/>
          <a:ln>
            <a:noFill/>
          </a:ln>
        </p:spPr>
        <p:txBody>
          <a:bodyPr spcFirstLastPara="1" wrap="square" lIns="36000" tIns="45700" rIns="36000" bIns="45700" anchor="ctr" anchorCtr="0">
            <a:noAutofit/>
          </a:bodyPr>
          <a:lstStyle/>
          <a:p>
            <a:pPr marL="0" lvl="0" indent="0" algn="r" rtl="0">
              <a:lnSpc>
                <a:spcPct val="90000"/>
              </a:lnSpc>
              <a:spcBef>
                <a:spcPts val="0"/>
              </a:spcBef>
              <a:spcAft>
                <a:spcPts val="0"/>
              </a:spcAft>
              <a:buClr>
                <a:schemeClr val="dk1"/>
              </a:buClr>
              <a:buSzPts val="1200"/>
              <a:buNone/>
            </a:pPr>
            <a:endParaRPr sz="800"/>
          </a:p>
        </p:txBody>
      </p:sp>
      <p:sp>
        <p:nvSpPr>
          <p:cNvPr id="582" name="Google Shape;582;p41"/>
          <p:cNvSpPr txBox="1">
            <a:spLocks noGrp="1"/>
          </p:cNvSpPr>
          <p:nvPr>
            <p:ph type="body" idx="3"/>
          </p:nvPr>
        </p:nvSpPr>
        <p:spPr>
          <a:xfrm>
            <a:off x="7538605" y="5473678"/>
            <a:ext cx="866053" cy="184946"/>
          </a:xfrm>
          <a:prstGeom prst="rect">
            <a:avLst/>
          </a:prstGeom>
          <a:noFill/>
          <a:ln>
            <a:noFill/>
          </a:ln>
        </p:spPr>
        <p:txBody>
          <a:bodyPr spcFirstLastPara="1" wrap="square" lIns="36000" tIns="45700" rIns="36000" bIns="45700" anchor="ctr" anchorCtr="0">
            <a:noAutofit/>
          </a:bodyPr>
          <a:lstStyle/>
          <a:p>
            <a:pPr marL="0" lvl="0" indent="0" algn="r" rtl="0">
              <a:lnSpc>
                <a:spcPct val="90000"/>
              </a:lnSpc>
              <a:spcBef>
                <a:spcPts val="0"/>
              </a:spcBef>
              <a:spcAft>
                <a:spcPts val="0"/>
              </a:spcAft>
              <a:buClr>
                <a:schemeClr val="dk1"/>
              </a:buClr>
              <a:buSzPts val="1200"/>
              <a:buNone/>
            </a:pPr>
            <a:endParaRPr sz="800"/>
          </a:p>
        </p:txBody>
      </p:sp>
      <p:sp>
        <p:nvSpPr>
          <p:cNvPr id="583" name="Google Shape;583;p41"/>
          <p:cNvSpPr txBox="1">
            <a:spLocks noGrp="1"/>
          </p:cNvSpPr>
          <p:nvPr>
            <p:ph type="body" idx="4"/>
          </p:nvPr>
        </p:nvSpPr>
        <p:spPr>
          <a:xfrm>
            <a:off x="7538605" y="5943649"/>
            <a:ext cx="866053" cy="184946"/>
          </a:xfrm>
          <a:prstGeom prst="rect">
            <a:avLst/>
          </a:prstGeom>
          <a:noFill/>
          <a:ln>
            <a:noFill/>
          </a:ln>
        </p:spPr>
        <p:txBody>
          <a:bodyPr spcFirstLastPara="1" wrap="square" lIns="36000" tIns="45700" rIns="36000" bIns="45700" anchor="ctr" anchorCtr="0">
            <a:noAutofit/>
          </a:bodyPr>
          <a:lstStyle/>
          <a:p>
            <a:pPr marL="0" lvl="0" indent="0" algn="r" rtl="0">
              <a:lnSpc>
                <a:spcPct val="90000"/>
              </a:lnSpc>
              <a:spcBef>
                <a:spcPts val="0"/>
              </a:spcBef>
              <a:spcAft>
                <a:spcPts val="0"/>
              </a:spcAft>
              <a:buClr>
                <a:schemeClr val="dk1"/>
              </a:buClr>
              <a:buSzPts val="1200"/>
              <a:buNone/>
            </a:pPr>
            <a:endParaRPr sz="800"/>
          </a:p>
        </p:txBody>
      </p:sp>
      <p:sp>
        <p:nvSpPr>
          <p:cNvPr id="584" name="Google Shape;584;p41"/>
          <p:cNvSpPr txBox="1"/>
          <p:nvPr/>
        </p:nvSpPr>
        <p:spPr>
          <a:xfrm>
            <a:off x="240030" y="134966"/>
            <a:ext cx="8771002"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500"/>
              <a:buFont typeface="Arial"/>
              <a:buNone/>
            </a:pPr>
            <a:r>
              <a:rPr lang="ja" sz="2500" b="1" i="0" u="none" strike="noStrike" cap="none">
                <a:solidFill>
                  <a:srgbClr val="005BAD"/>
                </a:solidFill>
                <a:latin typeface="Noto Sans JP"/>
                <a:ea typeface="Noto Sans JP"/>
                <a:cs typeface="Noto Sans JP"/>
                <a:sym typeface="Noto Sans JP"/>
              </a:rPr>
              <a:t>２</a:t>
            </a:r>
            <a:r>
              <a:rPr lang="ja" sz="2200" b="1" i="0" u="none" strike="noStrike" cap="none">
                <a:solidFill>
                  <a:srgbClr val="005BAD"/>
                </a:solidFill>
                <a:latin typeface="Noto Sans JP"/>
                <a:ea typeface="Noto Sans JP"/>
                <a:cs typeface="Noto Sans JP"/>
                <a:sym typeface="Noto Sans JP"/>
              </a:rPr>
              <a:t>. </a:t>
            </a:r>
            <a:r>
              <a:rPr lang="ja" sz="2200" b="1" i="0" u="none" strike="noStrike" cap="none">
                <a:solidFill>
                  <a:schemeClr val="dk1"/>
                </a:solidFill>
                <a:latin typeface="Noto Sans JP"/>
                <a:ea typeface="Noto Sans JP"/>
                <a:cs typeface="Noto Sans JP"/>
                <a:sym typeface="Noto Sans JP"/>
              </a:rPr>
              <a:t>納税の義務と公平な税金</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42"/>
          <p:cNvSpPr txBox="1">
            <a:spLocks noGrp="1"/>
          </p:cNvSpPr>
          <p:nvPr>
            <p:ph type="sldNum" idx="12"/>
          </p:nvPr>
        </p:nvSpPr>
        <p:spPr>
          <a:xfrm>
            <a:off x="8769893" y="6443281"/>
            <a:ext cx="374107" cy="29842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r>
              <a:rPr lang="ja"/>
              <a:t>11</a:t>
            </a:r>
            <a:endParaRPr/>
          </a:p>
        </p:txBody>
      </p:sp>
      <p:sp>
        <p:nvSpPr>
          <p:cNvPr id="590" name="Google Shape;590;p42"/>
          <p:cNvSpPr txBox="1">
            <a:spLocks noGrp="1"/>
          </p:cNvSpPr>
          <p:nvPr>
            <p:ph type="body" idx="1"/>
          </p:nvPr>
        </p:nvSpPr>
        <p:spPr>
          <a:xfrm>
            <a:off x="5660000" y="4520800"/>
            <a:ext cx="866053" cy="184946"/>
          </a:xfrm>
          <a:prstGeom prst="rect">
            <a:avLst/>
          </a:prstGeom>
          <a:noFill/>
          <a:ln>
            <a:noFill/>
          </a:ln>
        </p:spPr>
        <p:txBody>
          <a:bodyPr spcFirstLastPara="1" wrap="square" lIns="36000" tIns="45700" rIns="36000" bIns="45700" anchor="ctr" anchorCtr="0">
            <a:noAutofit/>
          </a:bodyPr>
          <a:lstStyle/>
          <a:p>
            <a:pPr marL="0" lvl="0" indent="0" algn="r" rtl="0">
              <a:lnSpc>
                <a:spcPct val="90000"/>
              </a:lnSpc>
              <a:spcBef>
                <a:spcPts val="0"/>
              </a:spcBef>
              <a:spcAft>
                <a:spcPts val="0"/>
              </a:spcAft>
              <a:buClr>
                <a:schemeClr val="dk1"/>
              </a:buClr>
              <a:buSzPts val="1200"/>
              <a:buNone/>
            </a:pPr>
            <a:endParaRPr sz="800"/>
          </a:p>
        </p:txBody>
      </p:sp>
      <p:sp>
        <p:nvSpPr>
          <p:cNvPr id="591" name="Google Shape;591;p42"/>
          <p:cNvSpPr txBox="1">
            <a:spLocks noGrp="1"/>
          </p:cNvSpPr>
          <p:nvPr>
            <p:ph type="body" idx="2"/>
          </p:nvPr>
        </p:nvSpPr>
        <p:spPr>
          <a:xfrm>
            <a:off x="5660000" y="5001751"/>
            <a:ext cx="866053" cy="184946"/>
          </a:xfrm>
          <a:prstGeom prst="rect">
            <a:avLst/>
          </a:prstGeom>
          <a:noFill/>
          <a:ln>
            <a:noFill/>
          </a:ln>
        </p:spPr>
        <p:txBody>
          <a:bodyPr spcFirstLastPara="1" wrap="square" lIns="36000" tIns="45700" rIns="36000" bIns="45700" anchor="ctr" anchorCtr="0">
            <a:noAutofit/>
          </a:bodyPr>
          <a:lstStyle/>
          <a:p>
            <a:pPr marL="0" lvl="0" indent="0" algn="r" rtl="0">
              <a:lnSpc>
                <a:spcPct val="90000"/>
              </a:lnSpc>
              <a:spcBef>
                <a:spcPts val="0"/>
              </a:spcBef>
              <a:spcAft>
                <a:spcPts val="0"/>
              </a:spcAft>
              <a:buClr>
                <a:schemeClr val="dk1"/>
              </a:buClr>
              <a:buSzPts val="1200"/>
              <a:buNone/>
            </a:pPr>
            <a:endParaRPr sz="800"/>
          </a:p>
        </p:txBody>
      </p:sp>
      <p:sp>
        <p:nvSpPr>
          <p:cNvPr id="592" name="Google Shape;592;p42"/>
          <p:cNvSpPr txBox="1">
            <a:spLocks noGrp="1"/>
          </p:cNvSpPr>
          <p:nvPr>
            <p:ph type="body" idx="3"/>
          </p:nvPr>
        </p:nvSpPr>
        <p:spPr>
          <a:xfrm>
            <a:off x="5660000" y="5466527"/>
            <a:ext cx="866053" cy="184946"/>
          </a:xfrm>
          <a:prstGeom prst="rect">
            <a:avLst/>
          </a:prstGeom>
          <a:noFill/>
          <a:ln>
            <a:noFill/>
          </a:ln>
        </p:spPr>
        <p:txBody>
          <a:bodyPr spcFirstLastPara="1" wrap="square" lIns="36000" tIns="45700" rIns="36000" bIns="45700" anchor="ctr" anchorCtr="0">
            <a:noAutofit/>
          </a:bodyPr>
          <a:lstStyle/>
          <a:p>
            <a:pPr marL="0" lvl="0" indent="0" algn="r" rtl="0">
              <a:lnSpc>
                <a:spcPct val="90000"/>
              </a:lnSpc>
              <a:spcBef>
                <a:spcPts val="0"/>
              </a:spcBef>
              <a:spcAft>
                <a:spcPts val="0"/>
              </a:spcAft>
              <a:buClr>
                <a:schemeClr val="dk1"/>
              </a:buClr>
              <a:buSzPts val="1200"/>
              <a:buNone/>
            </a:pPr>
            <a:endParaRPr sz="800"/>
          </a:p>
        </p:txBody>
      </p:sp>
      <p:sp>
        <p:nvSpPr>
          <p:cNvPr id="593" name="Google Shape;593;p42"/>
          <p:cNvSpPr txBox="1">
            <a:spLocks noGrp="1"/>
          </p:cNvSpPr>
          <p:nvPr>
            <p:ph type="body" idx="4"/>
          </p:nvPr>
        </p:nvSpPr>
        <p:spPr>
          <a:xfrm>
            <a:off x="5660000" y="5936498"/>
            <a:ext cx="866053" cy="184946"/>
          </a:xfrm>
          <a:prstGeom prst="rect">
            <a:avLst/>
          </a:prstGeom>
          <a:noFill/>
          <a:ln>
            <a:noFill/>
          </a:ln>
        </p:spPr>
        <p:txBody>
          <a:bodyPr spcFirstLastPara="1" wrap="square" lIns="36000" tIns="45700" rIns="36000" bIns="45700" anchor="ctr" anchorCtr="0">
            <a:noAutofit/>
          </a:bodyPr>
          <a:lstStyle/>
          <a:p>
            <a:pPr marL="0" lvl="0" indent="0" algn="r" rtl="0">
              <a:lnSpc>
                <a:spcPct val="90000"/>
              </a:lnSpc>
              <a:spcBef>
                <a:spcPts val="0"/>
              </a:spcBef>
              <a:spcAft>
                <a:spcPts val="0"/>
              </a:spcAft>
              <a:buClr>
                <a:schemeClr val="dk1"/>
              </a:buClr>
              <a:buSzPts val="1200"/>
              <a:buNone/>
            </a:pPr>
            <a:endParaRPr sz="800"/>
          </a:p>
        </p:txBody>
      </p:sp>
      <p:sp>
        <p:nvSpPr>
          <p:cNvPr id="594" name="Google Shape;594;p42"/>
          <p:cNvSpPr txBox="1"/>
          <p:nvPr/>
        </p:nvSpPr>
        <p:spPr>
          <a:xfrm>
            <a:off x="240030" y="134966"/>
            <a:ext cx="8771002"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500"/>
              <a:buFont typeface="Arial"/>
              <a:buNone/>
            </a:pPr>
            <a:r>
              <a:rPr lang="ja" sz="2500" b="1" i="0" u="none" strike="noStrike" cap="none">
                <a:solidFill>
                  <a:srgbClr val="005BAD"/>
                </a:solidFill>
                <a:latin typeface="Noto Sans JP"/>
                <a:ea typeface="Noto Sans JP"/>
                <a:cs typeface="Noto Sans JP"/>
                <a:sym typeface="Noto Sans JP"/>
              </a:rPr>
              <a:t>２</a:t>
            </a:r>
            <a:r>
              <a:rPr lang="ja" sz="2200" b="1" i="0" u="none" strike="noStrike" cap="none">
                <a:solidFill>
                  <a:srgbClr val="005BAD"/>
                </a:solidFill>
                <a:latin typeface="Noto Sans JP"/>
                <a:ea typeface="Noto Sans JP"/>
                <a:cs typeface="Noto Sans JP"/>
                <a:sym typeface="Noto Sans JP"/>
              </a:rPr>
              <a:t>. </a:t>
            </a:r>
            <a:r>
              <a:rPr lang="ja" sz="2200" b="1" i="0" u="none" strike="noStrike" cap="none">
                <a:solidFill>
                  <a:schemeClr val="dk1"/>
                </a:solidFill>
                <a:latin typeface="Noto Sans JP"/>
                <a:ea typeface="Noto Sans JP"/>
                <a:cs typeface="Noto Sans JP"/>
                <a:sym typeface="Noto Sans JP"/>
              </a:rPr>
              <a:t>納税の義務と公平な税金</a:t>
            </a:r>
            <a:endParaRPr sz="1400" b="0" i="0" u="none" strike="noStrike" cap="none">
              <a:solidFill>
                <a:srgbClr val="000000"/>
              </a:solidFill>
              <a:latin typeface="Arial"/>
              <a:ea typeface="Arial"/>
              <a:cs typeface="Arial"/>
              <a:sym typeface="Arial"/>
            </a:endParaRPr>
          </a:p>
        </p:txBody>
      </p:sp>
      <p:sp>
        <p:nvSpPr>
          <p:cNvPr id="595" name="Google Shape;595;p42"/>
          <p:cNvSpPr/>
          <p:nvPr/>
        </p:nvSpPr>
        <p:spPr>
          <a:xfrm>
            <a:off x="7715903" y="5453095"/>
            <a:ext cx="274177" cy="274177"/>
          </a:xfrm>
          <a:prstGeom prst="star5">
            <a:avLst>
              <a:gd name="adj" fmla="val 19098"/>
              <a:gd name="hf" fmla="val 105146"/>
              <a:gd name="vf" fmla="val 110557"/>
            </a:avLst>
          </a:prstGeom>
          <a:solidFill>
            <a:srgbClr val="E3B30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FFC000"/>
              </a:solidFill>
              <a:latin typeface="Noto Sans JP"/>
              <a:ea typeface="Noto Sans JP"/>
              <a:cs typeface="Noto Sans JP"/>
              <a:sym typeface="Noto Sans J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pic>
        <p:nvPicPr>
          <p:cNvPr id="601" name="Google Shape;601;p43"/>
          <p:cNvPicPr preferRelativeResize="0"/>
          <p:nvPr/>
        </p:nvPicPr>
        <p:blipFill rotWithShape="1">
          <a:blip r:embed="rId3">
            <a:alphaModFix/>
          </a:blip>
          <a:srcRect/>
          <a:stretch/>
        </p:blipFill>
        <p:spPr>
          <a:xfrm>
            <a:off x="7652290" y="898047"/>
            <a:ext cx="1190694" cy="1349314"/>
          </a:xfrm>
          <a:prstGeom prst="rect">
            <a:avLst/>
          </a:prstGeom>
          <a:noFill/>
          <a:ln>
            <a:noFill/>
          </a:ln>
        </p:spPr>
      </p:pic>
      <p:sp>
        <p:nvSpPr>
          <p:cNvPr id="602" name="Google Shape;602;p43"/>
          <p:cNvSpPr/>
          <p:nvPr/>
        </p:nvSpPr>
        <p:spPr>
          <a:xfrm>
            <a:off x="283086" y="2144962"/>
            <a:ext cx="8507412" cy="4165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Noto Sans JP"/>
              <a:ea typeface="Noto Sans JP"/>
              <a:cs typeface="Noto Sans JP"/>
              <a:sym typeface="Noto Sans JP"/>
            </a:endParaRPr>
          </a:p>
        </p:txBody>
      </p:sp>
      <p:sp>
        <p:nvSpPr>
          <p:cNvPr id="603" name="Google Shape;603;p43"/>
          <p:cNvSpPr/>
          <p:nvPr/>
        </p:nvSpPr>
        <p:spPr>
          <a:xfrm>
            <a:off x="289436" y="2151312"/>
            <a:ext cx="1533525" cy="485775"/>
          </a:xfrm>
          <a:prstGeom prst="rect">
            <a:avLst/>
          </a:prstGeom>
          <a:solidFill>
            <a:srgbClr val="4EB7F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Noto Sans JP"/>
              <a:ea typeface="Noto Sans JP"/>
              <a:cs typeface="Noto Sans JP"/>
              <a:sym typeface="Noto Sans JP"/>
            </a:endParaRPr>
          </a:p>
        </p:txBody>
      </p:sp>
      <p:sp>
        <p:nvSpPr>
          <p:cNvPr id="604" name="Google Shape;604;p43"/>
          <p:cNvSpPr/>
          <p:nvPr/>
        </p:nvSpPr>
        <p:spPr>
          <a:xfrm>
            <a:off x="1822961" y="2151312"/>
            <a:ext cx="6954837" cy="485775"/>
          </a:xfrm>
          <a:prstGeom prst="rect">
            <a:avLst/>
          </a:prstGeom>
          <a:solidFill>
            <a:srgbClr val="005BA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Noto Sans JP"/>
              <a:ea typeface="Noto Sans JP"/>
              <a:cs typeface="Noto Sans JP"/>
              <a:sym typeface="Noto Sans JP"/>
            </a:endParaRPr>
          </a:p>
        </p:txBody>
      </p:sp>
      <p:sp>
        <p:nvSpPr>
          <p:cNvPr id="605" name="Google Shape;605;p43"/>
          <p:cNvSpPr/>
          <p:nvPr/>
        </p:nvSpPr>
        <p:spPr>
          <a:xfrm>
            <a:off x="289436" y="2637087"/>
            <a:ext cx="1533525" cy="731838"/>
          </a:xfrm>
          <a:prstGeom prst="rect">
            <a:avLst/>
          </a:prstGeom>
          <a:solidFill>
            <a:srgbClr val="CCEC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Noto Sans JP"/>
              <a:ea typeface="Noto Sans JP"/>
              <a:cs typeface="Noto Sans JP"/>
              <a:sym typeface="Noto Sans JP"/>
            </a:endParaRPr>
          </a:p>
        </p:txBody>
      </p:sp>
      <p:sp>
        <p:nvSpPr>
          <p:cNvPr id="606" name="Google Shape;606;p43"/>
          <p:cNvSpPr/>
          <p:nvPr/>
        </p:nvSpPr>
        <p:spPr>
          <a:xfrm>
            <a:off x="1822961" y="2637087"/>
            <a:ext cx="6954837" cy="731838"/>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Noto Sans JP"/>
              <a:ea typeface="Noto Sans JP"/>
              <a:cs typeface="Noto Sans JP"/>
              <a:sym typeface="Noto Sans JP"/>
            </a:endParaRPr>
          </a:p>
        </p:txBody>
      </p:sp>
      <p:sp>
        <p:nvSpPr>
          <p:cNvPr id="607" name="Google Shape;607;p43"/>
          <p:cNvSpPr/>
          <p:nvPr/>
        </p:nvSpPr>
        <p:spPr>
          <a:xfrm>
            <a:off x="289436" y="3368925"/>
            <a:ext cx="1533525" cy="731838"/>
          </a:xfrm>
          <a:prstGeom prst="rect">
            <a:avLst/>
          </a:prstGeom>
          <a:solidFill>
            <a:srgbClr val="CCEC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Noto Sans JP"/>
              <a:ea typeface="Noto Sans JP"/>
              <a:cs typeface="Noto Sans JP"/>
              <a:sym typeface="Noto Sans JP"/>
            </a:endParaRPr>
          </a:p>
        </p:txBody>
      </p:sp>
      <p:sp>
        <p:nvSpPr>
          <p:cNvPr id="608" name="Google Shape;608;p43"/>
          <p:cNvSpPr/>
          <p:nvPr/>
        </p:nvSpPr>
        <p:spPr>
          <a:xfrm>
            <a:off x="1822961" y="3368925"/>
            <a:ext cx="6954837" cy="731838"/>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Noto Sans JP"/>
              <a:ea typeface="Noto Sans JP"/>
              <a:cs typeface="Noto Sans JP"/>
              <a:sym typeface="Noto Sans JP"/>
            </a:endParaRPr>
          </a:p>
        </p:txBody>
      </p:sp>
      <p:sp>
        <p:nvSpPr>
          <p:cNvPr id="609" name="Google Shape;609;p43"/>
          <p:cNvSpPr/>
          <p:nvPr/>
        </p:nvSpPr>
        <p:spPr>
          <a:xfrm>
            <a:off x="289436" y="4100762"/>
            <a:ext cx="1533525" cy="733425"/>
          </a:xfrm>
          <a:prstGeom prst="rect">
            <a:avLst/>
          </a:prstGeom>
          <a:solidFill>
            <a:srgbClr val="CCEC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Noto Sans JP"/>
              <a:ea typeface="Noto Sans JP"/>
              <a:cs typeface="Noto Sans JP"/>
              <a:sym typeface="Noto Sans JP"/>
            </a:endParaRPr>
          </a:p>
        </p:txBody>
      </p:sp>
      <p:sp>
        <p:nvSpPr>
          <p:cNvPr id="610" name="Google Shape;610;p43"/>
          <p:cNvSpPr/>
          <p:nvPr/>
        </p:nvSpPr>
        <p:spPr>
          <a:xfrm>
            <a:off x="1822961" y="4100762"/>
            <a:ext cx="6954837" cy="733425"/>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Noto Sans JP"/>
              <a:ea typeface="Noto Sans JP"/>
              <a:cs typeface="Noto Sans JP"/>
              <a:sym typeface="Noto Sans JP"/>
            </a:endParaRPr>
          </a:p>
        </p:txBody>
      </p:sp>
      <p:sp>
        <p:nvSpPr>
          <p:cNvPr id="611" name="Google Shape;611;p43"/>
          <p:cNvSpPr/>
          <p:nvPr/>
        </p:nvSpPr>
        <p:spPr>
          <a:xfrm>
            <a:off x="289436" y="4834187"/>
            <a:ext cx="1533525" cy="731838"/>
          </a:xfrm>
          <a:prstGeom prst="rect">
            <a:avLst/>
          </a:prstGeom>
          <a:solidFill>
            <a:srgbClr val="CCEC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Noto Sans JP"/>
              <a:ea typeface="Noto Sans JP"/>
              <a:cs typeface="Noto Sans JP"/>
              <a:sym typeface="Noto Sans JP"/>
            </a:endParaRPr>
          </a:p>
        </p:txBody>
      </p:sp>
      <p:sp>
        <p:nvSpPr>
          <p:cNvPr id="612" name="Google Shape;612;p43"/>
          <p:cNvSpPr/>
          <p:nvPr/>
        </p:nvSpPr>
        <p:spPr>
          <a:xfrm>
            <a:off x="1822961" y="4834187"/>
            <a:ext cx="6954837" cy="731838"/>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Noto Sans JP"/>
              <a:ea typeface="Noto Sans JP"/>
              <a:cs typeface="Noto Sans JP"/>
              <a:sym typeface="Noto Sans JP"/>
            </a:endParaRPr>
          </a:p>
        </p:txBody>
      </p:sp>
      <p:sp>
        <p:nvSpPr>
          <p:cNvPr id="613" name="Google Shape;613;p43"/>
          <p:cNvSpPr/>
          <p:nvPr/>
        </p:nvSpPr>
        <p:spPr>
          <a:xfrm>
            <a:off x="289436" y="5566025"/>
            <a:ext cx="1533525" cy="731838"/>
          </a:xfrm>
          <a:prstGeom prst="rect">
            <a:avLst/>
          </a:prstGeom>
          <a:solidFill>
            <a:srgbClr val="CCEC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Noto Sans JP"/>
              <a:ea typeface="Noto Sans JP"/>
              <a:cs typeface="Noto Sans JP"/>
              <a:sym typeface="Noto Sans JP"/>
            </a:endParaRPr>
          </a:p>
        </p:txBody>
      </p:sp>
      <p:sp>
        <p:nvSpPr>
          <p:cNvPr id="614" name="Google Shape;614;p43"/>
          <p:cNvSpPr/>
          <p:nvPr/>
        </p:nvSpPr>
        <p:spPr>
          <a:xfrm>
            <a:off x="1822961" y="5566025"/>
            <a:ext cx="6954837" cy="731838"/>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Noto Sans JP"/>
              <a:ea typeface="Noto Sans JP"/>
              <a:cs typeface="Noto Sans JP"/>
              <a:sym typeface="Noto Sans JP"/>
            </a:endParaRPr>
          </a:p>
        </p:txBody>
      </p:sp>
      <p:cxnSp>
        <p:nvCxnSpPr>
          <p:cNvPr id="615" name="Google Shape;615;p43"/>
          <p:cNvCxnSpPr/>
          <p:nvPr/>
        </p:nvCxnSpPr>
        <p:spPr>
          <a:xfrm>
            <a:off x="1822961" y="2144962"/>
            <a:ext cx="0" cy="4159250"/>
          </a:xfrm>
          <a:prstGeom prst="straightConnector1">
            <a:avLst/>
          </a:prstGeom>
          <a:noFill/>
          <a:ln w="12700" cap="flat" cmpd="sng">
            <a:solidFill>
              <a:srgbClr val="005BAD"/>
            </a:solidFill>
            <a:prstDash val="solid"/>
            <a:round/>
            <a:headEnd type="none" w="sm" len="sm"/>
            <a:tailEnd type="none" w="sm" len="sm"/>
          </a:ln>
        </p:spPr>
      </p:cxnSp>
      <p:cxnSp>
        <p:nvCxnSpPr>
          <p:cNvPr id="616" name="Google Shape;616;p43"/>
          <p:cNvCxnSpPr/>
          <p:nvPr/>
        </p:nvCxnSpPr>
        <p:spPr>
          <a:xfrm>
            <a:off x="284673" y="2637087"/>
            <a:ext cx="8499475" cy="0"/>
          </a:xfrm>
          <a:prstGeom prst="straightConnector1">
            <a:avLst/>
          </a:prstGeom>
          <a:noFill/>
          <a:ln w="12700" cap="flat" cmpd="sng">
            <a:solidFill>
              <a:srgbClr val="005BAD"/>
            </a:solidFill>
            <a:prstDash val="solid"/>
            <a:round/>
            <a:headEnd type="none" w="sm" len="sm"/>
            <a:tailEnd type="none" w="sm" len="sm"/>
          </a:ln>
        </p:spPr>
      </p:cxnSp>
      <p:cxnSp>
        <p:nvCxnSpPr>
          <p:cNvPr id="617" name="Google Shape;617;p43"/>
          <p:cNvCxnSpPr/>
          <p:nvPr/>
        </p:nvCxnSpPr>
        <p:spPr>
          <a:xfrm>
            <a:off x="284673" y="3368925"/>
            <a:ext cx="8499475" cy="0"/>
          </a:xfrm>
          <a:prstGeom prst="straightConnector1">
            <a:avLst/>
          </a:prstGeom>
          <a:noFill/>
          <a:ln w="9525" cap="flat" cmpd="sng">
            <a:solidFill>
              <a:srgbClr val="005BAD"/>
            </a:solidFill>
            <a:prstDash val="solid"/>
            <a:round/>
            <a:headEnd type="none" w="sm" len="sm"/>
            <a:tailEnd type="none" w="sm" len="sm"/>
          </a:ln>
        </p:spPr>
      </p:cxnSp>
      <p:cxnSp>
        <p:nvCxnSpPr>
          <p:cNvPr id="618" name="Google Shape;618;p43"/>
          <p:cNvCxnSpPr/>
          <p:nvPr/>
        </p:nvCxnSpPr>
        <p:spPr>
          <a:xfrm>
            <a:off x="284673" y="4100762"/>
            <a:ext cx="8499475" cy="0"/>
          </a:xfrm>
          <a:prstGeom prst="straightConnector1">
            <a:avLst/>
          </a:prstGeom>
          <a:noFill/>
          <a:ln w="9525" cap="flat" cmpd="sng">
            <a:solidFill>
              <a:srgbClr val="005BAD"/>
            </a:solidFill>
            <a:prstDash val="solid"/>
            <a:round/>
            <a:headEnd type="none" w="sm" len="sm"/>
            <a:tailEnd type="none" w="sm" len="sm"/>
          </a:ln>
        </p:spPr>
      </p:cxnSp>
      <p:cxnSp>
        <p:nvCxnSpPr>
          <p:cNvPr id="619" name="Google Shape;619;p43"/>
          <p:cNvCxnSpPr/>
          <p:nvPr/>
        </p:nvCxnSpPr>
        <p:spPr>
          <a:xfrm>
            <a:off x="284673" y="4834187"/>
            <a:ext cx="8499475" cy="0"/>
          </a:xfrm>
          <a:prstGeom prst="straightConnector1">
            <a:avLst/>
          </a:prstGeom>
          <a:noFill/>
          <a:ln w="9525" cap="flat" cmpd="sng">
            <a:solidFill>
              <a:srgbClr val="005BAD"/>
            </a:solidFill>
            <a:prstDash val="solid"/>
            <a:round/>
            <a:headEnd type="none" w="sm" len="sm"/>
            <a:tailEnd type="none" w="sm" len="sm"/>
          </a:ln>
        </p:spPr>
      </p:cxnSp>
      <p:cxnSp>
        <p:nvCxnSpPr>
          <p:cNvPr id="620" name="Google Shape;620;p43"/>
          <p:cNvCxnSpPr/>
          <p:nvPr/>
        </p:nvCxnSpPr>
        <p:spPr>
          <a:xfrm>
            <a:off x="284673" y="5566025"/>
            <a:ext cx="8499475" cy="0"/>
          </a:xfrm>
          <a:prstGeom prst="straightConnector1">
            <a:avLst/>
          </a:prstGeom>
          <a:noFill/>
          <a:ln w="9525" cap="flat" cmpd="sng">
            <a:solidFill>
              <a:srgbClr val="005BAD"/>
            </a:solidFill>
            <a:prstDash val="solid"/>
            <a:round/>
            <a:headEnd type="none" w="sm" len="sm"/>
            <a:tailEnd type="none" w="sm" len="sm"/>
          </a:ln>
        </p:spPr>
      </p:cxnSp>
      <p:cxnSp>
        <p:nvCxnSpPr>
          <p:cNvPr id="621" name="Google Shape;621;p43"/>
          <p:cNvCxnSpPr/>
          <p:nvPr/>
        </p:nvCxnSpPr>
        <p:spPr>
          <a:xfrm>
            <a:off x="289436" y="2144962"/>
            <a:ext cx="0" cy="4159250"/>
          </a:xfrm>
          <a:prstGeom prst="straightConnector1">
            <a:avLst/>
          </a:prstGeom>
          <a:noFill/>
          <a:ln w="12700" cap="flat" cmpd="sng">
            <a:solidFill>
              <a:srgbClr val="005BAD"/>
            </a:solidFill>
            <a:prstDash val="solid"/>
            <a:round/>
            <a:headEnd type="none" w="sm" len="sm"/>
            <a:tailEnd type="none" w="sm" len="sm"/>
          </a:ln>
        </p:spPr>
      </p:cxnSp>
      <p:sp>
        <p:nvSpPr>
          <p:cNvPr id="622" name="Google Shape;622;p43"/>
          <p:cNvSpPr/>
          <p:nvPr/>
        </p:nvSpPr>
        <p:spPr>
          <a:xfrm>
            <a:off x="4823334" y="2254500"/>
            <a:ext cx="266700" cy="304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2000"/>
              <a:buFont typeface="Noto Sans JP"/>
              <a:buNone/>
            </a:pPr>
            <a:r>
              <a:rPr lang="ja" sz="2000" b="1" i="0" u="none" strike="noStrike" cap="none">
                <a:solidFill>
                  <a:srgbClr val="FFFFFF"/>
                </a:solidFill>
                <a:latin typeface="Noto Sans JP"/>
                <a:ea typeface="Noto Sans JP"/>
                <a:cs typeface="Noto Sans JP"/>
                <a:sym typeface="Noto Sans JP"/>
              </a:rPr>
              <a:t>内</a:t>
            </a:r>
            <a:endParaRPr sz="1800" b="1" i="0" u="none" strike="noStrike" cap="none">
              <a:solidFill>
                <a:schemeClr val="dk1"/>
              </a:solidFill>
              <a:latin typeface="Arial"/>
              <a:ea typeface="Arial"/>
              <a:cs typeface="Arial"/>
              <a:sym typeface="Arial"/>
            </a:endParaRPr>
          </a:p>
        </p:txBody>
      </p:sp>
      <p:sp>
        <p:nvSpPr>
          <p:cNvPr id="623" name="Google Shape;623;p43"/>
          <p:cNvSpPr/>
          <p:nvPr/>
        </p:nvSpPr>
        <p:spPr>
          <a:xfrm>
            <a:off x="5245609" y="2254500"/>
            <a:ext cx="266700" cy="304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2000"/>
              <a:buFont typeface="Noto Sans JP"/>
              <a:buNone/>
            </a:pPr>
            <a:r>
              <a:rPr lang="ja" sz="2000" b="1" i="0" u="none" strike="noStrike" cap="none">
                <a:solidFill>
                  <a:srgbClr val="FFFFFF"/>
                </a:solidFill>
                <a:latin typeface="Noto Sans JP"/>
                <a:ea typeface="Noto Sans JP"/>
                <a:cs typeface="Noto Sans JP"/>
                <a:sym typeface="Noto Sans JP"/>
              </a:rPr>
              <a:t>容</a:t>
            </a:r>
            <a:endParaRPr sz="1800" b="1" i="0" u="none" strike="noStrike" cap="none">
              <a:solidFill>
                <a:schemeClr val="dk1"/>
              </a:solidFill>
              <a:latin typeface="Arial"/>
              <a:ea typeface="Arial"/>
              <a:cs typeface="Arial"/>
              <a:sym typeface="Arial"/>
            </a:endParaRPr>
          </a:p>
        </p:txBody>
      </p:sp>
      <p:sp>
        <p:nvSpPr>
          <p:cNvPr id="624" name="Google Shape;624;p43"/>
          <p:cNvSpPr/>
          <p:nvPr/>
        </p:nvSpPr>
        <p:spPr>
          <a:xfrm>
            <a:off x="459298" y="2295775"/>
            <a:ext cx="1231200" cy="246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FFFF"/>
              </a:buClr>
              <a:buSzPts val="1600"/>
              <a:buFont typeface="Noto Sans JP"/>
              <a:buNone/>
            </a:pPr>
            <a:r>
              <a:rPr lang="ja" sz="1600" b="1" i="0" u="none" strike="noStrike" cap="none">
                <a:solidFill>
                  <a:srgbClr val="FFFFFF"/>
                </a:solidFill>
                <a:latin typeface="Noto Sans JP"/>
                <a:ea typeface="Noto Sans JP"/>
                <a:cs typeface="Noto Sans JP"/>
                <a:sym typeface="Noto Sans JP"/>
              </a:rPr>
              <a:t>公平の考え方</a:t>
            </a:r>
            <a:endParaRPr sz="1800" b="1" i="0" u="none" strike="noStrike" cap="none">
              <a:solidFill>
                <a:schemeClr val="dk1"/>
              </a:solidFill>
              <a:latin typeface="Arial"/>
              <a:ea typeface="Arial"/>
              <a:cs typeface="Arial"/>
              <a:sym typeface="Arial"/>
            </a:endParaRPr>
          </a:p>
        </p:txBody>
      </p:sp>
      <p:cxnSp>
        <p:nvCxnSpPr>
          <p:cNvPr id="625" name="Google Shape;625;p43"/>
          <p:cNvCxnSpPr/>
          <p:nvPr/>
        </p:nvCxnSpPr>
        <p:spPr>
          <a:xfrm>
            <a:off x="8777798" y="2146550"/>
            <a:ext cx="0" cy="4157663"/>
          </a:xfrm>
          <a:prstGeom prst="straightConnector1">
            <a:avLst/>
          </a:prstGeom>
          <a:noFill/>
          <a:ln w="12700" cap="flat" cmpd="sng">
            <a:solidFill>
              <a:srgbClr val="005BAD"/>
            </a:solidFill>
            <a:prstDash val="solid"/>
            <a:round/>
            <a:headEnd type="none" w="sm" len="sm"/>
            <a:tailEnd type="none" w="sm" len="sm"/>
          </a:ln>
        </p:spPr>
      </p:cxnSp>
      <p:cxnSp>
        <p:nvCxnSpPr>
          <p:cNvPr id="626" name="Google Shape;626;p43"/>
          <p:cNvCxnSpPr/>
          <p:nvPr/>
        </p:nvCxnSpPr>
        <p:spPr>
          <a:xfrm>
            <a:off x="284673" y="2151312"/>
            <a:ext cx="8499475" cy="0"/>
          </a:xfrm>
          <a:prstGeom prst="straightConnector1">
            <a:avLst/>
          </a:prstGeom>
          <a:noFill/>
          <a:ln w="12700" cap="flat" cmpd="sng">
            <a:solidFill>
              <a:srgbClr val="005BAD"/>
            </a:solidFill>
            <a:prstDash val="solid"/>
            <a:round/>
            <a:headEnd type="none" w="sm" len="sm"/>
            <a:tailEnd type="none" w="sm" len="sm"/>
          </a:ln>
        </p:spPr>
      </p:cxnSp>
      <p:cxnSp>
        <p:nvCxnSpPr>
          <p:cNvPr id="627" name="Google Shape;627;p43"/>
          <p:cNvCxnSpPr/>
          <p:nvPr/>
        </p:nvCxnSpPr>
        <p:spPr>
          <a:xfrm>
            <a:off x="284673" y="6297862"/>
            <a:ext cx="8499475" cy="0"/>
          </a:xfrm>
          <a:prstGeom prst="straightConnector1">
            <a:avLst/>
          </a:prstGeom>
          <a:noFill/>
          <a:ln w="12700" cap="flat" cmpd="sng">
            <a:solidFill>
              <a:srgbClr val="005BAD"/>
            </a:solidFill>
            <a:prstDash val="solid"/>
            <a:round/>
            <a:headEnd type="none" w="sm" len="sm"/>
            <a:tailEnd type="none" w="sm" len="sm"/>
          </a:ln>
        </p:spPr>
      </p:cxnSp>
      <p:sp>
        <p:nvSpPr>
          <p:cNvPr id="628" name="Google Shape;628;p43"/>
          <p:cNvSpPr/>
          <p:nvPr/>
        </p:nvSpPr>
        <p:spPr>
          <a:xfrm>
            <a:off x="2001177" y="2887912"/>
            <a:ext cx="2885405" cy="23083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Noto Sans JP"/>
              <a:buNone/>
            </a:pPr>
            <a:r>
              <a:rPr lang="ja" sz="1500" b="1" i="0" u="none" strike="noStrike" cap="none">
                <a:solidFill>
                  <a:srgbClr val="000000"/>
                </a:solidFill>
                <a:latin typeface="Noto Sans JP"/>
                <a:ea typeface="Noto Sans JP"/>
                <a:cs typeface="Noto Sans JP"/>
                <a:sym typeface="Noto Sans JP"/>
              </a:rPr>
              <a:t>各自の能力に応じて負担すること</a:t>
            </a:r>
            <a:endParaRPr sz="1500" b="1" i="0" u="none" strike="noStrike" cap="none">
              <a:solidFill>
                <a:schemeClr val="dk1"/>
              </a:solidFill>
              <a:latin typeface="Arial"/>
              <a:ea typeface="Arial"/>
              <a:cs typeface="Arial"/>
              <a:sym typeface="Arial"/>
            </a:endParaRPr>
          </a:p>
        </p:txBody>
      </p:sp>
      <p:sp>
        <p:nvSpPr>
          <p:cNvPr id="629" name="Google Shape;629;p43"/>
          <p:cNvSpPr/>
          <p:nvPr/>
        </p:nvSpPr>
        <p:spPr>
          <a:xfrm>
            <a:off x="651386" y="2887912"/>
            <a:ext cx="820738" cy="24622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5BAD"/>
              </a:buClr>
              <a:buSzPts val="1600"/>
              <a:buFont typeface="Noto Sans JP"/>
              <a:buNone/>
            </a:pPr>
            <a:r>
              <a:rPr lang="ja" sz="1600" b="1" i="0" u="none" strike="noStrike" cap="none">
                <a:solidFill>
                  <a:srgbClr val="005BAD"/>
                </a:solidFill>
                <a:latin typeface="Noto Sans JP"/>
                <a:ea typeface="Noto Sans JP"/>
                <a:cs typeface="Noto Sans JP"/>
                <a:sym typeface="Noto Sans JP"/>
              </a:rPr>
              <a:t>応能負担</a:t>
            </a:r>
            <a:endParaRPr sz="1800" b="1" i="0" u="none" strike="noStrike" cap="none">
              <a:solidFill>
                <a:schemeClr val="dk1"/>
              </a:solidFill>
              <a:latin typeface="Arial"/>
              <a:ea typeface="Arial"/>
              <a:cs typeface="Arial"/>
              <a:sym typeface="Arial"/>
            </a:endParaRPr>
          </a:p>
        </p:txBody>
      </p:sp>
      <p:sp>
        <p:nvSpPr>
          <p:cNvPr id="630" name="Google Shape;630;p43"/>
          <p:cNvSpPr/>
          <p:nvPr/>
        </p:nvSpPr>
        <p:spPr>
          <a:xfrm>
            <a:off x="2001177" y="3619750"/>
            <a:ext cx="4039567" cy="23083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Noto Sans JP"/>
              <a:buNone/>
            </a:pPr>
            <a:r>
              <a:rPr lang="ja" sz="1500" b="1" i="0" u="none" strike="noStrike" cap="none">
                <a:solidFill>
                  <a:srgbClr val="000000"/>
                </a:solidFill>
                <a:latin typeface="Noto Sans JP"/>
                <a:ea typeface="Noto Sans JP"/>
                <a:cs typeface="Noto Sans JP"/>
                <a:sym typeface="Noto Sans JP"/>
              </a:rPr>
              <a:t>自分が受けた利益に応じたものを負担すること</a:t>
            </a:r>
            <a:endParaRPr sz="1500" b="1" i="0" u="none" strike="noStrike" cap="none">
              <a:solidFill>
                <a:schemeClr val="dk1"/>
              </a:solidFill>
              <a:latin typeface="Arial"/>
              <a:ea typeface="Arial"/>
              <a:cs typeface="Arial"/>
              <a:sym typeface="Arial"/>
            </a:endParaRPr>
          </a:p>
        </p:txBody>
      </p:sp>
      <p:sp>
        <p:nvSpPr>
          <p:cNvPr id="631" name="Google Shape;631;p43"/>
          <p:cNvSpPr/>
          <p:nvPr/>
        </p:nvSpPr>
        <p:spPr>
          <a:xfrm>
            <a:off x="651386" y="3619750"/>
            <a:ext cx="820738" cy="24622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5BAD"/>
              </a:buClr>
              <a:buSzPts val="1600"/>
              <a:buFont typeface="Noto Sans JP"/>
              <a:buNone/>
            </a:pPr>
            <a:r>
              <a:rPr lang="ja" sz="1600" b="1" i="0" u="none" strike="noStrike" cap="none">
                <a:solidFill>
                  <a:srgbClr val="005BAD"/>
                </a:solidFill>
                <a:latin typeface="Noto Sans JP"/>
                <a:ea typeface="Noto Sans JP"/>
                <a:cs typeface="Noto Sans JP"/>
                <a:sym typeface="Noto Sans JP"/>
              </a:rPr>
              <a:t>応益負担</a:t>
            </a:r>
            <a:endParaRPr sz="1800" b="1" i="0" u="none" strike="noStrike" cap="none">
              <a:solidFill>
                <a:schemeClr val="dk1"/>
              </a:solidFill>
              <a:latin typeface="Arial"/>
              <a:ea typeface="Arial"/>
              <a:cs typeface="Arial"/>
              <a:sym typeface="Arial"/>
            </a:endParaRPr>
          </a:p>
        </p:txBody>
      </p:sp>
      <p:sp>
        <p:nvSpPr>
          <p:cNvPr id="632" name="Google Shape;632;p43"/>
          <p:cNvSpPr/>
          <p:nvPr/>
        </p:nvSpPr>
        <p:spPr>
          <a:xfrm>
            <a:off x="2001177" y="4352380"/>
            <a:ext cx="5963171" cy="23083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Noto Sans JP"/>
              <a:buNone/>
            </a:pPr>
            <a:r>
              <a:rPr lang="ja" sz="1500" b="1" i="0" u="none" strike="noStrike" cap="none">
                <a:solidFill>
                  <a:srgbClr val="000000"/>
                </a:solidFill>
                <a:latin typeface="Noto Sans JP"/>
                <a:ea typeface="Noto Sans JP"/>
                <a:cs typeface="Noto Sans JP"/>
                <a:sym typeface="Noto Sans JP"/>
              </a:rPr>
              <a:t>「負担能力が同じ人には、同じ負担を求めるのが公平」という考え方</a:t>
            </a:r>
            <a:endParaRPr sz="1500" b="1" i="0" u="none" strike="noStrike" cap="none">
              <a:solidFill>
                <a:schemeClr val="dk1"/>
              </a:solidFill>
              <a:latin typeface="Arial"/>
              <a:ea typeface="Arial"/>
              <a:cs typeface="Arial"/>
              <a:sym typeface="Arial"/>
            </a:endParaRPr>
          </a:p>
        </p:txBody>
      </p:sp>
      <p:sp>
        <p:nvSpPr>
          <p:cNvPr id="633" name="Google Shape;633;p43"/>
          <p:cNvSpPr/>
          <p:nvPr/>
        </p:nvSpPr>
        <p:spPr>
          <a:xfrm>
            <a:off x="551373" y="4352380"/>
            <a:ext cx="1025922" cy="24622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5BAD"/>
              </a:buClr>
              <a:buSzPts val="1600"/>
              <a:buFont typeface="Noto Sans JP"/>
              <a:buNone/>
            </a:pPr>
            <a:r>
              <a:rPr lang="ja" sz="1600" b="1" i="0" u="none" strike="noStrike" cap="none">
                <a:solidFill>
                  <a:srgbClr val="005BAD"/>
                </a:solidFill>
                <a:latin typeface="Noto Sans JP"/>
                <a:ea typeface="Noto Sans JP"/>
                <a:cs typeface="Noto Sans JP"/>
                <a:sym typeface="Noto Sans JP"/>
              </a:rPr>
              <a:t>水平的公平</a:t>
            </a:r>
            <a:endParaRPr sz="1800" b="1" i="0" u="none" strike="noStrike" cap="none">
              <a:solidFill>
                <a:schemeClr val="dk1"/>
              </a:solidFill>
              <a:latin typeface="Arial"/>
              <a:ea typeface="Arial"/>
              <a:cs typeface="Arial"/>
              <a:sym typeface="Arial"/>
            </a:endParaRPr>
          </a:p>
        </p:txBody>
      </p:sp>
      <p:sp>
        <p:nvSpPr>
          <p:cNvPr id="634" name="Google Shape;634;p43"/>
          <p:cNvSpPr/>
          <p:nvPr/>
        </p:nvSpPr>
        <p:spPr>
          <a:xfrm>
            <a:off x="2001177" y="5085012"/>
            <a:ext cx="6540252" cy="23083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Noto Sans JP"/>
              <a:buNone/>
            </a:pPr>
            <a:r>
              <a:rPr lang="ja" sz="1500" b="1" i="0" u="none" strike="noStrike" cap="none">
                <a:solidFill>
                  <a:srgbClr val="000000"/>
                </a:solidFill>
                <a:latin typeface="Noto Sans JP"/>
                <a:ea typeface="Noto Sans JP"/>
                <a:cs typeface="Noto Sans JP"/>
                <a:sym typeface="Noto Sans JP"/>
              </a:rPr>
              <a:t>「負担能力が高い人には、より大きな負担を求めるのが公平」という考え方</a:t>
            </a:r>
            <a:endParaRPr sz="1500" b="1" i="0" u="none" strike="noStrike" cap="none">
              <a:solidFill>
                <a:schemeClr val="dk1"/>
              </a:solidFill>
              <a:latin typeface="Arial"/>
              <a:ea typeface="Arial"/>
              <a:cs typeface="Arial"/>
              <a:sym typeface="Arial"/>
            </a:endParaRPr>
          </a:p>
        </p:txBody>
      </p:sp>
      <p:sp>
        <p:nvSpPr>
          <p:cNvPr id="635" name="Google Shape;635;p43"/>
          <p:cNvSpPr/>
          <p:nvPr/>
        </p:nvSpPr>
        <p:spPr>
          <a:xfrm>
            <a:off x="551373" y="5085012"/>
            <a:ext cx="1025922" cy="24622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5BAD"/>
              </a:buClr>
              <a:buSzPts val="1600"/>
              <a:buFont typeface="Noto Sans JP"/>
              <a:buNone/>
            </a:pPr>
            <a:r>
              <a:rPr lang="ja" sz="1600" b="1" i="0" u="none" strike="noStrike" cap="none">
                <a:solidFill>
                  <a:srgbClr val="005BAD"/>
                </a:solidFill>
                <a:latin typeface="Noto Sans JP"/>
                <a:ea typeface="Noto Sans JP"/>
                <a:cs typeface="Noto Sans JP"/>
                <a:sym typeface="Noto Sans JP"/>
              </a:rPr>
              <a:t>垂直的公平</a:t>
            </a:r>
            <a:endParaRPr sz="1800" b="1" i="0" u="none" strike="noStrike" cap="none">
              <a:solidFill>
                <a:schemeClr val="dk1"/>
              </a:solidFill>
              <a:latin typeface="Arial"/>
              <a:ea typeface="Arial"/>
              <a:cs typeface="Arial"/>
              <a:sym typeface="Arial"/>
            </a:endParaRPr>
          </a:p>
        </p:txBody>
      </p:sp>
      <p:sp>
        <p:nvSpPr>
          <p:cNvPr id="636" name="Google Shape;636;p43"/>
          <p:cNvSpPr/>
          <p:nvPr/>
        </p:nvSpPr>
        <p:spPr>
          <a:xfrm>
            <a:off x="2001177" y="5816850"/>
            <a:ext cx="5963171" cy="23083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Noto Sans JP"/>
              <a:buNone/>
            </a:pPr>
            <a:r>
              <a:rPr lang="ja" sz="1500" b="1" i="0" u="none" strike="noStrike" cap="none">
                <a:solidFill>
                  <a:srgbClr val="000000"/>
                </a:solidFill>
                <a:latin typeface="Noto Sans JP"/>
                <a:ea typeface="Noto Sans JP"/>
                <a:cs typeface="Noto Sans JP"/>
                <a:sym typeface="Noto Sans JP"/>
              </a:rPr>
              <a:t>「現役世代と将来世代の受益と負担のバランスを保つ」という考え方</a:t>
            </a:r>
            <a:endParaRPr sz="1500" b="1" i="0" u="none" strike="noStrike" cap="none">
              <a:solidFill>
                <a:schemeClr val="dk1"/>
              </a:solidFill>
              <a:latin typeface="Arial"/>
              <a:ea typeface="Arial"/>
              <a:cs typeface="Arial"/>
              <a:sym typeface="Arial"/>
            </a:endParaRPr>
          </a:p>
        </p:txBody>
      </p:sp>
      <p:sp>
        <p:nvSpPr>
          <p:cNvPr id="637" name="Google Shape;637;p43"/>
          <p:cNvSpPr/>
          <p:nvPr/>
        </p:nvSpPr>
        <p:spPr>
          <a:xfrm>
            <a:off x="451361" y="5816850"/>
            <a:ext cx="1231106" cy="24622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5BAD"/>
              </a:buClr>
              <a:buSzPts val="1600"/>
              <a:buFont typeface="Noto Sans JP"/>
              <a:buNone/>
            </a:pPr>
            <a:r>
              <a:rPr lang="ja" sz="1600" b="1" i="0" u="none" strike="noStrike" cap="none">
                <a:solidFill>
                  <a:srgbClr val="005BAD"/>
                </a:solidFill>
                <a:latin typeface="Noto Sans JP"/>
                <a:ea typeface="Noto Sans JP"/>
                <a:cs typeface="Noto Sans JP"/>
                <a:sym typeface="Noto Sans JP"/>
              </a:rPr>
              <a:t>世代間の公平</a:t>
            </a:r>
            <a:endParaRPr sz="1800" b="1" i="0" u="none" strike="noStrike" cap="none">
              <a:solidFill>
                <a:schemeClr val="dk1"/>
              </a:solidFill>
              <a:latin typeface="Arial"/>
              <a:ea typeface="Arial"/>
              <a:cs typeface="Arial"/>
              <a:sym typeface="Arial"/>
            </a:endParaRPr>
          </a:p>
        </p:txBody>
      </p:sp>
      <p:grpSp>
        <p:nvGrpSpPr>
          <p:cNvPr id="638" name="Google Shape;638;p43"/>
          <p:cNvGrpSpPr/>
          <p:nvPr/>
        </p:nvGrpSpPr>
        <p:grpSpPr>
          <a:xfrm>
            <a:off x="287921" y="6410880"/>
            <a:ext cx="8532000" cy="374400"/>
            <a:chOff x="322211" y="6410880"/>
            <a:chExt cx="8532000" cy="374400"/>
          </a:xfrm>
        </p:grpSpPr>
        <p:sp>
          <p:nvSpPr>
            <p:cNvPr id="639" name="Google Shape;639;p43"/>
            <p:cNvSpPr/>
            <p:nvPr/>
          </p:nvSpPr>
          <p:spPr>
            <a:xfrm>
              <a:off x="322211" y="6410880"/>
              <a:ext cx="8532000" cy="374400"/>
            </a:xfrm>
            <a:prstGeom prst="rect">
              <a:avLst/>
            </a:prstGeom>
            <a:noFill/>
            <a:ln w="22225" cap="flat" cmpd="sng">
              <a:solidFill>
                <a:srgbClr val="005B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Noto Sans JP"/>
                <a:ea typeface="Noto Sans JP"/>
                <a:cs typeface="Noto Sans JP"/>
                <a:sym typeface="Noto Sans JP"/>
              </a:endParaRPr>
            </a:p>
          </p:txBody>
        </p:sp>
        <p:sp>
          <p:nvSpPr>
            <p:cNvPr id="640" name="Google Shape;640;p43"/>
            <p:cNvSpPr/>
            <p:nvPr/>
          </p:nvSpPr>
          <p:spPr>
            <a:xfrm>
              <a:off x="322212" y="6449705"/>
              <a:ext cx="8497741" cy="296751"/>
            </a:xfrm>
            <a:prstGeom prst="rect">
              <a:avLst/>
            </a:prstGeom>
            <a:solidFill>
              <a:srgbClr val="CCECFF">
                <a:alpha val="29019"/>
              </a:srgbClr>
            </a:solidFill>
            <a:ln w="9525" cap="flat" cmpd="sng">
              <a:solidFill>
                <a:srgbClr val="005BAD"/>
              </a:solidFill>
              <a:prstDash val="dash"/>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Noto Sans JP"/>
                <a:ea typeface="Noto Sans JP"/>
                <a:cs typeface="Noto Sans JP"/>
                <a:sym typeface="Noto Sans JP"/>
              </a:endParaRPr>
            </a:p>
          </p:txBody>
        </p:sp>
      </p:grpSp>
      <p:sp>
        <p:nvSpPr>
          <p:cNvPr id="641" name="Google Shape;641;p43"/>
          <p:cNvSpPr txBox="1">
            <a:spLocks noGrp="1"/>
          </p:cNvSpPr>
          <p:nvPr>
            <p:ph type="sldNum" idx="12"/>
          </p:nvPr>
        </p:nvSpPr>
        <p:spPr>
          <a:xfrm>
            <a:off x="8769893" y="6443281"/>
            <a:ext cx="374107" cy="29842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r>
              <a:rPr lang="ja"/>
              <a:t>12</a:t>
            </a:r>
            <a:endParaRPr/>
          </a:p>
        </p:txBody>
      </p:sp>
      <p:sp>
        <p:nvSpPr>
          <p:cNvPr id="642" name="Google Shape;642;p43"/>
          <p:cNvSpPr txBox="1"/>
          <p:nvPr/>
        </p:nvSpPr>
        <p:spPr>
          <a:xfrm>
            <a:off x="332797" y="1316298"/>
            <a:ext cx="595547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 sz="1800" b="1" i="0" u="none" strike="noStrike" cap="none">
                <a:solidFill>
                  <a:srgbClr val="005BAD"/>
                </a:solidFill>
                <a:latin typeface="Noto Sans JP"/>
                <a:ea typeface="Noto Sans JP"/>
                <a:cs typeface="Noto Sans JP"/>
                <a:sym typeface="Noto Sans JP"/>
              </a:rPr>
              <a:t>税金には、みんながより公平だと思える仕組みが必要！</a:t>
            </a:r>
            <a:endParaRPr sz="1400" b="1" i="0" u="none" strike="noStrike" cap="none">
              <a:solidFill>
                <a:srgbClr val="000000"/>
              </a:solidFill>
              <a:latin typeface="Arial"/>
              <a:ea typeface="Arial"/>
              <a:cs typeface="Arial"/>
              <a:sym typeface="Arial"/>
            </a:endParaRPr>
          </a:p>
        </p:txBody>
      </p:sp>
      <p:sp>
        <p:nvSpPr>
          <p:cNvPr id="643" name="Google Shape;643;p43"/>
          <p:cNvSpPr txBox="1"/>
          <p:nvPr/>
        </p:nvSpPr>
        <p:spPr>
          <a:xfrm>
            <a:off x="240030" y="134966"/>
            <a:ext cx="8771002"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500"/>
              <a:buFont typeface="Arial"/>
              <a:buNone/>
            </a:pPr>
            <a:r>
              <a:rPr lang="ja" sz="2500" b="1" i="0" u="none" strike="noStrike" cap="none">
                <a:solidFill>
                  <a:srgbClr val="005BAD"/>
                </a:solidFill>
                <a:latin typeface="Noto Sans JP"/>
                <a:ea typeface="Noto Sans JP"/>
                <a:cs typeface="Noto Sans JP"/>
                <a:sym typeface="Noto Sans JP"/>
              </a:rPr>
              <a:t>２</a:t>
            </a:r>
            <a:r>
              <a:rPr lang="ja" sz="2200" b="1" i="0" u="none" strike="noStrike" cap="none">
                <a:solidFill>
                  <a:srgbClr val="005BAD"/>
                </a:solidFill>
                <a:latin typeface="Noto Sans JP"/>
                <a:ea typeface="Noto Sans JP"/>
                <a:cs typeface="Noto Sans JP"/>
                <a:sym typeface="Noto Sans JP"/>
              </a:rPr>
              <a:t>. </a:t>
            </a:r>
            <a:r>
              <a:rPr lang="ja" sz="2200" b="1" i="0" u="none" strike="noStrike" cap="none">
                <a:solidFill>
                  <a:schemeClr val="dk1"/>
                </a:solidFill>
                <a:latin typeface="Noto Sans JP"/>
                <a:ea typeface="Noto Sans JP"/>
                <a:cs typeface="Noto Sans JP"/>
                <a:sym typeface="Noto Sans JP"/>
              </a:rPr>
              <a:t>納税の義務と公平な税金</a:t>
            </a:r>
            <a:endParaRPr sz="1400" b="0" i="0" u="none" strike="noStrike" cap="none">
              <a:solidFill>
                <a:srgbClr val="000000"/>
              </a:solidFill>
              <a:latin typeface="Arial"/>
              <a:ea typeface="Arial"/>
              <a:cs typeface="Arial"/>
              <a:sym typeface="Arial"/>
            </a:endParaRPr>
          </a:p>
        </p:txBody>
      </p:sp>
      <p:sp>
        <p:nvSpPr>
          <p:cNvPr id="644" name="Google Shape;644;p43"/>
          <p:cNvSpPr txBox="1"/>
          <p:nvPr/>
        </p:nvSpPr>
        <p:spPr>
          <a:xfrm>
            <a:off x="842400" y="6485488"/>
            <a:ext cx="7683569"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ja" sz="1100" b="1" i="0" u="none" strike="noStrike" cap="none">
                <a:solidFill>
                  <a:srgbClr val="005BAD"/>
                </a:solidFill>
                <a:latin typeface="Noto Sans JP"/>
                <a:ea typeface="Noto Sans JP"/>
                <a:cs typeface="Noto Sans JP"/>
                <a:sym typeface="Noto Sans JP"/>
              </a:rPr>
              <a:t>調べてみよう ： </a:t>
            </a:r>
            <a:r>
              <a:rPr lang="ja" sz="1100" b="0" i="0" u="sng" strike="noStrike" cap="none">
                <a:solidFill>
                  <a:schemeClr val="hlink"/>
                </a:solidFill>
                <a:latin typeface="Arial"/>
                <a:ea typeface="Arial"/>
                <a:cs typeface="Arial"/>
                <a:sym typeface="Arial"/>
                <a:hlinkClick r:id="rId4"/>
              </a:rPr>
              <a:t>https://www.nichizeiren.or.jp/taxaccount/education/sozei_nichizei/</a:t>
            </a:r>
            <a:r>
              <a:rPr lang="ja" sz="1100" b="0" i="0" u="none" strike="noStrike" cap="none">
                <a:solidFill>
                  <a:schemeClr val="dk1"/>
                </a:solidFill>
                <a:latin typeface="Arial"/>
                <a:ea typeface="Arial"/>
                <a:cs typeface="Arial"/>
                <a:sym typeface="Arial"/>
              </a:rPr>
              <a:t>  </a:t>
            </a:r>
            <a:r>
              <a:rPr lang="ja" sz="1000" b="0" i="0" u="none" strike="noStrike" cap="none">
                <a:solidFill>
                  <a:schemeClr val="dk1"/>
                </a:solidFill>
                <a:latin typeface="Noto Sans JP"/>
                <a:ea typeface="Noto Sans JP"/>
                <a:cs typeface="Noto Sans JP"/>
                <a:sym typeface="Noto Sans JP"/>
              </a:rPr>
              <a:t>（日本税理士会連合会HP）</a:t>
            </a:r>
            <a:endParaRPr sz="1100" b="0" i="0" u="none" strike="noStrike" cap="none">
              <a:solidFill>
                <a:schemeClr val="dk1"/>
              </a:solidFill>
              <a:latin typeface="Noto Sans JP"/>
              <a:ea typeface="Noto Sans JP"/>
              <a:cs typeface="Noto Sans JP"/>
              <a:sym typeface="Noto Sans JP"/>
            </a:endParaRPr>
          </a:p>
        </p:txBody>
      </p:sp>
      <p:grpSp>
        <p:nvGrpSpPr>
          <p:cNvPr id="645" name="Google Shape;645;p43"/>
          <p:cNvGrpSpPr/>
          <p:nvPr/>
        </p:nvGrpSpPr>
        <p:grpSpPr>
          <a:xfrm>
            <a:off x="-29057" y="6108719"/>
            <a:ext cx="832606" cy="749280"/>
            <a:chOff x="-35154" y="5996310"/>
            <a:chExt cx="945432" cy="850815"/>
          </a:xfrm>
        </p:grpSpPr>
        <p:sp>
          <p:nvSpPr>
            <p:cNvPr id="646" name="Google Shape;646;p43"/>
            <p:cNvSpPr/>
            <p:nvPr/>
          </p:nvSpPr>
          <p:spPr>
            <a:xfrm rot="5400000">
              <a:off x="29731" y="6013480"/>
              <a:ext cx="803912" cy="863377"/>
            </a:xfrm>
            <a:custGeom>
              <a:avLst/>
              <a:gdLst/>
              <a:ahLst/>
              <a:cxnLst/>
              <a:rect l="l" t="t" r="r" b="b"/>
              <a:pathLst>
                <a:path w="803912" h="863377" extrusionOk="0">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47" name="Google Shape;647;p43"/>
            <p:cNvSpPr/>
            <p:nvPr/>
          </p:nvSpPr>
          <p:spPr>
            <a:xfrm rot="5400000">
              <a:off x="29731" y="5966578"/>
              <a:ext cx="850815" cy="910278"/>
            </a:xfrm>
            <a:custGeom>
              <a:avLst/>
              <a:gdLst/>
              <a:ahLst/>
              <a:cxnLst/>
              <a:rect l="l" t="t" r="r" b="b"/>
              <a:pathLst>
                <a:path w="850815" h="910278" extrusionOk="0">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48" name="Google Shape;648;p43"/>
            <p:cNvSpPr txBox="1"/>
            <p:nvPr/>
          </p:nvSpPr>
          <p:spPr>
            <a:xfrm>
              <a:off x="-35154" y="6181034"/>
              <a:ext cx="825671" cy="5847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350"/>
                <a:buFont typeface="Arial"/>
                <a:buNone/>
              </a:pPr>
              <a:r>
                <a:rPr lang="ja" sz="1350" b="1" i="0" u="none" strike="noStrike" cap="none">
                  <a:solidFill>
                    <a:srgbClr val="005BAD"/>
                  </a:solidFill>
                  <a:latin typeface="Noto Sans JP"/>
                  <a:ea typeface="Noto Sans JP"/>
                  <a:cs typeface="Noto Sans JP"/>
                  <a:sym typeface="Noto Sans JP"/>
                </a:rPr>
                <a:t>もっと</a:t>
              </a:r>
              <a:endParaRPr sz="1350" b="1" i="0" u="none" strike="noStrike" cap="none">
                <a:solidFill>
                  <a:srgbClr val="005BAD"/>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1350"/>
                <a:buFont typeface="Arial"/>
                <a:buNone/>
              </a:pPr>
              <a:r>
                <a:rPr lang="ja" sz="1350" b="1" i="0" u="none" strike="noStrike" cap="none">
                  <a:solidFill>
                    <a:srgbClr val="005BAD"/>
                  </a:solidFill>
                  <a:latin typeface="Noto Sans JP"/>
                  <a:ea typeface="Noto Sans JP"/>
                  <a:cs typeface="Noto Sans JP"/>
                  <a:sym typeface="Noto Sans JP"/>
                </a:rPr>
                <a:t>詳しく</a:t>
              </a:r>
              <a:endParaRPr sz="1350" b="1" i="0" u="none" strike="noStrike" cap="none">
                <a:solidFill>
                  <a:srgbClr val="005BAD"/>
                </a:solidFill>
                <a:latin typeface="Noto Sans JP"/>
                <a:ea typeface="Noto Sans JP"/>
                <a:cs typeface="Noto Sans JP"/>
                <a:sym typeface="Noto Sans JP"/>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2"/>
                                        </p:tgtEl>
                                        <p:attrNameLst>
                                          <p:attrName>style.visibility</p:attrName>
                                        </p:attrNameLst>
                                      </p:cBhvr>
                                      <p:to>
                                        <p:strVal val="visible"/>
                                      </p:to>
                                    </p:set>
                                    <p:animEffect transition="in" filter="fade">
                                      <p:cBhvr>
                                        <p:cTn id="7" dur="500"/>
                                        <p:tgtEl>
                                          <p:spTgt spid="6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02"/>
                                        </p:tgtEl>
                                        <p:attrNameLst>
                                          <p:attrName>style.visibility</p:attrName>
                                        </p:attrNameLst>
                                      </p:cBhvr>
                                      <p:to>
                                        <p:strVal val="visible"/>
                                      </p:to>
                                    </p:set>
                                    <p:animEffect transition="in" filter="fade">
                                      <p:cBhvr>
                                        <p:cTn id="12" dur="500"/>
                                        <p:tgtEl>
                                          <p:spTgt spid="602"/>
                                        </p:tgtEl>
                                      </p:cBhvr>
                                    </p:animEffect>
                                  </p:childTnLst>
                                </p:cTn>
                              </p:par>
                              <p:par>
                                <p:cTn id="13" presetID="10" presetClass="entr" presetSubtype="0" fill="hold" nodeType="withEffect">
                                  <p:stCondLst>
                                    <p:cond delay="0"/>
                                  </p:stCondLst>
                                  <p:childTnLst>
                                    <p:set>
                                      <p:cBhvr>
                                        <p:cTn id="14" dur="1" fill="hold">
                                          <p:stCondLst>
                                            <p:cond delay="0"/>
                                          </p:stCondLst>
                                        </p:cTn>
                                        <p:tgtEl>
                                          <p:spTgt spid="603"/>
                                        </p:tgtEl>
                                        <p:attrNameLst>
                                          <p:attrName>style.visibility</p:attrName>
                                        </p:attrNameLst>
                                      </p:cBhvr>
                                      <p:to>
                                        <p:strVal val="visible"/>
                                      </p:to>
                                    </p:set>
                                    <p:animEffect transition="in" filter="fade">
                                      <p:cBhvr>
                                        <p:cTn id="15" dur="500"/>
                                        <p:tgtEl>
                                          <p:spTgt spid="603"/>
                                        </p:tgtEl>
                                      </p:cBhvr>
                                    </p:animEffect>
                                  </p:childTnLst>
                                </p:cTn>
                              </p:par>
                              <p:par>
                                <p:cTn id="16" presetID="10" presetClass="entr" presetSubtype="0" fill="hold" nodeType="withEffect">
                                  <p:stCondLst>
                                    <p:cond delay="0"/>
                                  </p:stCondLst>
                                  <p:childTnLst>
                                    <p:set>
                                      <p:cBhvr>
                                        <p:cTn id="17" dur="1" fill="hold">
                                          <p:stCondLst>
                                            <p:cond delay="0"/>
                                          </p:stCondLst>
                                        </p:cTn>
                                        <p:tgtEl>
                                          <p:spTgt spid="604"/>
                                        </p:tgtEl>
                                        <p:attrNameLst>
                                          <p:attrName>style.visibility</p:attrName>
                                        </p:attrNameLst>
                                      </p:cBhvr>
                                      <p:to>
                                        <p:strVal val="visible"/>
                                      </p:to>
                                    </p:set>
                                    <p:animEffect transition="in" filter="fade">
                                      <p:cBhvr>
                                        <p:cTn id="18" dur="500"/>
                                        <p:tgtEl>
                                          <p:spTgt spid="604"/>
                                        </p:tgtEl>
                                      </p:cBhvr>
                                    </p:animEffect>
                                  </p:childTnLst>
                                </p:cTn>
                              </p:par>
                              <p:par>
                                <p:cTn id="19" presetID="10" presetClass="entr" presetSubtype="0" fill="hold" nodeType="withEffect">
                                  <p:stCondLst>
                                    <p:cond delay="0"/>
                                  </p:stCondLst>
                                  <p:childTnLst>
                                    <p:set>
                                      <p:cBhvr>
                                        <p:cTn id="20" dur="1" fill="hold">
                                          <p:stCondLst>
                                            <p:cond delay="0"/>
                                          </p:stCondLst>
                                        </p:cTn>
                                        <p:tgtEl>
                                          <p:spTgt spid="605"/>
                                        </p:tgtEl>
                                        <p:attrNameLst>
                                          <p:attrName>style.visibility</p:attrName>
                                        </p:attrNameLst>
                                      </p:cBhvr>
                                      <p:to>
                                        <p:strVal val="visible"/>
                                      </p:to>
                                    </p:set>
                                    <p:animEffect transition="in" filter="fade">
                                      <p:cBhvr>
                                        <p:cTn id="21" dur="500"/>
                                        <p:tgtEl>
                                          <p:spTgt spid="605"/>
                                        </p:tgtEl>
                                      </p:cBhvr>
                                    </p:animEffect>
                                  </p:childTnLst>
                                </p:cTn>
                              </p:par>
                              <p:par>
                                <p:cTn id="22" presetID="10" presetClass="entr" presetSubtype="0" fill="hold" nodeType="withEffect">
                                  <p:stCondLst>
                                    <p:cond delay="0"/>
                                  </p:stCondLst>
                                  <p:childTnLst>
                                    <p:set>
                                      <p:cBhvr>
                                        <p:cTn id="23" dur="1" fill="hold">
                                          <p:stCondLst>
                                            <p:cond delay="0"/>
                                          </p:stCondLst>
                                        </p:cTn>
                                        <p:tgtEl>
                                          <p:spTgt spid="606"/>
                                        </p:tgtEl>
                                        <p:attrNameLst>
                                          <p:attrName>style.visibility</p:attrName>
                                        </p:attrNameLst>
                                      </p:cBhvr>
                                      <p:to>
                                        <p:strVal val="visible"/>
                                      </p:to>
                                    </p:set>
                                    <p:animEffect transition="in" filter="fade">
                                      <p:cBhvr>
                                        <p:cTn id="24" dur="500"/>
                                        <p:tgtEl>
                                          <p:spTgt spid="606"/>
                                        </p:tgtEl>
                                      </p:cBhvr>
                                    </p:animEffect>
                                  </p:childTnLst>
                                </p:cTn>
                              </p:par>
                              <p:par>
                                <p:cTn id="25" presetID="10" presetClass="entr" presetSubtype="0" fill="hold" nodeType="withEffect">
                                  <p:stCondLst>
                                    <p:cond delay="0"/>
                                  </p:stCondLst>
                                  <p:childTnLst>
                                    <p:set>
                                      <p:cBhvr>
                                        <p:cTn id="26" dur="1" fill="hold">
                                          <p:stCondLst>
                                            <p:cond delay="0"/>
                                          </p:stCondLst>
                                        </p:cTn>
                                        <p:tgtEl>
                                          <p:spTgt spid="607"/>
                                        </p:tgtEl>
                                        <p:attrNameLst>
                                          <p:attrName>style.visibility</p:attrName>
                                        </p:attrNameLst>
                                      </p:cBhvr>
                                      <p:to>
                                        <p:strVal val="visible"/>
                                      </p:to>
                                    </p:set>
                                    <p:animEffect transition="in" filter="fade">
                                      <p:cBhvr>
                                        <p:cTn id="27" dur="500"/>
                                        <p:tgtEl>
                                          <p:spTgt spid="607"/>
                                        </p:tgtEl>
                                      </p:cBhvr>
                                    </p:animEffect>
                                  </p:childTnLst>
                                </p:cTn>
                              </p:par>
                              <p:par>
                                <p:cTn id="28" presetID="10" presetClass="entr" presetSubtype="0" fill="hold" nodeType="withEffect">
                                  <p:stCondLst>
                                    <p:cond delay="0"/>
                                  </p:stCondLst>
                                  <p:childTnLst>
                                    <p:set>
                                      <p:cBhvr>
                                        <p:cTn id="29" dur="1" fill="hold">
                                          <p:stCondLst>
                                            <p:cond delay="0"/>
                                          </p:stCondLst>
                                        </p:cTn>
                                        <p:tgtEl>
                                          <p:spTgt spid="608"/>
                                        </p:tgtEl>
                                        <p:attrNameLst>
                                          <p:attrName>style.visibility</p:attrName>
                                        </p:attrNameLst>
                                      </p:cBhvr>
                                      <p:to>
                                        <p:strVal val="visible"/>
                                      </p:to>
                                    </p:set>
                                    <p:animEffect transition="in" filter="fade">
                                      <p:cBhvr>
                                        <p:cTn id="30" dur="500"/>
                                        <p:tgtEl>
                                          <p:spTgt spid="608"/>
                                        </p:tgtEl>
                                      </p:cBhvr>
                                    </p:animEffect>
                                  </p:childTnLst>
                                </p:cTn>
                              </p:par>
                              <p:par>
                                <p:cTn id="31" presetID="10" presetClass="entr" presetSubtype="0" fill="hold" nodeType="withEffect">
                                  <p:stCondLst>
                                    <p:cond delay="0"/>
                                  </p:stCondLst>
                                  <p:childTnLst>
                                    <p:set>
                                      <p:cBhvr>
                                        <p:cTn id="32" dur="1" fill="hold">
                                          <p:stCondLst>
                                            <p:cond delay="0"/>
                                          </p:stCondLst>
                                        </p:cTn>
                                        <p:tgtEl>
                                          <p:spTgt spid="609"/>
                                        </p:tgtEl>
                                        <p:attrNameLst>
                                          <p:attrName>style.visibility</p:attrName>
                                        </p:attrNameLst>
                                      </p:cBhvr>
                                      <p:to>
                                        <p:strVal val="visible"/>
                                      </p:to>
                                    </p:set>
                                    <p:animEffect transition="in" filter="fade">
                                      <p:cBhvr>
                                        <p:cTn id="33" dur="500"/>
                                        <p:tgtEl>
                                          <p:spTgt spid="609"/>
                                        </p:tgtEl>
                                      </p:cBhvr>
                                    </p:animEffect>
                                  </p:childTnLst>
                                </p:cTn>
                              </p:par>
                              <p:par>
                                <p:cTn id="34" presetID="10" presetClass="entr" presetSubtype="0" fill="hold" nodeType="withEffect">
                                  <p:stCondLst>
                                    <p:cond delay="0"/>
                                  </p:stCondLst>
                                  <p:childTnLst>
                                    <p:set>
                                      <p:cBhvr>
                                        <p:cTn id="35" dur="1" fill="hold">
                                          <p:stCondLst>
                                            <p:cond delay="0"/>
                                          </p:stCondLst>
                                        </p:cTn>
                                        <p:tgtEl>
                                          <p:spTgt spid="610"/>
                                        </p:tgtEl>
                                        <p:attrNameLst>
                                          <p:attrName>style.visibility</p:attrName>
                                        </p:attrNameLst>
                                      </p:cBhvr>
                                      <p:to>
                                        <p:strVal val="visible"/>
                                      </p:to>
                                    </p:set>
                                    <p:animEffect transition="in" filter="fade">
                                      <p:cBhvr>
                                        <p:cTn id="36" dur="500"/>
                                        <p:tgtEl>
                                          <p:spTgt spid="610"/>
                                        </p:tgtEl>
                                      </p:cBhvr>
                                    </p:animEffect>
                                  </p:childTnLst>
                                </p:cTn>
                              </p:par>
                              <p:par>
                                <p:cTn id="37" presetID="10" presetClass="entr" presetSubtype="0" fill="hold" nodeType="withEffect">
                                  <p:stCondLst>
                                    <p:cond delay="0"/>
                                  </p:stCondLst>
                                  <p:childTnLst>
                                    <p:set>
                                      <p:cBhvr>
                                        <p:cTn id="38" dur="1" fill="hold">
                                          <p:stCondLst>
                                            <p:cond delay="0"/>
                                          </p:stCondLst>
                                        </p:cTn>
                                        <p:tgtEl>
                                          <p:spTgt spid="611"/>
                                        </p:tgtEl>
                                        <p:attrNameLst>
                                          <p:attrName>style.visibility</p:attrName>
                                        </p:attrNameLst>
                                      </p:cBhvr>
                                      <p:to>
                                        <p:strVal val="visible"/>
                                      </p:to>
                                    </p:set>
                                    <p:animEffect transition="in" filter="fade">
                                      <p:cBhvr>
                                        <p:cTn id="39" dur="500"/>
                                        <p:tgtEl>
                                          <p:spTgt spid="611"/>
                                        </p:tgtEl>
                                      </p:cBhvr>
                                    </p:animEffect>
                                  </p:childTnLst>
                                </p:cTn>
                              </p:par>
                              <p:par>
                                <p:cTn id="40" presetID="10" presetClass="entr" presetSubtype="0" fill="hold" nodeType="withEffect">
                                  <p:stCondLst>
                                    <p:cond delay="0"/>
                                  </p:stCondLst>
                                  <p:childTnLst>
                                    <p:set>
                                      <p:cBhvr>
                                        <p:cTn id="41" dur="1" fill="hold">
                                          <p:stCondLst>
                                            <p:cond delay="0"/>
                                          </p:stCondLst>
                                        </p:cTn>
                                        <p:tgtEl>
                                          <p:spTgt spid="612"/>
                                        </p:tgtEl>
                                        <p:attrNameLst>
                                          <p:attrName>style.visibility</p:attrName>
                                        </p:attrNameLst>
                                      </p:cBhvr>
                                      <p:to>
                                        <p:strVal val="visible"/>
                                      </p:to>
                                    </p:set>
                                    <p:animEffect transition="in" filter="fade">
                                      <p:cBhvr>
                                        <p:cTn id="42" dur="500"/>
                                        <p:tgtEl>
                                          <p:spTgt spid="612"/>
                                        </p:tgtEl>
                                      </p:cBhvr>
                                    </p:animEffect>
                                  </p:childTnLst>
                                </p:cTn>
                              </p:par>
                              <p:par>
                                <p:cTn id="43" presetID="10" presetClass="entr" presetSubtype="0" fill="hold" nodeType="withEffect">
                                  <p:stCondLst>
                                    <p:cond delay="0"/>
                                  </p:stCondLst>
                                  <p:childTnLst>
                                    <p:set>
                                      <p:cBhvr>
                                        <p:cTn id="44" dur="1" fill="hold">
                                          <p:stCondLst>
                                            <p:cond delay="0"/>
                                          </p:stCondLst>
                                        </p:cTn>
                                        <p:tgtEl>
                                          <p:spTgt spid="613"/>
                                        </p:tgtEl>
                                        <p:attrNameLst>
                                          <p:attrName>style.visibility</p:attrName>
                                        </p:attrNameLst>
                                      </p:cBhvr>
                                      <p:to>
                                        <p:strVal val="visible"/>
                                      </p:to>
                                    </p:set>
                                    <p:animEffect transition="in" filter="fade">
                                      <p:cBhvr>
                                        <p:cTn id="45" dur="500"/>
                                        <p:tgtEl>
                                          <p:spTgt spid="613"/>
                                        </p:tgtEl>
                                      </p:cBhvr>
                                    </p:animEffect>
                                  </p:childTnLst>
                                </p:cTn>
                              </p:par>
                              <p:par>
                                <p:cTn id="46" presetID="10" presetClass="entr" presetSubtype="0" fill="hold" nodeType="withEffect">
                                  <p:stCondLst>
                                    <p:cond delay="0"/>
                                  </p:stCondLst>
                                  <p:childTnLst>
                                    <p:set>
                                      <p:cBhvr>
                                        <p:cTn id="47" dur="1" fill="hold">
                                          <p:stCondLst>
                                            <p:cond delay="0"/>
                                          </p:stCondLst>
                                        </p:cTn>
                                        <p:tgtEl>
                                          <p:spTgt spid="614"/>
                                        </p:tgtEl>
                                        <p:attrNameLst>
                                          <p:attrName>style.visibility</p:attrName>
                                        </p:attrNameLst>
                                      </p:cBhvr>
                                      <p:to>
                                        <p:strVal val="visible"/>
                                      </p:to>
                                    </p:set>
                                    <p:animEffect transition="in" filter="fade">
                                      <p:cBhvr>
                                        <p:cTn id="48" dur="500"/>
                                        <p:tgtEl>
                                          <p:spTgt spid="614"/>
                                        </p:tgtEl>
                                      </p:cBhvr>
                                    </p:animEffect>
                                  </p:childTnLst>
                                </p:cTn>
                              </p:par>
                              <p:par>
                                <p:cTn id="49" presetID="10" presetClass="entr" presetSubtype="0" fill="hold" nodeType="withEffect">
                                  <p:stCondLst>
                                    <p:cond delay="0"/>
                                  </p:stCondLst>
                                  <p:childTnLst>
                                    <p:set>
                                      <p:cBhvr>
                                        <p:cTn id="50" dur="1" fill="hold">
                                          <p:stCondLst>
                                            <p:cond delay="0"/>
                                          </p:stCondLst>
                                        </p:cTn>
                                        <p:tgtEl>
                                          <p:spTgt spid="615"/>
                                        </p:tgtEl>
                                        <p:attrNameLst>
                                          <p:attrName>style.visibility</p:attrName>
                                        </p:attrNameLst>
                                      </p:cBhvr>
                                      <p:to>
                                        <p:strVal val="visible"/>
                                      </p:to>
                                    </p:set>
                                    <p:animEffect transition="in" filter="fade">
                                      <p:cBhvr>
                                        <p:cTn id="51" dur="500"/>
                                        <p:tgtEl>
                                          <p:spTgt spid="615"/>
                                        </p:tgtEl>
                                      </p:cBhvr>
                                    </p:animEffect>
                                  </p:childTnLst>
                                </p:cTn>
                              </p:par>
                              <p:par>
                                <p:cTn id="52" presetID="10" presetClass="entr" presetSubtype="0" fill="hold" nodeType="withEffect">
                                  <p:stCondLst>
                                    <p:cond delay="0"/>
                                  </p:stCondLst>
                                  <p:childTnLst>
                                    <p:set>
                                      <p:cBhvr>
                                        <p:cTn id="53" dur="1" fill="hold">
                                          <p:stCondLst>
                                            <p:cond delay="0"/>
                                          </p:stCondLst>
                                        </p:cTn>
                                        <p:tgtEl>
                                          <p:spTgt spid="616"/>
                                        </p:tgtEl>
                                        <p:attrNameLst>
                                          <p:attrName>style.visibility</p:attrName>
                                        </p:attrNameLst>
                                      </p:cBhvr>
                                      <p:to>
                                        <p:strVal val="visible"/>
                                      </p:to>
                                    </p:set>
                                    <p:animEffect transition="in" filter="fade">
                                      <p:cBhvr>
                                        <p:cTn id="54" dur="500"/>
                                        <p:tgtEl>
                                          <p:spTgt spid="616"/>
                                        </p:tgtEl>
                                      </p:cBhvr>
                                    </p:animEffect>
                                  </p:childTnLst>
                                </p:cTn>
                              </p:par>
                              <p:par>
                                <p:cTn id="55" presetID="10" presetClass="entr" presetSubtype="0" fill="hold" nodeType="withEffect">
                                  <p:stCondLst>
                                    <p:cond delay="0"/>
                                  </p:stCondLst>
                                  <p:childTnLst>
                                    <p:set>
                                      <p:cBhvr>
                                        <p:cTn id="56" dur="1" fill="hold">
                                          <p:stCondLst>
                                            <p:cond delay="0"/>
                                          </p:stCondLst>
                                        </p:cTn>
                                        <p:tgtEl>
                                          <p:spTgt spid="617"/>
                                        </p:tgtEl>
                                        <p:attrNameLst>
                                          <p:attrName>style.visibility</p:attrName>
                                        </p:attrNameLst>
                                      </p:cBhvr>
                                      <p:to>
                                        <p:strVal val="visible"/>
                                      </p:to>
                                    </p:set>
                                    <p:animEffect transition="in" filter="fade">
                                      <p:cBhvr>
                                        <p:cTn id="57" dur="500"/>
                                        <p:tgtEl>
                                          <p:spTgt spid="617"/>
                                        </p:tgtEl>
                                      </p:cBhvr>
                                    </p:animEffect>
                                  </p:childTnLst>
                                </p:cTn>
                              </p:par>
                              <p:par>
                                <p:cTn id="58" presetID="10" presetClass="entr" presetSubtype="0" fill="hold" nodeType="withEffect">
                                  <p:stCondLst>
                                    <p:cond delay="0"/>
                                  </p:stCondLst>
                                  <p:childTnLst>
                                    <p:set>
                                      <p:cBhvr>
                                        <p:cTn id="59" dur="1" fill="hold">
                                          <p:stCondLst>
                                            <p:cond delay="0"/>
                                          </p:stCondLst>
                                        </p:cTn>
                                        <p:tgtEl>
                                          <p:spTgt spid="618"/>
                                        </p:tgtEl>
                                        <p:attrNameLst>
                                          <p:attrName>style.visibility</p:attrName>
                                        </p:attrNameLst>
                                      </p:cBhvr>
                                      <p:to>
                                        <p:strVal val="visible"/>
                                      </p:to>
                                    </p:set>
                                    <p:animEffect transition="in" filter="fade">
                                      <p:cBhvr>
                                        <p:cTn id="60" dur="500"/>
                                        <p:tgtEl>
                                          <p:spTgt spid="618"/>
                                        </p:tgtEl>
                                      </p:cBhvr>
                                    </p:animEffect>
                                  </p:childTnLst>
                                </p:cTn>
                              </p:par>
                              <p:par>
                                <p:cTn id="61" presetID="10" presetClass="entr" presetSubtype="0" fill="hold" nodeType="withEffect">
                                  <p:stCondLst>
                                    <p:cond delay="0"/>
                                  </p:stCondLst>
                                  <p:childTnLst>
                                    <p:set>
                                      <p:cBhvr>
                                        <p:cTn id="62" dur="1" fill="hold">
                                          <p:stCondLst>
                                            <p:cond delay="0"/>
                                          </p:stCondLst>
                                        </p:cTn>
                                        <p:tgtEl>
                                          <p:spTgt spid="619"/>
                                        </p:tgtEl>
                                        <p:attrNameLst>
                                          <p:attrName>style.visibility</p:attrName>
                                        </p:attrNameLst>
                                      </p:cBhvr>
                                      <p:to>
                                        <p:strVal val="visible"/>
                                      </p:to>
                                    </p:set>
                                    <p:animEffect transition="in" filter="fade">
                                      <p:cBhvr>
                                        <p:cTn id="63" dur="500"/>
                                        <p:tgtEl>
                                          <p:spTgt spid="619"/>
                                        </p:tgtEl>
                                      </p:cBhvr>
                                    </p:animEffect>
                                  </p:childTnLst>
                                </p:cTn>
                              </p:par>
                              <p:par>
                                <p:cTn id="64" presetID="10" presetClass="entr" presetSubtype="0" fill="hold" nodeType="withEffect">
                                  <p:stCondLst>
                                    <p:cond delay="0"/>
                                  </p:stCondLst>
                                  <p:childTnLst>
                                    <p:set>
                                      <p:cBhvr>
                                        <p:cTn id="65" dur="1" fill="hold">
                                          <p:stCondLst>
                                            <p:cond delay="0"/>
                                          </p:stCondLst>
                                        </p:cTn>
                                        <p:tgtEl>
                                          <p:spTgt spid="620"/>
                                        </p:tgtEl>
                                        <p:attrNameLst>
                                          <p:attrName>style.visibility</p:attrName>
                                        </p:attrNameLst>
                                      </p:cBhvr>
                                      <p:to>
                                        <p:strVal val="visible"/>
                                      </p:to>
                                    </p:set>
                                    <p:animEffect transition="in" filter="fade">
                                      <p:cBhvr>
                                        <p:cTn id="66" dur="500"/>
                                        <p:tgtEl>
                                          <p:spTgt spid="620"/>
                                        </p:tgtEl>
                                      </p:cBhvr>
                                    </p:animEffect>
                                  </p:childTnLst>
                                </p:cTn>
                              </p:par>
                              <p:par>
                                <p:cTn id="67" presetID="10" presetClass="entr" presetSubtype="0" fill="hold" nodeType="withEffect">
                                  <p:stCondLst>
                                    <p:cond delay="0"/>
                                  </p:stCondLst>
                                  <p:childTnLst>
                                    <p:set>
                                      <p:cBhvr>
                                        <p:cTn id="68" dur="1" fill="hold">
                                          <p:stCondLst>
                                            <p:cond delay="0"/>
                                          </p:stCondLst>
                                        </p:cTn>
                                        <p:tgtEl>
                                          <p:spTgt spid="621"/>
                                        </p:tgtEl>
                                        <p:attrNameLst>
                                          <p:attrName>style.visibility</p:attrName>
                                        </p:attrNameLst>
                                      </p:cBhvr>
                                      <p:to>
                                        <p:strVal val="visible"/>
                                      </p:to>
                                    </p:set>
                                    <p:animEffect transition="in" filter="fade">
                                      <p:cBhvr>
                                        <p:cTn id="69" dur="500"/>
                                        <p:tgtEl>
                                          <p:spTgt spid="621"/>
                                        </p:tgtEl>
                                      </p:cBhvr>
                                    </p:animEffect>
                                  </p:childTnLst>
                                </p:cTn>
                              </p:par>
                              <p:par>
                                <p:cTn id="70" presetID="10" presetClass="entr" presetSubtype="0" fill="hold" nodeType="withEffect">
                                  <p:stCondLst>
                                    <p:cond delay="0"/>
                                  </p:stCondLst>
                                  <p:childTnLst>
                                    <p:set>
                                      <p:cBhvr>
                                        <p:cTn id="71" dur="1" fill="hold">
                                          <p:stCondLst>
                                            <p:cond delay="0"/>
                                          </p:stCondLst>
                                        </p:cTn>
                                        <p:tgtEl>
                                          <p:spTgt spid="625"/>
                                        </p:tgtEl>
                                        <p:attrNameLst>
                                          <p:attrName>style.visibility</p:attrName>
                                        </p:attrNameLst>
                                      </p:cBhvr>
                                      <p:to>
                                        <p:strVal val="visible"/>
                                      </p:to>
                                    </p:set>
                                    <p:animEffect transition="in" filter="fade">
                                      <p:cBhvr>
                                        <p:cTn id="72" dur="500"/>
                                        <p:tgtEl>
                                          <p:spTgt spid="625"/>
                                        </p:tgtEl>
                                      </p:cBhvr>
                                    </p:animEffect>
                                  </p:childTnLst>
                                </p:cTn>
                              </p:par>
                              <p:par>
                                <p:cTn id="73" presetID="10" presetClass="entr" presetSubtype="0" fill="hold" nodeType="withEffect">
                                  <p:stCondLst>
                                    <p:cond delay="0"/>
                                  </p:stCondLst>
                                  <p:childTnLst>
                                    <p:set>
                                      <p:cBhvr>
                                        <p:cTn id="74" dur="1" fill="hold">
                                          <p:stCondLst>
                                            <p:cond delay="0"/>
                                          </p:stCondLst>
                                        </p:cTn>
                                        <p:tgtEl>
                                          <p:spTgt spid="626"/>
                                        </p:tgtEl>
                                        <p:attrNameLst>
                                          <p:attrName>style.visibility</p:attrName>
                                        </p:attrNameLst>
                                      </p:cBhvr>
                                      <p:to>
                                        <p:strVal val="visible"/>
                                      </p:to>
                                    </p:set>
                                    <p:animEffect transition="in" filter="fade">
                                      <p:cBhvr>
                                        <p:cTn id="75" dur="500"/>
                                        <p:tgtEl>
                                          <p:spTgt spid="626"/>
                                        </p:tgtEl>
                                      </p:cBhvr>
                                    </p:animEffect>
                                  </p:childTnLst>
                                </p:cTn>
                              </p:par>
                              <p:par>
                                <p:cTn id="76" presetID="10" presetClass="entr" presetSubtype="0" fill="hold" nodeType="withEffect">
                                  <p:stCondLst>
                                    <p:cond delay="0"/>
                                  </p:stCondLst>
                                  <p:childTnLst>
                                    <p:set>
                                      <p:cBhvr>
                                        <p:cTn id="77" dur="1" fill="hold">
                                          <p:stCondLst>
                                            <p:cond delay="0"/>
                                          </p:stCondLst>
                                        </p:cTn>
                                        <p:tgtEl>
                                          <p:spTgt spid="627"/>
                                        </p:tgtEl>
                                        <p:attrNameLst>
                                          <p:attrName>style.visibility</p:attrName>
                                        </p:attrNameLst>
                                      </p:cBhvr>
                                      <p:to>
                                        <p:strVal val="visible"/>
                                      </p:to>
                                    </p:set>
                                    <p:animEffect transition="in" filter="fade">
                                      <p:cBhvr>
                                        <p:cTn id="78" dur="500"/>
                                        <p:tgtEl>
                                          <p:spTgt spid="627"/>
                                        </p:tgtEl>
                                      </p:cBhvr>
                                    </p:animEffect>
                                  </p:childTnLst>
                                </p:cTn>
                              </p:par>
                              <p:par>
                                <p:cTn id="79" presetID="10" presetClass="entr" presetSubtype="0" fill="hold" nodeType="withEffect">
                                  <p:stCondLst>
                                    <p:cond delay="0"/>
                                  </p:stCondLst>
                                  <p:childTnLst>
                                    <p:set>
                                      <p:cBhvr>
                                        <p:cTn id="80" dur="1" fill="hold">
                                          <p:stCondLst>
                                            <p:cond delay="0"/>
                                          </p:stCondLst>
                                        </p:cTn>
                                        <p:tgtEl>
                                          <p:spTgt spid="622"/>
                                        </p:tgtEl>
                                        <p:attrNameLst>
                                          <p:attrName>style.visibility</p:attrName>
                                        </p:attrNameLst>
                                      </p:cBhvr>
                                      <p:to>
                                        <p:strVal val="visible"/>
                                      </p:to>
                                    </p:set>
                                    <p:animEffect transition="in" filter="fade">
                                      <p:cBhvr>
                                        <p:cTn id="81" dur="500"/>
                                        <p:tgtEl>
                                          <p:spTgt spid="622"/>
                                        </p:tgtEl>
                                      </p:cBhvr>
                                    </p:animEffect>
                                  </p:childTnLst>
                                </p:cTn>
                              </p:par>
                              <p:par>
                                <p:cTn id="82" presetID="10" presetClass="entr" presetSubtype="0" fill="hold" nodeType="withEffect">
                                  <p:stCondLst>
                                    <p:cond delay="0"/>
                                  </p:stCondLst>
                                  <p:childTnLst>
                                    <p:set>
                                      <p:cBhvr>
                                        <p:cTn id="83" dur="1" fill="hold">
                                          <p:stCondLst>
                                            <p:cond delay="0"/>
                                          </p:stCondLst>
                                        </p:cTn>
                                        <p:tgtEl>
                                          <p:spTgt spid="623"/>
                                        </p:tgtEl>
                                        <p:attrNameLst>
                                          <p:attrName>style.visibility</p:attrName>
                                        </p:attrNameLst>
                                      </p:cBhvr>
                                      <p:to>
                                        <p:strVal val="visible"/>
                                      </p:to>
                                    </p:set>
                                    <p:animEffect transition="in" filter="fade">
                                      <p:cBhvr>
                                        <p:cTn id="84" dur="500"/>
                                        <p:tgtEl>
                                          <p:spTgt spid="623"/>
                                        </p:tgtEl>
                                      </p:cBhvr>
                                    </p:animEffect>
                                  </p:childTnLst>
                                </p:cTn>
                              </p:par>
                              <p:par>
                                <p:cTn id="85" presetID="10" presetClass="entr" presetSubtype="0" fill="hold" nodeType="withEffect">
                                  <p:stCondLst>
                                    <p:cond delay="0"/>
                                  </p:stCondLst>
                                  <p:childTnLst>
                                    <p:set>
                                      <p:cBhvr>
                                        <p:cTn id="86" dur="1" fill="hold">
                                          <p:stCondLst>
                                            <p:cond delay="0"/>
                                          </p:stCondLst>
                                        </p:cTn>
                                        <p:tgtEl>
                                          <p:spTgt spid="624"/>
                                        </p:tgtEl>
                                        <p:attrNameLst>
                                          <p:attrName>style.visibility</p:attrName>
                                        </p:attrNameLst>
                                      </p:cBhvr>
                                      <p:to>
                                        <p:strVal val="visible"/>
                                      </p:to>
                                    </p:set>
                                    <p:animEffect transition="in" filter="fade">
                                      <p:cBhvr>
                                        <p:cTn id="87" dur="500"/>
                                        <p:tgtEl>
                                          <p:spTgt spid="624"/>
                                        </p:tgtEl>
                                      </p:cBhvr>
                                    </p:animEffect>
                                  </p:childTnLst>
                                </p:cTn>
                              </p:par>
                            </p:childTnLst>
                          </p:cTn>
                        </p:par>
                        <p:par>
                          <p:cTn id="88" fill="hold">
                            <p:stCondLst>
                              <p:cond delay="500"/>
                            </p:stCondLst>
                            <p:childTnLst>
                              <p:par>
                                <p:cTn id="89" presetID="10" presetClass="entr" presetSubtype="0" fill="hold" nodeType="afterEffect">
                                  <p:stCondLst>
                                    <p:cond delay="0"/>
                                  </p:stCondLst>
                                  <p:childTnLst>
                                    <p:set>
                                      <p:cBhvr>
                                        <p:cTn id="90" dur="1" fill="hold">
                                          <p:stCondLst>
                                            <p:cond delay="0"/>
                                          </p:stCondLst>
                                        </p:cTn>
                                        <p:tgtEl>
                                          <p:spTgt spid="601"/>
                                        </p:tgtEl>
                                        <p:attrNameLst>
                                          <p:attrName>style.visibility</p:attrName>
                                        </p:attrNameLst>
                                      </p:cBhvr>
                                      <p:to>
                                        <p:strVal val="visible"/>
                                      </p:to>
                                    </p:set>
                                    <p:animEffect transition="in" filter="fade">
                                      <p:cBhvr>
                                        <p:cTn id="91" dur="600"/>
                                        <p:tgtEl>
                                          <p:spTgt spid="601"/>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629">
                                            <p:txEl>
                                              <p:pRg st="0" end="0"/>
                                            </p:txEl>
                                          </p:spTgt>
                                        </p:tgtEl>
                                        <p:attrNameLst>
                                          <p:attrName>style.visibility</p:attrName>
                                        </p:attrNameLst>
                                      </p:cBhvr>
                                      <p:to>
                                        <p:strVal val="visible"/>
                                      </p:to>
                                    </p:set>
                                    <p:animEffect transition="in" filter="fade">
                                      <p:cBhvr>
                                        <p:cTn id="96" dur="500"/>
                                        <p:tgtEl>
                                          <p:spTgt spid="629">
                                            <p:txEl>
                                              <p:pRg st="0" end="0"/>
                                            </p:txEl>
                                          </p:spTgt>
                                        </p:tgtEl>
                                      </p:cBhvr>
                                    </p:animEffect>
                                  </p:childTnLst>
                                </p:cTn>
                              </p:par>
                            </p:childTnLst>
                          </p:cTn>
                        </p:par>
                        <p:par>
                          <p:cTn id="97" fill="hold">
                            <p:stCondLst>
                              <p:cond delay="500"/>
                            </p:stCondLst>
                            <p:childTnLst>
                              <p:par>
                                <p:cTn id="98" presetID="10" presetClass="entr" presetSubtype="0" fill="hold" nodeType="afterEffect">
                                  <p:stCondLst>
                                    <p:cond delay="0"/>
                                  </p:stCondLst>
                                  <p:childTnLst>
                                    <p:set>
                                      <p:cBhvr>
                                        <p:cTn id="99" dur="1" fill="hold">
                                          <p:stCondLst>
                                            <p:cond delay="0"/>
                                          </p:stCondLst>
                                        </p:cTn>
                                        <p:tgtEl>
                                          <p:spTgt spid="628">
                                            <p:txEl>
                                              <p:pRg st="0" end="0"/>
                                            </p:txEl>
                                          </p:spTgt>
                                        </p:tgtEl>
                                        <p:attrNameLst>
                                          <p:attrName>style.visibility</p:attrName>
                                        </p:attrNameLst>
                                      </p:cBhvr>
                                      <p:to>
                                        <p:strVal val="visible"/>
                                      </p:to>
                                    </p:set>
                                    <p:animEffect transition="in" filter="fade">
                                      <p:cBhvr>
                                        <p:cTn id="100" dur="600"/>
                                        <p:tgtEl>
                                          <p:spTgt spid="628">
                                            <p:txEl>
                                              <p:pRg st="0" end="0"/>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631"/>
                                        </p:tgtEl>
                                        <p:attrNameLst>
                                          <p:attrName>style.visibility</p:attrName>
                                        </p:attrNameLst>
                                      </p:cBhvr>
                                      <p:to>
                                        <p:strVal val="visible"/>
                                      </p:to>
                                    </p:set>
                                    <p:animEffect transition="in" filter="fade">
                                      <p:cBhvr>
                                        <p:cTn id="105" dur="500"/>
                                        <p:tgtEl>
                                          <p:spTgt spid="631"/>
                                        </p:tgtEl>
                                      </p:cBhvr>
                                    </p:animEffect>
                                  </p:childTnLst>
                                </p:cTn>
                              </p:par>
                            </p:childTnLst>
                          </p:cTn>
                        </p:par>
                        <p:par>
                          <p:cTn id="106" fill="hold">
                            <p:stCondLst>
                              <p:cond delay="500"/>
                            </p:stCondLst>
                            <p:childTnLst>
                              <p:par>
                                <p:cTn id="107" presetID="10" presetClass="entr" presetSubtype="0" fill="hold" nodeType="afterEffect">
                                  <p:stCondLst>
                                    <p:cond delay="0"/>
                                  </p:stCondLst>
                                  <p:childTnLst>
                                    <p:set>
                                      <p:cBhvr>
                                        <p:cTn id="108" dur="1" fill="hold">
                                          <p:stCondLst>
                                            <p:cond delay="0"/>
                                          </p:stCondLst>
                                        </p:cTn>
                                        <p:tgtEl>
                                          <p:spTgt spid="630"/>
                                        </p:tgtEl>
                                        <p:attrNameLst>
                                          <p:attrName>style.visibility</p:attrName>
                                        </p:attrNameLst>
                                      </p:cBhvr>
                                      <p:to>
                                        <p:strVal val="visible"/>
                                      </p:to>
                                    </p:set>
                                    <p:animEffect transition="in" filter="fade">
                                      <p:cBhvr>
                                        <p:cTn id="109" dur="600"/>
                                        <p:tgtEl>
                                          <p:spTgt spid="630"/>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633"/>
                                        </p:tgtEl>
                                        <p:attrNameLst>
                                          <p:attrName>style.visibility</p:attrName>
                                        </p:attrNameLst>
                                      </p:cBhvr>
                                      <p:to>
                                        <p:strVal val="visible"/>
                                      </p:to>
                                    </p:set>
                                    <p:animEffect transition="in" filter="fade">
                                      <p:cBhvr>
                                        <p:cTn id="114" dur="500"/>
                                        <p:tgtEl>
                                          <p:spTgt spid="633"/>
                                        </p:tgtEl>
                                      </p:cBhvr>
                                    </p:animEffect>
                                  </p:childTnLst>
                                </p:cTn>
                              </p:par>
                            </p:childTnLst>
                          </p:cTn>
                        </p:par>
                        <p:par>
                          <p:cTn id="115" fill="hold">
                            <p:stCondLst>
                              <p:cond delay="500"/>
                            </p:stCondLst>
                            <p:childTnLst>
                              <p:par>
                                <p:cTn id="116" presetID="10" presetClass="entr" presetSubtype="0" fill="hold" nodeType="afterEffect">
                                  <p:stCondLst>
                                    <p:cond delay="0"/>
                                  </p:stCondLst>
                                  <p:childTnLst>
                                    <p:set>
                                      <p:cBhvr>
                                        <p:cTn id="117" dur="1" fill="hold">
                                          <p:stCondLst>
                                            <p:cond delay="0"/>
                                          </p:stCondLst>
                                        </p:cTn>
                                        <p:tgtEl>
                                          <p:spTgt spid="632"/>
                                        </p:tgtEl>
                                        <p:attrNameLst>
                                          <p:attrName>style.visibility</p:attrName>
                                        </p:attrNameLst>
                                      </p:cBhvr>
                                      <p:to>
                                        <p:strVal val="visible"/>
                                      </p:to>
                                    </p:set>
                                    <p:animEffect transition="in" filter="fade">
                                      <p:cBhvr>
                                        <p:cTn id="118" dur="600"/>
                                        <p:tgtEl>
                                          <p:spTgt spid="632"/>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nodeType="clickEffect">
                                  <p:stCondLst>
                                    <p:cond delay="0"/>
                                  </p:stCondLst>
                                  <p:childTnLst>
                                    <p:set>
                                      <p:cBhvr>
                                        <p:cTn id="122" dur="1" fill="hold">
                                          <p:stCondLst>
                                            <p:cond delay="0"/>
                                          </p:stCondLst>
                                        </p:cTn>
                                        <p:tgtEl>
                                          <p:spTgt spid="635"/>
                                        </p:tgtEl>
                                        <p:attrNameLst>
                                          <p:attrName>style.visibility</p:attrName>
                                        </p:attrNameLst>
                                      </p:cBhvr>
                                      <p:to>
                                        <p:strVal val="visible"/>
                                      </p:to>
                                    </p:set>
                                    <p:animEffect transition="in" filter="fade">
                                      <p:cBhvr>
                                        <p:cTn id="123" dur="500"/>
                                        <p:tgtEl>
                                          <p:spTgt spid="635"/>
                                        </p:tgtEl>
                                      </p:cBhvr>
                                    </p:animEffect>
                                  </p:childTnLst>
                                </p:cTn>
                              </p:par>
                            </p:childTnLst>
                          </p:cTn>
                        </p:par>
                        <p:par>
                          <p:cTn id="124" fill="hold">
                            <p:stCondLst>
                              <p:cond delay="500"/>
                            </p:stCondLst>
                            <p:childTnLst>
                              <p:par>
                                <p:cTn id="125" presetID="10" presetClass="entr" presetSubtype="0" fill="hold" nodeType="afterEffect">
                                  <p:stCondLst>
                                    <p:cond delay="0"/>
                                  </p:stCondLst>
                                  <p:childTnLst>
                                    <p:set>
                                      <p:cBhvr>
                                        <p:cTn id="126" dur="1" fill="hold">
                                          <p:stCondLst>
                                            <p:cond delay="0"/>
                                          </p:stCondLst>
                                        </p:cTn>
                                        <p:tgtEl>
                                          <p:spTgt spid="634"/>
                                        </p:tgtEl>
                                        <p:attrNameLst>
                                          <p:attrName>style.visibility</p:attrName>
                                        </p:attrNameLst>
                                      </p:cBhvr>
                                      <p:to>
                                        <p:strVal val="visible"/>
                                      </p:to>
                                    </p:set>
                                    <p:animEffect transition="in" filter="fade">
                                      <p:cBhvr>
                                        <p:cTn id="127" dur="600"/>
                                        <p:tgtEl>
                                          <p:spTgt spid="634"/>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nodeType="clickEffect">
                                  <p:stCondLst>
                                    <p:cond delay="0"/>
                                  </p:stCondLst>
                                  <p:childTnLst>
                                    <p:set>
                                      <p:cBhvr>
                                        <p:cTn id="131" dur="1" fill="hold">
                                          <p:stCondLst>
                                            <p:cond delay="0"/>
                                          </p:stCondLst>
                                        </p:cTn>
                                        <p:tgtEl>
                                          <p:spTgt spid="637"/>
                                        </p:tgtEl>
                                        <p:attrNameLst>
                                          <p:attrName>style.visibility</p:attrName>
                                        </p:attrNameLst>
                                      </p:cBhvr>
                                      <p:to>
                                        <p:strVal val="visible"/>
                                      </p:to>
                                    </p:set>
                                    <p:animEffect transition="in" filter="fade">
                                      <p:cBhvr>
                                        <p:cTn id="132" dur="500"/>
                                        <p:tgtEl>
                                          <p:spTgt spid="637"/>
                                        </p:tgtEl>
                                      </p:cBhvr>
                                    </p:animEffect>
                                  </p:childTnLst>
                                </p:cTn>
                              </p:par>
                            </p:childTnLst>
                          </p:cTn>
                        </p:par>
                        <p:par>
                          <p:cTn id="133" fill="hold">
                            <p:stCondLst>
                              <p:cond delay="500"/>
                            </p:stCondLst>
                            <p:childTnLst>
                              <p:par>
                                <p:cTn id="134" presetID="10" presetClass="entr" presetSubtype="0" fill="hold" nodeType="afterEffect">
                                  <p:stCondLst>
                                    <p:cond delay="0"/>
                                  </p:stCondLst>
                                  <p:childTnLst>
                                    <p:set>
                                      <p:cBhvr>
                                        <p:cTn id="135" dur="1" fill="hold">
                                          <p:stCondLst>
                                            <p:cond delay="0"/>
                                          </p:stCondLst>
                                        </p:cTn>
                                        <p:tgtEl>
                                          <p:spTgt spid="636"/>
                                        </p:tgtEl>
                                        <p:attrNameLst>
                                          <p:attrName>style.visibility</p:attrName>
                                        </p:attrNameLst>
                                      </p:cBhvr>
                                      <p:to>
                                        <p:strVal val="visible"/>
                                      </p:to>
                                    </p:set>
                                    <p:animEffect transition="in" filter="fade">
                                      <p:cBhvr>
                                        <p:cTn id="136" dur="600"/>
                                        <p:tgtEl>
                                          <p:spTgt spid="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grpSp>
        <p:nvGrpSpPr>
          <p:cNvPr id="654" name="Google Shape;654;p44"/>
          <p:cNvGrpSpPr/>
          <p:nvPr/>
        </p:nvGrpSpPr>
        <p:grpSpPr>
          <a:xfrm>
            <a:off x="287921" y="6410880"/>
            <a:ext cx="8532000" cy="374400"/>
            <a:chOff x="322211" y="6410880"/>
            <a:chExt cx="8532000" cy="374400"/>
          </a:xfrm>
        </p:grpSpPr>
        <p:sp>
          <p:nvSpPr>
            <p:cNvPr id="655" name="Google Shape;655;p44"/>
            <p:cNvSpPr/>
            <p:nvPr/>
          </p:nvSpPr>
          <p:spPr>
            <a:xfrm>
              <a:off x="322211" y="6410880"/>
              <a:ext cx="8532000" cy="374400"/>
            </a:xfrm>
            <a:prstGeom prst="rect">
              <a:avLst/>
            </a:prstGeom>
            <a:noFill/>
            <a:ln w="22225" cap="flat" cmpd="sng">
              <a:solidFill>
                <a:srgbClr val="005B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Noto Sans JP"/>
                <a:ea typeface="Noto Sans JP"/>
                <a:cs typeface="Noto Sans JP"/>
                <a:sym typeface="Noto Sans JP"/>
              </a:endParaRPr>
            </a:p>
          </p:txBody>
        </p:sp>
        <p:sp>
          <p:nvSpPr>
            <p:cNvPr id="656" name="Google Shape;656;p44"/>
            <p:cNvSpPr/>
            <p:nvPr/>
          </p:nvSpPr>
          <p:spPr>
            <a:xfrm>
              <a:off x="322212" y="6449705"/>
              <a:ext cx="8497741" cy="296751"/>
            </a:xfrm>
            <a:prstGeom prst="rect">
              <a:avLst/>
            </a:prstGeom>
            <a:solidFill>
              <a:srgbClr val="CCECFF">
                <a:alpha val="29019"/>
              </a:srgbClr>
            </a:solidFill>
            <a:ln w="9525" cap="flat" cmpd="sng">
              <a:solidFill>
                <a:srgbClr val="005BAD"/>
              </a:solidFill>
              <a:prstDash val="dash"/>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Noto Sans JP"/>
                <a:ea typeface="Noto Sans JP"/>
                <a:cs typeface="Noto Sans JP"/>
                <a:sym typeface="Noto Sans JP"/>
              </a:endParaRPr>
            </a:p>
          </p:txBody>
        </p:sp>
      </p:grpSp>
      <p:sp>
        <p:nvSpPr>
          <p:cNvPr id="657" name="Google Shape;657;p44"/>
          <p:cNvSpPr txBox="1"/>
          <p:nvPr/>
        </p:nvSpPr>
        <p:spPr>
          <a:xfrm>
            <a:off x="85975" y="914900"/>
            <a:ext cx="90852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Bef>
                <a:spcPts val="0"/>
              </a:spcBef>
              <a:spcAft>
                <a:spcPts val="0"/>
              </a:spcAft>
              <a:buClr>
                <a:srgbClr val="000000"/>
              </a:buClr>
              <a:buSzPts val="1400"/>
              <a:buFont typeface="Arial"/>
              <a:buNone/>
            </a:pPr>
            <a:r>
              <a:rPr lang="ja" sz="1400" b="1" i="0" u="none" strike="noStrike" cap="none">
                <a:solidFill>
                  <a:srgbClr val="000000"/>
                </a:solidFill>
                <a:latin typeface="Noto Sans JP"/>
                <a:ea typeface="Noto Sans JP"/>
                <a:cs typeface="Noto Sans JP"/>
                <a:sym typeface="Noto Sans JP"/>
              </a:rPr>
              <a:t>国の税金に関する法律</a:t>
            </a:r>
            <a:r>
              <a:rPr lang="ja" sz="1100" b="1" i="0" u="none" strike="noStrike" cap="none">
                <a:solidFill>
                  <a:srgbClr val="000000"/>
                </a:solidFill>
                <a:latin typeface="Noto Sans JP"/>
                <a:ea typeface="Noto Sans JP"/>
                <a:cs typeface="Noto Sans JP"/>
                <a:sym typeface="Noto Sans JP"/>
              </a:rPr>
              <a:t>（税負担の方法）</a:t>
            </a:r>
            <a:r>
              <a:rPr lang="ja" sz="1400" b="1" i="0" u="none" strike="noStrike" cap="none">
                <a:solidFill>
                  <a:srgbClr val="000000"/>
                </a:solidFill>
                <a:latin typeface="Noto Sans JP"/>
                <a:ea typeface="Noto Sans JP"/>
                <a:cs typeface="Noto Sans JP"/>
                <a:sym typeface="Noto Sans JP"/>
              </a:rPr>
              <a:t>と税金の使い道</a:t>
            </a:r>
            <a:r>
              <a:rPr lang="ja" sz="1100" b="1" i="0" u="none" strike="noStrike" cap="none">
                <a:solidFill>
                  <a:srgbClr val="000000"/>
                </a:solidFill>
                <a:latin typeface="Noto Sans JP"/>
                <a:ea typeface="Noto Sans JP"/>
                <a:cs typeface="Noto Sans JP"/>
                <a:sym typeface="Noto Sans JP"/>
              </a:rPr>
              <a:t>（予算）</a:t>
            </a:r>
            <a:r>
              <a:rPr lang="ja" sz="1400" b="1" i="0" u="none" strike="noStrike" cap="none">
                <a:solidFill>
                  <a:srgbClr val="000000"/>
                </a:solidFill>
                <a:latin typeface="Noto Sans JP"/>
                <a:ea typeface="Noto Sans JP"/>
                <a:cs typeface="Noto Sans JP"/>
                <a:sym typeface="Noto Sans JP"/>
              </a:rPr>
              <a:t>は、国民の代表者である国会議員が決めています。</a:t>
            </a:r>
            <a:endParaRPr sz="1400" b="0" i="0" u="none" strike="noStrike" cap="none">
              <a:solidFill>
                <a:srgbClr val="000000"/>
              </a:solidFill>
              <a:latin typeface="Arial"/>
              <a:ea typeface="Arial"/>
              <a:cs typeface="Arial"/>
              <a:sym typeface="Arial"/>
            </a:endParaRPr>
          </a:p>
        </p:txBody>
      </p:sp>
      <p:sp>
        <p:nvSpPr>
          <p:cNvPr id="658" name="Google Shape;658;p44"/>
          <p:cNvSpPr txBox="1"/>
          <p:nvPr/>
        </p:nvSpPr>
        <p:spPr>
          <a:xfrm>
            <a:off x="843890" y="6485283"/>
            <a:ext cx="6711455"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ja" sz="1100" b="1" i="0" u="none" strike="noStrike" cap="none">
                <a:solidFill>
                  <a:srgbClr val="005BAD"/>
                </a:solidFill>
                <a:latin typeface="Noto Sans JP"/>
                <a:ea typeface="Noto Sans JP"/>
                <a:cs typeface="Noto Sans JP"/>
                <a:sym typeface="Noto Sans JP"/>
              </a:rPr>
              <a:t>調べてみよう ： 税の決定者：　</a:t>
            </a:r>
            <a:r>
              <a:rPr lang="ja" sz="1100" b="0" i="0" u="sng" strike="noStrike" cap="none">
                <a:solidFill>
                  <a:schemeClr val="hlink"/>
                </a:solidFill>
                <a:latin typeface="Arial"/>
                <a:ea typeface="Arial"/>
                <a:cs typeface="Arial"/>
                <a:sym typeface="Arial"/>
                <a:hlinkClick r:id="rId3"/>
              </a:rPr>
              <a:t>https://www.nta.go.jp/taxes/kids/oyo/page08.htm</a:t>
            </a:r>
            <a:endParaRPr sz="1100" b="0" i="0" u="none" strike="noStrike" cap="none">
              <a:solidFill>
                <a:schemeClr val="dk1"/>
              </a:solidFill>
              <a:latin typeface="Noto Sans JP"/>
              <a:ea typeface="Noto Sans JP"/>
              <a:cs typeface="Noto Sans JP"/>
              <a:sym typeface="Noto Sans JP"/>
            </a:endParaRPr>
          </a:p>
        </p:txBody>
      </p:sp>
      <p:sp>
        <p:nvSpPr>
          <p:cNvPr id="659" name="Google Shape;659;p44"/>
          <p:cNvSpPr txBox="1">
            <a:spLocks noGrp="1"/>
          </p:cNvSpPr>
          <p:nvPr>
            <p:ph type="sldNum" idx="12"/>
          </p:nvPr>
        </p:nvSpPr>
        <p:spPr>
          <a:xfrm>
            <a:off x="8769893" y="6443281"/>
            <a:ext cx="374107" cy="29842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r>
              <a:rPr lang="ja"/>
              <a:t>13</a:t>
            </a:r>
            <a:endParaRPr/>
          </a:p>
        </p:txBody>
      </p:sp>
      <p:grpSp>
        <p:nvGrpSpPr>
          <p:cNvPr id="660" name="Google Shape;660;p44"/>
          <p:cNvGrpSpPr/>
          <p:nvPr/>
        </p:nvGrpSpPr>
        <p:grpSpPr>
          <a:xfrm>
            <a:off x="6136099" y="1358233"/>
            <a:ext cx="2699421" cy="4250369"/>
            <a:chOff x="6265192" y="1052509"/>
            <a:chExt cx="2699421" cy="4250369"/>
          </a:xfrm>
        </p:grpSpPr>
        <p:sp>
          <p:nvSpPr>
            <p:cNvPr id="661" name="Google Shape;661;p44"/>
            <p:cNvSpPr/>
            <p:nvPr/>
          </p:nvSpPr>
          <p:spPr>
            <a:xfrm>
              <a:off x="6265192" y="1052509"/>
              <a:ext cx="2697447" cy="4250369"/>
            </a:xfrm>
            <a:prstGeom prst="rect">
              <a:avLst/>
            </a:prstGeom>
            <a:solidFill>
              <a:srgbClr val="D3F1F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Noto Sans JP"/>
                <a:ea typeface="Noto Sans JP"/>
                <a:cs typeface="Noto Sans JP"/>
                <a:sym typeface="Noto Sans JP"/>
              </a:endParaRPr>
            </a:p>
          </p:txBody>
        </p:sp>
        <p:sp>
          <p:nvSpPr>
            <p:cNvPr id="662" name="Google Shape;662;p44"/>
            <p:cNvSpPr/>
            <p:nvPr/>
          </p:nvSpPr>
          <p:spPr>
            <a:xfrm>
              <a:off x="6267166" y="1064068"/>
              <a:ext cx="2697447" cy="359818"/>
            </a:xfrm>
            <a:prstGeom prst="rect">
              <a:avLst/>
            </a:prstGeom>
            <a:solidFill>
              <a:srgbClr val="36BFD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ja" sz="2000" b="1" i="0" u="none" strike="noStrike" cap="none">
                  <a:solidFill>
                    <a:schemeClr val="lt1"/>
                  </a:solidFill>
                  <a:latin typeface="Noto Sans JP"/>
                  <a:ea typeface="Noto Sans JP"/>
                  <a:cs typeface="Noto Sans JP"/>
                  <a:sym typeface="Noto Sans JP"/>
                </a:rPr>
                <a:t>都道府県・市区町村</a:t>
              </a:r>
              <a:endParaRPr sz="1400" b="1" i="0" u="none" strike="noStrike" cap="none">
                <a:solidFill>
                  <a:srgbClr val="000000"/>
                </a:solidFill>
                <a:latin typeface="Arial"/>
                <a:ea typeface="Arial"/>
                <a:cs typeface="Arial"/>
                <a:sym typeface="Arial"/>
              </a:endParaRPr>
            </a:p>
          </p:txBody>
        </p:sp>
      </p:grpSp>
      <p:grpSp>
        <p:nvGrpSpPr>
          <p:cNvPr id="663" name="Google Shape;663;p44"/>
          <p:cNvGrpSpPr/>
          <p:nvPr/>
        </p:nvGrpSpPr>
        <p:grpSpPr>
          <a:xfrm>
            <a:off x="328341" y="1358233"/>
            <a:ext cx="2697447" cy="4224635"/>
            <a:chOff x="328341" y="1358233"/>
            <a:chExt cx="2697447" cy="4224635"/>
          </a:xfrm>
        </p:grpSpPr>
        <p:sp>
          <p:nvSpPr>
            <p:cNvPr id="664" name="Google Shape;664;p44"/>
            <p:cNvSpPr/>
            <p:nvPr/>
          </p:nvSpPr>
          <p:spPr>
            <a:xfrm>
              <a:off x="328341" y="1373398"/>
              <a:ext cx="2697447" cy="4209470"/>
            </a:xfrm>
            <a:prstGeom prst="rect">
              <a:avLst/>
            </a:prstGeom>
            <a:solidFill>
              <a:srgbClr val="EBFAE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Noto Sans JP"/>
                <a:ea typeface="Noto Sans JP"/>
                <a:cs typeface="Noto Sans JP"/>
                <a:sym typeface="Noto Sans JP"/>
              </a:endParaRPr>
            </a:p>
          </p:txBody>
        </p:sp>
        <p:sp>
          <p:nvSpPr>
            <p:cNvPr id="665" name="Google Shape;665;p44"/>
            <p:cNvSpPr/>
            <p:nvPr/>
          </p:nvSpPr>
          <p:spPr>
            <a:xfrm>
              <a:off x="328341" y="1358233"/>
              <a:ext cx="2697447" cy="359818"/>
            </a:xfrm>
            <a:prstGeom prst="rect">
              <a:avLst/>
            </a:prstGeom>
            <a:solidFill>
              <a:srgbClr val="92D05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ja" sz="2000" b="1" i="0" u="none" strike="noStrike" cap="none">
                  <a:solidFill>
                    <a:schemeClr val="lt1"/>
                  </a:solidFill>
                  <a:latin typeface="Noto Sans JP"/>
                  <a:ea typeface="Noto Sans JP"/>
                  <a:cs typeface="Noto Sans JP"/>
                  <a:sym typeface="Noto Sans JP"/>
                </a:rPr>
                <a:t>国</a:t>
              </a:r>
              <a:endParaRPr sz="1400" b="1" i="0" u="none" strike="noStrike" cap="none">
                <a:solidFill>
                  <a:srgbClr val="000000"/>
                </a:solidFill>
                <a:latin typeface="Arial"/>
                <a:ea typeface="Arial"/>
                <a:cs typeface="Arial"/>
                <a:sym typeface="Arial"/>
              </a:endParaRPr>
            </a:p>
          </p:txBody>
        </p:sp>
      </p:grpSp>
      <p:grpSp>
        <p:nvGrpSpPr>
          <p:cNvPr id="666" name="Google Shape;666;p44"/>
          <p:cNvGrpSpPr/>
          <p:nvPr/>
        </p:nvGrpSpPr>
        <p:grpSpPr>
          <a:xfrm>
            <a:off x="658264" y="1847090"/>
            <a:ext cx="2037600" cy="1275464"/>
            <a:chOff x="658264" y="1847090"/>
            <a:chExt cx="2037600" cy="1275464"/>
          </a:xfrm>
        </p:grpSpPr>
        <p:sp>
          <p:nvSpPr>
            <p:cNvPr id="667" name="Google Shape;667;p44"/>
            <p:cNvSpPr/>
            <p:nvPr/>
          </p:nvSpPr>
          <p:spPr>
            <a:xfrm>
              <a:off x="658264" y="1847090"/>
              <a:ext cx="2037600" cy="216000"/>
            </a:xfrm>
            <a:prstGeom prst="roundRect">
              <a:avLst>
                <a:gd name="adj" fmla="val 50000"/>
              </a:avLst>
            </a:prstGeom>
            <a:solidFill>
              <a:srgbClr val="92D050"/>
            </a:solidFill>
            <a:ln>
              <a:noFill/>
            </a:ln>
          </p:spPr>
          <p:txBody>
            <a:bodyPr spcFirstLastPara="1" wrap="square" lIns="91425" tIns="45700" rIns="91425" bIns="720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 sz="1200" b="1" i="0" u="none" strike="noStrike" cap="none">
                  <a:solidFill>
                    <a:schemeClr val="lt1"/>
                  </a:solidFill>
                  <a:latin typeface="Noto Sans JP"/>
                  <a:ea typeface="Noto Sans JP"/>
                  <a:cs typeface="Noto Sans JP"/>
                  <a:sym typeface="Noto Sans JP"/>
                </a:rPr>
                <a:t>内　閣</a:t>
              </a:r>
              <a:endParaRPr sz="1400" b="1" i="0" u="none" strike="noStrike" cap="none">
                <a:solidFill>
                  <a:srgbClr val="000000"/>
                </a:solidFill>
                <a:latin typeface="Arial"/>
                <a:ea typeface="Arial"/>
                <a:cs typeface="Arial"/>
                <a:sym typeface="Arial"/>
              </a:endParaRPr>
            </a:p>
          </p:txBody>
        </p:sp>
        <p:pic>
          <p:nvPicPr>
            <p:cNvPr id="668" name="Google Shape;668;p44" descr="建物, 障子, ウィンドウ, 時計 が含まれている画像&#10;&#10;自動的に生成された説明"/>
            <p:cNvPicPr preferRelativeResize="0"/>
            <p:nvPr/>
          </p:nvPicPr>
          <p:blipFill rotWithShape="1">
            <a:blip r:embed="rId4">
              <a:alphaModFix/>
            </a:blip>
            <a:srcRect/>
            <a:stretch/>
          </p:blipFill>
          <p:spPr>
            <a:xfrm>
              <a:off x="992621" y="2147788"/>
              <a:ext cx="1333388" cy="974766"/>
            </a:xfrm>
            <a:prstGeom prst="rect">
              <a:avLst/>
            </a:prstGeom>
            <a:noFill/>
            <a:ln>
              <a:noFill/>
            </a:ln>
          </p:spPr>
        </p:pic>
      </p:grpSp>
      <p:sp>
        <p:nvSpPr>
          <p:cNvPr id="669" name="Google Shape;669;p44"/>
          <p:cNvSpPr/>
          <p:nvPr/>
        </p:nvSpPr>
        <p:spPr>
          <a:xfrm flipH="1">
            <a:off x="3090505" y="3655354"/>
            <a:ext cx="1196161" cy="1332513"/>
          </a:xfrm>
          <a:prstGeom prst="bentArrow">
            <a:avLst>
              <a:gd name="adj1" fmla="val 12284"/>
              <a:gd name="adj2" fmla="val 12419"/>
              <a:gd name="adj3" fmla="val 16066"/>
              <a:gd name="adj4" fmla="val 13849"/>
            </a:avLst>
          </a:prstGeom>
          <a:solidFill>
            <a:srgbClr val="F0A620"/>
          </a:solidFill>
          <a:ln>
            <a:noFill/>
          </a:ln>
        </p:spPr>
        <p:txBody>
          <a:bodyPr spcFirstLastPara="1" wrap="square" lIns="91425" tIns="45700" rIns="91425" bIns="720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Noto Sans JP"/>
              <a:ea typeface="Noto Sans JP"/>
              <a:cs typeface="Noto Sans JP"/>
              <a:sym typeface="Noto Sans JP"/>
            </a:endParaRPr>
          </a:p>
        </p:txBody>
      </p:sp>
      <p:grpSp>
        <p:nvGrpSpPr>
          <p:cNvPr id="670" name="Google Shape;670;p44"/>
          <p:cNvGrpSpPr/>
          <p:nvPr/>
        </p:nvGrpSpPr>
        <p:grpSpPr>
          <a:xfrm>
            <a:off x="6466951" y="1847090"/>
            <a:ext cx="2035742" cy="1245954"/>
            <a:chOff x="6466951" y="1847090"/>
            <a:chExt cx="2035742" cy="1245954"/>
          </a:xfrm>
        </p:grpSpPr>
        <p:sp>
          <p:nvSpPr>
            <p:cNvPr id="671" name="Google Shape;671;p44"/>
            <p:cNvSpPr/>
            <p:nvPr/>
          </p:nvSpPr>
          <p:spPr>
            <a:xfrm>
              <a:off x="6466951" y="1847090"/>
              <a:ext cx="2035742" cy="217276"/>
            </a:xfrm>
            <a:prstGeom prst="roundRect">
              <a:avLst>
                <a:gd name="adj" fmla="val 50000"/>
              </a:avLst>
            </a:prstGeom>
            <a:solidFill>
              <a:srgbClr val="36BFD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lt1"/>
                </a:buClr>
                <a:buSzPts val="1100"/>
                <a:buFont typeface="Noto Sans JP"/>
                <a:buNone/>
              </a:pPr>
              <a:r>
                <a:rPr lang="ja" sz="1100" b="1" i="0" u="none" strike="noStrike" cap="none">
                  <a:solidFill>
                    <a:schemeClr val="lt1"/>
                  </a:solidFill>
                  <a:latin typeface="Noto Sans JP"/>
                  <a:ea typeface="Noto Sans JP"/>
                  <a:cs typeface="Noto Sans JP"/>
                  <a:sym typeface="Noto Sans JP"/>
                </a:rPr>
                <a:t>都道府県知事・市区町村長</a:t>
              </a:r>
              <a:endParaRPr sz="1100" b="1" i="0" u="none" strike="noStrike" cap="none">
                <a:solidFill>
                  <a:schemeClr val="lt1"/>
                </a:solidFill>
                <a:latin typeface="Noto Sans JP"/>
                <a:ea typeface="Noto Sans JP"/>
                <a:cs typeface="Noto Sans JP"/>
                <a:sym typeface="Noto Sans JP"/>
              </a:endParaRPr>
            </a:p>
          </p:txBody>
        </p:sp>
        <p:pic>
          <p:nvPicPr>
            <p:cNvPr id="672" name="Google Shape;672;p44"/>
            <p:cNvPicPr preferRelativeResize="0"/>
            <p:nvPr/>
          </p:nvPicPr>
          <p:blipFill rotWithShape="1">
            <a:blip r:embed="rId5">
              <a:alphaModFix/>
            </a:blip>
            <a:srcRect/>
            <a:stretch/>
          </p:blipFill>
          <p:spPr>
            <a:xfrm>
              <a:off x="6677461" y="2164738"/>
              <a:ext cx="1676109" cy="928306"/>
            </a:xfrm>
            <a:prstGeom prst="rect">
              <a:avLst/>
            </a:prstGeom>
            <a:noFill/>
            <a:ln>
              <a:noFill/>
            </a:ln>
          </p:spPr>
        </p:pic>
      </p:grpSp>
      <p:sp>
        <p:nvSpPr>
          <p:cNvPr id="673" name="Google Shape;673;p44"/>
          <p:cNvSpPr/>
          <p:nvPr/>
        </p:nvSpPr>
        <p:spPr>
          <a:xfrm rot="10800000">
            <a:off x="1363045" y="5257872"/>
            <a:ext cx="628038" cy="204009"/>
          </a:xfrm>
          <a:prstGeom prst="triangle">
            <a:avLst>
              <a:gd name="adj" fmla="val 50000"/>
            </a:avLst>
          </a:prstGeom>
          <a:gradFill>
            <a:gsLst>
              <a:gs pos="0">
                <a:srgbClr val="78B832"/>
              </a:gs>
              <a:gs pos="100000">
                <a:srgbClr val="B8E08C">
                  <a:alpha val="0"/>
                </a:srgbClr>
              </a:gs>
            </a:gsLst>
            <a:lin ang="5400000" scaled="0"/>
          </a:gradFill>
          <a:ln>
            <a:noFill/>
          </a:ln>
        </p:spPr>
        <p:txBody>
          <a:bodyPr spcFirstLastPara="1" wrap="square" lIns="91425" tIns="45700" rIns="91425" bIns="720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Noto Sans JP"/>
              <a:ea typeface="Noto Sans JP"/>
              <a:cs typeface="Noto Sans JP"/>
              <a:sym typeface="Noto Sans JP"/>
            </a:endParaRPr>
          </a:p>
        </p:txBody>
      </p:sp>
      <p:sp>
        <p:nvSpPr>
          <p:cNvPr id="674" name="Google Shape;674;p44"/>
          <p:cNvSpPr txBox="1"/>
          <p:nvPr/>
        </p:nvSpPr>
        <p:spPr>
          <a:xfrm>
            <a:off x="1125471" y="3201573"/>
            <a:ext cx="11079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1200"/>
              <a:buFont typeface="Arial"/>
              <a:buNone/>
            </a:pPr>
            <a:r>
              <a:rPr lang="ja" sz="1200" b="1" i="0" u="none" strike="noStrike" cap="none">
                <a:solidFill>
                  <a:srgbClr val="6BA42C"/>
                </a:solidFill>
                <a:latin typeface="Noto Sans JP"/>
                <a:ea typeface="Noto Sans JP"/>
                <a:cs typeface="Noto Sans JP"/>
                <a:sym typeface="Noto Sans JP"/>
              </a:rPr>
              <a:t>予算案の提出</a:t>
            </a:r>
            <a:endParaRPr sz="1200" b="1" i="0" u="none" strike="noStrike" cap="none">
              <a:solidFill>
                <a:srgbClr val="6BA42C"/>
              </a:solidFill>
              <a:latin typeface="Noto Sans JP"/>
              <a:ea typeface="Noto Sans JP"/>
              <a:cs typeface="Noto Sans JP"/>
              <a:sym typeface="Noto Sans JP"/>
            </a:endParaRPr>
          </a:p>
        </p:txBody>
      </p:sp>
      <p:sp>
        <p:nvSpPr>
          <p:cNvPr id="675" name="Google Shape;675;p44"/>
          <p:cNvSpPr/>
          <p:nvPr/>
        </p:nvSpPr>
        <p:spPr>
          <a:xfrm>
            <a:off x="4849049" y="2190065"/>
            <a:ext cx="1269165" cy="2786748"/>
          </a:xfrm>
          <a:prstGeom prst="bentArrow">
            <a:avLst>
              <a:gd name="adj1" fmla="val 13557"/>
              <a:gd name="adj2" fmla="val 13199"/>
              <a:gd name="adj3" fmla="val 19573"/>
              <a:gd name="adj4" fmla="val 17833"/>
            </a:avLst>
          </a:prstGeom>
          <a:solidFill>
            <a:srgbClr val="F0A620"/>
          </a:solidFill>
          <a:ln>
            <a:noFill/>
          </a:ln>
        </p:spPr>
        <p:txBody>
          <a:bodyPr spcFirstLastPara="1" wrap="square" lIns="91425" tIns="45700" rIns="91425" bIns="720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Noto Sans JP"/>
              <a:ea typeface="Noto Sans JP"/>
              <a:cs typeface="Noto Sans JP"/>
              <a:sym typeface="Noto Sans JP"/>
            </a:endParaRPr>
          </a:p>
        </p:txBody>
      </p:sp>
      <p:grpSp>
        <p:nvGrpSpPr>
          <p:cNvPr id="676" name="Google Shape;676;p44"/>
          <p:cNvGrpSpPr/>
          <p:nvPr/>
        </p:nvGrpSpPr>
        <p:grpSpPr>
          <a:xfrm>
            <a:off x="328341" y="5578914"/>
            <a:ext cx="2844518" cy="637215"/>
            <a:chOff x="274551" y="5671510"/>
            <a:chExt cx="2844518" cy="637215"/>
          </a:xfrm>
        </p:grpSpPr>
        <p:sp>
          <p:nvSpPr>
            <p:cNvPr id="677" name="Google Shape;677;p44"/>
            <p:cNvSpPr/>
            <p:nvPr/>
          </p:nvSpPr>
          <p:spPr>
            <a:xfrm>
              <a:off x="274551" y="5671510"/>
              <a:ext cx="2697447" cy="637215"/>
            </a:xfrm>
            <a:prstGeom prst="rect">
              <a:avLst/>
            </a:prstGeom>
            <a:solidFill>
              <a:srgbClr val="EBFAE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Noto Sans JP"/>
                <a:ea typeface="Noto Sans JP"/>
                <a:cs typeface="Noto Sans JP"/>
                <a:sym typeface="Noto Sans JP"/>
              </a:endParaRPr>
            </a:p>
          </p:txBody>
        </p:sp>
        <p:sp>
          <p:nvSpPr>
            <p:cNvPr id="678" name="Google Shape;678;p44"/>
            <p:cNvSpPr/>
            <p:nvPr/>
          </p:nvSpPr>
          <p:spPr>
            <a:xfrm>
              <a:off x="274551" y="5682870"/>
              <a:ext cx="2697447" cy="261950"/>
            </a:xfrm>
            <a:prstGeom prst="rect">
              <a:avLst/>
            </a:prstGeom>
            <a:solidFill>
              <a:srgbClr val="92D05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 sz="1400" b="1" i="0" u="none" strike="noStrike" cap="none">
                  <a:solidFill>
                    <a:schemeClr val="lt1"/>
                  </a:solidFill>
                  <a:latin typeface="Noto Sans JP"/>
                  <a:ea typeface="Noto Sans JP"/>
                  <a:cs typeface="Noto Sans JP"/>
                  <a:sym typeface="Noto Sans JP"/>
                </a:rPr>
                <a:t>議決</a:t>
              </a:r>
              <a:endParaRPr sz="1400" b="1" i="0" u="none" strike="noStrike" cap="none">
                <a:solidFill>
                  <a:srgbClr val="000000"/>
                </a:solidFill>
                <a:latin typeface="Arial"/>
                <a:ea typeface="Arial"/>
                <a:cs typeface="Arial"/>
                <a:sym typeface="Arial"/>
              </a:endParaRPr>
            </a:p>
          </p:txBody>
        </p:sp>
        <p:sp>
          <p:nvSpPr>
            <p:cNvPr id="679" name="Google Shape;679;p44"/>
            <p:cNvSpPr txBox="1"/>
            <p:nvPr/>
          </p:nvSpPr>
          <p:spPr>
            <a:xfrm>
              <a:off x="318269" y="5981062"/>
              <a:ext cx="28008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1200"/>
                <a:buFont typeface="Arial"/>
                <a:buNone/>
              </a:pPr>
              <a:r>
                <a:rPr lang="ja" sz="1200" b="1" i="0" u="none" strike="noStrike" cap="none">
                  <a:solidFill>
                    <a:schemeClr val="dk1"/>
                  </a:solidFill>
                  <a:latin typeface="Noto Sans JP"/>
                  <a:ea typeface="Noto Sans JP"/>
                  <a:cs typeface="Noto Sans JP"/>
                  <a:sym typeface="Noto Sans JP"/>
                </a:rPr>
                <a:t>国会の話し合いで予算が決まります。</a:t>
              </a:r>
              <a:endParaRPr sz="1200" b="1" i="0" u="none" strike="noStrike" cap="none">
                <a:solidFill>
                  <a:schemeClr val="dk1"/>
                </a:solidFill>
                <a:latin typeface="Noto Sans JP"/>
                <a:ea typeface="Noto Sans JP"/>
                <a:cs typeface="Noto Sans JP"/>
                <a:sym typeface="Noto Sans JP"/>
              </a:endParaRPr>
            </a:p>
          </p:txBody>
        </p:sp>
      </p:grpSp>
      <p:grpSp>
        <p:nvGrpSpPr>
          <p:cNvPr id="680" name="Google Shape;680;p44"/>
          <p:cNvGrpSpPr/>
          <p:nvPr/>
        </p:nvGrpSpPr>
        <p:grpSpPr>
          <a:xfrm>
            <a:off x="6129715" y="5578914"/>
            <a:ext cx="2800800" cy="637215"/>
            <a:chOff x="6258808" y="5671510"/>
            <a:chExt cx="2800800" cy="637215"/>
          </a:xfrm>
        </p:grpSpPr>
        <p:sp>
          <p:nvSpPr>
            <p:cNvPr id="681" name="Google Shape;681;p44"/>
            <p:cNvSpPr/>
            <p:nvPr/>
          </p:nvSpPr>
          <p:spPr>
            <a:xfrm>
              <a:off x="6263218" y="5671510"/>
              <a:ext cx="2697447" cy="637215"/>
            </a:xfrm>
            <a:prstGeom prst="rect">
              <a:avLst/>
            </a:prstGeom>
            <a:solidFill>
              <a:srgbClr val="D3F1F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Noto Sans JP"/>
                <a:ea typeface="Noto Sans JP"/>
                <a:cs typeface="Noto Sans JP"/>
                <a:sym typeface="Noto Sans JP"/>
              </a:endParaRPr>
            </a:p>
          </p:txBody>
        </p:sp>
        <p:sp>
          <p:nvSpPr>
            <p:cNvPr id="682" name="Google Shape;682;p44"/>
            <p:cNvSpPr/>
            <p:nvPr/>
          </p:nvSpPr>
          <p:spPr>
            <a:xfrm>
              <a:off x="6263218" y="5682870"/>
              <a:ext cx="2697447" cy="261950"/>
            </a:xfrm>
            <a:prstGeom prst="rect">
              <a:avLst/>
            </a:prstGeom>
            <a:solidFill>
              <a:srgbClr val="36BFD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 sz="1400" b="1" i="0" u="none" strike="noStrike" cap="none">
                  <a:solidFill>
                    <a:schemeClr val="lt1"/>
                  </a:solidFill>
                  <a:latin typeface="Noto Sans JP"/>
                  <a:ea typeface="Noto Sans JP"/>
                  <a:cs typeface="Noto Sans JP"/>
                  <a:sym typeface="Noto Sans JP"/>
                </a:rPr>
                <a:t>議決</a:t>
              </a:r>
              <a:endParaRPr sz="1400" b="1" i="0" u="none" strike="noStrike" cap="none">
                <a:solidFill>
                  <a:srgbClr val="000000"/>
                </a:solidFill>
                <a:latin typeface="Arial"/>
                <a:ea typeface="Arial"/>
                <a:cs typeface="Arial"/>
                <a:sym typeface="Arial"/>
              </a:endParaRPr>
            </a:p>
          </p:txBody>
        </p:sp>
        <p:sp>
          <p:nvSpPr>
            <p:cNvPr id="683" name="Google Shape;683;p44"/>
            <p:cNvSpPr txBox="1"/>
            <p:nvPr/>
          </p:nvSpPr>
          <p:spPr>
            <a:xfrm>
              <a:off x="6258808" y="5981062"/>
              <a:ext cx="28008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1200"/>
                <a:buFont typeface="Arial"/>
                <a:buNone/>
              </a:pPr>
              <a:r>
                <a:rPr lang="ja" sz="1200" b="1" i="0" u="none" strike="noStrike" cap="none">
                  <a:solidFill>
                    <a:schemeClr val="dk1"/>
                  </a:solidFill>
                  <a:latin typeface="Noto Sans JP"/>
                  <a:ea typeface="Noto Sans JP"/>
                  <a:cs typeface="Noto Sans JP"/>
                  <a:sym typeface="Noto Sans JP"/>
                </a:rPr>
                <a:t>議会の話し合いで予算が決まります。</a:t>
              </a:r>
              <a:endParaRPr sz="1200" b="1" i="0" u="none" strike="noStrike" cap="none">
                <a:solidFill>
                  <a:schemeClr val="dk1"/>
                </a:solidFill>
                <a:latin typeface="Noto Sans JP"/>
                <a:ea typeface="Noto Sans JP"/>
                <a:cs typeface="Noto Sans JP"/>
                <a:sym typeface="Noto Sans JP"/>
              </a:endParaRPr>
            </a:p>
          </p:txBody>
        </p:sp>
      </p:grpSp>
      <p:grpSp>
        <p:nvGrpSpPr>
          <p:cNvPr id="684" name="Google Shape;684;p44"/>
          <p:cNvGrpSpPr/>
          <p:nvPr/>
        </p:nvGrpSpPr>
        <p:grpSpPr>
          <a:xfrm>
            <a:off x="3111614" y="3004534"/>
            <a:ext cx="1223400" cy="636071"/>
            <a:chOff x="3051223" y="3743701"/>
            <a:chExt cx="1223400" cy="636071"/>
          </a:xfrm>
        </p:grpSpPr>
        <p:sp>
          <p:nvSpPr>
            <p:cNvPr id="685" name="Google Shape;685;p44"/>
            <p:cNvSpPr txBox="1"/>
            <p:nvPr/>
          </p:nvSpPr>
          <p:spPr>
            <a:xfrm>
              <a:off x="3377434" y="3743701"/>
              <a:ext cx="543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1400"/>
                <a:buFont typeface="Arial"/>
                <a:buNone/>
              </a:pPr>
              <a:r>
                <a:rPr lang="ja" sz="1400" b="1" i="0" u="none" strike="noStrike" cap="none">
                  <a:solidFill>
                    <a:srgbClr val="DB920F"/>
                  </a:solidFill>
                  <a:latin typeface="Noto Sans JP"/>
                  <a:ea typeface="Noto Sans JP"/>
                  <a:cs typeface="Noto Sans JP"/>
                  <a:sym typeface="Noto Sans JP"/>
                </a:rPr>
                <a:t>選挙</a:t>
              </a:r>
              <a:endParaRPr sz="1400" b="1" i="0" u="none" strike="noStrike" cap="none">
                <a:solidFill>
                  <a:srgbClr val="DB920F"/>
                </a:solidFill>
                <a:latin typeface="Noto Sans JP"/>
                <a:ea typeface="Noto Sans JP"/>
                <a:cs typeface="Noto Sans JP"/>
                <a:sym typeface="Noto Sans JP"/>
              </a:endParaRPr>
            </a:p>
          </p:txBody>
        </p:sp>
        <p:sp>
          <p:nvSpPr>
            <p:cNvPr id="686" name="Google Shape;686;p44"/>
            <p:cNvSpPr txBox="1"/>
            <p:nvPr/>
          </p:nvSpPr>
          <p:spPr>
            <a:xfrm>
              <a:off x="3051223" y="3996672"/>
              <a:ext cx="1223400" cy="3831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900"/>
                <a:buFont typeface="Arial"/>
                <a:buNone/>
              </a:pPr>
              <a:r>
                <a:rPr lang="ja" sz="900" b="1" i="0" u="none" strike="noStrike" cap="none">
                  <a:solidFill>
                    <a:schemeClr val="dk1"/>
                  </a:solidFill>
                  <a:latin typeface="Noto Sans JP"/>
                  <a:ea typeface="Noto Sans JP"/>
                  <a:cs typeface="Noto Sans JP"/>
                  <a:sym typeface="Noto Sans JP"/>
                </a:rPr>
                <a:t>国民の代表である</a:t>
              </a:r>
              <a:endParaRPr sz="900" b="1" i="0" u="none" strike="noStrike" cap="none">
                <a:solidFill>
                  <a:schemeClr val="dk1"/>
                </a:solidFill>
                <a:latin typeface="Noto Sans JP"/>
                <a:ea typeface="Noto Sans JP"/>
                <a:cs typeface="Noto Sans JP"/>
                <a:sym typeface="Noto Sans JP"/>
              </a:endParaRPr>
            </a:p>
            <a:p>
              <a:pPr marL="0" marR="0" lvl="0" indent="0" algn="l" rtl="0">
                <a:lnSpc>
                  <a:spcPct val="110000"/>
                </a:lnSpc>
                <a:spcBef>
                  <a:spcPts val="0"/>
                </a:spcBef>
                <a:spcAft>
                  <a:spcPts val="0"/>
                </a:spcAft>
                <a:buClr>
                  <a:srgbClr val="000000"/>
                </a:buClr>
                <a:buSzPts val="900"/>
                <a:buFont typeface="Arial"/>
                <a:buNone/>
              </a:pPr>
              <a:r>
                <a:rPr lang="ja" sz="900" b="1" i="0" u="none" strike="noStrike" cap="none">
                  <a:solidFill>
                    <a:schemeClr val="dk1"/>
                  </a:solidFill>
                  <a:latin typeface="Noto Sans JP"/>
                  <a:ea typeface="Noto Sans JP"/>
                  <a:cs typeface="Noto Sans JP"/>
                  <a:sym typeface="Noto Sans JP"/>
                </a:rPr>
                <a:t>国会議員を選びます</a:t>
              </a:r>
              <a:endParaRPr sz="900" b="1" i="0" u="none" strike="noStrike" cap="none">
                <a:solidFill>
                  <a:schemeClr val="dk1"/>
                </a:solidFill>
                <a:latin typeface="Noto Sans JP"/>
                <a:ea typeface="Noto Sans JP"/>
                <a:cs typeface="Noto Sans JP"/>
                <a:sym typeface="Noto Sans JP"/>
              </a:endParaRPr>
            </a:p>
          </p:txBody>
        </p:sp>
      </p:grpSp>
      <p:grpSp>
        <p:nvGrpSpPr>
          <p:cNvPr id="687" name="Google Shape;687;p44"/>
          <p:cNvGrpSpPr/>
          <p:nvPr/>
        </p:nvGrpSpPr>
        <p:grpSpPr>
          <a:xfrm>
            <a:off x="5023103" y="3950360"/>
            <a:ext cx="1107900" cy="935477"/>
            <a:chOff x="5189574" y="3749095"/>
            <a:chExt cx="1107900" cy="935477"/>
          </a:xfrm>
        </p:grpSpPr>
        <p:sp>
          <p:nvSpPr>
            <p:cNvPr id="688" name="Google Shape;688;p44"/>
            <p:cNvSpPr txBox="1"/>
            <p:nvPr/>
          </p:nvSpPr>
          <p:spPr>
            <a:xfrm>
              <a:off x="5421485" y="3749095"/>
              <a:ext cx="543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1400"/>
                <a:buFont typeface="Arial"/>
                <a:buNone/>
              </a:pPr>
              <a:r>
                <a:rPr lang="ja" sz="1400" b="1" i="0" u="none" strike="noStrike" cap="none">
                  <a:solidFill>
                    <a:srgbClr val="DB920F"/>
                  </a:solidFill>
                  <a:latin typeface="Noto Sans JP"/>
                  <a:ea typeface="Noto Sans JP"/>
                  <a:cs typeface="Noto Sans JP"/>
                  <a:sym typeface="Noto Sans JP"/>
                </a:rPr>
                <a:t>選挙</a:t>
              </a:r>
              <a:endParaRPr sz="1400" b="1" i="0" u="none" strike="noStrike" cap="none">
                <a:solidFill>
                  <a:srgbClr val="DB920F"/>
                </a:solidFill>
                <a:latin typeface="Noto Sans JP"/>
                <a:ea typeface="Noto Sans JP"/>
                <a:cs typeface="Noto Sans JP"/>
                <a:sym typeface="Noto Sans JP"/>
              </a:endParaRPr>
            </a:p>
          </p:txBody>
        </p:sp>
        <p:sp>
          <p:nvSpPr>
            <p:cNvPr id="689" name="Google Shape;689;p44"/>
            <p:cNvSpPr txBox="1"/>
            <p:nvPr/>
          </p:nvSpPr>
          <p:spPr>
            <a:xfrm>
              <a:off x="5189574" y="3996672"/>
              <a:ext cx="1107900" cy="6879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900"/>
                <a:buFont typeface="Arial"/>
                <a:buNone/>
              </a:pPr>
              <a:r>
                <a:rPr lang="ja" sz="900" b="1" i="0" u="none" strike="noStrike" cap="none">
                  <a:solidFill>
                    <a:schemeClr val="dk1"/>
                  </a:solidFill>
                  <a:latin typeface="Noto Sans JP"/>
                  <a:ea typeface="Noto Sans JP"/>
                  <a:cs typeface="Noto Sans JP"/>
                  <a:sym typeface="Noto Sans JP"/>
                </a:rPr>
                <a:t>住民の代表である</a:t>
              </a:r>
              <a:endParaRPr sz="900" b="1" i="0" u="none" strike="noStrike" cap="none">
                <a:solidFill>
                  <a:schemeClr val="dk1"/>
                </a:solidFill>
                <a:latin typeface="Noto Sans JP"/>
                <a:ea typeface="Noto Sans JP"/>
                <a:cs typeface="Noto Sans JP"/>
                <a:sym typeface="Noto Sans JP"/>
              </a:endParaRPr>
            </a:p>
            <a:p>
              <a:pPr marL="0" marR="0" lvl="0" indent="0" algn="l" rtl="0">
                <a:lnSpc>
                  <a:spcPct val="110000"/>
                </a:lnSpc>
                <a:spcBef>
                  <a:spcPts val="0"/>
                </a:spcBef>
                <a:spcAft>
                  <a:spcPts val="0"/>
                </a:spcAft>
                <a:buClr>
                  <a:srgbClr val="000000"/>
                </a:buClr>
                <a:buSzPts val="900"/>
                <a:buFont typeface="Arial"/>
                <a:buNone/>
              </a:pPr>
              <a:r>
                <a:rPr lang="ja" sz="900" b="1" i="0" u="none" strike="noStrike" cap="none">
                  <a:solidFill>
                    <a:schemeClr val="dk1"/>
                  </a:solidFill>
                  <a:latin typeface="Noto Sans JP"/>
                  <a:ea typeface="Noto Sans JP"/>
                  <a:cs typeface="Noto Sans JP"/>
                  <a:sym typeface="Noto Sans JP"/>
                </a:rPr>
                <a:t>都道府県・</a:t>
              </a:r>
              <a:endParaRPr sz="900" b="1" i="0" u="none" strike="noStrike" cap="none">
                <a:solidFill>
                  <a:schemeClr val="dk1"/>
                </a:solidFill>
                <a:latin typeface="Noto Sans JP"/>
                <a:ea typeface="Noto Sans JP"/>
                <a:cs typeface="Noto Sans JP"/>
                <a:sym typeface="Noto Sans JP"/>
              </a:endParaRPr>
            </a:p>
            <a:p>
              <a:pPr marL="0" marR="0" lvl="0" indent="0" algn="l" rtl="0">
                <a:lnSpc>
                  <a:spcPct val="110000"/>
                </a:lnSpc>
                <a:spcBef>
                  <a:spcPts val="0"/>
                </a:spcBef>
                <a:spcAft>
                  <a:spcPts val="0"/>
                </a:spcAft>
                <a:buClr>
                  <a:srgbClr val="000000"/>
                </a:buClr>
                <a:buSzPts val="900"/>
                <a:buFont typeface="Arial"/>
                <a:buNone/>
              </a:pPr>
              <a:r>
                <a:rPr lang="ja" sz="900" b="1" i="0" u="none" strike="noStrike" cap="none">
                  <a:solidFill>
                    <a:schemeClr val="dk1"/>
                  </a:solidFill>
                  <a:latin typeface="Noto Sans JP"/>
                  <a:ea typeface="Noto Sans JP"/>
                  <a:cs typeface="Noto Sans JP"/>
                  <a:sym typeface="Noto Sans JP"/>
                </a:rPr>
                <a:t>市区町村議会</a:t>
              </a:r>
              <a:endParaRPr sz="900" b="1" i="0" u="none" strike="noStrike" cap="none">
                <a:solidFill>
                  <a:schemeClr val="dk1"/>
                </a:solidFill>
                <a:latin typeface="Noto Sans JP"/>
                <a:ea typeface="Noto Sans JP"/>
                <a:cs typeface="Noto Sans JP"/>
                <a:sym typeface="Noto Sans JP"/>
              </a:endParaRPr>
            </a:p>
            <a:p>
              <a:pPr marL="0" marR="0" lvl="0" indent="0" algn="l" rtl="0">
                <a:lnSpc>
                  <a:spcPct val="110000"/>
                </a:lnSpc>
                <a:spcBef>
                  <a:spcPts val="0"/>
                </a:spcBef>
                <a:spcAft>
                  <a:spcPts val="0"/>
                </a:spcAft>
                <a:buClr>
                  <a:srgbClr val="000000"/>
                </a:buClr>
                <a:buSzPts val="900"/>
                <a:buFont typeface="Arial"/>
                <a:buNone/>
              </a:pPr>
              <a:r>
                <a:rPr lang="ja" sz="900" b="1" i="0" u="none" strike="noStrike" cap="none">
                  <a:solidFill>
                    <a:schemeClr val="dk1"/>
                  </a:solidFill>
                  <a:latin typeface="Noto Sans JP"/>
                  <a:ea typeface="Noto Sans JP"/>
                  <a:cs typeface="Noto Sans JP"/>
                  <a:sym typeface="Noto Sans JP"/>
                </a:rPr>
                <a:t>議員を選びます</a:t>
              </a:r>
              <a:endParaRPr sz="900" b="1" i="0" u="none" strike="noStrike" cap="none">
                <a:solidFill>
                  <a:schemeClr val="dk1"/>
                </a:solidFill>
                <a:latin typeface="Noto Sans JP"/>
                <a:ea typeface="Noto Sans JP"/>
                <a:cs typeface="Noto Sans JP"/>
                <a:sym typeface="Noto Sans JP"/>
              </a:endParaRPr>
            </a:p>
          </p:txBody>
        </p:sp>
      </p:grpSp>
      <p:grpSp>
        <p:nvGrpSpPr>
          <p:cNvPr id="690" name="Google Shape;690;p44"/>
          <p:cNvGrpSpPr/>
          <p:nvPr/>
        </p:nvGrpSpPr>
        <p:grpSpPr>
          <a:xfrm>
            <a:off x="5023103" y="2530582"/>
            <a:ext cx="1107900" cy="940343"/>
            <a:chOff x="5189574" y="2180717"/>
            <a:chExt cx="1107900" cy="940343"/>
          </a:xfrm>
        </p:grpSpPr>
        <p:sp>
          <p:nvSpPr>
            <p:cNvPr id="691" name="Google Shape;691;p44"/>
            <p:cNvSpPr txBox="1"/>
            <p:nvPr/>
          </p:nvSpPr>
          <p:spPr>
            <a:xfrm>
              <a:off x="5426090" y="2180717"/>
              <a:ext cx="543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1400"/>
                <a:buFont typeface="Arial"/>
                <a:buNone/>
              </a:pPr>
              <a:r>
                <a:rPr lang="ja" sz="1400" b="1" i="0" u="none" strike="noStrike" cap="none">
                  <a:solidFill>
                    <a:srgbClr val="DB920F"/>
                  </a:solidFill>
                  <a:latin typeface="Noto Sans JP"/>
                  <a:ea typeface="Noto Sans JP"/>
                  <a:cs typeface="Noto Sans JP"/>
                  <a:sym typeface="Noto Sans JP"/>
                </a:rPr>
                <a:t>選挙</a:t>
              </a:r>
              <a:endParaRPr sz="1400" b="1" i="0" u="none" strike="noStrike" cap="none">
                <a:solidFill>
                  <a:srgbClr val="DB920F"/>
                </a:solidFill>
                <a:latin typeface="Noto Sans JP"/>
                <a:ea typeface="Noto Sans JP"/>
                <a:cs typeface="Noto Sans JP"/>
                <a:sym typeface="Noto Sans JP"/>
              </a:endParaRPr>
            </a:p>
          </p:txBody>
        </p:sp>
        <p:sp>
          <p:nvSpPr>
            <p:cNvPr id="692" name="Google Shape;692;p44"/>
            <p:cNvSpPr txBox="1"/>
            <p:nvPr/>
          </p:nvSpPr>
          <p:spPr>
            <a:xfrm>
              <a:off x="5189574" y="2433160"/>
              <a:ext cx="1107900" cy="6879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900"/>
                <a:buFont typeface="Arial"/>
                <a:buNone/>
              </a:pPr>
              <a:r>
                <a:rPr lang="ja" sz="900" b="1" i="0" u="none" strike="noStrike" cap="none">
                  <a:solidFill>
                    <a:schemeClr val="dk1"/>
                  </a:solidFill>
                  <a:latin typeface="Noto Sans JP"/>
                  <a:ea typeface="Noto Sans JP"/>
                  <a:cs typeface="Noto Sans JP"/>
                  <a:sym typeface="Noto Sans JP"/>
                </a:rPr>
                <a:t>住民の代表である</a:t>
              </a:r>
              <a:endParaRPr sz="900" b="1" i="0" u="none" strike="noStrike" cap="none">
                <a:solidFill>
                  <a:schemeClr val="dk1"/>
                </a:solidFill>
                <a:latin typeface="Noto Sans JP"/>
                <a:ea typeface="Noto Sans JP"/>
                <a:cs typeface="Noto Sans JP"/>
                <a:sym typeface="Noto Sans JP"/>
              </a:endParaRPr>
            </a:p>
            <a:p>
              <a:pPr marL="0" marR="0" lvl="0" indent="0" algn="l" rtl="0">
                <a:lnSpc>
                  <a:spcPct val="110000"/>
                </a:lnSpc>
                <a:spcBef>
                  <a:spcPts val="0"/>
                </a:spcBef>
                <a:spcAft>
                  <a:spcPts val="0"/>
                </a:spcAft>
                <a:buClr>
                  <a:srgbClr val="000000"/>
                </a:buClr>
                <a:buSzPts val="900"/>
                <a:buFont typeface="Arial"/>
                <a:buNone/>
              </a:pPr>
              <a:r>
                <a:rPr lang="ja" sz="900" b="1" i="0" u="none" strike="noStrike" cap="none">
                  <a:solidFill>
                    <a:schemeClr val="dk1"/>
                  </a:solidFill>
                  <a:latin typeface="Noto Sans JP"/>
                  <a:ea typeface="Noto Sans JP"/>
                  <a:cs typeface="Noto Sans JP"/>
                  <a:sym typeface="Noto Sans JP"/>
                </a:rPr>
                <a:t>都道府県知事・</a:t>
              </a:r>
              <a:endParaRPr sz="900" b="1" i="0" u="none" strike="noStrike" cap="none">
                <a:solidFill>
                  <a:schemeClr val="dk1"/>
                </a:solidFill>
                <a:latin typeface="Noto Sans JP"/>
                <a:ea typeface="Noto Sans JP"/>
                <a:cs typeface="Noto Sans JP"/>
                <a:sym typeface="Noto Sans JP"/>
              </a:endParaRPr>
            </a:p>
            <a:p>
              <a:pPr marL="0" marR="0" lvl="0" indent="0" algn="l" rtl="0">
                <a:lnSpc>
                  <a:spcPct val="110000"/>
                </a:lnSpc>
                <a:spcBef>
                  <a:spcPts val="0"/>
                </a:spcBef>
                <a:spcAft>
                  <a:spcPts val="0"/>
                </a:spcAft>
                <a:buClr>
                  <a:srgbClr val="000000"/>
                </a:buClr>
                <a:buSzPts val="900"/>
                <a:buFont typeface="Arial"/>
                <a:buNone/>
              </a:pPr>
              <a:r>
                <a:rPr lang="ja" sz="900" b="1" i="0" u="none" strike="noStrike" cap="none">
                  <a:solidFill>
                    <a:schemeClr val="dk1"/>
                  </a:solidFill>
                  <a:latin typeface="Noto Sans JP"/>
                  <a:ea typeface="Noto Sans JP"/>
                  <a:cs typeface="Noto Sans JP"/>
                  <a:sym typeface="Noto Sans JP"/>
                </a:rPr>
                <a:t>市区町村長</a:t>
              </a:r>
              <a:endParaRPr sz="900" b="1" i="0" u="none" strike="noStrike" cap="none">
                <a:solidFill>
                  <a:schemeClr val="dk1"/>
                </a:solidFill>
                <a:latin typeface="Noto Sans JP"/>
                <a:ea typeface="Noto Sans JP"/>
                <a:cs typeface="Noto Sans JP"/>
                <a:sym typeface="Noto Sans JP"/>
              </a:endParaRPr>
            </a:p>
            <a:p>
              <a:pPr marL="0" marR="0" lvl="0" indent="0" algn="l" rtl="0">
                <a:lnSpc>
                  <a:spcPct val="110000"/>
                </a:lnSpc>
                <a:spcBef>
                  <a:spcPts val="0"/>
                </a:spcBef>
                <a:spcAft>
                  <a:spcPts val="0"/>
                </a:spcAft>
                <a:buClr>
                  <a:srgbClr val="000000"/>
                </a:buClr>
                <a:buSzPts val="900"/>
                <a:buFont typeface="Arial"/>
                <a:buNone/>
              </a:pPr>
              <a:r>
                <a:rPr lang="ja" sz="900" b="1" i="0" u="none" strike="noStrike" cap="none">
                  <a:solidFill>
                    <a:schemeClr val="dk1"/>
                  </a:solidFill>
                  <a:latin typeface="Noto Sans JP"/>
                  <a:ea typeface="Noto Sans JP"/>
                  <a:cs typeface="Noto Sans JP"/>
                  <a:sym typeface="Noto Sans JP"/>
                </a:rPr>
                <a:t>を選びます</a:t>
              </a:r>
              <a:endParaRPr sz="900" b="1" i="0" u="none" strike="noStrike" cap="none">
                <a:solidFill>
                  <a:schemeClr val="dk1"/>
                </a:solidFill>
                <a:latin typeface="Noto Sans JP"/>
                <a:ea typeface="Noto Sans JP"/>
                <a:cs typeface="Noto Sans JP"/>
                <a:sym typeface="Noto Sans JP"/>
              </a:endParaRPr>
            </a:p>
          </p:txBody>
        </p:sp>
      </p:grpSp>
      <p:sp>
        <p:nvSpPr>
          <p:cNvPr id="693" name="Google Shape;693;p44"/>
          <p:cNvSpPr txBox="1"/>
          <p:nvPr/>
        </p:nvSpPr>
        <p:spPr>
          <a:xfrm>
            <a:off x="3325304" y="1743780"/>
            <a:ext cx="795900" cy="492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 sz="1400" b="1" i="0" u="none" strike="noStrike" cap="none">
                <a:solidFill>
                  <a:srgbClr val="6BA42C"/>
                </a:solidFill>
                <a:latin typeface="Noto Sans JP"/>
                <a:ea typeface="Noto Sans JP"/>
                <a:cs typeface="Noto Sans JP"/>
                <a:sym typeface="Noto Sans JP"/>
              </a:rPr>
              <a:t>税金</a:t>
            </a:r>
            <a:endParaRPr sz="1400" b="1" i="0" u="none" strike="noStrike" cap="none">
              <a:solidFill>
                <a:srgbClr val="6BA42C"/>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1200"/>
              <a:buFont typeface="Arial"/>
              <a:buNone/>
            </a:pPr>
            <a:r>
              <a:rPr lang="ja" sz="1200" b="1" i="0" u="none" strike="noStrike" cap="none">
                <a:solidFill>
                  <a:srgbClr val="6BA42C"/>
                </a:solidFill>
                <a:latin typeface="Noto Sans JP"/>
                <a:ea typeface="Noto Sans JP"/>
                <a:cs typeface="Noto Sans JP"/>
                <a:sym typeface="Noto Sans JP"/>
              </a:rPr>
              <a:t>（国税）</a:t>
            </a:r>
            <a:endParaRPr sz="1200" b="1" i="0" u="none" strike="noStrike" cap="none">
              <a:solidFill>
                <a:srgbClr val="6BA42C"/>
              </a:solidFill>
              <a:latin typeface="Noto Sans JP"/>
              <a:ea typeface="Noto Sans JP"/>
              <a:cs typeface="Noto Sans JP"/>
              <a:sym typeface="Noto Sans JP"/>
            </a:endParaRPr>
          </a:p>
        </p:txBody>
      </p:sp>
      <p:sp>
        <p:nvSpPr>
          <p:cNvPr id="694" name="Google Shape;694;p44"/>
          <p:cNvSpPr txBox="1"/>
          <p:nvPr/>
        </p:nvSpPr>
        <p:spPr>
          <a:xfrm>
            <a:off x="5086795" y="1743780"/>
            <a:ext cx="980700" cy="492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 sz="1400" b="1" i="0" u="none" strike="noStrike" cap="none">
                <a:solidFill>
                  <a:srgbClr val="1F7EA9"/>
                </a:solidFill>
                <a:latin typeface="Noto Sans JP"/>
                <a:ea typeface="Noto Sans JP"/>
                <a:cs typeface="Noto Sans JP"/>
                <a:sym typeface="Noto Sans JP"/>
              </a:rPr>
              <a:t>税金</a:t>
            </a:r>
            <a:endParaRPr sz="1400" b="1" i="0" u="none" strike="noStrike" cap="none">
              <a:solidFill>
                <a:srgbClr val="1F7EA9"/>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1200"/>
              <a:buFont typeface="Arial"/>
              <a:buNone/>
            </a:pPr>
            <a:r>
              <a:rPr lang="ja" sz="1200" b="1" i="0" u="none" strike="noStrike" cap="none">
                <a:solidFill>
                  <a:srgbClr val="1F7EA9"/>
                </a:solidFill>
                <a:latin typeface="Noto Sans JP"/>
                <a:ea typeface="Noto Sans JP"/>
                <a:cs typeface="Noto Sans JP"/>
                <a:sym typeface="Noto Sans JP"/>
              </a:rPr>
              <a:t>（地方税）</a:t>
            </a:r>
            <a:endParaRPr sz="1200" b="1" i="0" u="none" strike="noStrike" cap="none">
              <a:solidFill>
                <a:srgbClr val="1F7EA9"/>
              </a:solidFill>
              <a:latin typeface="Noto Sans JP"/>
              <a:ea typeface="Noto Sans JP"/>
              <a:cs typeface="Noto Sans JP"/>
              <a:sym typeface="Noto Sans JP"/>
            </a:endParaRPr>
          </a:p>
        </p:txBody>
      </p:sp>
      <p:sp>
        <p:nvSpPr>
          <p:cNvPr id="695" name="Google Shape;695;p44"/>
          <p:cNvSpPr/>
          <p:nvPr/>
        </p:nvSpPr>
        <p:spPr>
          <a:xfrm rot="10800000">
            <a:off x="1363045" y="3451346"/>
            <a:ext cx="628038" cy="204009"/>
          </a:xfrm>
          <a:prstGeom prst="triangle">
            <a:avLst>
              <a:gd name="adj" fmla="val 50000"/>
            </a:avLst>
          </a:prstGeom>
          <a:gradFill>
            <a:gsLst>
              <a:gs pos="0">
                <a:srgbClr val="78B832"/>
              </a:gs>
              <a:gs pos="100000">
                <a:srgbClr val="B8E08C">
                  <a:alpha val="0"/>
                </a:srgbClr>
              </a:gs>
            </a:gsLst>
            <a:lin ang="5400000" scaled="0"/>
          </a:gradFill>
          <a:ln>
            <a:noFill/>
          </a:ln>
        </p:spPr>
        <p:txBody>
          <a:bodyPr spcFirstLastPara="1" wrap="square" lIns="91425" tIns="45700" rIns="91425" bIns="720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Noto Sans JP"/>
              <a:ea typeface="Noto Sans JP"/>
              <a:cs typeface="Noto Sans JP"/>
              <a:sym typeface="Noto Sans JP"/>
            </a:endParaRPr>
          </a:p>
        </p:txBody>
      </p:sp>
      <p:grpSp>
        <p:nvGrpSpPr>
          <p:cNvPr id="696" name="Google Shape;696;p44"/>
          <p:cNvGrpSpPr/>
          <p:nvPr/>
        </p:nvGrpSpPr>
        <p:grpSpPr>
          <a:xfrm>
            <a:off x="6232922" y="3715330"/>
            <a:ext cx="2599637" cy="1512077"/>
            <a:chOff x="6232922" y="3715330"/>
            <a:chExt cx="2599637" cy="1512077"/>
          </a:xfrm>
        </p:grpSpPr>
        <p:sp>
          <p:nvSpPr>
            <p:cNvPr id="697" name="Google Shape;697;p44"/>
            <p:cNvSpPr/>
            <p:nvPr/>
          </p:nvSpPr>
          <p:spPr>
            <a:xfrm>
              <a:off x="6471852" y="3715330"/>
              <a:ext cx="2035742" cy="217276"/>
            </a:xfrm>
            <a:prstGeom prst="roundRect">
              <a:avLst>
                <a:gd name="adj" fmla="val 50000"/>
              </a:avLst>
            </a:prstGeom>
            <a:solidFill>
              <a:srgbClr val="36BFD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lt1"/>
                </a:buClr>
                <a:buSzPts val="1100"/>
                <a:buFont typeface="Noto Sans JP"/>
                <a:buNone/>
              </a:pPr>
              <a:r>
                <a:rPr lang="ja" sz="1100" b="1" i="0" u="none" strike="noStrike" cap="none">
                  <a:solidFill>
                    <a:schemeClr val="lt1"/>
                  </a:solidFill>
                  <a:latin typeface="Noto Sans JP"/>
                  <a:ea typeface="Noto Sans JP"/>
                  <a:cs typeface="Noto Sans JP"/>
                  <a:sym typeface="Noto Sans JP"/>
                </a:rPr>
                <a:t>都道府県・市区町村の議会</a:t>
              </a:r>
              <a:endParaRPr sz="1100" b="1" i="0" u="none" strike="noStrike" cap="none">
                <a:solidFill>
                  <a:schemeClr val="lt1"/>
                </a:solidFill>
                <a:latin typeface="Noto Sans JP"/>
                <a:ea typeface="Noto Sans JP"/>
                <a:cs typeface="Noto Sans JP"/>
                <a:sym typeface="Noto Sans JP"/>
              </a:endParaRPr>
            </a:p>
          </p:txBody>
        </p:sp>
        <p:pic>
          <p:nvPicPr>
            <p:cNvPr id="698" name="Google Shape;698;p44"/>
            <p:cNvPicPr preferRelativeResize="0"/>
            <p:nvPr/>
          </p:nvPicPr>
          <p:blipFill rotWithShape="1">
            <a:blip r:embed="rId6">
              <a:alphaModFix/>
            </a:blip>
            <a:srcRect/>
            <a:stretch/>
          </p:blipFill>
          <p:spPr>
            <a:xfrm>
              <a:off x="6232922" y="4014778"/>
              <a:ext cx="2599637" cy="1212629"/>
            </a:xfrm>
            <a:prstGeom prst="rect">
              <a:avLst/>
            </a:prstGeom>
            <a:noFill/>
            <a:ln>
              <a:noFill/>
            </a:ln>
          </p:spPr>
        </p:pic>
      </p:grpSp>
      <p:grpSp>
        <p:nvGrpSpPr>
          <p:cNvPr id="699" name="Google Shape;699;p44"/>
          <p:cNvGrpSpPr/>
          <p:nvPr/>
        </p:nvGrpSpPr>
        <p:grpSpPr>
          <a:xfrm>
            <a:off x="659193" y="3715330"/>
            <a:ext cx="2035742" cy="1506300"/>
            <a:chOff x="659193" y="3715330"/>
            <a:chExt cx="2035742" cy="1506300"/>
          </a:xfrm>
        </p:grpSpPr>
        <p:sp>
          <p:nvSpPr>
            <p:cNvPr id="700" name="Google Shape;700;p44"/>
            <p:cNvSpPr/>
            <p:nvPr/>
          </p:nvSpPr>
          <p:spPr>
            <a:xfrm>
              <a:off x="659193" y="3715330"/>
              <a:ext cx="2035742" cy="217276"/>
            </a:xfrm>
            <a:prstGeom prst="roundRect">
              <a:avLst>
                <a:gd name="adj" fmla="val 50000"/>
              </a:avLst>
            </a:prstGeom>
            <a:solidFill>
              <a:srgbClr val="92D050"/>
            </a:solidFill>
            <a:ln>
              <a:noFill/>
            </a:ln>
          </p:spPr>
          <p:txBody>
            <a:bodyPr spcFirstLastPara="1" wrap="square" lIns="91425" tIns="0" rIns="91425" bIns="0" anchor="ctr" anchorCtr="0">
              <a:noAutofit/>
            </a:bodyPr>
            <a:lstStyle/>
            <a:p>
              <a:pPr marL="0" marR="0" lvl="0" indent="0" algn="ctr" rtl="0">
                <a:lnSpc>
                  <a:spcPct val="100000"/>
                </a:lnSpc>
                <a:spcBef>
                  <a:spcPts val="0"/>
                </a:spcBef>
                <a:spcAft>
                  <a:spcPts val="0"/>
                </a:spcAft>
                <a:buClr>
                  <a:schemeClr val="lt1"/>
                </a:buClr>
                <a:buSzPts val="1200"/>
                <a:buFont typeface="Noto Sans JP"/>
                <a:buNone/>
              </a:pPr>
              <a:r>
                <a:rPr lang="ja" sz="1200" b="1" i="0" u="none" strike="noStrike" cap="none">
                  <a:solidFill>
                    <a:schemeClr val="lt1"/>
                  </a:solidFill>
                  <a:latin typeface="Noto Sans JP"/>
                  <a:ea typeface="Noto Sans JP"/>
                  <a:cs typeface="Noto Sans JP"/>
                  <a:sym typeface="Noto Sans JP"/>
                </a:rPr>
                <a:t>国会</a:t>
              </a:r>
              <a:endParaRPr sz="1400" b="1" i="0" u="none" strike="noStrike" cap="none">
                <a:solidFill>
                  <a:srgbClr val="000000"/>
                </a:solidFill>
                <a:latin typeface="Arial"/>
                <a:ea typeface="Arial"/>
                <a:cs typeface="Arial"/>
                <a:sym typeface="Arial"/>
              </a:endParaRPr>
            </a:p>
          </p:txBody>
        </p:sp>
        <p:pic>
          <p:nvPicPr>
            <p:cNvPr id="701" name="Google Shape;701;p44"/>
            <p:cNvPicPr preferRelativeResize="0"/>
            <p:nvPr/>
          </p:nvPicPr>
          <p:blipFill rotWithShape="1">
            <a:blip r:embed="rId7">
              <a:alphaModFix/>
            </a:blip>
            <a:srcRect/>
            <a:stretch/>
          </p:blipFill>
          <p:spPr>
            <a:xfrm>
              <a:off x="766485" y="4014778"/>
              <a:ext cx="1821158" cy="1206852"/>
            </a:xfrm>
            <a:prstGeom prst="rect">
              <a:avLst/>
            </a:prstGeom>
            <a:noFill/>
            <a:ln>
              <a:noFill/>
            </a:ln>
          </p:spPr>
        </p:pic>
      </p:grpSp>
      <p:grpSp>
        <p:nvGrpSpPr>
          <p:cNvPr id="702" name="Google Shape;702;p44"/>
          <p:cNvGrpSpPr/>
          <p:nvPr/>
        </p:nvGrpSpPr>
        <p:grpSpPr>
          <a:xfrm>
            <a:off x="6931254" y="3201573"/>
            <a:ext cx="1107900" cy="453782"/>
            <a:chOff x="6931254" y="3201573"/>
            <a:chExt cx="1107900" cy="453782"/>
          </a:xfrm>
        </p:grpSpPr>
        <p:sp>
          <p:nvSpPr>
            <p:cNvPr id="703" name="Google Shape;703;p44"/>
            <p:cNvSpPr txBox="1"/>
            <p:nvPr/>
          </p:nvSpPr>
          <p:spPr>
            <a:xfrm>
              <a:off x="6931254" y="3201573"/>
              <a:ext cx="11079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1200"/>
                <a:buFont typeface="Arial"/>
                <a:buNone/>
              </a:pPr>
              <a:r>
                <a:rPr lang="ja" sz="1200" b="1" i="0" u="none" strike="noStrike" cap="none">
                  <a:solidFill>
                    <a:srgbClr val="1F7EA9"/>
                  </a:solidFill>
                  <a:latin typeface="Noto Sans JP"/>
                  <a:ea typeface="Noto Sans JP"/>
                  <a:cs typeface="Noto Sans JP"/>
                  <a:sym typeface="Noto Sans JP"/>
                </a:rPr>
                <a:t>予算案の提出</a:t>
              </a:r>
              <a:endParaRPr sz="1200" b="1" i="0" u="none" strike="noStrike" cap="none">
                <a:solidFill>
                  <a:srgbClr val="1F7EA9"/>
                </a:solidFill>
                <a:latin typeface="Noto Sans JP"/>
                <a:ea typeface="Noto Sans JP"/>
                <a:cs typeface="Noto Sans JP"/>
                <a:sym typeface="Noto Sans JP"/>
              </a:endParaRPr>
            </a:p>
          </p:txBody>
        </p:sp>
        <p:sp>
          <p:nvSpPr>
            <p:cNvPr id="704" name="Google Shape;704;p44"/>
            <p:cNvSpPr/>
            <p:nvPr/>
          </p:nvSpPr>
          <p:spPr>
            <a:xfrm rot="10800000">
              <a:off x="7159044" y="3451346"/>
              <a:ext cx="628038" cy="204009"/>
            </a:xfrm>
            <a:prstGeom prst="triangle">
              <a:avLst>
                <a:gd name="adj" fmla="val 50000"/>
              </a:avLst>
            </a:prstGeom>
            <a:gradFill>
              <a:gsLst>
                <a:gs pos="0">
                  <a:srgbClr val="2BA3D9"/>
                </a:gs>
                <a:gs pos="100000">
                  <a:srgbClr val="A0D6EE">
                    <a:alpha val="0"/>
                  </a:srgbClr>
                </a:gs>
              </a:gsLst>
              <a:lin ang="5400000" scaled="0"/>
            </a:gradFill>
            <a:ln>
              <a:noFill/>
            </a:ln>
          </p:spPr>
          <p:txBody>
            <a:bodyPr spcFirstLastPara="1" wrap="square" lIns="91425" tIns="45700" rIns="91425" bIns="720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Noto Sans JP"/>
                <a:ea typeface="Noto Sans JP"/>
                <a:cs typeface="Noto Sans JP"/>
                <a:sym typeface="Noto Sans JP"/>
              </a:endParaRPr>
            </a:p>
          </p:txBody>
        </p:sp>
      </p:grpSp>
      <p:sp>
        <p:nvSpPr>
          <p:cNvPr id="705" name="Google Shape;705;p44"/>
          <p:cNvSpPr/>
          <p:nvPr/>
        </p:nvSpPr>
        <p:spPr>
          <a:xfrm rot="10800000">
            <a:off x="7218721" y="5257872"/>
            <a:ext cx="628038" cy="204009"/>
          </a:xfrm>
          <a:prstGeom prst="triangle">
            <a:avLst>
              <a:gd name="adj" fmla="val 50000"/>
            </a:avLst>
          </a:prstGeom>
          <a:gradFill>
            <a:gsLst>
              <a:gs pos="0">
                <a:srgbClr val="2BA3D9"/>
              </a:gs>
              <a:gs pos="100000">
                <a:srgbClr val="A0D6EE">
                  <a:alpha val="0"/>
                </a:srgbClr>
              </a:gs>
            </a:gsLst>
            <a:lin ang="5400000" scaled="0"/>
          </a:gradFill>
          <a:ln>
            <a:noFill/>
          </a:ln>
        </p:spPr>
        <p:txBody>
          <a:bodyPr spcFirstLastPara="1" wrap="square" lIns="91425" tIns="45700" rIns="91425" bIns="720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Noto Sans JP"/>
              <a:ea typeface="Noto Sans JP"/>
              <a:cs typeface="Noto Sans JP"/>
              <a:sym typeface="Noto Sans JP"/>
            </a:endParaRPr>
          </a:p>
        </p:txBody>
      </p:sp>
      <p:sp>
        <p:nvSpPr>
          <p:cNvPr id="706" name="Google Shape;706;p44"/>
          <p:cNvSpPr/>
          <p:nvPr/>
        </p:nvSpPr>
        <p:spPr>
          <a:xfrm>
            <a:off x="4597273" y="1416426"/>
            <a:ext cx="1543726" cy="3571442"/>
          </a:xfrm>
          <a:prstGeom prst="bentArrow">
            <a:avLst>
              <a:gd name="adj1" fmla="val 11677"/>
              <a:gd name="adj2" fmla="val 11675"/>
              <a:gd name="adj3" fmla="val 16276"/>
              <a:gd name="adj4" fmla="val 19948"/>
            </a:avLst>
          </a:prstGeom>
          <a:solidFill>
            <a:srgbClr val="69CFDD"/>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Noto Sans JP"/>
              <a:ea typeface="Noto Sans JP"/>
              <a:cs typeface="Noto Sans JP"/>
              <a:sym typeface="Noto Sans JP"/>
            </a:endParaRPr>
          </a:p>
        </p:txBody>
      </p:sp>
      <p:sp>
        <p:nvSpPr>
          <p:cNvPr id="707" name="Google Shape;707;p44"/>
          <p:cNvSpPr/>
          <p:nvPr/>
        </p:nvSpPr>
        <p:spPr>
          <a:xfrm flipH="1">
            <a:off x="3043321" y="1416426"/>
            <a:ext cx="1503406" cy="3571442"/>
          </a:xfrm>
          <a:prstGeom prst="bentArrow">
            <a:avLst>
              <a:gd name="adj1" fmla="val 12609"/>
              <a:gd name="adj2" fmla="val 12377"/>
              <a:gd name="adj3" fmla="val 14932"/>
              <a:gd name="adj4" fmla="val 17609"/>
            </a:avLst>
          </a:prstGeom>
          <a:solidFill>
            <a:srgbClr val="92D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Noto Sans JP"/>
              <a:ea typeface="Noto Sans JP"/>
              <a:cs typeface="Noto Sans JP"/>
              <a:sym typeface="Noto Sans JP"/>
            </a:endParaRPr>
          </a:p>
        </p:txBody>
      </p:sp>
      <p:sp>
        <p:nvSpPr>
          <p:cNvPr id="708" name="Google Shape;708;p44"/>
          <p:cNvSpPr/>
          <p:nvPr/>
        </p:nvSpPr>
        <p:spPr>
          <a:xfrm>
            <a:off x="4852330" y="3655354"/>
            <a:ext cx="1271006" cy="1332513"/>
          </a:xfrm>
          <a:prstGeom prst="bentArrow">
            <a:avLst>
              <a:gd name="adj1" fmla="val 12284"/>
              <a:gd name="adj2" fmla="val 12419"/>
              <a:gd name="adj3" fmla="val 16066"/>
              <a:gd name="adj4" fmla="val 13849"/>
            </a:avLst>
          </a:prstGeom>
          <a:solidFill>
            <a:srgbClr val="F0A620"/>
          </a:solidFill>
          <a:ln>
            <a:noFill/>
          </a:ln>
        </p:spPr>
        <p:txBody>
          <a:bodyPr spcFirstLastPara="1" wrap="square" lIns="91425" tIns="45700" rIns="91425" bIns="720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Noto Sans JP"/>
              <a:ea typeface="Noto Sans JP"/>
              <a:cs typeface="Noto Sans JP"/>
              <a:sym typeface="Noto Sans JP"/>
            </a:endParaRPr>
          </a:p>
        </p:txBody>
      </p:sp>
      <p:grpSp>
        <p:nvGrpSpPr>
          <p:cNvPr id="709" name="Google Shape;709;p44"/>
          <p:cNvGrpSpPr/>
          <p:nvPr/>
        </p:nvGrpSpPr>
        <p:grpSpPr>
          <a:xfrm>
            <a:off x="3344844" y="4771999"/>
            <a:ext cx="2454300" cy="1453508"/>
            <a:chOff x="3344844" y="4762571"/>
            <a:chExt cx="2454300" cy="1453508"/>
          </a:xfrm>
        </p:grpSpPr>
        <p:pic>
          <p:nvPicPr>
            <p:cNvPr id="710" name="Google Shape;710;p44"/>
            <p:cNvPicPr preferRelativeResize="0"/>
            <p:nvPr/>
          </p:nvPicPr>
          <p:blipFill rotWithShape="1">
            <a:blip r:embed="rId8">
              <a:alphaModFix/>
            </a:blip>
            <a:srcRect/>
            <a:stretch/>
          </p:blipFill>
          <p:spPr>
            <a:xfrm>
              <a:off x="3693230" y="4762571"/>
              <a:ext cx="1757540" cy="1210660"/>
            </a:xfrm>
            <a:prstGeom prst="rect">
              <a:avLst/>
            </a:prstGeom>
            <a:noFill/>
            <a:ln>
              <a:noFill/>
            </a:ln>
          </p:spPr>
        </p:pic>
        <p:sp>
          <p:nvSpPr>
            <p:cNvPr id="711" name="Google Shape;711;p44"/>
            <p:cNvSpPr/>
            <p:nvPr/>
          </p:nvSpPr>
          <p:spPr>
            <a:xfrm>
              <a:off x="3344844" y="5954179"/>
              <a:ext cx="2454300" cy="261900"/>
            </a:xfrm>
            <a:prstGeom prst="roundRect">
              <a:avLst>
                <a:gd name="adj" fmla="val 50000"/>
              </a:avLst>
            </a:prstGeom>
            <a:solidFill>
              <a:srgbClr val="F0A620"/>
            </a:solidFill>
            <a:ln>
              <a:noFill/>
            </a:ln>
          </p:spPr>
          <p:txBody>
            <a:bodyPr spcFirstLastPara="1" wrap="square" lIns="91425" tIns="45700" rIns="91425" bIns="72000" anchor="ctr" anchorCtr="0">
              <a:noAutofit/>
            </a:bodyPr>
            <a:lstStyle/>
            <a:p>
              <a:pPr marL="0" marR="0" lvl="0" indent="0" algn="ctr" rtl="0">
                <a:lnSpc>
                  <a:spcPct val="100000"/>
                </a:lnSpc>
                <a:spcBef>
                  <a:spcPts val="0"/>
                </a:spcBef>
                <a:spcAft>
                  <a:spcPts val="0"/>
                </a:spcAft>
                <a:buClr>
                  <a:schemeClr val="lt1"/>
                </a:buClr>
                <a:buSzPts val="1150"/>
                <a:buFont typeface="Noto Sans JP"/>
                <a:buNone/>
              </a:pPr>
              <a:r>
                <a:rPr lang="ja" sz="1150" b="1" i="0" u="none" strike="noStrike" cap="none">
                  <a:solidFill>
                    <a:schemeClr val="lt1"/>
                  </a:solidFill>
                  <a:latin typeface="Noto Sans JP"/>
                  <a:ea typeface="Noto Sans JP"/>
                  <a:cs typeface="Noto Sans JP"/>
                  <a:sym typeface="Noto Sans JP"/>
                </a:rPr>
                <a:t>国　民</a:t>
              </a:r>
              <a:endParaRPr sz="1150" b="1" i="0" u="none" strike="noStrike" cap="none">
                <a:solidFill>
                  <a:schemeClr val="lt1"/>
                </a:solidFill>
                <a:latin typeface="Noto Sans JP"/>
                <a:ea typeface="Noto Sans JP"/>
                <a:cs typeface="Noto Sans JP"/>
                <a:sym typeface="Noto Sans JP"/>
              </a:endParaRPr>
            </a:p>
          </p:txBody>
        </p:sp>
      </p:grpSp>
      <p:sp>
        <p:nvSpPr>
          <p:cNvPr id="712" name="Google Shape;712;p44"/>
          <p:cNvSpPr txBox="1"/>
          <p:nvPr/>
        </p:nvSpPr>
        <p:spPr>
          <a:xfrm>
            <a:off x="240030" y="134966"/>
            <a:ext cx="8771002"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500"/>
              <a:buFont typeface="Arial"/>
              <a:buNone/>
            </a:pPr>
            <a:r>
              <a:rPr lang="ja" sz="2500" b="1" i="0" u="none" strike="noStrike" cap="none">
                <a:solidFill>
                  <a:srgbClr val="005BAD"/>
                </a:solidFill>
                <a:latin typeface="Noto Sans JP"/>
                <a:ea typeface="Noto Sans JP"/>
                <a:cs typeface="Noto Sans JP"/>
                <a:sym typeface="Noto Sans JP"/>
              </a:rPr>
              <a:t>２</a:t>
            </a:r>
            <a:r>
              <a:rPr lang="ja" sz="2200" b="1" i="0" u="none" strike="noStrike" cap="none">
                <a:solidFill>
                  <a:srgbClr val="005BAD"/>
                </a:solidFill>
                <a:latin typeface="Noto Sans JP"/>
                <a:ea typeface="Noto Sans JP"/>
                <a:cs typeface="Noto Sans JP"/>
                <a:sym typeface="Noto Sans JP"/>
              </a:rPr>
              <a:t>. </a:t>
            </a:r>
            <a:r>
              <a:rPr lang="ja" sz="2200" b="1" i="0" u="none" strike="noStrike" cap="none">
                <a:solidFill>
                  <a:schemeClr val="dk1"/>
                </a:solidFill>
                <a:latin typeface="Noto Sans JP"/>
                <a:ea typeface="Noto Sans JP"/>
                <a:cs typeface="Noto Sans JP"/>
                <a:sym typeface="Noto Sans JP"/>
              </a:rPr>
              <a:t>納税の義務と公平な税金</a:t>
            </a:r>
            <a:endParaRPr sz="1400" b="0" i="0" u="none" strike="noStrike" cap="none">
              <a:solidFill>
                <a:srgbClr val="000000"/>
              </a:solidFill>
              <a:latin typeface="Arial"/>
              <a:ea typeface="Arial"/>
              <a:cs typeface="Arial"/>
              <a:sym typeface="Arial"/>
            </a:endParaRPr>
          </a:p>
        </p:txBody>
      </p:sp>
      <p:grpSp>
        <p:nvGrpSpPr>
          <p:cNvPr id="713" name="Google Shape;713;p44"/>
          <p:cNvGrpSpPr/>
          <p:nvPr/>
        </p:nvGrpSpPr>
        <p:grpSpPr>
          <a:xfrm>
            <a:off x="-29057" y="6108719"/>
            <a:ext cx="832606" cy="749280"/>
            <a:chOff x="-35154" y="5996310"/>
            <a:chExt cx="945432" cy="850815"/>
          </a:xfrm>
        </p:grpSpPr>
        <p:sp>
          <p:nvSpPr>
            <p:cNvPr id="714" name="Google Shape;714;p44"/>
            <p:cNvSpPr/>
            <p:nvPr/>
          </p:nvSpPr>
          <p:spPr>
            <a:xfrm rot="5400000">
              <a:off x="29731" y="6013480"/>
              <a:ext cx="803912" cy="863377"/>
            </a:xfrm>
            <a:custGeom>
              <a:avLst/>
              <a:gdLst/>
              <a:ahLst/>
              <a:cxnLst/>
              <a:rect l="l" t="t" r="r" b="b"/>
              <a:pathLst>
                <a:path w="803912" h="863377" extrusionOk="0">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15" name="Google Shape;715;p44"/>
            <p:cNvSpPr/>
            <p:nvPr/>
          </p:nvSpPr>
          <p:spPr>
            <a:xfrm rot="5400000">
              <a:off x="29731" y="5966578"/>
              <a:ext cx="850815" cy="910278"/>
            </a:xfrm>
            <a:custGeom>
              <a:avLst/>
              <a:gdLst/>
              <a:ahLst/>
              <a:cxnLst/>
              <a:rect l="l" t="t" r="r" b="b"/>
              <a:pathLst>
                <a:path w="850815" h="910278" extrusionOk="0">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16" name="Google Shape;716;p44"/>
            <p:cNvSpPr txBox="1"/>
            <p:nvPr/>
          </p:nvSpPr>
          <p:spPr>
            <a:xfrm>
              <a:off x="-35154" y="6181034"/>
              <a:ext cx="825671" cy="5847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350"/>
                <a:buFont typeface="Arial"/>
                <a:buNone/>
              </a:pPr>
              <a:r>
                <a:rPr lang="ja" sz="1350" b="1" i="0" u="none" strike="noStrike" cap="none">
                  <a:solidFill>
                    <a:srgbClr val="005BAD"/>
                  </a:solidFill>
                  <a:latin typeface="Noto Sans JP"/>
                  <a:ea typeface="Noto Sans JP"/>
                  <a:cs typeface="Noto Sans JP"/>
                  <a:sym typeface="Noto Sans JP"/>
                </a:rPr>
                <a:t>もっと</a:t>
              </a:r>
              <a:endParaRPr sz="1350" b="1" i="0" u="none" strike="noStrike" cap="none">
                <a:solidFill>
                  <a:srgbClr val="005BAD"/>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1350"/>
                <a:buFont typeface="Arial"/>
                <a:buNone/>
              </a:pPr>
              <a:r>
                <a:rPr lang="ja" sz="1350" b="1" i="0" u="none" strike="noStrike" cap="none">
                  <a:solidFill>
                    <a:srgbClr val="005BAD"/>
                  </a:solidFill>
                  <a:latin typeface="Noto Sans JP"/>
                  <a:ea typeface="Noto Sans JP"/>
                  <a:cs typeface="Noto Sans JP"/>
                  <a:sym typeface="Noto Sans JP"/>
                </a:rPr>
                <a:t>詳しく</a:t>
              </a:r>
              <a:endParaRPr sz="1350" b="1" i="0" u="none" strike="noStrike" cap="none">
                <a:solidFill>
                  <a:srgbClr val="005BAD"/>
                </a:solidFill>
                <a:latin typeface="Noto Sans JP"/>
                <a:ea typeface="Noto Sans JP"/>
                <a:cs typeface="Noto Sans JP"/>
                <a:sym typeface="Noto Sans JP"/>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7"/>
                                        </p:tgtEl>
                                        <p:attrNameLst>
                                          <p:attrName>style.visibility</p:attrName>
                                        </p:attrNameLst>
                                      </p:cBhvr>
                                      <p:to>
                                        <p:strVal val="visible"/>
                                      </p:to>
                                    </p:set>
                                    <p:animEffect transition="in" filter="fade">
                                      <p:cBhvr>
                                        <p:cTn id="7" dur="600"/>
                                        <p:tgtEl>
                                          <p:spTgt spid="6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09"/>
                                        </p:tgtEl>
                                        <p:attrNameLst>
                                          <p:attrName>style.visibility</p:attrName>
                                        </p:attrNameLst>
                                      </p:cBhvr>
                                      <p:to>
                                        <p:strVal val="visible"/>
                                      </p:to>
                                    </p:set>
                                    <p:animEffect transition="in" filter="fade">
                                      <p:cBhvr>
                                        <p:cTn id="12" dur="500"/>
                                        <p:tgtEl>
                                          <p:spTgt spid="709"/>
                                        </p:tgtEl>
                                      </p:cBhvr>
                                    </p:animEffect>
                                  </p:childTnLst>
                                </p:cTn>
                              </p:par>
                              <p:par>
                                <p:cTn id="13" presetID="10" presetClass="entr" presetSubtype="0" fill="hold" nodeType="withEffect">
                                  <p:stCondLst>
                                    <p:cond delay="0"/>
                                  </p:stCondLst>
                                  <p:childTnLst>
                                    <p:set>
                                      <p:cBhvr>
                                        <p:cTn id="14" dur="1" fill="hold">
                                          <p:stCondLst>
                                            <p:cond delay="0"/>
                                          </p:stCondLst>
                                        </p:cTn>
                                        <p:tgtEl>
                                          <p:spTgt spid="663"/>
                                        </p:tgtEl>
                                        <p:attrNameLst>
                                          <p:attrName>style.visibility</p:attrName>
                                        </p:attrNameLst>
                                      </p:cBhvr>
                                      <p:to>
                                        <p:strVal val="visible"/>
                                      </p:to>
                                    </p:set>
                                    <p:animEffect transition="in" filter="fade">
                                      <p:cBhvr>
                                        <p:cTn id="15" dur="500"/>
                                        <p:tgtEl>
                                          <p:spTgt spid="663"/>
                                        </p:tgtEl>
                                      </p:cBhvr>
                                    </p:animEffect>
                                  </p:childTnLst>
                                </p:cTn>
                              </p:par>
                              <p:par>
                                <p:cTn id="16" presetID="10" presetClass="entr" presetSubtype="0" fill="hold" nodeType="withEffect">
                                  <p:stCondLst>
                                    <p:cond delay="0"/>
                                  </p:stCondLst>
                                  <p:childTnLst>
                                    <p:set>
                                      <p:cBhvr>
                                        <p:cTn id="17" dur="1" fill="hold">
                                          <p:stCondLst>
                                            <p:cond delay="0"/>
                                          </p:stCondLst>
                                        </p:cTn>
                                        <p:tgtEl>
                                          <p:spTgt spid="660"/>
                                        </p:tgtEl>
                                        <p:attrNameLst>
                                          <p:attrName>style.visibility</p:attrName>
                                        </p:attrNameLst>
                                      </p:cBhvr>
                                      <p:to>
                                        <p:strVal val="visible"/>
                                      </p:to>
                                    </p:set>
                                    <p:animEffect transition="in" filter="fade">
                                      <p:cBhvr>
                                        <p:cTn id="18" dur="500"/>
                                        <p:tgtEl>
                                          <p:spTgt spid="660"/>
                                        </p:tgtEl>
                                      </p:cBhvr>
                                    </p:animEffect>
                                  </p:childTnLst>
                                </p:cTn>
                              </p:par>
                              <p:par>
                                <p:cTn id="19" presetID="10" presetClass="entr" presetSubtype="0" fill="hold" nodeType="withEffect">
                                  <p:stCondLst>
                                    <p:cond delay="0"/>
                                  </p:stCondLst>
                                  <p:childTnLst>
                                    <p:set>
                                      <p:cBhvr>
                                        <p:cTn id="20" dur="1" fill="hold">
                                          <p:stCondLst>
                                            <p:cond delay="0"/>
                                          </p:stCondLst>
                                        </p:cTn>
                                        <p:tgtEl>
                                          <p:spTgt spid="707"/>
                                        </p:tgtEl>
                                        <p:attrNameLst>
                                          <p:attrName>style.visibility</p:attrName>
                                        </p:attrNameLst>
                                      </p:cBhvr>
                                      <p:to>
                                        <p:strVal val="visible"/>
                                      </p:to>
                                    </p:set>
                                    <p:animEffect transition="in" filter="fade">
                                      <p:cBhvr>
                                        <p:cTn id="21" dur="500"/>
                                        <p:tgtEl>
                                          <p:spTgt spid="707"/>
                                        </p:tgtEl>
                                      </p:cBhvr>
                                    </p:animEffect>
                                  </p:childTnLst>
                                </p:cTn>
                              </p:par>
                              <p:par>
                                <p:cTn id="22" presetID="10" presetClass="entr" presetSubtype="0" fill="hold" nodeType="withEffect">
                                  <p:stCondLst>
                                    <p:cond delay="0"/>
                                  </p:stCondLst>
                                  <p:childTnLst>
                                    <p:set>
                                      <p:cBhvr>
                                        <p:cTn id="23" dur="1" fill="hold">
                                          <p:stCondLst>
                                            <p:cond delay="0"/>
                                          </p:stCondLst>
                                        </p:cTn>
                                        <p:tgtEl>
                                          <p:spTgt spid="693"/>
                                        </p:tgtEl>
                                        <p:attrNameLst>
                                          <p:attrName>style.visibility</p:attrName>
                                        </p:attrNameLst>
                                      </p:cBhvr>
                                      <p:to>
                                        <p:strVal val="visible"/>
                                      </p:to>
                                    </p:set>
                                    <p:animEffect transition="in" filter="fade">
                                      <p:cBhvr>
                                        <p:cTn id="24" dur="500"/>
                                        <p:tgtEl>
                                          <p:spTgt spid="693"/>
                                        </p:tgtEl>
                                      </p:cBhvr>
                                    </p:animEffect>
                                  </p:childTnLst>
                                </p:cTn>
                              </p:par>
                              <p:par>
                                <p:cTn id="25" presetID="10" presetClass="entr" presetSubtype="0" fill="hold" nodeType="withEffect">
                                  <p:stCondLst>
                                    <p:cond delay="0"/>
                                  </p:stCondLst>
                                  <p:childTnLst>
                                    <p:set>
                                      <p:cBhvr>
                                        <p:cTn id="26" dur="1" fill="hold">
                                          <p:stCondLst>
                                            <p:cond delay="0"/>
                                          </p:stCondLst>
                                        </p:cTn>
                                        <p:tgtEl>
                                          <p:spTgt spid="706"/>
                                        </p:tgtEl>
                                        <p:attrNameLst>
                                          <p:attrName>style.visibility</p:attrName>
                                        </p:attrNameLst>
                                      </p:cBhvr>
                                      <p:to>
                                        <p:strVal val="visible"/>
                                      </p:to>
                                    </p:set>
                                    <p:animEffect transition="in" filter="fade">
                                      <p:cBhvr>
                                        <p:cTn id="27" dur="500"/>
                                        <p:tgtEl>
                                          <p:spTgt spid="706"/>
                                        </p:tgtEl>
                                      </p:cBhvr>
                                    </p:animEffect>
                                  </p:childTnLst>
                                </p:cTn>
                              </p:par>
                              <p:par>
                                <p:cTn id="28" presetID="10" presetClass="entr" presetSubtype="0" fill="hold" nodeType="withEffect">
                                  <p:stCondLst>
                                    <p:cond delay="0"/>
                                  </p:stCondLst>
                                  <p:childTnLst>
                                    <p:set>
                                      <p:cBhvr>
                                        <p:cTn id="29" dur="1" fill="hold">
                                          <p:stCondLst>
                                            <p:cond delay="0"/>
                                          </p:stCondLst>
                                        </p:cTn>
                                        <p:tgtEl>
                                          <p:spTgt spid="694"/>
                                        </p:tgtEl>
                                        <p:attrNameLst>
                                          <p:attrName>style.visibility</p:attrName>
                                        </p:attrNameLst>
                                      </p:cBhvr>
                                      <p:to>
                                        <p:strVal val="visible"/>
                                      </p:to>
                                    </p:set>
                                    <p:animEffect transition="in" filter="fade">
                                      <p:cBhvr>
                                        <p:cTn id="30" dur="500"/>
                                        <p:tgtEl>
                                          <p:spTgt spid="694"/>
                                        </p:tgtEl>
                                      </p:cBhvr>
                                    </p:animEffect>
                                  </p:childTnLst>
                                </p:cTn>
                              </p:par>
                              <p:par>
                                <p:cTn id="31" presetID="10" presetClass="entr" presetSubtype="0" fill="hold" nodeType="withEffect">
                                  <p:stCondLst>
                                    <p:cond delay="0"/>
                                  </p:stCondLst>
                                  <p:childTnLst>
                                    <p:set>
                                      <p:cBhvr>
                                        <p:cTn id="32" dur="1" fill="hold">
                                          <p:stCondLst>
                                            <p:cond delay="0"/>
                                          </p:stCondLst>
                                        </p:cTn>
                                        <p:tgtEl>
                                          <p:spTgt spid="666"/>
                                        </p:tgtEl>
                                        <p:attrNameLst>
                                          <p:attrName>style.visibility</p:attrName>
                                        </p:attrNameLst>
                                      </p:cBhvr>
                                      <p:to>
                                        <p:strVal val="visible"/>
                                      </p:to>
                                    </p:set>
                                    <p:animEffect transition="in" filter="fade">
                                      <p:cBhvr>
                                        <p:cTn id="33" dur="500"/>
                                        <p:tgtEl>
                                          <p:spTgt spid="666"/>
                                        </p:tgtEl>
                                      </p:cBhvr>
                                    </p:animEffect>
                                  </p:childTnLst>
                                </p:cTn>
                              </p:par>
                              <p:par>
                                <p:cTn id="34" presetID="10" presetClass="entr" presetSubtype="0" fill="hold" nodeType="withEffect">
                                  <p:stCondLst>
                                    <p:cond delay="0"/>
                                  </p:stCondLst>
                                  <p:childTnLst>
                                    <p:set>
                                      <p:cBhvr>
                                        <p:cTn id="35" dur="1" fill="hold">
                                          <p:stCondLst>
                                            <p:cond delay="0"/>
                                          </p:stCondLst>
                                        </p:cTn>
                                        <p:tgtEl>
                                          <p:spTgt spid="670"/>
                                        </p:tgtEl>
                                        <p:attrNameLst>
                                          <p:attrName>style.visibility</p:attrName>
                                        </p:attrNameLst>
                                      </p:cBhvr>
                                      <p:to>
                                        <p:strVal val="visible"/>
                                      </p:to>
                                    </p:set>
                                    <p:animEffect transition="in" filter="fade">
                                      <p:cBhvr>
                                        <p:cTn id="36" dur="500"/>
                                        <p:tgtEl>
                                          <p:spTgt spid="670"/>
                                        </p:tgtEl>
                                      </p:cBhvr>
                                    </p:animEffect>
                                  </p:childTnLst>
                                </p:cTn>
                              </p:par>
                              <p:par>
                                <p:cTn id="37" presetID="10" presetClass="entr" presetSubtype="0" fill="hold" nodeType="withEffect">
                                  <p:stCondLst>
                                    <p:cond delay="0"/>
                                  </p:stCondLst>
                                  <p:childTnLst>
                                    <p:set>
                                      <p:cBhvr>
                                        <p:cTn id="38" dur="1" fill="hold">
                                          <p:stCondLst>
                                            <p:cond delay="0"/>
                                          </p:stCondLst>
                                        </p:cTn>
                                        <p:tgtEl>
                                          <p:spTgt spid="675"/>
                                        </p:tgtEl>
                                        <p:attrNameLst>
                                          <p:attrName>style.visibility</p:attrName>
                                        </p:attrNameLst>
                                      </p:cBhvr>
                                      <p:to>
                                        <p:strVal val="visible"/>
                                      </p:to>
                                    </p:set>
                                    <p:animEffect transition="in" filter="fade">
                                      <p:cBhvr>
                                        <p:cTn id="39" dur="500"/>
                                        <p:tgtEl>
                                          <p:spTgt spid="675"/>
                                        </p:tgtEl>
                                      </p:cBhvr>
                                    </p:animEffect>
                                  </p:childTnLst>
                                </p:cTn>
                              </p:par>
                              <p:par>
                                <p:cTn id="40" presetID="10" presetClass="entr" presetSubtype="0" fill="hold" nodeType="withEffect">
                                  <p:stCondLst>
                                    <p:cond delay="0"/>
                                  </p:stCondLst>
                                  <p:childTnLst>
                                    <p:set>
                                      <p:cBhvr>
                                        <p:cTn id="41" dur="1" fill="hold">
                                          <p:stCondLst>
                                            <p:cond delay="0"/>
                                          </p:stCondLst>
                                        </p:cTn>
                                        <p:tgtEl>
                                          <p:spTgt spid="690"/>
                                        </p:tgtEl>
                                        <p:attrNameLst>
                                          <p:attrName>style.visibility</p:attrName>
                                        </p:attrNameLst>
                                      </p:cBhvr>
                                      <p:to>
                                        <p:strVal val="visible"/>
                                      </p:to>
                                    </p:set>
                                    <p:animEffect transition="in" filter="fade">
                                      <p:cBhvr>
                                        <p:cTn id="42" dur="500"/>
                                        <p:tgtEl>
                                          <p:spTgt spid="690"/>
                                        </p:tgtEl>
                                      </p:cBhvr>
                                    </p:animEffect>
                                  </p:childTnLst>
                                </p:cTn>
                              </p:par>
                              <p:par>
                                <p:cTn id="43" presetID="10" presetClass="entr" presetSubtype="0" fill="hold" nodeType="withEffect">
                                  <p:stCondLst>
                                    <p:cond delay="0"/>
                                  </p:stCondLst>
                                  <p:childTnLst>
                                    <p:set>
                                      <p:cBhvr>
                                        <p:cTn id="44" dur="1" fill="hold">
                                          <p:stCondLst>
                                            <p:cond delay="0"/>
                                          </p:stCondLst>
                                        </p:cTn>
                                        <p:tgtEl>
                                          <p:spTgt spid="699"/>
                                        </p:tgtEl>
                                        <p:attrNameLst>
                                          <p:attrName>style.visibility</p:attrName>
                                        </p:attrNameLst>
                                      </p:cBhvr>
                                      <p:to>
                                        <p:strVal val="visible"/>
                                      </p:to>
                                    </p:set>
                                    <p:animEffect transition="in" filter="fade">
                                      <p:cBhvr>
                                        <p:cTn id="45" dur="500"/>
                                        <p:tgtEl>
                                          <p:spTgt spid="699"/>
                                        </p:tgtEl>
                                      </p:cBhvr>
                                    </p:animEffect>
                                  </p:childTnLst>
                                </p:cTn>
                              </p:par>
                              <p:par>
                                <p:cTn id="46" presetID="10" presetClass="entr" presetSubtype="0" fill="hold" nodeType="withEffect">
                                  <p:stCondLst>
                                    <p:cond delay="0"/>
                                  </p:stCondLst>
                                  <p:childTnLst>
                                    <p:set>
                                      <p:cBhvr>
                                        <p:cTn id="47" dur="1" fill="hold">
                                          <p:stCondLst>
                                            <p:cond delay="0"/>
                                          </p:stCondLst>
                                        </p:cTn>
                                        <p:tgtEl>
                                          <p:spTgt spid="669"/>
                                        </p:tgtEl>
                                        <p:attrNameLst>
                                          <p:attrName>style.visibility</p:attrName>
                                        </p:attrNameLst>
                                      </p:cBhvr>
                                      <p:to>
                                        <p:strVal val="visible"/>
                                      </p:to>
                                    </p:set>
                                    <p:animEffect transition="in" filter="fade">
                                      <p:cBhvr>
                                        <p:cTn id="48" dur="500"/>
                                        <p:tgtEl>
                                          <p:spTgt spid="669"/>
                                        </p:tgtEl>
                                      </p:cBhvr>
                                    </p:animEffect>
                                  </p:childTnLst>
                                </p:cTn>
                              </p:par>
                              <p:par>
                                <p:cTn id="49" presetID="10" presetClass="entr" presetSubtype="0" fill="hold" nodeType="withEffect">
                                  <p:stCondLst>
                                    <p:cond delay="0"/>
                                  </p:stCondLst>
                                  <p:childTnLst>
                                    <p:set>
                                      <p:cBhvr>
                                        <p:cTn id="50" dur="1" fill="hold">
                                          <p:stCondLst>
                                            <p:cond delay="0"/>
                                          </p:stCondLst>
                                        </p:cTn>
                                        <p:tgtEl>
                                          <p:spTgt spid="684"/>
                                        </p:tgtEl>
                                        <p:attrNameLst>
                                          <p:attrName>style.visibility</p:attrName>
                                        </p:attrNameLst>
                                      </p:cBhvr>
                                      <p:to>
                                        <p:strVal val="visible"/>
                                      </p:to>
                                    </p:set>
                                    <p:animEffect transition="in" filter="fade">
                                      <p:cBhvr>
                                        <p:cTn id="51" dur="500"/>
                                        <p:tgtEl>
                                          <p:spTgt spid="684"/>
                                        </p:tgtEl>
                                      </p:cBhvr>
                                    </p:animEffect>
                                  </p:childTnLst>
                                </p:cTn>
                              </p:par>
                              <p:par>
                                <p:cTn id="52" presetID="10" presetClass="entr" presetSubtype="0" fill="hold" nodeType="withEffect">
                                  <p:stCondLst>
                                    <p:cond delay="0"/>
                                  </p:stCondLst>
                                  <p:childTnLst>
                                    <p:set>
                                      <p:cBhvr>
                                        <p:cTn id="53" dur="1" fill="hold">
                                          <p:stCondLst>
                                            <p:cond delay="0"/>
                                          </p:stCondLst>
                                        </p:cTn>
                                        <p:tgtEl>
                                          <p:spTgt spid="696"/>
                                        </p:tgtEl>
                                        <p:attrNameLst>
                                          <p:attrName>style.visibility</p:attrName>
                                        </p:attrNameLst>
                                      </p:cBhvr>
                                      <p:to>
                                        <p:strVal val="visible"/>
                                      </p:to>
                                    </p:set>
                                    <p:animEffect transition="in" filter="fade">
                                      <p:cBhvr>
                                        <p:cTn id="54" dur="500"/>
                                        <p:tgtEl>
                                          <p:spTgt spid="696"/>
                                        </p:tgtEl>
                                      </p:cBhvr>
                                    </p:animEffect>
                                  </p:childTnLst>
                                </p:cTn>
                              </p:par>
                              <p:par>
                                <p:cTn id="55" presetID="10" presetClass="entr" presetSubtype="0" fill="hold" nodeType="withEffect">
                                  <p:stCondLst>
                                    <p:cond delay="0"/>
                                  </p:stCondLst>
                                  <p:childTnLst>
                                    <p:set>
                                      <p:cBhvr>
                                        <p:cTn id="56" dur="1" fill="hold">
                                          <p:stCondLst>
                                            <p:cond delay="0"/>
                                          </p:stCondLst>
                                        </p:cTn>
                                        <p:tgtEl>
                                          <p:spTgt spid="708"/>
                                        </p:tgtEl>
                                        <p:attrNameLst>
                                          <p:attrName>style.visibility</p:attrName>
                                        </p:attrNameLst>
                                      </p:cBhvr>
                                      <p:to>
                                        <p:strVal val="visible"/>
                                      </p:to>
                                    </p:set>
                                    <p:animEffect transition="in" filter="fade">
                                      <p:cBhvr>
                                        <p:cTn id="57" dur="500"/>
                                        <p:tgtEl>
                                          <p:spTgt spid="708"/>
                                        </p:tgtEl>
                                      </p:cBhvr>
                                    </p:animEffect>
                                  </p:childTnLst>
                                </p:cTn>
                              </p:par>
                              <p:par>
                                <p:cTn id="58" presetID="10" presetClass="entr" presetSubtype="0" fill="hold" nodeType="withEffect">
                                  <p:stCondLst>
                                    <p:cond delay="0"/>
                                  </p:stCondLst>
                                  <p:childTnLst>
                                    <p:set>
                                      <p:cBhvr>
                                        <p:cTn id="59" dur="1" fill="hold">
                                          <p:stCondLst>
                                            <p:cond delay="0"/>
                                          </p:stCondLst>
                                        </p:cTn>
                                        <p:tgtEl>
                                          <p:spTgt spid="687"/>
                                        </p:tgtEl>
                                        <p:attrNameLst>
                                          <p:attrName>style.visibility</p:attrName>
                                        </p:attrNameLst>
                                      </p:cBhvr>
                                      <p:to>
                                        <p:strVal val="visible"/>
                                      </p:to>
                                    </p:set>
                                    <p:animEffect transition="in" filter="fade">
                                      <p:cBhvr>
                                        <p:cTn id="60" dur="500"/>
                                        <p:tgtEl>
                                          <p:spTgt spid="687"/>
                                        </p:tgtEl>
                                      </p:cBhvr>
                                    </p:animEffect>
                                  </p:childTnLst>
                                </p:cTn>
                              </p:par>
                              <p:par>
                                <p:cTn id="61" presetID="10" presetClass="entr" presetSubtype="0" fill="hold" nodeType="withEffect">
                                  <p:stCondLst>
                                    <p:cond delay="0"/>
                                  </p:stCondLst>
                                  <p:childTnLst>
                                    <p:set>
                                      <p:cBhvr>
                                        <p:cTn id="62" dur="1" fill="hold">
                                          <p:stCondLst>
                                            <p:cond delay="0"/>
                                          </p:stCondLst>
                                        </p:cTn>
                                        <p:tgtEl>
                                          <p:spTgt spid="674"/>
                                        </p:tgtEl>
                                        <p:attrNameLst>
                                          <p:attrName>style.visibility</p:attrName>
                                        </p:attrNameLst>
                                      </p:cBhvr>
                                      <p:to>
                                        <p:strVal val="visible"/>
                                      </p:to>
                                    </p:set>
                                    <p:animEffect transition="in" filter="fade">
                                      <p:cBhvr>
                                        <p:cTn id="63" dur="500"/>
                                        <p:tgtEl>
                                          <p:spTgt spid="674"/>
                                        </p:tgtEl>
                                      </p:cBhvr>
                                    </p:animEffect>
                                  </p:childTnLst>
                                </p:cTn>
                              </p:par>
                              <p:par>
                                <p:cTn id="64" presetID="10" presetClass="entr" presetSubtype="0" fill="hold" nodeType="withEffect">
                                  <p:stCondLst>
                                    <p:cond delay="0"/>
                                  </p:stCondLst>
                                  <p:childTnLst>
                                    <p:set>
                                      <p:cBhvr>
                                        <p:cTn id="65" dur="1" fill="hold">
                                          <p:stCondLst>
                                            <p:cond delay="0"/>
                                          </p:stCondLst>
                                        </p:cTn>
                                        <p:tgtEl>
                                          <p:spTgt spid="695"/>
                                        </p:tgtEl>
                                        <p:attrNameLst>
                                          <p:attrName>style.visibility</p:attrName>
                                        </p:attrNameLst>
                                      </p:cBhvr>
                                      <p:to>
                                        <p:strVal val="visible"/>
                                      </p:to>
                                    </p:set>
                                    <p:animEffect transition="in" filter="fade">
                                      <p:cBhvr>
                                        <p:cTn id="66" dur="500"/>
                                        <p:tgtEl>
                                          <p:spTgt spid="695"/>
                                        </p:tgtEl>
                                      </p:cBhvr>
                                    </p:animEffect>
                                  </p:childTnLst>
                                </p:cTn>
                              </p:par>
                              <p:par>
                                <p:cTn id="67" presetID="10" presetClass="entr" presetSubtype="0" fill="hold" nodeType="withEffect">
                                  <p:stCondLst>
                                    <p:cond delay="0"/>
                                  </p:stCondLst>
                                  <p:childTnLst>
                                    <p:set>
                                      <p:cBhvr>
                                        <p:cTn id="68" dur="1" fill="hold">
                                          <p:stCondLst>
                                            <p:cond delay="0"/>
                                          </p:stCondLst>
                                        </p:cTn>
                                        <p:tgtEl>
                                          <p:spTgt spid="702"/>
                                        </p:tgtEl>
                                        <p:attrNameLst>
                                          <p:attrName>style.visibility</p:attrName>
                                        </p:attrNameLst>
                                      </p:cBhvr>
                                      <p:to>
                                        <p:strVal val="visible"/>
                                      </p:to>
                                    </p:set>
                                    <p:animEffect transition="in" filter="fade">
                                      <p:cBhvr>
                                        <p:cTn id="69" dur="500"/>
                                        <p:tgtEl>
                                          <p:spTgt spid="702"/>
                                        </p:tgtEl>
                                      </p:cBhvr>
                                    </p:animEffect>
                                  </p:childTnLst>
                                </p:cTn>
                              </p:par>
                              <p:par>
                                <p:cTn id="70" presetID="10" presetClass="entr" presetSubtype="0" fill="hold" nodeType="withEffect">
                                  <p:stCondLst>
                                    <p:cond delay="0"/>
                                  </p:stCondLst>
                                  <p:childTnLst>
                                    <p:set>
                                      <p:cBhvr>
                                        <p:cTn id="71" dur="1" fill="hold">
                                          <p:stCondLst>
                                            <p:cond delay="0"/>
                                          </p:stCondLst>
                                        </p:cTn>
                                        <p:tgtEl>
                                          <p:spTgt spid="673"/>
                                        </p:tgtEl>
                                        <p:attrNameLst>
                                          <p:attrName>style.visibility</p:attrName>
                                        </p:attrNameLst>
                                      </p:cBhvr>
                                      <p:to>
                                        <p:strVal val="visible"/>
                                      </p:to>
                                    </p:set>
                                    <p:animEffect transition="in" filter="fade">
                                      <p:cBhvr>
                                        <p:cTn id="72" dur="500"/>
                                        <p:tgtEl>
                                          <p:spTgt spid="673"/>
                                        </p:tgtEl>
                                      </p:cBhvr>
                                    </p:animEffect>
                                  </p:childTnLst>
                                </p:cTn>
                              </p:par>
                              <p:par>
                                <p:cTn id="73" presetID="10" presetClass="entr" presetSubtype="0" fill="hold" nodeType="withEffect">
                                  <p:stCondLst>
                                    <p:cond delay="0"/>
                                  </p:stCondLst>
                                  <p:childTnLst>
                                    <p:set>
                                      <p:cBhvr>
                                        <p:cTn id="74" dur="1" fill="hold">
                                          <p:stCondLst>
                                            <p:cond delay="0"/>
                                          </p:stCondLst>
                                        </p:cTn>
                                        <p:tgtEl>
                                          <p:spTgt spid="705"/>
                                        </p:tgtEl>
                                        <p:attrNameLst>
                                          <p:attrName>style.visibility</p:attrName>
                                        </p:attrNameLst>
                                      </p:cBhvr>
                                      <p:to>
                                        <p:strVal val="visible"/>
                                      </p:to>
                                    </p:set>
                                    <p:animEffect transition="in" filter="fade">
                                      <p:cBhvr>
                                        <p:cTn id="75" dur="500"/>
                                        <p:tgtEl>
                                          <p:spTgt spid="705"/>
                                        </p:tgtEl>
                                      </p:cBhvr>
                                    </p:animEffect>
                                  </p:childTnLst>
                                </p:cTn>
                              </p:par>
                              <p:par>
                                <p:cTn id="76" presetID="10" presetClass="entr" presetSubtype="0" fill="hold" nodeType="withEffect">
                                  <p:stCondLst>
                                    <p:cond delay="0"/>
                                  </p:stCondLst>
                                  <p:childTnLst>
                                    <p:set>
                                      <p:cBhvr>
                                        <p:cTn id="77" dur="1" fill="hold">
                                          <p:stCondLst>
                                            <p:cond delay="0"/>
                                          </p:stCondLst>
                                        </p:cTn>
                                        <p:tgtEl>
                                          <p:spTgt spid="676"/>
                                        </p:tgtEl>
                                        <p:attrNameLst>
                                          <p:attrName>style.visibility</p:attrName>
                                        </p:attrNameLst>
                                      </p:cBhvr>
                                      <p:to>
                                        <p:strVal val="visible"/>
                                      </p:to>
                                    </p:set>
                                    <p:animEffect transition="in" filter="fade">
                                      <p:cBhvr>
                                        <p:cTn id="78" dur="500"/>
                                        <p:tgtEl>
                                          <p:spTgt spid="676"/>
                                        </p:tgtEl>
                                      </p:cBhvr>
                                    </p:animEffect>
                                  </p:childTnLst>
                                </p:cTn>
                              </p:par>
                              <p:par>
                                <p:cTn id="79" presetID="10" presetClass="entr" presetSubtype="0" fill="hold" nodeType="withEffect">
                                  <p:stCondLst>
                                    <p:cond delay="0"/>
                                  </p:stCondLst>
                                  <p:childTnLst>
                                    <p:set>
                                      <p:cBhvr>
                                        <p:cTn id="80" dur="1" fill="hold">
                                          <p:stCondLst>
                                            <p:cond delay="0"/>
                                          </p:stCondLst>
                                        </p:cTn>
                                        <p:tgtEl>
                                          <p:spTgt spid="680"/>
                                        </p:tgtEl>
                                        <p:attrNameLst>
                                          <p:attrName>style.visibility</p:attrName>
                                        </p:attrNameLst>
                                      </p:cBhvr>
                                      <p:to>
                                        <p:strVal val="visible"/>
                                      </p:to>
                                    </p:set>
                                    <p:animEffect transition="in" filter="fade">
                                      <p:cBhvr>
                                        <p:cTn id="81" dur="500"/>
                                        <p:tgtEl>
                                          <p:spTgt spid="6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45"/>
          <p:cNvSpPr/>
          <p:nvPr/>
        </p:nvSpPr>
        <p:spPr>
          <a:xfrm>
            <a:off x="323851" y="1085670"/>
            <a:ext cx="8519134" cy="827030"/>
          </a:xfrm>
          <a:prstGeom prst="roundRect">
            <a:avLst>
              <a:gd name="adj" fmla="val 0"/>
            </a:avLst>
          </a:prstGeom>
          <a:solidFill>
            <a:srgbClr val="CEECF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567"/>
              <a:buFont typeface="Arial"/>
              <a:buNone/>
            </a:pPr>
            <a:endParaRPr sz="2567" b="0" i="0" u="none" strike="noStrike" cap="none">
              <a:solidFill>
                <a:srgbClr val="000000"/>
              </a:solidFill>
              <a:latin typeface="Noto Sans JP"/>
              <a:ea typeface="Noto Sans JP"/>
              <a:cs typeface="Noto Sans JP"/>
              <a:sym typeface="Noto Sans JP"/>
            </a:endParaRPr>
          </a:p>
        </p:txBody>
      </p:sp>
      <p:sp>
        <p:nvSpPr>
          <p:cNvPr id="723" name="Google Shape;723;p45"/>
          <p:cNvSpPr txBox="1"/>
          <p:nvPr/>
        </p:nvSpPr>
        <p:spPr>
          <a:xfrm>
            <a:off x="340205" y="2438019"/>
            <a:ext cx="8479945" cy="3691319"/>
          </a:xfrm>
          <a:prstGeom prst="rect">
            <a:avLst/>
          </a:prstGeom>
          <a:noFill/>
          <a:ln>
            <a:noFill/>
          </a:ln>
        </p:spPr>
        <p:txBody>
          <a:bodyPr spcFirstLastPara="1" wrap="square" lIns="91425" tIns="45700" rIns="91425" bIns="45700" anchor="t" anchorCtr="0">
            <a:noAutofit/>
          </a:bodyPr>
          <a:lstStyle/>
          <a:p>
            <a:pPr marL="252000" marR="0" lvl="0" indent="-252000" algn="l" rtl="0">
              <a:lnSpc>
                <a:spcPct val="110000"/>
              </a:lnSpc>
              <a:spcBef>
                <a:spcPts val="0"/>
              </a:spcBef>
              <a:spcAft>
                <a:spcPts val="0"/>
              </a:spcAft>
              <a:buClr>
                <a:srgbClr val="005BAD"/>
              </a:buClr>
              <a:buSzPts val="1700"/>
              <a:buFont typeface="Noto Sans Symbols"/>
              <a:buChar char="●"/>
            </a:pPr>
            <a:r>
              <a:rPr lang="ja" sz="1700" b="1" i="0" u="none" strike="noStrike" cap="none">
                <a:solidFill>
                  <a:schemeClr val="dk1"/>
                </a:solidFill>
                <a:latin typeface="Noto Sans JP"/>
                <a:ea typeface="Noto Sans JP"/>
                <a:cs typeface="Noto Sans JP"/>
                <a:sym typeface="Noto Sans JP"/>
              </a:rPr>
              <a:t>2024年度（令和６年度）予算の国の一般会計歳出</a:t>
            </a:r>
            <a:r>
              <a:rPr lang="ja" sz="2000" b="1" i="0" u="none" strike="noStrike" cap="none">
                <a:solidFill>
                  <a:srgbClr val="005BAD"/>
                </a:solidFill>
                <a:latin typeface="Noto Sans JP"/>
                <a:ea typeface="Noto Sans JP"/>
                <a:cs typeface="Noto Sans JP"/>
                <a:sym typeface="Noto Sans JP"/>
              </a:rPr>
              <a:t>112.6兆円</a:t>
            </a:r>
            <a:r>
              <a:rPr lang="ja" sz="1700" b="1" i="0" u="none" strike="noStrike" cap="none">
                <a:solidFill>
                  <a:schemeClr val="dk1"/>
                </a:solidFill>
                <a:latin typeface="Noto Sans JP"/>
                <a:ea typeface="Noto Sans JP"/>
                <a:cs typeface="Noto Sans JP"/>
                <a:sym typeface="Noto Sans JP"/>
              </a:rPr>
              <a:t>は、主に、</a:t>
            </a:r>
            <a:endParaRPr sz="1700" b="1" i="0" u="none" strike="noStrike" cap="none">
              <a:solidFill>
                <a:schemeClr val="dk1"/>
              </a:solidFill>
              <a:latin typeface="Noto Sans JP"/>
              <a:ea typeface="Noto Sans JP"/>
              <a:cs typeface="Noto Sans JP"/>
              <a:sym typeface="Noto Sans JP"/>
            </a:endParaRPr>
          </a:p>
          <a:p>
            <a:pPr marL="0" marR="0" lvl="0" indent="265113" algn="l" rtl="0">
              <a:lnSpc>
                <a:spcPct val="110000"/>
              </a:lnSpc>
              <a:spcBef>
                <a:spcPts val="600"/>
              </a:spcBef>
              <a:spcAft>
                <a:spcPts val="0"/>
              </a:spcAft>
              <a:buClr>
                <a:srgbClr val="000000"/>
              </a:buClr>
              <a:buSzPts val="2000"/>
              <a:buFont typeface="Arial"/>
              <a:buNone/>
            </a:pPr>
            <a:r>
              <a:rPr lang="ja" sz="2000" b="1" i="0" u="none" strike="noStrike" cap="none">
                <a:solidFill>
                  <a:srgbClr val="005BAD"/>
                </a:solidFill>
                <a:latin typeface="Noto Sans JP"/>
                <a:ea typeface="Noto Sans JP"/>
                <a:cs typeface="Noto Sans JP"/>
                <a:sym typeface="Noto Sans JP"/>
              </a:rPr>
              <a:t>①社会保障、②国債費、③地方交付税交付金等に使われており、</a:t>
            </a:r>
            <a:endParaRPr sz="2000" b="1" i="0" u="none" strike="noStrike" cap="none">
              <a:solidFill>
                <a:srgbClr val="005BAD"/>
              </a:solidFill>
              <a:latin typeface="Noto Sans JP"/>
              <a:ea typeface="Noto Sans JP"/>
              <a:cs typeface="Noto Sans JP"/>
              <a:sym typeface="Noto Sans JP"/>
            </a:endParaRPr>
          </a:p>
          <a:p>
            <a:pPr marL="0" marR="0" lvl="0" indent="265113" algn="l" rtl="0">
              <a:lnSpc>
                <a:spcPct val="110000"/>
              </a:lnSpc>
              <a:spcBef>
                <a:spcPts val="600"/>
              </a:spcBef>
              <a:spcAft>
                <a:spcPts val="0"/>
              </a:spcAft>
              <a:buClr>
                <a:srgbClr val="000000"/>
              </a:buClr>
              <a:buSzPts val="2000"/>
              <a:buFont typeface="Arial"/>
              <a:buNone/>
            </a:pPr>
            <a:r>
              <a:rPr lang="ja" sz="2000" b="1" i="0" u="none" strike="noStrike" cap="none">
                <a:solidFill>
                  <a:srgbClr val="005BAD"/>
                </a:solidFill>
                <a:latin typeface="Noto Sans JP"/>
                <a:ea typeface="Noto Sans JP"/>
                <a:cs typeface="Noto Sans JP"/>
                <a:sym typeface="Noto Sans JP"/>
              </a:rPr>
              <a:t>これらで約3/4</a:t>
            </a:r>
            <a:r>
              <a:rPr lang="ja" sz="1700" b="1" i="0" u="none" strike="noStrike" cap="none">
                <a:solidFill>
                  <a:schemeClr val="dk1"/>
                </a:solidFill>
                <a:latin typeface="Noto Sans JP"/>
                <a:ea typeface="Noto Sans JP"/>
                <a:cs typeface="Noto Sans JP"/>
                <a:sym typeface="Noto Sans JP"/>
              </a:rPr>
              <a:t>を占めています。</a:t>
            </a:r>
            <a:endParaRPr sz="1400" b="1" i="0" u="none" strike="noStrike" cap="none">
              <a:solidFill>
                <a:srgbClr val="000000"/>
              </a:solidFill>
              <a:latin typeface="Arial"/>
              <a:ea typeface="Arial"/>
              <a:cs typeface="Arial"/>
              <a:sym typeface="Arial"/>
            </a:endParaRPr>
          </a:p>
          <a:p>
            <a:pPr marL="252000" marR="0" lvl="0" indent="-252000" algn="l" rtl="0">
              <a:lnSpc>
                <a:spcPct val="110000"/>
              </a:lnSpc>
              <a:spcBef>
                <a:spcPts val="1800"/>
              </a:spcBef>
              <a:spcAft>
                <a:spcPts val="0"/>
              </a:spcAft>
              <a:buClr>
                <a:srgbClr val="005BAD"/>
              </a:buClr>
              <a:buSzPts val="1700"/>
              <a:buFont typeface="Noto Sans Symbols"/>
              <a:buChar char="●"/>
            </a:pPr>
            <a:r>
              <a:rPr lang="ja" sz="1700" b="1" i="0" u="none" strike="noStrike" cap="none">
                <a:solidFill>
                  <a:schemeClr val="dk1"/>
                </a:solidFill>
                <a:latin typeface="Noto Sans JP"/>
                <a:ea typeface="Noto Sans JP"/>
                <a:cs typeface="Noto Sans JP"/>
                <a:sym typeface="Noto Sans JP"/>
              </a:rPr>
              <a:t>2024年度（令和６年度）予算の国の一般会計歳入</a:t>
            </a:r>
            <a:r>
              <a:rPr lang="ja" sz="1800" b="1" i="0" u="none" strike="noStrike" cap="none">
                <a:solidFill>
                  <a:srgbClr val="005BAD"/>
                </a:solidFill>
                <a:latin typeface="Noto Sans JP"/>
                <a:ea typeface="Noto Sans JP"/>
                <a:cs typeface="Noto Sans JP"/>
                <a:sym typeface="Noto Sans JP"/>
              </a:rPr>
              <a:t>112.6兆円は、</a:t>
            </a:r>
            <a:endParaRPr sz="1800" b="1" i="0" u="none" strike="noStrike" cap="none">
              <a:solidFill>
                <a:srgbClr val="005BAD"/>
              </a:solidFill>
              <a:latin typeface="Noto Sans JP"/>
              <a:ea typeface="Noto Sans JP"/>
              <a:cs typeface="Noto Sans JP"/>
              <a:sym typeface="Noto Sans JP"/>
            </a:endParaRPr>
          </a:p>
          <a:p>
            <a:pPr marL="0" marR="0" lvl="0" indent="265113" algn="l" rtl="0">
              <a:lnSpc>
                <a:spcPct val="110000"/>
              </a:lnSpc>
              <a:spcBef>
                <a:spcPts val="0"/>
              </a:spcBef>
              <a:spcAft>
                <a:spcPts val="0"/>
              </a:spcAft>
              <a:buClr>
                <a:srgbClr val="000000"/>
              </a:buClr>
              <a:buSzPts val="1800"/>
              <a:buFont typeface="Arial"/>
              <a:buNone/>
            </a:pPr>
            <a:r>
              <a:rPr lang="ja" sz="1800" b="1" i="0" u="none" strike="noStrike" cap="none">
                <a:solidFill>
                  <a:srgbClr val="005BAD"/>
                </a:solidFill>
                <a:latin typeface="Noto Sans JP"/>
                <a:ea typeface="Noto Sans JP"/>
                <a:cs typeface="Noto Sans JP"/>
                <a:sym typeface="Noto Sans JP"/>
              </a:rPr>
              <a:t>税収等と公債金（借金）で構成</a:t>
            </a:r>
            <a:r>
              <a:rPr lang="ja" sz="1700" b="1" i="0" u="none" strike="noStrike" cap="none">
                <a:solidFill>
                  <a:schemeClr val="dk1"/>
                </a:solidFill>
                <a:latin typeface="Noto Sans JP"/>
                <a:ea typeface="Noto Sans JP"/>
                <a:cs typeface="Noto Sans JP"/>
                <a:sym typeface="Noto Sans JP"/>
              </a:rPr>
              <a:t>されています。</a:t>
            </a:r>
            <a:endParaRPr sz="1400" b="1" i="0" u="none" strike="noStrike" cap="none">
              <a:solidFill>
                <a:srgbClr val="000000"/>
              </a:solidFill>
              <a:latin typeface="Arial"/>
              <a:ea typeface="Arial"/>
              <a:cs typeface="Arial"/>
              <a:sym typeface="Arial"/>
            </a:endParaRPr>
          </a:p>
          <a:p>
            <a:pPr marL="252000" marR="0" lvl="0" indent="-252000" algn="l" rtl="0">
              <a:lnSpc>
                <a:spcPct val="110000"/>
              </a:lnSpc>
              <a:spcBef>
                <a:spcPts val="1800"/>
              </a:spcBef>
              <a:spcAft>
                <a:spcPts val="0"/>
              </a:spcAft>
              <a:buClr>
                <a:srgbClr val="005BAD"/>
              </a:buClr>
              <a:buSzPts val="1700"/>
              <a:buFont typeface="Noto Sans Symbols"/>
              <a:buChar char="●"/>
            </a:pPr>
            <a:r>
              <a:rPr lang="ja" sz="1700" b="1" i="0" u="none" strike="noStrike" cap="none">
                <a:solidFill>
                  <a:schemeClr val="dk1"/>
                </a:solidFill>
                <a:latin typeface="Noto Sans JP"/>
                <a:ea typeface="Noto Sans JP"/>
                <a:cs typeface="Noto Sans JP"/>
                <a:sym typeface="Noto Sans JP"/>
              </a:rPr>
              <a:t>現在、</a:t>
            </a:r>
            <a:r>
              <a:rPr lang="ja" sz="1800" b="1" i="0" u="none" strike="noStrike" cap="none">
                <a:solidFill>
                  <a:srgbClr val="005BAD"/>
                </a:solidFill>
                <a:latin typeface="Noto Sans JP"/>
                <a:ea typeface="Noto Sans JP"/>
                <a:cs typeface="Noto Sans JP"/>
                <a:sym typeface="Noto Sans JP"/>
              </a:rPr>
              <a:t>税収等では歳出全体の約2/3しか賄えておらず、</a:t>
            </a:r>
            <a:endParaRPr sz="1800" b="1" i="0" u="none" strike="noStrike" cap="none">
              <a:solidFill>
                <a:srgbClr val="005BAD"/>
              </a:solidFill>
              <a:latin typeface="Noto Sans JP"/>
              <a:ea typeface="Noto Sans JP"/>
              <a:cs typeface="Noto Sans JP"/>
              <a:sym typeface="Noto Sans JP"/>
            </a:endParaRPr>
          </a:p>
          <a:p>
            <a:pPr marL="0" marR="0" lvl="0" indent="265113" algn="l" rtl="0">
              <a:lnSpc>
                <a:spcPct val="110000"/>
              </a:lnSpc>
              <a:spcBef>
                <a:spcPts val="0"/>
              </a:spcBef>
              <a:spcAft>
                <a:spcPts val="0"/>
              </a:spcAft>
              <a:buClr>
                <a:srgbClr val="000000"/>
              </a:buClr>
              <a:buSzPts val="1800"/>
              <a:buFont typeface="Arial"/>
              <a:buNone/>
            </a:pPr>
            <a:r>
              <a:rPr lang="ja" sz="1800" b="1" i="0" u="none" strike="noStrike" cap="none">
                <a:solidFill>
                  <a:srgbClr val="005BAD"/>
                </a:solidFill>
                <a:latin typeface="Noto Sans JP"/>
                <a:ea typeface="Noto Sans JP"/>
                <a:cs typeface="Noto Sans JP"/>
                <a:sym typeface="Noto Sans JP"/>
              </a:rPr>
              <a:t>残りの約1/3は公債金（借金）に依存</a:t>
            </a:r>
            <a:r>
              <a:rPr lang="ja" sz="1700" b="1" i="0" u="none" strike="noStrike" cap="none">
                <a:solidFill>
                  <a:schemeClr val="dk1"/>
                </a:solidFill>
                <a:latin typeface="Noto Sans JP"/>
                <a:ea typeface="Noto Sans JP"/>
                <a:cs typeface="Noto Sans JP"/>
                <a:sym typeface="Noto Sans JP"/>
              </a:rPr>
              <a:t>しています。</a:t>
            </a:r>
            <a:endParaRPr sz="1700" b="1" i="0" u="none" strike="noStrike" cap="none">
              <a:solidFill>
                <a:schemeClr val="dk1"/>
              </a:solidFill>
              <a:latin typeface="Noto Sans JP"/>
              <a:ea typeface="Noto Sans JP"/>
              <a:cs typeface="Noto Sans JP"/>
              <a:sym typeface="Noto Sans JP"/>
            </a:endParaRPr>
          </a:p>
          <a:p>
            <a:pPr marL="250825" marR="0" lvl="0" indent="14288" algn="l" rtl="0">
              <a:lnSpc>
                <a:spcPct val="110000"/>
              </a:lnSpc>
              <a:spcBef>
                <a:spcPts val="0"/>
              </a:spcBef>
              <a:spcAft>
                <a:spcPts val="0"/>
              </a:spcAft>
              <a:buClr>
                <a:srgbClr val="000000"/>
              </a:buClr>
              <a:buSzPts val="1700"/>
              <a:buFont typeface="Arial"/>
              <a:buNone/>
            </a:pPr>
            <a:r>
              <a:rPr lang="ja" sz="1700" b="1" i="0" u="none" strike="noStrike" cap="none">
                <a:solidFill>
                  <a:schemeClr val="dk1"/>
                </a:solidFill>
                <a:latin typeface="Noto Sans JP"/>
                <a:ea typeface="Noto Sans JP"/>
                <a:cs typeface="Noto Sans JP"/>
                <a:sym typeface="Noto Sans JP"/>
              </a:rPr>
              <a:t>この借金の返済には将来世代の税収等が充てられることになるため、</a:t>
            </a:r>
            <a:endParaRPr sz="1700" b="1" i="0" u="none" strike="noStrike" cap="none">
              <a:solidFill>
                <a:schemeClr val="dk1"/>
              </a:solidFill>
              <a:latin typeface="Noto Sans JP"/>
              <a:ea typeface="Noto Sans JP"/>
              <a:cs typeface="Noto Sans JP"/>
              <a:sym typeface="Noto Sans JP"/>
            </a:endParaRPr>
          </a:p>
          <a:p>
            <a:pPr marL="250825" marR="0" lvl="0" indent="14288" algn="l" rtl="0">
              <a:lnSpc>
                <a:spcPct val="110000"/>
              </a:lnSpc>
              <a:spcBef>
                <a:spcPts val="0"/>
              </a:spcBef>
              <a:spcAft>
                <a:spcPts val="0"/>
              </a:spcAft>
              <a:buClr>
                <a:srgbClr val="000000"/>
              </a:buClr>
              <a:buSzPts val="1700"/>
              <a:buFont typeface="Arial"/>
              <a:buNone/>
            </a:pPr>
            <a:r>
              <a:rPr lang="ja" sz="1700" b="1" i="0" u="none" strike="noStrike" cap="none">
                <a:solidFill>
                  <a:schemeClr val="dk1"/>
                </a:solidFill>
                <a:latin typeface="Noto Sans JP"/>
                <a:ea typeface="Noto Sans JP"/>
                <a:cs typeface="Noto Sans JP"/>
                <a:sym typeface="Noto Sans JP"/>
              </a:rPr>
              <a:t>将来世代へ負担を先送りしています。</a:t>
            </a:r>
            <a:endParaRPr sz="1400" b="1" i="0" u="none" strike="noStrike" cap="none">
              <a:solidFill>
                <a:srgbClr val="000000"/>
              </a:solidFill>
              <a:latin typeface="Arial"/>
              <a:ea typeface="Arial"/>
              <a:cs typeface="Arial"/>
              <a:sym typeface="Arial"/>
            </a:endParaRPr>
          </a:p>
        </p:txBody>
      </p:sp>
      <p:sp>
        <p:nvSpPr>
          <p:cNvPr id="724" name="Google Shape;724;p45"/>
          <p:cNvSpPr txBox="1">
            <a:spLocks noGrp="1"/>
          </p:cNvSpPr>
          <p:nvPr>
            <p:ph type="sldNum" idx="12"/>
          </p:nvPr>
        </p:nvSpPr>
        <p:spPr>
          <a:xfrm>
            <a:off x="8769893" y="6443281"/>
            <a:ext cx="374107" cy="29842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r>
              <a:rPr lang="ja"/>
              <a:t>14</a:t>
            </a:r>
            <a:endParaRPr/>
          </a:p>
        </p:txBody>
      </p:sp>
      <p:sp>
        <p:nvSpPr>
          <p:cNvPr id="725" name="Google Shape;725;p45"/>
          <p:cNvSpPr txBox="1"/>
          <p:nvPr/>
        </p:nvSpPr>
        <p:spPr>
          <a:xfrm>
            <a:off x="240030" y="134966"/>
            <a:ext cx="8771002"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500"/>
              <a:buFont typeface="Arial"/>
              <a:buNone/>
            </a:pPr>
            <a:r>
              <a:rPr lang="ja" sz="2500" b="1" i="0" u="none" strike="noStrike" cap="none">
                <a:solidFill>
                  <a:srgbClr val="005BAD"/>
                </a:solidFill>
                <a:latin typeface="Noto Sans JP"/>
                <a:ea typeface="Noto Sans JP"/>
                <a:cs typeface="Noto Sans JP"/>
                <a:sym typeface="Noto Sans JP"/>
              </a:rPr>
              <a:t>３</a:t>
            </a:r>
            <a:r>
              <a:rPr lang="ja" sz="2200" b="1" i="0" u="none" strike="noStrike" cap="none">
                <a:solidFill>
                  <a:srgbClr val="005BAD"/>
                </a:solidFill>
                <a:latin typeface="Noto Sans JP"/>
                <a:ea typeface="Noto Sans JP"/>
                <a:cs typeface="Noto Sans JP"/>
                <a:sym typeface="Noto Sans JP"/>
              </a:rPr>
              <a:t>. </a:t>
            </a:r>
            <a:r>
              <a:rPr lang="ja" sz="2200" b="1" i="0" u="none" strike="noStrike" cap="none">
                <a:solidFill>
                  <a:schemeClr val="dk1"/>
                </a:solidFill>
                <a:latin typeface="Noto Sans JP"/>
                <a:ea typeface="Noto Sans JP"/>
                <a:cs typeface="Noto Sans JP"/>
                <a:sym typeface="Noto Sans JP"/>
              </a:rPr>
              <a:t>国の財政をみてみよう①</a:t>
            </a:r>
            <a:endParaRPr sz="1400" b="0" i="0" u="none" strike="noStrike" cap="none">
              <a:solidFill>
                <a:srgbClr val="000000"/>
              </a:solidFill>
              <a:latin typeface="Arial"/>
              <a:ea typeface="Arial"/>
              <a:cs typeface="Arial"/>
              <a:sym typeface="Arial"/>
            </a:endParaRPr>
          </a:p>
        </p:txBody>
      </p:sp>
      <p:sp>
        <p:nvSpPr>
          <p:cNvPr id="726" name="Google Shape;726;p45"/>
          <p:cNvSpPr txBox="1"/>
          <p:nvPr/>
        </p:nvSpPr>
        <p:spPr>
          <a:xfrm>
            <a:off x="400377" y="1176025"/>
            <a:ext cx="72006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 sz="1800" b="1" i="0" u="none" strike="noStrike" cap="none">
                <a:solidFill>
                  <a:schemeClr val="dk1"/>
                </a:solidFill>
                <a:latin typeface="Noto Sans JP"/>
                <a:ea typeface="Noto Sans JP"/>
                <a:cs typeface="Noto Sans JP"/>
                <a:sym typeface="Noto Sans JP"/>
              </a:rPr>
              <a:t>1年間に得た国の収入を「歳入」、支出を「歳出」といい、</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ja" sz="1800" b="1" i="0" u="none" strike="noStrike" cap="none">
                <a:solidFill>
                  <a:schemeClr val="dk1"/>
                </a:solidFill>
                <a:latin typeface="Noto Sans JP"/>
                <a:ea typeface="Noto Sans JP"/>
                <a:cs typeface="Noto Sans JP"/>
                <a:sym typeface="Noto Sans JP"/>
              </a:rPr>
              <a:t>国や地方公共団体が行う経済活動を「財政」といいます。</a:t>
            </a:r>
            <a:endParaRPr sz="1400" b="1" i="0" u="none" strike="noStrike" cap="none">
              <a:solidFill>
                <a:srgbClr val="000000"/>
              </a:solidFill>
              <a:latin typeface="Arial"/>
              <a:ea typeface="Arial"/>
              <a:cs typeface="Arial"/>
              <a:sym typeface="Arial"/>
            </a:endParaRPr>
          </a:p>
        </p:txBody>
      </p:sp>
      <p:pic>
        <p:nvPicPr>
          <p:cNvPr id="727" name="Google Shape;727;p45"/>
          <p:cNvPicPr preferRelativeResize="0"/>
          <p:nvPr/>
        </p:nvPicPr>
        <p:blipFill rotWithShape="1">
          <a:blip r:embed="rId3">
            <a:alphaModFix/>
          </a:blip>
          <a:srcRect/>
          <a:stretch/>
        </p:blipFill>
        <p:spPr>
          <a:xfrm>
            <a:off x="7601021" y="811947"/>
            <a:ext cx="1323956" cy="150032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2"/>
                                        </p:tgtEl>
                                        <p:attrNameLst>
                                          <p:attrName>style.visibility</p:attrName>
                                        </p:attrNameLst>
                                      </p:cBhvr>
                                      <p:to>
                                        <p:strVal val="visible"/>
                                      </p:to>
                                    </p:set>
                                    <p:animEffect transition="in" filter="fade">
                                      <p:cBhvr>
                                        <p:cTn id="7" dur="500"/>
                                        <p:tgtEl>
                                          <p:spTgt spid="722"/>
                                        </p:tgtEl>
                                      </p:cBhvr>
                                    </p:animEffect>
                                  </p:childTnLst>
                                </p:cTn>
                              </p:par>
                              <p:par>
                                <p:cTn id="8" presetID="10" presetClass="entr" presetSubtype="0" fill="hold" nodeType="withEffect">
                                  <p:stCondLst>
                                    <p:cond delay="0"/>
                                  </p:stCondLst>
                                  <p:childTnLst>
                                    <p:set>
                                      <p:cBhvr>
                                        <p:cTn id="9" dur="1" fill="hold">
                                          <p:stCondLst>
                                            <p:cond delay="0"/>
                                          </p:stCondLst>
                                        </p:cTn>
                                        <p:tgtEl>
                                          <p:spTgt spid="726"/>
                                        </p:tgtEl>
                                        <p:attrNameLst>
                                          <p:attrName>style.visibility</p:attrName>
                                        </p:attrNameLst>
                                      </p:cBhvr>
                                      <p:to>
                                        <p:strVal val="visible"/>
                                      </p:to>
                                    </p:set>
                                    <p:animEffect transition="in" filter="fade">
                                      <p:cBhvr>
                                        <p:cTn id="10" dur="500"/>
                                        <p:tgtEl>
                                          <p:spTgt spid="726"/>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727"/>
                                        </p:tgtEl>
                                        <p:attrNameLst>
                                          <p:attrName>style.visibility</p:attrName>
                                        </p:attrNameLst>
                                      </p:cBhvr>
                                      <p:to>
                                        <p:strVal val="visible"/>
                                      </p:to>
                                    </p:set>
                                    <p:animEffect transition="in" filter="fade">
                                      <p:cBhvr>
                                        <p:cTn id="14" dur="600"/>
                                        <p:tgtEl>
                                          <p:spTgt spid="7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23"/>
                                        </p:tgtEl>
                                        <p:attrNameLst>
                                          <p:attrName>style.visibility</p:attrName>
                                        </p:attrNameLst>
                                      </p:cBhvr>
                                      <p:to>
                                        <p:strVal val="visible"/>
                                      </p:to>
                                    </p:set>
                                    <p:animEffect transition="in" filter="fade">
                                      <p:cBhvr>
                                        <p:cTn id="19" dur="600"/>
                                        <p:tgtEl>
                                          <p:spTgt spid="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46"/>
          <p:cNvSpPr txBox="1"/>
          <p:nvPr/>
        </p:nvSpPr>
        <p:spPr>
          <a:xfrm>
            <a:off x="3166499" y="6292175"/>
            <a:ext cx="5977500" cy="123000"/>
          </a:xfrm>
          <a:prstGeom prst="rect">
            <a:avLst/>
          </a:prstGeom>
          <a:noFill/>
          <a:ln>
            <a:noFill/>
          </a:ln>
        </p:spPr>
        <p:txBody>
          <a:bodyPr spcFirstLastPara="1" wrap="square" lIns="0" tIns="0" rIns="0" bIns="0" anchor="ctr" anchorCtr="0">
            <a:spAutoFit/>
          </a:bodyPr>
          <a:lstStyle/>
          <a:p>
            <a:pPr marL="11723" marR="0" lvl="0" indent="0" algn="l" rtl="0">
              <a:lnSpc>
                <a:spcPct val="100000"/>
              </a:lnSpc>
              <a:spcBef>
                <a:spcPts val="0"/>
              </a:spcBef>
              <a:spcAft>
                <a:spcPts val="0"/>
              </a:spcAft>
              <a:buClr>
                <a:srgbClr val="000000"/>
              </a:buClr>
              <a:buSzPts val="800"/>
              <a:buFont typeface="Arial"/>
              <a:buNone/>
            </a:pPr>
            <a:r>
              <a:rPr lang="ja" sz="800" b="0" i="0" u="none" strike="noStrike" cap="none">
                <a:solidFill>
                  <a:srgbClr val="000000"/>
                </a:solidFill>
                <a:latin typeface="Noto Sans JP"/>
                <a:ea typeface="Noto Sans JP"/>
                <a:cs typeface="Noto Sans JP"/>
                <a:sym typeface="Noto Sans JP"/>
              </a:rPr>
              <a:t>※歳出の「その他」には、原油価格・物価高騰対策及び賃上げ促進環境整備対応予備費（0.9%（1.0兆円））が含まれる。</a:t>
            </a:r>
            <a:endParaRPr sz="800" b="0" i="0" u="none" strike="noStrike" cap="none">
              <a:solidFill>
                <a:srgbClr val="000000"/>
              </a:solidFill>
              <a:latin typeface="Noto Sans JP"/>
              <a:ea typeface="Noto Sans JP"/>
              <a:cs typeface="Noto Sans JP"/>
              <a:sym typeface="Noto Sans JP"/>
            </a:endParaRPr>
          </a:p>
        </p:txBody>
      </p:sp>
      <p:sp>
        <p:nvSpPr>
          <p:cNvPr id="734" name="Google Shape;734;p46"/>
          <p:cNvSpPr txBox="1">
            <a:spLocks noGrp="1"/>
          </p:cNvSpPr>
          <p:nvPr>
            <p:ph type="sldNum" idx="12"/>
          </p:nvPr>
        </p:nvSpPr>
        <p:spPr>
          <a:xfrm>
            <a:off x="8769893" y="6443281"/>
            <a:ext cx="374107" cy="29842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r>
              <a:rPr lang="ja"/>
              <a:t>15</a:t>
            </a:r>
            <a:endParaRPr/>
          </a:p>
        </p:txBody>
      </p:sp>
      <p:sp>
        <p:nvSpPr>
          <p:cNvPr id="735" name="Google Shape;735;p46"/>
          <p:cNvSpPr txBox="1"/>
          <p:nvPr/>
        </p:nvSpPr>
        <p:spPr>
          <a:xfrm>
            <a:off x="240030" y="134966"/>
            <a:ext cx="8771002"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500"/>
              <a:buFont typeface="Arial"/>
              <a:buNone/>
            </a:pPr>
            <a:r>
              <a:rPr lang="ja" sz="2500" b="1" i="0" u="none" strike="noStrike" cap="none">
                <a:solidFill>
                  <a:srgbClr val="005BAD"/>
                </a:solidFill>
                <a:latin typeface="Noto Sans JP"/>
                <a:ea typeface="Noto Sans JP"/>
                <a:cs typeface="Noto Sans JP"/>
                <a:sym typeface="Noto Sans JP"/>
              </a:rPr>
              <a:t>３</a:t>
            </a:r>
            <a:r>
              <a:rPr lang="ja" sz="2200" b="1" i="0" u="none" strike="noStrike" cap="none">
                <a:solidFill>
                  <a:srgbClr val="005BAD"/>
                </a:solidFill>
                <a:latin typeface="Noto Sans JP"/>
                <a:ea typeface="Noto Sans JP"/>
                <a:cs typeface="Noto Sans JP"/>
                <a:sym typeface="Noto Sans JP"/>
              </a:rPr>
              <a:t>. </a:t>
            </a:r>
            <a:r>
              <a:rPr lang="ja" sz="2200" b="1" i="0" u="none" strike="noStrike" cap="none">
                <a:solidFill>
                  <a:schemeClr val="dk1"/>
                </a:solidFill>
                <a:latin typeface="Noto Sans JP"/>
                <a:ea typeface="Noto Sans JP"/>
                <a:cs typeface="Noto Sans JP"/>
                <a:sym typeface="Noto Sans JP"/>
              </a:rPr>
              <a:t>国の財政をみてみよう①</a:t>
            </a:r>
            <a:endParaRPr sz="1400" b="0" i="0" u="none" strike="noStrike" cap="none">
              <a:solidFill>
                <a:srgbClr val="000000"/>
              </a:solidFill>
              <a:latin typeface="Arial"/>
              <a:ea typeface="Arial"/>
              <a:cs typeface="Arial"/>
              <a:sym typeface="Arial"/>
            </a:endParaRPr>
          </a:p>
        </p:txBody>
      </p:sp>
      <p:grpSp>
        <p:nvGrpSpPr>
          <p:cNvPr id="736" name="Google Shape;736;p46"/>
          <p:cNvGrpSpPr/>
          <p:nvPr/>
        </p:nvGrpSpPr>
        <p:grpSpPr>
          <a:xfrm>
            <a:off x="4549773" y="1715149"/>
            <a:ext cx="4708800" cy="4112003"/>
            <a:chOff x="4549773" y="1715149"/>
            <a:chExt cx="4708800" cy="4112003"/>
          </a:xfrm>
        </p:grpSpPr>
        <p:pic>
          <p:nvPicPr>
            <p:cNvPr id="737" name="Google Shape;737;p46"/>
            <p:cNvPicPr preferRelativeResize="0"/>
            <p:nvPr/>
          </p:nvPicPr>
          <p:blipFill rotWithShape="1">
            <a:blip r:embed="rId3">
              <a:alphaModFix/>
            </a:blip>
            <a:srcRect/>
            <a:stretch/>
          </p:blipFill>
          <p:spPr>
            <a:xfrm>
              <a:off x="4549773" y="1725234"/>
              <a:ext cx="4708800" cy="3830888"/>
            </a:xfrm>
            <a:prstGeom prst="rect">
              <a:avLst/>
            </a:prstGeom>
            <a:noFill/>
            <a:ln>
              <a:noFill/>
            </a:ln>
          </p:spPr>
        </p:pic>
        <p:sp>
          <p:nvSpPr>
            <p:cNvPr id="738" name="Google Shape;738;p46"/>
            <p:cNvSpPr txBox="1"/>
            <p:nvPr/>
          </p:nvSpPr>
          <p:spPr>
            <a:xfrm>
              <a:off x="7589462" y="2956595"/>
              <a:ext cx="986700" cy="337200"/>
            </a:xfrm>
            <a:prstGeom prst="rect">
              <a:avLst/>
            </a:prstGeom>
            <a:noFill/>
            <a:ln>
              <a:noFill/>
            </a:ln>
          </p:spPr>
          <p:txBody>
            <a:bodyPr spcFirstLastPara="1" wrap="square" lIns="0" tIns="0" rIns="0" bIns="0" anchor="t" anchorCtr="0">
              <a:spAutoFit/>
            </a:bodyPr>
            <a:lstStyle/>
            <a:p>
              <a:pPr marL="0" marR="39859" lvl="0" indent="0" algn="ctr" rtl="0">
                <a:lnSpc>
                  <a:spcPct val="108571"/>
                </a:lnSpc>
                <a:spcBef>
                  <a:spcPts val="0"/>
                </a:spcBef>
                <a:spcAft>
                  <a:spcPts val="0"/>
                </a:spcAft>
                <a:buClr>
                  <a:srgbClr val="000000"/>
                </a:buClr>
                <a:buSzPts val="1050"/>
                <a:buFont typeface="Arial"/>
                <a:buNone/>
              </a:pPr>
              <a:r>
                <a:rPr lang="ja" sz="1050" b="1" i="0" u="none" strike="noStrike" cap="none">
                  <a:solidFill>
                    <a:schemeClr val="dk1"/>
                  </a:solidFill>
                  <a:latin typeface="Noto Sans JP"/>
                  <a:ea typeface="Noto Sans JP"/>
                  <a:cs typeface="Noto Sans JP"/>
                  <a:sym typeface="Noto Sans JP"/>
                </a:rPr>
                <a:t>33.5％</a:t>
              </a:r>
              <a:endParaRPr sz="1400" b="1" i="0" u="none" strike="noStrike" cap="none">
                <a:solidFill>
                  <a:srgbClr val="000000"/>
                </a:solidFill>
                <a:latin typeface="Arial"/>
                <a:ea typeface="Arial"/>
                <a:cs typeface="Arial"/>
                <a:sym typeface="Arial"/>
              </a:endParaRPr>
            </a:p>
            <a:p>
              <a:pPr marL="0" marR="39859" lvl="0" indent="0" algn="ctr" rtl="0">
                <a:lnSpc>
                  <a:spcPct val="108571"/>
                </a:lnSpc>
                <a:spcBef>
                  <a:spcPts val="0"/>
                </a:spcBef>
                <a:spcAft>
                  <a:spcPts val="0"/>
                </a:spcAft>
                <a:buClr>
                  <a:srgbClr val="000000"/>
                </a:buClr>
                <a:buSzPts val="1050"/>
                <a:buFont typeface="Arial"/>
                <a:buNone/>
              </a:pPr>
              <a:r>
                <a:rPr lang="ja" sz="1050" b="1" i="0" u="none" strike="noStrike" cap="none">
                  <a:solidFill>
                    <a:schemeClr val="dk1"/>
                  </a:solidFill>
                  <a:latin typeface="Noto Sans JP"/>
                  <a:ea typeface="Noto Sans JP"/>
                  <a:cs typeface="Noto Sans JP"/>
                  <a:sym typeface="Noto Sans JP"/>
                </a:rPr>
                <a:t>（37.7兆円）</a:t>
              </a:r>
              <a:endParaRPr sz="1400" b="1" i="0" u="none" strike="noStrike" cap="none">
                <a:solidFill>
                  <a:srgbClr val="000000"/>
                </a:solidFill>
                <a:latin typeface="Arial"/>
                <a:ea typeface="Arial"/>
                <a:cs typeface="Arial"/>
                <a:sym typeface="Arial"/>
              </a:endParaRPr>
            </a:p>
          </p:txBody>
        </p:sp>
        <p:sp>
          <p:nvSpPr>
            <p:cNvPr id="739" name="Google Shape;739;p46"/>
            <p:cNvSpPr txBox="1"/>
            <p:nvPr/>
          </p:nvSpPr>
          <p:spPr>
            <a:xfrm>
              <a:off x="7036755" y="4825173"/>
              <a:ext cx="820500" cy="3150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JP"/>
                  <a:ea typeface="Noto Sans JP"/>
                  <a:cs typeface="Noto Sans JP"/>
                  <a:sym typeface="Noto Sans JP"/>
                </a:rPr>
                <a:t>15.8％</a:t>
              </a:r>
              <a:endParaRPr sz="1400" b="1" i="0" u="none" strike="noStrike" cap="none">
                <a:solidFill>
                  <a:srgbClr val="000000"/>
                </a:solidFill>
                <a:latin typeface="Arial"/>
                <a:ea typeface="Arial"/>
                <a:cs typeface="Arial"/>
                <a:sym typeface="Arial"/>
              </a:endParaRPr>
            </a:p>
            <a:p>
              <a:pPr marL="0" marR="0" lvl="0" indent="0" algn="ctr" rtl="0">
                <a:lnSpc>
                  <a:spcPct val="100000"/>
                </a:lnSpc>
                <a:spcBef>
                  <a:spcPts val="55"/>
                </a:spcBef>
                <a:spcAft>
                  <a:spcPts val="0"/>
                </a:spcAft>
                <a:buClr>
                  <a:srgbClr val="000000"/>
                </a:buClr>
                <a:buSzPts val="1000"/>
                <a:buFont typeface="Arial"/>
                <a:buNone/>
              </a:pPr>
              <a:r>
                <a:rPr lang="ja" sz="1000" b="1" i="0" u="none" strike="noStrike" cap="none">
                  <a:solidFill>
                    <a:schemeClr val="dk1"/>
                  </a:solidFill>
                  <a:latin typeface="Noto Sans JP"/>
                  <a:ea typeface="Noto Sans JP"/>
                  <a:cs typeface="Noto Sans JP"/>
                  <a:sym typeface="Noto Sans JP"/>
                </a:rPr>
                <a:t>（17.8兆円）</a:t>
              </a:r>
              <a:endParaRPr sz="1400" b="1" i="0" u="none" strike="noStrike" cap="none">
                <a:solidFill>
                  <a:srgbClr val="000000"/>
                </a:solidFill>
                <a:latin typeface="Arial"/>
                <a:ea typeface="Arial"/>
                <a:cs typeface="Arial"/>
                <a:sym typeface="Arial"/>
              </a:endParaRPr>
            </a:p>
          </p:txBody>
        </p:sp>
        <p:sp>
          <p:nvSpPr>
            <p:cNvPr id="740" name="Google Shape;740;p46"/>
            <p:cNvSpPr txBox="1"/>
            <p:nvPr/>
          </p:nvSpPr>
          <p:spPr>
            <a:xfrm>
              <a:off x="5315752" y="5281752"/>
              <a:ext cx="718500" cy="545400"/>
            </a:xfrm>
            <a:prstGeom prst="rect">
              <a:avLst/>
            </a:prstGeom>
            <a:noFill/>
            <a:ln>
              <a:noFill/>
            </a:ln>
          </p:spPr>
          <p:txBody>
            <a:bodyPr spcFirstLastPara="1" wrap="square" lIns="0" tIns="0" rIns="0" bIns="0" anchor="t" anchorCtr="0">
              <a:spAutoFit/>
            </a:bodyPr>
            <a:lstStyle/>
            <a:p>
              <a:pPr marL="11723" marR="0" lvl="0" indent="0" algn="ctr" rtl="0">
                <a:lnSpc>
                  <a:spcPct val="120000"/>
                </a:lnSpc>
                <a:spcBef>
                  <a:spcPts val="0"/>
                </a:spcBef>
                <a:spcAft>
                  <a:spcPts val="0"/>
                </a:spcAft>
                <a:buClr>
                  <a:srgbClr val="000000"/>
                </a:buClr>
                <a:buSzPts val="1300"/>
                <a:buFont typeface="Arial"/>
                <a:buNone/>
              </a:pPr>
              <a:r>
                <a:rPr lang="ja" sz="1300" b="1" i="0" u="none" strike="noStrike" cap="none">
                  <a:solidFill>
                    <a:srgbClr val="231916"/>
                  </a:solidFill>
                  <a:latin typeface="Noto Sans JP"/>
                  <a:ea typeface="Noto Sans JP"/>
                  <a:cs typeface="Noto Sans JP"/>
                  <a:sym typeface="Noto Sans JP"/>
                </a:rPr>
                <a:t>公共事業</a:t>
              </a:r>
              <a:endParaRPr sz="1300" b="1" i="0" u="none" strike="noStrike" cap="none">
                <a:solidFill>
                  <a:srgbClr val="000000"/>
                </a:solidFill>
                <a:latin typeface="Noto Sans JP"/>
                <a:ea typeface="Noto Sans JP"/>
                <a:cs typeface="Noto Sans JP"/>
                <a:sym typeface="Noto Sans JP"/>
              </a:endParaRPr>
            </a:p>
            <a:p>
              <a:pPr marL="11723" marR="0" lvl="0" indent="0" algn="ctr" rtl="0">
                <a:lnSpc>
                  <a:spcPct val="99200"/>
                </a:lnSpc>
                <a:spcBef>
                  <a:spcPts val="0"/>
                </a:spcBef>
                <a:spcAft>
                  <a:spcPts val="0"/>
                </a:spcAft>
                <a:buClr>
                  <a:srgbClr val="000000"/>
                </a:buClr>
                <a:buSzPts val="1000"/>
                <a:buFont typeface="Arial"/>
                <a:buNone/>
              </a:pPr>
              <a:r>
                <a:rPr lang="ja" sz="1000" b="1" i="0" u="none" strike="noStrike" cap="none">
                  <a:solidFill>
                    <a:srgbClr val="231916"/>
                  </a:solidFill>
                  <a:latin typeface="Noto Sans JP"/>
                  <a:ea typeface="Noto Sans JP"/>
                  <a:cs typeface="Noto Sans JP"/>
                  <a:sym typeface="Noto Sans JP"/>
                </a:rPr>
                <a:t>5.4％</a:t>
              </a:r>
              <a:endParaRPr sz="1400" b="1" i="0" u="none" strike="noStrike" cap="none">
                <a:solidFill>
                  <a:srgbClr val="000000"/>
                </a:solidFill>
                <a:latin typeface="Arial"/>
                <a:ea typeface="Arial"/>
                <a:cs typeface="Arial"/>
                <a:sym typeface="Arial"/>
              </a:endParaRPr>
            </a:p>
            <a:p>
              <a:pPr marL="11723" marR="0" lvl="0" indent="0" algn="ctr" rtl="0">
                <a:lnSpc>
                  <a:spcPct val="99200"/>
                </a:lnSpc>
                <a:spcBef>
                  <a:spcPts val="0"/>
                </a:spcBef>
                <a:spcAft>
                  <a:spcPts val="0"/>
                </a:spcAft>
                <a:buClr>
                  <a:srgbClr val="000000"/>
                </a:buClr>
                <a:buSzPts val="1000"/>
                <a:buFont typeface="Arial"/>
                <a:buNone/>
              </a:pPr>
              <a:r>
                <a:rPr lang="ja" sz="1000" b="1" i="0" u="none" strike="noStrike" cap="none">
                  <a:solidFill>
                    <a:srgbClr val="231916"/>
                  </a:solidFill>
                  <a:latin typeface="Noto Sans JP"/>
                  <a:ea typeface="Noto Sans JP"/>
                  <a:cs typeface="Noto Sans JP"/>
                  <a:sym typeface="Noto Sans JP"/>
                </a:rPr>
                <a:t>（6.1兆円）</a:t>
              </a:r>
              <a:endParaRPr sz="1400" b="1" i="0" u="none" strike="noStrike" cap="none">
                <a:solidFill>
                  <a:srgbClr val="000000"/>
                </a:solidFill>
                <a:latin typeface="Arial"/>
                <a:ea typeface="Arial"/>
                <a:cs typeface="Arial"/>
                <a:sym typeface="Arial"/>
              </a:endParaRPr>
            </a:p>
          </p:txBody>
        </p:sp>
        <p:sp>
          <p:nvSpPr>
            <p:cNvPr id="741" name="Google Shape;741;p46"/>
            <p:cNvSpPr txBox="1"/>
            <p:nvPr/>
          </p:nvSpPr>
          <p:spPr>
            <a:xfrm>
              <a:off x="4599702" y="4576597"/>
              <a:ext cx="762300" cy="732000"/>
            </a:xfrm>
            <a:prstGeom prst="rect">
              <a:avLst/>
            </a:prstGeom>
            <a:noFill/>
            <a:ln>
              <a:noFill/>
            </a:ln>
          </p:spPr>
          <p:txBody>
            <a:bodyPr spcFirstLastPara="1" wrap="square" lIns="0" tIns="0" rIns="0" bIns="0" anchor="t" anchorCtr="0">
              <a:spAutoFit/>
            </a:bodyPr>
            <a:lstStyle/>
            <a:p>
              <a:pPr marL="11723" marR="4689" lvl="0" indent="0" algn="ctr" rtl="0">
                <a:lnSpc>
                  <a:spcPct val="102000"/>
                </a:lnSpc>
                <a:spcBef>
                  <a:spcPts val="0"/>
                </a:spcBef>
                <a:spcAft>
                  <a:spcPts val="0"/>
                </a:spcAft>
                <a:buClr>
                  <a:srgbClr val="000000"/>
                </a:buClr>
                <a:buSzPts val="1300"/>
                <a:buFont typeface="Arial"/>
                <a:buNone/>
              </a:pPr>
              <a:r>
                <a:rPr lang="ja" sz="1300" b="1" i="0" u="none" strike="noStrike" cap="none">
                  <a:solidFill>
                    <a:srgbClr val="231916"/>
                  </a:solidFill>
                  <a:latin typeface="Noto Sans JP"/>
                  <a:ea typeface="Noto Sans JP"/>
                  <a:cs typeface="Noto Sans JP"/>
                  <a:sym typeface="Noto Sans JP"/>
                </a:rPr>
                <a:t>文教及び</a:t>
              </a:r>
              <a:endParaRPr sz="1300" b="1" i="0" u="none" strike="noStrike" cap="none">
                <a:solidFill>
                  <a:srgbClr val="231916"/>
                </a:solidFill>
                <a:latin typeface="Noto Sans JP"/>
                <a:ea typeface="Noto Sans JP"/>
                <a:cs typeface="Noto Sans JP"/>
                <a:sym typeface="Noto Sans JP"/>
              </a:endParaRPr>
            </a:p>
            <a:p>
              <a:pPr marL="11723" marR="4689" lvl="0" indent="0" algn="ctr" rtl="0">
                <a:lnSpc>
                  <a:spcPct val="102000"/>
                </a:lnSpc>
                <a:spcBef>
                  <a:spcPts val="0"/>
                </a:spcBef>
                <a:spcAft>
                  <a:spcPts val="0"/>
                </a:spcAft>
                <a:buClr>
                  <a:srgbClr val="000000"/>
                </a:buClr>
                <a:buSzPts val="1300"/>
                <a:buFont typeface="Arial"/>
                <a:buNone/>
              </a:pPr>
              <a:r>
                <a:rPr lang="ja" sz="1300" b="1" i="0" u="none" strike="noStrike" cap="none">
                  <a:solidFill>
                    <a:srgbClr val="231916"/>
                  </a:solidFill>
                  <a:latin typeface="Noto Sans JP"/>
                  <a:ea typeface="Noto Sans JP"/>
                  <a:cs typeface="Noto Sans JP"/>
                  <a:sym typeface="Noto Sans JP"/>
                </a:rPr>
                <a:t>科学振興</a:t>
              </a:r>
              <a:endParaRPr sz="1300" b="1" i="0" u="none" strike="noStrike" cap="none">
                <a:solidFill>
                  <a:srgbClr val="231916"/>
                </a:solidFill>
                <a:latin typeface="Noto Sans JP"/>
                <a:ea typeface="Noto Sans JP"/>
                <a:cs typeface="Noto Sans JP"/>
                <a:sym typeface="Noto Sans JP"/>
              </a:endParaRPr>
            </a:p>
            <a:p>
              <a:pPr marL="11723" marR="4689" lvl="0" indent="0" algn="ctr" rtl="0">
                <a:lnSpc>
                  <a:spcPct val="102000"/>
                </a:lnSpc>
                <a:spcBef>
                  <a:spcPts val="100"/>
                </a:spcBef>
                <a:spcAft>
                  <a:spcPts val="0"/>
                </a:spcAft>
                <a:buClr>
                  <a:srgbClr val="000000"/>
                </a:buClr>
                <a:buSzPts val="1000"/>
                <a:buFont typeface="Arial"/>
                <a:buNone/>
              </a:pPr>
              <a:r>
                <a:rPr lang="ja" sz="1000" b="1" i="0" u="none" strike="noStrike" cap="none">
                  <a:solidFill>
                    <a:srgbClr val="231916"/>
                  </a:solidFill>
                  <a:latin typeface="Noto Sans JP"/>
                  <a:ea typeface="Noto Sans JP"/>
                  <a:cs typeface="Noto Sans JP"/>
                  <a:sym typeface="Noto Sans JP"/>
                </a:rPr>
                <a:t>4.9％</a:t>
              </a:r>
              <a:endParaRPr sz="1400" b="1" i="0" u="none" strike="noStrike" cap="none">
                <a:solidFill>
                  <a:srgbClr val="000000"/>
                </a:solidFill>
                <a:latin typeface="Arial"/>
                <a:ea typeface="Arial"/>
                <a:cs typeface="Arial"/>
                <a:sym typeface="Arial"/>
              </a:endParaRPr>
            </a:p>
            <a:p>
              <a:pPr marL="11723" marR="4689" lvl="0" indent="0" algn="ctr" rtl="0">
                <a:lnSpc>
                  <a:spcPct val="102000"/>
                </a:lnSpc>
                <a:spcBef>
                  <a:spcPts val="0"/>
                </a:spcBef>
                <a:spcAft>
                  <a:spcPts val="0"/>
                </a:spcAft>
                <a:buClr>
                  <a:srgbClr val="000000"/>
                </a:buClr>
                <a:buSzPts val="1000"/>
                <a:buFont typeface="Arial"/>
                <a:buNone/>
              </a:pPr>
              <a:r>
                <a:rPr lang="ja" sz="1000" b="1" i="0" u="none" strike="noStrike" cap="none">
                  <a:solidFill>
                    <a:srgbClr val="231916"/>
                  </a:solidFill>
                  <a:latin typeface="Noto Sans JP"/>
                  <a:ea typeface="Noto Sans JP"/>
                  <a:cs typeface="Noto Sans JP"/>
                  <a:sym typeface="Noto Sans JP"/>
                </a:rPr>
                <a:t>（5.5兆円）</a:t>
              </a:r>
              <a:endParaRPr sz="1400" b="1" i="0" u="none" strike="noStrike" cap="none">
                <a:solidFill>
                  <a:srgbClr val="000000"/>
                </a:solidFill>
                <a:latin typeface="Arial"/>
                <a:ea typeface="Arial"/>
                <a:cs typeface="Arial"/>
                <a:sym typeface="Arial"/>
              </a:endParaRPr>
            </a:p>
          </p:txBody>
        </p:sp>
        <p:sp>
          <p:nvSpPr>
            <p:cNvPr id="742" name="Google Shape;742;p46"/>
            <p:cNvSpPr/>
            <p:nvPr/>
          </p:nvSpPr>
          <p:spPr>
            <a:xfrm rot="-10380158">
              <a:off x="5183636" y="1912886"/>
              <a:ext cx="3457452" cy="3453842"/>
            </a:xfrm>
            <a:prstGeom prst="pie">
              <a:avLst>
                <a:gd name="adj1" fmla="val 21439389"/>
                <a:gd name="adj2" fmla="val 15659774"/>
              </a:avLst>
            </a:prstGeom>
            <a:noFill/>
            <a:ln w="38100" cap="flat" cmpd="sng">
              <a:solidFill>
                <a:srgbClr val="00366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62"/>
                <a:buFont typeface="Arial"/>
                <a:buNone/>
              </a:pPr>
              <a:endParaRPr sz="1662" b="0" i="0" u="none" strike="noStrike" cap="none">
                <a:solidFill>
                  <a:srgbClr val="000000"/>
                </a:solidFill>
                <a:latin typeface="Noto Sans JP"/>
                <a:ea typeface="Noto Sans JP"/>
                <a:cs typeface="Noto Sans JP"/>
                <a:sym typeface="Noto Sans JP"/>
              </a:endParaRPr>
            </a:p>
          </p:txBody>
        </p:sp>
        <p:sp>
          <p:nvSpPr>
            <p:cNvPr id="743" name="Google Shape;743;p46"/>
            <p:cNvSpPr txBox="1"/>
            <p:nvPr/>
          </p:nvSpPr>
          <p:spPr>
            <a:xfrm>
              <a:off x="5257997" y="3656332"/>
              <a:ext cx="750300" cy="488700"/>
            </a:xfrm>
            <a:prstGeom prst="rect">
              <a:avLst/>
            </a:prstGeom>
            <a:noFill/>
            <a:ln>
              <a:noFill/>
            </a:ln>
          </p:spPr>
          <p:txBody>
            <a:bodyPr spcFirstLastPara="1" wrap="square" lIns="0" tIns="0" rIns="0" bIns="0" anchor="t" anchorCtr="0">
              <a:spAutoFit/>
            </a:bodyPr>
            <a:lstStyle/>
            <a:p>
              <a:pPr marL="11723" marR="0" lvl="0" indent="0" algn="ctr" rtl="0">
                <a:lnSpc>
                  <a:spcPct val="110000"/>
                </a:lnSpc>
                <a:spcBef>
                  <a:spcPts val="0"/>
                </a:spcBef>
                <a:spcAft>
                  <a:spcPts val="0"/>
                </a:spcAft>
                <a:buClr>
                  <a:srgbClr val="000000"/>
                </a:buClr>
                <a:buSzPts val="1300"/>
                <a:buFont typeface="Arial"/>
                <a:buNone/>
              </a:pPr>
              <a:r>
                <a:rPr lang="ja" sz="1300" b="1" i="0" u="none" strike="noStrike" cap="none">
                  <a:solidFill>
                    <a:srgbClr val="231916"/>
                  </a:solidFill>
                  <a:latin typeface="Noto Sans JP"/>
                  <a:ea typeface="Noto Sans JP"/>
                  <a:cs typeface="Noto Sans JP"/>
                  <a:sym typeface="Noto Sans JP"/>
                </a:rPr>
                <a:t>その他</a:t>
              </a:r>
              <a:endParaRPr sz="1300" b="1" i="0" u="none" strike="noStrike" cap="none">
                <a:solidFill>
                  <a:srgbClr val="000000"/>
                </a:solidFill>
                <a:latin typeface="Noto Sans JP"/>
                <a:ea typeface="Noto Sans JP"/>
                <a:cs typeface="Noto Sans JP"/>
                <a:sym typeface="Noto Sans JP"/>
              </a:endParaRPr>
            </a:p>
            <a:p>
              <a:pPr marL="11723" marR="0" lvl="0" indent="0" algn="ctr" rtl="0">
                <a:lnSpc>
                  <a:spcPct val="110000"/>
                </a:lnSpc>
                <a:spcBef>
                  <a:spcPts val="0"/>
                </a:spcBef>
                <a:spcAft>
                  <a:spcPts val="0"/>
                </a:spcAft>
                <a:buClr>
                  <a:srgbClr val="000000"/>
                </a:buClr>
                <a:buSzPts val="831"/>
                <a:buFont typeface="Arial"/>
                <a:buNone/>
              </a:pPr>
              <a:r>
                <a:rPr lang="ja" sz="831" b="1" i="0" u="none" strike="noStrike" cap="none">
                  <a:solidFill>
                    <a:srgbClr val="231916"/>
                  </a:solidFill>
                  <a:latin typeface="Noto Sans JP"/>
                  <a:ea typeface="Noto Sans JP"/>
                  <a:cs typeface="Noto Sans JP"/>
                  <a:sym typeface="Noto Sans JP"/>
                </a:rPr>
                <a:t>9.4％</a:t>
              </a:r>
              <a:endParaRPr sz="1400" b="1" i="0" u="none" strike="noStrike" cap="none">
                <a:solidFill>
                  <a:srgbClr val="000000"/>
                </a:solidFill>
                <a:latin typeface="Arial"/>
                <a:ea typeface="Arial"/>
                <a:cs typeface="Arial"/>
                <a:sym typeface="Arial"/>
              </a:endParaRPr>
            </a:p>
            <a:p>
              <a:pPr marL="11723" marR="0" lvl="0" indent="0" algn="ctr" rtl="0">
                <a:lnSpc>
                  <a:spcPct val="110000"/>
                </a:lnSpc>
                <a:spcBef>
                  <a:spcPts val="0"/>
                </a:spcBef>
                <a:spcAft>
                  <a:spcPts val="0"/>
                </a:spcAft>
                <a:buClr>
                  <a:srgbClr val="000000"/>
                </a:buClr>
                <a:buSzPts val="831"/>
                <a:buFont typeface="Arial"/>
                <a:buNone/>
              </a:pPr>
              <a:r>
                <a:rPr lang="ja" sz="831" b="1" i="0" u="none" strike="noStrike" cap="none">
                  <a:solidFill>
                    <a:srgbClr val="231916"/>
                  </a:solidFill>
                  <a:latin typeface="Noto Sans JP"/>
                  <a:ea typeface="Noto Sans JP"/>
                  <a:cs typeface="Noto Sans JP"/>
                  <a:sym typeface="Noto Sans JP"/>
                </a:rPr>
                <a:t>（10.6兆円）</a:t>
              </a:r>
              <a:endParaRPr sz="831" b="1" i="0" u="none" strike="noStrike" cap="none">
                <a:solidFill>
                  <a:srgbClr val="000000"/>
                </a:solidFill>
                <a:latin typeface="Noto Sans JP"/>
                <a:ea typeface="Noto Sans JP"/>
                <a:cs typeface="Noto Sans JP"/>
                <a:sym typeface="Noto Sans JP"/>
              </a:endParaRPr>
            </a:p>
          </p:txBody>
        </p:sp>
        <p:sp>
          <p:nvSpPr>
            <p:cNvPr id="744" name="Google Shape;744;p46"/>
            <p:cNvSpPr txBox="1"/>
            <p:nvPr/>
          </p:nvSpPr>
          <p:spPr>
            <a:xfrm>
              <a:off x="5524136" y="2156195"/>
              <a:ext cx="1534200" cy="585000"/>
            </a:xfrm>
            <a:prstGeom prst="rect">
              <a:avLst/>
            </a:prstGeom>
            <a:noFill/>
            <a:ln>
              <a:noFill/>
            </a:ln>
          </p:spPr>
          <p:txBody>
            <a:bodyPr spcFirstLastPara="1" wrap="square" lIns="0" tIns="0" rIns="0" bIns="0" anchor="t" anchorCtr="0">
              <a:spAutoFit/>
            </a:bodyPr>
            <a:lstStyle/>
            <a:p>
              <a:pPr marL="22861" marR="0" lvl="0" indent="0" algn="ctr" rtl="0">
                <a:lnSpc>
                  <a:spcPct val="100000"/>
                </a:lnSpc>
                <a:spcBef>
                  <a:spcPts val="0"/>
                </a:spcBef>
                <a:spcAft>
                  <a:spcPts val="0"/>
                </a:spcAft>
                <a:buClr>
                  <a:srgbClr val="000000"/>
                </a:buClr>
                <a:buSzPts val="1400"/>
                <a:buFont typeface="Arial"/>
                <a:buNone/>
              </a:pPr>
              <a:r>
                <a:rPr lang="ja" sz="1400" b="1" i="0" u="none" strike="noStrike" cap="none">
                  <a:solidFill>
                    <a:schemeClr val="dk1"/>
                  </a:solidFill>
                  <a:latin typeface="Noto Sans JP"/>
                  <a:ea typeface="Noto Sans JP"/>
                  <a:cs typeface="Noto Sans JP"/>
                  <a:sym typeface="Noto Sans JP"/>
                </a:rPr>
                <a:t>国債費</a:t>
              </a:r>
              <a:endParaRPr sz="1400" b="1" i="0" u="none" strike="noStrike" cap="none">
                <a:solidFill>
                  <a:schemeClr val="dk1"/>
                </a:solidFill>
                <a:latin typeface="Noto Sans JP"/>
                <a:ea typeface="Noto Sans JP"/>
                <a:cs typeface="Noto Sans JP"/>
                <a:sym typeface="Noto Sans JP"/>
              </a:endParaRPr>
            </a:p>
            <a:p>
              <a:pPr marL="22861" marR="0" lvl="0" indent="0" algn="ctr" rtl="0">
                <a:lnSpc>
                  <a:spcPct val="100000"/>
                </a:lnSpc>
                <a:spcBef>
                  <a:spcPts val="0"/>
                </a:spcBef>
                <a:spcAft>
                  <a:spcPts val="0"/>
                </a:spcAft>
                <a:buClr>
                  <a:srgbClr val="000000"/>
                </a:buClr>
                <a:buSzPts val="1200"/>
                <a:buFont typeface="Arial"/>
                <a:buNone/>
              </a:pPr>
              <a:r>
                <a:rPr lang="ja" sz="1200" b="1" i="0" u="none" strike="noStrike" cap="none">
                  <a:solidFill>
                    <a:schemeClr val="dk1"/>
                  </a:solidFill>
                  <a:latin typeface="Noto Sans JP"/>
                  <a:ea typeface="Noto Sans JP"/>
                  <a:cs typeface="Noto Sans JP"/>
                  <a:sym typeface="Noto Sans JP"/>
                </a:rPr>
                <a:t>（過去の借金の</a:t>
              </a:r>
              <a:endParaRPr sz="1200" b="1" i="0" u="none" strike="noStrike" cap="none">
                <a:solidFill>
                  <a:schemeClr val="dk1"/>
                </a:solidFill>
                <a:latin typeface="Noto Sans JP"/>
                <a:ea typeface="Noto Sans JP"/>
                <a:cs typeface="Noto Sans JP"/>
                <a:sym typeface="Noto Sans JP"/>
              </a:endParaRPr>
            </a:p>
            <a:p>
              <a:pPr marL="22861" marR="0" lvl="0" indent="0" algn="ctr" rtl="0">
                <a:lnSpc>
                  <a:spcPct val="100000"/>
                </a:lnSpc>
                <a:spcBef>
                  <a:spcPts val="0"/>
                </a:spcBef>
                <a:spcAft>
                  <a:spcPts val="0"/>
                </a:spcAft>
                <a:buClr>
                  <a:srgbClr val="000000"/>
                </a:buClr>
                <a:buSzPts val="1200"/>
                <a:buFont typeface="Arial"/>
                <a:buNone/>
              </a:pPr>
              <a:r>
                <a:rPr lang="ja" sz="1200" b="1" i="0" u="none" strike="noStrike" cap="none">
                  <a:solidFill>
                    <a:schemeClr val="dk1"/>
                  </a:solidFill>
                  <a:latin typeface="Noto Sans JP"/>
                  <a:ea typeface="Noto Sans JP"/>
                  <a:cs typeface="Noto Sans JP"/>
                  <a:sym typeface="Noto Sans JP"/>
                </a:rPr>
                <a:t>返済と利息）</a:t>
              </a:r>
              <a:endParaRPr sz="1200" b="1" i="0" u="none" strike="noStrike" cap="none">
                <a:solidFill>
                  <a:schemeClr val="dk1"/>
                </a:solidFill>
                <a:latin typeface="Noto Sans JP"/>
                <a:ea typeface="Noto Sans JP"/>
                <a:cs typeface="Noto Sans JP"/>
                <a:sym typeface="Noto Sans JP"/>
              </a:endParaRPr>
            </a:p>
          </p:txBody>
        </p:sp>
        <p:sp>
          <p:nvSpPr>
            <p:cNvPr id="745" name="Google Shape;745;p46"/>
            <p:cNvSpPr txBox="1"/>
            <p:nvPr/>
          </p:nvSpPr>
          <p:spPr>
            <a:xfrm>
              <a:off x="6256588" y="4771163"/>
              <a:ext cx="817800" cy="545400"/>
            </a:xfrm>
            <a:prstGeom prst="rect">
              <a:avLst/>
            </a:prstGeom>
            <a:noFill/>
            <a:ln>
              <a:noFill/>
            </a:ln>
          </p:spPr>
          <p:txBody>
            <a:bodyPr spcFirstLastPara="1" wrap="square" lIns="0" tIns="0" rIns="0" bIns="0" anchor="t" anchorCtr="0">
              <a:spAutoFit/>
            </a:bodyPr>
            <a:lstStyle/>
            <a:p>
              <a:pPr marL="11723" marR="0" lvl="0" indent="0" algn="ctr" rtl="0">
                <a:lnSpc>
                  <a:spcPct val="120000"/>
                </a:lnSpc>
                <a:spcBef>
                  <a:spcPts val="0"/>
                </a:spcBef>
                <a:spcAft>
                  <a:spcPts val="0"/>
                </a:spcAft>
                <a:buClr>
                  <a:srgbClr val="000000"/>
                </a:buClr>
                <a:buSzPts val="1300"/>
                <a:buFont typeface="Arial"/>
                <a:buNone/>
              </a:pPr>
              <a:r>
                <a:rPr lang="ja" sz="1300" b="1" i="0" u="none" strike="noStrike" cap="none">
                  <a:solidFill>
                    <a:srgbClr val="231916"/>
                  </a:solidFill>
                  <a:latin typeface="Noto Sans JP"/>
                  <a:ea typeface="Noto Sans JP"/>
                  <a:cs typeface="Noto Sans JP"/>
                  <a:sym typeface="Noto Sans JP"/>
                </a:rPr>
                <a:t>防衛</a:t>
              </a:r>
              <a:endParaRPr sz="1100" b="1" i="0" u="none" strike="noStrike" cap="none" baseline="30000">
                <a:solidFill>
                  <a:srgbClr val="000000"/>
                </a:solidFill>
                <a:latin typeface="Noto Sans JP"/>
                <a:ea typeface="Noto Sans JP"/>
                <a:cs typeface="Noto Sans JP"/>
                <a:sym typeface="Noto Sans JP"/>
              </a:endParaRPr>
            </a:p>
            <a:p>
              <a:pPr marL="11723" marR="0" lvl="0" indent="0" algn="ctr" rtl="0">
                <a:lnSpc>
                  <a:spcPct val="99200"/>
                </a:lnSpc>
                <a:spcBef>
                  <a:spcPts val="0"/>
                </a:spcBef>
                <a:spcAft>
                  <a:spcPts val="0"/>
                </a:spcAft>
                <a:buClr>
                  <a:srgbClr val="000000"/>
                </a:buClr>
                <a:buSzPts val="1000"/>
                <a:buFont typeface="Arial"/>
                <a:buNone/>
              </a:pPr>
              <a:r>
                <a:rPr lang="ja" sz="1000" b="1" i="0" u="none" strike="noStrike" cap="none">
                  <a:solidFill>
                    <a:srgbClr val="231916"/>
                  </a:solidFill>
                  <a:latin typeface="Noto Sans JP"/>
                  <a:ea typeface="Noto Sans JP"/>
                  <a:cs typeface="Noto Sans JP"/>
                  <a:sym typeface="Noto Sans JP"/>
                </a:rPr>
                <a:t>7.0％</a:t>
              </a:r>
              <a:endParaRPr sz="1400" b="1" i="0" u="none" strike="noStrike" cap="none">
                <a:solidFill>
                  <a:srgbClr val="000000"/>
                </a:solidFill>
                <a:latin typeface="Arial"/>
                <a:ea typeface="Arial"/>
                <a:cs typeface="Arial"/>
                <a:sym typeface="Arial"/>
              </a:endParaRPr>
            </a:p>
            <a:p>
              <a:pPr marL="11723" marR="0" lvl="0" indent="0" algn="ctr" rtl="0">
                <a:lnSpc>
                  <a:spcPct val="99200"/>
                </a:lnSpc>
                <a:spcBef>
                  <a:spcPts val="0"/>
                </a:spcBef>
                <a:spcAft>
                  <a:spcPts val="0"/>
                </a:spcAft>
                <a:buClr>
                  <a:srgbClr val="000000"/>
                </a:buClr>
                <a:buSzPts val="1000"/>
                <a:buFont typeface="Arial"/>
                <a:buNone/>
              </a:pPr>
              <a:r>
                <a:rPr lang="ja" sz="1000" b="1" i="0" u="none" strike="noStrike" cap="none">
                  <a:solidFill>
                    <a:srgbClr val="231916"/>
                  </a:solidFill>
                  <a:latin typeface="Noto Sans JP"/>
                  <a:ea typeface="Noto Sans JP"/>
                  <a:cs typeface="Noto Sans JP"/>
                  <a:sym typeface="Noto Sans JP"/>
                </a:rPr>
                <a:t>（7.9兆円）</a:t>
              </a:r>
              <a:endParaRPr sz="1400" b="1" i="0" u="none" strike="noStrike" cap="none">
                <a:solidFill>
                  <a:srgbClr val="000000"/>
                </a:solidFill>
                <a:latin typeface="Arial"/>
                <a:ea typeface="Arial"/>
                <a:cs typeface="Arial"/>
                <a:sym typeface="Arial"/>
              </a:endParaRPr>
            </a:p>
          </p:txBody>
        </p:sp>
        <p:grpSp>
          <p:nvGrpSpPr>
            <p:cNvPr id="746" name="Google Shape;746;p46"/>
            <p:cNvGrpSpPr/>
            <p:nvPr/>
          </p:nvGrpSpPr>
          <p:grpSpPr>
            <a:xfrm>
              <a:off x="4695917" y="1897979"/>
              <a:ext cx="828219" cy="284403"/>
              <a:chOff x="4695917" y="1897979"/>
              <a:chExt cx="828219" cy="284403"/>
            </a:xfrm>
          </p:grpSpPr>
          <p:sp>
            <p:nvSpPr>
              <p:cNvPr id="747" name="Google Shape;747;p46"/>
              <p:cNvSpPr/>
              <p:nvPr/>
            </p:nvSpPr>
            <p:spPr>
              <a:xfrm>
                <a:off x="4695917" y="1897979"/>
                <a:ext cx="828219" cy="284403"/>
              </a:xfrm>
              <a:prstGeom prst="rect">
                <a:avLst/>
              </a:prstGeom>
              <a:noFill/>
              <a:ln w="19050" cap="flat" cmpd="sng">
                <a:solidFill>
                  <a:srgbClr val="00488A"/>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1" i="0" u="none" strike="noStrike" cap="none">
                  <a:solidFill>
                    <a:schemeClr val="dk1"/>
                  </a:solidFill>
                  <a:latin typeface="Noto Sans JP"/>
                  <a:ea typeface="Noto Sans JP"/>
                  <a:cs typeface="Noto Sans JP"/>
                  <a:sym typeface="Noto Sans JP"/>
                </a:endParaRPr>
              </a:p>
            </p:txBody>
          </p:sp>
          <p:sp>
            <p:nvSpPr>
              <p:cNvPr id="748" name="Google Shape;748;p46"/>
              <p:cNvSpPr txBox="1"/>
              <p:nvPr/>
            </p:nvSpPr>
            <p:spPr>
              <a:xfrm>
                <a:off x="4770108" y="1924663"/>
                <a:ext cx="679800" cy="231000"/>
              </a:xfrm>
              <a:prstGeom prst="rect">
                <a:avLst/>
              </a:prstGeom>
              <a:noFill/>
              <a:ln>
                <a:noFill/>
              </a:ln>
            </p:spPr>
            <p:txBody>
              <a:bodyPr spcFirstLastPara="1" wrap="square" lIns="0" tIns="0" rIns="0" bIns="0" anchor="t" anchorCtr="0">
                <a:spAutoFit/>
              </a:bodyPr>
              <a:lstStyle/>
              <a:p>
                <a:pPr marL="11723" marR="0" lvl="0" indent="0" algn="ctr" rtl="0">
                  <a:lnSpc>
                    <a:spcPct val="100000"/>
                  </a:lnSpc>
                  <a:spcBef>
                    <a:spcPts val="0"/>
                  </a:spcBef>
                  <a:spcAft>
                    <a:spcPts val="0"/>
                  </a:spcAft>
                  <a:buClr>
                    <a:srgbClr val="000000"/>
                  </a:buClr>
                  <a:buSzPts val="1500"/>
                  <a:buFont typeface="Arial"/>
                  <a:buNone/>
                </a:pPr>
                <a:r>
                  <a:rPr lang="ja" sz="1500" b="1" i="0" u="none" strike="noStrike" cap="none">
                    <a:solidFill>
                      <a:srgbClr val="231916"/>
                    </a:solidFill>
                    <a:latin typeface="Noto Sans JP"/>
                    <a:ea typeface="Noto Sans JP"/>
                    <a:cs typeface="Noto Sans JP"/>
                    <a:sym typeface="Noto Sans JP"/>
                  </a:rPr>
                  <a:t>歳 出</a:t>
                </a:r>
                <a:endParaRPr sz="1500" b="1" i="0" u="none" strike="noStrike" cap="none">
                  <a:solidFill>
                    <a:srgbClr val="000000"/>
                  </a:solidFill>
                  <a:latin typeface="Noto Sans JP"/>
                  <a:ea typeface="Noto Sans JP"/>
                  <a:cs typeface="Noto Sans JP"/>
                  <a:sym typeface="Noto Sans JP"/>
                </a:endParaRPr>
              </a:p>
            </p:txBody>
          </p:sp>
        </p:grpSp>
        <p:sp>
          <p:nvSpPr>
            <p:cNvPr id="749" name="Google Shape;749;p46"/>
            <p:cNvSpPr/>
            <p:nvPr/>
          </p:nvSpPr>
          <p:spPr>
            <a:xfrm>
              <a:off x="6160188" y="2905791"/>
              <a:ext cx="1468039" cy="1468039"/>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Noto Sans JP"/>
                <a:ea typeface="Noto Sans JP"/>
                <a:cs typeface="Noto Sans JP"/>
                <a:sym typeface="Noto Sans JP"/>
              </a:endParaRPr>
            </a:p>
          </p:txBody>
        </p:sp>
        <p:sp>
          <p:nvSpPr>
            <p:cNvPr id="750" name="Google Shape;750;p46"/>
            <p:cNvSpPr txBox="1"/>
            <p:nvPr/>
          </p:nvSpPr>
          <p:spPr>
            <a:xfrm>
              <a:off x="6369013" y="3264178"/>
              <a:ext cx="1050300" cy="813000"/>
            </a:xfrm>
            <a:prstGeom prst="rect">
              <a:avLst/>
            </a:prstGeom>
            <a:noFill/>
            <a:ln>
              <a:noFill/>
            </a:ln>
          </p:spPr>
          <p:txBody>
            <a:bodyPr spcFirstLastPara="1" wrap="square" lIns="0" tIns="0" rIns="0" bIns="0" anchor="t" anchorCtr="0">
              <a:spAutoFit/>
            </a:bodyPr>
            <a:lstStyle/>
            <a:p>
              <a:pPr marL="11723" marR="4689" lvl="0" indent="0" algn="ctr" rtl="0">
                <a:lnSpc>
                  <a:spcPct val="110500"/>
                </a:lnSpc>
                <a:spcBef>
                  <a:spcPts val="0"/>
                </a:spcBef>
                <a:spcAft>
                  <a:spcPts val="0"/>
                </a:spcAft>
                <a:buClr>
                  <a:srgbClr val="000000"/>
                </a:buClr>
                <a:buSzPts val="1800"/>
                <a:buFont typeface="Arial"/>
                <a:buNone/>
              </a:pPr>
              <a:r>
                <a:rPr lang="ja" sz="1800" b="1" i="0" u="none" strike="noStrike" cap="none">
                  <a:solidFill>
                    <a:srgbClr val="231916"/>
                  </a:solidFill>
                  <a:latin typeface="Noto Sans JP"/>
                  <a:ea typeface="Noto Sans JP"/>
                  <a:cs typeface="Noto Sans JP"/>
                  <a:sym typeface="Noto Sans JP"/>
                </a:rPr>
                <a:t>一般会計 歳出総額</a:t>
              </a:r>
              <a:endParaRPr sz="1800" b="1" i="0" u="none" strike="noStrike" cap="none">
                <a:solidFill>
                  <a:srgbClr val="000000"/>
                </a:solidFill>
                <a:latin typeface="Noto Sans JP"/>
                <a:ea typeface="Noto Sans JP"/>
                <a:cs typeface="Noto Sans JP"/>
                <a:sym typeface="Noto Sans JP"/>
              </a:endParaRPr>
            </a:p>
            <a:p>
              <a:pPr marL="46893" marR="0" lvl="0" indent="0" algn="ctr" rtl="0">
                <a:lnSpc>
                  <a:spcPct val="100000"/>
                </a:lnSpc>
                <a:spcBef>
                  <a:spcPts val="125"/>
                </a:spcBef>
                <a:spcAft>
                  <a:spcPts val="0"/>
                </a:spcAft>
                <a:buClr>
                  <a:srgbClr val="000000"/>
                </a:buClr>
                <a:buSzPts val="1200"/>
                <a:buFont typeface="Arial"/>
                <a:buNone/>
              </a:pPr>
              <a:r>
                <a:rPr lang="ja" sz="1200" b="1" i="0" u="none" strike="noStrike" cap="none">
                  <a:solidFill>
                    <a:srgbClr val="231916"/>
                  </a:solidFill>
                  <a:latin typeface="Noto Sans JP"/>
                  <a:ea typeface="Noto Sans JP"/>
                  <a:cs typeface="Noto Sans JP"/>
                  <a:sym typeface="Noto Sans JP"/>
                </a:rPr>
                <a:t>(112.6兆円)</a:t>
              </a:r>
              <a:endParaRPr sz="1400" b="1" i="0" u="none" strike="noStrike" cap="none">
                <a:solidFill>
                  <a:srgbClr val="000000"/>
                </a:solidFill>
                <a:latin typeface="Arial"/>
                <a:ea typeface="Arial"/>
                <a:cs typeface="Arial"/>
                <a:sym typeface="Arial"/>
              </a:endParaRPr>
            </a:p>
          </p:txBody>
        </p:sp>
        <p:sp>
          <p:nvSpPr>
            <p:cNvPr id="751" name="Google Shape;751;p46"/>
            <p:cNvSpPr txBox="1"/>
            <p:nvPr/>
          </p:nvSpPr>
          <p:spPr>
            <a:xfrm>
              <a:off x="5445774" y="2789360"/>
              <a:ext cx="873300" cy="339300"/>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Clr>
                  <a:srgbClr val="000000"/>
                </a:buClr>
                <a:buSzPts val="1050"/>
                <a:buFont typeface="Arial"/>
                <a:buNone/>
              </a:pPr>
              <a:r>
                <a:rPr lang="ja" sz="1050" b="1" i="0" u="none" strike="noStrike" cap="none">
                  <a:solidFill>
                    <a:schemeClr val="dk1"/>
                  </a:solidFill>
                  <a:latin typeface="Noto Sans JP"/>
                  <a:ea typeface="Noto Sans JP"/>
                  <a:cs typeface="Noto Sans JP"/>
                  <a:sym typeface="Noto Sans JP"/>
                </a:rPr>
                <a:t>24.0％</a:t>
              </a:r>
              <a:endParaRPr sz="1400" b="1" i="0" u="none" strike="noStrike" cap="none">
                <a:solidFill>
                  <a:srgbClr val="000000"/>
                </a:solidFill>
                <a:latin typeface="Arial"/>
                <a:ea typeface="Arial"/>
                <a:cs typeface="Arial"/>
                <a:sym typeface="Arial"/>
              </a:endParaRPr>
            </a:p>
            <a:p>
              <a:pPr marL="0" marR="0" lvl="0" indent="0" algn="ctr" rtl="0">
                <a:lnSpc>
                  <a:spcPct val="110000"/>
                </a:lnSpc>
                <a:spcBef>
                  <a:spcPts val="0"/>
                </a:spcBef>
                <a:spcAft>
                  <a:spcPts val="0"/>
                </a:spcAft>
                <a:buClr>
                  <a:srgbClr val="000000"/>
                </a:buClr>
                <a:buSzPts val="1050"/>
                <a:buFont typeface="Arial"/>
                <a:buNone/>
              </a:pPr>
              <a:r>
                <a:rPr lang="ja" sz="1050" b="1" i="0" u="none" strike="noStrike" cap="none">
                  <a:solidFill>
                    <a:schemeClr val="dk1"/>
                  </a:solidFill>
                  <a:latin typeface="Noto Sans JP"/>
                  <a:ea typeface="Noto Sans JP"/>
                  <a:cs typeface="Noto Sans JP"/>
                  <a:sym typeface="Noto Sans JP"/>
                </a:rPr>
                <a:t>（27.0兆円）</a:t>
              </a:r>
              <a:endParaRPr sz="1400" b="1" i="0" u="none" strike="noStrike" cap="none">
                <a:solidFill>
                  <a:srgbClr val="000000"/>
                </a:solidFill>
                <a:latin typeface="Arial"/>
                <a:ea typeface="Arial"/>
                <a:cs typeface="Arial"/>
                <a:sym typeface="Arial"/>
              </a:endParaRPr>
            </a:p>
          </p:txBody>
        </p:sp>
        <p:sp>
          <p:nvSpPr>
            <p:cNvPr id="752" name="Google Shape;752;p46"/>
            <p:cNvSpPr txBox="1"/>
            <p:nvPr/>
          </p:nvSpPr>
          <p:spPr>
            <a:xfrm>
              <a:off x="7074388" y="4376605"/>
              <a:ext cx="1050388" cy="400110"/>
            </a:xfrm>
            <a:prstGeom prst="rect">
              <a:avLst/>
            </a:prstGeom>
            <a:noFill/>
            <a:ln>
              <a:noFill/>
            </a:ln>
          </p:spPr>
          <p:txBody>
            <a:bodyPr spcFirstLastPara="1" wrap="square" lIns="0" tIns="0" rIns="0" bIns="0" anchor="t" anchorCtr="0">
              <a:spAutoFit/>
            </a:bodyPr>
            <a:lstStyle/>
            <a:p>
              <a:pPr marL="11723" marR="4689" lvl="0" indent="0" algn="ctr" rtl="0">
                <a:lnSpc>
                  <a:spcPct val="100000"/>
                </a:lnSpc>
                <a:spcBef>
                  <a:spcPts val="0"/>
                </a:spcBef>
                <a:spcAft>
                  <a:spcPts val="0"/>
                </a:spcAft>
                <a:buClr>
                  <a:srgbClr val="000000"/>
                </a:buClr>
                <a:buSzPts val="1300"/>
                <a:buFont typeface="Arial"/>
                <a:buNone/>
              </a:pPr>
              <a:r>
                <a:rPr lang="ja" sz="1300" b="1" i="0" u="none" strike="noStrike" cap="none">
                  <a:solidFill>
                    <a:schemeClr val="dk1"/>
                  </a:solidFill>
                  <a:latin typeface="Noto Sans JP"/>
                  <a:ea typeface="Noto Sans JP"/>
                  <a:cs typeface="Noto Sans JP"/>
                  <a:sym typeface="Noto Sans JP"/>
                </a:rPr>
                <a:t>地方交付税  交付金等</a:t>
              </a:r>
              <a:endParaRPr sz="1300" b="1" i="0" u="none" strike="noStrike" cap="none">
                <a:solidFill>
                  <a:schemeClr val="dk1"/>
                </a:solidFill>
                <a:latin typeface="Noto Sans JP"/>
                <a:ea typeface="Noto Sans JP"/>
                <a:cs typeface="Noto Sans JP"/>
                <a:sym typeface="Noto Sans JP"/>
              </a:endParaRPr>
            </a:p>
          </p:txBody>
        </p:sp>
        <p:cxnSp>
          <p:nvCxnSpPr>
            <p:cNvPr id="753" name="Google Shape;753;p46"/>
            <p:cNvCxnSpPr/>
            <p:nvPr/>
          </p:nvCxnSpPr>
          <p:spPr>
            <a:xfrm rot="10800000" flipH="1">
              <a:off x="5393623" y="4584365"/>
              <a:ext cx="353939" cy="117016"/>
            </a:xfrm>
            <a:prstGeom prst="straightConnector1">
              <a:avLst/>
            </a:prstGeom>
            <a:noFill/>
            <a:ln w="9525" cap="flat" cmpd="sng">
              <a:solidFill>
                <a:schemeClr val="dk1"/>
              </a:solidFill>
              <a:prstDash val="solid"/>
              <a:round/>
              <a:headEnd type="none" w="sm" len="sm"/>
              <a:tailEnd type="oval" w="med" len="med"/>
            </a:ln>
          </p:spPr>
        </p:cxnSp>
        <p:sp>
          <p:nvSpPr>
            <p:cNvPr id="754" name="Google Shape;754;p46"/>
            <p:cNvSpPr txBox="1"/>
            <p:nvPr/>
          </p:nvSpPr>
          <p:spPr>
            <a:xfrm>
              <a:off x="7227706" y="2657129"/>
              <a:ext cx="986700" cy="215400"/>
            </a:xfrm>
            <a:prstGeom prst="rect">
              <a:avLst/>
            </a:prstGeom>
            <a:noFill/>
            <a:ln>
              <a:noFill/>
            </a:ln>
          </p:spPr>
          <p:txBody>
            <a:bodyPr spcFirstLastPara="1" wrap="square" lIns="0" tIns="0" rIns="0" bIns="0" anchor="t" anchorCtr="0">
              <a:spAutoFit/>
            </a:bodyPr>
            <a:lstStyle/>
            <a:p>
              <a:pPr marL="0" marR="0" lvl="0" indent="0" algn="ctr" rtl="0">
                <a:lnSpc>
                  <a:spcPct val="132785"/>
                </a:lnSpc>
                <a:spcBef>
                  <a:spcPts val="0"/>
                </a:spcBef>
                <a:spcAft>
                  <a:spcPts val="0"/>
                </a:spcAft>
                <a:buClr>
                  <a:srgbClr val="000000"/>
                </a:buClr>
                <a:buSzPts val="1400"/>
                <a:buFont typeface="Arial"/>
                <a:buNone/>
              </a:pPr>
              <a:r>
                <a:rPr lang="ja" sz="1400" b="1" i="0" u="none" strike="noStrike" cap="none">
                  <a:solidFill>
                    <a:schemeClr val="dk1"/>
                  </a:solidFill>
                  <a:latin typeface="Noto Sans JP"/>
                  <a:ea typeface="Noto Sans JP"/>
                  <a:cs typeface="Noto Sans JP"/>
                  <a:sym typeface="Noto Sans JP"/>
                </a:rPr>
                <a:t>社会保障</a:t>
              </a:r>
              <a:endParaRPr sz="1400" b="1" i="0" u="none" strike="noStrike" cap="none">
                <a:solidFill>
                  <a:schemeClr val="dk1"/>
                </a:solidFill>
                <a:latin typeface="Noto Sans JP"/>
                <a:ea typeface="Noto Sans JP"/>
                <a:cs typeface="Noto Sans JP"/>
                <a:sym typeface="Noto Sans JP"/>
              </a:endParaRPr>
            </a:p>
          </p:txBody>
        </p:sp>
        <p:cxnSp>
          <p:nvCxnSpPr>
            <p:cNvPr id="755" name="Google Shape;755;p46"/>
            <p:cNvCxnSpPr/>
            <p:nvPr/>
          </p:nvCxnSpPr>
          <p:spPr>
            <a:xfrm rot="10800000" flipH="1">
              <a:off x="5810250" y="4935189"/>
              <a:ext cx="257112" cy="351462"/>
            </a:xfrm>
            <a:prstGeom prst="straightConnector1">
              <a:avLst/>
            </a:prstGeom>
            <a:noFill/>
            <a:ln w="9525" cap="flat" cmpd="sng">
              <a:solidFill>
                <a:schemeClr val="dk1"/>
              </a:solidFill>
              <a:prstDash val="solid"/>
              <a:round/>
              <a:headEnd type="none" w="sm" len="sm"/>
              <a:tailEnd type="oval" w="med" len="med"/>
            </a:ln>
          </p:spPr>
        </p:cxnSp>
      </p:grpSp>
      <p:grpSp>
        <p:nvGrpSpPr>
          <p:cNvPr id="756" name="Google Shape;756;p46"/>
          <p:cNvGrpSpPr/>
          <p:nvPr/>
        </p:nvGrpSpPr>
        <p:grpSpPr>
          <a:xfrm>
            <a:off x="112240" y="1754549"/>
            <a:ext cx="4364630" cy="3775411"/>
            <a:chOff x="112240" y="1734205"/>
            <a:chExt cx="4364630" cy="3775411"/>
          </a:xfrm>
        </p:grpSpPr>
        <p:grpSp>
          <p:nvGrpSpPr>
            <p:cNvPr id="757" name="Google Shape;757;p46"/>
            <p:cNvGrpSpPr/>
            <p:nvPr/>
          </p:nvGrpSpPr>
          <p:grpSpPr>
            <a:xfrm>
              <a:off x="112240" y="1734205"/>
              <a:ext cx="4364630" cy="3775411"/>
              <a:chOff x="-3318694" y="1813338"/>
              <a:chExt cx="4161150" cy="3599400"/>
            </a:xfrm>
          </p:grpSpPr>
          <p:pic>
            <p:nvPicPr>
              <p:cNvPr id="758" name="Google Shape;758;p46" title="Points scored"/>
              <p:cNvPicPr preferRelativeResize="0"/>
              <p:nvPr/>
            </p:nvPicPr>
            <p:blipFill rotWithShape="1">
              <a:blip r:embed="rId4">
                <a:alphaModFix/>
              </a:blip>
              <a:srcRect/>
              <a:stretch/>
            </p:blipFill>
            <p:spPr>
              <a:xfrm>
                <a:off x="-3318694" y="1813338"/>
                <a:ext cx="4161150" cy="3599400"/>
              </a:xfrm>
              <a:prstGeom prst="rect">
                <a:avLst/>
              </a:prstGeom>
              <a:noFill/>
              <a:ln>
                <a:noFill/>
              </a:ln>
            </p:spPr>
          </p:pic>
          <p:sp>
            <p:nvSpPr>
              <p:cNvPr id="759" name="Google Shape;759;p46"/>
              <p:cNvSpPr/>
              <p:nvPr/>
            </p:nvSpPr>
            <p:spPr>
              <a:xfrm>
                <a:off x="-2859175" y="1963475"/>
                <a:ext cx="3242100" cy="3273600"/>
              </a:xfrm>
              <a:prstGeom prst="pie">
                <a:avLst>
                  <a:gd name="adj1" fmla="val 9399827"/>
                  <a:gd name="adj2" fmla="val 16200325"/>
                </a:avLst>
              </a:prstGeom>
              <a:noFill/>
              <a:ln w="38100" cap="flat" cmpd="sng">
                <a:solidFill>
                  <a:srgbClr val="EA5050"/>
                </a:solidFill>
                <a:prstDash val="dash"/>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0" name="Google Shape;760;p46"/>
              <p:cNvSpPr/>
              <p:nvPr/>
            </p:nvSpPr>
            <p:spPr>
              <a:xfrm>
                <a:off x="-2051300" y="2806400"/>
                <a:ext cx="1599300" cy="1614900"/>
              </a:xfrm>
              <a:prstGeom prst="pie">
                <a:avLst>
                  <a:gd name="adj1" fmla="val 9399827"/>
                  <a:gd name="adj2" fmla="val 16200325"/>
                </a:avLst>
              </a:prstGeom>
              <a:solidFill>
                <a:srgbClr val="FFFFFF"/>
              </a:solidFill>
              <a:ln w="38100" cap="flat" cmpd="sng">
                <a:solidFill>
                  <a:srgbClr val="EA5050"/>
                </a:solidFill>
                <a:prstDash val="dash"/>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1" name="Google Shape;761;p46"/>
              <p:cNvSpPr/>
              <p:nvPr/>
            </p:nvSpPr>
            <p:spPr>
              <a:xfrm>
                <a:off x="-2859155" y="1973006"/>
                <a:ext cx="3242100" cy="3264000"/>
              </a:xfrm>
              <a:prstGeom prst="pie">
                <a:avLst>
                  <a:gd name="adj1" fmla="val 16189484"/>
                  <a:gd name="adj2" fmla="val 9390310"/>
                </a:avLst>
              </a:prstGeom>
              <a:noFill/>
              <a:ln w="38100" cap="flat" cmpd="sng">
                <a:solidFill>
                  <a:srgbClr val="00488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2" name="Google Shape;762;p46"/>
              <p:cNvSpPr/>
              <p:nvPr/>
            </p:nvSpPr>
            <p:spPr>
              <a:xfrm>
                <a:off x="-2027750" y="2816675"/>
                <a:ext cx="1552200" cy="1567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63" name="Google Shape;763;p46"/>
            <p:cNvSpPr txBox="1"/>
            <p:nvPr/>
          </p:nvSpPr>
          <p:spPr>
            <a:xfrm>
              <a:off x="2375321" y="2167566"/>
              <a:ext cx="1099500" cy="788400"/>
            </a:xfrm>
            <a:prstGeom prst="rect">
              <a:avLst/>
            </a:prstGeom>
            <a:noFill/>
            <a:ln>
              <a:noFill/>
            </a:ln>
          </p:spPr>
          <p:txBody>
            <a:bodyPr spcFirstLastPara="1" wrap="square" lIns="0" tIns="0" rIns="0" bIns="0" anchor="t" anchorCtr="0">
              <a:spAutoFit/>
            </a:bodyPr>
            <a:lstStyle/>
            <a:p>
              <a:pPr marL="0" marR="0" lvl="0" indent="0" algn="ctr" rtl="0">
                <a:lnSpc>
                  <a:spcPct val="129214"/>
                </a:lnSpc>
                <a:spcBef>
                  <a:spcPts val="0"/>
                </a:spcBef>
                <a:spcAft>
                  <a:spcPts val="0"/>
                </a:spcAft>
                <a:buClr>
                  <a:srgbClr val="000000"/>
                </a:buClr>
                <a:buSzPts val="1400"/>
                <a:buFont typeface="Arial"/>
                <a:buNone/>
              </a:pPr>
              <a:r>
                <a:rPr lang="ja" sz="1400" b="1" i="0" u="none" strike="noStrike" cap="none">
                  <a:solidFill>
                    <a:srgbClr val="231916"/>
                  </a:solidFill>
                  <a:latin typeface="Noto Sans JP"/>
                  <a:ea typeface="Noto Sans JP"/>
                  <a:cs typeface="Noto Sans JP"/>
                  <a:sym typeface="Noto Sans JP"/>
                </a:rPr>
                <a:t>所得税</a:t>
              </a:r>
              <a:endParaRPr sz="1400" b="1" i="0" u="none" strike="noStrike" cap="none">
                <a:solidFill>
                  <a:srgbClr val="000000"/>
                </a:solidFill>
                <a:latin typeface="Noto Sans JP"/>
                <a:ea typeface="Noto Sans JP"/>
                <a:cs typeface="Noto Sans JP"/>
                <a:sym typeface="Noto Sans JP"/>
              </a:endParaRPr>
            </a:p>
            <a:p>
              <a:pPr marL="0" marR="0" lvl="0" indent="0" algn="ctr" rtl="0">
                <a:lnSpc>
                  <a:spcPct val="100000"/>
                </a:lnSpc>
                <a:spcBef>
                  <a:spcPts val="65"/>
                </a:spcBef>
                <a:spcAft>
                  <a:spcPts val="0"/>
                </a:spcAft>
                <a:buClr>
                  <a:srgbClr val="000000"/>
                </a:buClr>
                <a:buSzPts val="1050"/>
                <a:buFont typeface="Arial"/>
                <a:buNone/>
              </a:pPr>
              <a:r>
                <a:rPr lang="ja" sz="1050" b="1" i="0" u="none" strike="noStrike" cap="none">
                  <a:solidFill>
                    <a:srgbClr val="231916"/>
                  </a:solidFill>
                  <a:latin typeface="Noto Sans JP"/>
                  <a:ea typeface="Noto Sans JP"/>
                  <a:cs typeface="Noto Sans JP"/>
                  <a:sym typeface="Noto Sans JP"/>
                </a:rPr>
                <a:t>15.9％</a:t>
              </a:r>
              <a:endParaRPr sz="1050" b="1" i="0" u="none" strike="noStrike" cap="none">
                <a:solidFill>
                  <a:srgbClr val="231916"/>
                </a:solidFill>
                <a:latin typeface="Noto Sans JP"/>
                <a:ea typeface="Noto Sans JP"/>
                <a:cs typeface="Noto Sans JP"/>
                <a:sym typeface="Noto Sans JP"/>
              </a:endParaRPr>
            </a:p>
            <a:p>
              <a:pPr marL="0" marR="0" lvl="0" indent="0" algn="ctr" rtl="0">
                <a:lnSpc>
                  <a:spcPct val="100000"/>
                </a:lnSpc>
                <a:spcBef>
                  <a:spcPts val="65"/>
                </a:spcBef>
                <a:spcAft>
                  <a:spcPts val="0"/>
                </a:spcAft>
                <a:buClr>
                  <a:srgbClr val="000000"/>
                </a:buClr>
                <a:buSzPts val="1050"/>
                <a:buFont typeface="Arial"/>
                <a:buNone/>
              </a:pPr>
              <a:r>
                <a:rPr lang="ja" sz="1050" b="1" i="0" u="none" strike="noStrike" cap="none">
                  <a:solidFill>
                    <a:srgbClr val="231916"/>
                  </a:solidFill>
                  <a:latin typeface="Noto Sans JP"/>
                  <a:ea typeface="Noto Sans JP"/>
                  <a:cs typeface="Noto Sans JP"/>
                  <a:sym typeface="Noto Sans JP"/>
                </a:rPr>
                <a:t>（17.9兆円）</a:t>
              </a:r>
              <a:endParaRPr sz="1050" b="1" i="0" u="none" strike="noStrike" cap="none">
                <a:solidFill>
                  <a:srgbClr val="231916"/>
                </a:solidFill>
                <a:latin typeface="Noto Sans JP"/>
                <a:ea typeface="Noto Sans JP"/>
                <a:cs typeface="Noto Sans JP"/>
                <a:sym typeface="Noto Sans JP"/>
              </a:endParaRPr>
            </a:p>
            <a:p>
              <a:pPr marL="0" marR="0" lvl="0" indent="0" algn="l" rtl="0">
                <a:lnSpc>
                  <a:spcPct val="100000"/>
                </a:lnSpc>
                <a:spcBef>
                  <a:spcPts val="65"/>
                </a:spcBef>
                <a:spcAft>
                  <a:spcPts val="0"/>
                </a:spcAft>
                <a:buClr>
                  <a:srgbClr val="000000"/>
                </a:buClr>
                <a:buSzPts val="1050"/>
                <a:buFont typeface="Arial"/>
                <a:buNone/>
              </a:pPr>
              <a:endParaRPr sz="1050" b="1" i="0" u="none" strike="noStrike" cap="none">
                <a:solidFill>
                  <a:srgbClr val="231916"/>
                </a:solidFill>
                <a:latin typeface="Noto Sans JP"/>
                <a:ea typeface="Noto Sans JP"/>
                <a:cs typeface="Noto Sans JP"/>
                <a:sym typeface="Noto Sans JP"/>
              </a:endParaRPr>
            </a:p>
          </p:txBody>
        </p:sp>
        <p:sp>
          <p:nvSpPr>
            <p:cNvPr id="764" name="Google Shape;764;p46"/>
            <p:cNvSpPr txBox="1"/>
            <p:nvPr/>
          </p:nvSpPr>
          <p:spPr>
            <a:xfrm>
              <a:off x="3097883" y="3235083"/>
              <a:ext cx="854700" cy="788400"/>
            </a:xfrm>
            <a:prstGeom prst="rect">
              <a:avLst/>
            </a:prstGeom>
            <a:noFill/>
            <a:ln>
              <a:noFill/>
            </a:ln>
          </p:spPr>
          <p:txBody>
            <a:bodyPr spcFirstLastPara="1" wrap="square" lIns="0" tIns="0" rIns="0" bIns="0" anchor="t" anchorCtr="0">
              <a:spAutoFit/>
            </a:bodyPr>
            <a:lstStyle/>
            <a:p>
              <a:pPr marL="0" marR="0" lvl="0" indent="0" algn="ctr" rtl="0">
                <a:lnSpc>
                  <a:spcPct val="129214"/>
                </a:lnSpc>
                <a:spcBef>
                  <a:spcPts val="0"/>
                </a:spcBef>
                <a:spcAft>
                  <a:spcPts val="0"/>
                </a:spcAft>
                <a:buClr>
                  <a:srgbClr val="000000"/>
                </a:buClr>
                <a:buSzPts val="1400"/>
                <a:buFont typeface="Arial"/>
                <a:buNone/>
              </a:pPr>
              <a:r>
                <a:rPr lang="ja" sz="1400" b="1" i="0" u="none" strike="noStrike" cap="none">
                  <a:solidFill>
                    <a:srgbClr val="231916"/>
                  </a:solidFill>
                  <a:latin typeface="Noto Sans JP"/>
                  <a:ea typeface="Noto Sans JP"/>
                  <a:cs typeface="Noto Sans JP"/>
                  <a:sym typeface="Noto Sans JP"/>
                </a:rPr>
                <a:t>法人税</a:t>
              </a:r>
              <a:endParaRPr sz="1400" b="1" i="0" u="none" strike="noStrike" cap="none">
                <a:solidFill>
                  <a:srgbClr val="000000"/>
                </a:solidFill>
                <a:latin typeface="Noto Sans JP"/>
                <a:ea typeface="Noto Sans JP"/>
                <a:cs typeface="Noto Sans JP"/>
                <a:sym typeface="Noto Sans JP"/>
              </a:endParaRPr>
            </a:p>
            <a:p>
              <a:pPr marL="0" marR="0" lvl="0" indent="0" algn="ctr" rtl="0">
                <a:lnSpc>
                  <a:spcPct val="100000"/>
                </a:lnSpc>
                <a:spcBef>
                  <a:spcPts val="65"/>
                </a:spcBef>
                <a:spcAft>
                  <a:spcPts val="0"/>
                </a:spcAft>
                <a:buClr>
                  <a:srgbClr val="000000"/>
                </a:buClr>
                <a:buSzPts val="1050"/>
                <a:buFont typeface="Arial"/>
                <a:buNone/>
              </a:pPr>
              <a:r>
                <a:rPr lang="ja" sz="1050" b="1" i="0" u="none" strike="noStrike" cap="none">
                  <a:solidFill>
                    <a:srgbClr val="231916"/>
                  </a:solidFill>
                  <a:latin typeface="Noto Sans JP"/>
                  <a:ea typeface="Noto Sans JP"/>
                  <a:cs typeface="Noto Sans JP"/>
                  <a:sym typeface="Noto Sans JP"/>
                </a:rPr>
                <a:t>15.1％</a:t>
              </a:r>
              <a:endParaRPr sz="1050" b="1" i="0" u="none" strike="noStrike" cap="none">
                <a:solidFill>
                  <a:srgbClr val="231916"/>
                </a:solidFill>
                <a:latin typeface="Noto Sans JP"/>
                <a:ea typeface="Noto Sans JP"/>
                <a:cs typeface="Noto Sans JP"/>
                <a:sym typeface="Noto Sans JP"/>
              </a:endParaRPr>
            </a:p>
            <a:p>
              <a:pPr marL="0" marR="0" lvl="0" indent="0" algn="ctr" rtl="0">
                <a:lnSpc>
                  <a:spcPct val="100000"/>
                </a:lnSpc>
                <a:spcBef>
                  <a:spcPts val="65"/>
                </a:spcBef>
                <a:spcAft>
                  <a:spcPts val="0"/>
                </a:spcAft>
                <a:buClr>
                  <a:srgbClr val="000000"/>
                </a:buClr>
                <a:buSzPts val="1050"/>
                <a:buFont typeface="Arial"/>
                <a:buNone/>
              </a:pPr>
              <a:r>
                <a:rPr lang="ja" sz="1050" b="1" i="0" u="none" strike="noStrike" cap="none">
                  <a:solidFill>
                    <a:srgbClr val="231916"/>
                  </a:solidFill>
                  <a:latin typeface="Noto Sans JP"/>
                  <a:ea typeface="Noto Sans JP"/>
                  <a:cs typeface="Noto Sans JP"/>
                  <a:sym typeface="Noto Sans JP"/>
                </a:rPr>
                <a:t>（17.0兆円）</a:t>
              </a:r>
              <a:endParaRPr sz="1050" b="1" i="0" u="none" strike="noStrike" cap="none">
                <a:solidFill>
                  <a:srgbClr val="231916"/>
                </a:solidFill>
                <a:latin typeface="Noto Sans JP"/>
                <a:ea typeface="Noto Sans JP"/>
                <a:cs typeface="Noto Sans JP"/>
                <a:sym typeface="Noto Sans JP"/>
              </a:endParaRPr>
            </a:p>
            <a:p>
              <a:pPr marL="0" marR="0" lvl="0" indent="0" algn="l" rtl="0">
                <a:lnSpc>
                  <a:spcPct val="100000"/>
                </a:lnSpc>
                <a:spcBef>
                  <a:spcPts val="65"/>
                </a:spcBef>
                <a:spcAft>
                  <a:spcPts val="0"/>
                </a:spcAft>
                <a:buClr>
                  <a:srgbClr val="000000"/>
                </a:buClr>
                <a:buSzPts val="1050"/>
                <a:buFont typeface="Arial"/>
                <a:buNone/>
              </a:pPr>
              <a:endParaRPr sz="1050" b="1" i="0" u="none" strike="noStrike" cap="none">
                <a:solidFill>
                  <a:srgbClr val="231916"/>
                </a:solidFill>
                <a:latin typeface="Noto Sans JP"/>
                <a:ea typeface="Noto Sans JP"/>
                <a:cs typeface="Noto Sans JP"/>
                <a:sym typeface="Noto Sans JP"/>
              </a:endParaRPr>
            </a:p>
          </p:txBody>
        </p:sp>
        <p:sp>
          <p:nvSpPr>
            <p:cNvPr id="765" name="Google Shape;765;p46"/>
            <p:cNvSpPr txBox="1"/>
            <p:nvPr/>
          </p:nvSpPr>
          <p:spPr>
            <a:xfrm>
              <a:off x="2231342" y="4426729"/>
              <a:ext cx="1243500" cy="618300"/>
            </a:xfrm>
            <a:prstGeom prst="rect">
              <a:avLst/>
            </a:prstGeom>
            <a:noFill/>
            <a:ln>
              <a:noFill/>
            </a:ln>
          </p:spPr>
          <p:txBody>
            <a:bodyPr spcFirstLastPara="1" wrap="square" lIns="0" tIns="0" rIns="0" bIns="0" anchor="t" anchorCtr="0">
              <a:spAutoFit/>
            </a:bodyPr>
            <a:lstStyle/>
            <a:p>
              <a:pPr marL="0" marR="0" lvl="0" indent="0" algn="ctr" rtl="0">
                <a:lnSpc>
                  <a:spcPct val="129214"/>
                </a:lnSpc>
                <a:spcBef>
                  <a:spcPts val="0"/>
                </a:spcBef>
                <a:spcAft>
                  <a:spcPts val="0"/>
                </a:spcAft>
                <a:buClr>
                  <a:srgbClr val="000000"/>
                </a:buClr>
                <a:buSzPts val="1400"/>
                <a:buFont typeface="Arial"/>
                <a:buNone/>
              </a:pPr>
              <a:r>
                <a:rPr lang="ja" sz="1400" b="1" i="0" u="none" strike="noStrike" cap="none">
                  <a:solidFill>
                    <a:srgbClr val="000000"/>
                  </a:solidFill>
                  <a:latin typeface="Noto Sans JP"/>
                  <a:ea typeface="Noto Sans JP"/>
                  <a:cs typeface="Noto Sans JP"/>
                  <a:sym typeface="Noto Sans JP"/>
                </a:rPr>
                <a:t>消費税</a:t>
              </a:r>
              <a:endParaRPr sz="1400" b="1" i="0" u="none" strike="noStrike" cap="none">
                <a:solidFill>
                  <a:srgbClr val="000000"/>
                </a:solidFill>
                <a:latin typeface="Noto Sans JP"/>
                <a:ea typeface="Noto Sans JP"/>
                <a:cs typeface="Noto Sans JP"/>
                <a:sym typeface="Noto Sans JP"/>
              </a:endParaRPr>
            </a:p>
            <a:p>
              <a:pPr marL="0" marR="0" lvl="0" indent="0" algn="ctr" rtl="0">
                <a:lnSpc>
                  <a:spcPct val="100000"/>
                </a:lnSpc>
                <a:spcBef>
                  <a:spcPts val="65"/>
                </a:spcBef>
                <a:spcAft>
                  <a:spcPts val="0"/>
                </a:spcAft>
                <a:buClr>
                  <a:srgbClr val="000000"/>
                </a:buClr>
                <a:buSzPts val="1050"/>
                <a:buFont typeface="Arial"/>
                <a:buNone/>
              </a:pPr>
              <a:r>
                <a:rPr lang="ja" sz="1050" b="1" i="0" u="none" strike="noStrike" cap="none">
                  <a:solidFill>
                    <a:srgbClr val="000000"/>
                  </a:solidFill>
                  <a:latin typeface="Noto Sans JP"/>
                  <a:ea typeface="Noto Sans JP"/>
                  <a:cs typeface="Noto Sans JP"/>
                  <a:sym typeface="Noto Sans JP"/>
                </a:rPr>
                <a:t>21.2％</a:t>
              </a:r>
              <a:endParaRPr sz="1050" b="1" i="0" u="none" strike="noStrike" cap="none">
                <a:solidFill>
                  <a:srgbClr val="000000"/>
                </a:solidFill>
                <a:latin typeface="Noto Sans JP"/>
                <a:ea typeface="Noto Sans JP"/>
                <a:cs typeface="Noto Sans JP"/>
                <a:sym typeface="Noto Sans JP"/>
              </a:endParaRPr>
            </a:p>
            <a:p>
              <a:pPr marL="0" marR="0" lvl="0" indent="0" algn="ctr" rtl="0">
                <a:lnSpc>
                  <a:spcPct val="100000"/>
                </a:lnSpc>
                <a:spcBef>
                  <a:spcPts val="65"/>
                </a:spcBef>
                <a:spcAft>
                  <a:spcPts val="0"/>
                </a:spcAft>
                <a:buClr>
                  <a:srgbClr val="000000"/>
                </a:buClr>
                <a:buSzPts val="1050"/>
                <a:buFont typeface="Arial"/>
                <a:buNone/>
              </a:pPr>
              <a:r>
                <a:rPr lang="ja" sz="1050" b="1" i="0" u="none" strike="noStrike" cap="none">
                  <a:solidFill>
                    <a:srgbClr val="000000"/>
                  </a:solidFill>
                  <a:latin typeface="Noto Sans JP"/>
                  <a:ea typeface="Noto Sans JP"/>
                  <a:cs typeface="Noto Sans JP"/>
                  <a:sym typeface="Noto Sans JP"/>
                </a:rPr>
                <a:t>（23.8兆円）</a:t>
              </a:r>
              <a:endParaRPr sz="1050" b="1" i="0" u="none" strike="noStrike" cap="none">
                <a:solidFill>
                  <a:srgbClr val="000000"/>
                </a:solidFill>
                <a:latin typeface="Noto Sans JP"/>
                <a:ea typeface="Noto Sans JP"/>
                <a:cs typeface="Noto Sans JP"/>
                <a:sym typeface="Noto Sans JP"/>
              </a:endParaRPr>
            </a:p>
          </p:txBody>
        </p:sp>
        <p:sp>
          <p:nvSpPr>
            <p:cNvPr id="766" name="Google Shape;766;p46"/>
            <p:cNvSpPr txBox="1"/>
            <p:nvPr/>
          </p:nvSpPr>
          <p:spPr>
            <a:xfrm>
              <a:off x="1393708" y="4623402"/>
              <a:ext cx="736800" cy="423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ja" sz="1000" b="1" i="0" u="none" strike="noStrike" cap="none">
                  <a:solidFill>
                    <a:srgbClr val="231916"/>
                  </a:solidFill>
                  <a:latin typeface="Noto Sans JP"/>
                  <a:ea typeface="Noto Sans JP"/>
                  <a:cs typeface="Noto Sans JP"/>
                  <a:sym typeface="Noto Sans JP"/>
                </a:rPr>
                <a:t>その他税収</a:t>
              </a:r>
              <a:endParaRPr sz="1000" b="1" i="0" u="none" strike="noStrike" cap="none">
                <a:solidFill>
                  <a:srgbClr val="000000"/>
                </a:solidFill>
                <a:latin typeface="Noto Sans JP"/>
                <a:ea typeface="Noto Sans JP"/>
                <a:cs typeface="Noto Sans JP"/>
                <a:sym typeface="Noto Sans JP"/>
              </a:endParaRPr>
            </a:p>
            <a:p>
              <a:pPr marL="0" marR="0" lvl="0" indent="0" algn="ctr" rtl="0">
                <a:lnSpc>
                  <a:spcPct val="111071"/>
                </a:lnSpc>
                <a:spcBef>
                  <a:spcPts val="0"/>
                </a:spcBef>
                <a:spcAft>
                  <a:spcPts val="0"/>
                </a:spcAft>
                <a:buClr>
                  <a:srgbClr val="000000"/>
                </a:buClr>
                <a:buSzPts val="831"/>
                <a:buFont typeface="Arial"/>
                <a:buNone/>
              </a:pPr>
              <a:r>
                <a:rPr lang="ja" sz="831" b="1" i="0" u="none" strike="noStrike" cap="none">
                  <a:solidFill>
                    <a:srgbClr val="231916"/>
                  </a:solidFill>
                  <a:latin typeface="Noto Sans JP"/>
                  <a:ea typeface="Noto Sans JP"/>
                  <a:cs typeface="Noto Sans JP"/>
                  <a:sym typeface="Noto Sans JP"/>
                </a:rPr>
                <a:t>9.6％</a:t>
              </a:r>
              <a:endParaRPr sz="831" b="1" i="0" u="none" strike="noStrike" cap="none">
                <a:solidFill>
                  <a:srgbClr val="231916"/>
                </a:solidFill>
                <a:latin typeface="Noto Sans JP"/>
                <a:ea typeface="Noto Sans JP"/>
                <a:cs typeface="Noto Sans JP"/>
                <a:sym typeface="Noto Sans JP"/>
              </a:endParaRPr>
            </a:p>
            <a:p>
              <a:pPr marL="0" marR="0" lvl="0" indent="0" algn="ctr" rtl="0">
                <a:lnSpc>
                  <a:spcPct val="111071"/>
                </a:lnSpc>
                <a:spcBef>
                  <a:spcPts val="0"/>
                </a:spcBef>
                <a:spcAft>
                  <a:spcPts val="0"/>
                </a:spcAft>
                <a:buClr>
                  <a:srgbClr val="000000"/>
                </a:buClr>
                <a:buSzPts val="831"/>
                <a:buFont typeface="Arial"/>
                <a:buNone/>
              </a:pPr>
              <a:r>
                <a:rPr lang="ja" sz="831" b="1" i="0" u="none" strike="noStrike" cap="none">
                  <a:solidFill>
                    <a:srgbClr val="231916"/>
                  </a:solidFill>
                  <a:latin typeface="Noto Sans JP"/>
                  <a:ea typeface="Noto Sans JP"/>
                  <a:cs typeface="Noto Sans JP"/>
                  <a:sym typeface="Noto Sans JP"/>
                </a:rPr>
                <a:t>（10.8兆円）</a:t>
              </a:r>
              <a:endParaRPr sz="831" b="1" i="0" u="none" strike="noStrike" cap="none">
                <a:solidFill>
                  <a:srgbClr val="231916"/>
                </a:solidFill>
                <a:latin typeface="Noto Sans JP"/>
                <a:ea typeface="Noto Sans JP"/>
                <a:cs typeface="Noto Sans JP"/>
                <a:sym typeface="Noto Sans JP"/>
              </a:endParaRPr>
            </a:p>
          </p:txBody>
        </p:sp>
        <p:sp>
          <p:nvSpPr>
            <p:cNvPr id="767" name="Google Shape;767;p46"/>
            <p:cNvSpPr txBox="1"/>
            <p:nvPr/>
          </p:nvSpPr>
          <p:spPr>
            <a:xfrm>
              <a:off x="832448" y="4220407"/>
              <a:ext cx="771900" cy="579900"/>
            </a:xfrm>
            <a:prstGeom prst="rect">
              <a:avLst/>
            </a:prstGeom>
            <a:noFill/>
            <a:ln>
              <a:noFill/>
            </a:ln>
          </p:spPr>
          <p:txBody>
            <a:bodyPr spcFirstLastPara="1" wrap="square" lIns="0" tIns="0" rIns="0" bIns="0" anchor="t" anchorCtr="0">
              <a:spAutoFit/>
            </a:bodyPr>
            <a:lstStyle/>
            <a:p>
              <a:pPr marL="11723" marR="0" lvl="0" indent="0" algn="ctr" rtl="0">
                <a:lnSpc>
                  <a:spcPct val="100000"/>
                </a:lnSpc>
                <a:spcBef>
                  <a:spcPts val="0"/>
                </a:spcBef>
                <a:spcAft>
                  <a:spcPts val="0"/>
                </a:spcAft>
                <a:buClr>
                  <a:srgbClr val="000000"/>
                </a:buClr>
                <a:buSzPts val="1000"/>
                <a:buFont typeface="Arial"/>
                <a:buNone/>
              </a:pPr>
              <a:r>
                <a:rPr lang="ja" sz="1000" b="1" i="0" u="none" strike="noStrike" cap="none">
                  <a:solidFill>
                    <a:srgbClr val="231916"/>
                  </a:solidFill>
                  <a:latin typeface="Noto Sans JP"/>
                  <a:ea typeface="Noto Sans JP"/>
                  <a:cs typeface="Noto Sans JP"/>
                  <a:sym typeface="Noto Sans JP"/>
                </a:rPr>
                <a:t>その他収入</a:t>
              </a:r>
              <a:endParaRPr sz="1400" b="1" i="0" u="none" strike="noStrike" cap="none">
                <a:solidFill>
                  <a:srgbClr val="000000"/>
                </a:solidFill>
                <a:latin typeface="Noto Sans JP"/>
                <a:ea typeface="Noto Sans JP"/>
                <a:cs typeface="Noto Sans JP"/>
                <a:sym typeface="Noto Sans JP"/>
              </a:endParaRPr>
            </a:p>
            <a:p>
              <a:pPr marL="11723" marR="0" lvl="0" indent="0" algn="ctr" rtl="0">
                <a:lnSpc>
                  <a:spcPct val="100108"/>
                </a:lnSpc>
                <a:spcBef>
                  <a:spcPts val="0"/>
                </a:spcBef>
                <a:spcAft>
                  <a:spcPts val="0"/>
                </a:spcAft>
                <a:buClr>
                  <a:srgbClr val="000000"/>
                </a:buClr>
                <a:buSzPts val="922"/>
                <a:buFont typeface="Arial"/>
                <a:buNone/>
              </a:pPr>
              <a:r>
                <a:rPr lang="ja" sz="922" b="1" i="0" u="none" strike="noStrike" cap="none">
                  <a:solidFill>
                    <a:srgbClr val="231916"/>
                  </a:solidFill>
                  <a:latin typeface="Noto Sans JP"/>
                  <a:ea typeface="Noto Sans JP"/>
                  <a:cs typeface="Noto Sans JP"/>
                  <a:sym typeface="Noto Sans JP"/>
                </a:rPr>
                <a:t>6.7％</a:t>
              </a:r>
              <a:endParaRPr sz="922" b="1" i="0" u="none" strike="noStrike" cap="none">
                <a:solidFill>
                  <a:srgbClr val="231916"/>
                </a:solidFill>
                <a:latin typeface="Noto Sans JP"/>
                <a:ea typeface="Noto Sans JP"/>
                <a:cs typeface="Noto Sans JP"/>
                <a:sym typeface="Noto Sans JP"/>
              </a:endParaRPr>
            </a:p>
            <a:p>
              <a:pPr marL="11723" marR="0" lvl="0" indent="0" algn="ctr" rtl="0">
                <a:lnSpc>
                  <a:spcPct val="100108"/>
                </a:lnSpc>
                <a:spcBef>
                  <a:spcPts val="0"/>
                </a:spcBef>
                <a:spcAft>
                  <a:spcPts val="0"/>
                </a:spcAft>
                <a:buClr>
                  <a:srgbClr val="000000"/>
                </a:buClr>
                <a:buSzPts val="922"/>
                <a:buFont typeface="Arial"/>
                <a:buNone/>
              </a:pPr>
              <a:r>
                <a:rPr lang="ja" sz="922" b="1" i="0" u="none" strike="noStrike" cap="none">
                  <a:solidFill>
                    <a:srgbClr val="231916"/>
                  </a:solidFill>
                  <a:latin typeface="Noto Sans JP"/>
                  <a:ea typeface="Noto Sans JP"/>
                  <a:cs typeface="Noto Sans JP"/>
                  <a:sym typeface="Noto Sans JP"/>
                </a:rPr>
                <a:t>（7.5兆円）</a:t>
              </a:r>
              <a:endParaRPr sz="922" b="1" i="0" u="none" strike="noStrike" cap="none">
                <a:solidFill>
                  <a:srgbClr val="231916"/>
                </a:solidFill>
                <a:latin typeface="Noto Sans JP"/>
                <a:ea typeface="Noto Sans JP"/>
                <a:cs typeface="Noto Sans JP"/>
                <a:sym typeface="Noto Sans JP"/>
              </a:endParaRPr>
            </a:p>
            <a:p>
              <a:pPr marL="11723" marR="0" lvl="0" indent="0" algn="l" rtl="0">
                <a:lnSpc>
                  <a:spcPct val="100108"/>
                </a:lnSpc>
                <a:spcBef>
                  <a:spcPts val="0"/>
                </a:spcBef>
                <a:spcAft>
                  <a:spcPts val="0"/>
                </a:spcAft>
                <a:buClr>
                  <a:srgbClr val="000000"/>
                </a:buClr>
                <a:buSzPts val="922"/>
                <a:buFont typeface="Arial"/>
                <a:buNone/>
              </a:pPr>
              <a:endParaRPr sz="922" b="1" i="0" u="none" strike="noStrike" cap="none">
                <a:solidFill>
                  <a:srgbClr val="231916"/>
                </a:solidFill>
                <a:latin typeface="Noto Sans JP"/>
                <a:ea typeface="Noto Sans JP"/>
                <a:cs typeface="Noto Sans JP"/>
                <a:sym typeface="Noto Sans JP"/>
              </a:endParaRPr>
            </a:p>
          </p:txBody>
        </p:sp>
        <p:sp>
          <p:nvSpPr>
            <p:cNvPr id="768" name="Google Shape;768;p46"/>
            <p:cNvSpPr txBox="1"/>
            <p:nvPr/>
          </p:nvSpPr>
          <p:spPr>
            <a:xfrm>
              <a:off x="697677" y="2524442"/>
              <a:ext cx="1099500" cy="1136100"/>
            </a:xfrm>
            <a:prstGeom prst="rect">
              <a:avLst/>
            </a:prstGeom>
            <a:noFill/>
            <a:ln>
              <a:noFill/>
            </a:ln>
          </p:spPr>
          <p:txBody>
            <a:bodyPr spcFirstLastPara="1" wrap="square" lIns="0" tIns="0" rIns="0" bIns="0" anchor="t" anchorCtr="0">
              <a:spAutoFit/>
            </a:bodyPr>
            <a:lstStyle/>
            <a:p>
              <a:pPr marL="0" marR="0" lvl="0" indent="0" algn="ctr" rtl="0">
                <a:lnSpc>
                  <a:spcPct val="129214"/>
                </a:lnSpc>
                <a:spcBef>
                  <a:spcPts val="0"/>
                </a:spcBef>
                <a:spcAft>
                  <a:spcPts val="0"/>
                </a:spcAft>
                <a:buClr>
                  <a:srgbClr val="000000"/>
                </a:buClr>
                <a:buSzPts val="1400"/>
                <a:buFont typeface="Arial"/>
                <a:buNone/>
              </a:pPr>
              <a:r>
                <a:rPr lang="ja" sz="1400" b="1" i="0" u="none" strike="noStrike" cap="none">
                  <a:solidFill>
                    <a:srgbClr val="D63636"/>
                  </a:solidFill>
                  <a:latin typeface="Noto Sans JP"/>
                  <a:ea typeface="Noto Sans JP"/>
                  <a:cs typeface="Noto Sans JP"/>
                  <a:sym typeface="Noto Sans JP"/>
                </a:rPr>
                <a:t>     公債金</a:t>
              </a:r>
              <a:endParaRPr sz="1400" b="1" i="0" u="none" strike="noStrike" cap="none">
                <a:solidFill>
                  <a:srgbClr val="D63636"/>
                </a:solidFill>
                <a:latin typeface="Noto Sans JP"/>
                <a:ea typeface="Noto Sans JP"/>
                <a:cs typeface="Noto Sans JP"/>
                <a:sym typeface="Noto Sans JP"/>
              </a:endParaRPr>
            </a:p>
            <a:p>
              <a:pPr marL="0" marR="0" lvl="0" indent="0" algn="ctr" rtl="0">
                <a:lnSpc>
                  <a:spcPct val="129214"/>
                </a:lnSpc>
                <a:spcBef>
                  <a:spcPts val="0"/>
                </a:spcBef>
                <a:spcAft>
                  <a:spcPts val="0"/>
                </a:spcAft>
                <a:buClr>
                  <a:srgbClr val="000000"/>
                </a:buClr>
                <a:buSzPts val="1400"/>
                <a:buFont typeface="Arial"/>
                <a:buNone/>
              </a:pPr>
              <a:r>
                <a:rPr lang="ja" sz="1400" b="1" i="0" u="none" strike="noStrike" cap="none">
                  <a:solidFill>
                    <a:srgbClr val="D63636"/>
                  </a:solidFill>
                  <a:latin typeface="Noto Sans JP"/>
                  <a:ea typeface="Noto Sans JP"/>
                  <a:cs typeface="Noto Sans JP"/>
                  <a:sym typeface="Noto Sans JP"/>
                </a:rPr>
                <a:t>     （借金）</a:t>
              </a:r>
              <a:endParaRPr sz="1400" b="1" i="0" u="none" strike="noStrike" cap="none">
                <a:solidFill>
                  <a:srgbClr val="D63636"/>
                </a:solidFill>
                <a:latin typeface="Noto Sans JP"/>
                <a:ea typeface="Noto Sans JP"/>
                <a:cs typeface="Noto Sans JP"/>
                <a:sym typeface="Noto Sans JP"/>
              </a:endParaRPr>
            </a:p>
            <a:p>
              <a:pPr marL="0" marR="0" lvl="0" indent="0" algn="ctr" rtl="0">
                <a:lnSpc>
                  <a:spcPct val="30000"/>
                </a:lnSpc>
                <a:spcBef>
                  <a:spcPts val="0"/>
                </a:spcBef>
                <a:spcAft>
                  <a:spcPts val="0"/>
                </a:spcAft>
                <a:buClr>
                  <a:srgbClr val="000000"/>
                </a:buClr>
                <a:buSzPts val="1500"/>
                <a:buFont typeface="Arial"/>
                <a:buNone/>
              </a:pPr>
              <a:endParaRPr sz="1500" b="1" i="0" u="none" strike="noStrike" cap="none">
                <a:solidFill>
                  <a:srgbClr val="D63636"/>
                </a:solidFill>
                <a:latin typeface="Noto Sans JP"/>
                <a:ea typeface="Noto Sans JP"/>
                <a:cs typeface="Noto Sans JP"/>
                <a:sym typeface="Noto Sans JP"/>
              </a:endParaRPr>
            </a:p>
            <a:p>
              <a:pPr marL="0" marR="0" lvl="0" indent="0" algn="l" rtl="0">
                <a:lnSpc>
                  <a:spcPct val="100000"/>
                </a:lnSpc>
                <a:spcBef>
                  <a:spcPts val="65"/>
                </a:spcBef>
                <a:spcAft>
                  <a:spcPts val="0"/>
                </a:spcAft>
                <a:buClr>
                  <a:srgbClr val="000000"/>
                </a:buClr>
                <a:buSzPts val="1050"/>
                <a:buFont typeface="Arial"/>
                <a:buNone/>
              </a:pPr>
              <a:r>
                <a:rPr lang="ja" sz="1050" b="1" i="0" u="none" strike="noStrike" cap="none">
                  <a:solidFill>
                    <a:srgbClr val="D63636"/>
                  </a:solidFill>
                  <a:latin typeface="Noto Sans JP"/>
                  <a:ea typeface="Noto Sans JP"/>
                  <a:cs typeface="Noto Sans JP"/>
                  <a:sym typeface="Noto Sans JP"/>
                </a:rPr>
                <a:t>       31.5％</a:t>
              </a:r>
              <a:endParaRPr sz="1050" b="1" i="0" u="none" strike="noStrike" cap="none">
                <a:solidFill>
                  <a:srgbClr val="D63636"/>
                </a:solidFill>
                <a:latin typeface="Noto Sans JP"/>
                <a:ea typeface="Noto Sans JP"/>
                <a:cs typeface="Noto Sans JP"/>
                <a:sym typeface="Noto Sans JP"/>
              </a:endParaRPr>
            </a:p>
            <a:p>
              <a:pPr marL="0" marR="0" lvl="0" indent="0" algn="l" rtl="0">
                <a:lnSpc>
                  <a:spcPct val="100000"/>
                </a:lnSpc>
                <a:spcBef>
                  <a:spcPts val="65"/>
                </a:spcBef>
                <a:spcAft>
                  <a:spcPts val="0"/>
                </a:spcAft>
                <a:buClr>
                  <a:srgbClr val="000000"/>
                </a:buClr>
                <a:buSzPts val="1050"/>
                <a:buFont typeface="Arial"/>
                <a:buNone/>
              </a:pPr>
              <a:r>
                <a:rPr lang="ja" sz="1050" b="1" i="0" u="none" strike="noStrike" cap="none">
                  <a:solidFill>
                    <a:srgbClr val="D63636"/>
                  </a:solidFill>
                  <a:latin typeface="Noto Sans JP"/>
                  <a:ea typeface="Noto Sans JP"/>
                  <a:cs typeface="Noto Sans JP"/>
                  <a:sym typeface="Noto Sans JP"/>
                </a:rPr>
                <a:t>（35.4兆円）</a:t>
              </a:r>
              <a:endParaRPr sz="1050" b="1" i="0" u="none" strike="noStrike" cap="none">
                <a:solidFill>
                  <a:srgbClr val="D63636"/>
                </a:solidFill>
                <a:latin typeface="Noto Sans JP"/>
                <a:ea typeface="Noto Sans JP"/>
                <a:cs typeface="Noto Sans JP"/>
                <a:sym typeface="Noto Sans JP"/>
              </a:endParaRPr>
            </a:p>
            <a:p>
              <a:pPr marL="0" marR="0" lvl="0" indent="0" algn="l" rtl="0">
                <a:lnSpc>
                  <a:spcPct val="100000"/>
                </a:lnSpc>
                <a:spcBef>
                  <a:spcPts val="65"/>
                </a:spcBef>
                <a:spcAft>
                  <a:spcPts val="0"/>
                </a:spcAft>
                <a:buClr>
                  <a:srgbClr val="000000"/>
                </a:buClr>
                <a:buSzPts val="1050"/>
                <a:buFont typeface="Arial"/>
                <a:buNone/>
              </a:pPr>
              <a:r>
                <a:rPr lang="ja" sz="1050" b="1" i="0" u="none" strike="noStrike" cap="none">
                  <a:solidFill>
                    <a:srgbClr val="D63636"/>
                  </a:solidFill>
                  <a:latin typeface="Noto Sans JP"/>
                  <a:ea typeface="Noto Sans JP"/>
                  <a:cs typeface="Noto Sans JP"/>
                  <a:sym typeface="Noto Sans JP"/>
                </a:rPr>
                <a:t>　　</a:t>
              </a:r>
              <a:endParaRPr sz="1050" b="1" i="0" u="none" strike="noStrike" cap="none">
                <a:solidFill>
                  <a:srgbClr val="D63636"/>
                </a:solidFill>
                <a:latin typeface="Noto Sans JP"/>
                <a:ea typeface="Noto Sans JP"/>
                <a:cs typeface="Noto Sans JP"/>
                <a:sym typeface="Noto Sans JP"/>
              </a:endParaRPr>
            </a:p>
          </p:txBody>
        </p:sp>
        <p:sp>
          <p:nvSpPr>
            <p:cNvPr id="769" name="Google Shape;769;p46"/>
            <p:cNvSpPr/>
            <p:nvPr/>
          </p:nvSpPr>
          <p:spPr>
            <a:xfrm>
              <a:off x="1560530" y="2887898"/>
              <a:ext cx="1467900" cy="1467900"/>
            </a:xfrm>
            <a:prstGeom prst="ellipse">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Times"/>
                <a:buNone/>
              </a:pPr>
              <a:endParaRPr sz="2400" b="0" i="0" u="none" strike="noStrike" cap="none">
                <a:solidFill>
                  <a:srgbClr val="000000"/>
                </a:solidFill>
                <a:latin typeface="Times"/>
                <a:ea typeface="Times"/>
                <a:cs typeface="Times"/>
                <a:sym typeface="Times"/>
              </a:endParaRPr>
            </a:p>
          </p:txBody>
        </p:sp>
        <p:sp>
          <p:nvSpPr>
            <p:cNvPr id="770" name="Google Shape;770;p46"/>
            <p:cNvSpPr txBox="1"/>
            <p:nvPr/>
          </p:nvSpPr>
          <p:spPr>
            <a:xfrm>
              <a:off x="1707203" y="3265335"/>
              <a:ext cx="1157100" cy="813000"/>
            </a:xfrm>
            <a:prstGeom prst="rect">
              <a:avLst/>
            </a:prstGeom>
            <a:noFill/>
            <a:ln>
              <a:noFill/>
            </a:ln>
          </p:spPr>
          <p:txBody>
            <a:bodyPr spcFirstLastPara="1" wrap="square" lIns="0" tIns="0" rIns="0" bIns="0" anchor="t" anchorCtr="0">
              <a:spAutoFit/>
            </a:bodyPr>
            <a:lstStyle/>
            <a:p>
              <a:pPr marL="11723" marR="4688" lvl="0" indent="0" algn="ctr" rtl="0">
                <a:lnSpc>
                  <a:spcPct val="110500"/>
                </a:lnSpc>
                <a:spcBef>
                  <a:spcPts val="0"/>
                </a:spcBef>
                <a:spcAft>
                  <a:spcPts val="0"/>
                </a:spcAft>
                <a:buClr>
                  <a:srgbClr val="000000"/>
                </a:buClr>
                <a:buSzPts val="1800"/>
                <a:buFont typeface="Arial"/>
                <a:buNone/>
              </a:pPr>
              <a:r>
                <a:rPr lang="ja" sz="1800" b="1" i="0" u="none" strike="noStrike" cap="none">
                  <a:solidFill>
                    <a:srgbClr val="231916"/>
                  </a:solidFill>
                  <a:latin typeface="Noto Sans JP"/>
                  <a:ea typeface="Noto Sans JP"/>
                  <a:cs typeface="Noto Sans JP"/>
                  <a:sym typeface="Noto Sans JP"/>
                </a:rPr>
                <a:t>一般会計</a:t>
              </a:r>
              <a:endParaRPr sz="1800" b="1" i="0" u="none" strike="noStrike" cap="none">
                <a:solidFill>
                  <a:srgbClr val="231916"/>
                </a:solidFill>
                <a:latin typeface="Noto Sans JP"/>
                <a:ea typeface="Noto Sans JP"/>
                <a:cs typeface="Noto Sans JP"/>
                <a:sym typeface="Noto Sans JP"/>
              </a:endParaRPr>
            </a:p>
            <a:p>
              <a:pPr marL="11723" marR="4688" lvl="0" indent="0" algn="ctr" rtl="0">
                <a:lnSpc>
                  <a:spcPct val="110500"/>
                </a:lnSpc>
                <a:spcBef>
                  <a:spcPts val="0"/>
                </a:spcBef>
                <a:spcAft>
                  <a:spcPts val="0"/>
                </a:spcAft>
                <a:buClr>
                  <a:srgbClr val="000000"/>
                </a:buClr>
                <a:buSzPts val="1800"/>
                <a:buFont typeface="Arial"/>
                <a:buNone/>
              </a:pPr>
              <a:r>
                <a:rPr lang="ja" sz="1800" b="1" i="0" u="none" strike="noStrike" cap="none">
                  <a:solidFill>
                    <a:srgbClr val="231916"/>
                  </a:solidFill>
                  <a:latin typeface="Noto Sans JP"/>
                  <a:ea typeface="Noto Sans JP"/>
                  <a:cs typeface="Noto Sans JP"/>
                  <a:sym typeface="Noto Sans JP"/>
                </a:rPr>
                <a:t>歳入総額</a:t>
              </a:r>
              <a:endParaRPr sz="1800" b="1" i="0" u="none" strike="noStrike" cap="none">
                <a:solidFill>
                  <a:srgbClr val="000000"/>
                </a:solidFill>
                <a:latin typeface="Noto Sans JP"/>
                <a:ea typeface="Noto Sans JP"/>
                <a:cs typeface="Noto Sans JP"/>
                <a:sym typeface="Noto Sans JP"/>
              </a:endParaRPr>
            </a:p>
            <a:p>
              <a:pPr marL="46893" marR="0" lvl="0" indent="0" algn="ctr" rtl="0">
                <a:lnSpc>
                  <a:spcPct val="100000"/>
                </a:lnSpc>
                <a:spcBef>
                  <a:spcPts val="125"/>
                </a:spcBef>
                <a:spcAft>
                  <a:spcPts val="0"/>
                </a:spcAft>
                <a:buClr>
                  <a:srgbClr val="000000"/>
                </a:buClr>
                <a:buSzPts val="1200"/>
                <a:buFont typeface="Arial"/>
                <a:buNone/>
              </a:pPr>
              <a:r>
                <a:rPr lang="ja" sz="1200" b="1" i="0" u="none" strike="noStrike" cap="none">
                  <a:solidFill>
                    <a:srgbClr val="231916"/>
                  </a:solidFill>
                  <a:latin typeface="Noto Sans JP"/>
                  <a:ea typeface="Noto Sans JP"/>
                  <a:cs typeface="Noto Sans JP"/>
                  <a:sym typeface="Noto Sans JP"/>
                </a:rPr>
                <a:t>(112.6兆円)</a:t>
              </a:r>
              <a:endParaRPr sz="1200" b="1" i="0" u="none" strike="noStrike" cap="none">
                <a:solidFill>
                  <a:srgbClr val="231916"/>
                </a:solidFill>
                <a:latin typeface="Noto Sans JP"/>
                <a:ea typeface="Noto Sans JP"/>
                <a:cs typeface="Noto Sans JP"/>
                <a:sym typeface="Noto Sans JP"/>
              </a:endParaRPr>
            </a:p>
          </p:txBody>
        </p:sp>
        <p:grpSp>
          <p:nvGrpSpPr>
            <p:cNvPr id="771" name="Google Shape;771;p46"/>
            <p:cNvGrpSpPr/>
            <p:nvPr/>
          </p:nvGrpSpPr>
          <p:grpSpPr>
            <a:xfrm>
              <a:off x="216015" y="1881059"/>
              <a:ext cx="828300" cy="284400"/>
              <a:chOff x="216015" y="1881059"/>
              <a:chExt cx="828300" cy="284400"/>
            </a:xfrm>
          </p:grpSpPr>
          <p:sp>
            <p:nvSpPr>
              <p:cNvPr id="772" name="Google Shape;772;p46"/>
              <p:cNvSpPr/>
              <p:nvPr/>
            </p:nvSpPr>
            <p:spPr>
              <a:xfrm>
                <a:off x="216015" y="1881059"/>
                <a:ext cx="828300" cy="284400"/>
              </a:xfrm>
              <a:prstGeom prst="rect">
                <a:avLst/>
              </a:prstGeom>
              <a:noFill/>
              <a:ln w="19050" cap="flat" cmpd="sng">
                <a:solidFill>
                  <a:srgbClr val="00488A"/>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Times"/>
                  <a:buNone/>
                </a:pPr>
                <a:endParaRPr sz="2400" b="0" i="0" u="none" strike="noStrike" cap="none">
                  <a:solidFill>
                    <a:srgbClr val="000000"/>
                  </a:solidFill>
                  <a:latin typeface="Noto Sans JP"/>
                  <a:ea typeface="Noto Sans JP"/>
                  <a:cs typeface="Noto Sans JP"/>
                  <a:sym typeface="Noto Sans JP"/>
                </a:endParaRPr>
              </a:p>
            </p:txBody>
          </p:sp>
          <p:sp>
            <p:nvSpPr>
              <p:cNvPr id="773" name="Google Shape;773;p46"/>
              <p:cNvSpPr txBox="1"/>
              <p:nvPr/>
            </p:nvSpPr>
            <p:spPr>
              <a:xfrm>
                <a:off x="290206" y="1907743"/>
                <a:ext cx="679800" cy="231000"/>
              </a:xfrm>
              <a:prstGeom prst="rect">
                <a:avLst/>
              </a:prstGeom>
              <a:noFill/>
              <a:ln>
                <a:noFill/>
              </a:ln>
            </p:spPr>
            <p:txBody>
              <a:bodyPr spcFirstLastPara="1" wrap="square" lIns="0" tIns="0" rIns="0" bIns="0" anchor="t" anchorCtr="0">
                <a:spAutoFit/>
              </a:bodyPr>
              <a:lstStyle/>
              <a:p>
                <a:pPr marL="11723" marR="0" lvl="0" indent="0" algn="ctr" rtl="0">
                  <a:lnSpc>
                    <a:spcPct val="100000"/>
                  </a:lnSpc>
                  <a:spcBef>
                    <a:spcPts val="0"/>
                  </a:spcBef>
                  <a:spcAft>
                    <a:spcPts val="0"/>
                  </a:spcAft>
                  <a:buClr>
                    <a:srgbClr val="000000"/>
                  </a:buClr>
                  <a:buSzPts val="1500"/>
                  <a:buFont typeface="Arial"/>
                  <a:buNone/>
                </a:pPr>
                <a:r>
                  <a:rPr lang="ja" sz="1500" b="1" i="0" u="none" strike="noStrike" cap="none">
                    <a:solidFill>
                      <a:srgbClr val="231916"/>
                    </a:solidFill>
                    <a:latin typeface="Noto Sans JP"/>
                    <a:ea typeface="Noto Sans JP"/>
                    <a:cs typeface="Noto Sans JP"/>
                    <a:sym typeface="Noto Sans JP"/>
                  </a:rPr>
                  <a:t>歳 入</a:t>
                </a:r>
                <a:endParaRPr sz="1500" b="1" i="0" u="none" strike="noStrike" cap="none">
                  <a:solidFill>
                    <a:srgbClr val="000000"/>
                  </a:solidFill>
                  <a:latin typeface="Noto Sans JP"/>
                  <a:ea typeface="Noto Sans JP"/>
                  <a:cs typeface="Noto Sans JP"/>
                  <a:sym typeface="Noto Sans JP"/>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6"/>
                                        </p:tgtEl>
                                        <p:attrNameLst>
                                          <p:attrName>style.visibility</p:attrName>
                                        </p:attrNameLst>
                                      </p:cBhvr>
                                      <p:to>
                                        <p:strVal val="visible"/>
                                      </p:to>
                                    </p:set>
                                    <p:animEffect transition="in" filter="fade">
                                      <p:cBhvr>
                                        <p:cTn id="7" dur="600"/>
                                        <p:tgtEl>
                                          <p:spTgt spid="7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36"/>
                                        </p:tgtEl>
                                        <p:attrNameLst>
                                          <p:attrName>style.visibility</p:attrName>
                                        </p:attrNameLst>
                                      </p:cBhvr>
                                      <p:to>
                                        <p:strVal val="visible"/>
                                      </p:to>
                                    </p:set>
                                    <p:animEffect transition="in" filter="fade">
                                      <p:cBhvr>
                                        <p:cTn id="12" dur="1000"/>
                                        <p:tgtEl>
                                          <p:spTgt spid="736"/>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733"/>
                                        </p:tgtEl>
                                        <p:attrNameLst>
                                          <p:attrName>style.visibility</p:attrName>
                                        </p:attrNameLst>
                                      </p:cBhvr>
                                      <p:to>
                                        <p:strVal val="visible"/>
                                      </p:to>
                                    </p:set>
                                    <p:animEffect transition="in" filter="fade">
                                      <p:cBhvr>
                                        <p:cTn id="16" dur="500"/>
                                        <p:tgtEl>
                                          <p:spTgt spid="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grpSp>
        <p:nvGrpSpPr>
          <p:cNvPr id="779" name="Google Shape;779;p47"/>
          <p:cNvGrpSpPr/>
          <p:nvPr/>
        </p:nvGrpSpPr>
        <p:grpSpPr>
          <a:xfrm>
            <a:off x="323851" y="1085670"/>
            <a:ext cx="8519134" cy="827030"/>
            <a:chOff x="323851" y="1085670"/>
            <a:chExt cx="8519134" cy="827030"/>
          </a:xfrm>
        </p:grpSpPr>
        <p:sp>
          <p:nvSpPr>
            <p:cNvPr id="780" name="Google Shape;780;p47"/>
            <p:cNvSpPr/>
            <p:nvPr/>
          </p:nvSpPr>
          <p:spPr>
            <a:xfrm>
              <a:off x="323851" y="1085670"/>
              <a:ext cx="8519134" cy="827030"/>
            </a:xfrm>
            <a:prstGeom prst="roundRect">
              <a:avLst>
                <a:gd name="adj" fmla="val 0"/>
              </a:avLst>
            </a:prstGeom>
            <a:solidFill>
              <a:srgbClr val="CEECF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567"/>
                <a:buFont typeface="Arial"/>
                <a:buNone/>
              </a:pPr>
              <a:endParaRPr sz="2567" b="0" i="0" u="none" strike="noStrike" cap="none">
                <a:solidFill>
                  <a:srgbClr val="000000"/>
                </a:solidFill>
                <a:latin typeface="Noto Sans JP"/>
                <a:ea typeface="Noto Sans JP"/>
                <a:cs typeface="Noto Sans JP"/>
                <a:sym typeface="Noto Sans JP"/>
              </a:endParaRPr>
            </a:p>
          </p:txBody>
        </p:sp>
        <p:sp>
          <p:nvSpPr>
            <p:cNvPr id="781" name="Google Shape;781;p47"/>
            <p:cNvSpPr txBox="1"/>
            <p:nvPr/>
          </p:nvSpPr>
          <p:spPr>
            <a:xfrm>
              <a:off x="400365" y="1314519"/>
              <a:ext cx="542051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 sz="1800" b="1" i="0" u="none" strike="noStrike" cap="none">
                  <a:solidFill>
                    <a:schemeClr val="dk1"/>
                  </a:solidFill>
                  <a:latin typeface="Noto Sans JP"/>
                  <a:ea typeface="Noto Sans JP"/>
                  <a:cs typeface="Noto Sans JP"/>
                  <a:sym typeface="Noto Sans JP"/>
                </a:rPr>
                <a:t>なぜ財政は悪化したのか（財政構造の変化）</a:t>
              </a:r>
              <a:endParaRPr sz="1400" b="1" i="0" u="none" strike="noStrike" cap="none">
                <a:solidFill>
                  <a:srgbClr val="000000"/>
                </a:solidFill>
                <a:latin typeface="Arial"/>
                <a:ea typeface="Arial"/>
                <a:cs typeface="Arial"/>
                <a:sym typeface="Arial"/>
              </a:endParaRPr>
            </a:p>
          </p:txBody>
        </p:sp>
      </p:grpSp>
      <p:sp>
        <p:nvSpPr>
          <p:cNvPr id="782" name="Google Shape;782;p47"/>
          <p:cNvSpPr txBox="1">
            <a:spLocks noGrp="1"/>
          </p:cNvSpPr>
          <p:nvPr>
            <p:ph type="sldNum" idx="12"/>
          </p:nvPr>
        </p:nvSpPr>
        <p:spPr>
          <a:xfrm>
            <a:off x="8769893" y="6443281"/>
            <a:ext cx="374107" cy="29842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r>
              <a:rPr lang="ja"/>
              <a:t>16</a:t>
            </a:r>
            <a:endParaRPr/>
          </a:p>
        </p:txBody>
      </p:sp>
      <p:sp>
        <p:nvSpPr>
          <p:cNvPr id="783" name="Google Shape;783;p47"/>
          <p:cNvSpPr txBox="1"/>
          <p:nvPr/>
        </p:nvSpPr>
        <p:spPr>
          <a:xfrm>
            <a:off x="240030" y="134966"/>
            <a:ext cx="8771002"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500"/>
              <a:buFont typeface="Arial"/>
              <a:buNone/>
            </a:pPr>
            <a:r>
              <a:rPr lang="ja" sz="2500" b="1" i="0" u="none" strike="noStrike" cap="none">
                <a:solidFill>
                  <a:srgbClr val="005BAD"/>
                </a:solidFill>
                <a:latin typeface="Noto Sans JP"/>
                <a:ea typeface="Noto Sans JP"/>
                <a:cs typeface="Noto Sans JP"/>
                <a:sym typeface="Noto Sans JP"/>
              </a:rPr>
              <a:t>３</a:t>
            </a:r>
            <a:r>
              <a:rPr lang="ja" sz="2200" b="1" i="0" u="none" strike="noStrike" cap="none">
                <a:solidFill>
                  <a:srgbClr val="005BAD"/>
                </a:solidFill>
                <a:latin typeface="Noto Sans JP"/>
                <a:ea typeface="Noto Sans JP"/>
                <a:cs typeface="Noto Sans JP"/>
                <a:sym typeface="Noto Sans JP"/>
              </a:rPr>
              <a:t>. </a:t>
            </a:r>
            <a:r>
              <a:rPr lang="ja" sz="2200" b="1" i="0" u="none" strike="noStrike" cap="none">
                <a:solidFill>
                  <a:schemeClr val="dk1"/>
                </a:solidFill>
                <a:latin typeface="Noto Sans JP"/>
                <a:ea typeface="Noto Sans JP"/>
                <a:cs typeface="Noto Sans JP"/>
                <a:sym typeface="Noto Sans JP"/>
              </a:rPr>
              <a:t>国の財政をみてみよう②</a:t>
            </a:r>
            <a:endParaRPr sz="1400" b="0" i="0" u="none" strike="noStrike" cap="none">
              <a:solidFill>
                <a:srgbClr val="000000"/>
              </a:solidFill>
              <a:latin typeface="Arial"/>
              <a:ea typeface="Arial"/>
              <a:cs typeface="Arial"/>
              <a:sym typeface="Arial"/>
            </a:endParaRPr>
          </a:p>
        </p:txBody>
      </p:sp>
      <p:sp>
        <p:nvSpPr>
          <p:cNvPr id="784" name="Google Shape;784;p47"/>
          <p:cNvSpPr txBox="1"/>
          <p:nvPr/>
        </p:nvSpPr>
        <p:spPr>
          <a:xfrm>
            <a:off x="340205" y="2420937"/>
            <a:ext cx="8479945" cy="2707653"/>
          </a:xfrm>
          <a:prstGeom prst="rect">
            <a:avLst/>
          </a:prstGeom>
          <a:noFill/>
          <a:ln>
            <a:noFill/>
          </a:ln>
        </p:spPr>
        <p:txBody>
          <a:bodyPr spcFirstLastPara="1" wrap="square" lIns="91425" tIns="45700" rIns="91425" bIns="45700" anchor="t" anchorCtr="0">
            <a:noAutofit/>
          </a:bodyPr>
          <a:lstStyle/>
          <a:p>
            <a:pPr marL="252000" marR="0" lvl="0" indent="-252000" algn="l" rtl="0">
              <a:lnSpc>
                <a:spcPct val="110000"/>
              </a:lnSpc>
              <a:spcBef>
                <a:spcPts val="0"/>
              </a:spcBef>
              <a:spcAft>
                <a:spcPts val="0"/>
              </a:spcAft>
              <a:buClr>
                <a:srgbClr val="005BAD"/>
              </a:buClr>
              <a:buSzPts val="1700"/>
              <a:buFont typeface="Noto Sans Symbols"/>
              <a:buChar char="●"/>
            </a:pPr>
            <a:r>
              <a:rPr lang="ja" sz="1700" b="1" i="0" u="none" strike="noStrike" cap="none">
                <a:solidFill>
                  <a:schemeClr val="dk1"/>
                </a:solidFill>
                <a:latin typeface="Noto Sans JP"/>
                <a:ea typeface="Noto Sans JP"/>
                <a:cs typeface="Noto Sans JP"/>
                <a:sym typeface="Noto Sans JP"/>
              </a:rPr>
              <a:t>1990年度（平成２年度）と現在の歳出を比較すると、</a:t>
            </a:r>
            <a:endParaRPr sz="1700" b="1" i="0" u="none" strike="noStrike" cap="none">
              <a:solidFill>
                <a:schemeClr val="dk1"/>
              </a:solidFill>
              <a:latin typeface="Noto Sans JP"/>
              <a:ea typeface="Noto Sans JP"/>
              <a:cs typeface="Noto Sans JP"/>
              <a:sym typeface="Noto Sans JP"/>
            </a:endParaRPr>
          </a:p>
          <a:p>
            <a:pPr marL="0" marR="0" lvl="0" indent="265113" algn="l" rtl="0">
              <a:lnSpc>
                <a:spcPct val="110000"/>
              </a:lnSpc>
              <a:spcBef>
                <a:spcPts val="0"/>
              </a:spcBef>
              <a:spcAft>
                <a:spcPts val="0"/>
              </a:spcAft>
              <a:buClr>
                <a:srgbClr val="000000"/>
              </a:buClr>
              <a:buSzPts val="2000"/>
              <a:buFont typeface="Arial"/>
              <a:buNone/>
            </a:pPr>
            <a:r>
              <a:rPr lang="ja" sz="2000" b="1" i="0" u="none" strike="noStrike" cap="none">
                <a:solidFill>
                  <a:srgbClr val="005BAD"/>
                </a:solidFill>
                <a:latin typeface="Noto Sans JP"/>
                <a:ea typeface="Noto Sans JP"/>
                <a:cs typeface="Noto Sans JP"/>
                <a:sym typeface="Noto Sans JP"/>
              </a:rPr>
              <a:t>社会保障関係費や国債費が大きく伸びて</a:t>
            </a:r>
            <a:r>
              <a:rPr lang="ja" sz="1700" b="1" i="0" u="none" strike="noStrike" cap="none">
                <a:solidFill>
                  <a:schemeClr val="dk1"/>
                </a:solidFill>
                <a:latin typeface="Noto Sans JP"/>
                <a:ea typeface="Noto Sans JP"/>
                <a:cs typeface="Noto Sans JP"/>
                <a:sym typeface="Noto Sans JP"/>
              </a:rPr>
              <a:t>います。</a:t>
            </a:r>
            <a:endParaRPr sz="1700" b="1" i="0" u="none" strike="noStrike" cap="none">
              <a:solidFill>
                <a:schemeClr val="dk1"/>
              </a:solidFill>
              <a:latin typeface="Noto Sans JP"/>
              <a:ea typeface="Noto Sans JP"/>
              <a:cs typeface="Noto Sans JP"/>
              <a:sym typeface="Noto Sans JP"/>
            </a:endParaRPr>
          </a:p>
          <a:p>
            <a:pPr marL="0" marR="0" lvl="0" indent="265113" algn="l" rtl="0">
              <a:lnSpc>
                <a:spcPct val="110000"/>
              </a:lnSpc>
              <a:spcBef>
                <a:spcPts val="0"/>
              </a:spcBef>
              <a:spcAft>
                <a:spcPts val="0"/>
              </a:spcAft>
              <a:buClr>
                <a:srgbClr val="000000"/>
              </a:buClr>
              <a:buSzPts val="1700"/>
              <a:buFont typeface="Arial"/>
              <a:buNone/>
            </a:pPr>
            <a:r>
              <a:rPr lang="ja" sz="1700" b="1" i="0" u="none" strike="noStrike" cap="none">
                <a:solidFill>
                  <a:schemeClr val="dk1"/>
                </a:solidFill>
                <a:latin typeface="Noto Sans JP"/>
                <a:ea typeface="Noto Sans JP"/>
                <a:cs typeface="Noto Sans JP"/>
                <a:sym typeface="Noto Sans JP"/>
              </a:rPr>
              <a:t>特に社会保障は、</a:t>
            </a:r>
            <a:r>
              <a:rPr lang="ja" sz="1800" b="1" i="0" u="none" strike="noStrike" cap="none">
                <a:solidFill>
                  <a:srgbClr val="005BAD"/>
                </a:solidFill>
                <a:latin typeface="Noto Sans JP"/>
                <a:ea typeface="Noto Sans JP"/>
                <a:cs typeface="Noto Sans JP"/>
                <a:sym typeface="Noto Sans JP"/>
              </a:rPr>
              <a:t>年金、医療、介護、こども・子育て</a:t>
            </a:r>
            <a:r>
              <a:rPr lang="ja" sz="1700" b="1" i="0" u="none" strike="noStrike" cap="none">
                <a:solidFill>
                  <a:schemeClr val="dk1"/>
                </a:solidFill>
                <a:latin typeface="Noto Sans JP"/>
                <a:ea typeface="Noto Sans JP"/>
                <a:cs typeface="Noto Sans JP"/>
                <a:sym typeface="Noto Sans JP"/>
              </a:rPr>
              <a:t>などの分野に分けられ、</a:t>
            </a:r>
            <a:endParaRPr sz="1700" b="1" i="0" u="none" strike="noStrike" cap="none">
              <a:solidFill>
                <a:schemeClr val="dk1"/>
              </a:solidFill>
              <a:latin typeface="Noto Sans JP"/>
              <a:ea typeface="Noto Sans JP"/>
              <a:cs typeface="Noto Sans JP"/>
              <a:sym typeface="Noto Sans JP"/>
            </a:endParaRPr>
          </a:p>
          <a:p>
            <a:pPr marL="0" marR="0" lvl="0" indent="265113" algn="l" rtl="0">
              <a:lnSpc>
                <a:spcPct val="110000"/>
              </a:lnSpc>
              <a:spcBef>
                <a:spcPts val="0"/>
              </a:spcBef>
              <a:spcAft>
                <a:spcPts val="0"/>
              </a:spcAft>
              <a:buClr>
                <a:srgbClr val="000000"/>
              </a:buClr>
              <a:buSzPts val="2000"/>
              <a:buFont typeface="Arial"/>
              <a:buNone/>
            </a:pPr>
            <a:r>
              <a:rPr lang="ja" sz="2000" b="1" i="0" u="none" strike="noStrike" cap="none">
                <a:solidFill>
                  <a:srgbClr val="005BAD"/>
                </a:solidFill>
                <a:latin typeface="Noto Sans JP"/>
                <a:ea typeface="Noto Sans JP"/>
                <a:cs typeface="Noto Sans JP"/>
                <a:sym typeface="Noto Sans JP"/>
              </a:rPr>
              <a:t>国の一般会計歳出の約1/3</a:t>
            </a:r>
            <a:r>
              <a:rPr lang="ja" sz="1700" b="1" i="0" u="none" strike="noStrike" cap="none">
                <a:solidFill>
                  <a:schemeClr val="dk1"/>
                </a:solidFill>
                <a:latin typeface="Noto Sans JP"/>
                <a:ea typeface="Noto Sans JP"/>
                <a:cs typeface="Noto Sans JP"/>
                <a:sym typeface="Noto Sans JP"/>
              </a:rPr>
              <a:t>を占める最大の支出項目となっています。</a:t>
            </a:r>
            <a:endParaRPr sz="1400" b="1" i="0" u="none" strike="noStrike" cap="none">
              <a:solidFill>
                <a:srgbClr val="000000"/>
              </a:solidFill>
              <a:latin typeface="Arial"/>
              <a:ea typeface="Arial"/>
              <a:cs typeface="Arial"/>
              <a:sym typeface="Arial"/>
            </a:endParaRPr>
          </a:p>
          <a:p>
            <a:pPr marL="252000" marR="0" lvl="0" indent="-252000" algn="l" rtl="0">
              <a:lnSpc>
                <a:spcPct val="110000"/>
              </a:lnSpc>
              <a:spcBef>
                <a:spcPts val="1800"/>
              </a:spcBef>
              <a:spcAft>
                <a:spcPts val="0"/>
              </a:spcAft>
              <a:buClr>
                <a:srgbClr val="005BAD"/>
              </a:buClr>
              <a:buSzPts val="1700"/>
              <a:buFont typeface="Noto Sans Symbols"/>
              <a:buChar char="●"/>
            </a:pPr>
            <a:r>
              <a:rPr lang="ja" sz="1700" b="1" i="0" u="none" strike="noStrike" cap="none">
                <a:solidFill>
                  <a:schemeClr val="dk1"/>
                </a:solidFill>
                <a:latin typeface="Noto Sans JP"/>
                <a:ea typeface="Noto Sans JP"/>
                <a:cs typeface="Noto Sans JP"/>
                <a:sym typeface="Noto Sans JP"/>
              </a:rPr>
              <a:t>歳出の増加に対し歳入は、経済成長の停滞などが影響して</a:t>
            </a:r>
            <a:endParaRPr sz="1700" b="1" i="0" u="none" strike="noStrike" cap="none">
              <a:solidFill>
                <a:schemeClr val="dk1"/>
              </a:solidFill>
              <a:latin typeface="Noto Sans JP"/>
              <a:ea typeface="Noto Sans JP"/>
              <a:cs typeface="Noto Sans JP"/>
              <a:sym typeface="Noto Sans JP"/>
            </a:endParaRPr>
          </a:p>
          <a:p>
            <a:pPr marL="0" marR="0" lvl="0" indent="265113" algn="l" rtl="0">
              <a:lnSpc>
                <a:spcPct val="110000"/>
              </a:lnSpc>
              <a:spcBef>
                <a:spcPts val="0"/>
              </a:spcBef>
              <a:spcAft>
                <a:spcPts val="0"/>
              </a:spcAft>
              <a:buClr>
                <a:srgbClr val="000000"/>
              </a:buClr>
              <a:buSzPts val="2000"/>
              <a:buFont typeface="Arial"/>
              <a:buNone/>
            </a:pPr>
            <a:r>
              <a:rPr lang="ja" sz="2000" b="1" i="0" u="none" strike="noStrike" cap="none">
                <a:solidFill>
                  <a:srgbClr val="005BAD"/>
                </a:solidFill>
                <a:latin typeface="Noto Sans JP"/>
                <a:ea typeface="Noto Sans JP"/>
                <a:cs typeface="Noto Sans JP"/>
                <a:sym typeface="Noto Sans JP"/>
              </a:rPr>
              <a:t>税収の伸びが見合っておらず、不足分を借金に頼っている</a:t>
            </a:r>
            <a:r>
              <a:rPr lang="ja" sz="1700" b="1" i="0" u="none" strike="noStrike" cap="none">
                <a:solidFill>
                  <a:schemeClr val="dk1"/>
                </a:solidFill>
                <a:latin typeface="Noto Sans JP"/>
                <a:ea typeface="Noto Sans JP"/>
                <a:cs typeface="Noto Sans JP"/>
                <a:sym typeface="Noto Sans JP"/>
              </a:rPr>
              <a:t>ため、</a:t>
            </a:r>
            <a:endParaRPr sz="1700" b="1" i="0" u="none" strike="noStrike" cap="none">
              <a:solidFill>
                <a:schemeClr val="dk1"/>
              </a:solidFill>
              <a:latin typeface="Noto Sans JP"/>
              <a:ea typeface="Noto Sans JP"/>
              <a:cs typeface="Noto Sans JP"/>
              <a:sym typeface="Noto Sans JP"/>
            </a:endParaRPr>
          </a:p>
          <a:p>
            <a:pPr marL="0" marR="0" lvl="0" indent="265113" algn="l" rtl="0">
              <a:lnSpc>
                <a:spcPct val="110000"/>
              </a:lnSpc>
              <a:spcBef>
                <a:spcPts val="0"/>
              </a:spcBef>
              <a:spcAft>
                <a:spcPts val="0"/>
              </a:spcAft>
              <a:buClr>
                <a:srgbClr val="000000"/>
              </a:buClr>
              <a:buSzPts val="1700"/>
              <a:buFont typeface="Arial"/>
              <a:buNone/>
            </a:pPr>
            <a:r>
              <a:rPr lang="ja" sz="1700" b="1" i="0" u="none" strike="noStrike" cap="none">
                <a:solidFill>
                  <a:schemeClr val="dk1"/>
                </a:solidFill>
                <a:latin typeface="Noto Sans JP"/>
                <a:ea typeface="Noto Sans JP"/>
                <a:cs typeface="Noto Sans JP"/>
                <a:sym typeface="Noto Sans JP"/>
              </a:rPr>
              <a:t>公債金は約６倍と大幅に増加しています。</a:t>
            </a:r>
            <a:endParaRPr sz="1400" b="1" i="0" u="none" strike="noStrike" cap="none">
              <a:solidFill>
                <a:srgbClr val="000000"/>
              </a:solidFill>
              <a:latin typeface="Arial"/>
              <a:ea typeface="Arial"/>
              <a:cs typeface="Arial"/>
              <a:sym typeface="Arial"/>
            </a:endParaRPr>
          </a:p>
        </p:txBody>
      </p:sp>
      <p:pic>
        <p:nvPicPr>
          <p:cNvPr id="785" name="Google Shape;785;p47"/>
          <p:cNvPicPr preferRelativeResize="0"/>
          <p:nvPr/>
        </p:nvPicPr>
        <p:blipFill rotWithShape="1">
          <a:blip r:embed="rId3">
            <a:alphaModFix/>
          </a:blip>
          <a:srcRect/>
          <a:stretch/>
        </p:blipFill>
        <p:spPr>
          <a:xfrm>
            <a:off x="7601021" y="811947"/>
            <a:ext cx="1323956" cy="150032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9"/>
                                        </p:tgtEl>
                                        <p:attrNameLst>
                                          <p:attrName>style.visibility</p:attrName>
                                        </p:attrNameLst>
                                      </p:cBhvr>
                                      <p:to>
                                        <p:strVal val="visible"/>
                                      </p:to>
                                    </p:set>
                                    <p:animEffect transition="in" filter="fade">
                                      <p:cBhvr>
                                        <p:cTn id="7" dur="500"/>
                                        <p:tgtEl>
                                          <p:spTgt spid="77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85"/>
                                        </p:tgtEl>
                                        <p:attrNameLst>
                                          <p:attrName>style.visibility</p:attrName>
                                        </p:attrNameLst>
                                      </p:cBhvr>
                                      <p:to>
                                        <p:strVal val="visible"/>
                                      </p:to>
                                    </p:set>
                                    <p:animEffect transition="in" filter="fade">
                                      <p:cBhvr>
                                        <p:cTn id="11" dur="600"/>
                                        <p:tgtEl>
                                          <p:spTgt spid="78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84"/>
                                        </p:tgtEl>
                                        <p:attrNameLst>
                                          <p:attrName>style.visibility</p:attrName>
                                        </p:attrNameLst>
                                      </p:cBhvr>
                                      <p:to>
                                        <p:strVal val="visible"/>
                                      </p:to>
                                    </p:set>
                                    <p:animEffect transition="in" filter="fade">
                                      <p:cBhvr>
                                        <p:cTn id="16" dur="600"/>
                                        <p:tgtEl>
                                          <p:spTgt spid="7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48"/>
          <p:cNvSpPr txBox="1"/>
          <p:nvPr/>
        </p:nvSpPr>
        <p:spPr>
          <a:xfrm>
            <a:off x="804437" y="6301257"/>
            <a:ext cx="5483077" cy="143181"/>
          </a:xfrm>
          <a:prstGeom prst="rect">
            <a:avLst/>
          </a:prstGeom>
          <a:noFill/>
          <a:ln>
            <a:noFill/>
          </a:ln>
        </p:spPr>
        <p:txBody>
          <a:bodyPr spcFirstLastPara="1" wrap="square" lIns="0" tIns="0" rIns="0" bIns="0" anchor="ctr" anchorCtr="0">
            <a:spAutoFit/>
          </a:bodyPr>
          <a:lstStyle/>
          <a:p>
            <a:pPr marL="11723" marR="0" lvl="0" indent="0" algn="l" rtl="0">
              <a:lnSpc>
                <a:spcPct val="130000"/>
              </a:lnSpc>
              <a:spcBef>
                <a:spcPts val="0"/>
              </a:spcBef>
              <a:spcAft>
                <a:spcPts val="0"/>
              </a:spcAft>
              <a:buClr>
                <a:srgbClr val="000000"/>
              </a:buClr>
              <a:buSzPts val="800"/>
              <a:buFont typeface="Arial"/>
              <a:buNone/>
            </a:pPr>
            <a:r>
              <a:rPr lang="ja" sz="800" b="0" i="0" u="none" strike="noStrike" cap="none">
                <a:solidFill>
                  <a:schemeClr val="dk1"/>
                </a:solidFill>
                <a:latin typeface="Noto Sans JP"/>
                <a:ea typeface="Noto Sans JP"/>
                <a:cs typeface="Noto Sans JP"/>
                <a:sym typeface="Noto Sans JP"/>
              </a:rPr>
              <a:t>※当初予算ベース。2024年度は予算。</a:t>
            </a:r>
            <a:endParaRPr sz="800" b="0" i="0" u="none" strike="noStrike" cap="none">
              <a:solidFill>
                <a:schemeClr val="dk1"/>
              </a:solidFill>
              <a:latin typeface="Noto Sans JP"/>
              <a:ea typeface="Noto Sans JP"/>
              <a:cs typeface="Noto Sans JP"/>
              <a:sym typeface="Noto Sans JP"/>
            </a:endParaRPr>
          </a:p>
        </p:txBody>
      </p:sp>
      <p:sp>
        <p:nvSpPr>
          <p:cNvPr id="792" name="Google Shape;792;p48"/>
          <p:cNvSpPr txBox="1">
            <a:spLocks noGrp="1"/>
          </p:cNvSpPr>
          <p:nvPr>
            <p:ph type="sldNum" idx="12"/>
          </p:nvPr>
        </p:nvSpPr>
        <p:spPr>
          <a:xfrm>
            <a:off x="8769893" y="6443281"/>
            <a:ext cx="374107" cy="29842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r>
              <a:rPr lang="ja"/>
              <a:t>17</a:t>
            </a:r>
            <a:endParaRPr/>
          </a:p>
        </p:txBody>
      </p:sp>
      <p:sp>
        <p:nvSpPr>
          <p:cNvPr id="793" name="Google Shape;793;p48"/>
          <p:cNvSpPr txBox="1"/>
          <p:nvPr/>
        </p:nvSpPr>
        <p:spPr>
          <a:xfrm>
            <a:off x="240030" y="134966"/>
            <a:ext cx="8771100"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500"/>
              <a:buFont typeface="Arial"/>
              <a:buNone/>
            </a:pPr>
            <a:r>
              <a:rPr lang="ja" sz="2500" b="1" i="0" u="none" strike="noStrike" cap="none">
                <a:solidFill>
                  <a:srgbClr val="005BAD"/>
                </a:solidFill>
                <a:latin typeface="Noto Sans JP"/>
                <a:ea typeface="Noto Sans JP"/>
                <a:cs typeface="Noto Sans JP"/>
                <a:sym typeface="Noto Sans JP"/>
              </a:rPr>
              <a:t>３</a:t>
            </a:r>
            <a:r>
              <a:rPr lang="ja" sz="2200" b="1" i="0" u="none" strike="noStrike" cap="none">
                <a:solidFill>
                  <a:srgbClr val="005BAD"/>
                </a:solidFill>
                <a:latin typeface="Noto Sans JP"/>
                <a:ea typeface="Noto Sans JP"/>
                <a:cs typeface="Noto Sans JP"/>
                <a:sym typeface="Noto Sans JP"/>
              </a:rPr>
              <a:t>. </a:t>
            </a:r>
            <a:r>
              <a:rPr lang="ja" sz="2200" b="1" i="0" u="none" strike="noStrike" cap="none">
                <a:solidFill>
                  <a:schemeClr val="dk1"/>
                </a:solidFill>
                <a:latin typeface="Noto Sans JP"/>
                <a:ea typeface="Noto Sans JP"/>
                <a:cs typeface="Noto Sans JP"/>
                <a:sym typeface="Noto Sans JP"/>
              </a:rPr>
              <a:t>国の財政をみてみよう②</a:t>
            </a:r>
            <a:endParaRPr sz="1400" b="0" i="0" u="none" strike="noStrike" cap="none">
              <a:solidFill>
                <a:srgbClr val="000000"/>
              </a:solidFill>
              <a:latin typeface="Arial"/>
              <a:ea typeface="Arial"/>
              <a:cs typeface="Arial"/>
              <a:sym typeface="Arial"/>
            </a:endParaRPr>
          </a:p>
        </p:txBody>
      </p:sp>
      <p:grpSp>
        <p:nvGrpSpPr>
          <p:cNvPr id="794" name="Google Shape;794;p48"/>
          <p:cNvGrpSpPr/>
          <p:nvPr/>
        </p:nvGrpSpPr>
        <p:grpSpPr>
          <a:xfrm>
            <a:off x="4407770" y="1167934"/>
            <a:ext cx="4654306" cy="5009630"/>
            <a:chOff x="4407770" y="1167934"/>
            <a:chExt cx="4654306" cy="5009630"/>
          </a:xfrm>
        </p:grpSpPr>
        <p:grpSp>
          <p:nvGrpSpPr>
            <p:cNvPr id="795" name="Google Shape;795;p48"/>
            <p:cNvGrpSpPr/>
            <p:nvPr/>
          </p:nvGrpSpPr>
          <p:grpSpPr>
            <a:xfrm>
              <a:off x="6384500" y="1417675"/>
              <a:ext cx="643277" cy="3177775"/>
              <a:chOff x="6384500" y="1417675"/>
              <a:chExt cx="643277" cy="3177775"/>
            </a:xfrm>
          </p:grpSpPr>
          <p:cxnSp>
            <p:nvCxnSpPr>
              <p:cNvPr id="796" name="Google Shape;796;p48"/>
              <p:cNvCxnSpPr/>
              <p:nvPr/>
            </p:nvCxnSpPr>
            <p:spPr>
              <a:xfrm rot="10800000" flipH="1">
                <a:off x="6385477" y="1417675"/>
                <a:ext cx="642300" cy="1686900"/>
              </a:xfrm>
              <a:prstGeom prst="straightConnector1">
                <a:avLst/>
              </a:prstGeom>
              <a:noFill/>
              <a:ln w="9525" cap="flat" cmpd="sng">
                <a:solidFill>
                  <a:srgbClr val="7F7F7F"/>
                </a:solidFill>
                <a:prstDash val="dash"/>
                <a:round/>
                <a:headEnd type="none" w="sm" len="sm"/>
                <a:tailEnd type="none" w="sm" len="sm"/>
              </a:ln>
            </p:spPr>
          </p:cxnSp>
          <p:cxnSp>
            <p:nvCxnSpPr>
              <p:cNvPr id="797" name="Google Shape;797;p48"/>
              <p:cNvCxnSpPr/>
              <p:nvPr/>
            </p:nvCxnSpPr>
            <p:spPr>
              <a:xfrm rot="10800000" flipH="1">
                <a:off x="6385477" y="2415700"/>
                <a:ext cx="622200" cy="1188000"/>
              </a:xfrm>
              <a:prstGeom prst="straightConnector1">
                <a:avLst/>
              </a:prstGeom>
              <a:noFill/>
              <a:ln w="9525" cap="flat" cmpd="sng">
                <a:solidFill>
                  <a:srgbClr val="7F7F7F"/>
                </a:solidFill>
                <a:prstDash val="dash"/>
                <a:round/>
                <a:headEnd type="none" w="sm" len="sm"/>
                <a:tailEnd type="none" w="sm" len="sm"/>
              </a:ln>
            </p:spPr>
          </p:cxnSp>
          <p:cxnSp>
            <p:nvCxnSpPr>
              <p:cNvPr id="798" name="Google Shape;798;p48"/>
              <p:cNvCxnSpPr/>
              <p:nvPr/>
            </p:nvCxnSpPr>
            <p:spPr>
              <a:xfrm rot="10800000" flipH="1">
                <a:off x="6385477" y="3054600"/>
                <a:ext cx="632100" cy="1118100"/>
              </a:xfrm>
              <a:prstGeom prst="straightConnector1">
                <a:avLst/>
              </a:prstGeom>
              <a:noFill/>
              <a:ln w="9525" cap="flat" cmpd="sng">
                <a:solidFill>
                  <a:srgbClr val="7F7F7F"/>
                </a:solidFill>
                <a:prstDash val="dash"/>
                <a:round/>
                <a:headEnd type="none" w="sm" len="sm"/>
                <a:tailEnd type="none" w="sm" len="sm"/>
              </a:ln>
            </p:spPr>
          </p:cxnSp>
          <p:cxnSp>
            <p:nvCxnSpPr>
              <p:cNvPr id="799" name="Google Shape;799;p48"/>
              <p:cNvCxnSpPr/>
              <p:nvPr/>
            </p:nvCxnSpPr>
            <p:spPr>
              <a:xfrm rot="10800000" flipH="1">
                <a:off x="6385477" y="4415800"/>
                <a:ext cx="621000" cy="166200"/>
              </a:xfrm>
              <a:prstGeom prst="straightConnector1">
                <a:avLst/>
              </a:prstGeom>
              <a:noFill/>
              <a:ln w="9525" cap="flat" cmpd="sng">
                <a:solidFill>
                  <a:srgbClr val="7F7F7F"/>
                </a:solidFill>
                <a:prstDash val="dash"/>
                <a:round/>
                <a:headEnd type="none" w="sm" len="sm"/>
                <a:tailEnd type="none" w="sm" len="sm"/>
              </a:ln>
            </p:spPr>
          </p:cxnSp>
          <p:cxnSp>
            <p:nvCxnSpPr>
              <p:cNvPr id="800" name="Google Shape;800;p48"/>
              <p:cNvCxnSpPr/>
              <p:nvPr/>
            </p:nvCxnSpPr>
            <p:spPr>
              <a:xfrm rot="10800000" flipH="1">
                <a:off x="6384500" y="4449350"/>
                <a:ext cx="621900" cy="146100"/>
              </a:xfrm>
              <a:prstGeom prst="straightConnector1">
                <a:avLst/>
              </a:prstGeom>
              <a:noFill/>
              <a:ln w="9525" cap="flat" cmpd="sng">
                <a:solidFill>
                  <a:srgbClr val="7F7F7F"/>
                </a:solidFill>
                <a:prstDash val="dash"/>
                <a:round/>
                <a:headEnd type="none" w="sm" len="sm"/>
                <a:tailEnd type="none" w="sm" len="sm"/>
              </a:ln>
            </p:spPr>
          </p:cxnSp>
        </p:grpSp>
        <p:grpSp>
          <p:nvGrpSpPr>
            <p:cNvPr id="801" name="Google Shape;801;p48"/>
            <p:cNvGrpSpPr/>
            <p:nvPr/>
          </p:nvGrpSpPr>
          <p:grpSpPr>
            <a:xfrm>
              <a:off x="4407770" y="1167934"/>
              <a:ext cx="4654306" cy="5009630"/>
              <a:chOff x="4541600" y="1167934"/>
              <a:chExt cx="4654306" cy="5009630"/>
            </a:xfrm>
          </p:grpSpPr>
          <p:cxnSp>
            <p:nvCxnSpPr>
              <p:cNvPr id="802" name="Google Shape;802;p48"/>
              <p:cNvCxnSpPr/>
              <p:nvPr/>
            </p:nvCxnSpPr>
            <p:spPr>
              <a:xfrm rot="10800000" flipH="1">
                <a:off x="8187432" y="4400992"/>
                <a:ext cx="186000" cy="32700"/>
              </a:xfrm>
              <a:prstGeom prst="straightConnector1">
                <a:avLst/>
              </a:prstGeom>
              <a:noFill/>
              <a:ln w="15875" cap="flat" cmpd="sng">
                <a:solidFill>
                  <a:schemeClr val="dk1"/>
                </a:solidFill>
                <a:prstDash val="solid"/>
                <a:miter lim="800000"/>
                <a:headEnd type="none" w="sm" len="sm"/>
                <a:tailEnd type="none" w="sm" len="sm"/>
              </a:ln>
            </p:spPr>
          </p:cxnSp>
          <p:pic>
            <p:nvPicPr>
              <p:cNvPr id="803" name="Google Shape;803;p48"/>
              <p:cNvPicPr preferRelativeResize="0"/>
              <p:nvPr/>
            </p:nvPicPr>
            <p:blipFill rotWithShape="1">
              <a:blip r:embed="rId3">
                <a:alphaModFix/>
              </a:blip>
              <a:srcRect/>
              <a:stretch/>
            </p:blipFill>
            <p:spPr>
              <a:xfrm>
                <a:off x="4541600" y="1167934"/>
                <a:ext cx="4564800" cy="4755601"/>
              </a:xfrm>
              <a:prstGeom prst="rect">
                <a:avLst/>
              </a:prstGeom>
              <a:noFill/>
              <a:ln>
                <a:noFill/>
              </a:ln>
            </p:spPr>
          </p:pic>
          <p:sp>
            <p:nvSpPr>
              <p:cNvPr id="804" name="Google Shape;804;p48"/>
              <p:cNvSpPr txBox="1"/>
              <p:nvPr/>
            </p:nvSpPr>
            <p:spPr>
              <a:xfrm>
                <a:off x="5497063" y="5561964"/>
                <a:ext cx="8565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ja" sz="1200" b="1" i="0" u="none" strike="noStrike" cap="none">
                    <a:solidFill>
                      <a:schemeClr val="dk1"/>
                    </a:solidFill>
                    <a:latin typeface="Noto Sans JP"/>
                    <a:ea typeface="Noto Sans JP"/>
                    <a:cs typeface="Noto Sans JP"/>
                    <a:sym typeface="Noto Sans JP"/>
                  </a:rPr>
                  <a:t>1990年度</a:t>
                </a:r>
                <a:endParaRPr sz="1200" b="1" i="0" u="none" strike="noStrike" cap="none">
                  <a:solidFill>
                    <a:schemeClr val="dk1"/>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1200"/>
                  <a:buFont typeface="Arial"/>
                  <a:buNone/>
                </a:pPr>
                <a:r>
                  <a:rPr lang="ja" sz="1200" b="1" i="0" u="none" strike="noStrike" cap="none">
                    <a:solidFill>
                      <a:schemeClr val="dk1"/>
                    </a:solidFill>
                    <a:latin typeface="Noto Sans JP"/>
                    <a:ea typeface="Noto Sans JP"/>
                    <a:cs typeface="Noto Sans JP"/>
                    <a:sym typeface="Noto Sans JP"/>
                  </a:rPr>
                  <a:t>66.2兆円</a:t>
                </a:r>
                <a:endParaRPr sz="1400" b="1" i="0" u="none" strike="noStrike" cap="none">
                  <a:solidFill>
                    <a:srgbClr val="000000"/>
                  </a:solidFill>
                  <a:latin typeface="Arial"/>
                  <a:ea typeface="Arial"/>
                  <a:cs typeface="Arial"/>
                  <a:sym typeface="Arial"/>
                </a:endParaRPr>
              </a:p>
            </p:txBody>
          </p:sp>
          <p:sp>
            <p:nvSpPr>
              <p:cNvPr id="805" name="Google Shape;805;p48"/>
              <p:cNvSpPr txBox="1"/>
              <p:nvPr/>
            </p:nvSpPr>
            <p:spPr>
              <a:xfrm>
                <a:off x="7177083" y="5561964"/>
                <a:ext cx="1118400" cy="615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ja" sz="1200" b="1" i="0" u="none" strike="noStrike" cap="none">
                    <a:solidFill>
                      <a:schemeClr val="dk1"/>
                    </a:solidFill>
                    <a:latin typeface="Noto Sans JP"/>
                    <a:ea typeface="Noto Sans JP"/>
                    <a:cs typeface="Noto Sans JP"/>
                    <a:sym typeface="Noto Sans JP"/>
                  </a:rPr>
                  <a:t>2024年度</a:t>
                </a:r>
                <a:endParaRPr sz="1200" b="1" i="0" u="none" strike="noStrike" cap="none">
                  <a:solidFill>
                    <a:schemeClr val="dk1"/>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JP"/>
                    <a:ea typeface="Noto Sans JP"/>
                    <a:cs typeface="Noto Sans JP"/>
                    <a:sym typeface="Noto Sans JP"/>
                  </a:rPr>
                  <a:t>（令和6年度）</a:t>
                </a:r>
                <a:endParaRPr sz="1000" b="1" i="0" u="none" strike="noStrike" cap="none">
                  <a:solidFill>
                    <a:schemeClr val="dk1"/>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1200"/>
                  <a:buFont typeface="Arial"/>
                  <a:buNone/>
                </a:pPr>
                <a:r>
                  <a:rPr lang="ja" sz="1200" b="1" i="0" u="none" strike="noStrike" cap="none">
                    <a:solidFill>
                      <a:schemeClr val="dk1"/>
                    </a:solidFill>
                    <a:latin typeface="Noto Sans JP"/>
                    <a:ea typeface="Noto Sans JP"/>
                    <a:cs typeface="Noto Sans JP"/>
                    <a:sym typeface="Noto Sans JP"/>
                  </a:rPr>
                  <a:t>112.6兆円</a:t>
                </a:r>
                <a:endParaRPr sz="1400" b="1" i="0" u="none" strike="noStrike" cap="none">
                  <a:solidFill>
                    <a:srgbClr val="000000"/>
                  </a:solidFill>
                  <a:latin typeface="Arial"/>
                  <a:ea typeface="Arial"/>
                  <a:cs typeface="Arial"/>
                  <a:sym typeface="Arial"/>
                </a:endParaRPr>
              </a:p>
            </p:txBody>
          </p:sp>
          <p:cxnSp>
            <p:nvCxnSpPr>
              <p:cNvPr id="806" name="Google Shape;806;p48"/>
              <p:cNvCxnSpPr/>
              <p:nvPr/>
            </p:nvCxnSpPr>
            <p:spPr>
              <a:xfrm>
                <a:off x="5128929" y="5512476"/>
                <a:ext cx="3390000" cy="0"/>
              </a:xfrm>
              <a:prstGeom prst="straightConnector1">
                <a:avLst/>
              </a:prstGeom>
              <a:noFill/>
              <a:ln w="19050" cap="flat" cmpd="sng">
                <a:solidFill>
                  <a:srgbClr val="595959"/>
                </a:solidFill>
                <a:prstDash val="dash"/>
                <a:round/>
                <a:headEnd type="none" w="sm" len="sm"/>
                <a:tailEnd type="none" w="sm" len="sm"/>
              </a:ln>
            </p:spPr>
          </p:cxnSp>
          <p:sp>
            <p:nvSpPr>
              <p:cNvPr id="807" name="Google Shape;807;p48"/>
              <p:cNvSpPr txBox="1"/>
              <p:nvPr/>
            </p:nvSpPr>
            <p:spPr>
              <a:xfrm>
                <a:off x="7101566" y="4716164"/>
                <a:ext cx="1313100" cy="561900"/>
              </a:xfrm>
              <a:prstGeom prst="rect">
                <a:avLst/>
              </a:prstGeom>
              <a:noFill/>
              <a:ln>
                <a:noFill/>
              </a:ln>
            </p:spPr>
            <p:txBody>
              <a:bodyPr spcFirstLastPara="1" wrap="square" lIns="91425" tIns="45700" rIns="91425" bIns="45700" anchor="t" anchorCtr="0">
                <a:spAutoFit/>
              </a:bodyPr>
              <a:lstStyle/>
              <a:p>
                <a:pPr marL="0" marR="0" lvl="0" indent="0" algn="ctr" rtl="0">
                  <a:lnSpc>
                    <a:spcPct val="105000"/>
                  </a:lnSpc>
                  <a:spcBef>
                    <a:spcPts val="0"/>
                  </a:spcBef>
                  <a:spcAft>
                    <a:spcPts val="0"/>
                  </a:spcAft>
                  <a:buClr>
                    <a:srgbClr val="000000"/>
                  </a:buClr>
                  <a:buSzPts val="1000"/>
                  <a:buFont typeface="Arial"/>
                  <a:buNone/>
                </a:pPr>
                <a:r>
                  <a:rPr lang="ja" sz="1000" b="1" i="0" u="none" strike="noStrike" cap="none">
                    <a:solidFill>
                      <a:schemeClr val="dk1"/>
                    </a:solidFill>
                    <a:latin typeface="Noto Sans JP"/>
                    <a:ea typeface="Noto Sans JP"/>
                    <a:cs typeface="Noto Sans JP"/>
                    <a:sym typeface="Noto Sans JP"/>
                  </a:rPr>
                  <a:t>公共事業、教育、</a:t>
                </a:r>
                <a:endParaRPr sz="1000" b="1" i="0" u="none" strike="noStrike" cap="none">
                  <a:solidFill>
                    <a:schemeClr val="dk1"/>
                  </a:solidFill>
                  <a:latin typeface="Noto Sans JP"/>
                  <a:ea typeface="Noto Sans JP"/>
                  <a:cs typeface="Noto Sans JP"/>
                  <a:sym typeface="Noto Sans JP"/>
                </a:endParaRPr>
              </a:p>
              <a:p>
                <a:pPr marL="0" marR="0" lvl="0" indent="0" algn="ctr" rtl="0">
                  <a:lnSpc>
                    <a:spcPct val="105000"/>
                  </a:lnSpc>
                  <a:spcBef>
                    <a:spcPts val="0"/>
                  </a:spcBef>
                  <a:spcAft>
                    <a:spcPts val="0"/>
                  </a:spcAft>
                  <a:buClr>
                    <a:srgbClr val="000000"/>
                  </a:buClr>
                  <a:buSzPts val="1000"/>
                  <a:buFont typeface="Arial"/>
                  <a:buNone/>
                </a:pPr>
                <a:r>
                  <a:rPr lang="ja" sz="1000" b="1" i="0" u="none" strike="noStrike" cap="none">
                    <a:solidFill>
                      <a:schemeClr val="dk1"/>
                    </a:solidFill>
                    <a:latin typeface="Noto Sans JP"/>
                    <a:ea typeface="Noto Sans JP"/>
                    <a:cs typeface="Noto Sans JP"/>
                    <a:sym typeface="Noto Sans JP"/>
                  </a:rPr>
                  <a:t>防衛など</a:t>
                </a:r>
                <a:endParaRPr sz="1000" b="1" i="0" u="none" strike="noStrike" cap="none">
                  <a:solidFill>
                    <a:schemeClr val="dk1"/>
                  </a:solidFill>
                  <a:latin typeface="Noto Sans JP"/>
                  <a:ea typeface="Noto Sans JP"/>
                  <a:cs typeface="Noto Sans JP"/>
                  <a:sym typeface="Noto Sans JP"/>
                </a:endParaRPr>
              </a:p>
              <a:p>
                <a:pPr marL="0" marR="0" lvl="0" indent="0" algn="ctr" rtl="0">
                  <a:lnSpc>
                    <a:spcPct val="105000"/>
                  </a:lnSpc>
                  <a:spcBef>
                    <a:spcPts val="0"/>
                  </a:spcBef>
                  <a:spcAft>
                    <a:spcPts val="0"/>
                  </a:spcAft>
                  <a:buClr>
                    <a:srgbClr val="000000"/>
                  </a:buClr>
                  <a:buSzPts val="950"/>
                  <a:buFont typeface="Arial"/>
                  <a:buNone/>
                </a:pPr>
                <a:r>
                  <a:rPr lang="ja" sz="950" b="1" i="0" u="none" strike="noStrike" cap="none">
                    <a:solidFill>
                      <a:schemeClr val="dk1"/>
                    </a:solidFill>
                    <a:latin typeface="Noto Sans JP"/>
                    <a:ea typeface="Noto Sans JP"/>
                    <a:cs typeface="Noto Sans JP"/>
                    <a:sym typeface="Noto Sans JP"/>
                  </a:rPr>
                  <a:t>29.1兆円</a:t>
                </a:r>
                <a:endParaRPr sz="1300" b="1" i="0" u="none" strike="noStrike" cap="none">
                  <a:solidFill>
                    <a:srgbClr val="000000"/>
                  </a:solidFill>
                  <a:latin typeface="Arial"/>
                  <a:ea typeface="Arial"/>
                  <a:cs typeface="Arial"/>
                  <a:sym typeface="Arial"/>
                </a:endParaRPr>
              </a:p>
            </p:txBody>
          </p:sp>
          <p:sp>
            <p:nvSpPr>
              <p:cNvPr id="808" name="Google Shape;808;p48"/>
              <p:cNvSpPr/>
              <p:nvPr/>
            </p:nvSpPr>
            <p:spPr>
              <a:xfrm rot="-527762">
                <a:off x="6395483" y="4948293"/>
                <a:ext cx="733729" cy="117191"/>
              </a:xfrm>
              <a:prstGeom prst="rightArrow">
                <a:avLst>
                  <a:gd name="adj1" fmla="val 38545"/>
                  <a:gd name="adj2" fmla="val 65569"/>
                </a:avLst>
              </a:prstGeom>
              <a:solidFill>
                <a:srgbClr val="A6A6A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1" i="0" u="none" strike="noStrike" cap="none">
                  <a:solidFill>
                    <a:schemeClr val="dk1"/>
                  </a:solidFill>
                  <a:latin typeface="Noto Sans JP"/>
                  <a:ea typeface="Noto Sans JP"/>
                  <a:cs typeface="Noto Sans JP"/>
                  <a:sym typeface="Noto Sans JP"/>
                </a:endParaRPr>
              </a:p>
            </p:txBody>
          </p:sp>
          <p:sp>
            <p:nvSpPr>
              <p:cNvPr id="809" name="Google Shape;809;p48"/>
              <p:cNvSpPr txBox="1"/>
              <p:nvPr/>
            </p:nvSpPr>
            <p:spPr>
              <a:xfrm>
                <a:off x="6498972" y="5036458"/>
                <a:ext cx="7089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ja" sz="900" b="1" i="0" u="none" strike="noStrike" cap="none">
                    <a:solidFill>
                      <a:srgbClr val="3F3F3F"/>
                    </a:solidFill>
                    <a:latin typeface="Noto Sans JP"/>
                    <a:ea typeface="Noto Sans JP"/>
                    <a:cs typeface="Noto Sans JP"/>
                    <a:sym typeface="Noto Sans JP"/>
                  </a:rPr>
                  <a:t>+4.0兆円</a:t>
                </a:r>
                <a:endParaRPr sz="1300" b="1" i="0" u="none" strike="noStrike" cap="none">
                  <a:solidFill>
                    <a:srgbClr val="000000"/>
                  </a:solidFill>
                  <a:latin typeface="Arial"/>
                  <a:ea typeface="Arial"/>
                  <a:cs typeface="Arial"/>
                  <a:sym typeface="Arial"/>
                </a:endParaRPr>
              </a:p>
            </p:txBody>
          </p:sp>
          <p:grpSp>
            <p:nvGrpSpPr>
              <p:cNvPr id="810" name="Google Shape;810;p48"/>
              <p:cNvGrpSpPr/>
              <p:nvPr/>
            </p:nvGrpSpPr>
            <p:grpSpPr>
              <a:xfrm>
                <a:off x="6399471" y="5668939"/>
                <a:ext cx="825255" cy="356522"/>
                <a:chOff x="2085845" y="6241617"/>
                <a:chExt cx="825255" cy="356522"/>
              </a:xfrm>
            </p:grpSpPr>
            <p:sp>
              <p:nvSpPr>
                <p:cNvPr id="811" name="Google Shape;811;p48"/>
                <p:cNvSpPr/>
                <p:nvPr/>
              </p:nvSpPr>
              <p:spPr>
                <a:xfrm>
                  <a:off x="2102308" y="6241617"/>
                  <a:ext cx="808792" cy="116996"/>
                </a:xfrm>
                <a:prstGeom prst="rightArrow">
                  <a:avLst>
                    <a:gd name="adj1" fmla="val 40412"/>
                    <a:gd name="adj2" fmla="val 68684"/>
                  </a:avLst>
                </a:prstGeom>
                <a:solidFill>
                  <a:srgbClr val="EE6E6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1" i="0" u="none" strike="noStrike" cap="none">
                    <a:solidFill>
                      <a:schemeClr val="dk1"/>
                    </a:solidFill>
                    <a:latin typeface="Noto Sans JP"/>
                    <a:ea typeface="Noto Sans JP"/>
                    <a:cs typeface="Noto Sans JP"/>
                    <a:sym typeface="Noto Sans JP"/>
                  </a:endParaRPr>
                </a:p>
              </p:txBody>
            </p:sp>
            <p:sp>
              <p:nvSpPr>
                <p:cNvPr id="812" name="Google Shape;812;p48"/>
                <p:cNvSpPr txBox="1"/>
                <p:nvPr/>
              </p:nvSpPr>
              <p:spPr>
                <a:xfrm>
                  <a:off x="2085845" y="6351918"/>
                  <a:ext cx="784189"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 sz="1000" b="1" i="0" u="none" strike="noStrike" cap="none">
                      <a:solidFill>
                        <a:srgbClr val="EA5050"/>
                      </a:solidFill>
                      <a:latin typeface="Noto Sans JP"/>
                      <a:ea typeface="Noto Sans JP"/>
                      <a:cs typeface="Noto Sans JP"/>
                      <a:sym typeface="Noto Sans JP"/>
                    </a:rPr>
                    <a:t>+46.3兆円</a:t>
                  </a:r>
                  <a:endParaRPr sz="1400" b="1" i="0" u="none" strike="noStrike" cap="none">
                    <a:solidFill>
                      <a:srgbClr val="000000"/>
                    </a:solidFill>
                    <a:latin typeface="Arial"/>
                    <a:ea typeface="Arial"/>
                    <a:cs typeface="Arial"/>
                    <a:sym typeface="Arial"/>
                  </a:endParaRPr>
                </a:p>
              </p:txBody>
            </p:sp>
          </p:grpSp>
          <p:sp>
            <p:nvSpPr>
              <p:cNvPr id="813" name="Google Shape;813;p48"/>
              <p:cNvSpPr/>
              <p:nvPr/>
            </p:nvSpPr>
            <p:spPr>
              <a:xfrm rot="-2495634">
                <a:off x="6397896" y="4062032"/>
                <a:ext cx="828354" cy="117094"/>
              </a:xfrm>
              <a:prstGeom prst="rightArrow">
                <a:avLst>
                  <a:gd name="adj1" fmla="val 31464"/>
                  <a:gd name="adj2" fmla="val 65569"/>
                </a:avLst>
              </a:prstGeom>
              <a:solidFill>
                <a:srgbClr val="009E4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Noto Sans JP"/>
                  <a:ea typeface="Noto Sans JP"/>
                  <a:cs typeface="Noto Sans JP"/>
                  <a:sym typeface="Noto Sans JP"/>
                </a:endParaRPr>
              </a:p>
            </p:txBody>
          </p:sp>
          <p:sp>
            <p:nvSpPr>
              <p:cNvPr id="814" name="Google Shape;814;p48"/>
              <p:cNvSpPr txBox="1"/>
              <p:nvPr/>
            </p:nvSpPr>
            <p:spPr>
              <a:xfrm>
                <a:off x="6489847" y="4256141"/>
                <a:ext cx="7572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ja" sz="900" b="1" i="0" u="none" strike="noStrike" cap="none">
                    <a:solidFill>
                      <a:srgbClr val="009E47"/>
                    </a:solidFill>
                    <a:latin typeface="Noto Sans JP"/>
                    <a:ea typeface="Noto Sans JP"/>
                    <a:cs typeface="Noto Sans JP"/>
                    <a:sym typeface="Noto Sans JP"/>
                  </a:rPr>
                  <a:t>+26.1兆円</a:t>
                </a:r>
                <a:endParaRPr sz="1300" b="1" i="0" u="none" strike="noStrike" cap="none">
                  <a:solidFill>
                    <a:srgbClr val="000000"/>
                  </a:solidFill>
                  <a:latin typeface="Arial"/>
                  <a:ea typeface="Arial"/>
                  <a:cs typeface="Arial"/>
                  <a:sym typeface="Arial"/>
                </a:endParaRPr>
              </a:p>
            </p:txBody>
          </p:sp>
          <p:sp>
            <p:nvSpPr>
              <p:cNvPr id="815" name="Google Shape;815;p48"/>
              <p:cNvSpPr/>
              <p:nvPr/>
            </p:nvSpPr>
            <p:spPr>
              <a:xfrm rot="-3695497">
                <a:off x="6161009" y="3294243"/>
                <a:ext cx="1276293" cy="116913"/>
              </a:xfrm>
              <a:prstGeom prst="rightArrow">
                <a:avLst>
                  <a:gd name="adj1" fmla="val 31630"/>
                  <a:gd name="adj2" fmla="val 65569"/>
                </a:avLst>
              </a:prstGeom>
              <a:solidFill>
                <a:srgbClr val="EEC92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Noto Sans JP"/>
                  <a:ea typeface="Noto Sans JP"/>
                  <a:cs typeface="Noto Sans JP"/>
                  <a:sym typeface="Noto Sans JP"/>
                </a:endParaRPr>
              </a:p>
            </p:txBody>
          </p:sp>
          <p:sp>
            <p:nvSpPr>
              <p:cNvPr id="816" name="Google Shape;816;p48"/>
              <p:cNvSpPr txBox="1"/>
              <p:nvPr/>
            </p:nvSpPr>
            <p:spPr>
              <a:xfrm>
                <a:off x="6513997" y="3396120"/>
                <a:ext cx="708900" cy="230700"/>
              </a:xfrm>
              <a:prstGeom prst="rect">
                <a:avLst/>
              </a:prstGeom>
              <a:noFill/>
              <a:ln>
                <a:noFill/>
              </a:ln>
              <a:effectLst>
                <a:outerShdw blurRad="42863" algn="bl" rotWithShape="0">
                  <a:schemeClr val="lt1"/>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ja" sz="900" b="1" i="0" u="none" strike="noStrike" cap="none">
                    <a:solidFill>
                      <a:srgbClr val="AE900E"/>
                    </a:solidFill>
                    <a:latin typeface="Noto Sans JP"/>
                    <a:ea typeface="Noto Sans JP"/>
                    <a:cs typeface="Noto Sans JP"/>
                    <a:sym typeface="Noto Sans JP"/>
                  </a:rPr>
                  <a:t>+2.5兆円</a:t>
                </a:r>
                <a:endParaRPr sz="1300" b="0" i="0" u="none" strike="noStrike" cap="none">
                  <a:solidFill>
                    <a:srgbClr val="000000"/>
                  </a:solidFill>
                  <a:latin typeface="Arial"/>
                  <a:ea typeface="Arial"/>
                  <a:cs typeface="Arial"/>
                  <a:sym typeface="Arial"/>
                </a:endParaRPr>
              </a:p>
            </p:txBody>
          </p:sp>
          <p:sp>
            <p:nvSpPr>
              <p:cNvPr id="817" name="Google Shape;817;p48"/>
              <p:cNvSpPr/>
              <p:nvPr/>
            </p:nvSpPr>
            <p:spPr>
              <a:xfrm rot="-3939087">
                <a:off x="5976473" y="2767025"/>
                <a:ext cx="1550621" cy="116941"/>
              </a:xfrm>
              <a:prstGeom prst="rightArrow">
                <a:avLst>
                  <a:gd name="adj1" fmla="val 27833"/>
                  <a:gd name="adj2" fmla="val 64874"/>
                </a:avLst>
              </a:prstGeom>
              <a:solidFill>
                <a:srgbClr val="EE6E6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Noto Sans JP"/>
                  <a:ea typeface="Noto Sans JP"/>
                  <a:cs typeface="Noto Sans JP"/>
                  <a:sym typeface="Noto Sans JP"/>
                </a:endParaRPr>
              </a:p>
            </p:txBody>
          </p:sp>
          <p:sp>
            <p:nvSpPr>
              <p:cNvPr id="818" name="Google Shape;818;p48"/>
              <p:cNvSpPr txBox="1"/>
              <p:nvPr/>
            </p:nvSpPr>
            <p:spPr>
              <a:xfrm>
                <a:off x="6215459" y="2320977"/>
                <a:ext cx="7842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ja" sz="900" b="1" i="0" u="none" strike="noStrike" cap="none">
                    <a:solidFill>
                      <a:srgbClr val="EA5050"/>
                    </a:solidFill>
                    <a:latin typeface="Noto Sans JP"/>
                    <a:ea typeface="Noto Sans JP"/>
                    <a:cs typeface="Noto Sans JP"/>
                    <a:sym typeface="Noto Sans JP"/>
                  </a:rPr>
                  <a:t>+12.7兆円</a:t>
                </a:r>
                <a:endParaRPr sz="1300" b="1" i="0" u="none" strike="noStrike" cap="none">
                  <a:solidFill>
                    <a:srgbClr val="000000"/>
                  </a:solidFill>
                  <a:latin typeface="Arial"/>
                  <a:ea typeface="Arial"/>
                  <a:cs typeface="Arial"/>
                  <a:sym typeface="Arial"/>
                </a:endParaRPr>
              </a:p>
            </p:txBody>
          </p:sp>
          <p:sp>
            <p:nvSpPr>
              <p:cNvPr id="819" name="Google Shape;819;p48"/>
              <p:cNvSpPr txBox="1"/>
              <p:nvPr/>
            </p:nvSpPr>
            <p:spPr>
              <a:xfrm>
                <a:off x="8241906" y="4081765"/>
                <a:ext cx="954000" cy="569400"/>
              </a:xfrm>
              <a:prstGeom prst="rect">
                <a:avLst/>
              </a:prstGeom>
              <a:noFill/>
              <a:ln>
                <a:noFill/>
              </a:ln>
            </p:spPr>
            <p:txBody>
              <a:bodyPr spcFirstLastPara="1" wrap="square" lIns="91425" tIns="45700" rIns="91425" bIns="45700" anchor="t" anchorCtr="0">
                <a:spAutoFit/>
              </a:bodyPr>
              <a:lstStyle/>
              <a:p>
                <a:pPr marL="0" marR="0" lvl="0" indent="0" algn="ctr" rtl="0">
                  <a:lnSpc>
                    <a:spcPct val="105000"/>
                  </a:lnSpc>
                  <a:spcBef>
                    <a:spcPts val="0"/>
                  </a:spcBef>
                  <a:spcAft>
                    <a:spcPts val="0"/>
                  </a:spcAft>
                  <a:buClr>
                    <a:srgbClr val="000000"/>
                  </a:buClr>
                  <a:buSzPts val="1000"/>
                  <a:buFont typeface="Arial"/>
                  <a:buNone/>
                </a:pPr>
                <a:r>
                  <a:rPr lang="ja" sz="1000" b="1" i="0" u="none" strike="noStrike" cap="none">
                    <a:solidFill>
                      <a:schemeClr val="dk1"/>
                    </a:solidFill>
                    <a:latin typeface="Noto Sans JP"/>
                    <a:ea typeface="Noto Sans JP"/>
                    <a:cs typeface="Noto Sans JP"/>
                    <a:sym typeface="Noto Sans JP"/>
                  </a:rPr>
                  <a:t>物価・賃上げ</a:t>
                </a:r>
                <a:endParaRPr sz="1000" b="1" i="0" u="none" strike="noStrike" cap="none">
                  <a:solidFill>
                    <a:schemeClr val="dk1"/>
                  </a:solidFill>
                  <a:latin typeface="Noto Sans JP"/>
                  <a:ea typeface="Noto Sans JP"/>
                  <a:cs typeface="Noto Sans JP"/>
                  <a:sym typeface="Noto Sans JP"/>
                </a:endParaRPr>
              </a:p>
              <a:p>
                <a:pPr marL="0" marR="0" lvl="0" indent="0" algn="ctr" rtl="0">
                  <a:lnSpc>
                    <a:spcPct val="105000"/>
                  </a:lnSpc>
                  <a:spcBef>
                    <a:spcPts val="0"/>
                  </a:spcBef>
                  <a:spcAft>
                    <a:spcPts val="0"/>
                  </a:spcAft>
                  <a:buClr>
                    <a:srgbClr val="000000"/>
                  </a:buClr>
                  <a:buSzPts val="1000"/>
                  <a:buFont typeface="Arial"/>
                  <a:buNone/>
                </a:pPr>
                <a:r>
                  <a:rPr lang="ja" sz="1000" b="1" i="0" u="none" strike="noStrike" cap="none">
                    <a:solidFill>
                      <a:schemeClr val="dk1"/>
                    </a:solidFill>
                    <a:latin typeface="Noto Sans JP"/>
                    <a:ea typeface="Noto Sans JP"/>
                    <a:cs typeface="Noto Sans JP"/>
                    <a:sym typeface="Noto Sans JP"/>
                  </a:rPr>
                  <a:t>促進予備費</a:t>
                </a:r>
                <a:endParaRPr sz="1000" b="1" i="0" u="none" strike="noStrike" cap="none">
                  <a:solidFill>
                    <a:schemeClr val="dk1"/>
                  </a:solidFill>
                  <a:latin typeface="Noto Sans JP"/>
                  <a:ea typeface="Noto Sans JP"/>
                  <a:cs typeface="Noto Sans JP"/>
                  <a:sym typeface="Noto Sans JP"/>
                </a:endParaRPr>
              </a:p>
              <a:p>
                <a:pPr marL="0" marR="0" lvl="0" indent="0" algn="ctr" rtl="0">
                  <a:lnSpc>
                    <a:spcPct val="105000"/>
                  </a:lnSpc>
                  <a:spcBef>
                    <a:spcPts val="0"/>
                  </a:spcBef>
                  <a:spcAft>
                    <a:spcPts val="0"/>
                  </a:spcAft>
                  <a:buClr>
                    <a:srgbClr val="000000"/>
                  </a:buClr>
                  <a:buSzPts val="1000"/>
                  <a:buFont typeface="Arial"/>
                  <a:buNone/>
                </a:pPr>
                <a:r>
                  <a:rPr lang="ja" sz="1000" b="1" i="0" u="none" strike="noStrike" cap="none">
                    <a:solidFill>
                      <a:schemeClr val="dk1"/>
                    </a:solidFill>
                    <a:latin typeface="Noto Sans JP"/>
                    <a:ea typeface="Noto Sans JP"/>
                    <a:cs typeface="Noto Sans JP"/>
                    <a:sym typeface="Noto Sans JP"/>
                  </a:rPr>
                  <a:t>１</a:t>
                </a:r>
                <a:r>
                  <a:rPr lang="ja" sz="900" b="1" i="0" u="none" strike="noStrike" cap="none">
                    <a:solidFill>
                      <a:schemeClr val="dk1"/>
                    </a:solidFill>
                    <a:latin typeface="Noto Sans JP"/>
                    <a:ea typeface="Noto Sans JP"/>
                    <a:cs typeface="Noto Sans JP"/>
                    <a:sym typeface="Noto Sans JP"/>
                  </a:rPr>
                  <a:t>兆円</a:t>
                </a:r>
                <a:endParaRPr sz="1400" b="1" i="0" u="none" strike="noStrike" cap="none">
                  <a:solidFill>
                    <a:srgbClr val="000000"/>
                  </a:solidFill>
                  <a:latin typeface="Arial"/>
                  <a:ea typeface="Arial"/>
                  <a:cs typeface="Arial"/>
                  <a:sym typeface="Arial"/>
                </a:endParaRPr>
              </a:p>
            </p:txBody>
          </p:sp>
          <p:sp>
            <p:nvSpPr>
              <p:cNvPr id="820" name="Google Shape;820;p48"/>
              <p:cNvSpPr txBox="1"/>
              <p:nvPr/>
            </p:nvSpPr>
            <p:spPr>
              <a:xfrm>
                <a:off x="5256340" y="4243336"/>
                <a:ext cx="1386300" cy="246300"/>
              </a:xfrm>
              <a:prstGeom prst="rect">
                <a:avLst/>
              </a:prstGeom>
              <a:noFill/>
              <a:ln>
                <a:noFill/>
              </a:ln>
            </p:spPr>
            <p:txBody>
              <a:bodyPr spcFirstLastPara="1" wrap="square" lIns="91425" tIns="45700" rIns="91425" bIns="45700" anchor="t" anchorCtr="0">
                <a:spAutoFit/>
              </a:bodyPr>
              <a:lstStyle/>
              <a:p>
                <a:pPr marL="0" marR="0" lvl="0" indent="0" algn="ctr" rtl="0">
                  <a:lnSpc>
                    <a:spcPct val="105000"/>
                  </a:lnSpc>
                  <a:spcBef>
                    <a:spcPts val="0"/>
                  </a:spcBef>
                  <a:spcAft>
                    <a:spcPts val="0"/>
                  </a:spcAft>
                  <a:buClr>
                    <a:srgbClr val="000000"/>
                  </a:buClr>
                  <a:buSzPts val="1000"/>
                  <a:buFont typeface="Arial"/>
                  <a:buNone/>
                </a:pPr>
                <a:r>
                  <a:rPr lang="ja" sz="1000" b="1" i="0" u="none" strike="noStrike" cap="none">
                    <a:solidFill>
                      <a:schemeClr val="dk1"/>
                    </a:solidFill>
                    <a:latin typeface="Noto Sans JP"/>
                    <a:ea typeface="Noto Sans JP"/>
                    <a:cs typeface="Noto Sans JP"/>
                    <a:sym typeface="Noto Sans JP"/>
                  </a:rPr>
                  <a:t>社会保障 </a:t>
                </a:r>
                <a:r>
                  <a:rPr lang="ja" sz="950" b="1" i="0" u="none" strike="noStrike" cap="none">
                    <a:solidFill>
                      <a:schemeClr val="dk1"/>
                    </a:solidFill>
                    <a:latin typeface="Noto Sans JP"/>
                    <a:ea typeface="Noto Sans JP"/>
                    <a:cs typeface="Noto Sans JP"/>
                    <a:sym typeface="Noto Sans JP"/>
                  </a:rPr>
                  <a:t>11.6兆円</a:t>
                </a:r>
                <a:endParaRPr sz="1300" b="1" i="0" u="none" strike="noStrike" cap="none">
                  <a:solidFill>
                    <a:srgbClr val="000000"/>
                  </a:solidFill>
                  <a:latin typeface="Arial"/>
                  <a:ea typeface="Arial"/>
                  <a:cs typeface="Arial"/>
                  <a:sym typeface="Arial"/>
                </a:endParaRPr>
              </a:p>
            </p:txBody>
          </p:sp>
          <p:sp>
            <p:nvSpPr>
              <p:cNvPr id="821" name="Google Shape;821;p48"/>
              <p:cNvSpPr txBox="1"/>
              <p:nvPr/>
            </p:nvSpPr>
            <p:spPr>
              <a:xfrm>
                <a:off x="5310600" y="3702552"/>
                <a:ext cx="1293900" cy="408000"/>
              </a:xfrm>
              <a:prstGeom prst="rect">
                <a:avLst/>
              </a:prstGeom>
              <a:noFill/>
              <a:ln>
                <a:noFill/>
              </a:ln>
            </p:spPr>
            <p:txBody>
              <a:bodyPr spcFirstLastPara="1" wrap="square" lIns="91425" tIns="45700" rIns="91425" bIns="45700" anchor="t" anchorCtr="0">
                <a:spAutoFit/>
              </a:bodyPr>
              <a:lstStyle/>
              <a:p>
                <a:pPr marL="0" marR="0" lvl="0" indent="0" algn="ctr" rtl="0">
                  <a:lnSpc>
                    <a:spcPct val="105000"/>
                  </a:lnSpc>
                  <a:spcBef>
                    <a:spcPts val="0"/>
                  </a:spcBef>
                  <a:spcAft>
                    <a:spcPts val="0"/>
                  </a:spcAft>
                  <a:buClr>
                    <a:srgbClr val="000000"/>
                  </a:buClr>
                  <a:buSzPts val="1000"/>
                  <a:buFont typeface="Arial"/>
                  <a:buNone/>
                </a:pPr>
                <a:r>
                  <a:rPr lang="ja" sz="1000" b="1" i="0" u="none" strike="noStrike" cap="none">
                    <a:solidFill>
                      <a:schemeClr val="dk1"/>
                    </a:solidFill>
                    <a:latin typeface="Noto Sans JP"/>
                    <a:ea typeface="Noto Sans JP"/>
                    <a:cs typeface="Noto Sans JP"/>
                    <a:sym typeface="Noto Sans JP"/>
                  </a:rPr>
                  <a:t>地方交付税</a:t>
                </a:r>
                <a:endParaRPr sz="1000" b="1" i="0" u="none" strike="noStrike" cap="none">
                  <a:solidFill>
                    <a:schemeClr val="dk1"/>
                  </a:solidFill>
                  <a:latin typeface="Noto Sans JP"/>
                  <a:ea typeface="Noto Sans JP"/>
                  <a:cs typeface="Noto Sans JP"/>
                  <a:sym typeface="Noto Sans JP"/>
                </a:endParaRPr>
              </a:p>
              <a:p>
                <a:pPr marL="0" marR="0" lvl="0" indent="0" algn="ctr" rtl="0">
                  <a:lnSpc>
                    <a:spcPct val="105000"/>
                  </a:lnSpc>
                  <a:spcBef>
                    <a:spcPts val="0"/>
                  </a:spcBef>
                  <a:spcAft>
                    <a:spcPts val="0"/>
                  </a:spcAft>
                  <a:buClr>
                    <a:srgbClr val="000000"/>
                  </a:buClr>
                  <a:buSzPts val="1000"/>
                  <a:buFont typeface="Arial"/>
                  <a:buNone/>
                </a:pPr>
                <a:r>
                  <a:rPr lang="ja" sz="1000" b="1" i="0" u="none" strike="noStrike" cap="none">
                    <a:solidFill>
                      <a:schemeClr val="dk1"/>
                    </a:solidFill>
                    <a:latin typeface="Noto Sans JP"/>
                    <a:ea typeface="Noto Sans JP"/>
                    <a:cs typeface="Noto Sans JP"/>
                    <a:sym typeface="Noto Sans JP"/>
                  </a:rPr>
                  <a:t>交付金等</a:t>
                </a:r>
                <a:r>
                  <a:rPr lang="ja" sz="950" b="1" i="0" u="none" strike="noStrike" cap="none">
                    <a:solidFill>
                      <a:schemeClr val="dk1"/>
                    </a:solidFill>
                    <a:latin typeface="Noto Sans JP"/>
                    <a:ea typeface="Noto Sans JP"/>
                    <a:cs typeface="Noto Sans JP"/>
                    <a:sym typeface="Noto Sans JP"/>
                  </a:rPr>
                  <a:t>15.3兆円</a:t>
                </a:r>
                <a:endParaRPr sz="950" b="1" i="0" u="none" strike="noStrike" cap="none">
                  <a:solidFill>
                    <a:schemeClr val="dk1"/>
                  </a:solidFill>
                  <a:latin typeface="Noto Sans JP"/>
                  <a:ea typeface="Noto Sans JP"/>
                  <a:cs typeface="Noto Sans JP"/>
                  <a:sym typeface="Noto Sans JP"/>
                </a:endParaRPr>
              </a:p>
            </p:txBody>
          </p:sp>
          <p:sp>
            <p:nvSpPr>
              <p:cNvPr id="822" name="Google Shape;822;p48"/>
              <p:cNvSpPr txBox="1"/>
              <p:nvPr/>
            </p:nvSpPr>
            <p:spPr>
              <a:xfrm>
                <a:off x="7199799" y="1586175"/>
                <a:ext cx="1032900" cy="658800"/>
              </a:xfrm>
              <a:prstGeom prst="rect">
                <a:avLst/>
              </a:prstGeom>
              <a:noFill/>
              <a:ln>
                <a:noFill/>
              </a:ln>
            </p:spPr>
            <p:txBody>
              <a:bodyPr spcFirstLastPara="1" wrap="square" lIns="91425" tIns="45700" rIns="91425" bIns="45700" anchor="t" anchorCtr="0">
                <a:spAutoFit/>
              </a:bodyPr>
              <a:lstStyle/>
              <a:p>
                <a:pPr marL="0" marR="0" lvl="0" indent="0" algn="ctr" rtl="0">
                  <a:lnSpc>
                    <a:spcPct val="105000"/>
                  </a:lnSpc>
                  <a:spcBef>
                    <a:spcPts val="0"/>
                  </a:spcBef>
                  <a:spcAft>
                    <a:spcPts val="0"/>
                  </a:spcAft>
                  <a:buClr>
                    <a:srgbClr val="000000"/>
                  </a:buClr>
                  <a:buSzPts val="1000"/>
                  <a:buFont typeface="Arial"/>
                  <a:buNone/>
                </a:pPr>
                <a:r>
                  <a:rPr lang="ja" sz="1000" b="1" i="0" u="none" strike="noStrike" cap="none">
                    <a:solidFill>
                      <a:schemeClr val="dk1"/>
                    </a:solidFill>
                    <a:latin typeface="Noto Sans JP"/>
                    <a:ea typeface="Noto Sans JP"/>
                    <a:cs typeface="Noto Sans JP"/>
                    <a:sym typeface="Noto Sans JP"/>
                  </a:rPr>
                  <a:t>国債費</a:t>
                </a:r>
                <a:endParaRPr sz="1000" b="1" i="0" u="none" strike="noStrike" cap="none">
                  <a:solidFill>
                    <a:schemeClr val="dk1"/>
                  </a:solidFill>
                  <a:latin typeface="Noto Sans JP"/>
                  <a:ea typeface="Noto Sans JP"/>
                  <a:cs typeface="Noto Sans JP"/>
                  <a:sym typeface="Noto Sans JP"/>
                </a:endParaRPr>
              </a:p>
              <a:p>
                <a:pPr marL="0" marR="0" lvl="0" indent="0" algn="ctr" rtl="0">
                  <a:lnSpc>
                    <a:spcPct val="105000"/>
                  </a:lnSpc>
                  <a:spcBef>
                    <a:spcPts val="0"/>
                  </a:spcBef>
                  <a:spcAft>
                    <a:spcPts val="0"/>
                  </a:spcAft>
                  <a:buClr>
                    <a:srgbClr val="000000"/>
                  </a:buClr>
                  <a:buSzPts val="800"/>
                  <a:buFont typeface="Arial"/>
                  <a:buNone/>
                </a:pPr>
                <a:r>
                  <a:rPr lang="ja" sz="800" b="1" i="0" u="none" strike="noStrike" cap="none">
                    <a:solidFill>
                      <a:schemeClr val="dk1"/>
                    </a:solidFill>
                    <a:latin typeface="Noto Sans JP"/>
                    <a:ea typeface="Noto Sans JP"/>
                    <a:cs typeface="Noto Sans JP"/>
                    <a:sym typeface="Noto Sans JP"/>
                  </a:rPr>
                  <a:t>（過去の借金の</a:t>
                </a:r>
                <a:endParaRPr sz="800" b="1" i="0" u="none" strike="noStrike" cap="none">
                  <a:solidFill>
                    <a:schemeClr val="dk1"/>
                  </a:solidFill>
                  <a:latin typeface="Noto Sans JP"/>
                  <a:ea typeface="Noto Sans JP"/>
                  <a:cs typeface="Noto Sans JP"/>
                  <a:sym typeface="Noto Sans JP"/>
                </a:endParaRPr>
              </a:p>
              <a:p>
                <a:pPr marL="0" marR="0" lvl="0" indent="0" algn="ctr" rtl="0">
                  <a:lnSpc>
                    <a:spcPct val="105000"/>
                  </a:lnSpc>
                  <a:spcBef>
                    <a:spcPts val="0"/>
                  </a:spcBef>
                  <a:spcAft>
                    <a:spcPts val="0"/>
                  </a:spcAft>
                  <a:buClr>
                    <a:srgbClr val="000000"/>
                  </a:buClr>
                  <a:buSzPts val="800"/>
                  <a:buFont typeface="Arial"/>
                  <a:buNone/>
                </a:pPr>
                <a:r>
                  <a:rPr lang="ja" sz="800" b="1" i="0" u="none" strike="noStrike" cap="none">
                    <a:solidFill>
                      <a:schemeClr val="dk1"/>
                    </a:solidFill>
                    <a:latin typeface="Noto Sans JP"/>
                    <a:ea typeface="Noto Sans JP"/>
                    <a:cs typeface="Noto Sans JP"/>
                    <a:sym typeface="Noto Sans JP"/>
                  </a:rPr>
                  <a:t>返済と利息）</a:t>
                </a:r>
                <a:endParaRPr sz="800" b="1" i="0" u="none" strike="noStrike" cap="none">
                  <a:solidFill>
                    <a:schemeClr val="dk1"/>
                  </a:solidFill>
                  <a:latin typeface="Noto Sans JP"/>
                  <a:ea typeface="Noto Sans JP"/>
                  <a:cs typeface="Noto Sans JP"/>
                  <a:sym typeface="Noto Sans JP"/>
                </a:endParaRPr>
              </a:p>
              <a:p>
                <a:pPr marL="0" marR="0" lvl="0" indent="0" algn="ctr" rtl="0">
                  <a:lnSpc>
                    <a:spcPct val="105000"/>
                  </a:lnSpc>
                  <a:spcBef>
                    <a:spcPts val="0"/>
                  </a:spcBef>
                  <a:spcAft>
                    <a:spcPts val="0"/>
                  </a:spcAft>
                  <a:buClr>
                    <a:srgbClr val="000000"/>
                  </a:buClr>
                  <a:buSzPts val="950"/>
                  <a:buFont typeface="Arial"/>
                  <a:buNone/>
                </a:pPr>
                <a:r>
                  <a:rPr lang="ja" sz="950" b="1" i="0" u="none" strike="noStrike" cap="none">
                    <a:solidFill>
                      <a:schemeClr val="dk1"/>
                    </a:solidFill>
                    <a:latin typeface="Noto Sans JP"/>
                    <a:ea typeface="Noto Sans JP"/>
                    <a:cs typeface="Noto Sans JP"/>
                    <a:sym typeface="Noto Sans JP"/>
                  </a:rPr>
                  <a:t>27.0兆円</a:t>
                </a:r>
                <a:endParaRPr sz="1300" b="1" i="0" u="none" strike="noStrike" cap="none">
                  <a:solidFill>
                    <a:srgbClr val="000000"/>
                  </a:solidFill>
                  <a:latin typeface="Arial"/>
                  <a:ea typeface="Arial"/>
                  <a:cs typeface="Arial"/>
                  <a:sym typeface="Arial"/>
                </a:endParaRPr>
              </a:p>
            </p:txBody>
          </p:sp>
          <p:sp>
            <p:nvSpPr>
              <p:cNvPr id="823" name="Google Shape;823;p48"/>
              <p:cNvSpPr txBox="1"/>
              <p:nvPr/>
            </p:nvSpPr>
            <p:spPr>
              <a:xfrm>
                <a:off x="7120449" y="2511177"/>
                <a:ext cx="1231500" cy="408000"/>
              </a:xfrm>
              <a:prstGeom prst="rect">
                <a:avLst/>
              </a:prstGeom>
              <a:noFill/>
              <a:ln>
                <a:noFill/>
              </a:ln>
            </p:spPr>
            <p:txBody>
              <a:bodyPr spcFirstLastPara="1" wrap="square" lIns="91425" tIns="45700" rIns="91425" bIns="45700" anchor="t" anchorCtr="0">
                <a:spAutoFit/>
              </a:bodyPr>
              <a:lstStyle/>
              <a:p>
                <a:pPr marL="0" marR="0" lvl="0" indent="0" algn="ctr" rtl="0">
                  <a:lnSpc>
                    <a:spcPct val="105000"/>
                  </a:lnSpc>
                  <a:spcBef>
                    <a:spcPts val="0"/>
                  </a:spcBef>
                  <a:spcAft>
                    <a:spcPts val="0"/>
                  </a:spcAft>
                  <a:buClr>
                    <a:srgbClr val="000000"/>
                  </a:buClr>
                  <a:buSzPts val="1000"/>
                  <a:buFont typeface="Arial"/>
                  <a:buNone/>
                </a:pPr>
                <a:r>
                  <a:rPr lang="ja" sz="1000" b="1" i="0" u="none" strike="noStrike" cap="none">
                    <a:solidFill>
                      <a:schemeClr val="dk1"/>
                    </a:solidFill>
                    <a:latin typeface="Noto Sans JP"/>
                    <a:ea typeface="Noto Sans JP"/>
                    <a:cs typeface="Noto Sans JP"/>
                    <a:sym typeface="Noto Sans JP"/>
                  </a:rPr>
                  <a:t>地方交付税</a:t>
                </a:r>
                <a:endParaRPr sz="1000" b="1" i="0" u="none" strike="noStrike" cap="none">
                  <a:solidFill>
                    <a:schemeClr val="dk1"/>
                  </a:solidFill>
                  <a:latin typeface="Noto Sans JP"/>
                  <a:ea typeface="Noto Sans JP"/>
                  <a:cs typeface="Noto Sans JP"/>
                  <a:sym typeface="Noto Sans JP"/>
                </a:endParaRPr>
              </a:p>
              <a:p>
                <a:pPr marL="0" marR="0" lvl="0" indent="0" algn="ctr" rtl="0">
                  <a:lnSpc>
                    <a:spcPct val="105000"/>
                  </a:lnSpc>
                  <a:spcBef>
                    <a:spcPts val="0"/>
                  </a:spcBef>
                  <a:spcAft>
                    <a:spcPts val="0"/>
                  </a:spcAft>
                  <a:buClr>
                    <a:srgbClr val="000000"/>
                  </a:buClr>
                  <a:buSzPts val="1000"/>
                  <a:buFont typeface="Arial"/>
                  <a:buNone/>
                </a:pPr>
                <a:r>
                  <a:rPr lang="ja" sz="1000" b="1" i="0" u="none" strike="noStrike" cap="none">
                    <a:solidFill>
                      <a:schemeClr val="dk1"/>
                    </a:solidFill>
                    <a:latin typeface="Noto Sans JP"/>
                    <a:ea typeface="Noto Sans JP"/>
                    <a:cs typeface="Noto Sans JP"/>
                    <a:sym typeface="Noto Sans JP"/>
                  </a:rPr>
                  <a:t>交付金等</a:t>
                </a:r>
                <a:r>
                  <a:rPr lang="ja" sz="950" b="1" i="0" u="none" strike="noStrike" cap="none">
                    <a:solidFill>
                      <a:schemeClr val="dk1"/>
                    </a:solidFill>
                    <a:latin typeface="Noto Sans JP"/>
                    <a:ea typeface="Noto Sans JP"/>
                    <a:cs typeface="Noto Sans JP"/>
                    <a:sym typeface="Noto Sans JP"/>
                  </a:rPr>
                  <a:t>17.8兆円</a:t>
                </a:r>
                <a:endParaRPr sz="950" b="1" i="0" u="none" strike="noStrike" cap="none">
                  <a:solidFill>
                    <a:schemeClr val="dk1"/>
                  </a:solidFill>
                  <a:latin typeface="Noto Sans JP"/>
                  <a:ea typeface="Noto Sans JP"/>
                  <a:cs typeface="Noto Sans JP"/>
                  <a:sym typeface="Noto Sans JP"/>
                </a:endParaRPr>
              </a:p>
            </p:txBody>
          </p:sp>
          <p:sp>
            <p:nvSpPr>
              <p:cNvPr id="824" name="Google Shape;824;p48"/>
              <p:cNvSpPr txBox="1"/>
              <p:nvPr/>
            </p:nvSpPr>
            <p:spPr>
              <a:xfrm>
                <a:off x="4644500" y="2333463"/>
                <a:ext cx="1814400" cy="529500"/>
              </a:xfrm>
              <a:prstGeom prst="rect">
                <a:avLst/>
              </a:prstGeom>
              <a:noFill/>
              <a:ln>
                <a:noFill/>
              </a:ln>
            </p:spPr>
            <p:txBody>
              <a:bodyPr spcFirstLastPara="1" wrap="square" lIns="91425" tIns="45700" rIns="91425" bIns="45700" anchor="t" anchorCtr="0">
                <a:spAutoFit/>
              </a:bodyPr>
              <a:lstStyle/>
              <a:p>
                <a:pPr marL="0" marR="0" lvl="0" indent="0" algn="ctr" rtl="0">
                  <a:lnSpc>
                    <a:spcPct val="105000"/>
                  </a:lnSpc>
                  <a:spcBef>
                    <a:spcPts val="0"/>
                  </a:spcBef>
                  <a:spcAft>
                    <a:spcPts val="0"/>
                  </a:spcAft>
                  <a:buClr>
                    <a:srgbClr val="000000"/>
                  </a:buClr>
                  <a:buSzPts val="1000"/>
                  <a:buFont typeface="Arial"/>
                  <a:buNone/>
                </a:pPr>
                <a:r>
                  <a:rPr lang="ja" sz="1000" b="1" i="0" u="none" strike="noStrike" cap="none">
                    <a:solidFill>
                      <a:schemeClr val="dk1"/>
                    </a:solidFill>
                    <a:latin typeface="Noto Sans JP"/>
                    <a:ea typeface="Noto Sans JP"/>
                    <a:cs typeface="Noto Sans JP"/>
                    <a:sym typeface="Noto Sans JP"/>
                  </a:rPr>
                  <a:t>国債費</a:t>
                </a:r>
                <a:endParaRPr sz="1000" b="1" i="0" u="none" strike="noStrike" cap="none">
                  <a:solidFill>
                    <a:schemeClr val="dk1"/>
                  </a:solidFill>
                  <a:latin typeface="Noto Sans JP"/>
                  <a:ea typeface="Noto Sans JP"/>
                  <a:cs typeface="Noto Sans JP"/>
                  <a:sym typeface="Noto Sans JP"/>
                </a:endParaRPr>
              </a:p>
              <a:p>
                <a:pPr marL="0" marR="0" lvl="0" indent="0" algn="ctr" rtl="0">
                  <a:lnSpc>
                    <a:spcPct val="105000"/>
                  </a:lnSpc>
                  <a:spcBef>
                    <a:spcPts val="0"/>
                  </a:spcBef>
                  <a:spcAft>
                    <a:spcPts val="0"/>
                  </a:spcAft>
                  <a:buClr>
                    <a:srgbClr val="000000"/>
                  </a:buClr>
                  <a:buSzPts val="800"/>
                  <a:buFont typeface="Arial"/>
                  <a:buNone/>
                </a:pPr>
                <a:r>
                  <a:rPr lang="ja" sz="800" b="1" i="0" u="none" strike="noStrike" cap="none">
                    <a:solidFill>
                      <a:schemeClr val="dk1"/>
                    </a:solidFill>
                    <a:latin typeface="Noto Sans JP"/>
                    <a:ea typeface="Noto Sans JP"/>
                    <a:cs typeface="Noto Sans JP"/>
                    <a:sym typeface="Noto Sans JP"/>
                  </a:rPr>
                  <a:t>（過去の借金の返済と利息）</a:t>
                </a:r>
                <a:endParaRPr sz="800" b="1" i="0" u="none" strike="noStrike" cap="none">
                  <a:solidFill>
                    <a:schemeClr val="dk1"/>
                  </a:solidFill>
                  <a:latin typeface="Noto Sans JP"/>
                  <a:ea typeface="Noto Sans JP"/>
                  <a:cs typeface="Noto Sans JP"/>
                  <a:sym typeface="Noto Sans JP"/>
                </a:endParaRPr>
              </a:p>
              <a:p>
                <a:pPr marL="0" marR="0" lvl="0" indent="0" algn="ctr" rtl="0">
                  <a:lnSpc>
                    <a:spcPct val="105000"/>
                  </a:lnSpc>
                  <a:spcBef>
                    <a:spcPts val="0"/>
                  </a:spcBef>
                  <a:spcAft>
                    <a:spcPts val="0"/>
                  </a:spcAft>
                  <a:buClr>
                    <a:srgbClr val="000000"/>
                  </a:buClr>
                  <a:buSzPts val="950"/>
                  <a:buFont typeface="Arial"/>
                  <a:buNone/>
                </a:pPr>
                <a:r>
                  <a:rPr lang="ja" sz="950" b="1" i="0" u="none" strike="noStrike" cap="none">
                    <a:solidFill>
                      <a:schemeClr val="dk1"/>
                    </a:solidFill>
                    <a:latin typeface="Noto Sans JP"/>
                    <a:ea typeface="Noto Sans JP"/>
                    <a:cs typeface="Noto Sans JP"/>
                    <a:sym typeface="Noto Sans JP"/>
                  </a:rPr>
                  <a:t>14.3兆円</a:t>
                </a:r>
                <a:endParaRPr sz="1300" b="1" i="0" u="none" strike="noStrike" cap="none">
                  <a:solidFill>
                    <a:srgbClr val="000000"/>
                  </a:solidFill>
                  <a:latin typeface="Arial"/>
                  <a:ea typeface="Arial"/>
                  <a:cs typeface="Arial"/>
                  <a:sym typeface="Arial"/>
                </a:endParaRPr>
              </a:p>
            </p:txBody>
          </p:sp>
          <p:cxnSp>
            <p:nvCxnSpPr>
              <p:cNvPr id="825" name="Google Shape;825;p48"/>
              <p:cNvCxnSpPr/>
              <p:nvPr/>
            </p:nvCxnSpPr>
            <p:spPr>
              <a:xfrm rot="10800000">
                <a:off x="5795420" y="2838103"/>
                <a:ext cx="105900" cy="297900"/>
              </a:xfrm>
              <a:prstGeom prst="straightConnector1">
                <a:avLst/>
              </a:prstGeom>
              <a:noFill/>
              <a:ln w="15875" cap="flat" cmpd="sng">
                <a:solidFill>
                  <a:schemeClr val="dk1"/>
                </a:solidFill>
                <a:prstDash val="solid"/>
                <a:round/>
                <a:headEnd type="none" w="sm" len="sm"/>
                <a:tailEnd type="none" w="sm" len="sm"/>
              </a:ln>
            </p:spPr>
          </p:cxnSp>
          <p:sp>
            <p:nvSpPr>
              <p:cNvPr id="826" name="Google Shape;826;p48"/>
              <p:cNvSpPr txBox="1"/>
              <p:nvPr/>
            </p:nvSpPr>
            <p:spPr>
              <a:xfrm>
                <a:off x="7059282" y="3569000"/>
                <a:ext cx="1284000" cy="246300"/>
              </a:xfrm>
              <a:prstGeom prst="rect">
                <a:avLst/>
              </a:prstGeom>
              <a:noFill/>
              <a:ln>
                <a:noFill/>
              </a:ln>
            </p:spPr>
            <p:txBody>
              <a:bodyPr spcFirstLastPara="1" wrap="square" lIns="91425" tIns="45700" rIns="91425" bIns="45700" anchor="t" anchorCtr="0">
                <a:spAutoFit/>
              </a:bodyPr>
              <a:lstStyle/>
              <a:p>
                <a:pPr marL="0" marR="0" lvl="0" indent="0" algn="ctr" rtl="0">
                  <a:lnSpc>
                    <a:spcPct val="105000"/>
                  </a:lnSpc>
                  <a:spcBef>
                    <a:spcPts val="0"/>
                  </a:spcBef>
                  <a:spcAft>
                    <a:spcPts val="0"/>
                  </a:spcAft>
                  <a:buClr>
                    <a:srgbClr val="000000"/>
                  </a:buClr>
                  <a:buSzPts val="1000"/>
                  <a:buFont typeface="Arial"/>
                  <a:buNone/>
                </a:pPr>
                <a:r>
                  <a:rPr lang="ja" sz="1000" b="1" i="0" u="none" strike="noStrike" cap="none">
                    <a:solidFill>
                      <a:schemeClr val="dk1"/>
                    </a:solidFill>
                    <a:latin typeface="Noto Sans JP"/>
                    <a:ea typeface="Noto Sans JP"/>
                    <a:cs typeface="Noto Sans JP"/>
                    <a:sym typeface="Noto Sans JP"/>
                  </a:rPr>
                  <a:t>社会保障 </a:t>
                </a:r>
                <a:r>
                  <a:rPr lang="ja" sz="950" b="1" i="0" u="none" strike="noStrike" cap="none">
                    <a:solidFill>
                      <a:schemeClr val="dk1"/>
                    </a:solidFill>
                    <a:latin typeface="Noto Sans JP"/>
                    <a:ea typeface="Noto Sans JP"/>
                    <a:cs typeface="Noto Sans JP"/>
                    <a:sym typeface="Noto Sans JP"/>
                  </a:rPr>
                  <a:t>37.7兆円</a:t>
                </a:r>
                <a:endParaRPr sz="950" b="1" i="0" u="none" strike="noStrike" cap="none">
                  <a:solidFill>
                    <a:schemeClr val="dk1"/>
                  </a:solidFill>
                  <a:latin typeface="Noto Sans JP"/>
                  <a:ea typeface="Noto Sans JP"/>
                  <a:cs typeface="Noto Sans JP"/>
                  <a:sym typeface="Noto Sans JP"/>
                </a:endParaRPr>
              </a:p>
            </p:txBody>
          </p:sp>
          <p:sp>
            <p:nvSpPr>
              <p:cNvPr id="827" name="Google Shape;827;p48"/>
              <p:cNvSpPr/>
              <p:nvPr/>
            </p:nvSpPr>
            <p:spPr>
              <a:xfrm>
                <a:off x="7145502" y="3582252"/>
                <a:ext cx="1141500" cy="213900"/>
              </a:xfrm>
              <a:prstGeom prst="rect">
                <a:avLst/>
              </a:prstGeom>
              <a:noFill/>
              <a:ln w="15875" cap="flat" cmpd="sng">
                <a:solidFill>
                  <a:srgbClr val="00EE6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Noto Sans JP"/>
                  <a:ea typeface="Noto Sans JP"/>
                  <a:cs typeface="Noto Sans JP"/>
                  <a:sym typeface="Noto Sans JP"/>
                </a:endParaRPr>
              </a:p>
            </p:txBody>
          </p:sp>
          <p:sp>
            <p:nvSpPr>
              <p:cNvPr id="828" name="Google Shape;828;p48"/>
              <p:cNvSpPr txBox="1"/>
              <p:nvPr/>
            </p:nvSpPr>
            <p:spPr>
              <a:xfrm>
                <a:off x="5300995" y="4791193"/>
                <a:ext cx="1313100" cy="561900"/>
              </a:xfrm>
              <a:prstGeom prst="rect">
                <a:avLst/>
              </a:prstGeom>
              <a:noFill/>
              <a:ln>
                <a:noFill/>
              </a:ln>
            </p:spPr>
            <p:txBody>
              <a:bodyPr spcFirstLastPara="1" wrap="square" lIns="91425" tIns="45700" rIns="91425" bIns="45700" anchor="t" anchorCtr="0">
                <a:spAutoFit/>
              </a:bodyPr>
              <a:lstStyle/>
              <a:p>
                <a:pPr marL="0" marR="0" lvl="0" indent="0" algn="ctr" rtl="0">
                  <a:lnSpc>
                    <a:spcPct val="105000"/>
                  </a:lnSpc>
                  <a:spcBef>
                    <a:spcPts val="0"/>
                  </a:spcBef>
                  <a:spcAft>
                    <a:spcPts val="0"/>
                  </a:spcAft>
                  <a:buClr>
                    <a:srgbClr val="000000"/>
                  </a:buClr>
                  <a:buSzPts val="1000"/>
                  <a:buFont typeface="Arial"/>
                  <a:buNone/>
                </a:pPr>
                <a:r>
                  <a:rPr lang="ja" sz="1000" b="1" i="0" u="none" strike="noStrike" cap="none">
                    <a:solidFill>
                      <a:schemeClr val="dk1"/>
                    </a:solidFill>
                    <a:latin typeface="Noto Sans JP"/>
                    <a:ea typeface="Noto Sans JP"/>
                    <a:cs typeface="Noto Sans JP"/>
                    <a:sym typeface="Noto Sans JP"/>
                  </a:rPr>
                  <a:t>公共事業、教育、</a:t>
                </a:r>
                <a:endParaRPr sz="1000" b="1" i="0" u="none" strike="noStrike" cap="none">
                  <a:solidFill>
                    <a:schemeClr val="dk1"/>
                  </a:solidFill>
                  <a:latin typeface="Noto Sans JP"/>
                  <a:ea typeface="Noto Sans JP"/>
                  <a:cs typeface="Noto Sans JP"/>
                  <a:sym typeface="Noto Sans JP"/>
                </a:endParaRPr>
              </a:p>
              <a:p>
                <a:pPr marL="0" marR="0" lvl="0" indent="0" algn="ctr" rtl="0">
                  <a:lnSpc>
                    <a:spcPct val="105000"/>
                  </a:lnSpc>
                  <a:spcBef>
                    <a:spcPts val="0"/>
                  </a:spcBef>
                  <a:spcAft>
                    <a:spcPts val="0"/>
                  </a:spcAft>
                  <a:buClr>
                    <a:srgbClr val="000000"/>
                  </a:buClr>
                  <a:buSzPts val="1000"/>
                  <a:buFont typeface="Arial"/>
                  <a:buNone/>
                </a:pPr>
                <a:r>
                  <a:rPr lang="ja" sz="1000" b="1" i="0" u="none" strike="noStrike" cap="none">
                    <a:solidFill>
                      <a:schemeClr val="dk1"/>
                    </a:solidFill>
                    <a:latin typeface="Noto Sans JP"/>
                    <a:ea typeface="Noto Sans JP"/>
                    <a:cs typeface="Noto Sans JP"/>
                    <a:sym typeface="Noto Sans JP"/>
                  </a:rPr>
                  <a:t>防衛など</a:t>
                </a:r>
                <a:endParaRPr sz="1000" b="1" i="0" u="none" strike="noStrike" cap="none">
                  <a:solidFill>
                    <a:schemeClr val="dk1"/>
                  </a:solidFill>
                  <a:latin typeface="Noto Sans JP"/>
                  <a:ea typeface="Noto Sans JP"/>
                  <a:cs typeface="Noto Sans JP"/>
                  <a:sym typeface="Noto Sans JP"/>
                </a:endParaRPr>
              </a:p>
              <a:p>
                <a:pPr marL="0" marR="0" lvl="0" indent="0" algn="ctr" rtl="0">
                  <a:lnSpc>
                    <a:spcPct val="105000"/>
                  </a:lnSpc>
                  <a:spcBef>
                    <a:spcPts val="0"/>
                  </a:spcBef>
                  <a:spcAft>
                    <a:spcPts val="0"/>
                  </a:spcAft>
                  <a:buClr>
                    <a:srgbClr val="000000"/>
                  </a:buClr>
                  <a:buSzPts val="950"/>
                  <a:buFont typeface="Arial"/>
                  <a:buNone/>
                </a:pPr>
                <a:r>
                  <a:rPr lang="ja" sz="950" b="1" i="0" u="none" strike="noStrike" cap="none">
                    <a:solidFill>
                      <a:schemeClr val="dk1"/>
                    </a:solidFill>
                    <a:latin typeface="Noto Sans JP"/>
                    <a:ea typeface="Noto Sans JP"/>
                    <a:cs typeface="Noto Sans JP"/>
                    <a:sym typeface="Noto Sans JP"/>
                  </a:rPr>
                  <a:t>25.1兆円</a:t>
                </a:r>
                <a:endParaRPr sz="1300" b="1" i="0" u="none" strike="noStrike" cap="none">
                  <a:solidFill>
                    <a:srgbClr val="000000"/>
                  </a:solidFill>
                  <a:latin typeface="Arial"/>
                  <a:ea typeface="Arial"/>
                  <a:cs typeface="Arial"/>
                  <a:sym typeface="Arial"/>
                </a:endParaRPr>
              </a:p>
            </p:txBody>
          </p:sp>
          <p:sp>
            <p:nvSpPr>
              <p:cNvPr id="829" name="Google Shape;829;p48"/>
              <p:cNvSpPr/>
              <p:nvPr/>
            </p:nvSpPr>
            <p:spPr>
              <a:xfrm>
                <a:off x="5396839" y="4259514"/>
                <a:ext cx="1094700" cy="213900"/>
              </a:xfrm>
              <a:prstGeom prst="rect">
                <a:avLst/>
              </a:prstGeom>
              <a:noFill/>
              <a:ln w="15875" cap="flat" cmpd="sng">
                <a:solidFill>
                  <a:srgbClr val="00EE6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1" i="0" u="none" strike="noStrike" cap="none">
                  <a:solidFill>
                    <a:schemeClr val="dk1"/>
                  </a:solidFill>
                  <a:latin typeface="Noto Sans JP"/>
                  <a:ea typeface="Noto Sans JP"/>
                  <a:cs typeface="Noto Sans JP"/>
                  <a:sym typeface="Noto Sans JP"/>
                </a:endParaRPr>
              </a:p>
            </p:txBody>
          </p:sp>
        </p:grpSp>
        <p:grpSp>
          <p:nvGrpSpPr>
            <p:cNvPr id="830" name="Google Shape;830;p48"/>
            <p:cNvGrpSpPr/>
            <p:nvPr/>
          </p:nvGrpSpPr>
          <p:grpSpPr>
            <a:xfrm>
              <a:off x="4513117" y="1552379"/>
              <a:ext cx="828300" cy="284400"/>
              <a:chOff x="4695917" y="1897979"/>
              <a:chExt cx="828300" cy="284400"/>
            </a:xfrm>
          </p:grpSpPr>
          <p:sp>
            <p:nvSpPr>
              <p:cNvPr id="831" name="Google Shape;831;p48"/>
              <p:cNvSpPr/>
              <p:nvPr/>
            </p:nvSpPr>
            <p:spPr>
              <a:xfrm>
                <a:off x="4695917" y="1897979"/>
                <a:ext cx="828300" cy="284400"/>
              </a:xfrm>
              <a:prstGeom prst="rect">
                <a:avLst/>
              </a:prstGeom>
              <a:noFill/>
              <a:ln w="19050" cap="flat" cmpd="sng">
                <a:solidFill>
                  <a:srgbClr val="00488A"/>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1" i="0" u="none" strike="noStrike" cap="none">
                  <a:solidFill>
                    <a:schemeClr val="dk1"/>
                  </a:solidFill>
                  <a:latin typeface="Noto Sans JP"/>
                  <a:ea typeface="Noto Sans JP"/>
                  <a:cs typeface="Noto Sans JP"/>
                  <a:sym typeface="Noto Sans JP"/>
                </a:endParaRPr>
              </a:p>
            </p:txBody>
          </p:sp>
          <p:sp>
            <p:nvSpPr>
              <p:cNvPr id="832" name="Google Shape;832;p48"/>
              <p:cNvSpPr txBox="1"/>
              <p:nvPr/>
            </p:nvSpPr>
            <p:spPr>
              <a:xfrm>
                <a:off x="4770108" y="1924663"/>
                <a:ext cx="679800" cy="231000"/>
              </a:xfrm>
              <a:prstGeom prst="rect">
                <a:avLst/>
              </a:prstGeom>
              <a:noFill/>
              <a:ln>
                <a:noFill/>
              </a:ln>
            </p:spPr>
            <p:txBody>
              <a:bodyPr spcFirstLastPara="1" wrap="square" lIns="0" tIns="0" rIns="0" bIns="0" anchor="t" anchorCtr="0">
                <a:spAutoFit/>
              </a:bodyPr>
              <a:lstStyle/>
              <a:p>
                <a:pPr marL="11723" marR="0" lvl="0" indent="0" algn="ctr" rtl="0">
                  <a:lnSpc>
                    <a:spcPct val="100000"/>
                  </a:lnSpc>
                  <a:spcBef>
                    <a:spcPts val="0"/>
                  </a:spcBef>
                  <a:spcAft>
                    <a:spcPts val="0"/>
                  </a:spcAft>
                  <a:buClr>
                    <a:srgbClr val="000000"/>
                  </a:buClr>
                  <a:buSzPts val="1500"/>
                  <a:buFont typeface="Arial"/>
                  <a:buNone/>
                </a:pPr>
                <a:r>
                  <a:rPr lang="ja" sz="1500" b="1" i="0" u="none" strike="noStrike" cap="none">
                    <a:solidFill>
                      <a:srgbClr val="231916"/>
                    </a:solidFill>
                    <a:latin typeface="Noto Sans JP"/>
                    <a:ea typeface="Noto Sans JP"/>
                    <a:cs typeface="Noto Sans JP"/>
                    <a:sym typeface="Noto Sans JP"/>
                  </a:rPr>
                  <a:t>歳 出</a:t>
                </a:r>
                <a:endParaRPr sz="1500" b="1" i="0" u="none" strike="noStrike" cap="none">
                  <a:solidFill>
                    <a:srgbClr val="000000"/>
                  </a:solidFill>
                  <a:latin typeface="Noto Sans JP"/>
                  <a:ea typeface="Noto Sans JP"/>
                  <a:cs typeface="Noto Sans JP"/>
                  <a:sym typeface="Noto Sans JP"/>
                </a:endParaRPr>
              </a:p>
            </p:txBody>
          </p:sp>
        </p:grpSp>
      </p:grpSp>
      <p:grpSp>
        <p:nvGrpSpPr>
          <p:cNvPr id="833" name="Google Shape;833;p48"/>
          <p:cNvGrpSpPr/>
          <p:nvPr/>
        </p:nvGrpSpPr>
        <p:grpSpPr>
          <a:xfrm>
            <a:off x="-187067" y="651230"/>
            <a:ext cx="4563576" cy="5542794"/>
            <a:chOff x="-187067" y="651230"/>
            <a:chExt cx="4563576" cy="5542794"/>
          </a:xfrm>
        </p:grpSpPr>
        <p:pic>
          <p:nvPicPr>
            <p:cNvPr id="834" name="Google Shape;834;p48"/>
            <p:cNvPicPr preferRelativeResize="0"/>
            <p:nvPr/>
          </p:nvPicPr>
          <p:blipFill rotWithShape="1">
            <a:blip r:embed="rId4">
              <a:alphaModFix/>
            </a:blip>
            <a:srcRect/>
            <a:stretch/>
          </p:blipFill>
          <p:spPr>
            <a:xfrm>
              <a:off x="-187067" y="651230"/>
              <a:ext cx="4563576" cy="5426524"/>
            </a:xfrm>
            <a:prstGeom prst="rect">
              <a:avLst/>
            </a:prstGeom>
            <a:noFill/>
            <a:ln>
              <a:noFill/>
            </a:ln>
          </p:spPr>
        </p:pic>
        <p:sp>
          <p:nvSpPr>
            <p:cNvPr id="835" name="Google Shape;835;p48"/>
            <p:cNvSpPr/>
            <p:nvPr/>
          </p:nvSpPr>
          <p:spPr>
            <a:xfrm>
              <a:off x="2587941" y="1953564"/>
              <a:ext cx="947700" cy="427200"/>
            </a:xfrm>
            <a:prstGeom prst="rect">
              <a:avLst/>
            </a:prstGeom>
            <a:noFill/>
            <a:ln w="15875" cap="flat" cmpd="sng">
              <a:solidFill>
                <a:srgbClr val="EA505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Noto Sans JP"/>
                <a:ea typeface="Noto Sans JP"/>
                <a:cs typeface="Noto Sans JP"/>
                <a:sym typeface="Noto Sans JP"/>
              </a:endParaRPr>
            </a:p>
          </p:txBody>
        </p:sp>
        <p:cxnSp>
          <p:nvCxnSpPr>
            <p:cNvPr id="836" name="Google Shape;836;p48"/>
            <p:cNvCxnSpPr/>
            <p:nvPr/>
          </p:nvCxnSpPr>
          <p:spPr>
            <a:xfrm>
              <a:off x="536788" y="5519721"/>
              <a:ext cx="3389868" cy="0"/>
            </a:xfrm>
            <a:prstGeom prst="straightConnector1">
              <a:avLst/>
            </a:prstGeom>
            <a:noFill/>
            <a:ln w="19050" cap="flat" cmpd="sng">
              <a:solidFill>
                <a:srgbClr val="595959"/>
              </a:solidFill>
              <a:prstDash val="dash"/>
              <a:round/>
              <a:headEnd type="none" w="sm" len="sm"/>
              <a:tailEnd type="none" w="sm" len="sm"/>
            </a:ln>
          </p:spPr>
        </p:cxnSp>
        <p:sp>
          <p:nvSpPr>
            <p:cNvPr id="837" name="Google Shape;837;p48"/>
            <p:cNvSpPr txBox="1"/>
            <p:nvPr/>
          </p:nvSpPr>
          <p:spPr>
            <a:xfrm>
              <a:off x="780799" y="4302141"/>
              <a:ext cx="11721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5000"/>
                </a:lnSpc>
                <a:spcBef>
                  <a:spcPts val="0"/>
                </a:spcBef>
                <a:spcAft>
                  <a:spcPts val="0"/>
                </a:spcAft>
                <a:buClr>
                  <a:srgbClr val="000000"/>
                </a:buClr>
                <a:buSzPts val="1000"/>
                <a:buFont typeface="Arial"/>
                <a:buNone/>
              </a:pPr>
              <a:r>
                <a:rPr lang="ja" sz="1000" b="1" i="0" u="none" strike="noStrike" cap="none">
                  <a:solidFill>
                    <a:schemeClr val="dk1"/>
                  </a:solidFill>
                  <a:latin typeface="Noto Sans JP"/>
                  <a:ea typeface="Noto Sans JP"/>
                  <a:cs typeface="Noto Sans JP"/>
                  <a:sym typeface="Noto Sans JP"/>
                </a:rPr>
                <a:t>税収などの収入</a:t>
              </a:r>
              <a:endParaRPr sz="1000" b="1" i="0" u="none" strike="noStrike" cap="none">
                <a:solidFill>
                  <a:schemeClr val="dk1"/>
                </a:solidFill>
                <a:latin typeface="Noto Sans JP"/>
                <a:ea typeface="Noto Sans JP"/>
                <a:cs typeface="Noto Sans JP"/>
                <a:sym typeface="Noto Sans JP"/>
              </a:endParaRPr>
            </a:p>
            <a:p>
              <a:pPr marL="0" marR="0" lvl="0" indent="0" algn="ctr" rtl="0">
                <a:lnSpc>
                  <a:spcPct val="105000"/>
                </a:lnSpc>
                <a:spcBef>
                  <a:spcPts val="0"/>
                </a:spcBef>
                <a:spcAft>
                  <a:spcPts val="0"/>
                </a:spcAft>
                <a:buClr>
                  <a:srgbClr val="000000"/>
                </a:buClr>
                <a:buSzPts val="950"/>
                <a:buFont typeface="Arial"/>
                <a:buNone/>
              </a:pPr>
              <a:r>
                <a:rPr lang="ja" sz="950" b="1" i="0" u="none" strike="noStrike" cap="none">
                  <a:solidFill>
                    <a:schemeClr val="dk1"/>
                  </a:solidFill>
                  <a:latin typeface="Noto Sans JP"/>
                  <a:ea typeface="Noto Sans JP"/>
                  <a:cs typeface="Noto Sans JP"/>
                  <a:sym typeface="Noto Sans JP"/>
                </a:rPr>
                <a:t>60.6兆円</a:t>
              </a:r>
              <a:endParaRPr sz="950" b="1" i="0" u="none" strike="noStrike" cap="none">
                <a:solidFill>
                  <a:schemeClr val="dk1"/>
                </a:solidFill>
                <a:latin typeface="Noto Sans JP"/>
                <a:ea typeface="Noto Sans JP"/>
                <a:cs typeface="Noto Sans JP"/>
                <a:sym typeface="Noto Sans JP"/>
              </a:endParaRPr>
            </a:p>
          </p:txBody>
        </p:sp>
        <p:sp>
          <p:nvSpPr>
            <p:cNvPr id="838" name="Google Shape;838;p48"/>
            <p:cNvSpPr txBox="1"/>
            <p:nvPr/>
          </p:nvSpPr>
          <p:spPr>
            <a:xfrm>
              <a:off x="2477074" y="3816189"/>
              <a:ext cx="11721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5000"/>
                </a:lnSpc>
                <a:spcBef>
                  <a:spcPts val="0"/>
                </a:spcBef>
                <a:spcAft>
                  <a:spcPts val="0"/>
                </a:spcAft>
                <a:buClr>
                  <a:srgbClr val="000000"/>
                </a:buClr>
                <a:buSzPts val="1000"/>
                <a:buFont typeface="Arial"/>
                <a:buNone/>
              </a:pPr>
              <a:r>
                <a:rPr lang="ja" sz="1000" b="1" i="0" u="none" strike="noStrike" cap="none">
                  <a:solidFill>
                    <a:schemeClr val="dk1"/>
                  </a:solidFill>
                  <a:latin typeface="Noto Sans JP"/>
                  <a:ea typeface="Noto Sans JP"/>
                  <a:cs typeface="Noto Sans JP"/>
                  <a:sym typeface="Noto Sans JP"/>
                </a:rPr>
                <a:t>税収などの収入</a:t>
              </a:r>
              <a:endParaRPr sz="1000" b="1" i="0" u="none" strike="noStrike" cap="none">
                <a:solidFill>
                  <a:schemeClr val="dk1"/>
                </a:solidFill>
                <a:latin typeface="Noto Sans JP"/>
                <a:ea typeface="Noto Sans JP"/>
                <a:cs typeface="Noto Sans JP"/>
                <a:sym typeface="Noto Sans JP"/>
              </a:endParaRPr>
            </a:p>
            <a:p>
              <a:pPr marL="0" marR="0" lvl="0" indent="0" algn="ctr" rtl="0">
                <a:lnSpc>
                  <a:spcPct val="105000"/>
                </a:lnSpc>
                <a:spcBef>
                  <a:spcPts val="0"/>
                </a:spcBef>
                <a:spcAft>
                  <a:spcPts val="0"/>
                </a:spcAft>
                <a:buClr>
                  <a:srgbClr val="000000"/>
                </a:buClr>
                <a:buSzPts val="950"/>
                <a:buFont typeface="Arial"/>
                <a:buNone/>
              </a:pPr>
              <a:r>
                <a:rPr lang="ja" sz="950" b="1" i="0" u="none" strike="noStrike" cap="none">
                  <a:solidFill>
                    <a:schemeClr val="dk1"/>
                  </a:solidFill>
                  <a:latin typeface="Noto Sans JP"/>
                  <a:ea typeface="Noto Sans JP"/>
                  <a:cs typeface="Noto Sans JP"/>
                  <a:sym typeface="Noto Sans JP"/>
                </a:rPr>
                <a:t>77.1兆円</a:t>
              </a:r>
              <a:endParaRPr sz="950" b="1" i="0" u="none" strike="noStrike" cap="none">
                <a:solidFill>
                  <a:schemeClr val="dk1"/>
                </a:solidFill>
                <a:latin typeface="Noto Sans JP"/>
                <a:ea typeface="Noto Sans JP"/>
                <a:cs typeface="Noto Sans JP"/>
                <a:sym typeface="Noto Sans JP"/>
              </a:endParaRPr>
            </a:p>
          </p:txBody>
        </p:sp>
        <p:sp>
          <p:nvSpPr>
            <p:cNvPr id="839" name="Google Shape;839;p48"/>
            <p:cNvSpPr/>
            <p:nvPr/>
          </p:nvSpPr>
          <p:spPr>
            <a:xfrm rot="-2131330">
              <a:off x="1800927" y="4264872"/>
              <a:ext cx="772954" cy="116968"/>
            </a:xfrm>
            <a:prstGeom prst="rightArrow">
              <a:avLst>
                <a:gd name="adj1" fmla="val 31772"/>
                <a:gd name="adj2" fmla="val 65569"/>
              </a:avLst>
            </a:prstGeom>
            <a:solidFill>
              <a:srgbClr val="5394E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Noto Sans JP"/>
                <a:ea typeface="Noto Sans JP"/>
                <a:cs typeface="Noto Sans JP"/>
                <a:sym typeface="Noto Sans JP"/>
              </a:endParaRPr>
            </a:p>
          </p:txBody>
        </p:sp>
        <p:sp>
          <p:nvSpPr>
            <p:cNvPr id="840" name="Google Shape;840;p48"/>
            <p:cNvSpPr txBox="1"/>
            <p:nvPr/>
          </p:nvSpPr>
          <p:spPr>
            <a:xfrm>
              <a:off x="1855657" y="4482867"/>
              <a:ext cx="7842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ja" sz="900" b="1" i="0" u="none" strike="noStrike" cap="none">
                  <a:solidFill>
                    <a:srgbClr val="216FCD"/>
                  </a:solidFill>
                  <a:latin typeface="Noto Sans JP"/>
                  <a:ea typeface="Noto Sans JP"/>
                  <a:cs typeface="Noto Sans JP"/>
                  <a:sym typeface="Noto Sans JP"/>
                </a:rPr>
                <a:t>+16.5兆円</a:t>
              </a:r>
              <a:endParaRPr sz="1300" b="1" i="0" u="none" strike="noStrike" cap="none">
                <a:solidFill>
                  <a:srgbClr val="000000"/>
                </a:solidFill>
                <a:latin typeface="Arial"/>
                <a:ea typeface="Arial"/>
                <a:cs typeface="Arial"/>
                <a:sym typeface="Arial"/>
              </a:endParaRPr>
            </a:p>
          </p:txBody>
        </p:sp>
        <p:sp>
          <p:nvSpPr>
            <p:cNvPr id="841" name="Google Shape;841;p48"/>
            <p:cNvSpPr txBox="1"/>
            <p:nvPr/>
          </p:nvSpPr>
          <p:spPr>
            <a:xfrm>
              <a:off x="2564098" y="1940434"/>
              <a:ext cx="10695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5000"/>
                </a:lnSpc>
                <a:spcBef>
                  <a:spcPts val="0"/>
                </a:spcBef>
                <a:spcAft>
                  <a:spcPts val="0"/>
                </a:spcAft>
                <a:buClr>
                  <a:srgbClr val="000000"/>
                </a:buClr>
                <a:buSzPts val="1000"/>
                <a:buFont typeface="Arial"/>
                <a:buNone/>
              </a:pPr>
              <a:r>
                <a:rPr lang="ja" sz="1000" b="1" i="0" u="none" strike="noStrike" cap="none">
                  <a:solidFill>
                    <a:srgbClr val="EA5050"/>
                  </a:solidFill>
                  <a:latin typeface="Noto Sans JP"/>
                  <a:ea typeface="Noto Sans JP"/>
                  <a:cs typeface="Noto Sans JP"/>
                  <a:sym typeface="Noto Sans JP"/>
                </a:rPr>
                <a:t>公債金</a:t>
              </a:r>
              <a:r>
                <a:rPr lang="ja" sz="800" b="1" i="0" u="none" strike="noStrike" cap="none">
                  <a:solidFill>
                    <a:srgbClr val="EA5050"/>
                  </a:solidFill>
                  <a:latin typeface="Noto Sans JP"/>
                  <a:ea typeface="Noto Sans JP"/>
                  <a:cs typeface="Noto Sans JP"/>
                  <a:sym typeface="Noto Sans JP"/>
                </a:rPr>
                <a:t>（借金）</a:t>
              </a:r>
              <a:endParaRPr sz="800" b="1" i="0" u="none" strike="noStrike" cap="none">
                <a:solidFill>
                  <a:srgbClr val="EA5050"/>
                </a:solidFill>
                <a:latin typeface="Noto Sans JP"/>
                <a:ea typeface="Noto Sans JP"/>
                <a:cs typeface="Noto Sans JP"/>
                <a:sym typeface="Noto Sans JP"/>
              </a:endParaRPr>
            </a:p>
            <a:p>
              <a:pPr marL="0" marR="0" lvl="0" indent="0" algn="ctr" rtl="0">
                <a:lnSpc>
                  <a:spcPct val="105000"/>
                </a:lnSpc>
                <a:spcBef>
                  <a:spcPts val="0"/>
                </a:spcBef>
                <a:spcAft>
                  <a:spcPts val="0"/>
                </a:spcAft>
                <a:buClr>
                  <a:srgbClr val="000000"/>
                </a:buClr>
                <a:buSzPts val="950"/>
                <a:buFont typeface="Arial"/>
                <a:buNone/>
              </a:pPr>
              <a:r>
                <a:rPr lang="ja" sz="950" b="1" i="0" u="none" strike="noStrike" cap="none">
                  <a:solidFill>
                    <a:srgbClr val="EA5050"/>
                  </a:solidFill>
                  <a:latin typeface="Noto Sans JP"/>
                  <a:ea typeface="Noto Sans JP"/>
                  <a:cs typeface="Noto Sans JP"/>
                  <a:sym typeface="Noto Sans JP"/>
                </a:rPr>
                <a:t>35.4兆円</a:t>
              </a:r>
              <a:endParaRPr sz="950" b="1" i="0" u="none" strike="noStrike" cap="none">
                <a:solidFill>
                  <a:srgbClr val="EA5050"/>
                </a:solidFill>
                <a:latin typeface="Noto Sans JP"/>
                <a:ea typeface="Noto Sans JP"/>
                <a:cs typeface="Noto Sans JP"/>
                <a:sym typeface="Noto Sans JP"/>
              </a:endParaRPr>
            </a:p>
          </p:txBody>
        </p:sp>
        <p:sp>
          <p:nvSpPr>
            <p:cNvPr id="842" name="Google Shape;842;p48"/>
            <p:cNvSpPr txBox="1"/>
            <p:nvPr/>
          </p:nvSpPr>
          <p:spPr>
            <a:xfrm>
              <a:off x="901586" y="5570624"/>
              <a:ext cx="8565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ja" sz="1200" b="1" i="0" u="none" strike="noStrike" cap="none">
                  <a:solidFill>
                    <a:schemeClr val="dk1"/>
                  </a:solidFill>
                  <a:latin typeface="Noto Sans JP"/>
                  <a:ea typeface="Noto Sans JP"/>
                  <a:cs typeface="Noto Sans JP"/>
                  <a:sym typeface="Noto Sans JP"/>
                </a:rPr>
                <a:t>1990年度</a:t>
              </a:r>
              <a:endParaRPr sz="1200" b="1" i="0" u="none" strike="noStrike" cap="none">
                <a:solidFill>
                  <a:schemeClr val="dk1"/>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1200"/>
                <a:buFont typeface="Arial"/>
                <a:buNone/>
              </a:pPr>
              <a:r>
                <a:rPr lang="ja" sz="1200" b="1" i="0" u="none" strike="noStrike" cap="none">
                  <a:solidFill>
                    <a:schemeClr val="dk1"/>
                  </a:solidFill>
                  <a:latin typeface="Noto Sans JP"/>
                  <a:ea typeface="Noto Sans JP"/>
                  <a:cs typeface="Noto Sans JP"/>
                  <a:sym typeface="Noto Sans JP"/>
                </a:rPr>
                <a:t>66.2兆円</a:t>
              </a:r>
              <a:endParaRPr sz="1400" b="1" i="0" u="none" strike="noStrike" cap="none">
                <a:solidFill>
                  <a:srgbClr val="000000"/>
                </a:solidFill>
                <a:latin typeface="Arial"/>
                <a:ea typeface="Arial"/>
                <a:cs typeface="Arial"/>
                <a:sym typeface="Arial"/>
              </a:endParaRPr>
            </a:p>
          </p:txBody>
        </p:sp>
        <p:sp>
          <p:nvSpPr>
            <p:cNvPr id="843" name="Google Shape;843;p48"/>
            <p:cNvSpPr txBox="1"/>
            <p:nvPr/>
          </p:nvSpPr>
          <p:spPr>
            <a:xfrm>
              <a:off x="2504358" y="5570624"/>
              <a:ext cx="1163100" cy="623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ja" sz="1200" b="1" i="0" u="none" strike="noStrike" cap="none">
                  <a:solidFill>
                    <a:schemeClr val="dk1"/>
                  </a:solidFill>
                  <a:latin typeface="Noto Sans JP"/>
                  <a:ea typeface="Noto Sans JP"/>
                  <a:cs typeface="Noto Sans JP"/>
                  <a:sym typeface="Noto Sans JP"/>
                </a:rPr>
                <a:t>2024年度</a:t>
              </a:r>
              <a:endParaRPr sz="1200" b="1" i="0" u="none" strike="noStrike" cap="none">
                <a:solidFill>
                  <a:schemeClr val="dk1"/>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1050"/>
                <a:buFont typeface="Arial"/>
                <a:buNone/>
              </a:pPr>
              <a:r>
                <a:rPr lang="ja" sz="1050" b="1" i="0" u="none" strike="noStrike" cap="none">
                  <a:solidFill>
                    <a:schemeClr val="dk1"/>
                  </a:solidFill>
                  <a:latin typeface="Noto Sans JP"/>
                  <a:ea typeface="Noto Sans JP"/>
                  <a:cs typeface="Noto Sans JP"/>
                  <a:sym typeface="Noto Sans JP"/>
                </a:rPr>
                <a:t>（令和6年度）</a:t>
              </a:r>
              <a:endParaRPr sz="1050" b="1" i="0" u="none" strike="noStrike" cap="none">
                <a:solidFill>
                  <a:schemeClr val="dk1"/>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1200"/>
                <a:buFont typeface="Arial"/>
                <a:buNone/>
              </a:pPr>
              <a:r>
                <a:rPr lang="ja" sz="1200" b="1" i="0" u="none" strike="noStrike" cap="none">
                  <a:solidFill>
                    <a:schemeClr val="dk1"/>
                  </a:solidFill>
                  <a:latin typeface="Noto Sans JP"/>
                  <a:ea typeface="Noto Sans JP"/>
                  <a:cs typeface="Noto Sans JP"/>
                  <a:sym typeface="Noto Sans JP"/>
                </a:rPr>
                <a:t>112.6兆円</a:t>
              </a:r>
              <a:endParaRPr sz="1400" b="1" i="0" u="none" strike="noStrike" cap="none">
                <a:solidFill>
                  <a:srgbClr val="000000"/>
                </a:solidFill>
                <a:latin typeface="Arial"/>
                <a:ea typeface="Arial"/>
                <a:cs typeface="Arial"/>
                <a:sym typeface="Arial"/>
              </a:endParaRPr>
            </a:p>
          </p:txBody>
        </p:sp>
        <p:cxnSp>
          <p:nvCxnSpPr>
            <p:cNvPr id="844" name="Google Shape;844;p48"/>
            <p:cNvCxnSpPr/>
            <p:nvPr/>
          </p:nvCxnSpPr>
          <p:spPr>
            <a:xfrm rot="10800000">
              <a:off x="1313375" y="2910215"/>
              <a:ext cx="49750" cy="271198"/>
            </a:xfrm>
            <a:prstGeom prst="straightConnector1">
              <a:avLst/>
            </a:prstGeom>
            <a:noFill/>
            <a:ln w="15875" cap="flat" cmpd="sng">
              <a:solidFill>
                <a:schemeClr val="dk1"/>
              </a:solidFill>
              <a:prstDash val="solid"/>
              <a:round/>
              <a:headEnd type="none" w="sm" len="sm"/>
              <a:tailEnd type="none" w="sm" len="sm"/>
            </a:ln>
          </p:spPr>
        </p:cxnSp>
        <p:sp>
          <p:nvSpPr>
            <p:cNvPr id="845" name="Google Shape;845;p48"/>
            <p:cNvSpPr txBox="1"/>
            <p:nvPr/>
          </p:nvSpPr>
          <p:spPr>
            <a:xfrm>
              <a:off x="1702607" y="2206363"/>
              <a:ext cx="7842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ja" sz="900" b="1" i="0" u="none" strike="noStrike" cap="none">
                  <a:solidFill>
                    <a:srgbClr val="EA5050"/>
                  </a:solidFill>
                  <a:latin typeface="Noto Sans JP"/>
                  <a:ea typeface="Noto Sans JP"/>
                  <a:cs typeface="Noto Sans JP"/>
                  <a:sym typeface="Noto Sans JP"/>
                </a:rPr>
                <a:t>+29.8兆円</a:t>
              </a:r>
              <a:endParaRPr sz="1300" b="1" i="0" u="none" strike="noStrike" cap="none">
                <a:solidFill>
                  <a:srgbClr val="000000"/>
                </a:solidFill>
                <a:latin typeface="Arial"/>
                <a:ea typeface="Arial"/>
                <a:cs typeface="Arial"/>
                <a:sym typeface="Arial"/>
              </a:endParaRPr>
            </a:p>
          </p:txBody>
        </p:sp>
        <p:grpSp>
          <p:nvGrpSpPr>
            <p:cNvPr id="846" name="Google Shape;846;p48"/>
            <p:cNvGrpSpPr/>
            <p:nvPr/>
          </p:nvGrpSpPr>
          <p:grpSpPr>
            <a:xfrm>
              <a:off x="756694" y="2478780"/>
              <a:ext cx="1123500" cy="416400"/>
              <a:chOff x="4962297" y="3351616"/>
              <a:chExt cx="1123500" cy="416400"/>
            </a:xfrm>
          </p:grpSpPr>
          <p:sp>
            <p:nvSpPr>
              <p:cNvPr id="847" name="Google Shape;847;p48"/>
              <p:cNvSpPr txBox="1"/>
              <p:nvPr/>
            </p:nvSpPr>
            <p:spPr>
              <a:xfrm>
                <a:off x="4962297" y="3363000"/>
                <a:ext cx="11235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5000"/>
                  </a:lnSpc>
                  <a:spcBef>
                    <a:spcPts val="0"/>
                  </a:spcBef>
                  <a:spcAft>
                    <a:spcPts val="0"/>
                  </a:spcAft>
                  <a:buClr>
                    <a:srgbClr val="000000"/>
                  </a:buClr>
                  <a:buSzPts val="1000"/>
                  <a:buFont typeface="Arial"/>
                  <a:buNone/>
                </a:pPr>
                <a:r>
                  <a:rPr lang="ja" sz="1000" b="1" i="0" u="none" strike="noStrike" cap="none">
                    <a:solidFill>
                      <a:srgbClr val="EA5050"/>
                    </a:solidFill>
                    <a:latin typeface="Noto Sans JP"/>
                    <a:ea typeface="Noto Sans JP"/>
                    <a:cs typeface="Noto Sans JP"/>
                    <a:sym typeface="Noto Sans JP"/>
                  </a:rPr>
                  <a:t>公債金</a:t>
                </a:r>
                <a:r>
                  <a:rPr lang="ja" sz="800" b="1" i="0" u="none" strike="noStrike" cap="none">
                    <a:solidFill>
                      <a:srgbClr val="EA5050"/>
                    </a:solidFill>
                    <a:latin typeface="Noto Sans JP"/>
                    <a:ea typeface="Noto Sans JP"/>
                    <a:cs typeface="Noto Sans JP"/>
                    <a:sym typeface="Noto Sans JP"/>
                  </a:rPr>
                  <a:t>（借金）</a:t>
                </a:r>
                <a:endParaRPr sz="800" b="1" i="0" u="none" strike="noStrike" cap="none">
                  <a:solidFill>
                    <a:srgbClr val="EA5050"/>
                  </a:solidFill>
                  <a:latin typeface="Noto Sans JP"/>
                  <a:ea typeface="Noto Sans JP"/>
                  <a:cs typeface="Noto Sans JP"/>
                  <a:sym typeface="Noto Sans JP"/>
                </a:endParaRPr>
              </a:p>
              <a:p>
                <a:pPr marL="0" marR="0" lvl="0" indent="0" algn="ctr" rtl="0">
                  <a:lnSpc>
                    <a:spcPct val="105000"/>
                  </a:lnSpc>
                  <a:spcBef>
                    <a:spcPts val="0"/>
                  </a:spcBef>
                  <a:spcAft>
                    <a:spcPts val="0"/>
                  </a:spcAft>
                  <a:buClr>
                    <a:srgbClr val="000000"/>
                  </a:buClr>
                  <a:buSzPts val="950"/>
                  <a:buFont typeface="Arial"/>
                  <a:buNone/>
                </a:pPr>
                <a:r>
                  <a:rPr lang="ja" sz="950" b="1" i="0" u="none" strike="noStrike" cap="none">
                    <a:solidFill>
                      <a:srgbClr val="EA5050"/>
                    </a:solidFill>
                    <a:latin typeface="Noto Sans JP"/>
                    <a:ea typeface="Noto Sans JP"/>
                    <a:cs typeface="Noto Sans JP"/>
                    <a:sym typeface="Noto Sans JP"/>
                  </a:rPr>
                  <a:t>5.6兆円</a:t>
                </a:r>
                <a:endParaRPr sz="950" b="1" i="0" u="none" strike="noStrike" cap="none">
                  <a:solidFill>
                    <a:srgbClr val="EA5050"/>
                  </a:solidFill>
                  <a:latin typeface="Noto Sans JP"/>
                  <a:ea typeface="Noto Sans JP"/>
                  <a:cs typeface="Noto Sans JP"/>
                  <a:sym typeface="Noto Sans JP"/>
                </a:endParaRPr>
              </a:p>
            </p:txBody>
          </p:sp>
          <p:sp>
            <p:nvSpPr>
              <p:cNvPr id="848" name="Google Shape;848;p48"/>
              <p:cNvSpPr/>
              <p:nvPr/>
            </p:nvSpPr>
            <p:spPr>
              <a:xfrm>
                <a:off x="4986403" y="3351616"/>
                <a:ext cx="954000" cy="416400"/>
              </a:xfrm>
              <a:prstGeom prst="rect">
                <a:avLst/>
              </a:prstGeom>
              <a:noFill/>
              <a:ln w="15875" cap="flat" cmpd="sng">
                <a:solidFill>
                  <a:srgbClr val="EA505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1" i="0" u="none" strike="noStrike" cap="none">
                  <a:solidFill>
                    <a:schemeClr val="dk1"/>
                  </a:solidFill>
                  <a:latin typeface="Noto Sans JP"/>
                  <a:ea typeface="Noto Sans JP"/>
                  <a:cs typeface="Noto Sans JP"/>
                  <a:sym typeface="Noto Sans JP"/>
                </a:endParaRPr>
              </a:p>
            </p:txBody>
          </p:sp>
        </p:grpSp>
        <p:sp>
          <p:nvSpPr>
            <p:cNvPr id="849" name="Google Shape;849;p48"/>
            <p:cNvSpPr/>
            <p:nvPr/>
          </p:nvSpPr>
          <p:spPr>
            <a:xfrm rot="-3792458">
              <a:off x="1588500" y="2628479"/>
              <a:ext cx="1251224" cy="116992"/>
            </a:xfrm>
            <a:prstGeom prst="rightArrow">
              <a:avLst>
                <a:gd name="adj1" fmla="val 27833"/>
                <a:gd name="adj2" fmla="val 64874"/>
              </a:avLst>
            </a:prstGeom>
            <a:solidFill>
              <a:srgbClr val="EE6E6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Noto Sans JP"/>
                <a:ea typeface="Noto Sans JP"/>
                <a:cs typeface="Noto Sans JP"/>
                <a:sym typeface="Noto Sans JP"/>
              </a:endParaRPr>
            </a:p>
          </p:txBody>
        </p:sp>
        <p:grpSp>
          <p:nvGrpSpPr>
            <p:cNvPr id="850" name="Google Shape;850;p48"/>
            <p:cNvGrpSpPr/>
            <p:nvPr/>
          </p:nvGrpSpPr>
          <p:grpSpPr>
            <a:xfrm>
              <a:off x="536792" y="1552379"/>
              <a:ext cx="828300" cy="284400"/>
              <a:chOff x="4695917" y="1897979"/>
              <a:chExt cx="828300" cy="284400"/>
            </a:xfrm>
          </p:grpSpPr>
          <p:sp>
            <p:nvSpPr>
              <p:cNvPr id="851" name="Google Shape;851;p48"/>
              <p:cNvSpPr/>
              <p:nvPr/>
            </p:nvSpPr>
            <p:spPr>
              <a:xfrm>
                <a:off x="4695917" y="1897979"/>
                <a:ext cx="828300" cy="284400"/>
              </a:xfrm>
              <a:prstGeom prst="rect">
                <a:avLst/>
              </a:prstGeom>
              <a:noFill/>
              <a:ln w="19050" cap="flat" cmpd="sng">
                <a:solidFill>
                  <a:srgbClr val="00488A"/>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1" i="0" u="none" strike="noStrike" cap="none">
                  <a:solidFill>
                    <a:schemeClr val="dk1"/>
                  </a:solidFill>
                  <a:latin typeface="Noto Sans JP"/>
                  <a:ea typeface="Noto Sans JP"/>
                  <a:cs typeface="Noto Sans JP"/>
                  <a:sym typeface="Noto Sans JP"/>
                </a:endParaRPr>
              </a:p>
            </p:txBody>
          </p:sp>
          <p:sp>
            <p:nvSpPr>
              <p:cNvPr id="852" name="Google Shape;852;p48"/>
              <p:cNvSpPr txBox="1"/>
              <p:nvPr/>
            </p:nvSpPr>
            <p:spPr>
              <a:xfrm>
                <a:off x="4770108" y="1924663"/>
                <a:ext cx="679800" cy="231000"/>
              </a:xfrm>
              <a:prstGeom prst="rect">
                <a:avLst/>
              </a:prstGeom>
              <a:noFill/>
              <a:ln>
                <a:noFill/>
              </a:ln>
            </p:spPr>
            <p:txBody>
              <a:bodyPr spcFirstLastPara="1" wrap="square" lIns="0" tIns="0" rIns="0" bIns="0" anchor="t" anchorCtr="0">
                <a:spAutoFit/>
              </a:bodyPr>
              <a:lstStyle/>
              <a:p>
                <a:pPr marL="11723" marR="0" lvl="0" indent="0" algn="ctr" rtl="0">
                  <a:lnSpc>
                    <a:spcPct val="100000"/>
                  </a:lnSpc>
                  <a:spcBef>
                    <a:spcPts val="0"/>
                  </a:spcBef>
                  <a:spcAft>
                    <a:spcPts val="0"/>
                  </a:spcAft>
                  <a:buClr>
                    <a:srgbClr val="000000"/>
                  </a:buClr>
                  <a:buSzPts val="1500"/>
                  <a:buFont typeface="Arial"/>
                  <a:buNone/>
                </a:pPr>
                <a:r>
                  <a:rPr lang="ja" sz="1500" b="1" i="0" u="none" strike="noStrike" cap="none">
                    <a:solidFill>
                      <a:srgbClr val="231916"/>
                    </a:solidFill>
                    <a:latin typeface="Noto Sans JP"/>
                    <a:ea typeface="Noto Sans JP"/>
                    <a:cs typeface="Noto Sans JP"/>
                    <a:sym typeface="Noto Sans JP"/>
                  </a:rPr>
                  <a:t>歳 入</a:t>
                </a:r>
                <a:endParaRPr sz="1500" b="1" i="0" u="none" strike="noStrike" cap="none">
                  <a:solidFill>
                    <a:srgbClr val="000000"/>
                  </a:solidFill>
                  <a:latin typeface="Noto Sans JP"/>
                  <a:ea typeface="Noto Sans JP"/>
                  <a:cs typeface="Noto Sans JP"/>
                  <a:sym typeface="Noto Sans JP"/>
                </a:endParaRPr>
              </a:p>
            </p:txBody>
          </p:sp>
        </p:grpSp>
        <p:grpSp>
          <p:nvGrpSpPr>
            <p:cNvPr id="853" name="Google Shape;853;p48"/>
            <p:cNvGrpSpPr/>
            <p:nvPr/>
          </p:nvGrpSpPr>
          <p:grpSpPr>
            <a:xfrm>
              <a:off x="1909750" y="1474850"/>
              <a:ext cx="608725" cy="1868950"/>
              <a:chOff x="1909750" y="1474850"/>
              <a:chExt cx="608725" cy="1868950"/>
            </a:xfrm>
          </p:grpSpPr>
          <p:cxnSp>
            <p:nvCxnSpPr>
              <p:cNvPr id="854" name="Google Shape;854;p48"/>
              <p:cNvCxnSpPr/>
              <p:nvPr/>
            </p:nvCxnSpPr>
            <p:spPr>
              <a:xfrm flipH="1">
                <a:off x="1909750" y="1474850"/>
                <a:ext cx="600300" cy="1666200"/>
              </a:xfrm>
              <a:prstGeom prst="straightConnector1">
                <a:avLst/>
              </a:prstGeom>
              <a:noFill/>
              <a:ln w="9525" cap="flat" cmpd="sng">
                <a:solidFill>
                  <a:srgbClr val="7F7F7F"/>
                </a:solidFill>
                <a:prstDash val="dash"/>
                <a:round/>
                <a:headEnd type="none" w="sm" len="sm"/>
                <a:tailEnd type="none" w="sm" len="sm"/>
              </a:ln>
            </p:spPr>
          </p:cxnSp>
          <p:cxnSp>
            <p:nvCxnSpPr>
              <p:cNvPr id="855" name="Google Shape;855;p48"/>
              <p:cNvCxnSpPr/>
              <p:nvPr/>
            </p:nvCxnSpPr>
            <p:spPr>
              <a:xfrm rot="10800000" flipH="1">
                <a:off x="1925075" y="2730300"/>
                <a:ext cx="593400" cy="613500"/>
              </a:xfrm>
              <a:prstGeom prst="straightConnector1">
                <a:avLst/>
              </a:prstGeom>
              <a:noFill/>
              <a:ln w="9525" cap="flat" cmpd="sng">
                <a:solidFill>
                  <a:srgbClr val="7F7F7F"/>
                </a:solidFill>
                <a:prstDash val="dash"/>
                <a:round/>
                <a:headEnd type="none" w="sm" len="sm"/>
                <a:tailEnd type="none" w="sm" len="sm"/>
              </a:ln>
            </p:spPr>
          </p:cxn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3"/>
                                        </p:tgtEl>
                                        <p:attrNameLst>
                                          <p:attrName>style.visibility</p:attrName>
                                        </p:attrNameLst>
                                      </p:cBhvr>
                                      <p:to>
                                        <p:strVal val="visible"/>
                                      </p:to>
                                    </p:set>
                                    <p:animEffect transition="in" filter="fade">
                                      <p:cBhvr>
                                        <p:cTn id="7" dur="1000"/>
                                        <p:tgtEl>
                                          <p:spTgt spid="8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94"/>
                                        </p:tgtEl>
                                        <p:attrNameLst>
                                          <p:attrName>style.visibility</p:attrName>
                                        </p:attrNameLst>
                                      </p:cBhvr>
                                      <p:to>
                                        <p:strVal val="visible"/>
                                      </p:to>
                                    </p:set>
                                    <p:animEffect transition="in" filter="fade">
                                      <p:cBhvr>
                                        <p:cTn id="12" dur="1000"/>
                                        <p:tgtEl>
                                          <p:spTgt spid="794"/>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791"/>
                                        </p:tgtEl>
                                        <p:attrNameLst>
                                          <p:attrName>style.visibility</p:attrName>
                                        </p:attrNameLst>
                                      </p:cBhvr>
                                      <p:to>
                                        <p:strVal val="visible"/>
                                      </p:to>
                                    </p:set>
                                    <p:animEffect transition="in" filter="fade">
                                      <p:cBhvr>
                                        <p:cTn id="16" dur="500"/>
                                        <p:tgtEl>
                                          <p:spTgt spid="7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grpSp>
        <p:nvGrpSpPr>
          <p:cNvPr id="861" name="Google Shape;861;p49"/>
          <p:cNvGrpSpPr/>
          <p:nvPr/>
        </p:nvGrpSpPr>
        <p:grpSpPr>
          <a:xfrm>
            <a:off x="323851" y="1085670"/>
            <a:ext cx="8519100" cy="827100"/>
            <a:chOff x="323851" y="1085670"/>
            <a:chExt cx="8519100" cy="827100"/>
          </a:xfrm>
        </p:grpSpPr>
        <p:sp>
          <p:nvSpPr>
            <p:cNvPr id="862" name="Google Shape;862;p49"/>
            <p:cNvSpPr/>
            <p:nvPr/>
          </p:nvSpPr>
          <p:spPr>
            <a:xfrm>
              <a:off x="323851" y="1085670"/>
              <a:ext cx="8519100" cy="827100"/>
            </a:xfrm>
            <a:prstGeom prst="roundRect">
              <a:avLst>
                <a:gd name="adj" fmla="val 0"/>
              </a:avLst>
            </a:prstGeom>
            <a:solidFill>
              <a:srgbClr val="CEECF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567"/>
                <a:buFont typeface="Arial"/>
                <a:buNone/>
              </a:pPr>
              <a:endParaRPr sz="2567" b="0" i="0" u="none" strike="noStrike" cap="none">
                <a:solidFill>
                  <a:srgbClr val="000000"/>
                </a:solidFill>
                <a:latin typeface="Noto Sans JP"/>
                <a:ea typeface="Noto Sans JP"/>
                <a:cs typeface="Noto Sans JP"/>
                <a:sym typeface="Noto Sans JP"/>
              </a:endParaRPr>
            </a:p>
          </p:txBody>
        </p:sp>
        <p:sp>
          <p:nvSpPr>
            <p:cNvPr id="863" name="Google Shape;863;p49"/>
            <p:cNvSpPr txBox="1"/>
            <p:nvPr/>
          </p:nvSpPr>
          <p:spPr>
            <a:xfrm>
              <a:off x="400365" y="1314519"/>
              <a:ext cx="5420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 sz="1800" b="1" i="0" u="none" strike="noStrike" cap="none">
                  <a:solidFill>
                    <a:schemeClr val="dk1"/>
                  </a:solidFill>
                  <a:latin typeface="Noto Sans JP"/>
                  <a:ea typeface="Noto Sans JP"/>
                  <a:cs typeface="Noto Sans JP"/>
                  <a:sym typeface="Noto Sans JP"/>
                </a:rPr>
                <a:t>社会保障関係費は今後も増えるのか</a:t>
              </a:r>
              <a:endParaRPr sz="1400" b="1" i="0" u="none" strike="noStrike" cap="none">
                <a:solidFill>
                  <a:srgbClr val="000000"/>
                </a:solidFill>
                <a:latin typeface="Arial"/>
                <a:ea typeface="Arial"/>
                <a:cs typeface="Arial"/>
                <a:sym typeface="Arial"/>
              </a:endParaRPr>
            </a:p>
          </p:txBody>
        </p:sp>
      </p:grpSp>
      <p:sp>
        <p:nvSpPr>
          <p:cNvPr id="864" name="Google Shape;864;p49"/>
          <p:cNvSpPr txBox="1">
            <a:spLocks noGrp="1"/>
          </p:cNvSpPr>
          <p:nvPr>
            <p:ph type="sldNum" idx="12"/>
          </p:nvPr>
        </p:nvSpPr>
        <p:spPr>
          <a:xfrm>
            <a:off x="8769893" y="6443281"/>
            <a:ext cx="374100" cy="298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1200"/>
              <a:buFont typeface="Arial"/>
              <a:buNone/>
            </a:pPr>
            <a:fld id="{00000000-1234-1234-1234-123412341234}" type="slidenum">
              <a:rPr lang="en-US" altLang="ja"/>
              <a:t>18</a:t>
            </a:fld>
            <a:endParaRPr/>
          </a:p>
        </p:txBody>
      </p:sp>
      <p:sp>
        <p:nvSpPr>
          <p:cNvPr id="865" name="Google Shape;865;p49"/>
          <p:cNvSpPr txBox="1"/>
          <p:nvPr/>
        </p:nvSpPr>
        <p:spPr>
          <a:xfrm>
            <a:off x="240030" y="134966"/>
            <a:ext cx="8771100"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500"/>
              <a:buFont typeface="Arial"/>
              <a:buNone/>
            </a:pPr>
            <a:r>
              <a:rPr lang="ja" sz="2500" b="1" i="0" u="none" strike="noStrike" cap="none">
                <a:solidFill>
                  <a:srgbClr val="005BAD"/>
                </a:solidFill>
                <a:latin typeface="Noto Sans JP"/>
                <a:ea typeface="Noto Sans JP"/>
                <a:cs typeface="Noto Sans JP"/>
                <a:sym typeface="Noto Sans JP"/>
              </a:rPr>
              <a:t>３</a:t>
            </a:r>
            <a:r>
              <a:rPr lang="ja" sz="2200" b="1" i="0" u="none" strike="noStrike" cap="none">
                <a:solidFill>
                  <a:srgbClr val="005BAD"/>
                </a:solidFill>
                <a:latin typeface="Noto Sans JP"/>
                <a:ea typeface="Noto Sans JP"/>
                <a:cs typeface="Noto Sans JP"/>
                <a:sym typeface="Noto Sans JP"/>
              </a:rPr>
              <a:t>. </a:t>
            </a:r>
            <a:r>
              <a:rPr lang="ja" sz="2200" b="1" i="0" u="none" strike="noStrike" cap="none">
                <a:solidFill>
                  <a:schemeClr val="dk1"/>
                </a:solidFill>
                <a:latin typeface="Noto Sans JP"/>
                <a:ea typeface="Noto Sans JP"/>
                <a:cs typeface="Noto Sans JP"/>
                <a:sym typeface="Noto Sans JP"/>
              </a:rPr>
              <a:t>国の財政をみてみよう③</a:t>
            </a:r>
            <a:endParaRPr sz="1400" b="0" i="0" u="none" strike="noStrike" cap="none">
              <a:solidFill>
                <a:srgbClr val="000000"/>
              </a:solidFill>
              <a:latin typeface="Arial"/>
              <a:ea typeface="Arial"/>
              <a:cs typeface="Arial"/>
              <a:sym typeface="Arial"/>
            </a:endParaRPr>
          </a:p>
        </p:txBody>
      </p:sp>
      <p:sp>
        <p:nvSpPr>
          <p:cNvPr id="866" name="Google Shape;866;p49"/>
          <p:cNvSpPr txBox="1"/>
          <p:nvPr/>
        </p:nvSpPr>
        <p:spPr>
          <a:xfrm>
            <a:off x="340205" y="2792501"/>
            <a:ext cx="8771100" cy="2365800"/>
          </a:xfrm>
          <a:prstGeom prst="rect">
            <a:avLst/>
          </a:prstGeom>
          <a:noFill/>
          <a:ln>
            <a:noFill/>
          </a:ln>
        </p:spPr>
        <p:txBody>
          <a:bodyPr spcFirstLastPara="1" wrap="square" lIns="91425" tIns="45700" rIns="91425" bIns="45700" anchor="t" anchorCtr="0">
            <a:noAutofit/>
          </a:bodyPr>
          <a:lstStyle/>
          <a:p>
            <a:pPr marL="251999" marR="0" lvl="0" indent="-251999" algn="l" rtl="0">
              <a:lnSpc>
                <a:spcPct val="110000"/>
              </a:lnSpc>
              <a:spcBef>
                <a:spcPts val="0"/>
              </a:spcBef>
              <a:spcAft>
                <a:spcPts val="0"/>
              </a:spcAft>
              <a:buClr>
                <a:srgbClr val="005BAD"/>
              </a:buClr>
              <a:buSzPts val="1700"/>
              <a:buFont typeface="Noto Sans Symbols"/>
              <a:buChar char="●"/>
            </a:pPr>
            <a:r>
              <a:rPr lang="ja" sz="1700" b="1" i="0" u="none" strike="noStrike" cap="none">
                <a:solidFill>
                  <a:schemeClr val="dk1"/>
                </a:solidFill>
                <a:latin typeface="Noto Sans JP"/>
                <a:ea typeface="Noto Sans JP"/>
                <a:cs typeface="Noto Sans JP"/>
                <a:sym typeface="Noto Sans JP"/>
              </a:rPr>
              <a:t>日本は、他国に類をみない速度で高齢化が進んでいます。</a:t>
            </a:r>
            <a:endParaRPr sz="1700" b="1" i="0" u="none" strike="noStrike" cap="none">
              <a:solidFill>
                <a:schemeClr val="dk1"/>
              </a:solidFill>
              <a:latin typeface="Noto Sans JP"/>
              <a:ea typeface="Noto Sans JP"/>
              <a:cs typeface="Noto Sans JP"/>
              <a:sym typeface="Noto Sans JP"/>
            </a:endParaRPr>
          </a:p>
          <a:p>
            <a:pPr marL="0" marR="0" lvl="0" indent="265112" algn="l" rtl="0">
              <a:lnSpc>
                <a:spcPct val="110000"/>
              </a:lnSpc>
              <a:spcBef>
                <a:spcPts val="600"/>
              </a:spcBef>
              <a:spcAft>
                <a:spcPts val="0"/>
              </a:spcAft>
              <a:buClr>
                <a:srgbClr val="000000"/>
              </a:buClr>
              <a:buSzPts val="1700"/>
              <a:buFont typeface="Arial"/>
              <a:buNone/>
            </a:pPr>
            <a:r>
              <a:rPr lang="ja" sz="1700" b="1" i="0" u="none" strike="noStrike" cap="none">
                <a:solidFill>
                  <a:schemeClr val="dk1"/>
                </a:solidFill>
                <a:latin typeface="Noto Sans JP"/>
                <a:ea typeface="Noto Sans JP"/>
                <a:cs typeface="Noto Sans JP"/>
                <a:sym typeface="Noto Sans JP"/>
              </a:rPr>
              <a:t>今後、高齢化はさらに進展し、2025年（令和７年）には</a:t>
            </a:r>
            <a:endParaRPr sz="1700" b="1" i="0" u="none" strike="noStrike" cap="none">
              <a:solidFill>
                <a:schemeClr val="dk1"/>
              </a:solidFill>
              <a:latin typeface="Noto Sans JP"/>
              <a:ea typeface="Noto Sans JP"/>
              <a:cs typeface="Noto Sans JP"/>
              <a:sym typeface="Noto Sans JP"/>
            </a:endParaRPr>
          </a:p>
          <a:p>
            <a:pPr marL="0" marR="0" lvl="0" indent="265112" algn="l" rtl="0">
              <a:lnSpc>
                <a:spcPct val="110000"/>
              </a:lnSpc>
              <a:spcBef>
                <a:spcPts val="600"/>
              </a:spcBef>
              <a:spcAft>
                <a:spcPts val="0"/>
              </a:spcAft>
              <a:buClr>
                <a:srgbClr val="000000"/>
              </a:buClr>
              <a:buSzPts val="2000"/>
              <a:buFont typeface="Arial"/>
              <a:buNone/>
            </a:pPr>
            <a:r>
              <a:rPr lang="ja" sz="2000" b="1" i="0" u="none" strike="noStrike" cap="none">
                <a:solidFill>
                  <a:srgbClr val="005BAD"/>
                </a:solidFill>
                <a:latin typeface="Noto Sans JP"/>
                <a:ea typeface="Noto Sans JP"/>
                <a:cs typeface="Noto Sans JP"/>
                <a:sym typeface="Noto Sans JP"/>
              </a:rPr>
              <a:t>いわゆる「団塊の世代」の全員が後期高齢者である75歳以上となり</a:t>
            </a:r>
            <a:r>
              <a:rPr lang="ja" sz="1700" b="1" i="0" u="none" strike="noStrike" cap="none">
                <a:solidFill>
                  <a:schemeClr val="dk1"/>
                </a:solidFill>
                <a:latin typeface="Noto Sans JP"/>
                <a:ea typeface="Noto Sans JP"/>
                <a:cs typeface="Noto Sans JP"/>
                <a:sym typeface="Noto Sans JP"/>
              </a:rPr>
              <a:t>ます。</a:t>
            </a:r>
            <a:endParaRPr sz="1700" b="1" i="0" u="none" strike="noStrike" cap="none">
              <a:solidFill>
                <a:schemeClr val="dk1"/>
              </a:solidFill>
              <a:latin typeface="Noto Sans JP"/>
              <a:ea typeface="Noto Sans JP"/>
              <a:cs typeface="Noto Sans JP"/>
              <a:sym typeface="Noto Sans JP"/>
            </a:endParaRPr>
          </a:p>
          <a:p>
            <a:pPr marL="0" marR="0" lvl="0" indent="265112" algn="l" rtl="0">
              <a:lnSpc>
                <a:spcPct val="110000"/>
              </a:lnSpc>
              <a:spcBef>
                <a:spcPts val="0"/>
              </a:spcBef>
              <a:spcAft>
                <a:spcPts val="0"/>
              </a:spcAft>
              <a:buClr>
                <a:srgbClr val="000000"/>
              </a:buClr>
              <a:buSzPts val="1700"/>
              <a:buFont typeface="Arial"/>
              <a:buNone/>
            </a:pPr>
            <a:r>
              <a:rPr lang="ja" sz="1700" b="1" i="0" u="none" strike="noStrike" cap="none">
                <a:solidFill>
                  <a:schemeClr val="dk1"/>
                </a:solidFill>
                <a:latin typeface="Noto Sans JP"/>
                <a:ea typeface="Noto Sans JP"/>
                <a:cs typeface="Noto Sans JP"/>
                <a:sym typeface="Noto Sans JP"/>
              </a:rPr>
              <a:t>※「団塊の世代」とは、出生率の高かった昭和22年から昭和24年に生まれた世代</a:t>
            </a:r>
            <a:endParaRPr sz="1400" b="1" i="0" u="none" strike="noStrike" cap="none">
              <a:solidFill>
                <a:srgbClr val="000000"/>
              </a:solidFill>
              <a:latin typeface="Arial"/>
              <a:ea typeface="Arial"/>
              <a:cs typeface="Arial"/>
              <a:sym typeface="Arial"/>
            </a:endParaRPr>
          </a:p>
          <a:p>
            <a:pPr marL="251999" marR="0" lvl="0" indent="-251999" algn="l" rtl="0">
              <a:lnSpc>
                <a:spcPct val="110000"/>
              </a:lnSpc>
              <a:spcBef>
                <a:spcPts val="1800"/>
              </a:spcBef>
              <a:spcAft>
                <a:spcPts val="0"/>
              </a:spcAft>
              <a:buClr>
                <a:srgbClr val="005BAD"/>
              </a:buClr>
              <a:buSzPts val="1700"/>
              <a:buFont typeface="Noto Sans Symbols"/>
              <a:buChar char="●"/>
            </a:pPr>
            <a:r>
              <a:rPr lang="ja" sz="2000" b="1" i="0" u="none" strike="noStrike" cap="none">
                <a:solidFill>
                  <a:srgbClr val="005BAD"/>
                </a:solidFill>
                <a:latin typeface="Noto Sans JP"/>
                <a:ea typeface="Noto Sans JP"/>
                <a:cs typeface="Noto Sans JP"/>
                <a:sym typeface="Noto Sans JP"/>
              </a:rPr>
              <a:t>75歳以上になると、１人当たりの医療や介護の費用は急増</a:t>
            </a:r>
            <a:r>
              <a:rPr lang="ja" sz="1700" b="1" i="0" u="none" strike="noStrike" cap="none">
                <a:solidFill>
                  <a:schemeClr val="dk1"/>
                </a:solidFill>
                <a:latin typeface="Noto Sans JP"/>
                <a:ea typeface="Noto Sans JP"/>
                <a:cs typeface="Noto Sans JP"/>
                <a:sym typeface="Noto Sans JP"/>
              </a:rPr>
              <a:t>することから、</a:t>
            </a:r>
            <a:endParaRPr sz="1700" b="1" i="0" u="none" strike="noStrike" cap="none">
              <a:solidFill>
                <a:schemeClr val="dk1"/>
              </a:solidFill>
              <a:latin typeface="Noto Sans JP"/>
              <a:ea typeface="Noto Sans JP"/>
              <a:cs typeface="Noto Sans JP"/>
              <a:sym typeface="Noto Sans JP"/>
            </a:endParaRPr>
          </a:p>
          <a:p>
            <a:pPr marL="0" marR="0" lvl="0" indent="265112" algn="l" rtl="0">
              <a:lnSpc>
                <a:spcPct val="110000"/>
              </a:lnSpc>
              <a:spcBef>
                <a:spcPts val="0"/>
              </a:spcBef>
              <a:spcAft>
                <a:spcPts val="0"/>
              </a:spcAft>
              <a:buClr>
                <a:srgbClr val="000000"/>
              </a:buClr>
              <a:buSzPts val="1700"/>
              <a:buFont typeface="Arial"/>
              <a:buNone/>
            </a:pPr>
            <a:r>
              <a:rPr lang="ja" sz="1700" b="1" i="0" u="none" strike="noStrike" cap="none">
                <a:solidFill>
                  <a:schemeClr val="dk1"/>
                </a:solidFill>
                <a:latin typeface="Noto Sans JP"/>
                <a:ea typeface="Noto Sans JP"/>
                <a:cs typeface="Noto Sans JP"/>
                <a:sym typeface="Noto Sans JP"/>
              </a:rPr>
              <a:t>持続可能な社会保障制度を作るために残された時間はわずかです。</a:t>
            </a:r>
            <a:endParaRPr sz="1400" b="1" i="0" u="none" strike="noStrike" cap="none">
              <a:solidFill>
                <a:srgbClr val="000000"/>
              </a:solidFill>
              <a:latin typeface="Arial"/>
              <a:ea typeface="Arial"/>
              <a:cs typeface="Arial"/>
              <a:sym typeface="Arial"/>
            </a:endParaRPr>
          </a:p>
        </p:txBody>
      </p:sp>
      <p:pic>
        <p:nvPicPr>
          <p:cNvPr id="867" name="Google Shape;867;p49"/>
          <p:cNvPicPr preferRelativeResize="0"/>
          <p:nvPr/>
        </p:nvPicPr>
        <p:blipFill rotWithShape="1">
          <a:blip r:embed="rId3">
            <a:alphaModFix/>
          </a:blip>
          <a:srcRect/>
          <a:stretch/>
        </p:blipFill>
        <p:spPr>
          <a:xfrm>
            <a:off x="7601021" y="811947"/>
            <a:ext cx="1323956" cy="150032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1"/>
                                        </p:tgtEl>
                                        <p:attrNameLst>
                                          <p:attrName>style.visibility</p:attrName>
                                        </p:attrNameLst>
                                      </p:cBhvr>
                                      <p:to>
                                        <p:strVal val="visible"/>
                                      </p:to>
                                    </p:set>
                                    <p:animEffect transition="in" filter="fade">
                                      <p:cBhvr>
                                        <p:cTn id="7" dur="500"/>
                                        <p:tgtEl>
                                          <p:spTgt spid="86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67"/>
                                        </p:tgtEl>
                                        <p:attrNameLst>
                                          <p:attrName>style.visibility</p:attrName>
                                        </p:attrNameLst>
                                      </p:cBhvr>
                                      <p:to>
                                        <p:strVal val="visible"/>
                                      </p:to>
                                    </p:set>
                                    <p:animEffect transition="in" filter="fade">
                                      <p:cBhvr>
                                        <p:cTn id="11" dur="600"/>
                                        <p:tgtEl>
                                          <p:spTgt spid="86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66"/>
                                        </p:tgtEl>
                                        <p:attrNameLst>
                                          <p:attrName>style.visibility</p:attrName>
                                        </p:attrNameLst>
                                      </p:cBhvr>
                                      <p:to>
                                        <p:strVal val="visible"/>
                                      </p:to>
                                    </p:set>
                                    <p:animEffect transition="in" filter="fade">
                                      <p:cBhvr>
                                        <p:cTn id="16" dur="600"/>
                                        <p:tgtEl>
                                          <p:spTgt spid="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50"/>
          <p:cNvSpPr txBox="1"/>
          <p:nvPr/>
        </p:nvSpPr>
        <p:spPr>
          <a:xfrm>
            <a:off x="240030" y="134966"/>
            <a:ext cx="8771100"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500"/>
              <a:buFont typeface="Arial"/>
              <a:buNone/>
            </a:pPr>
            <a:r>
              <a:rPr lang="ja" sz="2500" b="1" i="0" u="none" strike="noStrike" cap="none">
                <a:solidFill>
                  <a:srgbClr val="005BAD"/>
                </a:solidFill>
                <a:latin typeface="Noto Sans JP"/>
                <a:ea typeface="Noto Sans JP"/>
                <a:cs typeface="Noto Sans JP"/>
                <a:sym typeface="Noto Sans JP"/>
              </a:rPr>
              <a:t>３</a:t>
            </a:r>
            <a:r>
              <a:rPr lang="ja" sz="2200" b="1" i="0" u="none" strike="noStrike" cap="none">
                <a:solidFill>
                  <a:srgbClr val="005BAD"/>
                </a:solidFill>
                <a:latin typeface="Noto Sans JP"/>
                <a:ea typeface="Noto Sans JP"/>
                <a:cs typeface="Noto Sans JP"/>
                <a:sym typeface="Noto Sans JP"/>
              </a:rPr>
              <a:t>. </a:t>
            </a:r>
            <a:r>
              <a:rPr lang="ja" sz="2200" b="1" i="0" u="none" strike="noStrike" cap="none">
                <a:solidFill>
                  <a:schemeClr val="dk1"/>
                </a:solidFill>
                <a:latin typeface="Noto Sans JP"/>
                <a:ea typeface="Noto Sans JP"/>
                <a:cs typeface="Noto Sans JP"/>
                <a:sym typeface="Noto Sans JP"/>
              </a:rPr>
              <a:t>国の財政をみてみよう③</a:t>
            </a:r>
            <a:endParaRPr sz="1400" b="0" i="0" u="none" strike="noStrike" cap="none">
              <a:solidFill>
                <a:srgbClr val="000000"/>
              </a:solidFill>
              <a:latin typeface="Arial"/>
              <a:ea typeface="Arial"/>
              <a:cs typeface="Arial"/>
              <a:sym typeface="Arial"/>
            </a:endParaRPr>
          </a:p>
        </p:txBody>
      </p:sp>
      <p:sp>
        <p:nvSpPr>
          <p:cNvPr id="874" name="Google Shape;874;p50"/>
          <p:cNvSpPr txBox="1">
            <a:spLocks noGrp="1"/>
          </p:cNvSpPr>
          <p:nvPr>
            <p:ph type="sldNum" idx="12"/>
          </p:nvPr>
        </p:nvSpPr>
        <p:spPr>
          <a:xfrm>
            <a:off x="8769893" y="6443281"/>
            <a:ext cx="374100" cy="298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1200"/>
              <a:buFont typeface="Arial"/>
              <a:buNone/>
            </a:pPr>
            <a:fld id="{00000000-1234-1234-1234-123412341234}" type="slidenum">
              <a:rPr lang="en-US" altLang="ja"/>
              <a:t>19</a:t>
            </a:fld>
            <a:endParaRPr/>
          </a:p>
        </p:txBody>
      </p:sp>
      <p:grpSp>
        <p:nvGrpSpPr>
          <p:cNvPr id="875" name="Google Shape;875;p50"/>
          <p:cNvGrpSpPr/>
          <p:nvPr/>
        </p:nvGrpSpPr>
        <p:grpSpPr>
          <a:xfrm>
            <a:off x="306265" y="1174782"/>
            <a:ext cx="4604136" cy="259552"/>
            <a:chOff x="643082" y="2567207"/>
            <a:chExt cx="4604136" cy="259552"/>
          </a:xfrm>
        </p:grpSpPr>
        <p:sp>
          <p:nvSpPr>
            <p:cNvPr id="876" name="Google Shape;876;p50"/>
            <p:cNvSpPr txBox="1"/>
            <p:nvPr/>
          </p:nvSpPr>
          <p:spPr>
            <a:xfrm>
              <a:off x="643082" y="2567207"/>
              <a:ext cx="1490100" cy="231000"/>
            </a:xfrm>
            <a:prstGeom prst="rect">
              <a:avLst/>
            </a:prstGeom>
            <a:noFill/>
            <a:ln>
              <a:noFill/>
            </a:ln>
          </p:spPr>
          <p:txBody>
            <a:bodyPr spcFirstLastPara="1" wrap="square" lIns="0" tIns="0" rIns="0" bIns="0" anchor="t" anchorCtr="0">
              <a:spAutoFit/>
            </a:bodyPr>
            <a:lstStyle/>
            <a:p>
              <a:pPr marL="185814" marR="4688" lvl="0" indent="-174678" algn="ctr" rtl="0">
                <a:lnSpc>
                  <a:spcPct val="113999"/>
                </a:lnSpc>
                <a:spcBef>
                  <a:spcPts val="0"/>
                </a:spcBef>
                <a:spcAft>
                  <a:spcPts val="0"/>
                </a:spcAft>
                <a:buClr>
                  <a:srgbClr val="000000"/>
                </a:buClr>
                <a:buSzPts val="1500"/>
                <a:buFont typeface="Arial"/>
                <a:buNone/>
              </a:pPr>
              <a:r>
                <a:rPr lang="ja" sz="1500" b="1" i="0" u="none" strike="noStrike" cap="none">
                  <a:solidFill>
                    <a:srgbClr val="231916"/>
                  </a:solidFill>
                  <a:latin typeface="Noto Sans JP"/>
                  <a:ea typeface="Noto Sans JP"/>
                  <a:cs typeface="Noto Sans JP"/>
                  <a:sym typeface="Noto Sans JP"/>
                </a:rPr>
                <a:t>日本の高齢化率</a:t>
              </a:r>
              <a:endParaRPr sz="1500" b="1" i="0" u="none" strike="noStrike" cap="none">
                <a:solidFill>
                  <a:srgbClr val="231916"/>
                </a:solidFill>
                <a:latin typeface="Noto Sans JP"/>
                <a:ea typeface="Noto Sans JP"/>
                <a:cs typeface="Noto Sans JP"/>
                <a:sym typeface="Noto Sans JP"/>
              </a:endParaRPr>
            </a:p>
          </p:txBody>
        </p:sp>
        <p:sp>
          <p:nvSpPr>
            <p:cNvPr id="877" name="Google Shape;877;p50"/>
            <p:cNvSpPr txBox="1"/>
            <p:nvPr/>
          </p:nvSpPr>
          <p:spPr>
            <a:xfrm>
              <a:off x="2091518" y="2572959"/>
              <a:ext cx="3155700" cy="253800"/>
            </a:xfrm>
            <a:prstGeom prst="rect">
              <a:avLst/>
            </a:prstGeom>
            <a:noFill/>
            <a:ln>
              <a:noFill/>
            </a:ln>
          </p:spPr>
          <p:txBody>
            <a:bodyPr spcFirstLastPara="1" wrap="square" lIns="91425" tIns="45700" rIns="91425" bIns="45700" anchor="t" anchorCtr="0">
              <a:spAutoFit/>
            </a:bodyPr>
            <a:lstStyle/>
            <a:p>
              <a:pPr marL="325324" marR="0" lvl="0" indent="-325324" algn="l" rtl="0">
                <a:lnSpc>
                  <a:spcPct val="100000"/>
                </a:lnSpc>
                <a:spcBef>
                  <a:spcPts val="0"/>
                </a:spcBef>
                <a:spcAft>
                  <a:spcPts val="0"/>
                </a:spcAft>
                <a:buClr>
                  <a:srgbClr val="000000"/>
                </a:buClr>
                <a:buSzPts val="1050"/>
                <a:buFont typeface="Arial"/>
                <a:buNone/>
              </a:pPr>
              <a:r>
                <a:rPr lang="ja" sz="1050" b="1" i="0" u="none" strike="noStrike" cap="none">
                  <a:solidFill>
                    <a:srgbClr val="000000"/>
                  </a:solidFill>
                  <a:latin typeface="Noto Sans JP"/>
                  <a:ea typeface="Noto Sans JP"/>
                  <a:cs typeface="Noto Sans JP"/>
                  <a:sym typeface="Noto Sans JP"/>
                </a:rPr>
                <a:t>(高齢化率＝総人口に占める65歳以上人口の割合)</a:t>
              </a:r>
              <a:endParaRPr sz="1400" b="1" i="0" u="none" strike="noStrike" cap="none">
                <a:solidFill>
                  <a:srgbClr val="000000"/>
                </a:solidFill>
                <a:latin typeface="Arial"/>
                <a:ea typeface="Arial"/>
                <a:cs typeface="Arial"/>
                <a:sym typeface="Arial"/>
              </a:endParaRPr>
            </a:p>
          </p:txBody>
        </p:sp>
      </p:grpSp>
      <p:grpSp>
        <p:nvGrpSpPr>
          <p:cNvPr id="878" name="Google Shape;878;p50"/>
          <p:cNvGrpSpPr/>
          <p:nvPr/>
        </p:nvGrpSpPr>
        <p:grpSpPr>
          <a:xfrm>
            <a:off x="-132987" y="1500681"/>
            <a:ext cx="9144003" cy="4527343"/>
            <a:chOff x="-132987" y="1500681"/>
            <a:chExt cx="9144003" cy="4527343"/>
          </a:xfrm>
        </p:grpSpPr>
        <p:sp>
          <p:nvSpPr>
            <p:cNvPr id="879" name="Google Shape;879;p50"/>
            <p:cNvSpPr txBox="1"/>
            <p:nvPr/>
          </p:nvSpPr>
          <p:spPr>
            <a:xfrm>
              <a:off x="562605" y="5781724"/>
              <a:ext cx="8330700" cy="246300"/>
            </a:xfrm>
            <a:prstGeom prst="rect">
              <a:avLst/>
            </a:prstGeom>
            <a:noFill/>
            <a:ln>
              <a:noFill/>
            </a:ln>
          </p:spPr>
          <p:txBody>
            <a:bodyPr spcFirstLastPara="1" wrap="square" lIns="0" tIns="0" rIns="0" bIns="0" anchor="t" anchorCtr="0">
              <a:spAutoFit/>
            </a:bodyPr>
            <a:lstStyle/>
            <a:p>
              <a:pPr marL="11723" marR="0" lvl="0" indent="0" algn="l" rtl="0">
                <a:lnSpc>
                  <a:spcPct val="100000"/>
                </a:lnSpc>
                <a:spcBef>
                  <a:spcPts val="0"/>
                </a:spcBef>
                <a:spcAft>
                  <a:spcPts val="0"/>
                </a:spcAft>
                <a:buClr>
                  <a:srgbClr val="000000"/>
                </a:buClr>
                <a:buSzPts val="800"/>
                <a:buFont typeface="Arial"/>
                <a:buNone/>
              </a:pPr>
              <a:r>
                <a:rPr lang="ja" sz="800" b="0" i="0" u="none" strike="noStrike" cap="none">
                  <a:solidFill>
                    <a:srgbClr val="000000"/>
                  </a:solidFill>
                  <a:latin typeface="Noto Sans JP"/>
                  <a:ea typeface="Noto Sans JP"/>
                  <a:cs typeface="Noto Sans JP"/>
                  <a:sym typeface="Noto Sans JP"/>
                </a:rPr>
                <a:t>出所 ： 日本：総務省「人口推計」、国立社会保障・人口問題研究所　「日本の将来推計人口（令和５年推計）」（出生中位・死亡中位仮定）</a:t>
              </a:r>
              <a:endParaRPr sz="800" b="0" i="0" u="none" strike="noStrike" cap="none">
                <a:solidFill>
                  <a:srgbClr val="000000"/>
                </a:solidFill>
                <a:latin typeface="Noto Sans JP"/>
                <a:ea typeface="Noto Sans JP"/>
                <a:cs typeface="Noto Sans JP"/>
                <a:sym typeface="Noto Sans JP"/>
              </a:endParaRPr>
            </a:p>
            <a:p>
              <a:pPr marL="360000" marR="0" lvl="0" indent="0" algn="l" rtl="0">
                <a:lnSpc>
                  <a:spcPct val="100000"/>
                </a:lnSpc>
                <a:spcBef>
                  <a:spcPts val="0"/>
                </a:spcBef>
                <a:spcAft>
                  <a:spcPts val="0"/>
                </a:spcAft>
                <a:buClr>
                  <a:srgbClr val="000000"/>
                </a:buClr>
                <a:buSzPts val="800"/>
                <a:buFont typeface="Arial"/>
                <a:buNone/>
              </a:pPr>
              <a:r>
                <a:rPr lang="ja" sz="800" b="0" i="0" u="none" strike="noStrike" cap="none">
                  <a:solidFill>
                    <a:srgbClr val="000000"/>
                  </a:solidFill>
                  <a:latin typeface="Noto Sans JP"/>
                  <a:ea typeface="Noto Sans JP"/>
                  <a:cs typeface="Noto Sans JP"/>
                  <a:sym typeface="Noto Sans JP"/>
                </a:rPr>
                <a:t>諸外国：国連“World Population Prospects 2022”</a:t>
              </a:r>
              <a:endParaRPr sz="1400" b="0" i="0" u="none" strike="noStrike" cap="none">
                <a:solidFill>
                  <a:srgbClr val="000000"/>
                </a:solidFill>
                <a:latin typeface="Arial"/>
                <a:ea typeface="Arial"/>
                <a:cs typeface="Arial"/>
                <a:sym typeface="Arial"/>
              </a:endParaRPr>
            </a:p>
          </p:txBody>
        </p:sp>
        <p:grpSp>
          <p:nvGrpSpPr>
            <p:cNvPr id="880" name="Google Shape;880;p50"/>
            <p:cNvGrpSpPr/>
            <p:nvPr/>
          </p:nvGrpSpPr>
          <p:grpSpPr>
            <a:xfrm>
              <a:off x="-132987" y="1500681"/>
              <a:ext cx="9144003" cy="4214814"/>
              <a:chOff x="-132987" y="1500681"/>
              <a:chExt cx="9144003" cy="4214814"/>
            </a:xfrm>
          </p:grpSpPr>
          <p:pic>
            <p:nvPicPr>
              <p:cNvPr id="881" name="Google Shape;881;p50"/>
              <p:cNvPicPr preferRelativeResize="0"/>
              <p:nvPr/>
            </p:nvPicPr>
            <p:blipFill rotWithShape="1">
              <a:blip r:embed="rId3">
                <a:alphaModFix/>
              </a:blip>
              <a:srcRect/>
              <a:stretch/>
            </p:blipFill>
            <p:spPr>
              <a:xfrm>
                <a:off x="-132987" y="1500681"/>
                <a:ext cx="9144003" cy="4214814"/>
              </a:xfrm>
              <a:prstGeom prst="rect">
                <a:avLst/>
              </a:prstGeom>
              <a:noFill/>
              <a:ln>
                <a:noFill/>
              </a:ln>
            </p:spPr>
          </p:pic>
          <p:sp>
            <p:nvSpPr>
              <p:cNvPr id="882" name="Google Shape;882;p50"/>
              <p:cNvSpPr/>
              <p:nvPr/>
            </p:nvSpPr>
            <p:spPr>
              <a:xfrm>
                <a:off x="4372225" y="2112425"/>
                <a:ext cx="832500" cy="4572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83" name="Google Shape;883;p50"/>
            <p:cNvSpPr txBox="1"/>
            <p:nvPr/>
          </p:nvSpPr>
          <p:spPr>
            <a:xfrm>
              <a:off x="4528442" y="2360870"/>
              <a:ext cx="820500" cy="310200"/>
            </a:xfrm>
            <a:prstGeom prst="rect">
              <a:avLst/>
            </a:prstGeom>
            <a:noFill/>
            <a:ln>
              <a:noFill/>
            </a:ln>
          </p:spPr>
          <p:txBody>
            <a:bodyPr spcFirstLastPara="1" wrap="square" lIns="0" tIns="0" rIns="0" bIns="0" anchor="t" anchorCtr="0">
              <a:spAutoFit/>
            </a:bodyPr>
            <a:lstStyle/>
            <a:p>
              <a:pPr marL="196951" marR="4687" lvl="0" indent="-185813" algn="l" rtl="0">
                <a:lnSpc>
                  <a:spcPct val="101499"/>
                </a:lnSpc>
                <a:spcBef>
                  <a:spcPts val="0"/>
                </a:spcBef>
                <a:spcAft>
                  <a:spcPts val="0"/>
                </a:spcAft>
                <a:buClr>
                  <a:srgbClr val="000000"/>
                </a:buClr>
                <a:buSzPts val="1000"/>
                <a:buFont typeface="Arial"/>
                <a:buNone/>
              </a:pPr>
              <a:r>
                <a:rPr lang="ja" sz="1000" b="1" i="0" u="none" strike="noStrike" cap="none">
                  <a:solidFill>
                    <a:srgbClr val="000000"/>
                  </a:solidFill>
                  <a:latin typeface="Noto Sans JP"/>
                  <a:ea typeface="Noto Sans JP"/>
                  <a:cs typeface="Noto Sans JP"/>
                  <a:sym typeface="Noto Sans JP"/>
                </a:rPr>
                <a:t>（2024年）  29.4</a:t>
              </a:r>
              <a:endParaRPr sz="1000" b="1" i="0" u="none" strike="noStrike" cap="none">
                <a:solidFill>
                  <a:srgbClr val="000000"/>
                </a:solidFill>
                <a:latin typeface="Noto Sans JP"/>
                <a:ea typeface="Noto Sans JP"/>
                <a:cs typeface="Noto Sans JP"/>
                <a:sym typeface="Noto Sans JP"/>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5"/>
                                        </p:tgtEl>
                                        <p:attrNameLst>
                                          <p:attrName>style.visibility</p:attrName>
                                        </p:attrNameLst>
                                      </p:cBhvr>
                                      <p:to>
                                        <p:strVal val="visible"/>
                                      </p:to>
                                    </p:set>
                                    <p:animEffect transition="in" filter="fade">
                                      <p:cBhvr>
                                        <p:cTn id="7" dur="600"/>
                                        <p:tgtEl>
                                          <p:spTgt spid="8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78"/>
                                        </p:tgtEl>
                                        <p:attrNameLst>
                                          <p:attrName>style.visibility</p:attrName>
                                        </p:attrNameLst>
                                      </p:cBhvr>
                                      <p:to>
                                        <p:strVal val="visible"/>
                                      </p:to>
                                    </p:set>
                                    <p:animEffect transition="in" filter="fade">
                                      <p:cBhvr>
                                        <p:cTn id="12" dur="1000"/>
                                        <p:tgtEl>
                                          <p:spTgt spid="8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33"/>
          <p:cNvPicPr preferRelativeResize="0"/>
          <p:nvPr/>
        </p:nvPicPr>
        <p:blipFill rotWithShape="1">
          <a:blip r:embed="rId3">
            <a:alphaModFix/>
          </a:blip>
          <a:srcRect/>
          <a:stretch/>
        </p:blipFill>
        <p:spPr>
          <a:xfrm>
            <a:off x="240031" y="882587"/>
            <a:ext cx="8571030" cy="5060737"/>
          </a:xfrm>
          <a:prstGeom prst="rect">
            <a:avLst/>
          </a:prstGeom>
          <a:noFill/>
          <a:ln>
            <a:noFill/>
          </a:ln>
        </p:spPr>
      </p:pic>
      <p:grpSp>
        <p:nvGrpSpPr>
          <p:cNvPr id="249" name="Google Shape;249;p33"/>
          <p:cNvGrpSpPr/>
          <p:nvPr/>
        </p:nvGrpSpPr>
        <p:grpSpPr>
          <a:xfrm>
            <a:off x="287921" y="6410880"/>
            <a:ext cx="8532000" cy="374400"/>
            <a:chOff x="322211" y="6410880"/>
            <a:chExt cx="8532000" cy="374400"/>
          </a:xfrm>
        </p:grpSpPr>
        <p:sp>
          <p:nvSpPr>
            <p:cNvPr id="250" name="Google Shape;250;p33"/>
            <p:cNvSpPr/>
            <p:nvPr/>
          </p:nvSpPr>
          <p:spPr>
            <a:xfrm>
              <a:off x="322211" y="6410880"/>
              <a:ext cx="8532000" cy="374400"/>
            </a:xfrm>
            <a:prstGeom prst="rect">
              <a:avLst/>
            </a:prstGeom>
            <a:noFill/>
            <a:ln w="22225" cap="flat" cmpd="sng">
              <a:solidFill>
                <a:srgbClr val="005B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Noto Sans JP"/>
                <a:ea typeface="Noto Sans JP"/>
                <a:cs typeface="Noto Sans JP"/>
                <a:sym typeface="Noto Sans JP"/>
              </a:endParaRPr>
            </a:p>
          </p:txBody>
        </p:sp>
        <p:sp>
          <p:nvSpPr>
            <p:cNvPr id="251" name="Google Shape;251;p33"/>
            <p:cNvSpPr/>
            <p:nvPr/>
          </p:nvSpPr>
          <p:spPr>
            <a:xfrm>
              <a:off x="322212" y="6449705"/>
              <a:ext cx="8497741" cy="296751"/>
            </a:xfrm>
            <a:prstGeom prst="rect">
              <a:avLst/>
            </a:prstGeom>
            <a:solidFill>
              <a:srgbClr val="CCECFF">
                <a:alpha val="29019"/>
              </a:srgbClr>
            </a:solidFill>
            <a:ln w="9525" cap="flat" cmpd="sng">
              <a:solidFill>
                <a:srgbClr val="005BAD"/>
              </a:solidFill>
              <a:prstDash val="dash"/>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Noto Sans JP"/>
                <a:ea typeface="Noto Sans JP"/>
                <a:cs typeface="Noto Sans JP"/>
                <a:sym typeface="Noto Sans JP"/>
              </a:endParaRPr>
            </a:p>
          </p:txBody>
        </p:sp>
      </p:grpSp>
      <p:cxnSp>
        <p:nvCxnSpPr>
          <p:cNvPr id="252" name="Google Shape;252;p33">
            <a:hlinkClick r:id="" action="ppaction://hlinkshowjump?jump=previousslide"/>
          </p:cNvPr>
          <p:cNvCxnSpPr/>
          <p:nvPr/>
        </p:nvCxnSpPr>
        <p:spPr>
          <a:xfrm>
            <a:off x="8458200" y="228600"/>
            <a:ext cx="228600" cy="0"/>
          </a:xfrm>
          <a:prstGeom prst="straightConnector1">
            <a:avLst/>
          </a:prstGeom>
          <a:noFill/>
          <a:ln w="50800" cap="flat" cmpd="sng">
            <a:solidFill>
              <a:srgbClr val="FFFFFF"/>
            </a:solidFill>
            <a:prstDash val="solid"/>
            <a:round/>
            <a:headEnd type="triangle" w="med" len="med"/>
            <a:tailEnd type="none" w="sm" len="sm"/>
          </a:ln>
        </p:spPr>
      </p:cxnSp>
      <p:cxnSp>
        <p:nvCxnSpPr>
          <p:cNvPr id="253" name="Google Shape;253;p33">
            <a:hlinkClick r:id="" action="ppaction://hlinkshowjump?jump=nextslide"/>
          </p:cNvPr>
          <p:cNvCxnSpPr/>
          <p:nvPr/>
        </p:nvCxnSpPr>
        <p:spPr>
          <a:xfrm>
            <a:off x="8763000" y="228600"/>
            <a:ext cx="228600" cy="0"/>
          </a:xfrm>
          <a:prstGeom prst="straightConnector1">
            <a:avLst/>
          </a:prstGeom>
          <a:noFill/>
          <a:ln w="50800" cap="flat" cmpd="sng">
            <a:solidFill>
              <a:srgbClr val="FFFFFF"/>
            </a:solidFill>
            <a:prstDash val="solid"/>
            <a:round/>
            <a:headEnd type="none" w="sm" len="sm"/>
            <a:tailEnd type="triangle" w="med" len="med"/>
          </a:ln>
        </p:spPr>
      </p:cxnSp>
      <p:sp>
        <p:nvSpPr>
          <p:cNvPr id="254" name="Google Shape;254;p33"/>
          <p:cNvSpPr txBox="1">
            <a:spLocks noGrp="1"/>
          </p:cNvSpPr>
          <p:nvPr>
            <p:ph type="sldNum" idx="12"/>
          </p:nvPr>
        </p:nvSpPr>
        <p:spPr>
          <a:xfrm>
            <a:off x="8769893" y="6443281"/>
            <a:ext cx="374107" cy="29842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altLang="ja"/>
              <a:t>2</a:t>
            </a:fld>
            <a:endParaRPr/>
          </a:p>
        </p:txBody>
      </p:sp>
      <p:sp>
        <p:nvSpPr>
          <p:cNvPr id="255" name="Google Shape;255;p33"/>
          <p:cNvSpPr txBox="1"/>
          <p:nvPr/>
        </p:nvSpPr>
        <p:spPr>
          <a:xfrm>
            <a:off x="762244" y="6473251"/>
            <a:ext cx="5957080"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ja" sz="1100" b="1" i="0" u="none" strike="noStrike" cap="none">
                <a:solidFill>
                  <a:srgbClr val="005BAD"/>
                </a:solidFill>
                <a:latin typeface="Noto Sans JP"/>
                <a:ea typeface="Noto Sans JP"/>
                <a:cs typeface="Noto Sans JP"/>
                <a:sym typeface="Noto Sans JP"/>
              </a:rPr>
              <a:t>身近な税金をもっと調べよう　</a:t>
            </a:r>
            <a:r>
              <a:rPr lang="ja" sz="1100" b="0" i="0" u="sng" strike="noStrike" cap="none">
                <a:solidFill>
                  <a:schemeClr val="hlink"/>
                </a:solidFill>
                <a:latin typeface="Arial"/>
                <a:ea typeface="Arial"/>
                <a:cs typeface="Arial"/>
                <a:sym typeface="Arial"/>
                <a:hlinkClick r:id="rId4"/>
              </a:rPr>
              <a:t>https://www.mof.go.jp/tax_information/index.html </a:t>
            </a:r>
            <a:r>
              <a:rPr lang="ja" sz="1000" b="0" i="0" u="none" strike="noStrike" cap="none">
                <a:solidFill>
                  <a:schemeClr val="dk1"/>
                </a:solidFill>
                <a:latin typeface="Noto Sans JP"/>
                <a:ea typeface="Noto Sans JP"/>
                <a:cs typeface="Noto Sans JP"/>
                <a:sym typeface="Noto Sans JP"/>
              </a:rPr>
              <a:t>(財務省HP）</a:t>
            </a:r>
            <a:endParaRPr sz="1100" b="0" i="0" u="none" strike="noStrike" cap="none">
              <a:solidFill>
                <a:schemeClr val="dk1"/>
              </a:solidFill>
              <a:latin typeface="Noto Sans JP"/>
              <a:ea typeface="Noto Sans JP"/>
              <a:cs typeface="Noto Sans JP"/>
              <a:sym typeface="Noto Sans JP"/>
            </a:endParaRPr>
          </a:p>
        </p:txBody>
      </p:sp>
      <p:sp>
        <p:nvSpPr>
          <p:cNvPr id="256" name="Google Shape;256;p33"/>
          <p:cNvSpPr txBox="1"/>
          <p:nvPr/>
        </p:nvSpPr>
        <p:spPr>
          <a:xfrm>
            <a:off x="240030" y="134966"/>
            <a:ext cx="8771002"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500"/>
              <a:buFont typeface="Arial"/>
              <a:buNone/>
            </a:pPr>
            <a:r>
              <a:rPr lang="ja" sz="2500" b="1" i="0" u="none" strike="noStrike" cap="none">
                <a:solidFill>
                  <a:srgbClr val="005BAD"/>
                </a:solidFill>
                <a:latin typeface="Noto Sans JP"/>
                <a:ea typeface="Noto Sans JP"/>
                <a:cs typeface="Noto Sans JP"/>
                <a:sym typeface="Noto Sans JP"/>
              </a:rPr>
              <a:t>１</a:t>
            </a:r>
            <a:r>
              <a:rPr lang="ja" sz="2200" b="1" i="0" u="none" strike="noStrike" cap="none">
                <a:solidFill>
                  <a:srgbClr val="005BAD"/>
                </a:solidFill>
                <a:latin typeface="Noto Sans JP"/>
                <a:ea typeface="Noto Sans JP"/>
                <a:cs typeface="Noto Sans JP"/>
                <a:sym typeface="Noto Sans JP"/>
              </a:rPr>
              <a:t>. </a:t>
            </a:r>
            <a:r>
              <a:rPr lang="ja" sz="2200" b="1" i="0" u="none" strike="noStrike" cap="none">
                <a:solidFill>
                  <a:schemeClr val="dk1"/>
                </a:solidFill>
                <a:latin typeface="Noto Sans JP"/>
                <a:ea typeface="Noto Sans JP"/>
                <a:cs typeface="Noto Sans JP"/>
                <a:sym typeface="Noto Sans JP"/>
              </a:rPr>
              <a:t>生活と税金の関わりについて考えてみよう </a:t>
            </a:r>
            <a:endParaRPr sz="1400" b="0" i="0" u="none" strike="noStrike" cap="none">
              <a:solidFill>
                <a:srgbClr val="000000"/>
              </a:solidFill>
              <a:latin typeface="Arial"/>
              <a:ea typeface="Arial"/>
              <a:cs typeface="Arial"/>
              <a:sym typeface="Arial"/>
            </a:endParaRPr>
          </a:p>
        </p:txBody>
      </p:sp>
      <p:grpSp>
        <p:nvGrpSpPr>
          <p:cNvPr id="257" name="Google Shape;257;p33"/>
          <p:cNvGrpSpPr/>
          <p:nvPr/>
        </p:nvGrpSpPr>
        <p:grpSpPr>
          <a:xfrm>
            <a:off x="-29057" y="6108719"/>
            <a:ext cx="832606" cy="749280"/>
            <a:chOff x="-35154" y="5996310"/>
            <a:chExt cx="945432" cy="850815"/>
          </a:xfrm>
        </p:grpSpPr>
        <p:sp>
          <p:nvSpPr>
            <p:cNvPr id="258" name="Google Shape;258;p33"/>
            <p:cNvSpPr/>
            <p:nvPr/>
          </p:nvSpPr>
          <p:spPr>
            <a:xfrm rot="5400000">
              <a:off x="29731" y="6013480"/>
              <a:ext cx="803912" cy="863377"/>
            </a:xfrm>
            <a:custGeom>
              <a:avLst/>
              <a:gdLst/>
              <a:ahLst/>
              <a:cxnLst/>
              <a:rect l="l" t="t" r="r" b="b"/>
              <a:pathLst>
                <a:path w="803912" h="863377" extrusionOk="0">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9" name="Google Shape;259;p33"/>
            <p:cNvSpPr/>
            <p:nvPr/>
          </p:nvSpPr>
          <p:spPr>
            <a:xfrm rot="5400000">
              <a:off x="29731" y="5966578"/>
              <a:ext cx="850815" cy="910278"/>
            </a:xfrm>
            <a:custGeom>
              <a:avLst/>
              <a:gdLst/>
              <a:ahLst/>
              <a:cxnLst/>
              <a:rect l="l" t="t" r="r" b="b"/>
              <a:pathLst>
                <a:path w="850815" h="910278" extrusionOk="0">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0" name="Google Shape;260;p33"/>
            <p:cNvSpPr txBox="1"/>
            <p:nvPr/>
          </p:nvSpPr>
          <p:spPr>
            <a:xfrm>
              <a:off x="-35154" y="6181034"/>
              <a:ext cx="825671" cy="5847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350"/>
                <a:buFont typeface="Arial"/>
                <a:buNone/>
              </a:pPr>
              <a:r>
                <a:rPr lang="ja" sz="1350" b="1" i="0" u="none" strike="noStrike" cap="none">
                  <a:solidFill>
                    <a:srgbClr val="005BAD"/>
                  </a:solidFill>
                  <a:latin typeface="Noto Sans JP"/>
                  <a:ea typeface="Noto Sans JP"/>
                  <a:cs typeface="Noto Sans JP"/>
                  <a:sym typeface="Noto Sans JP"/>
                </a:rPr>
                <a:t>もっと</a:t>
              </a:r>
              <a:endParaRPr sz="1350" b="1" i="0" u="none" strike="noStrike" cap="none">
                <a:solidFill>
                  <a:srgbClr val="005BAD"/>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1350"/>
                <a:buFont typeface="Arial"/>
                <a:buNone/>
              </a:pPr>
              <a:r>
                <a:rPr lang="ja" sz="1350" b="1" i="0" u="none" strike="noStrike" cap="none">
                  <a:solidFill>
                    <a:srgbClr val="005BAD"/>
                  </a:solidFill>
                  <a:latin typeface="Noto Sans JP"/>
                  <a:ea typeface="Noto Sans JP"/>
                  <a:cs typeface="Noto Sans JP"/>
                  <a:sym typeface="Noto Sans JP"/>
                </a:rPr>
                <a:t>詳しく</a:t>
              </a:r>
              <a:endParaRPr sz="1350" b="1" i="0" u="none" strike="noStrike" cap="none">
                <a:solidFill>
                  <a:srgbClr val="005BAD"/>
                </a:solidFill>
                <a:latin typeface="Noto Sans JP"/>
                <a:ea typeface="Noto Sans JP"/>
                <a:cs typeface="Noto Sans JP"/>
                <a:sym typeface="Noto Sans JP"/>
              </a:endParaRPr>
            </a:p>
          </p:txBody>
        </p:sp>
      </p:grpSp>
      <p:grpSp>
        <p:nvGrpSpPr>
          <p:cNvPr id="261" name="Google Shape;261;p33"/>
          <p:cNvGrpSpPr/>
          <p:nvPr/>
        </p:nvGrpSpPr>
        <p:grpSpPr>
          <a:xfrm>
            <a:off x="543947" y="1116027"/>
            <a:ext cx="2160591" cy="792000"/>
            <a:chOff x="543947" y="1116027"/>
            <a:chExt cx="2160591" cy="792000"/>
          </a:xfrm>
        </p:grpSpPr>
        <p:grpSp>
          <p:nvGrpSpPr>
            <p:cNvPr id="262" name="Google Shape;262;p33"/>
            <p:cNvGrpSpPr/>
            <p:nvPr/>
          </p:nvGrpSpPr>
          <p:grpSpPr>
            <a:xfrm>
              <a:off x="543947" y="1116027"/>
              <a:ext cx="2160591" cy="792000"/>
              <a:chOff x="403588" y="1116027"/>
              <a:chExt cx="2160591" cy="792000"/>
            </a:xfrm>
          </p:grpSpPr>
          <p:sp>
            <p:nvSpPr>
              <p:cNvPr id="263" name="Google Shape;263;p33"/>
              <p:cNvSpPr/>
              <p:nvPr/>
            </p:nvSpPr>
            <p:spPr>
              <a:xfrm>
                <a:off x="403588" y="1116027"/>
                <a:ext cx="2160591" cy="792000"/>
              </a:xfrm>
              <a:prstGeom prst="rect">
                <a:avLst/>
              </a:prstGeom>
              <a:solidFill>
                <a:schemeClr val="lt1">
                  <a:alpha val="89019"/>
                </a:schemeClr>
              </a:solidFill>
              <a:ln w="19050" cap="flat" cmpd="sng">
                <a:solidFill>
                  <a:srgbClr val="005BAD"/>
                </a:solidFill>
                <a:prstDash val="solid"/>
                <a:round/>
                <a:headEnd type="none" w="sm" len="sm"/>
                <a:tailEnd type="none" w="sm" len="sm"/>
              </a:ln>
            </p:spPr>
            <p:txBody>
              <a:bodyPr spcFirstLastPara="1" wrap="square" lIns="36000" tIns="0" rIns="0" bIns="0" anchor="ctr" anchorCtr="0">
                <a:noAutofit/>
              </a:bodyPr>
              <a:lstStyle/>
              <a:p>
                <a:pPr marL="0" marR="0" lvl="0" indent="0" algn="l" rtl="0">
                  <a:lnSpc>
                    <a:spcPct val="100000"/>
                  </a:lnSpc>
                  <a:spcBef>
                    <a:spcPts val="0"/>
                  </a:spcBef>
                  <a:spcAft>
                    <a:spcPts val="0"/>
                  </a:spcAft>
                  <a:buClr>
                    <a:srgbClr val="005BAD"/>
                  </a:buClr>
                  <a:buSzPts val="1800"/>
                  <a:buFont typeface="Noto Sans JP"/>
                  <a:buNone/>
                </a:pPr>
                <a:r>
                  <a:rPr lang="ja" sz="1800" b="1" i="0" u="none" strike="noStrike" cap="none">
                    <a:solidFill>
                      <a:srgbClr val="005BAD"/>
                    </a:solidFill>
                    <a:latin typeface="Noto Sans JP"/>
                    <a:ea typeface="Noto Sans JP"/>
                    <a:cs typeface="Noto Sans JP"/>
                    <a:sym typeface="Noto Sans JP"/>
                  </a:rPr>
                  <a:t> </a:t>
                </a:r>
                <a:r>
                  <a:rPr lang="ja" sz="2400" b="1" i="0" u="none" strike="noStrike" cap="none">
                    <a:solidFill>
                      <a:srgbClr val="005BAD"/>
                    </a:solidFill>
                    <a:latin typeface="Noto Sans JP"/>
                    <a:ea typeface="Noto Sans JP"/>
                    <a:cs typeface="Noto Sans JP"/>
                    <a:sym typeface="Noto Sans JP"/>
                  </a:rPr>
                  <a:t>家</a:t>
                </a:r>
                <a:endParaRPr sz="1400" b="0" i="0" u="none" strike="noStrike" cap="none">
                  <a:solidFill>
                    <a:srgbClr val="000000"/>
                  </a:solidFill>
                  <a:latin typeface="Arial"/>
                  <a:ea typeface="Arial"/>
                  <a:cs typeface="Arial"/>
                  <a:sym typeface="Arial"/>
                </a:endParaRPr>
              </a:p>
            </p:txBody>
          </p:sp>
          <p:cxnSp>
            <p:nvCxnSpPr>
              <p:cNvPr id="264" name="Google Shape;264;p33"/>
              <p:cNvCxnSpPr/>
              <p:nvPr/>
            </p:nvCxnSpPr>
            <p:spPr>
              <a:xfrm>
                <a:off x="920691" y="1242027"/>
                <a:ext cx="0" cy="540000"/>
              </a:xfrm>
              <a:prstGeom prst="straightConnector1">
                <a:avLst/>
              </a:prstGeom>
              <a:noFill/>
              <a:ln w="22225" cap="flat" cmpd="sng">
                <a:solidFill>
                  <a:srgbClr val="005BAD"/>
                </a:solidFill>
                <a:prstDash val="solid"/>
                <a:round/>
                <a:headEnd type="none" w="sm" len="sm"/>
                <a:tailEnd type="none" w="sm" len="sm"/>
              </a:ln>
            </p:spPr>
          </p:cxnSp>
        </p:grpSp>
        <p:grpSp>
          <p:nvGrpSpPr>
            <p:cNvPr id="265" name="Google Shape;265;p33"/>
            <p:cNvGrpSpPr/>
            <p:nvPr/>
          </p:nvGrpSpPr>
          <p:grpSpPr>
            <a:xfrm>
              <a:off x="1009534" y="1143153"/>
              <a:ext cx="1627500" cy="738966"/>
              <a:chOff x="897608" y="1196604"/>
              <a:chExt cx="1627500" cy="738966"/>
            </a:xfrm>
          </p:grpSpPr>
          <p:sp>
            <p:nvSpPr>
              <p:cNvPr id="266" name="Google Shape;266;p33"/>
              <p:cNvSpPr txBox="1"/>
              <p:nvPr/>
            </p:nvSpPr>
            <p:spPr>
              <a:xfrm>
                <a:off x="897608" y="1196604"/>
                <a:ext cx="1165800" cy="424800"/>
              </a:xfrm>
              <a:prstGeom prst="rect">
                <a:avLst/>
              </a:prstGeom>
              <a:noFill/>
              <a:ln>
                <a:noFill/>
              </a:ln>
            </p:spPr>
            <p:txBody>
              <a:bodyPr spcFirstLastPara="1" wrap="square" lIns="91425" tIns="45700" rIns="91425" bIns="45700" anchor="t" anchorCtr="0">
                <a:spAutoFit/>
              </a:bodyPr>
              <a:lstStyle/>
              <a:p>
                <a:pPr marL="285750" marR="0" lvl="0" indent="-180000" algn="l" rtl="0">
                  <a:lnSpc>
                    <a:spcPct val="100000"/>
                  </a:lnSpc>
                  <a:spcBef>
                    <a:spcPts val="0"/>
                  </a:spcBef>
                  <a:spcAft>
                    <a:spcPts val="0"/>
                  </a:spcAft>
                  <a:buClr>
                    <a:srgbClr val="005BAD"/>
                  </a:buClr>
                  <a:buSzPts val="2160"/>
                  <a:buFont typeface="Arial"/>
                  <a:buChar char="•"/>
                </a:pPr>
                <a:r>
                  <a:rPr lang="ja" sz="1800" b="1" i="0" u="none" strike="noStrike" cap="none">
                    <a:solidFill>
                      <a:srgbClr val="005BAD"/>
                    </a:solidFill>
                    <a:latin typeface="Noto Sans JP"/>
                    <a:ea typeface="Noto Sans JP"/>
                    <a:cs typeface="Noto Sans JP"/>
                    <a:sym typeface="Noto Sans JP"/>
                  </a:rPr>
                  <a:t>住民税</a:t>
                </a:r>
                <a:endParaRPr sz="1400" b="1" i="0" u="none" strike="noStrike" cap="none">
                  <a:solidFill>
                    <a:srgbClr val="000000"/>
                  </a:solidFill>
                  <a:latin typeface="Arial"/>
                  <a:ea typeface="Arial"/>
                  <a:cs typeface="Arial"/>
                  <a:sym typeface="Arial"/>
                </a:endParaRPr>
              </a:p>
            </p:txBody>
          </p:sp>
          <p:sp>
            <p:nvSpPr>
              <p:cNvPr id="267" name="Google Shape;267;p33"/>
              <p:cNvSpPr txBox="1"/>
              <p:nvPr/>
            </p:nvSpPr>
            <p:spPr>
              <a:xfrm>
                <a:off x="897608" y="1510770"/>
                <a:ext cx="1627500" cy="424800"/>
              </a:xfrm>
              <a:prstGeom prst="rect">
                <a:avLst/>
              </a:prstGeom>
              <a:noFill/>
              <a:ln>
                <a:noFill/>
              </a:ln>
            </p:spPr>
            <p:txBody>
              <a:bodyPr spcFirstLastPara="1" wrap="square" lIns="91425" tIns="45700" rIns="91425" bIns="45700" anchor="t" anchorCtr="0">
                <a:spAutoFit/>
              </a:bodyPr>
              <a:lstStyle/>
              <a:p>
                <a:pPr marL="285750" marR="0" lvl="0" indent="-180000" algn="l" rtl="0">
                  <a:lnSpc>
                    <a:spcPct val="100000"/>
                  </a:lnSpc>
                  <a:spcBef>
                    <a:spcPts val="0"/>
                  </a:spcBef>
                  <a:spcAft>
                    <a:spcPts val="0"/>
                  </a:spcAft>
                  <a:buClr>
                    <a:srgbClr val="005BAD"/>
                  </a:buClr>
                  <a:buSzPts val="2160"/>
                  <a:buFont typeface="Arial"/>
                  <a:buChar char="•"/>
                </a:pPr>
                <a:r>
                  <a:rPr lang="ja" sz="1800" b="1" i="0" u="none" strike="noStrike" cap="none">
                    <a:solidFill>
                      <a:srgbClr val="005BAD"/>
                    </a:solidFill>
                    <a:latin typeface="Noto Sans JP"/>
                    <a:ea typeface="Noto Sans JP"/>
                    <a:cs typeface="Noto Sans JP"/>
                    <a:sym typeface="Noto Sans JP"/>
                  </a:rPr>
                  <a:t>固定資産税</a:t>
                </a:r>
                <a:endParaRPr sz="1400" b="1" i="0" u="none" strike="noStrike" cap="none">
                  <a:solidFill>
                    <a:srgbClr val="000000"/>
                  </a:solidFill>
                  <a:latin typeface="Arial"/>
                  <a:ea typeface="Arial"/>
                  <a:cs typeface="Arial"/>
                  <a:sym typeface="Arial"/>
                </a:endParaRPr>
              </a:p>
            </p:txBody>
          </p:sp>
        </p:grpSp>
      </p:grpSp>
      <p:grpSp>
        <p:nvGrpSpPr>
          <p:cNvPr id="268" name="Google Shape;268;p33"/>
          <p:cNvGrpSpPr/>
          <p:nvPr/>
        </p:nvGrpSpPr>
        <p:grpSpPr>
          <a:xfrm>
            <a:off x="4970206" y="1116027"/>
            <a:ext cx="2315497" cy="791657"/>
            <a:chOff x="4970206" y="1164174"/>
            <a:chExt cx="2315497" cy="791657"/>
          </a:xfrm>
        </p:grpSpPr>
        <p:grpSp>
          <p:nvGrpSpPr>
            <p:cNvPr id="269" name="Google Shape;269;p33"/>
            <p:cNvGrpSpPr/>
            <p:nvPr/>
          </p:nvGrpSpPr>
          <p:grpSpPr>
            <a:xfrm>
              <a:off x="4970206" y="1164174"/>
              <a:ext cx="2315497" cy="791657"/>
              <a:chOff x="6297163" y="2594917"/>
              <a:chExt cx="2315497" cy="791657"/>
            </a:xfrm>
          </p:grpSpPr>
          <p:sp>
            <p:nvSpPr>
              <p:cNvPr id="270" name="Google Shape;270;p33"/>
              <p:cNvSpPr/>
              <p:nvPr/>
            </p:nvSpPr>
            <p:spPr>
              <a:xfrm>
                <a:off x="6297163" y="2594917"/>
                <a:ext cx="2315497" cy="791657"/>
              </a:xfrm>
              <a:prstGeom prst="rect">
                <a:avLst/>
              </a:prstGeom>
              <a:solidFill>
                <a:schemeClr val="lt1">
                  <a:alpha val="94117"/>
                </a:schemeClr>
              </a:solidFill>
              <a:ln w="19050" cap="flat" cmpd="sng">
                <a:solidFill>
                  <a:srgbClr val="005BAD"/>
                </a:solidFill>
                <a:prstDash val="solid"/>
                <a:round/>
                <a:headEnd type="none" w="sm" len="sm"/>
                <a:tailEnd type="none" w="sm" len="sm"/>
              </a:ln>
            </p:spPr>
            <p:txBody>
              <a:bodyPr spcFirstLastPara="1" wrap="square" lIns="3600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ja" sz="1800" b="1" i="0" u="none" strike="noStrike" cap="none">
                    <a:solidFill>
                      <a:srgbClr val="005BAD"/>
                    </a:solidFill>
                    <a:latin typeface="Noto Sans JP"/>
                    <a:ea typeface="Noto Sans JP"/>
                    <a:cs typeface="Noto Sans JP"/>
                    <a:sym typeface="Noto Sans JP"/>
                  </a:rPr>
                  <a:t> </a:t>
                </a:r>
                <a:r>
                  <a:rPr lang="ja" sz="2000" b="1" i="0" u="none" strike="noStrike" cap="none">
                    <a:solidFill>
                      <a:srgbClr val="005BAD"/>
                    </a:solidFill>
                    <a:latin typeface="Noto Sans JP"/>
                    <a:ea typeface="Noto Sans JP"/>
                    <a:cs typeface="Noto Sans JP"/>
                    <a:sym typeface="Noto Sans JP"/>
                  </a:rPr>
                  <a:t>会社</a:t>
                </a:r>
                <a:endParaRPr sz="1800" b="1" i="0" u="none" strike="noStrike" cap="none">
                  <a:solidFill>
                    <a:srgbClr val="005BAD"/>
                  </a:solidFill>
                  <a:latin typeface="Noto Sans JP"/>
                  <a:ea typeface="Noto Sans JP"/>
                  <a:cs typeface="Noto Sans JP"/>
                  <a:sym typeface="Noto Sans JP"/>
                </a:endParaRPr>
              </a:p>
            </p:txBody>
          </p:sp>
          <p:cxnSp>
            <p:nvCxnSpPr>
              <p:cNvPr id="271" name="Google Shape;271;p33"/>
              <p:cNvCxnSpPr/>
              <p:nvPr/>
            </p:nvCxnSpPr>
            <p:spPr>
              <a:xfrm>
                <a:off x="6989438" y="2720745"/>
                <a:ext cx="0" cy="540000"/>
              </a:xfrm>
              <a:prstGeom prst="straightConnector1">
                <a:avLst/>
              </a:prstGeom>
              <a:noFill/>
              <a:ln w="22225" cap="flat" cmpd="sng">
                <a:solidFill>
                  <a:srgbClr val="005BAD"/>
                </a:solidFill>
                <a:prstDash val="solid"/>
                <a:round/>
                <a:headEnd type="none" w="sm" len="sm"/>
                <a:tailEnd type="none" w="sm" len="sm"/>
              </a:ln>
            </p:spPr>
          </p:cxnSp>
        </p:grpSp>
        <p:grpSp>
          <p:nvGrpSpPr>
            <p:cNvPr id="272" name="Google Shape;272;p33"/>
            <p:cNvGrpSpPr/>
            <p:nvPr/>
          </p:nvGrpSpPr>
          <p:grpSpPr>
            <a:xfrm>
              <a:off x="5553237" y="1194825"/>
              <a:ext cx="1718700" cy="731922"/>
              <a:chOff x="6929462" y="2615864"/>
              <a:chExt cx="1718700" cy="731922"/>
            </a:xfrm>
          </p:grpSpPr>
          <p:sp>
            <p:nvSpPr>
              <p:cNvPr id="273" name="Google Shape;273;p33"/>
              <p:cNvSpPr txBox="1"/>
              <p:nvPr/>
            </p:nvSpPr>
            <p:spPr>
              <a:xfrm>
                <a:off x="6929462" y="2615864"/>
                <a:ext cx="1165800" cy="424800"/>
              </a:xfrm>
              <a:prstGeom prst="rect">
                <a:avLst/>
              </a:prstGeom>
              <a:noFill/>
              <a:ln>
                <a:noFill/>
              </a:ln>
            </p:spPr>
            <p:txBody>
              <a:bodyPr spcFirstLastPara="1" wrap="square" lIns="91425" tIns="45700" rIns="91425" bIns="45700" anchor="t" anchorCtr="0">
                <a:spAutoFit/>
              </a:bodyPr>
              <a:lstStyle/>
              <a:p>
                <a:pPr marL="285750" marR="0" lvl="0" indent="-180000" algn="l" rtl="0">
                  <a:lnSpc>
                    <a:spcPct val="100000"/>
                  </a:lnSpc>
                  <a:spcBef>
                    <a:spcPts val="0"/>
                  </a:spcBef>
                  <a:spcAft>
                    <a:spcPts val="0"/>
                  </a:spcAft>
                  <a:buClr>
                    <a:srgbClr val="005BAD"/>
                  </a:buClr>
                  <a:buSzPts val="2160"/>
                  <a:buFont typeface="Arial"/>
                  <a:buChar char="•"/>
                </a:pPr>
                <a:r>
                  <a:rPr lang="ja" sz="1800" b="1" i="0" u="none" strike="noStrike" cap="none">
                    <a:solidFill>
                      <a:srgbClr val="005BAD"/>
                    </a:solidFill>
                    <a:latin typeface="Noto Sans JP"/>
                    <a:ea typeface="Noto Sans JP"/>
                    <a:cs typeface="Noto Sans JP"/>
                    <a:sym typeface="Noto Sans JP"/>
                  </a:rPr>
                  <a:t>法人税</a:t>
                </a:r>
                <a:endParaRPr sz="1400" b="1" i="0" u="none" strike="noStrike" cap="none">
                  <a:solidFill>
                    <a:srgbClr val="000000"/>
                  </a:solidFill>
                  <a:latin typeface="Arial"/>
                  <a:ea typeface="Arial"/>
                  <a:cs typeface="Arial"/>
                  <a:sym typeface="Arial"/>
                </a:endParaRPr>
              </a:p>
            </p:txBody>
          </p:sp>
          <p:sp>
            <p:nvSpPr>
              <p:cNvPr id="274" name="Google Shape;274;p33"/>
              <p:cNvSpPr txBox="1"/>
              <p:nvPr/>
            </p:nvSpPr>
            <p:spPr>
              <a:xfrm>
                <a:off x="6929462" y="2922986"/>
                <a:ext cx="1718700" cy="424800"/>
              </a:xfrm>
              <a:prstGeom prst="rect">
                <a:avLst/>
              </a:prstGeom>
              <a:noFill/>
              <a:ln>
                <a:noFill/>
              </a:ln>
            </p:spPr>
            <p:txBody>
              <a:bodyPr spcFirstLastPara="1" wrap="square" lIns="91425" tIns="45700" rIns="91425" bIns="45700" anchor="t" anchorCtr="0">
                <a:spAutoFit/>
              </a:bodyPr>
              <a:lstStyle/>
              <a:p>
                <a:pPr marL="285750" marR="0" lvl="0" indent="-180000" algn="l" rtl="0">
                  <a:lnSpc>
                    <a:spcPct val="100000"/>
                  </a:lnSpc>
                  <a:spcBef>
                    <a:spcPts val="0"/>
                  </a:spcBef>
                  <a:spcAft>
                    <a:spcPts val="0"/>
                  </a:spcAft>
                  <a:buClr>
                    <a:srgbClr val="005BAD"/>
                  </a:buClr>
                  <a:buSzPts val="2160"/>
                  <a:buFont typeface="Arial"/>
                  <a:buChar char="•"/>
                </a:pPr>
                <a:r>
                  <a:rPr lang="ja" sz="1800" b="1" i="0" u="none" strike="noStrike" cap="none">
                    <a:solidFill>
                      <a:srgbClr val="005BAD"/>
                    </a:solidFill>
                    <a:latin typeface="Noto Sans JP"/>
                    <a:ea typeface="Noto Sans JP"/>
                    <a:cs typeface="Noto Sans JP"/>
                    <a:sym typeface="Noto Sans JP"/>
                  </a:rPr>
                  <a:t>所得税</a:t>
                </a:r>
                <a:r>
                  <a:rPr lang="ja" sz="1600" b="1" i="0" u="none" strike="noStrike" cap="none">
                    <a:solidFill>
                      <a:srgbClr val="005BAD"/>
                    </a:solidFill>
                    <a:latin typeface="Noto Sans JP"/>
                    <a:ea typeface="Noto Sans JP"/>
                    <a:cs typeface="Noto Sans JP"/>
                    <a:sym typeface="Noto Sans JP"/>
                  </a:rPr>
                  <a:t>(給料)</a:t>
                </a:r>
                <a:endParaRPr sz="1800" b="1" i="0" u="none" strike="noStrike" cap="none">
                  <a:solidFill>
                    <a:srgbClr val="005BAD"/>
                  </a:solidFill>
                  <a:latin typeface="Noto Sans JP"/>
                  <a:ea typeface="Noto Sans JP"/>
                  <a:cs typeface="Noto Sans JP"/>
                  <a:sym typeface="Noto Sans JP"/>
                </a:endParaRPr>
              </a:p>
            </p:txBody>
          </p:sp>
        </p:grpSp>
      </p:grpSp>
      <p:grpSp>
        <p:nvGrpSpPr>
          <p:cNvPr id="275" name="Google Shape;275;p33"/>
          <p:cNvGrpSpPr/>
          <p:nvPr/>
        </p:nvGrpSpPr>
        <p:grpSpPr>
          <a:xfrm>
            <a:off x="1034564" y="5556178"/>
            <a:ext cx="7144936" cy="499594"/>
            <a:chOff x="1374708" y="5556178"/>
            <a:chExt cx="7144936" cy="499594"/>
          </a:xfrm>
        </p:grpSpPr>
        <p:grpSp>
          <p:nvGrpSpPr>
            <p:cNvPr id="276" name="Google Shape;276;p33"/>
            <p:cNvGrpSpPr/>
            <p:nvPr/>
          </p:nvGrpSpPr>
          <p:grpSpPr>
            <a:xfrm>
              <a:off x="1374708" y="5556178"/>
              <a:ext cx="7074873" cy="499594"/>
              <a:chOff x="5697777" y="4643078"/>
              <a:chExt cx="3839485" cy="1277643"/>
            </a:xfrm>
          </p:grpSpPr>
          <p:sp>
            <p:nvSpPr>
              <p:cNvPr id="277" name="Google Shape;277;p33"/>
              <p:cNvSpPr/>
              <p:nvPr/>
            </p:nvSpPr>
            <p:spPr>
              <a:xfrm>
                <a:off x="5697777" y="4643078"/>
                <a:ext cx="3839485" cy="1277643"/>
              </a:xfrm>
              <a:prstGeom prst="rect">
                <a:avLst/>
              </a:prstGeom>
              <a:solidFill>
                <a:schemeClr val="lt1">
                  <a:alpha val="80000"/>
                </a:schemeClr>
              </a:solidFill>
              <a:ln w="19050" cap="flat" cmpd="sng">
                <a:solidFill>
                  <a:srgbClr val="005BAD"/>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ja" sz="1800" b="0" i="0" u="none" strike="noStrike" cap="none">
                    <a:solidFill>
                      <a:srgbClr val="005BAD"/>
                    </a:solidFill>
                    <a:latin typeface="Noto Sans JP"/>
                    <a:ea typeface="Noto Sans JP"/>
                    <a:cs typeface="Noto Sans JP"/>
                    <a:sym typeface="Noto Sans JP"/>
                  </a:rPr>
                  <a:t> </a:t>
                </a:r>
                <a:r>
                  <a:rPr lang="ja" sz="2000" b="1" i="0" u="none" strike="noStrike" cap="none">
                    <a:solidFill>
                      <a:srgbClr val="005BAD"/>
                    </a:solidFill>
                    <a:latin typeface="Noto Sans JP"/>
                    <a:ea typeface="Noto Sans JP"/>
                    <a:cs typeface="Noto Sans JP"/>
                    <a:sym typeface="Noto Sans JP"/>
                  </a:rPr>
                  <a:t>外出先</a:t>
                </a:r>
                <a:endParaRPr sz="1800" b="1" i="0" u="none" strike="noStrike" cap="none">
                  <a:solidFill>
                    <a:srgbClr val="005BAD"/>
                  </a:solidFill>
                  <a:latin typeface="Noto Sans JP"/>
                  <a:ea typeface="Noto Sans JP"/>
                  <a:cs typeface="Noto Sans JP"/>
                  <a:sym typeface="Noto Sans JP"/>
                </a:endParaRPr>
              </a:p>
            </p:txBody>
          </p:sp>
          <p:cxnSp>
            <p:nvCxnSpPr>
              <p:cNvPr id="278" name="Google Shape;278;p33"/>
              <p:cNvCxnSpPr/>
              <p:nvPr/>
            </p:nvCxnSpPr>
            <p:spPr>
              <a:xfrm>
                <a:off x="6171505" y="4770744"/>
                <a:ext cx="0" cy="1022313"/>
              </a:xfrm>
              <a:prstGeom prst="straightConnector1">
                <a:avLst/>
              </a:prstGeom>
              <a:noFill/>
              <a:ln w="22225" cap="flat" cmpd="sng">
                <a:solidFill>
                  <a:srgbClr val="005BAD"/>
                </a:solidFill>
                <a:prstDash val="solid"/>
                <a:round/>
                <a:headEnd type="none" w="sm" len="sm"/>
                <a:tailEnd type="none" w="sm" len="sm"/>
              </a:ln>
            </p:spPr>
          </p:cxnSp>
        </p:grpSp>
        <p:grpSp>
          <p:nvGrpSpPr>
            <p:cNvPr id="279" name="Google Shape;279;p33"/>
            <p:cNvGrpSpPr/>
            <p:nvPr/>
          </p:nvGrpSpPr>
          <p:grpSpPr>
            <a:xfrm>
              <a:off x="2145575" y="5593438"/>
              <a:ext cx="6374069" cy="424809"/>
              <a:chOff x="2342409" y="5521881"/>
              <a:chExt cx="6374069" cy="424809"/>
            </a:xfrm>
          </p:grpSpPr>
          <p:sp>
            <p:nvSpPr>
              <p:cNvPr id="280" name="Google Shape;280;p33"/>
              <p:cNvSpPr txBox="1"/>
              <p:nvPr/>
            </p:nvSpPr>
            <p:spPr>
              <a:xfrm>
                <a:off x="6730178" y="5521881"/>
                <a:ext cx="1986300" cy="424800"/>
              </a:xfrm>
              <a:prstGeom prst="rect">
                <a:avLst/>
              </a:prstGeom>
              <a:noFill/>
              <a:ln>
                <a:noFill/>
              </a:ln>
            </p:spPr>
            <p:txBody>
              <a:bodyPr spcFirstLastPara="1" wrap="square" lIns="91425" tIns="45700" rIns="91425" bIns="45700" anchor="t" anchorCtr="0">
                <a:spAutoFit/>
              </a:bodyPr>
              <a:lstStyle/>
              <a:p>
                <a:pPr marL="285750" marR="0" lvl="0" indent="-180000" algn="l" rtl="0">
                  <a:lnSpc>
                    <a:spcPct val="100000"/>
                  </a:lnSpc>
                  <a:spcBef>
                    <a:spcPts val="0"/>
                  </a:spcBef>
                  <a:spcAft>
                    <a:spcPts val="0"/>
                  </a:spcAft>
                  <a:buClr>
                    <a:srgbClr val="005BAD"/>
                  </a:buClr>
                  <a:buSzPts val="2160"/>
                  <a:buFont typeface="Arial"/>
                  <a:buChar char="•"/>
                </a:pPr>
                <a:r>
                  <a:rPr lang="ja" sz="1800" b="1" i="0" u="none" strike="noStrike" cap="none">
                    <a:solidFill>
                      <a:srgbClr val="005BAD"/>
                    </a:solidFill>
                    <a:latin typeface="Noto Sans JP"/>
                    <a:ea typeface="Noto Sans JP"/>
                    <a:cs typeface="Noto Sans JP"/>
                    <a:sym typeface="Noto Sans JP"/>
                  </a:rPr>
                  <a:t>入湯税</a:t>
                </a:r>
                <a:r>
                  <a:rPr lang="ja" sz="1600" b="1" i="0" u="none" strike="noStrike" cap="none">
                    <a:solidFill>
                      <a:srgbClr val="005BAD"/>
                    </a:solidFill>
                    <a:latin typeface="Noto Sans JP"/>
                    <a:ea typeface="Noto Sans JP"/>
                    <a:cs typeface="Noto Sans JP"/>
                    <a:sym typeface="Noto Sans JP"/>
                  </a:rPr>
                  <a:t>（温泉）</a:t>
                </a:r>
                <a:endParaRPr sz="1800" b="1" i="0" u="none" strike="noStrike" cap="none">
                  <a:solidFill>
                    <a:srgbClr val="005BAD"/>
                  </a:solidFill>
                  <a:latin typeface="Noto Sans JP"/>
                  <a:ea typeface="Noto Sans JP"/>
                  <a:cs typeface="Noto Sans JP"/>
                  <a:sym typeface="Noto Sans JP"/>
                </a:endParaRPr>
              </a:p>
            </p:txBody>
          </p:sp>
          <p:sp>
            <p:nvSpPr>
              <p:cNvPr id="281" name="Google Shape;281;p33"/>
              <p:cNvSpPr txBox="1"/>
              <p:nvPr/>
            </p:nvSpPr>
            <p:spPr>
              <a:xfrm>
                <a:off x="4946854" y="5521881"/>
                <a:ext cx="1986300" cy="424800"/>
              </a:xfrm>
              <a:prstGeom prst="rect">
                <a:avLst/>
              </a:prstGeom>
              <a:noFill/>
              <a:ln>
                <a:noFill/>
              </a:ln>
            </p:spPr>
            <p:txBody>
              <a:bodyPr spcFirstLastPara="1" wrap="square" lIns="91425" tIns="45700" rIns="91425" bIns="45700" anchor="t" anchorCtr="0">
                <a:spAutoFit/>
              </a:bodyPr>
              <a:lstStyle/>
              <a:p>
                <a:pPr marL="285750" marR="0" lvl="0" indent="-180000" algn="l" rtl="0">
                  <a:lnSpc>
                    <a:spcPct val="100000"/>
                  </a:lnSpc>
                  <a:spcBef>
                    <a:spcPts val="0"/>
                  </a:spcBef>
                  <a:spcAft>
                    <a:spcPts val="0"/>
                  </a:spcAft>
                  <a:buClr>
                    <a:srgbClr val="005BAD"/>
                  </a:buClr>
                  <a:buSzPts val="2160"/>
                  <a:buFont typeface="Arial"/>
                  <a:buChar char="•"/>
                </a:pPr>
                <a:r>
                  <a:rPr lang="ja" sz="1800" b="1" i="0" u="none" strike="noStrike" cap="none">
                    <a:solidFill>
                      <a:srgbClr val="005BAD"/>
                    </a:solidFill>
                    <a:latin typeface="Noto Sans JP"/>
                    <a:ea typeface="Noto Sans JP"/>
                    <a:cs typeface="Noto Sans JP"/>
                    <a:sym typeface="Noto Sans JP"/>
                  </a:rPr>
                  <a:t>消費税</a:t>
                </a:r>
                <a:r>
                  <a:rPr lang="ja" sz="1600" b="1" i="0" u="none" strike="noStrike" cap="none">
                    <a:solidFill>
                      <a:srgbClr val="005BAD"/>
                    </a:solidFill>
                    <a:latin typeface="Noto Sans JP"/>
                    <a:ea typeface="Noto Sans JP"/>
                    <a:cs typeface="Noto Sans JP"/>
                    <a:sym typeface="Noto Sans JP"/>
                  </a:rPr>
                  <a:t>(買い物)</a:t>
                </a:r>
                <a:endParaRPr sz="1800" b="1" i="0" u="none" strike="noStrike" cap="none">
                  <a:solidFill>
                    <a:srgbClr val="005BAD"/>
                  </a:solidFill>
                  <a:latin typeface="Noto Sans JP"/>
                  <a:ea typeface="Noto Sans JP"/>
                  <a:cs typeface="Noto Sans JP"/>
                  <a:sym typeface="Noto Sans JP"/>
                </a:endParaRPr>
              </a:p>
            </p:txBody>
          </p:sp>
          <p:sp>
            <p:nvSpPr>
              <p:cNvPr id="282" name="Google Shape;282;p33"/>
              <p:cNvSpPr txBox="1"/>
              <p:nvPr/>
            </p:nvSpPr>
            <p:spPr>
              <a:xfrm>
                <a:off x="2342409" y="5521890"/>
                <a:ext cx="2832900" cy="424800"/>
              </a:xfrm>
              <a:prstGeom prst="rect">
                <a:avLst/>
              </a:prstGeom>
              <a:noFill/>
              <a:ln>
                <a:noFill/>
              </a:ln>
            </p:spPr>
            <p:txBody>
              <a:bodyPr spcFirstLastPara="1" wrap="square" lIns="91425" tIns="45700" rIns="91425" bIns="45700" anchor="t" anchorCtr="0">
                <a:spAutoFit/>
              </a:bodyPr>
              <a:lstStyle/>
              <a:p>
                <a:pPr marL="285750" marR="0" lvl="0" indent="-180000" algn="l" rtl="0">
                  <a:lnSpc>
                    <a:spcPct val="100000"/>
                  </a:lnSpc>
                  <a:spcBef>
                    <a:spcPts val="0"/>
                  </a:spcBef>
                  <a:spcAft>
                    <a:spcPts val="0"/>
                  </a:spcAft>
                  <a:buClr>
                    <a:srgbClr val="005BAD"/>
                  </a:buClr>
                  <a:buSzPts val="2160"/>
                  <a:buFont typeface="Arial"/>
                  <a:buChar char="•"/>
                </a:pPr>
                <a:r>
                  <a:rPr lang="ja" sz="1800" b="1" i="0" u="none" strike="noStrike" cap="none">
                    <a:solidFill>
                      <a:srgbClr val="005BAD"/>
                    </a:solidFill>
                    <a:latin typeface="Noto Sans JP"/>
                    <a:ea typeface="Noto Sans JP"/>
                    <a:cs typeface="Noto Sans JP"/>
                    <a:sym typeface="Noto Sans JP"/>
                  </a:rPr>
                  <a:t>揮発油税</a:t>
                </a:r>
                <a:r>
                  <a:rPr lang="ja" sz="1600" b="1" i="0" u="none" strike="noStrike" cap="none">
                    <a:solidFill>
                      <a:srgbClr val="005BAD"/>
                    </a:solidFill>
                    <a:latin typeface="Noto Sans JP"/>
                    <a:ea typeface="Noto Sans JP"/>
                    <a:cs typeface="Noto Sans JP"/>
                    <a:sym typeface="Noto Sans JP"/>
                  </a:rPr>
                  <a:t>（ガソリン税）</a:t>
                </a:r>
                <a:endParaRPr sz="1800" b="1" i="0" u="none" strike="noStrike" cap="none">
                  <a:solidFill>
                    <a:srgbClr val="005BAD"/>
                  </a:solidFill>
                  <a:latin typeface="Noto Sans JP"/>
                  <a:ea typeface="Noto Sans JP"/>
                  <a:cs typeface="Noto Sans JP"/>
                  <a:sym typeface="Noto Sans JP"/>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8"/>
                                        </p:tgtEl>
                                        <p:attrNameLst>
                                          <p:attrName>style.visibility</p:attrName>
                                        </p:attrNameLst>
                                      </p:cBhvr>
                                      <p:to>
                                        <p:strVal val="visible"/>
                                      </p:to>
                                    </p:set>
                                    <p:animEffect transition="in" filter="fade">
                                      <p:cBhvr>
                                        <p:cTn id="7" dur="500"/>
                                        <p:tgtEl>
                                          <p:spTgt spid="2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1"/>
                                        </p:tgtEl>
                                        <p:attrNameLst>
                                          <p:attrName>style.visibility</p:attrName>
                                        </p:attrNameLst>
                                      </p:cBhvr>
                                      <p:to>
                                        <p:strVal val="visible"/>
                                      </p:to>
                                    </p:set>
                                    <p:animEffect transition="in" filter="fade">
                                      <p:cBhvr>
                                        <p:cTn id="12" dur="500"/>
                                        <p:tgtEl>
                                          <p:spTgt spid="26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8"/>
                                        </p:tgtEl>
                                        <p:attrNameLst>
                                          <p:attrName>style.visibility</p:attrName>
                                        </p:attrNameLst>
                                      </p:cBhvr>
                                      <p:to>
                                        <p:strVal val="visible"/>
                                      </p:to>
                                    </p:set>
                                    <p:animEffect transition="in" filter="fade">
                                      <p:cBhvr>
                                        <p:cTn id="17" dur="500"/>
                                        <p:tgtEl>
                                          <p:spTgt spid="26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5"/>
                                        </p:tgtEl>
                                        <p:attrNameLst>
                                          <p:attrName>style.visibility</p:attrName>
                                        </p:attrNameLst>
                                      </p:cBhvr>
                                      <p:to>
                                        <p:strVal val="visible"/>
                                      </p:to>
                                    </p:set>
                                    <p:animEffect transition="in" filter="fade">
                                      <p:cBhvr>
                                        <p:cTn id="22" dur="500"/>
                                        <p:tgtEl>
                                          <p:spTgt spid="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grpSp>
        <p:nvGrpSpPr>
          <p:cNvPr id="889" name="Google Shape;889;p51"/>
          <p:cNvGrpSpPr/>
          <p:nvPr/>
        </p:nvGrpSpPr>
        <p:grpSpPr>
          <a:xfrm>
            <a:off x="323851" y="1085670"/>
            <a:ext cx="8519100" cy="827100"/>
            <a:chOff x="323851" y="1085670"/>
            <a:chExt cx="8519100" cy="827100"/>
          </a:xfrm>
        </p:grpSpPr>
        <p:sp>
          <p:nvSpPr>
            <p:cNvPr id="890" name="Google Shape;890;p51"/>
            <p:cNvSpPr/>
            <p:nvPr/>
          </p:nvSpPr>
          <p:spPr>
            <a:xfrm>
              <a:off x="323851" y="1085670"/>
              <a:ext cx="8519100" cy="827100"/>
            </a:xfrm>
            <a:prstGeom prst="roundRect">
              <a:avLst>
                <a:gd name="adj" fmla="val 0"/>
              </a:avLst>
            </a:prstGeom>
            <a:solidFill>
              <a:srgbClr val="CEECF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567"/>
                <a:buFont typeface="Arial"/>
                <a:buNone/>
              </a:pPr>
              <a:endParaRPr sz="2567" b="0" i="0" u="none" strike="noStrike" cap="none">
                <a:solidFill>
                  <a:srgbClr val="000000"/>
                </a:solidFill>
                <a:latin typeface="Noto Sans JP"/>
                <a:ea typeface="Noto Sans JP"/>
                <a:cs typeface="Noto Sans JP"/>
                <a:sym typeface="Noto Sans JP"/>
              </a:endParaRPr>
            </a:p>
          </p:txBody>
        </p:sp>
        <p:sp>
          <p:nvSpPr>
            <p:cNvPr id="891" name="Google Shape;891;p51"/>
            <p:cNvSpPr txBox="1"/>
            <p:nvPr/>
          </p:nvSpPr>
          <p:spPr>
            <a:xfrm>
              <a:off x="400365" y="1314519"/>
              <a:ext cx="5420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 sz="1800" b="1" i="0" u="none" strike="noStrike" cap="none">
                  <a:solidFill>
                    <a:schemeClr val="dk1"/>
                  </a:solidFill>
                  <a:latin typeface="Noto Sans JP"/>
                  <a:ea typeface="Noto Sans JP"/>
                  <a:cs typeface="Noto Sans JP"/>
                  <a:sym typeface="Noto Sans JP"/>
                </a:rPr>
                <a:t>日本の借金の状況</a:t>
              </a:r>
              <a:endParaRPr sz="1400" b="1" i="0" u="none" strike="noStrike" cap="none">
                <a:solidFill>
                  <a:srgbClr val="000000"/>
                </a:solidFill>
                <a:latin typeface="Arial"/>
                <a:ea typeface="Arial"/>
                <a:cs typeface="Arial"/>
                <a:sym typeface="Arial"/>
              </a:endParaRPr>
            </a:p>
          </p:txBody>
        </p:sp>
      </p:grpSp>
      <p:grpSp>
        <p:nvGrpSpPr>
          <p:cNvPr id="892" name="Google Shape;892;p51"/>
          <p:cNvGrpSpPr/>
          <p:nvPr/>
        </p:nvGrpSpPr>
        <p:grpSpPr>
          <a:xfrm>
            <a:off x="287921" y="6410880"/>
            <a:ext cx="8532000" cy="374400"/>
            <a:chOff x="322211" y="6410880"/>
            <a:chExt cx="8532000" cy="374400"/>
          </a:xfrm>
        </p:grpSpPr>
        <p:sp>
          <p:nvSpPr>
            <p:cNvPr id="893" name="Google Shape;893;p51"/>
            <p:cNvSpPr/>
            <p:nvPr/>
          </p:nvSpPr>
          <p:spPr>
            <a:xfrm>
              <a:off x="322211" y="6410880"/>
              <a:ext cx="8532000" cy="374400"/>
            </a:xfrm>
            <a:prstGeom prst="rect">
              <a:avLst/>
            </a:prstGeom>
            <a:noFill/>
            <a:ln w="22225" cap="flat" cmpd="sng">
              <a:solidFill>
                <a:srgbClr val="005B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Noto Sans JP"/>
                <a:ea typeface="Noto Sans JP"/>
                <a:cs typeface="Noto Sans JP"/>
                <a:sym typeface="Noto Sans JP"/>
              </a:endParaRPr>
            </a:p>
          </p:txBody>
        </p:sp>
        <p:sp>
          <p:nvSpPr>
            <p:cNvPr id="894" name="Google Shape;894;p51"/>
            <p:cNvSpPr/>
            <p:nvPr/>
          </p:nvSpPr>
          <p:spPr>
            <a:xfrm>
              <a:off x="322212" y="6449705"/>
              <a:ext cx="8497800" cy="296700"/>
            </a:xfrm>
            <a:prstGeom prst="rect">
              <a:avLst/>
            </a:prstGeom>
            <a:solidFill>
              <a:srgbClr val="CCECFF">
                <a:alpha val="29019"/>
              </a:srgbClr>
            </a:solidFill>
            <a:ln w="9525" cap="flat" cmpd="sng">
              <a:solidFill>
                <a:srgbClr val="005BAD"/>
              </a:solidFill>
              <a:prstDash val="dash"/>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Noto Sans JP"/>
                <a:ea typeface="Noto Sans JP"/>
                <a:cs typeface="Noto Sans JP"/>
                <a:sym typeface="Noto Sans JP"/>
              </a:endParaRPr>
            </a:p>
          </p:txBody>
        </p:sp>
      </p:grpSp>
      <p:sp>
        <p:nvSpPr>
          <p:cNvPr id="895" name="Google Shape;895;p51"/>
          <p:cNvSpPr txBox="1"/>
          <p:nvPr/>
        </p:nvSpPr>
        <p:spPr>
          <a:xfrm>
            <a:off x="827561" y="6473251"/>
            <a:ext cx="79581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ja" sz="1100" b="1" i="0" u="none" strike="noStrike" cap="none">
                <a:solidFill>
                  <a:srgbClr val="005BAD"/>
                </a:solidFill>
                <a:latin typeface="Noto Sans JP"/>
                <a:ea typeface="Noto Sans JP"/>
                <a:cs typeface="Noto Sans JP"/>
                <a:sym typeface="Noto Sans JP"/>
              </a:rPr>
              <a:t>動画で学ぼう ： 日本の「財政」を考えよう　</a:t>
            </a:r>
            <a:r>
              <a:rPr lang="ja" sz="1100" b="0" i="0" u="sng" strike="noStrike" cap="none">
                <a:solidFill>
                  <a:schemeClr val="hlink"/>
                </a:solidFill>
                <a:latin typeface="Arial"/>
                <a:ea typeface="Arial"/>
                <a:cs typeface="Arial"/>
                <a:sym typeface="Arial"/>
                <a:hlinkClick r:id="rId3"/>
              </a:rPr>
              <a:t>https://www.youtube.com/watch?v=sVKTluQsCEs</a:t>
            </a:r>
            <a:r>
              <a:rPr lang="ja" sz="1000" b="0" i="0" u="none" strike="noStrike" cap="none">
                <a:solidFill>
                  <a:schemeClr val="dk1"/>
                </a:solidFill>
                <a:latin typeface="Arial"/>
                <a:ea typeface="Arial"/>
                <a:cs typeface="Arial"/>
                <a:sym typeface="Arial"/>
              </a:rPr>
              <a:t>（財務省作成動画）</a:t>
            </a:r>
            <a:endParaRPr sz="1100" b="0" i="0" u="none" strike="noStrike" cap="none">
              <a:solidFill>
                <a:schemeClr val="dk1"/>
              </a:solidFill>
              <a:latin typeface="Arial"/>
              <a:ea typeface="Arial"/>
              <a:cs typeface="Arial"/>
              <a:sym typeface="Arial"/>
            </a:endParaRPr>
          </a:p>
        </p:txBody>
      </p:sp>
      <p:sp>
        <p:nvSpPr>
          <p:cNvPr id="896" name="Google Shape;896;p51"/>
          <p:cNvSpPr txBox="1">
            <a:spLocks noGrp="1"/>
          </p:cNvSpPr>
          <p:nvPr>
            <p:ph type="sldNum" idx="12"/>
          </p:nvPr>
        </p:nvSpPr>
        <p:spPr>
          <a:xfrm>
            <a:off x="8769893" y="6443281"/>
            <a:ext cx="374100" cy="298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1200"/>
              <a:buFont typeface="Arial"/>
              <a:buNone/>
            </a:pPr>
            <a:fld id="{00000000-1234-1234-1234-123412341234}" type="slidenum">
              <a:rPr lang="en-US" altLang="ja"/>
              <a:t>20</a:t>
            </a:fld>
            <a:endParaRPr/>
          </a:p>
        </p:txBody>
      </p:sp>
      <p:sp>
        <p:nvSpPr>
          <p:cNvPr id="897" name="Google Shape;897;p51"/>
          <p:cNvSpPr txBox="1"/>
          <p:nvPr/>
        </p:nvSpPr>
        <p:spPr>
          <a:xfrm>
            <a:off x="240030" y="134966"/>
            <a:ext cx="8771100"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500"/>
              <a:buFont typeface="Arial"/>
              <a:buNone/>
            </a:pPr>
            <a:r>
              <a:rPr lang="ja" sz="2500" b="1" i="0" u="none" strike="noStrike" cap="none">
                <a:solidFill>
                  <a:srgbClr val="005BAD"/>
                </a:solidFill>
                <a:latin typeface="Noto Sans JP"/>
                <a:ea typeface="Noto Sans JP"/>
                <a:cs typeface="Noto Sans JP"/>
                <a:sym typeface="Noto Sans JP"/>
              </a:rPr>
              <a:t>３</a:t>
            </a:r>
            <a:r>
              <a:rPr lang="ja" sz="2200" b="1" i="0" u="none" strike="noStrike" cap="none">
                <a:solidFill>
                  <a:srgbClr val="005BAD"/>
                </a:solidFill>
                <a:latin typeface="Noto Sans JP"/>
                <a:ea typeface="Noto Sans JP"/>
                <a:cs typeface="Noto Sans JP"/>
                <a:sym typeface="Noto Sans JP"/>
              </a:rPr>
              <a:t>. </a:t>
            </a:r>
            <a:r>
              <a:rPr lang="ja" sz="2200" b="1" i="0" u="none" strike="noStrike" cap="none">
                <a:solidFill>
                  <a:schemeClr val="dk1"/>
                </a:solidFill>
                <a:latin typeface="Noto Sans JP"/>
                <a:ea typeface="Noto Sans JP"/>
                <a:cs typeface="Noto Sans JP"/>
                <a:sym typeface="Noto Sans JP"/>
              </a:rPr>
              <a:t>国の財政をみてみよう④</a:t>
            </a:r>
            <a:endParaRPr sz="2200" b="1" i="0" u="none" strike="noStrike" cap="none">
              <a:solidFill>
                <a:schemeClr val="dk1"/>
              </a:solidFill>
              <a:latin typeface="Noto Sans JP"/>
              <a:ea typeface="Noto Sans JP"/>
              <a:cs typeface="Noto Sans JP"/>
              <a:sym typeface="Noto Sans JP"/>
            </a:endParaRPr>
          </a:p>
        </p:txBody>
      </p:sp>
      <p:sp>
        <p:nvSpPr>
          <p:cNvPr id="898" name="Google Shape;898;p51"/>
          <p:cNvSpPr txBox="1"/>
          <p:nvPr/>
        </p:nvSpPr>
        <p:spPr>
          <a:xfrm>
            <a:off x="340205" y="2409000"/>
            <a:ext cx="8670900" cy="2365800"/>
          </a:xfrm>
          <a:prstGeom prst="rect">
            <a:avLst/>
          </a:prstGeom>
          <a:noFill/>
          <a:ln>
            <a:noFill/>
          </a:ln>
        </p:spPr>
        <p:txBody>
          <a:bodyPr spcFirstLastPara="1" wrap="square" lIns="91425" tIns="45700" rIns="91425" bIns="45700" anchor="t" anchorCtr="0">
            <a:noAutofit/>
          </a:bodyPr>
          <a:lstStyle/>
          <a:p>
            <a:pPr marL="251999" marR="0" lvl="0" indent="-251999" algn="l" rtl="0">
              <a:lnSpc>
                <a:spcPct val="110000"/>
              </a:lnSpc>
              <a:spcBef>
                <a:spcPts val="0"/>
              </a:spcBef>
              <a:spcAft>
                <a:spcPts val="0"/>
              </a:spcAft>
              <a:buClr>
                <a:srgbClr val="005BAD"/>
              </a:buClr>
              <a:buSzPts val="1700"/>
              <a:buFont typeface="Noto Sans Symbols"/>
              <a:buChar char="●"/>
            </a:pPr>
            <a:r>
              <a:rPr lang="ja" sz="1700" b="1" i="0" u="none" strike="noStrike" cap="none">
                <a:solidFill>
                  <a:schemeClr val="dk1"/>
                </a:solidFill>
                <a:latin typeface="Noto Sans JP"/>
                <a:ea typeface="Noto Sans JP"/>
                <a:cs typeface="Noto Sans JP"/>
                <a:sym typeface="Noto Sans JP"/>
              </a:rPr>
              <a:t>普通国債残高は、累増の一途をたどり、2024年度末には1,105兆円に上ると</a:t>
            </a:r>
            <a:endParaRPr sz="1700" b="1" i="0" u="none" strike="noStrike" cap="none">
              <a:solidFill>
                <a:schemeClr val="dk1"/>
              </a:solidFill>
              <a:latin typeface="Noto Sans JP"/>
              <a:ea typeface="Noto Sans JP"/>
              <a:cs typeface="Noto Sans JP"/>
              <a:sym typeface="Noto Sans JP"/>
            </a:endParaRPr>
          </a:p>
          <a:p>
            <a:pPr marL="0" marR="0" lvl="0" indent="274637" algn="l" rtl="0">
              <a:lnSpc>
                <a:spcPct val="110000"/>
              </a:lnSpc>
              <a:spcBef>
                <a:spcPts val="0"/>
              </a:spcBef>
              <a:spcAft>
                <a:spcPts val="0"/>
              </a:spcAft>
              <a:buClr>
                <a:srgbClr val="000000"/>
              </a:buClr>
              <a:buSzPts val="1700"/>
              <a:buFont typeface="Arial"/>
              <a:buNone/>
            </a:pPr>
            <a:r>
              <a:rPr lang="ja" sz="1700" b="1" i="0" u="none" strike="noStrike" cap="none">
                <a:solidFill>
                  <a:schemeClr val="dk1"/>
                </a:solidFill>
                <a:latin typeface="Noto Sans JP"/>
                <a:ea typeface="Noto Sans JP"/>
                <a:cs typeface="Noto Sans JP"/>
                <a:sym typeface="Noto Sans JP"/>
              </a:rPr>
              <a:t>見込まれています。</a:t>
            </a:r>
            <a:endParaRPr sz="1400" b="1" i="0" u="none" strike="noStrike" cap="none">
              <a:solidFill>
                <a:srgbClr val="000000"/>
              </a:solidFill>
              <a:latin typeface="Arial"/>
              <a:ea typeface="Arial"/>
              <a:cs typeface="Arial"/>
              <a:sym typeface="Arial"/>
            </a:endParaRPr>
          </a:p>
          <a:p>
            <a:pPr marL="251999" marR="0" lvl="0" indent="-251999" algn="l" rtl="0">
              <a:lnSpc>
                <a:spcPct val="110000"/>
              </a:lnSpc>
              <a:spcBef>
                <a:spcPts val="1800"/>
              </a:spcBef>
              <a:spcAft>
                <a:spcPts val="0"/>
              </a:spcAft>
              <a:buClr>
                <a:srgbClr val="005BAD"/>
              </a:buClr>
              <a:buSzPts val="1700"/>
              <a:buFont typeface="Noto Sans Symbols"/>
              <a:buChar char="●"/>
            </a:pPr>
            <a:r>
              <a:rPr lang="ja" sz="1700" b="1" i="0" u="none" strike="noStrike" cap="none">
                <a:solidFill>
                  <a:schemeClr val="dk1"/>
                </a:solidFill>
                <a:latin typeface="Noto Sans JP"/>
                <a:ea typeface="Noto Sans JP"/>
                <a:cs typeface="Noto Sans JP"/>
                <a:sym typeface="Noto Sans JP"/>
              </a:rPr>
              <a:t>また、財政の持続可能性を見る上では、税収を生み出す元となる</a:t>
            </a:r>
            <a:endParaRPr sz="1700" b="1" i="0" u="none" strike="noStrike" cap="none">
              <a:solidFill>
                <a:schemeClr val="dk1"/>
              </a:solidFill>
              <a:latin typeface="Noto Sans JP"/>
              <a:ea typeface="Noto Sans JP"/>
              <a:cs typeface="Noto Sans JP"/>
              <a:sym typeface="Noto Sans JP"/>
            </a:endParaRPr>
          </a:p>
          <a:p>
            <a:pPr marL="0" marR="0" lvl="0" indent="274637" algn="l" rtl="0">
              <a:lnSpc>
                <a:spcPct val="110000"/>
              </a:lnSpc>
              <a:spcBef>
                <a:spcPts val="0"/>
              </a:spcBef>
              <a:spcAft>
                <a:spcPts val="0"/>
              </a:spcAft>
              <a:buClr>
                <a:srgbClr val="000000"/>
              </a:buClr>
              <a:buSzPts val="1700"/>
              <a:buFont typeface="Arial"/>
              <a:buNone/>
            </a:pPr>
            <a:r>
              <a:rPr lang="ja" sz="1700" b="1" i="0" u="none" strike="noStrike" cap="none">
                <a:solidFill>
                  <a:schemeClr val="dk1"/>
                </a:solidFill>
                <a:latin typeface="Noto Sans JP"/>
                <a:ea typeface="Noto Sans JP"/>
                <a:cs typeface="Noto Sans JP"/>
                <a:sym typeface="Noto Sans JP"/>
              </a:rPr>
              <a:t>国の経済規模（GDP）に対して、総額でどのぐらいの借金をしているかが重要です。</a:t>
            </a:r>
            <a:endParaRPr sz="1700" b="1" i="0" u="none" strike="noStrike" cap="none">
              <a:solidFill>
                <a:schemeClr val="dk1"/>
              </a:solidFill>
              <a:latin typeface="Noto Sans JP"/>
              <a:ea typeface="Noto Sans JP"/>
              <a:cs typeface="Noto Sans JP"/>
              <a:sym typeface="Noto Sans JP"/>
            </a:endParaRPr>
          </a:p>
          <a:p>
            <a:pPr marL="0" marR="0" lvl="0" indent="274637" algn="l" rtl="0">
              <a:lnSpc>
                <a:spcPct val="110000"/>
              </a:lnSpc>
              <a:spcBef>
                <a:spcPts val="0"/>
              </a:spcBef>
              <a:spcAft>
                <a:spcPts val="0"/>
              </a:spcAft>
              <a:buClr>
                <a:srgbClr val="000000"/>
              </a:buClr>
              <a:buSzPts val="2000"/>
              <a:buFont typeface="Arial"/>
              <a:buNone/>
            </a:pPr>
            <a:r>
              <a:rPr lang="ja" sz="2000" b="1" i="0" u="none" strike="noStrike" cap="none">
                <a:solidFill>
                  <a:srgbClr val="005BAD"/>
                </a:solidFill>
                <a:latin typeface="Noto Sans JP"/>
                <a:ea typeface="Noto Sans JP"/>
                <a:cs typeface="Noto Sans JP"/>
                <a:sym typeface="Noto Sans JP"/>
              </a:rPr>
              <a:t>日本の債務残高はGDPの２倍を超えており、</a:t>
            </a:r>
            <a:endParaRPr sz="2000" b="1" i="0" u="none" strike="noStrike" cap="none">
              <a:solidFill>
                <a:srgbClr val="005BAD"/>
              </a:solidFill>
              <a:latin typeface="Noto Sans JP"/>
              <a:ea typeface="Noto Sans JP"/>
              <a:cs typeface="Noto Sans JP"/>
              <a:sym typeface="Noto Sans JP"/>
            </a:endParaRPr>
          </a:p>
          <a:p>
            <a:pPr marL="0" marR="0" lvl="0" indent="274637" algn="l" rtl="0">
              <a:lnSpc>
                <a:spcPct val="110000"/>
              </a:lnSpc>
              <a:spcBef>
                <a:spcPts val="0"/>
              </a:spcBef>
              <a:spcAft>
                <a:spcPts val="0"/>
              </a:spcAft>
              <a:buClr>
                <a:srgbClr val="000000"/>
              </a:buClr>
              <a:buSzPts val="2000"/>
              <a:buFont typeface="Arial"/>
              <a:buNone/>
            </a:pPr>
            <a:r>
              <a:rPr lang="ja" sz="2000" b="1" i="0" u="none" strike="noStrike" cap="none">
                <a:solidFill>
                  <a:srgbClr val="005BAD"/>
                </a:solidFill>
                <a:latin typeface="Noto Sans JP"/>
                <a:ea typeface="Noto Sans JP"/>
                <a:cs typeface="Noto Sans JP"/>
                <a:sym typeface="Noto Sans JP"/>
              </a:rPr>
              <a:t>主要先進国の中で最も高い水準</a:t>
            </a:r>
            <a:r>
              <a:rPr lang="ja" sz="1700" b="1" i="0" u="none" strike="noStrike" cap="none">
                <a:solidFill>
                  <a:schemeClr val="dk1"/>
                </a:solidFill>
                <a:latin typeface="Noto Sans JP"/>
                <a:ea typeface="Noto Sans JP"/>
                <a:cs typeface="Noto Sans JP"/>
                <a:sym typeface="Noto Sans JP"/>
              </a:rPr>
              <a:t>にあります。</a:t>
            </a:r>
            <a:endParaRPr sz="1400" b="1" i="0" u="none" strike="noStrike" cap="none">
              <a:solidFill>
                <a:srgbClr val="000000"/>
              </a:solidFill>
              <a:latin typeface="Arial"/>
              <a:ea typeface="Arial"/>
              <a:cs typeface="Arial"/>
              <a:sym typeface="Arial"/>
            </a:endParaRPr>
          </a:p>
        </p:txBody>
      </p:sp>
      <p:pic>
        <p:nvPicPr>
          <p:cNvPr id="899" name="Google Shape;899;p51"/>
          <p:cNvPicPr preferRelativeResize="0"/>
          <p:nvPr/>
        </p:nvPicPr>
        <p:blipFill rotWithShape="1">
          <a:blip r:embed="rId4">
            <a:alphaModFix/>
          </a:blip>
          <a:srcRect/>
          <a:stretch/>
        </p:blipFill>
        <p:spPr>
          <a:xfrm>
            <a:off x="7601021" y="811947"/>
            <a:ext cx="1323956" cy="1500329"/>
          </a:xfrm>
          <a:prstGeom prst="rect">
            <a:avLst/>
          </a:prstGeom>
          <a:noFill/>
          <a:ln>
            <a:noFill/>
          </a:ln>
        </p:spPr>
      </p:pic>
      <p:grpSp>
        <p:nvGrpSpPr>
          <p:cNvPr id="900" name="Google Shape;900;p51"/>
          <p:cNvGrpSpPr/>
          <p:nvPr/>
        </p:nvGrpSpPr>
        <p:grpSpPr>
          <a:xfrm>
            <a:off x="-29058" y="6108950"/>
            <a:ext cx="832642" cy="749313"/>
            <a:chOff x="-35154" y="5996310"/>
            <a:chExt cx="945432" cy="850815"/>
          </a:xfrm>
        </p:grpSpPr>
        <p:sp>
          <p:nvSpPr>
            <p:cNvPr id="901" name="Google Shape;901;p51"/>
            <p:cNvSpPr/>
            <p:nvPr/>
          </p:nvSpPr>
          <p:spPr>
            <a:xfrm rot="5400000">
              <a:off x="29731" y="6013480"/>
              <a:ext cx="803912" cy="863377"/>
            </a:xfrm>
            <a:custGeom>
              <a:avLst/>
              <a:gdLst/>
              <a:ahLst/>
              <a:cxnLst/>
              <a:rect l="l" t="t" r="r" b="b"/>
              <a:pathLst>
                <a:path w="803912" h="863377" extrusionOk="0">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02" name="Google Shape;902;p51"/>
            <p:cNvSpPr/>
            <p:nvPr/>
          </p:nvSpPr>
          <p:spPr>
            <a:xfrm rot="5400000">
              <a:off x="29731" y="5966578"/>
              <a:ext cx="850815" cy="910278"/>
            </a:xfrm>
            <a:custGeom>
              <a:avLst/>
              <a:gdLst/>
              <a:ahLst/>
              <a:cxnLst/>
              <a:rect l="l" t="t" r="r" b="b"/>
              <a:pathLst>
                <a:path w="850815" h="910278" extrusionOk="0">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03" name="Google Shape;903;p51"/>
            <p:cNvSpPr txBox="1"/>
            <p:nvPr/>
          </p:nvSpPr>
          <p:spPr>
            <a:xfrm>
              <a:off x="-35154" y="6181034"/>
              <a:ext cx="825600" cy="584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350"/>
                <a:buFont typeface="Arial"/>
                <a:buNone/>
              </a:pPr>
              <a:r>
                <a:rPr lang="ja" sz="1350" b="1" i="0" u="none" strike="noStrike" cap="none">
                  <a:solidFill>
                    <a:srgbClr val="005BAD"/>
                  </a:solidFill>
                  <a:latin typeface="Noto Sans JP"/>
                  <a:ea typeface="Noto Sans JP"/>
                  <a:cs typeface="Noto Sans JP"/>
                  <a:sym typeface="Noto Sans JP"/>
                </a:rPr>
                <a:t>もっと</a:t>
              </a:r>
              <a:endParaRPr sz="1350" b="1" i="0" u="none" strike="noStrike" cap="none">
                <a:solidFill>
                  <a:srgbClr val="005BAD"/>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1350"/>
                <a:buFont typeface="Arial"/>
                <a:buNone/>
              </a:pPr>
              <a:r>
                <a:rPr lang="ja" sz="1350" b="1" i="0" u="none" strike="noStrike" cap="none">
                  <a:solidFill>
                    <a:srgbClr val="005BAD"/>
                  </a:solidFill>
                  <a:latin typeface="Noto Sans JP"/>
                  <a:ea typeface="Noto Sans JP"/>
                  <a:cs typeface="Noto Sans JP"/>
                  <a:sym typeface="Noto Sans JP"/>
                </a:rPr>
                <a:t>詳しく</a:t>
              </a:r>
              <a:endParaRPr sz="1350" b="1" i="0" u="none" strike="noStrike" cap="none">
                <a:solidFill>
                  <a:srgbClr val="005BAD"/>
                </a:solidFill>
                <a:latin typeface="Noto Sans JP"/>
                <a:ea typeface="Noto Sans JP"/>
                <a:cs typeface="Noto Sans JP"/>
                <a:sym typeface="Noto Sans JP"/>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9"/>
                                        </p:tgtEl>
                                        <p:attrNameLst>
                                          <p:attrName>style.visibility</p:attrName>
                                        </p:attrNameLst>
                                      </p:cBhvr>
                                      <p:to>
                                        <p:strVal val="visible"/>
                                      </p:to>
                                    </p:set>
                                    <p:animEffect transition="in" filter="fade">
                                      <p:cBhvr>
                                        <p:cTn id="7" dur="500"/>
                                        <p:tgtEl>
                                          <p:spTgt spid="88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99"/>
                                        </p:tgtEl>
                                        <p:attrNameLst>
                                          <p:attrName>style.visibility</p:attrName>
                                        </p:attrNameLst>
                                      </p:cBhvr>
                                      <p:to>
                                        <p:strVal val="visible"/>
                                      </p:to>
                                    </p:set>
                                    <p:animEffect transition="in" filter="fade">
                                      <p:cBhvr>
                                        <p:cTn id="11" dur="600"/>
                                        <p:tgtEl>
                                          <p:spTgt spid="89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98"/>
                                        </p:tgtEl>
                                        <p:attrNameLst>
                                          <p:attrName>style.visibility</p:attrName>
                                        </p:attrNameLst>
                                      </p:cBhvr>
                                      <p:to>
                                        <p:strVal val="visible"/>
                                      </p:to>
                                    </p:set>
                                    <p:animEffect transition="in" filter="fade">
                                      <p:cBhvr>
                                        <p:cTn id="16" dur="600"/>
                                        <p:tgtEl>
                                          <p:spTgt spid="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grpSp>
        <p:nvGrpSpPr>
          <p:cNvPr id="909" name="Google Shape;909;p52"/>
          <p:cNvGrpSpPr/>
          <p:nvPr/>
        </p:nvGrpSpPr>
        <p:grpSpPr>
          <a:xfrm>
            <a:off x="287921" y="6410880"/>
            <a:ext cx="8532000" cy="374400"/>
            <a:chOff x="322211" y="6410880"/>
            <a:chExt cx="8532000" cy="374400"/>
          </a:xfrm>
        </p:grpSpPr>
        <p:sp>
          <p:nvSpPr>
            <p:cNvPr id="910" name="Google Shape;910;p52"/>
            <p:cNvSpPr/>
            <p:nvPr/>
          </p:nvSpPr>
          <p:spPr>
            <a:xfrm>
              <a:off x="322211" y="6410880"/>
              <a:ext cx="8532000" cy="374400"/>
            </a:xfrm>
            <a:prstGeom prst="rect">
              <a:avLst/>
            </a:prstGeom>
            <a:noFill/>
            <a:ln w="22225" cap="flat" cmpd="sng">
              <a:solidFill>
                <a:srgbClr val="005B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Noto Sans JP"/>
                <a:ea typeface="Noto Sans JP"/>
                <a:cs typeface="Noto Sans JP"/>
                <a:sym typeface="Noto Sans JP"/>
              </a:endParaRPr>
            </a:p>
          </p:txBody>
        </p:sp>
        <p:sp>
          <p:nvSpPr>
            <p:cNvPr id="911" name="Google Shape;911;p52"/>
            <p:cNvSpPr/>
            <p:nvPr/>
          </p:nvSpPr>
          <p:spPr>
            <a:xfrm>
              <a:off x="322212" y="6449705"/>
              <a:ext cx="8497741" cy="296751"/>
            </a:xfrm>
            <a:prstGeom prst="rect">
              <a:avLst/>
            </a:prstGeom>
            <a:solidFill>
              <a:srgbClr val="CCECFF">
                <a:alpha val="29019"/>
              </a:srgbClr>
            </a:solidFill>
            <a:ln w="9525" cap="flat" cmpd="sng">
              <a:solidFill>
                <a:srgbClr val="005BAD"/>
              </a:solidFill>
              <a:prstDash val="dash"/>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Noto Sans JP"/>
                <a:ea typeface="Noto Sans JP"/>
                <a:cs typeface="Noto Sans JP"/>
                <a:sym typeface="Noto Sans JP"/>
              </a:endParaRPr>
            </a:p>
          </p:txBody>
        </p:sp>
      </p:grpSp>
      <p:sp>
        <p:nvSpPr>
          <p:cNvPr id="912" name="Google Shape;912;p52"/>
          <p:cNvSpPr txBox="1"/>
          <p:nvPr/>
        </p:nvSpPr>
        <p:spPr>
          <a:xfrm>
            <a:off x="827561" y="6473251"/>
            <a:ext cx="7958102"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ja" sz="1100" b="1" i="0" u="none" strike="noStrike" cap="none">
                <a:solidFill>
                  <a:srgbClr val="005BAD"/>
                </a:solidFill>
                <a:latin typeface="Noto Sans JP"/>
                <a:ea typeface="Noto Sans JP"/>
                <a:cs typeface="Noto Sans JP"/>
                <a:sym typeface="Noto Sans JP"/>
              </a:rPr>
              <a:t>動画で学ぼう ： 日本の「財政」を考えよう　</a:t>
            </a:r>
            <a:r>
              <a:rPr lang="ja" sz="1100" b="0" i="0" u="sng" strike="noStrike" cap="none">
                <a:solidFill>
                  <a:schemeClr val="hlink"/>
                </a:solidFill>
                <a:latin typeface="Arial"/>
                <a:ea typeface="Arial"/>
                <a:cs typeface="Arial"/>
                <a:sym typeface="Arial"/>
                <a:hlinkClick r:id="rId3"/>
              </a:rPr>
              <a:t>https://www.youtube.com/watch?v=sVKTluQsCEs</a:t>
            </a:r>
            <a:r>
              <a:rPr lang="ja" sz="1000" b="0" i="0" u="none" strike="noStrike" cap="none">
                <a:solidFill>
                  <a:schemeClr val="dk1"/>
                </a:solidFill>
                <a:latin typeface="Arial"/>
                <a:ea typeface="Arial"/>
                <a:cs typeface="Arial"/>
                <a:sym typeface="Arial"/>
              </a:rPr>
              <a:t>（財務省作成動画）</a:t>
            </a:r>
            <a:endParaRPr sz="1100" b="0" i="0" u="none" strike="noStrike" cap="none">
              <a:solidFill>
                <a:schemeClr val="dk1"/>
              </a:solidFill>
              <a:latin typeface="Arial"/>
              <a:ea typeface="Arial"/>
              <a:cs typeface="Arial"/>
              <a:sym typeface="Arial"/>
            </a:endParaRPr>
          </a:p>
        </p:txBody>
      </p:sp>
      <p:sp>
        <p:nvSpPr>
          <p:cNvPr id="913" name="Google Shape;913;p52"/>
          <p:cNvSpPr txBox="1">
            <a:spLocks noGrp="1"/>
          </p:cNvSpPr>
          <p:nvPr>
            <p:ph type="sldNum" idx="12"/>
          </p:nvPr>
        </p:nvSpPr>
        <p:spPr>
          <a:xfrm>
            <a:off x="8769893" y="6443281"/>
            <a:ext cx="374107" cy="29842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r>
              <a:rPr lang="ja"/>
              <a:t>21</a:t>
            </a:r>
            <a:endParaRPr/>
          </a:p>
        </p:txBody>
      </p:sp>
      <p:sp>
        <p:nvSpPr>
          <p:cNvPr id="914" name="Google Shape;914;p52"/>
          <p:cNvSpPr txBox="1"/>
          <p:nvPr/>
        </p:nvSpPr>
        <p:spPr>
          <a:xfrm>
            <a:off x="240030" y="134966"/>
            <a:ext cx="8771002"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500"/>
              <a:buFont typeface="Arial"/>
              <a:buNone/>
            </a:pPr>
            <a:r>
              <a:rPr lang="ja" sz="2500" b="1" i="0" u="none" strike="noStrike" cap="none">
                <a:solidFill>
                  <a:srgbClr val="005BAD"/>
                </a:solidFill>
                <a:latin typeface="Noto Sans JP"/>
                <a:ea typeface="Noto Sans JP"/>
                <a:cs typeface="Noto Sans JP"/>
                <a:sym typeface="Noto Sans JP"/>
              </a:rPr>
              <a:t>３</a:t>
            </a:r>
            <a:r>
              <a:rPr lang="ja" sz="2200" b="1" i="0" u="none" strike="noStrike" cap="none">
                <a:solidFill>
                  <a:srgbClr val="005BAD"/>
                </a:solidFill>
                <a:latin typeface="Noto Sans JP"/>
                <a:ea typeface="Noto Sans JP"/>
                <a:cs typeface="Noto Sans JP"/>
                <a:sym typeface="Noto Sans JP"/>
              </a:rPr>
              <a:t>. </a:t>
            </a:r>
            <a:r>
              <a:rPr lang="ja" sz="2200" b="1" i="0" u="none" strike="noStrike" cap="none">
                <a:solidFill>
                  <a:schemeClr val="dk1"/>
                </a:solidFill>
                <a:latin typeface="Noto Sans JP"/>
                <a:ea typeface="Noto Sans JP"/>
                <a:cs typeface="Noto Sans JP"/>
                <a:sym typeface="Noto Sans JP"/>
              </a:rPr>
              <a:t>国の財政をみてみよう④</a:t>
            </a:r>
            <a:endParaRPr sz="2200" b="1" i="0" u="none" strike="noStrike" cap="none">
              <a:solidFill>
                <a:schemeClr val="dk1"/>
              </a:solidFill>
              <a:latin typeface="Noto Sans JP"/>
              <a:ea typeface="Noto Sans JP"/>
              <a:cs typeface="Noto Sans JP"/>
              <a:sym typeface="Noto Sans JP"/>
            </a:endParaRPr>
          </a:p>
        </p:txBody>
      </p:sp>
      <p:grpSp>
        <p:nvGrpSpPr>
          <p:cNvPr id="915" name="Google Shape;915;p52"/>
          <p:cNvGrpSpPr/>
          <p:nvPr/>
        </p:nvGrpSpPr>
        <p:grpSpPr>
          <a:xfrm>
            <a:off x="-29057" y="6108719"/>
            <a:ext cx="832606" cy="749280"/>
            <a:chOff x="-35154" y="5996310"/>
            <a:chExt cx="945432" cy="850815"/>
          </a:xfrm>
        </p:grpSpPr>
        <p:sp>
          <p:nvSpPr>
            <p:cNvPr id="916" name="Google Shape;916;p52"/>
            <p:cNvSpPr/>
            <p:nvPr/>
          </p:nvSpPr>
          <p:spPr>
            <a:xfrm rot="5400000">
              <a:off x="29731" y="6013480"/>
              <a:ext cx="803912" cy="863377"/>
            </a:xfrm>
            <a:custGeom>
              <a:avLst/>
              <a:gdLst/>
              <a:ahLst/>
              <a:cxnLst/>
              <a:rect l="l" t="t" r="r" b="b"/>
              <a:pathLst>
                <a:path w="803912" h="863377" extrusionOk="0">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17" name="Google Shape;917;p52"/>
            <p:cNvSpPr/>
            <p:nvPr/>
          </p:nvSpPr>
          <p:spPr>
            <a:xfrm rot="5400000">
              <a:off x="29731" y="5966578"/>
              <a:ext cx="850815" cy="910278"/>
            </a:xfrm>
            <a:custGeom>
              <a:avLst/>
              <a:gdLst/>
              <a:ahLst/>
              <a:cxnLst/>
              <a:rect l="l" t="t" r="r" b="b"/>
              <a:pathLst>
                <a:path w="850815" h="910278" extrusionOk="0">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18" name="Google Shape;918;p52"/>
            <p:cNvSpPr txBox="1"/>
            <p:nvPr/>
          </p:nvSpPr>
          <p:spPr>
            <a:xfrm>
              <a:off x="-35154" y="6181034"/>
              <a:ext cx="825671" cy="5847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350"/>
                <a:buFont typeface="Arial"/>
                <a:buNone/>
              </a:pPr>
              <a:r>
                <a:rPr lang="ja" sz="1350" b="1" i="0" u="none" strike="noStrike" cap="none">
                  <a:solidFill>
                    <a:srgbClr val="005BAD"/>
                  </a:solidFill>
                  <a:latin typeface="Noto Sans JP"/>
                  <a:ea typeface="Noto Sans JP"/>
                  <a:cs typeface="Noto Sans JP"/>
                  <a:sym typeface="Noto Sans JP"/>
                </a:rPr>
                <a:t>もっと</a:t>
              </a:r>
              <a:endParaRPr sz="1350" b="1" i="0" u="none" strike="noStrike" cap="none">
                <a:solidFill>
                  <a:srgbClr val="005BAD"/>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1350"/>
                <a:buFont typeface="Arial"/>
                <a:buNone/>
              </a:pPr>
              <a:r>
                <a:rPr lang="ja" sz="1350" b="1" i="0" u="none" strike="noStrike" cap="none">
                  <a:solidFill>
                    <a:srgbClr val="005BAD"/>
                  </a:solidFill>
                  <a:latin typeface="Noto Sans JP"/>
                  <a:ea typeface="Noto Sans JP"/>
                  <a:cs typeface="Noto Sans JP"/>
                  <a:sym typeface="Noto Sans JP"/>
                </a:rPr>
                <a:t>詳しく</a:t>
              </a:r>
              <a:endParaRPr sz="1350" b="1" i="0" u="none" strike="noStrike" cap="none">
                <a:solidFill>
                  <a:srgbClr val="005BAD"/>
                </a:solidFill>
                <a:latin typeface="Noto Sans JP"/>
                <a:ea typeface="Noto Sans JP"/>
                <a:cs typeface="Noto Sans JP"/>
                <a:sym typeface="Noto Sans JP"/>
              </a:endParaRPr>
            </a:p>
          </p:txBody>
        </p:sp>
      </p:grpSp>
      <p:grpSp>
        <p:nvGrpSpPr>
          <p:cNvPr id="919" name="Google Shape;919;p52"/>
          <p:cNvGrpSpPr/>
          <p:nvPr/>
        </p:nvGrpSpPr>
        <p:grpSpPr>
          <a:xfrm>
            <a:off x="92952" y="1174782"/>
            <a:ext cx="4293334" cy="4788802"/>
            <a:chOff x="92952" y="1174782"/>
            <a:chExt cx="4293334" cy="4788802"/>
          </a:xfrm>
        </p:grpSpPr>
        <p:sp>
          <p:nvSpPr>
            <p:cNvPr id="920" name="Google Shape;920;p52"/>
            <p:cNvSpPr txBox="1"/>
            <p:nvPr/>
          </p:nvSpPr>
          <p:spPr>
            <a:xfrm>
              <a:off x="708001" y="1174782"/>
              <a:ext cx="3257100" cy="231000"/>
            </a:xfrm>
            <a:prstGeom prst="rect">
              <a:avLst/>
            </a:prstGeom>
            <a:noFill/>
            <a:ln>
              <a:noFill/>
            </a:ln>
          </p:spPr>
          <p:txBody>
            <a:bodyPr spcFirstLastPara="1" wrap="square" lIns="0" tIns="0" rIns="0" bIns="0" anchor="t" anchorCtr="0">
              <a:spAutoFit/>
            </a:bodyPr>
            <a:lstStyle/>
            <a:p>
              <a:pPr marL="185815" marR="4689" lvl="0" indent="-174678" algn="ctr" rtl="0">
                <a:lnSpc>
                  <a:spcPct val="113999"/>
                </a:lnSpc>
                <a:spcBef>
                  <a:spcPts val="0"/>
                </a:spcBef>
                <a:spcAft>
                  <a:spcPts val="0"/>
                </a:spcAft>
                <a:buClr>
                  <a:srgbClr val="000000"/>
                </a:buClr>
                <a:buSzPts val="1500"/>
                <a:buFont typeface="Arial"/>
                <a:buNone/>
              </a:pPr>
              <a:r>
                <a:rPr lang="ja" sz="1500" b="1" i="0" u="none" strike="noStrike" cap="none">
                  <a:solidFill>
                    <a:srgbClr val="231916"/>
                  </a:solidFill>
                  <a:latin typeface="Noto Sans JP"/>
                  <a:ea typeface="Noto Sans JP"/>
                  <a:cs typeface="Noto Sans JP"/>
                  <a:sym typeface="Noto Sans JP"/>
                </a:rPr>
                <a:t>日本の普通国債残高の推移</a:t>
              </a:r>
              <a:endParaRPr sz="1500" b="1" i="0" u="none" strike="noStrike" cap="none">
                <a:solidFill>
                  <a:srgbClr val="000000"/>
                </a:solidFill>
                <a:latin typeface="Noto Sans JP"/>
                <a:ea typeface="Noto Sans JP"/>
                <a:cs typeface="Noto Sans JP"/>
                <a:sym typeface="Noto Sans JP"/>
              </a:endParaRPr>
            </a:p>
          </p:txBody>
        </p:sp>
        <p:sp>
          <p:nvSpPr>
            <p:cNvPr id="921" name="Google Shape;921;p52"/>
            <p:cNvSpPr txBox="1"/>
            <p:nvPr/>
          </p:nvSpPr>
          <p:spPr>
            <a:xfrm>
              <a:off x="324064" y="5850027"/>
              <a:ext cx="4062222" cy="113557"/>
            </a:xfrm>
            <a:prstGeom prst="rect">
              <a:avLst/>
            </a:prstGeom>
            <a:noFill/>
            <a:ln>
              <a:noFill/>
            </a:ln>
          </p:spPr>
          <p:txBody>
            <a:bodyPr spcFirstLastPara="1" wrap="square" lIns="0" tIns="0" rIns="0" bIns="0" anchor="ctr" anchorCtr="0">
              <a:spAutoFit/>
            </a:bodyPr>
            <a:lstStyle/>
            <a:p>
              <a:pPr marL="132926" marR="0" lvl="0" indent="-132926" algn="l" rtl="0">
                <a:lnSpc>
                  <a:spcPct val="100000"/>
                </a:lnSpc>
                <a:spcBef>
                  <a:spcPts val="0"/>
                </a:spcBef>
                <a:spcAft>
                  <a:spcPts val="0"/>
                </a:spcAft>
                <a:buClr>
                  <a:srgbClr val="000000"/>
                </a:buClr>
                <a:buSzPts val="738"/>
                <a:buFont typeface="Arial"/>
                <a:buNone/>
              </a:pPr>
              <a:r>
                <a:rPr lang="ja" sz="738" b="0" i="0" u="none" strike="noStrike" cap="none">
                  <a:solidFill>
                    <a:srgbClr val="000000"/>
                  </a:solidFill>
                  <a:latin typeface="Noto Sans JP"/>
                  <a:ea typeface="Noto Sans JP"/>
                  <a:cs typeface="Noto Sans JP"/>
                  <a:sym typeface="Noto Sans JP"/>
                </a:rPr>
                <a:t>※2022年度までは実績、2023年度は補正後予算、2024年度は予算に基づく見込み。</a:t>
              </a:r>
              <a:endParaRPr sz="738" b="0" i="0" u="none" strike="noStrike" cap="none">
                <a:solidFill>
                  <a:srgbClr val="000000"/>
                </a:solidFill>
                <a:latin typeface="Noto Sans JP"/>
                <a:ea typeface="Noto Sans JP"/>
                <a:cs typeface="Noto Sans JP"/>
                <a:sym typeface="Noto Sans JP"/>
              </a:endParaRPr>
            </a:p>
          </p:txBody>
        </p:sp>
        <p:grpSp>
          <p:nvGrpSpPr>
            <p:cNvPr id="922" name="Google Shape;922;p52"/>
            <p:cNvGrpSpPr/>
            <p:nvPr/>
          </p:nvGrpSpPr>
          <p:grpSpPr>
            <a:xfrm>
              <a:off x="92952" y="1422361"/>
              <a:ext cx="4243005" cy="4423889"/>
              <a:chOff x="92952" y="1422361"/>
              <a:chExt cx="4243005" cy="4423889"/>
            </a:xfrm>
          </p:grpSpPr>
          <p:pic>
            <p:nvPicPr>
              <p:cNvPr id="923" name="Google Shape;923;p52"/>
              <p:cNvPicPr preferRelativeResize="0"/>
              <p:nvPr/>
            </p:nvPicPr>
            <p:blipFill rotWithShape="1">
              <a:blip r:embed="rId4">
                <a:alphaModFix/>
              </a:blip>
              <a:srcRect/>
              <a:stretch/>
            </p:blipFill>
            <p:spPr>
              <a:xfrm>
                <a:off x="92952" y="1423525"/>
                <a:ext cx="4131361" cy="4401550"/>
              </a:xfrm>
              <a:prstGeom prst="rect">
                <a:avLst/>
              </a:prstGeom>
              <a:noFill/>
              <a:ln>
                <a:noFill/>
              </a:ln>
            </p:spPr>
          </p:pic>
          <p:sp>
            <p:nvSpPr>
              <p:cNvPr id="924" name="Google Shape;924;p52"/>
              <p:cNvSpPr txBox="1"/>
              <p:nvPr/>
            </p:nvSpPr>
            <p:spPr>
              <a:xfrm>
                <a:off x="160162" y="1422361"/>
                <a:ext cx="728100" cy="246300"/>
              </a:xfrm>
              <a:prstGeom prst="rect">
                <a:avLst/>
              </a:prstGeom>
              <a:noFill/>
              <a:ln>
                <a:noFill/>
              </a:ln>
            </p:spPr>
            <p:txBody>
              <a:bodyPr spcFirstLastPara="1" wrap="square" lIns="91425" tIns="45700" rIns="91425" bIns="45700" anchor="t" anchorCtr="0">
                <a:spAutoFit/>
              </a:bodyPr>
              <a:lstStyle/>
              <a:p>
                <a:pPr marL="0" marR="0" lvl="0" indent="0" algn="ctr" rtl="0">
                  <a:lnSpc>
                    <a:spcPct val="147700"/>
                  </a:lnSpc>
                  <a:spcBef>
                    <a:spcPts val="0"/>
                  </a:spcBef>
                  <a:spcAft>
                    <a:spcPts val="0"/>
                  </a:spcAft>
                  <a:buClr>
                    <a:srgbClr val="000000"/>
                  </a:buClr>
                  <a:buSzPts val="1000"/>
                  <a:buFont typeface="Arial"/>
                  <a:buNone/>
                </a:pPr>
                <a:r>
                  <a:rPr lang="ja" sz="1000" b="0" i="0" u="none" strike="noStrike" cap="none">
                    <a:solidFill>
                      <a:srgbClr val="000000"/>
                    </a:solidFill>
                    <a:latin typeface="Noto Sans JP"/>
                    <a:ea typeface="Noto Sans JP"/>
                    <a:cs typeface="Noto Sans JP"/>
                    <a:sym typeface="Noto Sans JP"/>
                  </a:rPr>
                  <a:t>（兆円）</a:t>
                </a:r>
                <a:endParaRPr sz="1400" b="0" i="0" u="none" strike="noStrike" cap="none">
                  <a:solidFill>
                    <a:srgbClr val="000000"/>
                  </a:solidFill>
                  <a:latin typeface="Arial"/>
                  <a:ea typeface="Arial"/>
                  <a:cs typeface="Arial"/>
                  <a:sym typeface="Arial"/>
                </a:endParaRPr>
              </a:p>
            </p:txBody>
          </p:sp>
          <p:sp>
            <p:nvSpPr>
              <p:cNvPr id="925" name="Google Shape;925;p52"/>
              <p:cNvSpPr txBox="1"/>
              <p:nvPr/>
            </p:nvSpPr>
            <p:spPr>
              <a:xfrm>
                <a:off x="3400176" y="5612250"/>
                <a:ext cx="910200" cy="234000"/>
              </a:xfrm>
              <a:prstGeom prst="rect">
                <a:avLst/>
              </a:prstGeom>
              <a:noFill/>
              <a:ln>
                <a:noFill/>
              </a:ln>
            </p:spPr>
            <p:txBody>
              <a:bodyPr spcFirstLastPara="1" wrap="square" lIns="91425" tIns="45700" rIns="91425" bIns="45700" anchor="t" anchorCtr="0">
                <a:spAutoFit/>
              </a:bodyPr>
              <a:lstStyle/>
              <a:p>
                <a:pPr marL="0" marR="0" lvl="0" indent="0" algn="ctr" rtl="0">
                  <a:lnSpc>
                    <a:spcPct val="160543"/>
                  </a:lnSpc>
                  <a:spcBef>
                    <a:spcPts val="0"/>
                  </a:spcBef>
                  <a:spcAft>
                    <a:spcPts val="0"/>
                  </a:spcAft>
                  <a:buClr>
                    <a:srgbClr val="000000"/>
                  </a:buClr>
                  <a:buSzPts val="920"/>
                  <a:buFont typeface="Arial"/>
                  <a:buNone/>
                </a:pPr>
                <a:r>
                  <a:rPr lang="ja" sz="920" b="1" i="0" u="none" strike="noStrike" cap="none">
                    <a:solidFill>
                      <a:srgbClr val="000000"/>
                    </a:solidFill>
                    <a:latin typeface="Arial"/>
                    <a:ea typeface="Arial"/>
                    <a:cs typeface="Arial"/>
                    <a:sym typeface="Arial"/>
                  </a:rPr>
                  <a:t>（</a:t>
                </a:r>
                <a:r>
                  <a:rPr lang="ja" sz="920" b="0" i="0" u="none" strike="noStrike" cap="none">
                    <a:solidFill>
                      <a:srgbClr val="000000"/>
                    </a:solidFill>
                    <a:latin typeface="Noto Sans JP"/>
                    <a:ea typeface="Noto Sans JP"/>
                    <a:cs typeface="Noto Sans JP"/>
                    <a:sym typeface="Noto Sans JP"/>
                  </a:rPr>
                  <a:t>年度末</a:t>
                </a:r>
                <a:r>
                  <a:rPr lang="ja" sz="920" b="1" i="0" u="none" strike="noStrike" cap="none">
                    <a:solidFill>
                      <a:srgbClr val="000000"/>
                    </a:solidFill>
                    <a:latin typeface="Arial"/>
                    <a:ea typeface="Arial"/>
                    <a:cs typeface="Arial"/>
                    <a:sym typeface="Arial"/>
                  </a:rPr>
                  <a:t>）</a:t>
                </a:r>
                <a:endParaRPr sz="920" b="1" i="0" u="none" strike="noStrike" cap="none">
                  <a:solidFill>
                    <a:srgbClr val="000000"/>
                  </a:solidFill>
                  <a:latin typeface="Arial"/>
                  <a:ea typeface="Arial"/>
                  <a:cs typeface="Arial"/>
                  <a:sym typeface="Arial"/>
                </a:endParaRPr>
              </a:p>
            </p:txBody>
          </p:sp>
          <p:sp>
            <p:nvSpPr>
              <p:cNvPr id="926" name="Google Shape;926;p52"/>
              <p:cNvSpPr txBox="1"/>
              <p:nvPr/>
            </p:nvSpPr>
            <p:spPr>
              <a:xfrm>
                <a:off x="3759444" y="5385375"/>
                <a:ext cx="4068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246166"/>
                  </a:lnSpc>
                  <a:spcBef>
                    <a:spcPts val="0"/>
                  </a:spcBef>
                  <a:spcAft>
                    <a:spcPts val="0"/>
                  </a:spcAft>
                  <a:buClr>
                    <a:srgbClr val="000000"/>
                  </a:buClr>
                  <a:buSzPts val="600"/>
                  <a:buFont typeface="Arial"/>
                  <a:buNone/>
                </a:pPr>
                <a:r>
                  <a:rPr lang="ja" sz="600" b="1" i="0" u="none" strike="noStrike" cap="none">
                    <a:solidFill>
                      <a:srgbClr val="000000"/>
                    </a:solidFill>
                    <a:latin typeface="Arial"/>
                    <a:ea typeface="Arial"/>
                    <a:cs typeface="Arial"/>
                    <a:sym typeface="Arial"/>
                  </a:rPr>
                  <a:t>2024</a:t>
                </a:r>
                <a:endParaRPr sz="1400" b="0" i="0" u="none" strike="noStrike" cap="none">
                  <a:solidFill>
                    <a:srgbClr val="000000"/>
                  </a:solidFill>
                  <a:latin typeface="Arial"/>
                  <a:ea typeface="Arial"/>
                  <a:cs typeface="Arial"/>
                  <a:sym typeface="Arial"/>
                </a:endParaRPr>
              </a:p>
            </p:txBody>
          </p:sp>
          <p:sp>
            <p:nvSpPr>
              <p:cNvPr id="927" name="Google Shape;927;p52"/>
              <p:cNvSpPr txBox="1"/>
              <p:nvPr/>
            </p:nvSpPr>
            <p:spPr>
              <a:xfrm>
                <a:off x="3850495" y="5520706"/>
                <a:ext cx="228900" cy="105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ja" sz="600" b="1" i="0" u="none" strike="noStrike" cap="none">
                    <a:solidFill>
                      <a:srgbClr val="000000"/>
                    </a:solidFill>
                    <a:latin typeface="Arial"/>
                    <a:ea typeface="Arial"/>
                    <a:cs typeface="Arial"/>
                    <a:sym typeface="Arial"/>
                  </a:rPr>
                  <a:t>(R6)</a:t>
                </a:r>
                <a:endParaRPr sz="600" b="1" i="0" u="none" strike="noStrike" cap="none">
                  <a:solidFill>
                    <a:srgbClr val="000000"/>
                  </a:solidFill>
                  <a:latin typeface="Arial"/>
                  <a:ea typeface="Arial"/>
                  <a:cs typeface="Arial"/>
                  <a:sym typeface="Arial"/>
                </a:endParaRPr>
              </a:p>
            </p:txBody>
          </p:sp>
          <p:sp>
            <p:nvSpPr>
              <p:cNvPr id="928" name="Google Shape;928;p52"/>
              <p:cNvSpPr txBox="1"/>
              <p:nvPr/>
            </p:nvSpPr>
            <p:spPr>
              <a:xfrm>
                <a:off x="3618059" y="5520706"/>
                <a:ext cx="249300" cy="105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ja" sz="600" b="1" i="0" u="none" strike="noStrike" cap="none">
                    <a:solidFill>
                      <a:srgbClr val="000000"/>
                    </a:solidFill>
                    <a:latin typeface="Arial"/>
                    <a:ea typeface="Arial"/>
                    <a:cs typeface="Arial"/>
                    <a:sym typeface="Arial"/>
                  </a:rPr>
                  <a:t>(R2)</a:t>
                </a:r>
                <a:endParaRPr sz="600" b="1" i="0" u="none" strike="noStrike" cap="none">
                  <a:solidFill>
                    <a:srgbClr val="000000"/>
                  </a:solidFill>
                  <a:latin typeface="Arial"/>
                  <a:ea typeface="Arial"/>
                  <a:cs typeface="Arial"/>
                  <a:sym typeface="Arial"/>
                </a:endParaRPr>
              </a:p>
            </p:txBody>
          </p:sp>
          <p:sp>
            <p:nvSpPr>
              <p:cNvPr id="929" name="Google Shape;929;p52"/>
              <p:cNvSpPr txBox="1"/>
              <p:nvPr/>
            </p:nvSpPr>
            <p:spPr>
              <a:xfrm>
                <a:off x="3386935" y="5520706"/>
                <a:ext cx="278100" cy="105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ja" sz="600" b="1" i="0" u="none" strike="noStrike" cap="none">
                    <a:solidFill>
                      <a:srgbClr val="000000"/>
                    </a:solidFill>
                    <a:latin typeface="Arial"/>
                    <a:ea typeface="Arial"/>
                    <a:cs typeface="Arial"/>
                    <a:sym typeface="Arial"/>
                  </a:rPr>
                  <a:t>(H27)</a:t>
                </a:r>
                <a:endParaRPr sz="600" b="1" i="0" u="none" strike="noStrike" cap="none">
                  <a:solidFill>
                    <a:srgbClr val="000000"/>
                  </a:solidFill>
                  <a:latin typeface="Arial"/>
                  <a:ea typeface="Arial"/>
                  <a:cs typeface="Arial"/>
                  <a:sym typeface="Arial"/>
                </a:endParaRPr>
              </a:p>
            </p:txBody>
          </p:sp>
          <p:sp>
            <p:nvSpPr>
              <p:cNvPr id="930" name="Google Shape;930;p52"/>
              <p:cNvSpPr txBox="1"/>
              <p:nvPr/>
            </p:nvSpPr>
            <p:spPr>
              <a:xfrm>
                <a:off x="3128463" y="5520706"/>
                <a:ext cx="289200" cy="105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ja" sz="600" b="1" i="0" u="none" strike="noStrike" cap="none">
                    <a:solidFill>
                      <a:srgbClr val="000000"/>
                    </a:solidFill>
                    <a:latin typeface="Arial"/>
                    <a:ea typeface="Arial"/>
                    <a:cs typeface="Arial"/>
                    <a:sym typeface="Arial"/>
                  </a:rPr>
                  <a:t>(H22)</a:t>
                </a:r>
                <a:endParaRPr sz="600" b="1" i="0" u="none" strike="noStrike" cap="none">
                  <a:solidFill>
                    <a:srgbClr val="000000"/>
                  </a:solidFill>
                  <a:latin typeface="Arial"/>
                  <a:ea typeface="Arial"/>
                  <a:cs typeface="Arial"/>
                  <a:sym typeface="Arial"/>
                </a:endParaRPr>
              </a:p>
            </p:txBody>
          </p:sp>
          <p:sp>
            <p:nvSpPr>
              <p:cNvPr id="931" name="Google Shape;931;p52"/>
              <p:cNvSpPr txBox="1"/>
              <p:nvPr/>
            </p:nvSpPr>
            <p:spPr>
              <a:xfrm>
                <a:off x="2887454" y="5520706"/>
                <a:ext cx="228900" cy="105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ja" sz="600" b="1" i="0" u="none" strike="noStrike" cap="none">
                    <a:solidFill>
                      <a:srgbClr val="000000"/>
                    </a:solidFill>
                    <a:latin typeface="Arial"/>
                    <a:ea typeface="Arial"/>
                    <a:cs typeface="Arial"/>
                    <a:sym typeface="Arial"/>
                  </a:rPr>
                  <a:t>(H17)</a:t>
                </a:r>
                <a:endParaRPr sz="600" b="1" i="0" u="none" strike="noStrike" cap="none">
                  <a:solidFill>
                    <a:srgbClr val="000000"/>
                  </a:solidFill>
                  <a:latin typeface="Arial"/>
                  <a:ea typeface="Arial"/>
                  <a:cs typeface="Arial"/>
                  <a:sym typeface="Arial"/>
                </a:endParaRPr>
              </a:p>
            </p:txBody>
          </p:sp>
          <p:sp>
            <p:nvSpPr>
              <p:cNvPr id="932" name="Google Shape;932;p52"/>
              <p:cNvSpPr txBox="1"/>
              <p:nvPr/>
            </p:nvSpPr>
            <p:spPr>
              <a:xfrm>
                <a:off x="2571537" y="5520700"/>
                <a:ext cx="336000" cy="105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ja" sz="600" b="1" i="0" u="none" strike="noStrike" cap="none">
                    <a:solidFill>
                      <a:srgbClr val="000000"/>
                    </a:solidFill>
                    <a:latin typeface="Arial"/>
                    <a:ea typeface="Arial"/>
                    <a:cs typeface="Arial"/>
                    <a:sym typeface="Arial"/>
                  </a:rPr>
                  <a:t>(H12)</a:t>
                </a:r>
                <a:endParaRPr sz="600" b="1" i="0" u="none" strike="noStrike" cap="none">
                  <a:solidFill>
                    <a:srgbClr val="000000"/>
                  </a:solidFill>
                  <a:latin typeface="Arial"/>
                  <a:ea typeface="Arial"/>
                  <a:cs typeface="Arial"/>
                  <a:sym typeface="Arial"/>
                </a:endParaRPr>
              </a:p>
            </p:txBody>
          </p:sp>
          <p:sp>
            <p:nvSpPr>
              <p:cNvPr id="933" name="Google Shape;933;p52"/>
              <p:cNvSpPr txBox="1"/>
              <p:nvPr/>
            </p:nvSpPr>
            <p:spPr>
              <a:xfrm>
                <a:off x="2325872" y="5520700"/>
                <a:ext cx="308100" cy="105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ja" sz="600" b="1" i="0" u="none" strike="noStrike" cap="none">
                    <a:solidFill>
                      <a:srgbClr val="000000"/>
                    </a:solidFill>
                    <a:latin typeface="Arial"/>
                    <a:ea typeface="Arial"/>
                    <a:cs typeface="Arial"/>
                    <a:sym typeface="Arial"/>
                  </a:rPr>
                  <a:t>(H7)</a:t>
                </a:r>
                <a:endParaRPr sz="600" b="1" i="0" u="none" strike="noStrike" cap="none">
                  <a:solidFill>
                    <a:srgbClr val="000000"/>
                  </a:solidFill>
                  <a:latin typeface="Arial"/>
                  <a:ea typeface="Arial"/>
                  <a:cs typeface="Arial"/>
                  <a:sym typeface="Arial"/>
                </a:endParaRPr>
              </a:p>
            </p:txBody>
          </p:sp>
          <p:sp>
            <p:nvSpPr>
              <p:cNvPr id="934" name="Google Shape;934;p52"/>
              <p:cNvSpPr txBox="1"/>
              <p:nvPr/>
            </p:nvSpPr>
            <p:spPr>
              <a:xfrm>
                <a:off x="2105338" y="5523731"/>
                <a:ext cx="228900" cy="105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ja" sz="600" b="1" i="0" u="none" strike="noStrike" cap="none">
                    <a:solidFill>
                      <a:srgbClr val="000000"/>
                    </a:solidFill>
                    <a:latin typeface="Arial"/>
                    <a:ea typeface="Arial"/>
                    <a:cs typeface="Arial"/>
                    <a:sym typeface="Arial"/>
                  </a:rPr>
                  <a:t>(H2)</a:t>
                </a:r>
                <a:endParaRPr sz="600" b="1" i="0" u="none" strike="noStrike" cap="none">
                  <a:solidFill>
                    <a:srgbClr val="000000"/>
                  </a:solidFill>
                  <a:latin typeface="Arial"/>
                  <a:ea typeface="Arial"/>
                  <a:cs typeface="Arial"/>
                  <a:sym typeface="Arial"/>
                </a:endParaRPr>
              </a:p>
            </p:txBody>
          </p:sp>
          <p:sp>
            <p:nvSpPr>
              <p:cNvPr id="935" name="Google Shape;935;p52"/>
              <p:cNvSpPr txBox="1"/>
              <p:nvPr/>
            </p:nvSpPr>
            <p:spPr>
              <a:xfrm>
                <a:off x="1814860" y="5523731"/>
                <a:ext cx="289200" cy="105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ja" sz="600" b="1" i="0" u="none" strike="noStrike" cap="none">
                    <a:solidFill>
                      <a:srgbClr val="000000"/>
                    </a:solidFill>
                    <a:latin typeface="Arial"/>
                    <a:ea typeface="Arial"/>
                    <a:cs typeface="Arial"/>
                    <a:sym typeface="Arial"/>
                  </a:rPr>
                  <a:t>(S60)</a:t>
                </a:r>
                <a:endParaRPr sz="600" b="1" i="0" u="none" strike="noStrike" cap="none">
                  <a:solidFill>
                    <a:srgbClr val="000000"/>
                  </a:solidFill>
                  <a:latin typeface="Arial"/>
                  <a:ea typeface="Arial"/>
                  <a:cs typeface="Arial"/>
                  <a:sym typeface="Arial"/>
                </a:endParaRPr>
              </a:p>
            </p:txBody>
          </p:sp>
          <p:sp>
            <p:nvSpPr>
              <p:cNvPr id="936" name="Google Shape;936;p52"/>
              <p:cNvSpPr txBox="1"/>
              <p:nvPr/>
            </p:nvSpPr>
            <p:spPr>
              <a:xfrm>
                <a:off x="1483833" y="5523731"/>
                <a:ext cx="429900" cy="105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ja" sz="600" b="1" i="0" u="none" strike="noStrike" cap="none">
                    <a:solidFill>
                      <a:srgbClr val="000000"/>
                    </a:solidFill>
                    <a:latin typeface="Arial"/>
                    <a:ea typeface="Arial"/>
                    <a:cs typeface="Arial"/>
                    <a:sym typeface="Arial"/>
                  </a:rPr>
                  <a:t>(S55)</a:t>
                </a:r>
                <a:endParaRPr sz="600" b="1" i="0" u="none" strike="noStrike" cap="none">
                  <a:solidFill>
                    <a:srgbClr val="000000"/>
                  </a:solidFill>
                  <a:latin typeface="Arial"/>
                  <a:ea typeface="Arial"/>
                  <a:cs typeface="Arial"/>
                  <a:sym typeface="Arial"/>
                </a:endParaRPr>
              </a:p>
            </p:txBody>
          </p:sp>
          <p:sp>
            <p:nvSpPr>
              <p:cNvPr id="937" name="Google Shape;937;p52"/>
              <p:cNvSpPr txBox="1"/>
              <p:nvPr/>
            </p:nvSpPr>
            <p:spPr>
              <a:xfrm>
                <a:off x="1309225" y="5523731"/>
                <a:ext cx="263700" cy="105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ja" sz="600" b="1" i="0" u="none" strike="noStrike" cap="none">
                    <a:solidFill>
                      <a:srgbClr val="000000"/>
                    </a:solidFill>
                    <a:latin typeface="Arial"/>
                    <a:ea typeface="Arial"/>
                    <a:cs typeface="Arial"/>
                    <a:sym typeface="Arial"/>
                  </a:rPr>
                  <a:t>(S50)</a:t>
                </a:r>
                <a:endParaRPr sz="600" b="1" i="0" u="none" strike="noStrike" cap="none">
                  <a:solidFill>
                    <a:srgbClr val="000000"/>
                  </a:solidFill>
                  <a:latin typeface="Arial"/>
                  <a:ea typeface="Arial"/>
                  <a:cs typeface="Arial"/>
                  <a:sym typeface="Arial"/>
                </a:endParaRPr>
              </a:p>
            </p:txBody>
          </p:sp>
          <p:sp>
            <p:nvSpPr>
              <p:cNvPr id="938" name="Google Shape;938;p52"/>
              <p:cNvSpPr txBox="1"/>
              <p:nvPr/>
            </p:nvSpPr>
            <p:spPr>
              <a:xfrm>
                <a:off x="1024802" y="5523731"/>
                <a:ext cx="289200" cy="105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ja" sz="600" b="1" i="0" u="none" strike="noStrike" cap="none">
                    <a:solidFill>
                      <a:srgbClr val="000000"/>
                    </a:solidFill>
                    <a:latin typeface="Arial"/>
                    <a:ea typeface="Arial"/>
                    <a:cs typeface="Arial"/>
                    <a:sym typeface="Arial"/>
                  </a:rPr>
                  <a:t>(S45)</a:t>
                </a:r>
                <a:endParaRPr sz="600" b="1" i="0" u="none" strike="noStrike" cap="none">
                  <a:solidFill>
                    <a:srgbClr val="000000"/>
                  </a:solidFill>
                  <a:latin typeface="Arial"/>
                  <a:ea typeface="Arial"/>
                  <a:cs typeface="Arial"/>
                  <a:sym typeface="Arial"/>
                </a:endParaRPr>
              </a:p>
            </p:txBody>
          </p:sp>
          <p:sp>
            <p:nvSpPr>
              <p:cNvPr id="939" name="Google Shape;939;p52"/>
              <p:cNvSpPr txBox="1"/>
              <p:nvPr/>
            </p:nvSpPr>
            <p:spPr>
              <a:xfrm>
                <a:off x="767752" y="5523731"/>
                <a:ext cx="263700" cy="105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ja" sz="600" b="1" i="0" u="none" strike="noStrike" cap="none">
                    <a:solidFill>
                      <a:srgbClr val="000000"/>
                    </a:solidFill>
                    <a:latin typeface="Arial"/>
                    <a:ea typeface="Arial"/>
                    <a:cs typeface="Arial"/>
                    <a:sym typeface="Arial"/>
                  </a:rPr>
                  <a:t>(S40)</a:t>
                </a:r>
                <a:endParaRPr sz="600" b="1" i="0" u="none" strike="noStrike" cap="none">
                  <a:solidFill>
                    <a:srgbClr val="000000"/>
                  </a:solidFill>
                  <a:latin typeface="Arial"/>
                  <a:ea typeface="Arial"/>
                  <a:cs typeface="Arial"/>
                  <a:sym typeface="Arial"/>
                </a:endParaRPr>
              </a:p>
            </p:txBody>
          </p:sp>
          <p:sp>
            <p:nvSpPr>
              <p:cNvPr id="940" name="Google Shape;940;p52"/>
              <p:cNvSpPr txBox="1"/>
              <p:nvPr/>
            </p:nvSpPr>
            <p:spPr>
              <a:xfrm>
                <a:off x="3613557" y="1695152"/>
                <a:ext cx="7224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5499"/>
                  </a:lnSpc>
                  <a:spcBef>
                    <a:spcPts val="0"/>
                  </a:spcBef>
                  <a:spcAft>
                    <a:spcPts val="0"/>
                  </a:spcAft>
                  <a:buClr>
                    <a:srgbClr val="000000"/>
                  </a:buClr>
                  <a:buSzPts val="1400"/>
                  <a:buFont typeface="Arial"/>
                  <a:buNone/>
                </a:pPr>
                <a:r>
                  <a:rPr lang="ja" sz="1400" b="1" i="0" u="none" strike="noStrike" cap="none">
                    <a:solidFill>
                      <a:schemeClr val="dk1"/>
                    </a:solidFill>
                    <a:latin typeface="Arial"/>
                    <a:ea typeface="Arial"/>
                    <a:cs typeface="Arial"/>
                    <a:sym typeface="Arial"/>
                  </a:rPr>
                  <a:t>1,105</a:t>
                </a:r>
                <a:endParaRPr sz="1400" b="1" i="0" u="none" strike="noStrike" cap="none">
                  <a:solidFill>
                    <a:schemeClr val="dk1"/>
                  </a:solidFill>
                  <a:latin typeface="Arial"/>
                  <a:ea typeface="Arial"/>
                  <a:cs typeface="Arial"/>
                  <a:sym typeface="Arial"/>
                </a:endParaRPr>
              </a:p>
            </p:txBody>
          </p:sp>
          <p:sp>
            <p:nvSpPr>
              <p:cNvPr id="941" name="Google Shape;941;p52"/>
              <p:cNvSpPr/>
              <p:nvPr/>
            </p:nvSpPr>
            <p:spPr>
              <a:xfrm>
                <a:off x="3956125" y="1982575"/>
                <a:ext cx="62100" cy="3379500"/>
              </a:xfrm>
              <a:prstGeom prst="round2SameRect">
                <a:avLst>
                  <a:gd name="adj1" fmla="val 29780"/>
                  <a:gd name="adj2" fmla="val 0"/>
                </a:avLst>
              </a:prstGeom>
              <a:solidFill>
                <a:srgbClr val="D6363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2" name="Google Shape;942;p52"/>
              <p:cNvSpPr txBox="1"/>
              <p:nvPr/>
            </p:nvSpPr>
            <p:spPr>
              <a:xfrm>
                <a:off x="3535038" y="5385375"/>
                <a:ext cx="4068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246166"/>
                  </a:lnSpc>
                  <a:spcBef>
                    <a:spcPts val="0"/>
                  </a:spcBef>
                  <a:spcAft>
                    <a:spcPts val="0"/>
                  </a:spcAft>
                  <a:buClr>
                    <a:srgbClr val="000000"/>
                  </a:buClr>
                  <a:buSzPts val="600"/>
                  <a:buFont typeface="Arial"/>
                  <a:buNone/>
                </a:pPr>
                <a:r>
                  <a:rPr lang="ja" sz="600" b="1" i="0" u="none" strike="noStrike" cap="none">
                    <a:solidFill>
                      <a:srgbClr val="000000"/>
                    </a:solidFill>
                    <a:latin typeface="Arial"/>
                    <a:ea typeface="Arial"/>
                    <a:cs typeface="Arial"/>
                    <a:sym typeface="Arial"/>
                  </a:rPr>
                  <a:t>2020</a:t>
                </a:r>
                <a:endParaRPr sz="1400" b="0" i="0" u="none" strike="noStrike" cap="none">
                  <a:solidFill>
                    <a:srgbClr val="000000"/>
                  </a:solidFill>
                  <a:latin typeface="Arial"/>
                  <a:ea typeface="Arial"/>
                  <a:cs typeface="Arial"/>
                  <a:sym typeface="Arial"/>
                </a:endParaRPr>
              </a:p>
            </p:txBody>
          </p:sp>
          <p:sp>
            <p:nvSpPr>
              <p:cNvPr id="943" name="Google Shape;943;p52"/>
              <p:cNvSpPr txBox="1"/>
              <p:nvPr/>
            </p:nvSpPr>
            <p:spPr>
              <a:xfrm>
                <a:off x="3317831" y="5385375"/>
                <a:ext cx="4068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246166"/>
                  </a:lnSpc>
                  <a:spcBef>
                    <a:spcPts val="0"/>
                  </a:spcBef>
                  <a:spcAft>
                    <a:spcPts val="0"/>
                  </a:spcAft>
                  <a:buClr>
                    <a:srgbClr val="000000"/>
                  </a:buClr>
                  <a:buSzPts val="600"/>
                  <a:buFont typeface="Arial"/>
                  <a:buNone/>
                </a:pPr>
                <a:r>
                  <a:rPr lang="ja" sz="600" b="1" i="0" u="none" strike="noStrike" cap="none">
                    <a:solidFill>
                      <a:srgbClr val="000000"/>
                    </a:solidFill>
                    <a:latin typeface="Arial"/>
                    <a:ea typeface="Arial"/>
                    <a:cs typeface="Arial"/>
                    <a:sym typeface="Arial"/>
                  </a:rPr>
                  <a:t>2015</a:t>
                </a:r>
                <a:endParaRPr sz="1400" b="0" i="0" u="none" strike="noStrike" cap="none">
                  <a:solidFill>
                    <a:srgbClr val="000000"/>
                  </a:solidFill>
                  <a:latin typeface="Arial"/>
                  <a:ea typeface="Arial"/>
                  <a:cs typeface="Arial"/>
                  <a:sym typeface="Arial"/>
                </a:endParaRPr>
              </a:p>
            </p:txBody>
          </p:sp>
          <p:sp>
            <p:nvSpPr>
              <p:cNvPr id="944" name="Google Shape;944;p52"/>
              <p:cNvSpPr txBox="1"/>
              <p:nvPr/>
            </p:nvSpPr>
            <p:spPr>
              <a:xfrm>
                <a:off x="3060613" y="5385375"/>
                <a:ext cx="4068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246166"/>
                  </a:lnSpc>
                  <a:spcBef>
                    <a:spcPts val="0"/>
                  </a:spcBef>
                  <a:spcAft>
                    <a:spcPts val="0"/>
                  </a:spcAft>
                  <a:buClr>
                    <a:srgbClr val="000000"/>
                  </a:buClr>
                  <a:buSzPts val="600"/>
                  <a:buFont typeface="Arial"/>
                  <a:buNone/>
                </a:pPr>
                <a:r>
                  <a:rPr lang="ja" sz="600" b="1" i="0" u="none" strike="noStrike" cap="none">
                    <a:solidFill>
                      <a:srgbClr val="000000"/>
                    </a:solidFill>
                    <a:latin typeface="Arial"/>
                    <a:ea typeface="Arial"/>
                    <a:cs typeface="Arial"/>
                    <a:sym typeface="Arial"/>
                  </a:rPr>
                  <a:t>2010</a:t>
                </a:r>
                <a:endParaRPr sz="1400" b="0" i="0" u="none" strike="noStrike" cap="none">
                  <a:solidFill>
                    <a:srgbClr val="000000"/>
                  </a:solidFill>
                  <a:latin typeface="Arial"/>
                  <a:ea typeface="Arial"/>
                  <a:cs typeface="Arial"/>
                  <a:sym typeface="Arial"/>
                </a:endParaRPr>
              </a:p>
            </p:txBody>
          </p:sp>
          <p:sp>
            <p:nvSpPr>
              <p:cNvPr id="945" name="Google Shape;945;p52"/>
              <p:cNvSpPr txBox="1"/>
              <p:nvPr/>
            </p:nvSpPr>
            <p:spPr>
              <a:xfrm>
                <a:off x="2793869" y="5385375"/>
                <a:ext cx="4068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246166"/>
                  </a:lnSpc>
                  <a:spcBef>
                    <a:spcPts val="0"/>
                  </a:spcBef>
                  <a:spcAft>
                    <a:spcPts val="0"/>
                  </a:spcAft>
                  <a:buClr>
                    <a:srgbClr val="000000"/>
                  </a:buClr>
                  <a:buSzPts val="600"/>
                  <a:buFont typeface="Arial"/>
                  <a:buNone/>
                </a:pPr>
                <a:r>
                  <a:rPr lang="ja" sz="600" b="1" i="0" u="none" strike="noStrike" cap="none">
                    <a:solidFill>
                      <a:srgbClr val="000000"/>
                    </a:solidFill>
                    <a:latin typeface="Arial"/>
                    <a:ea typeface="Arial"/>
                    <a:cs typeface="Arial"/>
                    <a:sym typeface="Arial"/>
                  </a:rPr>
                  <a:t>2005</a:t>
                </a:r>
                <a:endParaRPr sz="1400" b="0" i="0" u="none" strike="noStrike" cap="none">
                  <a:solidFill>
                    <a:srgbClr val="000000"/>
                  </a:solidFill>
                  <a:latin typeface="Arial"/>
                  <a:ea typeface="Arial"/>
                  <a:cs typeface="Arial"/>
                  <a:sym typeface="Arial"/>
                </a:endParaRPr>
              </a:p>
            </p:txBody>
          </p:sp>
          <p:sp>
            <p:nvSpPr>
              <p:cNvPr id="946" name="Google Shape;946;p52"/>
              <p:cNvSpPr txBox="1"/>
              <p:nvPr/>
            </p:nvSpPr>
            <p:spPr>
              <a:xfrm>
                <a:off x="2532538" y="5385375"/>
                <a:ext cx="4068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246166"/>
                  </a:lnSpc>
                  <a:spcBef>
                    <a:spcPts val="0"/>
                  </a:spcBef>
                  <a:spcAft>
                    <a:spcPts val="0"/>
                  </a:spcAft>
                  <a:buClr>
                    <a:srgbClr val="000000"/>
                  </a:buClr>
                  <a:buSzPts val="600"/>
                  <a:buFont typeface="Arial"/>
                  <a:buNone/>
                </a:pPr>
                <a:r>
                  <a:rPr lang="ja" sz="600" b="1" i="0" u="none" strike="noStrike" cap="none">
                    <a:solidFill>
                      <a:srgbClr val="000000"/>
                    </a:solidFill>
                    <a:latin typeface="Arial"/>
                    <a:ea typeface="Arial"/>
                    <a:cs typeface="Arial"/>
                    <a:sym typeface="Arial"/>
                  </a:rPr>
                  <a:t>2000</a:t>
                </a:r>
                <a:endParaRPr sz="1400" b="0" i="0" u="none" strike="noStrike" cap="none">
                  <a:solidFill>
                    <a:srgbClr val="000000"/>
                  </a:solidFill>
                  <a:latin typeface="Arial"/>
                  <a:ea typeface="Arial"/>
                  <a:cs typeface="Arial"/>
                  <a:sym typeface="Arial"/>
                </a:endParaRPr>
              </a:p>
            </p:txBody>
          </p:sp>
          <p:sp>
            <p:nvSpPr>
              <p:cNvPr id="947" name="Google Shape;947;p52"/>
              <p:cNvSpPr txBox="1"/>
              <p:nvPr/>
            </p:nvSpPr>
            <p:spPr>
              <a:xfrm>
                <a:off x="2270863" y="5385375"/>
                <a:ext cx="4068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246166"/>
                  </a:lnSpc>
                  <a:spcBef>
                    <a:spcPts val="0"/>
                  </a:spcBef>
                  <a:spcAft>
                    <a:spcPts val="0"/>
                  </a:spcAft>
                  <a:buClr>
                    <a:srgbClr val="000000"/>
                  </a:buClr>
                  <a:buSzPts val="600"/>
                  <a:buFont typeface="Arial"/>
                  <a:buNone/>
                </a:pPr>
                <a:r>
                  <a:rPr lang="ja" sz="600" b="1" i="0" u="none" strike="noStrike" cap="none">
                    <a:solidFill>
                      <a:srgbClr val="000000"/>
                    </a:solidFill>
                    <a:latin typeface="Arial"/>
                    <a:ea typeface="Arial"/>
                    <a:cs typeface="Arial"/>
                    <a:sym typeface="Arial"/>
                  </a:rPr>
                  <a:t>1995</a:t>
                </a:r>
                <a:endParaRPr sz="1400" b="0" i="0" u="none" strike="noStrike" cap="none">
                  <a:solidFill>
                    <a:srgbClr val="000000"/>
                  </a:solidFill>
                  <a:latin typeface="Arial"/>
                  <a:ea typeface="Arial"/>
                  <a:cs typeface="Arial"/>
                  <a:sym typeface="Arial"/>
                </a:endParaRPr>
              </a:p>
            </p:txBody>
          </p:sp>
          <p:sp>
            <p:nvSpPr>
              <p:cNvPr id="948" name="Google Shape;948;p52"/>
              <p:cNvSpPr txBox="1"/>
              <p:nvPr/>
            </p:nvSpPr>
            <p:spPr>
              <a:xfrm>
                <a:off x="2011619" y="5385375"/>
                <a:ext cx="4068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246166"/>
                  </a:lnSpc>
                  <a:spcBef>
                    <a:spcPts val="0"/>
                  </a:spcBef>
                  <a:spcAft>
                    <a:spcPts val="0"/>
                  </a:spcAft>
                  <a:buClr>
                    <a:srgbClr val="000000"/>
                  </a:buClr>
                  <a:buSzPts val="600"/>
                  <a:buFont typeface="Arial"/>
                  <a:buNone/>
                </a:pPr>
                <a:r>
                  <a:rPr lang="ja" sz="600" b="1" i="0" u="none" strike="noStrike" cap="none">
                    <a:solidFill>
                      <a:srgbClr val="000000"/>
                    </a:solidFill>
                    <a:latin typeface="Arial"/>
                    <a:ea typeface="Arial"/>
                    <a:cs typeface="Arial"/>
                    <a:sym typeface="Arial"/>
                  </a:rPr>
                  <a:t>1990</a:t>
                </a:r>
                <a:endParaRPr sz="1400" b="0" i="0" u="none" strike="noStrike" cap="none">
                  <a:solidFill>
                    <a:srgbClr val="000000"/>
                  </a:solidFill>
                  <a:latin typeface="Arial"/>
                  <a:ea typeface="Arial"/>
                  <a:cs typeface="Arial"/>
                  <a:sym typeface="Arial"/>
                </a:endParaRPr>
              </a:p>
            </p:txBody>
          </p:sp>
          <p:sp>
            <p:nvSpPr>
              <p:cNvPr id="949" name="Google Shape;949;p52"/>
              <p:cNvSpPr txBox="1"/>
              <p:nvPr/>
            </p:nvSpPr>
            <p:spPr>
              <a:xfrm>
                <a:off x="1740113" y="5385375"/>
                <a:ext cx="4068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246166"/>
                  </a:lnSpc>
                  <a:spcBef>
                    <a:spcPts val="0"/>
                  </a:spcBef>
                  <a:spcAft>
                    <a:spcPts val="0"/>
                  </a:spcAft>
                  <a:buClr>
                    <a:srgbClr val="000000"/>
                  </a:buClr>
                  <a:buSzPts val="600"/>
                  <a:buFont typeface="Arial"/>
                  <a:buNone/>
                </a:pPr>
                <a:r>
                  <a:rPr lang="ja" sz="600" b="1" i="0" u="none" strike="noStrike" cap="none">
                    <a:solidFill>
                      <a:srgbClr val="000000"/>
                    </a:solidFill>
                    <a:latin typeface="Arial"/>
                    <a:ea typeface="Arial"/>
                    <a:cs typeface="Arial"/>
                    <a:sym typeface="Arial"/>
                  </a:rPr>
                  <a:t>1985</a:t>
                </a:r>
                <a:endParaRPr sz="1400" b="0" i="0" u="none" strike="noStrike" cap="none">
                  <a:solidFill>
                    <a:srgbClr val="000000"/>
                  </a:solidFill>
                  <a:latin typeface="Arial"/>
                  <a:ea typeface="Arial"/>
                  <a:cs typeface="Arial"/>
                  <a:sym typeface="Arial"/>
                </a:endParaRPr>
              </a:p>
            </p:txBody>
          </p:sp>
          <p:sp>
            <p:nvSpPr>
              <p:cNvPr id="950" name="Google Shape;950;p52"/>
              <p:cNvSpPr txBox="1"/>
              <p:nvPr/>
            </p:nvSpPr>
            <p:spPr>
              <a:xfrm>
                <a:off x="1485938" y="5385375"/>
                <a:ext cx="4068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246166"/>
                  </a:lnSpc>
                  <a:spcBef>
                    <a:spcPts val="0"/>
                  </a:spcBef>
                  <a:spcAft>
                    <a:spcPts val="0"/>
                  </a:spcAft>
                  <a:buClr>
                    <a:srgbClr val="000000"/>
                  </a:buClr>
                  <a:buSzPts val="600"/>
                  <a:buFont typeface="Arial"/>
                  <a:buNone/>
                </a:pPr>
                <a:r>
                  <a:rPr lang="ja" sz="600" b="1" i="0" u="none" strike="noStrike" cap="none">
                    <a:solidFill>
                      <a:srgbClr val="000000"/>
                    </a:solidFill>
                    <a:latin typeface="Arial"/>
                    <a:ea typeface="Arial"/>
                    <a:cs typeface="Arial"/>
                    <a:sym typeface="Arial"/>
                  </a:rPr>
                  <a:t>1980</a:t>
                </a:r>
                <a:endParaRPr sz="1400" b="0" i="0" u="none" strike="noStrike" cap="none">
                  <a:solidFill>
                    <a:srgbClr val="000000"/>
                  </a:solidFill>
                  <a:latin typeface="Arial"/>
                  <a:ea typeface="Arial"/>
                  <a:cs typeface="Arial"/>
                  <a:sym typeface="Arial"/>
                </a:endParaRPr>
              </a:p>
            </p:txBody>
          </p:sp>
          <p:sp>
            <p:nvSpPr>
              <p:cNvPr id="951" name="Google Shape;951;p52"/>
              <p:cNvSpPr txBox="1"/>
              <p:nvPr/>
            </p:nvSpPr>
            <p:spPr>
              <a:xfrm>
                <a:off x="1226288" y="5385375"/>
                <a:ext cx="4068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246166"/>
                  </a:lnSpc>
                  <a:spcBef>
                    <a:spcPts val="0"/>
                  </a:spcBef>
                  <a:spcAft>
                    <a:spcPts val="0"/>
                  </a:spcAft>
                  <a:buClr>
                    <a:srgbClr val="000000"/>
                  </a:buClr>
                  <a:buSzPts val="600"/>
                  <a:buFont typeface="Arial"/>
                  <a:buNone/>
                </a:pPr>
                <a:r>
                  <a:rPr lang="ja" sz="600" b="1" i="0" u="none" strike="noStrike" cap="none">
                    <a:solidFill>
                      <a:srgbClr val="000000"/>
                    </a:solidFill>
                    <a:latin typeface="Arial"/>
                    <a:ea typeface="Arial"/>
                    <a:cs typeface="Arial"/>
                    <a:sym typeface="Arial"/>
                  </a:rPr>
                  <a:t>1975</a:t>
                </a:r>
                <a:endParaRPr sz="1400" b="0" i="0" u="none" strike="noStrike" cap="none">
                  <a:solidFill>
                    <a:srgbClr val="000000"/>
                  </a:solidFill>
                  <a:latin typeface="Arial"/>
                  <a:ea typeface="Arial"/>
                  <a:cs typeface="Arial"/>
                  <a:sym typeface="Arial"/>
                </a:endParaRPr>
              </a:p>
            </p:txBody>
          </p:sp>
          <p:sp>
            <p:nvSpPr>
              <p:cNvPr id="952" name="Google Shape;952;p52"/>
              <p:cNvSpPr txBox="1"/>
              <p:nvPr/>
            </p:nvSpPr>
            <p:spPr>
              <a:xfrm>
                <a:off x="955506" y="5385375"/>
                <a:ext cx="4068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246166"/>
                  </a:lnSpc>
                  <a:spcBef>
                    <a:spcPts val="0"/>
                  </a:spcBef>
                  <a:spcAft>
                    <a:spcPts val="0"/>
                  </a:spcAft>
                  <a:buClr>
                    <a:srgbClr val="000000"/>
                  </a:buClr>
                  <a:buSzPts val="600"/>
                  <a:buFont typeface="Arial"/>
                  <a:buNone/>
                </a:pPr>
                <a:r>
                  <a:rPr lang="ja" sz="600" b="1" i="0" u="none" strike="noStrike" cap="none">
                    <a:solidFill>
                      <a:srgbClr val="000000"/>
                    </a:solidFill>
                    <a:latin typeface="Arial"/>
                    <a:ea typeface="Arial"/>
                    <a:cs typeface="Arial"/>
                    <a:sym typeface="Arial"/>
                  </a:rPr>
                  <a:t>1970</a:t>
                </a:r>
                <a:endParaRPr sz="1400" b="0" i="0" u="none" strike="noStrike" cap="none">
                  <a:solidFill>
                    <a:srgbClr val="000000"/>
                  </a:solidFill>
                  <a:latin typeface="Arial"/>
                  <a:ea typeface="Arial"/>
                  <a:cs typeface="Arial"/>
                  <a:sym typeface="Arial"/>
                </a:endParaRPr>
              </a:p>
            </p:txBody>
          </p:sp>
          <p:sp>
            <p:nvSpPr>
              <p:cNvPr id="953" name="Google Shape;953;p52"/>
              <p:cNvSpPr txBox="1"/>
              <p:nvPr/>
            </p:nvSpPr>
            <p:spPr>
              <a:xfrm>
                <a:off x="688863" y="5385375"/>
                <a:ext cx="4068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246166"/>
                  </a:lnSpc>
                  <a:spcBef>
                    <a:spcPts val="0"/>
                  </a:spcBef>
                  <a:spcAft>
                    <a:spcPts val="0"/>
                  </a:spcAft>
                  <a:buClr>
                    <a:srgbClr val="000000"/>
                  </a:buClr>
                  <a:buSzPts val="600"/>
                  <a:buFont typeface="Arial"/>
                  <a:buNone/>
                </a:pPr>
                <a:r>
                  <a:rPr lang="ja" sz="600" b="1" i="0" u="none" strike="noStrike" cap="none">
                    <a:solidFill>
                      <a:srgbClr val="000000"/>
                    </a:solidFill>
                    <a:latin typeface="Arial"/>
                    <a:ea typeface="Arial"/>
                    <a:cs typeface="Arial"/>
                    <a:sym typeface="Arial"/>
                  </a:rPr>
                  <a:t>1965</a:t>
                </a:r>
                <a:endParaRPr sz="1400" b="0" i="0" u="none" strike="noStrike" cap="none">
                  <a:solidFill>
                    <a:srgbClr val="000000"/>
                  </a:solidFill>
                  <a:latin typeface="Arial"/>
                  <a:ea typeface="Arial"/>
                  <a:cs typeface="Arial"/>
                  <a:sym typeface="Arial"/>
                </a:endParaRPr>
              </a:p>
            </p:txBody>
          </p:sp>
        </p:grpSp>
      </p:grpSp>
      <p:grpSp>
        <p:nvGrpSpPr>
          <p:cNvPr id="954" name="Google Shape;954;p52"/>
          <p:cNvGrpSpPr/>
          <p:nvPr/>
        </p:nvGrpSpPr>
        <p:grpSpPr>
          <a:xfrm>
            <a:off x="4148067" y="1174782"/>
            <a:ext cx="4938639" cy="5016352"/>
            <a:chOff x="4148067" y="1174782"/>
            <a:chExt cx="4938639" cy="5016352"/>
          </a:xfrm>
        </p:grpSpPr>
        <p:sp>
          <p:nvSpPr>
            <p:cNvPr id="955" name="Google Shape;955;p52"/>
            <p:cNvSpPr txBox="1"/>
            <p:nvPr/>
          </p:nvSpPr>
          <p:spPr>
            <a:xfrm>
              <a:off x="4787892" y="1174782"/>
              <a:ext cx="3801900" cy="231000"/>
            </a:xfrm>
            <a:prstGeom prst="rect">
              <a:avLst/>
            </a:prstGeom>
            <a:noFill/>
            <a:ln>
              <a:noFill/>
            </a:ln>
          </p:spPr>
          <p:txBody>
            <a:bodyPr spcFirstLastPara="1" wrap="square" lIns="0" tIns="0" rIns="0" bIns="0" anchor="t" anchorCtr="0">
              <a:spAutoFit/>
            </a:bodyPr>
            <a:lstStyle/>
            <a:p>
              <a:pPr marL="185815" marR="4689" lvl="0" indent="-174678" algn="ctr" rtl="0">
                <a:lnSpc>
                  <a:spcPct val="113999"/>
                </a:lnSpc>
                <a:spcBef>
                  <a:spcPts val="0"/>
                </a:spcBef>
                <a:spcAft>
                  <a:spcPts val="0"/>
                </a:spcAft>
                <a:buClr>
                  <a:srgbClr val="000000"/>
                </a:buClr>
                <a:buSzPts val="1500"/>
                <a:buFont typeface="Arial"/>
                <a:buNone/>
              </a:pPr>
              <a:r>
                <a:rPr lang="ja" sz="1500" b="1" i="0" u="none" strike="noStrike" cap="none">
                  <a:solidFill>
                    <a:srgbClr val="231916"/>
                  </a:solidFill>
                  <a:latin typeface="Noto Sans JP"/>
                  <a:ea typeface="Noto Sans JP"/>
                  <a:cs typeface="Noto Sans JP"/>
                  <a:sym typeface="Noto Sans JP"/>
                </a:rPr>
                <a:t>主な国の債務残高（対GDP比）</a:t>
              </a:r>
              <a:endParaRPr sz="1500" b="1" i="0" u="none" strike="noStrike" cap="none">
                <a:solidFill>
                  <a:srgbClr val="231916"/>
                </a:solidFill>
                <a:latin typeface="Noto Sans JP"/>
                <a:ea typeface="Noto Sans JP"/>
                <a:cs typeface="Noto Sans JP"/>
                <a:sym typeface="Noto Sans JP"/>
              </a:endParaRPr>
            </a:p>
          </p:txBody>
        </p:sp>
        <p:sp>
          <p:nvSpPr>
            <p:cNvPr id="956" name="Google Shape;956;p52"/>
            <p:cNvSpPr txBox="1"/>
            <p:nvPr/>
          </p:nvSpPr>
          <p:spPr>
            <a:xfrm>
              <a:off x="4648717" y="5850463"/>
              <a:ext cx="4437989" cy="340671"/>
            </a:xfrm>
            <a:prstGeom prst="rect">
              <a:avLst/>
            </a:prstGeom>
            <a:noFill/>
            <a:ln>
              <a:noFill/>
            </a:ln>
          </p:spPr>
          <p:txBody>
            <a:bodyPr spcFirstLastPara="1" wrap="square" lIns="0" tIns="0" rIns="0" bIns="0" anchor="ctr" anchorCtr="0">
              <a:spAutoFit/>
            </a:bodyPr>
            <a:lstStyle/>
            <a:p>
              <a:pPr marL="132926" marR="0" lvl="0" indent="-132926" algn="l" rtl="0">
                <a:lnSpc>
                  <a:spcPct val="100000"/>
                </a:lnSpc>
                <a:spcBef>
                  <a:spcPts val="0"/>
                </a:spcBef>
                <a:spcAft>
                  <a:spcPts val="0"/>
                </a:spcAft>
                <a:buClr>
                  <a:srgbClr val="000000"/>
                </a:buClr>
                <a:buSzPts val="738"/>
                <a:buFont typeface="Arial"/>
                <a:buNone/>
              </a:pPr>
              <a:r>
                <a:rPr lang="ja" sz="738" b="0" i="0" u="none" strike="noStrike" cap="none">
                  <a:solidFill>
                    <a:srgbClr val="000000"/>
                  </a:solidFill>
                  <a:latin typeface="Noto Sans JP"/>
                  <a:ea typeface="Noto Sans JP"/>
                  <a:cs typeface="Noto Sans JP"/>
                  <a:sym typeface="Noto Sans JP"/>
                </a:rPr>
                <a:t>出所 </a:t>
              </a:r>
              <a:r>
                <a:rPr lang="ja" sz="700" b="0" i="0" u="none" strike="noStrike" cap="none">
                  <a:solidFill>
                    <a:schemeClr val="dk1"/>
                  </a:solidFill>
                  <a:latin typeface="Noto Sans JP"/>
                  <a:ea typeface="Noto Sans JP"/>
                  <a:cs typeface="Noto Sans JP"/>
                  <a:sym typeface="Noto Sans JP"/>
                </a:rPr>
                <a:t>： </a:t>
              </a:r>
              <a:r>
                <a:rPr lang="ja" sz="738" b="0" i="0" u="none" strike="noStrike" cap="none">
                  <a:solidFill>
                    <a:srgbClr val="000000"/>
                  </a:solidFill>
                  <a:latin typeface="Noto Sans JP"/>
                  <a:ea typeface="Noto Sans JP"/>
                  <a:cs typeface="Noto Sans JP"/>
                  <a:sym typeface="Noto Sans JP"/>
                </a:rPr>
                <a:t>IMF “World Economic Outlook” (2023年10月）</a:t>
              </a:r>
              <a:endParaRPr sz="1400" b="0" i="0" u="none" strike="noStrike" cap="none">
                <a:solidFill>
                  <a:srgbClr val="000000"/>
                </a:solidFill>
                <a:latin typeface="Arial"/>
                <a:ea typeface="Arial"/>
                <a:cs typeface="Arial"/>
                <a:sym typeface="Arial"/>
              </a:endParaRPr>
            </a:p>
            <a:p>
              <a:pPr marL="132926" marR="0" lvl="0" indent="-132926" algn="l" rtl="0">
                <a:lnSpc>
                  <a:spcPct val="100000"/>
                </a:lnSpc>
                <a:spcBef>
                  <a:spcPts val="0"/>
                </a:spcBef>
                <a:spcAft>
                  <a:spcPts val="0"/>
                </a:spcAft>
                <a:buClr>
                  <a:srgbClr val="000000"/>
                </a:buClr>
                <a:buSzPts val="738"/>
                <a:buFont typeface="Arial"/>
                <a:buNone/>
              </a:pPr>
              <a:r>
                <a:rPr lang="ja" sz="738" b="0" i="0" u="none" strike="noStrike" cap="none">
                  <a:solidFill>
                    <a:srgbClr val="000000"/>
                  </a:solidFill>
                  <a:latin typeface="Noto Sans JP"/>
                  <a:ea typeface="Noto Sans JP"/>
                  <a:cs typeface="Noto Sans JP"/>
                  <a:sym typeface="Noto Sans JP"/>
                </a:rPr>
                <a:t>※１　数値は一般政府（中央政府、地方政府、社会保障基金を合わせたもの）ベース。</a:t>
              </a:r>
              <a:endParaRPr sz="1400" b="0" i="0" u="none" strike="noStrike" cap="none">
                <a:solidFill>
                  <a:srgbClr val="000000"/>
                </a:solidFill>
                <a:latin typeface="Arial"/>
                <a:ea typeface="Arial"/>
                <a:cs typeface="Arial"/>
                <a:sym typeface="Arial"/>
              </a:endParaRPr>
            </a:p>
            <a:p>
              <a:pPr marL="132926" marR="0" lvl="0" indent="-132926" algn="l" rtl="0">
                <a:lnSpc>
                  <a:spcPct val="100000"/>
                </a:lnSpc>
                <a:spcBef>
                  <a:spcPts val="0"/>
                </a:spcBef>
                <a:spcAft>
                  <a:spcPts val="0"/>
                </a:spcAft>
                <a:buClr>
                  <a:srgbClr val="000000"/>
                </a:buClr>
                <a:buSzPts val="738"/>
                <a:buFont typeface="Arial"/>
                <a:buNone/>
              </a:pPr>
              <a:r>
                <a:rPr lang="ja" sz="738" b="0" i="0" u="none" strike="noStrike" cap="none">
                  <a:solidFill>
                    <a:srgbClr val="000000"/>
                  </a:solidFill>
                  <a:latin typeface="Noto Sans JP"/>
                  <a:ea typeface="Noto Sans JP"/>
                  <a:cs typeface="Noto Sans JP"/>
                  <a:sym typeface="Noto Sans JP"/>
                </a:rPr>
                <a:t>※２　日本は、2022年から2024年が推計値。それ以外の国は、2023年及び2024年が推計値。</a:t>
              </a:r>
              <a:endParaRPr sz="1400" b="0" i="0" u="none" strike="noStrike" cap="none">
                <a:solidFill>
                  <a:srgbClr val="000000"/>
                </a:solidFill>
                <a:latin typeface="Arial"/>
                <a:ea typeface="Arial"/>
                <a:cs typeface="Arial"/>
                <a:sym typeface="Arial"/>
              </a:endParaRPr>
            </a:p>
          </p:txBody>
        </p:sp>
        <p:grpSp>
          <p:nvGrpSpPr>
            <p:cNvPr id="957" name="Google Shape;957;p52"/>
            <p:cNvGrpSpPr/>
            <p:nvPr/>
          </p:nvGrpSpPr>
          <p:grpSpPr>
            <a:xfrm>
              <a:off x="4148067" y="1448934"/>
              <a:ext cx="4742373" cy="4266291"/>
              <a:chOff x="4148067" y="1448934"/>
              <a:chExt cx="4742373" cy="4266291"/>
            </a:xfrm>
          </p:grpSpPr>
          <p:pic>
            <p:nvPicPr>
              <p:cNvPr id="958" name="Google Shape;958;p52"/>
              <p:cNvPicPr preferRelativeResize="0"/>
              <p:nvPr/>
            </p:nvPicPr>
            <p:blipFill rotWithShape="1">
              <a:blip r:embed="rId5">
                <a:alphaModFix/>
              </a:blip>
              <a:srcRect/>
              <a:stretch/>
            </p:blipFill>
            <p:spPr>
              <a:xfrm>
                <a:off x="4345975" y="1510425"/>
                <a:ext cx="3680093" cy="4204800"/>
              </a:xfrm>
              <a:prstGeom prst="rect">
                <a:avLst/>
              </a:prstGeom>
              <a:noFill/>
              <a:ln>
                <a:noFill/>
              </a:ln>
            </p:spPr>
          </p:pic>
          <p:sp>
            <p:nvSpPr>
              <p:cNvPr id="959" name="Google Shape;959;p52"/>
              <p:cNvSpPr txBox="1"/>
              <p:nvPr/>
            </p:nvSpPr>
            <p:spPr>
              <a:xfrm>
                <a:off x="6838697" y="5383550"/>
                <a:ext cx="4068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246166"/>
                  </a:lnSpc>
                  <a:spcBef>
                    <a:spcPts val="0"/>
                  </a:spcBef>
                  <a:spcAft>
                    <a:spcPts val="0"/>
                  </a:spcAft>
                  <a:buClr>
                    <a:srgbClr val="000000"/>
                  </a:buClr>
                  <a:buSzPts val="600"/>
                  <a:buFont typeface="Arial"/>
                  <a:buNone/>
                </a:pPr>
                <a:r>
                  <a:rPr lang="ja" sz="600" b="1" i="0" u="none" strike="noStrike" cap="none">
                    <a:solidFill>
                      <a:srgbClr val="000000"/>
                    </a:solidFill>
                    <a:latin typeface="Arial"/>
                    <a:ea typeface="Arial"/>
                    <a:cs typeface="Arial"/>
                    <a:sym typeface="Arial"/>
                  </a:rPr>
                  <a:t>2020</a:t>
                </a:r>
                <a:endParaRPr sz="1400" b="0" i="0" u="none" strike="noStrike" cap="none">
                  <a:solidFill>
                    <a:srgbClr val="000000"/>
                  </a:solidFill>
                  <a:latin typeface="Arial"/>
                  <a:ea typeface="Arial"/>
                  <a:cs typeface="Arial"/>
                  <a:sym typeface="Arial"/>
                </a:endParaRPr>
              </a:p>
            </p:txBody>
          </p:sp>
          <p:sp>
            <p:nvSpPr>
              <p:cNvPr id="960" name="Google Shape;960;p52"/>
              <p:cNvSpPr txBox="1"/>
              <p:nvPr/>
            </p:nvSpPr>
            <p:spPr>
              <a:xfrm>
                <a:off x="7021057" y="5383550"/>
                <a:ext cx="4068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246166"/>
                  </a:lnSpc>
                  <a:spcBef>
                    <a:spcPts val="0"/>
                  </a:spcBef>
                  <a:spcAft>
                    <a:spcPts val="0"/>
                  </a:spcAft>
                  <a:buClr>
                    <a:srgbClr val="000000"/>
                  </a:buClr>
                  <a:buSzPts val="600"/>
                  <a:buFont typeface="Arial"/>
                  <a:buNone/>
                </a:pPr>
                <a:r>
                  <a:rPr lang="ja" sz="600" b="1" i="0" u="none" strike="noStrike" cap="none">
                    <a:solidFill>
                      <a:srgbClr val="000000"/>
                    </a:solidFill>
                    <a:latin typeface="Arial"/>
                    <a:ea typeface="Arial"/>
                    <a:cs typeface="Arial"/>
                    <a:sym typeface="Arial"/>
                  </a:rPr>
                  <a:t>2021</a:t>
                </a:r>
                <a:endParaRPr sz="1400" b="0" i="0" u="none" strike="noStrike" cap="none">
                  <a:solidFill>
                    <a:srgbClr val="000000"/>
                  </a:solidFill>
                  <a:latin typeface="Arial"/>
                  <a:ea typeface="Arial"/>
                  <a:cs typeface="Arial"/>
                  <a:sym typeface="Arial"/>
                </a:endParaRPr>
              </a:p>
            </p:txBody>
          </p:sp>
          <p:sp>
            <p:nvSpPr>
              <p:cNvPr id="961" name="Google Shape;961;p52"/>
              <p:cNvSpPr txBox="1"/>
              <p:nvPr/>
            </p:nvSpPr>
            <p:spPr>
              <a:xfrm>
                <a:off x="4698751" y="5535958"/>
                <a:ext cx="293100" cy="108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ja" sz="500" b="1" i="0" u="none" strike="noStrike" cap="none">
                    <a:solidFill>
                      <a:srgbClr val="000000"/>
                    </a:solidFill>
                    <a:latin typeface="Arial"/>
                    <a:ea typeface="Arial"/>
                    <a:cs typeface="Arial"/>
                    <a:sym typeface="Arial"/>
                  </a:rPr>
                  <a:t>（H20）</a:t>
                </a:r>
                <a:endParaRPr sz="1300" b="0" i="0" u="none" strike="noStrike" cap="none">
                  <a:solidFill>
                    <a:srgbClr val="000000"/>
                  </a:solidFill>
                  <a:latin typeface="Arial"/>
                  <a:ea typeface="Arial"/>
                  <a:cs typeface="Arial"/>
                  <a:sym typeface="Arial"/>
                </a:endParaRPr>
              </a:p>
            </p:txBody>
          </p:sp>
          <p:sp>
            <p:nvSpPr>
              <p:cNvPr id="962" name="Google Shape;962;p52"/>
              <p:cNvSpPr txBox="1"/>
              <p:nvPr/>
            </p:nvSpPr>
            <p:spPr>
              <a:xfrm>
                <a:off x="4882847" y="5535958"/>
                <a:ext cx="293100" cy="108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ja" sz="500" b="1" i="0" u="none" strike="noStrike" cap="none">
                    <a:solidFill>
                      <a:srgbClr val="000000"/>
                    </a:solidFill>
                    <a:latin typeface="Arial"/>
                    <a:ea typeface="Arial"/>
                    <a:cs typeface="Arial"/>
                    <a:sym typeface="Arial"/>
                  </a:rPr>
                  <a:t>（H21）</a:t>
                </a:r>
                <a:endParaRPr sz="1300" b="0" i="0" u="none" strike="noStrike" cap="none">
                  <a:solidFill>
                    <a:srgbClr val="000000"/>
                  </a:solidFill>
                  <a:latin typeface="Arial"/>
                  <a:ea typeface="Arial"/>
                  <a:cs typeface="Arial"/>
                  <a:sym typeface="Arial"/>
                </a:endParaRPr>
              </a:p>
            </p:txBody>
          </p:sp>
          <p:sp>
            <p:nvSpPr>
              <p:cNvPr id="963" name="Google Shape;963;p52"/>
              <p:cNvSpPr txBox="1"/>
              <p:nvPr/>
            </p:nvSpPr>
            <p:spPr>
              <a:xfrm>
                <a:off x="5066944" y="5535958"/>
                <a:ext cx="293100" cy="108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ja" sz="500" b="1" i="0" u="none" strike="noStrike" cap="none">
                    <a:solidFill>
                      <a:srgbClr val="000000"/>
                    </a:solidFill>
                    <a:latin typeface="Arial"/>
                    <a:ea typeface="Arial"/>
                    <a:cs typeface="Arial"/>
                    <a:sym typeface="Arial"/>
                  </a:rPr>
                  <a:t>（H22）</a:t>
                </a:r>
                <a:endParaRPr sz="1300" b="0" i="0" u="none" strike="noStrike" cap="none">
                  <a:solidFill>
                    <a:srgbClr val="000000"/>
                  </a:solidFill>
                  <a:latin typeface="Arial"/>
                  <a:ea typeface="Arial"/>
                  <a:cs typeface="Arial"/>
                  <a:sym typeface="Arial"/>
                </a:endParaRPr>
              </a:p>
            </p:txBody>
          </p:sp>
          <p:sp>
            <p:nvSpPr>
              <p:cNvPr id="964" name="Google Shape;964;p52"/>
              <p:cNvSpPr txBox="1"/>
              <p:nvPr/>
            </p:nvSpPr>
            <p:spPr>
              <a:xfrm>
                <a:off x="5251041" y="5535958"/>
                <a:ext cx="293100" cy="108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ja" sz="500" b="1" i="0" u="none" strike="noStrike" cap="none">
                    <a:solidFill>
                      <a:srgbClr val="000000"/>
                    </a:solidFill>
                    <a:latin typeface="Arial"/>
                    <a:ea typeface="Arial"/>
                    <a:cs typeface="Arial"/>
                    <a:sym typeface="Arial"/>
                  </a:rPr>
                  <a:t>（H23）</a:t>
                </a:r>
                <a:endParaRPr sz="1300" b="0" i="0" u="none" strike="noStrike" cap="none">
                  <a:solidFill>
                    <a:srgbClr val="000000"/>
                  </a:solidFill>
                  <a:latin typeface="Arial"/>
                  <a:ea typeface="Arial"/>
                  <a:cs typeface="Arial"/>
                  <a:sym typeface="Arial"/>
                </a:endParaRPr>
              </a:p>
            </p:txBody>
          </p:sp>
          <p:sp>
            <p:nvSpPr>
              <p:cNvPr id="965" name="Google Shape;965;p52"/>
              <p:cNvSpPr txBox="1"/>
              <p:nvPr/>
            </p:nvSpPr>
            <p:spPr>
              <a:xfrm>
                <a:off x="5435137" y="5535954"/>
                <a:ext cx="293100" cy="108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ja" sz="500" b="1" i="0" u="none" strike="noStrike" cap="none">
                    <a:solidFill>
                      <a:srgbClr val="000000"/>
                    </a:solidFill>
                    <a:latin typeface="Arial"/>
                    <a:ea typeface="Arial"/>
                    <a:cs typeface="Arial"/>
                    <a:sym typeface="Arial"/>
                  </a:rPr>
                  <a:t>（H24）</a:t>
                </a:r>
                <a:endParaRPr sz="1300" b="0" i="0" u="none" strike="noStrike" cap="none">
                  <a:solidFill>
                    <a:srgbClr val="000000"/>
                  </a:solidFill>
                  <a:latin typeface="Arial"/>
                  <a:ea typeface="Arial"/>
                  <a:cs typeface="Arial"/>
                  <a:sym typeface="Arial"/>
                </a:endParaRPr>
              </a:p>
            </p:txBody>
          </p:sp>
          <p:sp>
            <p:nvSpPr>
              <p:cNvPr id="966" name="Google Shape;966;p52"/>
              <p:cNvSpPr txBox="1"/>
              <p:nvPr/>
            </p:nvSpPr>
            <p:spPr>
              <a:xfrm>
                <a:off x="5619234" y="5535954"/>
                <a:ext cx="293100" cy="108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ja" sz="500" b="1" i="0" u="none" strike="noStrike" cap="none">
                    <a:solidFill>
                      <a:srgbClr val="000000"/>
                    </a:solidFill>
                    <a:latin typeface="Arial"/>
                    <a:ea typeface="Arial"/>
                    <a:cs typeface="Arial"/>
                    <a:sym typeface="Arial"/>
                  </a:rPr>
                  <a:t>（H25）</a:t>
                </a:r>
                <a:endParaRPr sz="1300" b="0" i="0" u="none" strike="noStrike" cap="none">
                  <a:solidFill>
                    <a:srgbClr val="000000"/>
                  </a:solidFill>
                  <a:latin typeface="Arial"/>
                  <a:ea typeface="Arial"/>
                  <a:cs typeface="Arial"/>
                  <a:sym typeface="Arial"/>
                </a:endParaRPr>
              </a:p>
            </p:txBody>
          </p:sp>
          <p:sp>
            <p:nvSpPr>
              <p:cNvPr id="967" name="Google Shape;967;p52"/>
              <p:cNvSpPr txBox="1"/>
              <p:nvPr/>
            </p:nvSpPr>
            <p:spPr>
              <a:xfrm>
                <a:off x="5803331" y="5535954"/>
                <a:ext cx="293100" cy="108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ja" sz="500" b="1" i="0" u="none" strike="noStrike" cap="none">
                    <a:solidFill>
                      <a:srgbClr val="000000"/>
                    </a:solidFill>
                    <a:latin typeface="Arial"/>
                    <a:ea typeface="Arial"/>
                    <a:cs typeface="Arial"/>
                    <a:sym typeface="Arial"/>
                  </a:rPr>
                  <a:t>（H26）</a:t>
                </a:r>
                <a:endParaRPr sz="1300" b="0" i="0" u="none" strike="noStrike" cap="none">
                  <a:solidFill>
                    <a:srgbClr val="000000"/>
                  </a:solidFill>
                  <a:latin typeface="Arial"/>
                  <a:ea typeface="Arial"/>
                  <a:cs typeface="Arial"/>
                  <a:sym typeface="Arial"/>
                </a:endParaRPr>
              </a:p>
            </p:txBody>
          </p:sp>
          <p:sp>
            <p:nvSpPr>
              <p:cNvPr id="968" name="Google Shape;968;p52"/>
              <p:cNvSpPr txBox="1"/>
              <p:nvPr/>
            </p:nvSpPr>
            <p:spPr>
              <a:xfrm>
                <a:off x="5987427" y="5535954"/>
                <a:ext cx="293100" cy="108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ja" sz="500" b="1" i="0" u="none" strike="noStrike" cap="none">
                    <a:solidFill>
                      <a:srgbClr val="000000"/>
                    </a:solidFill>
                    <a:latin typeface="Arial"/>
                    <a:ea typeface="Arial"/>
                    <a:cs typeface="Arial"/>
                    <a:sym typeface="Arial"/>
                  </a:rPr>
                  <a:t>（H27）</a:t>
                </a:r>
                <a:endParaRPr sz="1300" b="0" i="0" u="none" strike="noStrike" cap="none">
                  <a:solidFill>
                    <a:srgbClr val="000000"/>
                  </a:solidFill>
                  <a:latin typeface="Arial"/>
                  <a:ea typeface="Arial"/>
                  <a:cs typeface="Arial"/>
                  <a:sym typeface="Arial"/>
                </a:endParaRPr>
              </a:p>
            </p:txBody>
          </p:sp>
          <p:sp>
            <p:nvSpPr>
              <p:cNvPr id="969" name="Google Shape;969;p52"/>
              <p:cNvSpPr txBox="1"/>
              <p:nvPr/>
            </p:nvSpPr>
            <p:spPr>
              <a:xfrm>
                <a:off x="6171524" y="5535954"/>
                <a:ext cx="293100" cy="108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ja" sz="500" b="1" i="0" u="none" strike="noStrike" cap="none">
                    <a:solidFill>
                      <a:srgbClr val="000000"/>
                    </a:solidFill>
                    <a:latin typeface="Arial"/>
                    <a:ea typeface="Arial"/>
                    <a:cs typeface="Arial"/>
                    <a:sym typeface="Arial"/>
                  </a:rPr>
                  <a:t>（H28）</a:t>
                </a:r>
                <a:endParaRPr sz="1300" b="0" i="0" u="none" strike="noStrike" cap="none">
                  <a:solidFill>
                    <a:srgbClr val="000000"/>
                  </a:solidFill>
                  <a:latin typeface="Arial"/>
                  <a:ea typeface="Arial"/>
                  <a:cs typeface="Arial"/>
                  <a:sym typeface="Arial"/>
                </a:endParaRPr>
              </a:p>
            </p:txBody>
          </p:sp>
          <p:sp>
            <p:nvSpPr>
              <p:cNvPr id="970" name="Google Shape;970;p52"/>
              <p:cNvSpPr txBox="1"/>
              <p:nvPr/>
            </p:nvSpPr>
            <p:spPr>
              <a:xfrm>
                <a:off x="6352014" y="5535421"/>
                <a:ext cx="293100" cy="108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ja" sz="500" b="1" i="0" u="none" strike="noStrike" cap="none">
                    <a:solidFill>
                      <a:srgbClr val="000000"/>
                    </a:solidFill>
                    <a:latin typeface="Arial"/>
                    <a:ea typeface="Arial"/>
                    <a:cs typeface="Arial"/>
                    <a:sym typeface="Arial"/>
                  </a:rPr>
                  <a:t>（H29）</a:t>
                </a:r>
                <a:endParaRPr sz="1300" b="0" i="0" u="none" strike="noStrike" cap="none">
                  <a:solidFill>
                    <a:srgbClr val="000000"/>
                  </a:solidFill>
                  <a:latin typeface="Arial"/>
                  <a:ea typeface="Arial"/>
                  <a:cs typeface="Arial"/>
                  <a:sym typeface="Arial"/>
                </a:endParaRPr>
              </a:p>
            </p:txBody>
          </p:sp>
          <p:sp>
            <p:nvSpPr>
              <p:cNvPr id="971" name="Google Shape;971;p52"/>
              <p:cNvSpPr txBox="1"/>
              <p:nvPr/>
            </p:nvSpPr>
            <p:spPr>
              <a:xfrm>
                <a:off x="6530595" y="5535421"/>
                <a:ext cx="293100" cy="108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ja" sz="500" b="1" i="0" u="none" strike="noStrike" cap="none">
                    <a:solidFill>
                      <a:srgbClr val="000000"/>
                    </a:solidFill>
                    <a:latin typeface="Arial"/>
                    <a:ea typeface="Arial"/>
                    <a:cs typeface="Arial"/>
                    <a:sym typeface="Arial"/>
                  </a:rPr>
                  <a:t>（H30）</a:t>
                </a:r>
                <a:endParaRPr sz="1300" b="0" i="0" u="none" strike="noStrike" cap="none">
                  <a:solidFill>
                    <a:srgbClr val="000000"/>
                  </a:solidFill>
                  <a:latin typeface="Arial"/>
                  <a:ea typeface="Arial"/>
                  <a:cs typeface="Arial"/>
                  <a:sym typeface="Arial"/>
                </a:endParaRPr>
              </a:p>
            </p:txBody>
          </p:sp>
          <p:sp>
            <p:nvSpPr>
              <p:cNvPr id="972" name="Google Shape;972;p52"/>
              <p:cNvSpPr txBox="1"/>
              <p:nvPr/>
            </p:nvSpPr>
            <p:spPr>
              <a:xfrm>
                <a:off x="6710706" y="5535421"/>
                <a:ext cx="293100" cy="108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ja" sz="500" b="1" i="0" u="none" strike="noStrike" cap="none">
                    <a:solidFill>
                      <a:srgbClr val="000000"/>
                    </a:solidFill>
                    <a:latin typeface="Arial"/>
                    <a:ea typeface="Arial"/>
                    <a:cs typeface="Arial"/>
                    <a:sym typeface="Arial"/>
                  </a:rPr>
                  <a:t>（R1）</a:t>
                </a:r>
                <a:endParaRPr sz="1300" b="0" i="0" u="none" strike="noStrike" cap="none">
                  <a:solidFill>
                    <a:srgbClr val="000000"/>
                  </a:solidFill>
                  <a:latin typeface="Arial"/>
                  <a:ea typeface="Arial"/>
                  <a:cs typeface="Arial"/>
                  <a:sym typeface="Arial"/>
                </a:endParaRPr>
              </a:p>
            </p:txBody>
          </p:sp>
          <p:sp>
            <p:nvSpPr>
              <p:cNvPr id="973" name="Google Shape;973;p52"/>
              <p:cNvSpPr txBox="1"/>
              <p:nvPr/>
            </p:nvSpPr>
            <p:spPr>
              <a:xfrm>
                <a:off x="6894837" y="5535421"/>
                <a:ext cx="293100" cy="108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ja" sz="500" b="1" i="0" u="none" strike="noStrike" cap="none">
                    <a:solidFill>
                      <a:srgbClr val="000000"/>
                    </a:solidFill>
                    <a:latin typeface="Arial"/>
                    <a:ea typeface="Arial"/>
                    <a:cs typeface="Arial"/>
                    <a:sym typeface="Arial"/>
                  </a:rPr>
                  <a:t>（R2）</a:t>
                </a:r>
                <a:endParaRPr sz="1300" b="0" i="0" u="none" strike="noStrike" cap="none">
                  <a:solidFill>
                    <a:srgbClr val="000000"/>
                  </a:solidFill>
                  <a:latin typeface="Arial"/>
                  <a:ea typeface="Arial"/>
                  <a:cs typeface="Arial"/>
                  <a:sym typeface="Arial"/>
                </a:endParaRPr>
              </a:p>
            </p:txBody>
          </p:sp>
          <p:sp>
            <p:nvSpPr>
              <p:cNvPr id="974" name="Google Shape;974;p52"/>
              <p:cNvSpPr txBox="1"/>
              <p:nvPr/>
            </p:nvSpPr>
            <p:spPr>
              <a:xfrm>
                <a:off x="7077706" y="5535421"/>
                <a:ext cx="293100" cy="108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ja" sz="500" b="1" i="0" u="none" strike="noStrike" cap="none">
                    <a:solidFill>
                      <a:srgbClr val="000000"/>
                    </a:solidFill>
                    <a:latin typeface="Arial"/>
                    <a:ea typeface="Arial"/>
                    <a:cs typeface="Arial"/>
                    <a:sym typeface="Arial"/>
                  </a:rPr>
                  <a:t>（R3）</a:t>
                </a:r>
                <a:endParaRPr sz="1300" b="0" i="0" u="none" strike="noStrike" cap="none">
                  <a:solidFill>
                    <a:srgbClr val="000000"/>
                  </a:solidFill>
                  <a:latin typeface="Arial"/>
                  <a:ea typeface="Arial"/>
                  <a:cs typeface="Arial"/>
                  <a:sym typeface="Arial"/>
                </a:endParaRPr>
              </a:p>
            </p:txBody>
          </p:sp>
          <p:sp>
            <p:nvSpPr>
              <p:cNvPr id="975" name="Google Shape;975;p52"/>
              <p:cNvSpPr txBox="1"/>
              <p:nvPr/>
            </p:nvSpPr>
            <p:spPr>
              <a:xfrm>
                <a:off x="7263621" y="5535421"/>
                <a:ext cx="293100" cy="108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ja" sz="500" b="1" i="0" u="none" strike="noStrike" cap="none">
                    <a:solidFill>
                      <a:srgbClr val="000000"/>
                    </a:solidFill>
                    <a:latin typeface="Arial"/>
                    <a:ea typeface="Arial"/>
                    <a:cs typeface="Arial"/>
                    <a:sym typeface="Arial"/>
                  </a:rPr>
                  <a:t>（R4）</a:t>
                </a:r>
                <a:endParaRPr sz="1300" b="0" i="0" u="none" strike="noStrike" cap="none">
                  <a:solidFill>
                    <a:srgbClr val="000000"/>
                  </a:solidFill>
                  <a:latin typeface="Arial"/>
                  <a:ea typeface="Arial"/>
                  <a:cs typeface="Arial"/>
                  <a:sym typeface="Arial"/>
                </a:endParaRPr>
              </a:p>
            </p:txBody>
          </p:sp>
          <p:sp>
            <p:nvSpPr>
              <p:cNvPr id="976" name="Google Shape;976;p52"/>
              <p:cNvSpPr txBox="1"/>
              <p:nvPr/>
            </p:nvSpPr>
            <p:spPr>
              <a:xfrm>
                <a:off x="7633634" y="5535421"/>
                <a:ext cx="293100" cy="108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ja" sz="500" b="1" i="0" u="none" strike="noStrike" cap="none">
                    <a:solidFill>
                      <a:srgbClr val="000000"/>
                    </a:solidFill>
                    <a:latin typeface="Arial"/>
                    <a:ea typeface="Arial"/>
                    <a:cs typeface="Arial"/>
                    <a:sym typeface="Arial"/>
                  </a:rPr>
                  <a:t>（R6）</a:t>
                </a:r>
                <a:endParaRPr sz="1300" b="0" i="0" u="none" strike="noStrike" cap="none">
                  <a:solidFill>
                    <a:srgbClr val="000000"/>
                  </a:solidFill>
                  <a:latin typeface="Arial"/>
                  <a:ea typeface="Arial"/>
                  <a:cs typeface="Arial"/>
                  <a:sym typeface="Arial"/>
                </a:endParaRPr>
              </a:p>
            </p:txBody>
          </p:sp>
          <p:sp>
            <p:nvSpPr>
              <p:cNvPr id="977" name="Google Shape;977;p52"/>
              <p:cNvSpPr txBox="1"/>
              <p:nvPr/>
            </p:nvSpPr>
            <p:spPr>
              <a:xfrm>
                <a:off x="7454519" y="5535421"/>
                <a:ext cx="293100" cy="108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ja" sz="500" b="1" i="0" u="none" strike="noStrike" cap="none">
                    <a:solidFill>
                      <a:srgbClr val="000000"/>
                    </a:solidFill>
                    <a:latin typeface="Arial"/>
                    <a:ea typeface="Arial"/>
                    <a:cs typeface="Arial"/>
                    <a:sym typeface="Arial"/>
                  </a:rPr>
                  <a:t>（R5）</a:t>
                </a:r>
                <a:endParaRPr sz="1300" b="0" i="0" u="none" strike="noStrike" cap="none">
                  <a:solidFill>
                    <a:srgbClr val="000000"/>
                  </a:solidFill>
                  <a:latin typeface="Arial"/>
                  <a:ea typeface="Arial"/>
                  <a:cs typeface="Arial"/>
                  <a:sym typeface="Arial"/>
                </a:endParaRPr>
              </a:p>
            </p:txBody>
          </p:sp>
          <p:sp>
            <p:nvSpPr>
              <p:cNvPr id="978" name="Google Shape;978;p52"/>
              <p:cNvSpPr txBox="1"/>
              <p:nvPr/>
            </p:nvSpPr>
            <p:spPr>
              <a:xfrm>
                <a:off x="7677454" y="5252366"/>
                <a:ext cx="728100" cy="234000"/>
              </a:xfrm>
              <a:prstGeom prst="rect">
                <a:avLst/>
              </a:prstGeom>
              <a:noFill/>
              <a:ln>
                <a:noFill/>
              </a:ln>
            </p:spPr>
            <p:txBody>
              <a:bodyPr spcFirstLastPara="1" wrap="square" lIns="91425" tIns="45700" rIns="91425" bIns="45700" anchor="t" anchorCtr="0">
                <a:spAutoFit/>
              </a:bodyPr>
              <a:lstStyle/>
              <a:p>
                <a:pPr marL="0" marR="0" lvl="0" indent="0" algn="ctr" rtl="0">
                  <a:lnSpc>
                    <a:spcPct val="160543"/>
                  </a:lnSpc>
                  <a:spcBef>
                    <a:spcPts val="0"/>
                  </a:spcBef>
                  <a:spcAft>
                    <a:spcPts val="0"/>
                  </a:spcAft>
                  <a:buClr>
                    <a:srgbClr val="000000"/>
                  </a:buClr>
                  <a:buSzPts val="920"/>
                  <a:buFont typeface="Arial"/>
                  <a:buNone/>
                </a:pPr>
                <a:r>
                  <a:rPr lang="ja" sz="920" b="0" i="0" u="none" strike="noStrike" cap="none">
                    <a:solidFill>
                      <a:srgbClr val="000000"/>
                    </a:solidFill>
                    <a:latin typeface="Noto Sans JP"/>
                    <a:ea typeface="Noto Sans JP"/>
                    <a:cs typeface="Noto Sans JP"/>
                    <a:sym typeface="Noto Sans JP"/>
                  </a:rPr>
                  <a:t>（暦年）</a:t>
                </a:r>
                <a:endParaRPr sz="1400" b="0" i="0" u="none" strike="noStrike" cap="none">
                  <a:solidFill>
                    <a:srgbClr val="000000"/>
                  </a:solidFill>
                  <a:latin typeface="Arial"/>
                  <a:ea typeface="Arial"/>
                  <a:cs typeface="Arial"/>
                  <a:sym typeface="Arial"/>
                </a:endParaRPr>
              </a:p>
            </p:txBody>
          </p:sp>
          <p:sp>
            <p:nvSpPr>
              <p:cNvPr id="979" name="Google Shape;979;p52"/>
              <p:cNvSpPr txBox="1"/>
              <p:nvPr/>
            </p:nvSpPr>
            <p:spPr>
              <a:xfrm>
                <a:off x="8099268" y="2283507"/>
                <a:ext cx="498600" cy="155700"/>
              </a:xfrm>
              <a:prstGeom prst="rect">
                <a:avLst/>
              </a:prstGeom>
              <a:noFill/>
              <a:ln>
                <a:noFill/>
              </a:ln>
            </p:spPr>
            <p:txBody>
              <a:bodyPr spcFirstLastPara="1" wrap="square" lIns="16875" tIns="16875" rIns="0" bIns="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ja" sz="900" b="1" i="0" u="none" strike="noStrike" cap="none">
                    <a:solidFill>
                      <a:srgbClr val="E83030"/>
                    </a:solidFill>
                    <a:latin typeface="Noto Sans JP"/>
                    <a:ea typeface="Noto Sans JP"/>
                    <a:cs typeface="Noto Sans JP"/>
                    <a:sym typeface="Noto Sans JP"/>
                  </a:rPr>
                  <a:t>日本</a:t>
                </a:r>
                <a:endParaRPr sz="1400" b="1" i="0" u="none" strike="noStrike" cap="none">
                  <a:solidFill>
                    <a:srgbClr val="000000"/>
                  </a:solidFill>
                  <a:latin typeface="Arial"/>
                  <a:ea typeface="Arial"/>
                  <a:cs typeface="Arial"/>
                  <a:sym typeface="Arial"/>
                </a:endParaRPr>
              </a:p>
            </p:txBody>
          </p:sp>
          <p:grpSp>
            <p:nvGrpSpPr>
              <p:cNvPr id="980" name="Google Shape;980;p52"/>
              <p:cNvGrpSpPr/>
              <p:nvPr/>
            </p:nvGrpSpPr>
            <p:grpSpPr>
              <a:xfrm>
                <a:off x="8108944" y="3528975"/>
                <a:ext cx="781496" cy="198300"/>
                <a:chOff x="8042269" y="3410381"/>
                <a:chExt cx="781496" cy="198300"/>
              </a:xfrm>
            </p:grpSpPr>
            <p:pic>
              <p:nvPicPr>
                <p:cNvPr id="981" name="Google Shape;981;p52" descr="イタリアの国旗-国旗など"/>
                <p:cNvPicPr preferRelativeResize="0"/>
                <p:nvPr/>
              </p:nvPicPr>
              <p:blipFill rotWithShape="1">
                <a:blip r:embed="rId6">
                  <a:alphaModFix/>
                </a:blip>
                <a:srcRect/>
                <a:stretch/>
              </p:blipFill>
              <p:spPr>
                <a:xfrm>
                  <a:off x="8574534" y="3414368"/>
                  <a:ext cx="249231" cy="166154"/>
                </a:xfrm>
                <a:prstGeom prst="rect">
                  <a:avLst/>
                </a:prstGeom>
                <a:noFill/>
                <a:ln w="9525" cap="flat" cmpd="sng">
                  <a:solidFill>
                    <a:schemeClr val="dk1"/>
                  </a:solidFill>
                  <a:prstDash val="solid"/>
                  <a:round/>
                  <a:headEnd type="none" w="sm" len="sm"/>
                  <a:tailEnd type="none" w="sm" len="sm"/>
                </a:ln>
              </p:spPr>
            </p:pic>
            <p:sp>
              <p:nvSpPr>
                <p:cNvPr id="982" name="Google Shape;982;p52"/>
                <p:cNvSpPr txBox="1"/>
                <p:nvPr/>
              </p:nvSpPr>
              <p:spPr>
                <a:xfrm>
                  <a:off x="8042269" y="3410381"/>
                  <a:ext cx="522600" cy="198300"/>
                </a:xfrm>
                <a:prstGeom prst="rect">
                  <a:avLst/>
                </a:prstGeom>
                <a:noFill/>
                <a:ln>
                  <a:noFill/>
                </a:ln>
              </p:spPr>
              <p:txBody>
                <a:bodyPr spcFirstLastPara="1" wrap="square" lIns="16875" tIns="16875" rIns="0" bIns="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ja" sz="900" b="1" i="0" u="none" strike="noStrike" cap="none">
                      <a:solidFill>
                        <a:srgbClr val="00B050"/>
                      </a:solidFill>
                      <a:latin typeface="Noto Sans JP"/>
                      <a:ea typeface="Noto Sans JP"/>
                      <a:cs typeface="Noto Sans JP"/>
                      <a:sym typeface="Noto Sans JP"/>
                    </a:rPr>
                    <a:t>イタリア</a:t>
                  </a:r>
                  <a:endParaRPr sz="1400" b="1" i="0" u="none" strike="noStrike" cap="none">
                    <a:solidFill>
                      <a:srgbClr val="000000"/>
                    </a:solidFill>
                    <a:latin typeface="Arial"/>
                    <a:ea typeface="Arial"/>
                    <a:cs typeface="Arial"/>
                    <a:sym typeface="Arial"/>
                  </a:endParaRPr>
                </a:p>
              </p:txBody>
            </p:sp>
          </p:grpSp>
          <p:grpSp>
            <p:nvGrpSpPr>
              <p:cNvPr id="983" name="Google Shape;983;p52"/>
              <p:cNvGrpSpPr/>
              <p:nvPr/>
            </p:nvGrpSpPr>
            <p:grpSpPr>
              <a:xfrm>
                <a:off x="8224680" y="3744061"/>
                <a:ext cx="665310" cy="167112"/>
                <a:chOff x="8158005" y="3707758"/>
                <a:chExt cx="665310" cy="167112"/>
              </a:xfrm>
            </p:grpSpPr>
            <p:pic>
              <p:nvPicPr>
                <p:cNvPr id="984" name="Google Shape;984;p52" descr="アメリカ"/>
                <p:cNvPicPr preferRelativeResize="0"/>
                <p:nvPr/>
              </p:nvPicPr>
              <p:blipFill rotWithShape="1">
                <a:blip r:embed="rId7">
                  <a:alphaModFix/>
                </a:blip>
                <a:srcRect/>
                <a:stretch/>
              </p:blipFill>
              <p:spPr>
                <a:xfrm>
                  <a:off x="8574982" y="3708716"/>
                  <a:ext cx="248333" cy="166154"/>
                </a:xfrm>
                <a:prstGeom prst="rect">
                  <a:avLst/>
                </a:prstGeom>
                <a:noFill/>
                <a:ln w="9525" cap="flat" cmpd="sng">
                  <a:solidFill>
                    <a:srgbClr val="000000"/>
                  </a:solidFill>
                  <a:prstDash val="solid"/>
                  <a:miter lim="800000"/>
                  <a:headEnd type="none" w="sm" len="sm"/>
                  <a:tailEnd type="none" w="sm" len="sm"/>
                </a:ln>
              </p:spPr>
            </p:pic>
            <p:sp>
              <p:nvSpPr>
                <p:cNvPr id="985" name="Google Shape;985;p52"/>
                <p:cNvSpPr txBox="1"/>
                <p:nvPr/>
              </p:nvSpPr>
              <p:spPr>
                <a:xfrm>
                  <a:off x="8158005" y="3707758"/>
                  <a:ext cx="247800" cy="155700"/>
                </a:xfrm>
                <a:prstGeom prst="rect">
                  <a:avLst/>
                </a:prstGeom>
                <a:noFill/>
                <a:ln>
                  <a:noFill/>
                </a:ln>
              </p:spPr>
              <p:txBody>
                <a:bodyPr spcFirstLastPara="1" wrap="square" lIns="16875" tIns="16875" rIns="0" bIns="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ja" sz="900" b="1" i="0" u="none" strike="noStrike" cap="none">
                      <a:solidFill>
                        <a:srgbClr val="7030A0"/>
                      </a:solidFill>
                      <a:latin typeface="Noto Sans JP"/>
                      <a:ea typeface="Noto Sans JP"/>
                      <a:cs typeface="Noto Sans JP"/>
                      <a:sym typeface="Noto Sans JP"/>
                    </a:rPr>
                    <a:t>米国</a:t>
                  </a:r>
                  <a:endParaRPr sz="1400" b="1" i="0" u="none" strike="noStrike" cap="none">
                    <a:solidFill>
                      <a:srgbClr val="000000"/>
                    </a:solidFill>
                    <a:latin typeface="Arial"/>
                    <a:ea typeface="Arial"/>
                    <a:cs typeface="Arial"/>
                    <a:sym typeface="Arial"/>
                  </a:endParaRPr>
                </a:p>
              </p:txBody>
            </p:sp>
          </p:grpSp>
          <p:grpSp>
            <p:nvGrpSpPr>
              <p:cNvPr id="986" name="Google Shape;986;p52"/>
              <p:cNvGrpSpPr/>
              <p:nvPr/>
            </p:nvGrpSpPr>
            <p:grpSpPr>
              <a:xfrm>
                <a:off x="8130694" y="3964906"/>
                <a:ext cx="759746" cy="166154"/>
                <a:chOff x="8064019" y="3950723"/>
                <a:chExt cx="759746" cy="166154"/>
              </a:xfrm>
            </p:grpSpPr>
            <p:pic>
              <p:nvPicPr>
                <p:cNvPr id="987" name="Google Shape;987;p52" descr="フランス"/>
                <p:cNvPicPr preferRelativeResize="0"/>
                <p:nvPr/>
              </p:nvPicPr>
              <p:blipFill rotWithShape="1">
                <a:blip r:embed="rId8">
                  <a:alphaModFix/>
                </a:blip>
                <a:srcRect/>
                <a:stretch/>
              </p:blipFill>
              <p:spPr>
                <a:xfrm>
                  <a:off x="8574534" y="3950723"/>
                  <a:ext cx="249231" cy="166154"/>
                </a:xfrm>
                <a:prstGeom prst="rect">
                  <a:avLst/>
                </a:prstGeom>
                <a:noFill/>
                <a:ln w="9525" cap="flat" cmpd="sng">
                  <a:solidFill>
                    <a:srgbClr val="000000"/>
                  </a:solidFill>
                  <a:prstDash val="solid"/>
                  <a:miter lim="800000"/>
                  <a:headEnd type="none" w="sm" len="sm"/>
                  <a:tailEnd type="none" w="sm" len="sm"/>
                </a:ln>
              </p:spPr>
            </p:pic>
            <p:sp>
              <p:nvSpPr>
                <p:cNvPr id="988" name="Google Shape;988;p52"/>
                <p:cNvSpPr txBox="1"/>
                <p:nvPr/>
              </p:nvSpPr>
              <p:spPr>
                <a:xfrm>
                  <a:off x="8064019" y="3950942"/>
                  <a:ext cx="479100" cy="155700"/>
                </a:xfrm>
                <a:prstGeom prst="rect">
                  <a:avLst/>
                </a:prstGeom>
                <a:noFill/>
                <a:ln>
                  <a:noFill/>
                </a:ln>
              </p:spPr>
              <p:txBody>
                <a:bodyPr spcFirstLastPara="1" wrap="square" lIns="16875" tIns="16875" rIns="0" bIns="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ja" sz="900" b="1" i="0" u="none" strike="noStrike" cap="none">
                      <a:solidFill>
                        <a:srgbClr val="FF66CC"/>
                      </a:solidFill>
                      <a:latin typeface="Noto Sans JP"/>
                      <a:ea typeface="Noto Sans JP"/>
                      <a:cs typeface="Noto Sans JP"/>
                      <a:sym typeface="Noto Sans JP"/>
                    </a:rPr>
                    <a:t>フランス</a:t>
                  </a:r>
                  <a:endParaRPr sz="1400" b="1" i="0" u="none" strike="noStrike" cap="none">
                    <a:solidFill>
                      <a:srgbClr val="000000"/>
                    </a:solidFill>
                    <a:latin typeface="Arial"/>
                    <a:ea typeface="Arial"/>
                    <a:cs typeface="Arial"/>
                    <a:sym typeface="Arial"/>
                  </a:endParaRPr>
                </a:p>
              </p:txBody>
            </p:sp>
          </p:grpSp>
          <p:grpSp>
            <p:nvGrpSpPr>
              <p:cNvPr id="989" name="Google Shape;989;p52"/>
              <p:cNvGrpSpPr/>
              <p:nvPr/>
            </p:nvGrpSpPr>
            <p:grpSpPr>
              <a:xfrm>
                <a:off x="8224605" y="4187994"/>
                <a:ext cx="665835" cy="166787"/>
                <a:chOff x="8157930" y="4158305"/>
                <a:chExt cx="665835" cy="166787"/>
              </a:xfrm>
            </p:grpSpPr>
            <p:pic>
              <p:nvPicPr>
                <p:cNvPr id="990" name="Google Shape;990;p52" descr="イギリス"/>
                <p:cNvPicPr preferRelativeResize="0"/>
                <p:nvPr/>
              </p:nvPicPr>
              <p:blipFill rotWithShape="1">
                <a:blip r:embed="rId9">
                  <a:alphaModFix/>
                </a:blip>
                <a:srcRect/>
                <a:stretch/>
              </p:blipFill>
              <p:spPr>
                <a:xfrm>
                  <a:off x="8574534" y="4158305"/>
                  <a:ext cx="249231" cy="166787"/>
                </a:xfrm>
                <a:prstGeom prst="rect">
                  <a:avLst/>
                </a:prstGeom>
                <a:noFill/>
                <a:ln w="9525" cap="flat" cmpd="sng">
                  <a:solidFill>
                    <a:srgbClr val="000000"/>
                  </a:solidFill>
                  <a:prstDash val="solid"/>
                  <a:miter lim="800000"/>
                  <a:headEnd type="none" w="sm" len="sm"/>
                  <a:tailEnd type="none" w="sm" len="sm"/>
                </a:ln>
              </p:spPr>
            </p:pic>
            <p:sp>
              <p:nvSpPr>
                <p:cNvPr id="991" name="Google Shape;991;p52"/>
                <p:cNvSpPr txBox="1"/>
                <p:nvPr/>
              </p:nvSpPr>
              <p:spPr>
                <a:xfrm>
                  <a:off x="8157930" y="4164251"/>
                  <a:ext cx="247800" cy="155700"/>
                </a:xfrm>
                <a:prstGeom prst="rect">
                  <a:avLst/>
                </a:prstGeom>
                <a:noFill/>
                <a:ln>
                  <a:noFill/>
                </a:ln>
              </p:spPr>
              <p:txBody>
                <a:bodyPr spcFirstLastPara="1" wrap="square" lIns="16875" tIns="16875" rIns="0" bIns="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ja" sz="900" b="1" i="0" u="none" strike="noStrike" cap="none">
                      <a:solidFill>
                        <a:srgbClr val="0070C0"/>
                      </a:solidFill>
                      <a:latin typeface="Noto Sans JP"/>
                      <a:ea typeface="Noto Sans JP"/>
                      <a:cs typeface="Noto Sans JP"/>
                      <a:sym typeface="Noto Sans JP"/>
                    </a:rPr>
                    <a:t>英国</a:t>
                  </a:r>
                  <a:endParaRPr sz="1400" b="1" i="0" u="none" strike="noStrike" cap="none">
                    <a:solidFill>
                      <a:srgbClr val="000000"/>
                    </a:solidFill>
                    <a:latin typeface="Arial"/>
                    <a:ea typeface="Arial"/>
                    <a:cs typeface="Arial"/>
                    <a:sym typeface="Arial"/>
                  </a:endParaRPr>
                </a:p>
              </p:txBody>
            </p:sp>
          </p:grpSp>
          <p:grpSp>
            <p:nvGrpSpPr>
              <p:cNvPr id="992" name="Google Shape;992;p52"/>
              <p:cNvGrpSpPr/>
              <p:nvPr/>
            </p:nvGrpSpPr>
            <p:grpSpPr>
              <a:xfrm>
                <a:off x="8161001" y="4388969"/>
                <a:ext cx="729439" cy="174012"/>
                <a:chOff x="8094326" y="4321303"/>
                <a:chExt cx="729439" cy="174012"/>
              </a:xfrm>
            </p:grpSpPr>
            <p:pic>
              <p:nvPicPr>
                <p:cNvPr id="993" name="Google Shape;993;p52"/>
                <p:cNvPicPr preferRelativeResize="0"/>
                <p:nvPr/>
              </p:nvPicPr>
              <p:blipFill rotWithShape="1">
                <a:blip r:embed="rId10">
                  <a:alphaModFix/>
                </a:blip>
                <a:srcRect/>
                <a:stretch/>
              </p:blipFill>
              <p:spPr>
                <a:xfrm>
                  <a:off x="8574534" y="4329161"/>
                  <a:ext cx="249231" cy="166154"/>
                </a:xfrm>
                <a:prstGeom prst="rect">
                  <a:avLst/>
                </a:prstGeom>
                <a:noFill/>
                <a:ln w="9525" cap="flat" cmpd="sng">
                  <a:solidFill>
                    <a:schemeClr val="dk1"/>
                  </a:solidFill>
                  <a:prstDash val="solid"/>
                  <a:round/>
                  <a:headEnd type="none" w="sm" len="sm"/>
                  <a:tailEnd type="none" w="sm" len="sm"/>
                </a:ln>
              </p:spPr>
            </p:pic>
            <p:sp>
              <p:nvSpPr>
                <p:cNvPr id="994" name="Google Shape;994;p52"/>
                <p:cNvSpPr txBox="1"/>
                <p:nvPr/>
              </p:nvSpPr>
              <p:spPr>
                <a:xfrm>
                  <a:off x="8094326" y="4321303"/>
                  <a:ext cx="375000" cy="155700"/>
                </a:xfrm>
                <a:prstGeom prst="rect">
                  <a:avLst/>
                </a:prstGeom>
                <a:noFill/>
                <a:ln>
                  <a:noFill/>
                </a:ln>
              </p:spPr>
              <p:txBody>
                <a:bodyPr spcFirstLastPara="1" wrap="square" lIns="16875" tIns="16875" rIns="0" bIns="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ja" sz="900" b="1" i="0" u="none" strike="noStrike" cap="none">
                      <a:solidFill>
                        <a:srgbClr val="9B4D0D"/>
                      </a:solidFill>
                      <a:latin typeface="Noto Sans JP"/>
                      <a:ea typeface="Noto Sans JP"/>
                      <a:cs typeface="Noto Sans JP"/>
                      <a:sym typeface="Noto Sans JP"/>
                    </a:rPr>
                    <a:t>カナダ</a:t>
                  </a:r>
                  <a:endParaRPr sz="1400" b="1" i="0" u="none" strike="noStrike" cap="none">
                    <a:solidFill>
                      <a:srgbClr val="000000"/>
                    </a:solidFill>
                    <a:latin typeface="Arial"/>
                    <a:ea typeface="Arial"/>
                    <a:cs typeface="Arial"/>
                    <a:sym typeface="Arial"/>
                  </a:endParaRPr>
                </a:p>
              </p:txBody>
            </p:sp>
          </p:grpSp>
          <p:grpSp>
            <p:nvGrpSpPr>
              <p:cNvPr id="995" name="Google Shape;995;p52"/>
              <p:cNvGrpSpPr/>
              <p:nvPr/>
            </p:nvGrpSpPr>
            <p:grpSpPr>
              <a:xfrm>
                <a:off x="8149755" y="4567096"/>
                <a:ext cx="740685" cy="204074"/>
                <a:chOff x="8083080" y="4584304"/>
                <a:chExt cx="740685" cy="204074"/>
              </a:xfrm>
            </p:grpSpPr>
            <p:pic>
              <p:nvPicPr>
                <p:cNvPr id="996" name="Google Shape;996;p52" descr="ドイツ"/>
                <p:cNvPicPr preferRelativeResize="0"/>
                <p:nvPr/>
              </p:nvPicPr>
              <p:blipFill rotWithShape="1">
                <a:blip r:embed="rId11">
                  <a:alphaModFix/>
                </a:blip>
                <a:srcRect/>
                <a:stretch/>
              </p:blipFill>
              <p:spPr>
                <a:xfrm>
                  <a:off x="8574534" y="4622224"/>
                  <a:ext cx="249231" cy="166154"/>
                </a:xfrm>
                <a:prstGeom prst="rect">
                  <a:avLst/>
                </a:prstGeom>
                <a:noFill/>
                <a:ln w="9525" cap="flat" cmpd="sng">
                  <a:solidFill>
                    <a:srgbClr val="000000"/>
                  </a:solidFill>
                  <a:prstDash val="solid"/>
                  <a:miter lim="800000"/>
                  <a:headEnd type="none" w="sm" len="sm"/>
                  <a:tailEnd type="none" w="sm" len="sm"/>
                </a:ln>
              </p:spPr>
            </p:pic>
            <p:sp>
              <p:nvSpPr>
                <p:cNvPr id="997" name="Google Shape;997;p52"/>
                <p:cNvSpPr txBox="1"/>
                <p:nvPr/>
              </p:nvSpPr>
              <p:spPr>
                <a:xfrm>
                  <a:off x="8083080" y="4584304"/>
                  <a:ext cx="397500" cy="155700"/>
                </a:xfrm>
                <a:prstGeom prst="rect">
                  <a:avLst/>
                </a:prstGeom>
                <a:noFill/>
                <a:ln>
                  <a:noFill/>
                </a:ln>
              </p:spPr>
              <p:txBody>
                <a:bodyPr spcFirstLastPara="1" wrap="square" lIns="16875" tIns="16875" rIns="0" bIns="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ja" sz="900" b="1" i="0" u="none" strike="noStrike" cap="none">
                      <a:solidFill>
                        <a:srgbClr val="E4B212"/>
                      </a:solidFill>
                      <a:latin typeface="Noto Sans JP"/>
                      <a:ea typeface="Noto Sans JP"/>
                      <a:cs typeface="Noto Sans JP"/>
                      <a:sym typeface="Noto Sans JP"/>
                    </a:rPr>
                    <a:t>ドイツ</a:t>
                  </a:r>
                  <a:endParaRPr sz="1400" b="1" i="0" u="none" strike="noStrike" cap="none">
                    <a:solidFill>
                      <a:srgbClr val="000000"/>
                    </a:solidFill>
                    <a:latin typeface="Arial"/>
                    <a:ea typeface="Arial"/>
                    <a:cs typeface="Arial"/>
                    <a:sym typeface="Arial"/>
                  </a:endParaRPr>
                </a:p>
              </p:txBody>
            </p:sp>
          </p:grpSp>
          <p:pic>
            <p:nvPicPr>
              <p:cNvPr id="998" name="Google Shape;998;p52" descr="日の丸"/>
              <p:cNvPicPr preferRelativeResize="0"/>
              <p:nvPr/>
            </p:nvPicPr>
            <p:blipFill rotWithShape="1">
              <a:blip r:embed="rId12">
                <a:alphaModFix/>
              </a:blip>
              <a:srcRect/>
              <a:stretch/>
            </p:blipFill>
            <p:spPr>
              <a:xfrm>
                <a:off x="8578377" y="2294983"/>
                <a:ext cx="249231" cy="166154"/>
              </a:xfrm>
              <a:prstGeom prst="rect">
                <a:avLst/>
              </a:prstGeom>
              <a:noFill/>
              <a:ln w="9525" cap="flat" cmpd="sng">
                <a:solidFill>
                  <a:schemeClr val="dk1"/>
                </a:solidFill>
                <a:prstDash val="solid"/>
                <a:round/>
                <a:headEnd type="none" w="sm" len="sm"/>
                <a:tailEnd type="none" w="sm" len="sm"/>
              </a:ln>
            </p:spPr>
          </p:pic>
          <p:sp>
            <p:nvSpPr>
              <p:cNvPr id="999" name="Google Shape;999;p52"/>
              <p:cNvSpPr txBox="1"/>
              <p:nvPr/>
            </p:nvSpPr>
            <p:spPr>
              <a:xfrm>
                <a:off x="4148067" y="1448934"/>
                <a:ext cx="798000" cy="246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ja" sz="1000" b="0" i="0" u="none" strike="noStrike" cap="none">
                    <a:solidFill>
                      <a:srgbClr val="000000"/>
                    </a:solidFill>
                    <a:latin typeface="Noto Sans JP"/>
                    <a:ea typeface="Noto Sans JP"/>
                    <a:cs typeface="Noto Sans JP"/>
                    <a:sym typeface="Noto Sans JP"/>
                  </a:rPr>
                  <a:t>（</a:t>
                </a:r>
                <a:r>
                  <a:rPr lang="ja" sz="1000" b="1" i="0" u="none" strike="noStrike" cap="none">
                    <a:solidFill>
                      <a:srgbClr val="000000"/>
                    </a:solidFill>
                    <a:latin typeface="Arial"/>
                    <a:ea typeface="Arial"/>
                    <a:cs typeface="Arial"/>
                    <a:sym typeface="Arial"/>
                  </a:rPr>
                  <a:t>%</a:t>
                </a:r>
                <a:r>
                  <a:rPr lang="ja" sz="1000" b="0" i="0" u="none" strike="noStrike" cap="none">
                    <a:solidFill>
                      <a:srgbClr val="000000"/>
                    </a:solidFill>
                    <a:latin typeface="Noto Sans JP"/>
                    <a:ea typeface="Noto Sans JP"/>
                    <a:cs typeface="Noto Sans JP"/>
                    <a:sym typeface="Noto Sans JP"/>
                  </a:rPr>
                  <a:t>）</a:t>
                </a:r>
                <a:endParaRPr sz="1400" b="0" i="0" u="none" strike="noStrike" cap="none">
                  <a:solidFill>
                    <a:srgbClr val="000000"/>
                  </a:solidFill>
                  <a:latin typeface="Arial"/>
                  <a:ea typeface="Arial"/>
                  <a:cs typeface="Arial"/>
                  <a:sym typeface="Arial"/>
                </a:endParaRPr>
              </a:p>
            </p:txBody>
          </p:sp>
          <p:sp>
            <p:nvSpPr>
              <p:cNvPr id="1000" name="Google Shape;1000;p52"/>
              <p:cNvSpPr txBox="1"/>
              <p:nvPr/>
            </p:nvSpPr>
            <p:spPr>
              <a:xfrm>
                <a:off x="4645183" y="5383550"/>
                <a:ext cx="4068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246166"/>
                  </a:lnSpc>
                  <a:spcBef>
                    <a:spcPts val="0"/>
                  </a:spcBef>
                  <a:spcAft>
                    <a:spcPts val="0"/>
                  </a:spcAft>
                  <a:buClr>
                    <a:srgbClr val="000000"/>
                  </a:buClr>
                  <a:buSzPts val="600"/>
                  <a:buFont typeface="Arial"/>
                  <a:buNone/>
                </a:pPr>
                <a:r>
                  <a:rPr lang="ja" sz="600" b="1" i="0" u="none" strike="noStrike" cap="none">
                    <a:solidFill>
                      <a:srgbClr val="000000"/>
                    </a:solidFill>
                    <a:latin typeface="Arial"/>
                    <a:ea typeface="Arial"/>
                    <a:cs typeface="Arial"/>
                    <a:sym typeface="Arial"/>
                  </a:rPr>
                  <a:t>2008</a:t>
                </a:r>
                <a:endParaRPr sz="1400" b="0" i="0" u="none" strike="noStrike" cap="none">
                  <a:solidFill>
                    <a:srgbClr val="000000"/>
                  </a:solidFill>
                  <a:latin typeface="Arial"/>
                  <a:ea typeface="Arial"/>
                  <a:cs typeface="Arial"/>
                  <a:sym typeface="Arial"/>
                </a:endParaRPr>
              </a:p>
            </p:txBody>
          </p:sp>
          <p:sp>
            <p:nvSpPr>
              <p:cNvPr id="1001" name="Google Shape;1001;p52"/>
              <p:cNvSpPr txBox="1"/>
              <p:nvPr/>
            </p:nvSpPr>
            <p:spPr>
              <a:xfrm>
                <a:off x="4833644" y="5383550"/>
                <a:ext cx="4068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246166"/>
                  </a:lnSpc>
                  <a:spcBef>
                    <a:spcPts val="0"/>
                  </a:spcBef>
                  <a:spcAft>
                    <a:spcPts val="0"/>
                  </a:spcAft>
                  <a:buClr>
                    <a:srgbClr val="000000"/>
                  </a:buClr>
                  <a:buSzPts val="600"/>
                  <a:buFont typeface="Arial"/>
                  <a:buNone/>
                </a:pPr>
                <a:r>
                  <a:rPr lang="ja" sz="600" b="1" i="0" u="none" strike="noStrike" cap="none">
                    <a:solidFill>
                      <a:srgbClr val="000000"/>
                    </a:solidFill>
                    <a:latin typeface="Arial"/>
                    <a:ea typeface="Arial"/>
                    <a:cs typeface="Arial"/>
                    <a:sym typeface="Arial"/>
                  </a:rPr>
                  <a:t>2009</a:t>
                </a:r>
                <a:endParaRPr sz="1400" b="0" i="0" u="none" strike="noStrike" cap="none">
                  <a:solidFill>
                    <a:srgbClr val="000000"/>
                  </a:solidFill>
                  <a:latin typeface="Arial"/>
                  <a:ea typeface="Arial"/>
                  <a:cs typeface="Arial"/>
                  <a:sym typeface="Arial"/>
                </a:endParaRPr>
              </a:p>
            </p:txBody>
          </p:sp>
          <p:sp>
            <p:nvSpPr>
              <p:cNvPr id="1002" name="Google Shape;1002;p52"/>
              <p:cNvSpPr txBox="1"/>
              <p:nvPr/>
            </p:nvSpPr>
            <p:spPr>
              <a:xfrm>
                <a:off x="5022105" y="5383550"/>
                <a:ext cx="4068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246166"/>
                  </a:lnSpc>
                  <a:spcBef>
                    <a:spcPts val="0"/>
                  </a:spcBef>
                  <a:spcAft>
                    <a:spcPts val="0"/>
                  </a:spcAft>
                  <a:buClr>
                    <a:srgbClr val="000000"/>
                  </a:buClr>
                  <a:buSzPts val="600"/>
                  <a:buFont typeface="Arial"/>
                  <a:buNone/>
                </a:pPr>
                <a:r>
                  <a:rPr lang="ja" sz="600" b="1" i="0" u="none" strike="noStrike" cap="none">
                    <a:solidFill>
                      <a:srgbClr val="000000"/>
                    </a:solidFill>
                    <a:latin typeface="Arial"/>
                    <a:ea typeface="Arial"/>
                    <a:cs typeface="Arial"/>
                    <a:sym typeface="Arial"/>
                  </a:rPr>
                  <a:t>2010</a:t>
                </a:r>
                <a:endParaRPr sz="1400" b="0" i="0" u="none" strike="noStrike" cap="none">
                  <a:solidFill>
                    <a:srgbClr val="000000"/>
                  </a:solidFill>
                  <a:latin typeface="Arial"/>
                  <a:ea typeface="Arial"/>
                  <a:cs typeface="Arial"/>
                  <a:sym typeface="Arial"/>
                </a:endParaRPr>
              </a:p>
            </p:txBody>
          </p:sp>
          <p:sp>
            <p:nvSpPr>
              <p:cNvPr id="1003" name="Google Shape;1003;p52"/>
              <p:cNvSpPr txBox="1"/>
              <p:nvPr/>
            </p:nvSpPr>
            <p:spPr>
              <a:xfrm>
                <a:off x="5210566" y="5383550"/>
                <a:ext cx="4068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246166"/>
                  </a:lnSpc>
                  <a:spcBef>
                    <a:spcPts val="0"/>
                  </a:spcBef>
                  <a:spcAft>
                    <a:spcPts val="0"/>
                  </a:spcAft>
                  <a:buClr>
                    <a:srgbClr val="000000"/>
                  </a:buClr>
                  <a:buSzPts val="600"/>
                  <a:buFont typeface="Arial"/>
                  <a:buNone/>
                </a:pPr>
                <a:r>
                  <a:rPr lang="ja" sz="600" b="1" i="0" u="none" strike="noStrike" cap="none">
                    <a:solidFill>
                      <a:srgbClr val="000000"/>
                    </a:solidFill>
                    <a:latin typeface="Arial"/>
                    <a:ea typeface="Arial"/>
                    <a:cs typeface="Arial"/>
                    <a:sym typeface="Arial"/>
                  </a:rPr>
                  <a:t>2011</a:t>
                </a:r>
                <a:endParaRPr sz="1400" b="0" i="0" u="none" strike="noStrike" cap="none">
                  <a:solidFill>
                    <a:srgbClr val="000000"/>
                  </a:solidFill>
                  <a:latin typeface="Arial"/>
                  <a:ea typeface="Arial"/>
                  <a:cs typeface="Arial"/>
                  <a:sym typeface="Arial"/>
                </a:endParaRPr>
              </a:p>
            </p:txBody>
          </p:sp>
          <p:sp>
            <p:nvSpPr>
              <p:cNvPr id="1004" name="Google Shape;1004;p52"/>
              <p:cNvSpPr txBox="1"/>
              <p:nvPr/>
            </p:nvSpPr>
            <p:spPr>
              <a:xfrm>
                <a:off x="5395134" y="5383550"/>
                <a:ext cx="4068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246166"/>
                  </a:lnSpc>
                  <a:spcBef>
                    <a:spcPts val="0"/>
                  </a:spcBef>
                  <a:spcAft>
                    <a:spcPts val="0"/>
                  </a:spcAft>
                  <a:buClr>
                    <a:srgbClr val="000000"/>
                  </a:buClr>
                  <a:buSzPts val="600"/>
                  <a:buFont typeface="Arial"/>
                  <a:buNone/>
                </a:pPr>
                <a:r>
                  <a:rPr lang="ja" sz="600" b="1" i="0" u="none" strike="noStrike" cap="none">
                    <a:solidFill>
                      <a:srgbClr val="000000"/>
                    </a:solidFill>
                    <a:latin typeface="Arial"/>
                    <a:ea typeface="Arial"/>
                    <a:cs typeface="Arial"/>
                    <a:sym typeface="Arial"/>
                  </a:rPr>
                  <a:t>2012</a:t>
                </a:r>
                <a:endParaRPr sz="1400" b="0" i="0" u="none" strike="noStrike" cap="none">
                  <a:solidFill>
                    <a:srgbClr val="000000"/>
                  </a:solidFill>
                  <a:latin typeface="Arial"/>
                  <a:ea typeface="Arial"/>
                  <a:cs typeface="Arial"/>
                  <a:sym typeface="Arial"/>
                </a:endParaRPr>
              </a:p>
            </p:txBody>
          </p:sp>
          <p:sp>
            <p:nvSpPr>
              <p:cNvPr id="1005" name="Google Shape;1005;p52"/>
              <p:cNvSpPr txBox="1"/>
              <p:nvPr/>
            </p:nvSpPr>
            <p:spPr>
              <a:xfrm>
                <a:off x="5579703" y="5383550"/>
                <a:ext cx="4068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246166"/>
                  </a:lnSpc>
                  <a:spcBef>
                    <a:spcPts val="0"/>
                  </a:spcBef>
                  <a:spcAft>
                    <a:spcPts val="0"/>
                  </a:spcAft>
                  <a:buClr>
                    <a:srgbClr val="000000"/>
                  </a:buClr>
                  <a:buSzPts val="600"/>
                  <a:buFont typeface="Arial"/>
                  <a:buNone/>
                </a:pPr>
                <a:r>
                  <a:rPr lang="ja" sz="600" b="1" i="0" u="none" strike="noStrike" cap="none">
                    <a:solidFill>
                      <a:srgbClr val="000000"/>
                    </a:solidFill>
                    <a:latin typeface="Arial"/>
                    <a:ea typeface="Arial"/>
                    <a:cs typeface="Arial"/>
                    <a:sym typeface="Arial"/>
                  </a:rPr>
                  <a:t>2013</a:t>
                </a:r>
                <a:endParaRPr sz="1400" b="0" i="0" u="none" strike="noStrike" cap="none">
                  <a:solidFill>
                    <a:srgbClr val="000000"/>
                  </a:solidFill>
                  <a:latin typeface="Arial"/>
                  <a:ea typeface="Arial"/>
                  <a:cs typeface="Arial"/>
                  <a:sym typeface="Arial"/>
                </a:endParaRPr>
              </a:p>
            </p:txBody>
          </p:sp>
          <p:sp>
            <p:nvSpPr>
              <p:cNvPr id="1006" name="Google Shape;1006;p52"/>
              <p:cNvSpPr txBox="1"/>
              <p:nvPr/>
            </p:nvSpPr>
            <p:spPr>
              <a:xfrm>
                <a:off x="5760563" y="5383550"/>
                <a:ext cx="4068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246166"/>
                  </a:lnSpc>
                  <a:spcBef>
                    <a:spcPts val="0"/>
                  </a:spcBef>
                  <a:spcAft>
                    <a:spcPts val="0"/>
                  </a:spcAft>
                  <a:buClr>
                    <a:srgbClr val="000000"/>
                  </a:buClr>
                  <a:buSzPts val="600"/>
                  <a:buFont typeface="Arial"/>
                  <a:buNone/>
                </a:pPr>
                <a:r>
                  <a:rPr lang="ja" sz="600" b="1" i="0" u="none" strike="noStrike" cap="none">
                    <a:solidFill>
                      <a:srgbClr val="000000"/>
                    </a:solidFill>
                    <a:latin typeface="Arial"/>
                    <a:ea typeface="Arial"/>
                    <a:cs typeface="Arial"/>
                    <a:sym typeface="Arial"/>
                  </a:rPr>
                  <a:t>2014</a:t>
                </a:r>
                <a:endParaRPr sz="1400" b="0" i="0" u="none" strike="noStrike" cap="none">
                  <a:solidFill>
                    <a:srgbClr val="000000"/>
                  </a:solidFill>
                  <a:latin typeface="Arial"/>
                  <a:ea typeface="Arial"/>
                  <a:cs typeface="Arial"/>
                  <a:sym typeface="Arial"/>
                </a:endParaRPr>
              </a:p>
            </p:txBody>
          </p:sp>
          <p:sp>
            <p:nvSpPr>
              <p:cNvPr id="1007" name="Google Shape;1007;p52"/>
              <p:cNvSpPr txBox="1"/>
              <p:nvPr/>
            </p:nvSpPr>
            <p:spPr>
              <a:xfrm>
                <a:off x="5939899" y="5383550"/>
                <a:ext cx="4068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246166"/>
                  </a:lnSpc>
                  <a:spcBef>
                    <a:spcPts val="0"/>
                  </a:spcBef>
                  <a:spcAft>
                    <a:spcPts val="0"/>
                  </a:spcAft>
                  <a:buClr>
                    <a:srgbClr val="000000"/>
                  </a:buClr>
                  <a:buSzPts val="600"/>
                  <a:buFont typeface="Arial"/>
                  <a:buNone/>
                </a:pPr>
                <a:r>
                  <a:rPr lang="ja" sz="600" b="1" i="0" u="none" strike="noStrike" cap="none">
                    <a:solidFill>
                      <a:srgbClr val="000000"/>
                    </a:solidFill>
                    <a:latin typeface="Arial"/>
                    <a:ea typeface="Arial"/>
                    <a:cs typeface="Arial"/>
                    <a:sym typeface="Arial"/>
                  </a:rPr>
                  <a:t>2015</a:t>
                </a:r>
                <a:endParaRPr sz="1400" b="0" i="0" u="none" strike="noStrike" cap="none">
                  <a:solidFill>
                    <a:srgbClr val="000000"/>
                  </a:solidFill>
                  <a:latin typeface="Arial"/>
                  <a:ea typeface="Arial"/>
                  <a:cs typeface="Arial"/>
                  <a:sym typeface="Arial"/>
                </a:endParaRPr>
              </a:p>
            </p:txBody>
          </p:sp>
          <p:sp>
            <p:nvSpPr>
              <p:cNvPr id="1008" name="Google Shape;1008;p52"/>
              <p:cNvSpPr txBox="1"/>
              <p:nvPr/>
            </p:nvSpPr>
            <p:spPr>
              <a:xfrm>
                <a:off x="6119235" y="5384096"/>
                <a:ext cx="4068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246166"/>
                  </a:lnSpc>
                  <a:spcBef>
                    <a:spcPts val="0"/>
                  </a:spcBef>
                  <a:spcAft>
                    <a:spcPts val="0"/>
                  </a:spcAft>
                  <a:buClr>
                    <a:srgbClr val="000000"/>
                  </a:buClr>
                  <a:buSzPts val="600"/>
                  <a:buFont typeface="Arial"/>
                  <a:buNone/>
                </a:pPr>
                <a:r>
                  <a:rPr lang="ja" sz="600" b="1" i="0" u="none" strike="noStrike" cap="none">
                    <a:solidFill>
                      <a:srgbClr val="000000"/>
                    </a:solidFill>
                    <a:latin typeface="Arial"/>
                    <a:ea typeface="Arial"/>
                    <a:cs typeface="Arial"/>
                    <a:sym typeface="Arial"/>
                  </a:rPr>
                  <a:t>2016</a:t>
                </a:r>
                <a:endParaRPr sz="1400" b="0" i="0" u="none" strike="noStrike" cap="none">
                  <a:solidFill>
                    <a:srgbClr val="000000"/>
                  </a:solidFill>
                  <a:latin typeface="Arial"/>
                  <a:ea typeface="Arial"/>
                  <a:cs typeface="Arial"/>
                  <a:sym typeface="Arial"/>
                </a:endParaRPr>
              </a:p>
            </p:txBody>
          </p:sp>
          <p:sp>
            <p:nvSpPr>
              <p:cNvPr id="1009" name="Google Shape;1009;p52"/>
              <p:cNvSpPr txBox="1"/>
              <p:nvPr/>
            </p:nvSpPr>
            <p:spPr>
              <a:xfrm>
                <a:off x="6299643" y="5384096"/>
                <a:ext cx="4068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246166"/>
                  </a:lnSpc>
                  <a:spcBef>
                    <a:spcPts val="0"/>
                  </a:spcBef>
                  <a:spcAft>
                    <a:spcPts val="0"/>
                  </a:spcAft>
                  <a:buClr>
                    <a:srgbClr val="000000"/>
                  </a:buClr>
                  <a:buSzPts val="600"/>
                  <a:buFont typeface="Arial"/>
                  <a:buNone/>
                </a:pPr>
                <a:r>
                  <a:rPr lang="ja" sz="600" b="1" i="0" u="none" strike="noStrike" cap="none">
                    <a:solidFill>
                      <a:srgbClr val="000000"/>
                    </a:solidFill>
                    <a:latin typeface="Arial"/>
                    <a:ea typeface="Arial"/>
                    <a:cs typeface="Arial"/>
                    <a:sym typeface="Arial"/>
                  </a:rPr>
                  <a:t>2017</a:t>
                </a:r>
                <a:endParaRPr sz="1400" b="0" i="0" u="none" strike="noStrike" cap="none">
                  <a:solidFill>
                    <a:srgbClr val="000000"/>
                  </a:solidFill>
                  <a:latin typeface="Arial"/>
                  <a:ea typeface="Arial"/>
                  <a:cs typeface="Arial"/>
                  <a:sym typeface="Arial"/>
                </a:endParaRPr>
              </a:p>
            </p:txBody>
          </p:sp>
          <p:sp>
            <p:nvSpPr>
              <p:cNvPr id="1010" name="Google Shape;1010;p52"/>
              <p:cNvSpPr txBox="1"/>
              <p:nvPr/>
            </p:nvSpPr>
            <p:spPr>
              <a:xfrm>
                <a:off x="6475905" y="5384096"/>
                <a:ext cx="4068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246166"/>
                  </a:lnSpc>
                  <a:spcBef>
                    <a:spcPts val="0"/>
                  </a:spcBef>
                  <a:spcAft>
                    <a:spcPts val="0"/>
                  </a:spcAft>
                  <a:buClr>
                    <a:srgbClr val="000000"/>
                  </a:buClr>
                  <a:buSzPts val="600"/>
                  <a:buFont typeface="Arial"/>
                  <a:buNone/>
                </a:pPr>
                <a:r>
                  <a:rPr lang="ja" sz="600" b="1" i="0" u="none" strike="noStrike" cap="none">
                    <a:solidFill>
                      <a:srgbClr val="000000"/>
                    </a:solidFill>
                    <a:latin typeface="Arial"/>
                    <a:ea typeface="Arial"/>
                    <a:cs typeface="Arial"/>
                    <a:sym typeface="Arial"/>
                  </a:rPr>
                  <a:t>2018</a:t>
                </a:r>
                <a:endParaRPr sz="1400" b="0" i="0" u="none" strike="noStrike" cap="none">
                  <a:solidFill>
                    <a:srgbClr val="000000"/>
                  </a:solidFill>
                  <a:latin typeface="Arial"/>
                  <a:ea typeface="Arial"/>
                  <a:cs typeface="Arial"/>
                  <a:sym typeface="Arial"/>
                </a:endParaRPr>
              </a:p>
            </p:txBody>
          </p:sp>
          <p:sp>
            <p:nvSpPr>
              <p:cNvPr id="1011" name="Google Shape;1011;p52"/>
              <p:cNvSpPr txBox="1"/>
              <p:nvPr/>
            </p:nvSpPr>
            <p:spPr>
              <a:xfrm>
                <a:off x="6656338" y="5383550"/>
                <a:ext cx="4068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246166"/>
                  </a:lnSpc>
                  <a:spcBef>
                    <a:spcPts val="0"/>
                  </a:spcBef>
                  <a:spcAft>
                    <a:spcPts val="0"/>
                  </a:spcAft>
                  <a:buClr>
                    <a:srgbClr val="000000"/>
                  </a:buClr>
                  <a:buSzPts val="600"/>
                  <a:buFont typeface="Arial"/>
                  <a:buNone/>
                </a:pPr>
                <a:r>
                  <a:rPr lang="ja" sz="600" b="1" i="0" u="none" strike="noStrike" cap="none">
                    <a:solidFill>
                      <a:srgbClr val="000000"/>
                    </a:solidFill>
                    <a:latin typeface="Arial"/>
                    <a:ea typeface="Arial"/>
                    <a:cs typeface="Arial"/>
                    <a:sym typeface="Arial"/>
                  </a:rPr>
                  <a:t>2019</a:t>
                </a:r>
                <a:endParaRPr sz="1400" b="0" i="0" u="none" strike="noStrike" cap="none">
                  <a:solidFill>
                    <a:srgbClr val="000000"/>
                  </a:solidFill>
                  <a:latin typeface="Arial"/>
                  <a:ea typeface="Arial"/>
                  <a:cs typeface="Arial"/>
                  <a:sym typeface="Arial"/>
                </a:endParaRPr>
              </a:p>
            </p:txBody>
          </p:sp>
          <p:sp>
            <p:nvSpPr>
              <p:cNvPr id="1012" name="Google Shape;1012;p52"/>
              <p:cNvSpPr txBox="1"/>
              <p:nvPr/>
            </p:nvSpPr>
            <p:spPr>
              <a:xfrm>
                <a:off x="7207373" y="5383550"/>
                <a:ext cx="4068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246166"/>
                  </a:lnSpc>
                  <a:spcBef>
                    <a:spcPts val="0"/>
                  </a:spcBef>
                  <a:spcAft>
                    <a:spcPts val="0"/>
                  </a:spcAft>
                  <a:buClr>
                    <a:srgbClr val="000000"/>
                  </a:buClr>
                  <a:buSzPts val="600"/>
                  <a:buFont typeface="Arial"/>
                  <a:buNone/>
                </a:pPr>
                <a:r>
                  <a:rPr lang="ja" sz="600" b="1" i="0" u="none" strike="noStrike" cap="none">
                    <a:solidFill>
                      <a:srgbClr val="000000"/>
                    </a:solidFill>
                    <a:latin typeface="Arial"/>
                    <a:ea typeface="Arial"/>
                    <a:cs typeface="Arial"/>
                    <a:sym typeface="Arial"/>
                  </a:rPr>
                  <a:t>2022</a:t>
                </a:r>
                <a:endParaRPr sz="1400" b="0" i="0" u="none" strike="noStrike" cap="none">
                  <a:solidFill>
                    <a:srgbClr val="000000"/>
                  </a:solidFill>
                  <a:latin typeface="Arial"/>
                  <a:ea typeface="Arial"/>
                  <a:cs typeface="Arial"/>
                  <a:sym typeface="Arial"/>
                </a:endParaRPr>
              </a:p>
            </p:txBody>
          </p:sp>
          <p:sp>
            <p:nvSpPr>
              <p:cNvPr id="1013" name="Google Shape;1013;p52"/>
              <p:cNvSpPr txBox="1"/>
              <p:nvPr/>
            </p:nvSpPr>
            <p:spPr>
              <a:xfrm>
                <a:off x="7393688" y="5383550"/>
                <a:ext cx="4068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246166"/>
                  </a:lnSpc>
                  <a:spcBef>
                    <a:spcPts val="0"/>
                  </a:spcBef>
                  <a:spcAft>
                    <a:spcPts val="0"/>
                  </a:spcAft>
                  <a:buClr>
                    <a:srgbClr val="000000"/>
                  </a:buClr>
                  <a:buSzPts val="600"/>
                  <a:buFont typeface="Arial"/>
                  <a:buNone/>
                </a:pPr>
                <a:r>
                  <a:rPr lang="ja" sz="600" b="1" i="0" u="none" strike="noStrike" cap="none">
                    <a:solidFill>
                      <a:srgbClr val="000000"/>
                    </a:solidFill>
                    <a:latin typeface="Arial"/>
                    <a:ea typeface="Arial"/>
                    <a:cs typeface="Arial"/>
                    <a:sym typeface="Arial"/>
                  </a:rPr>
                  <a:t>2023</a:t>
                </a:r>
                <a:endParaRPr sz="1400" b="0" i="0" u="none" strike="noStrike" cap="none">
                  <a:solidFill>
                    <a:srgbClr val="000000"/>
                  </a:solidFill>
                  <a:latin typeface="Arial"/>
                  <a:ea typeface="Arial"/>
                  <a:cs typeface="Arial"/>
                  <a:sym typeface="Arial"/>
                </a:endParaRPr>
              </a:p>
            </p:txBody>
          </p:sp>
          <p:sp>
            <p:nvSpPr>
              <p:cNvPr id="1014" name="Google Shape;1014;p52"/>
              <p:cNvSpPr txBox="1"/>
              <p:nvPr/>
            </p:nvSpPr>
            <p:spPr>
              <a:xfrm>
                <a:off x="7580004" y="5383550"/>
                <a:ext cx="406800" cy="184800"/>
              </a:xfrm>
              <a:prstGeom prst="rect">
                <a:avLst/>
              </a:prstGeom>
              <a:noFill/>
              <a:ln>
                <a:noFill/>
              </a:ln>
            </p:spPr>
            <p:txBody>
              <a:bodyPr spcFirstLastPara="1" wrap="square" lIns="91425" tIns="45700" rIns="91425" bIns="45700" anchor="t" anchorCtr="0">
                <a:spAutoFit/>
              </a:bodyPr>
              <a:lstStyle/>
              <a:p>
                <a:pPr marL="0" marR="0" lvl="0" indent="0" algn="ctr" rtl="0">
                  <a:lnSpc>
                    <a:spcPct val="246166"/>
                  </a:lnSpc>
                  <a:spcBef>
                    <a:spcPts val="0"/>
                  </a:spcBef>
                  <a:spcAft>
                    <a:spcPts val="0"/>
                  </a:spcAft>
                  <a:buClr>
                    <a:srgbClr val="000000"/>
                  </a:buClr>
                  <a:buSzPts val="600"/>
                  <a:buFont typeface="Arial"/>
                  <a:buNone/>
                </a:pPr>
                <a:r>
                  <a:rPr lang="ja" sz="600" b="1" i="0" u="none" strike="noStrike" cap="none">
                    <a:solidFill>
                      <a:srgbClr val="000000"/>
                    </a:solidFill>
                    <a:latin typeface="Arial"/>
                    <a:ea typeface="Arial"/>
                    <a:cs typeface="Arial"/>
                    <a:sym typeface="Arial"/>
                  </a:rPr>
                  <a:t>2024</a:t>
                </a:r>
                <a:endParaRPr sz="1400" b="0" i="0" u="none" strike="noStrike" cap="none">
                  <a:solidFill>
                    <a:srgbClr val="000000"/>
                  </a:solidFill>
                  <a:latin typeface="Arial"/>
                  <a:ea typeface="Arial"/>
                  <a:cs typeface="Arial"/>
                  <a:sym typeface="Arial"/>
                </a:endParaRPr>
              </a:p>
            </p:txBody>
          </p:sp>
          <p:cxnSp>
            <p:nvCxnSpPr>
              <p:cNvPr id="1015" name="Google Shape;1015;p52"/>
              <p:cNvCxnSpPr>
                <a:stCxn id="1016" idx="2"/>
              </p:cNvCxnSpPr>
              <p:nvPr/>
            </p:nvCxnSpPr>
            <p:spPr>
              <a:xfrm>
                <a:off x="7201122" y="2212300"/>
                <a:ext cx="0" cy="0"/>
              </a:xfrm>
              <a:prstGeom prst="straightConnector1">
                <a:avLst/>
              </a:prstGeom>
              <a:noFill/>
              <a:ln w="9525" cap="flat" cmpd="sng">
                <a:solidFill>
                  <a:schemeClr val="dk2"/>
                </a:solidFill>
                <a:prstDash val="solid"/>
                <a:round/>
                <a:headEnd type="none" w="sm" len="sm"/>
                <a:tailEnd type="none" w="sm" len="sm"/>
              </a:ln>
            </p:spPr>
          </p:cxnSp>
          <p:grpSp>
            <p:nvGrpSpPr>
              <p:cNvPr id="1017" name="Google Shape;1017;p52"/>
              <p:cNvGrpSpPr/>
              <p:nvPr/>
            </p:nvGrpSpPr>
            <p:grpSpPr>
              <a:xfrm>
                <a:off x="6935022" y="1981600"/>
                <a:ext cx="532200" cy="316975"/>
                <a:chOff x="6935022" y="1981600"/>
                <a:chExt cx="532200" cy="316975"/>
              </a:xfrm>
            </p:grpSpPr>
            <p:sp>
              <p:nvSpPr>
                <p:cNvPr id="1016" name="Google Shape;1016;p52"/>
                <p:cNvSpPr txBox="1"/>
                <p:nvPr/>
              </p:nvSpPr>
              <p:spPr>
                <a:xfrm>
                  <a:off x="6935022" y="1981600"/>
                  <a:ext cx="532200" cy="230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ja" sz="900" b="1" i="0" u="none" strike="noStrike" cap="none">
                      <a:solidFill>
                        <a:srgbClr val="E83030"/>
                      </a:solidFill>
                      <a:latin typeface="Noto Sans JP"/>
                      <a:ea typeface="Noto Sans JP"/>
                      <a:cs typeface="Noto Sans JP"/>
                      <a:sym typeface="Noto Sans JP"/>
                    </a:rPr>
                    <a:t>255.1</a:t>
                  </a:r>
                  <a:endParaRPr sz="800" b="1" i="0" u="none" strike="noStrike" cap="none">
                    <a:solidFill>
                      <a:srgbClr val="E83030"/>
                    </a:solidFill>
                    <a:latin typeface="Arial"/>
                    <a:ea typeface="Arial"/>
                    <a:cs typeface="Arial"/>
                    <a:sym typeface="Arial"/>
                  </a:endParaRPr>
                </a:p>
              </p:txBody>
            </p:sp>
            <p:cxnSp>
              <p:nvCxnSpPr>
                <p:cNvPr id="1018" name="Google Shape;1018;p52"/>
                <p:cNvCxnSpPr/>
                <p:nvPr/>
              </p:nvCxnSpPr>
              <p:spPr>
                <a:xfrm>
                  <a:off x="7207375" y="2152175"/>
                  <a:ext cx="12600" cy="146400"/>
                </a:xfrm>
                <a:prstGeom prst="straightConnector1">
                  <a:avLst/>
                </a:prstGeom>
                <a:noFill/>
                <a:ln w="9525" cap="flat" cmpd="sng">
                  <a:solidFill>
                    <a:srgbClr val="7F7F7F"/>
                  </a:solidFill>
                  <a:prstDash val="solid"/>
                  <a:round/>
                  <a:headEnd type="none" w="sm" len="sm"/>
                  <a:tailEnd type="none" w="sm" len="sm"/>
                </a:ln>
              </p:spPr>
            </p:cxnSp>
          </p:grpSp>
          <p:sp>
            <p:nvSpPr>
              <p:cNvPr id="1019" name="Google Shape;1019;p52"/>
              <p:cNvSpPr txBox="1"/>
              <p:nvPr/>
            </p:nvSpPr>
            <p:spPr>
              <a:xfrm>
                <a:off x="7300222" y="1978125"/>
                <a:ext cx="532200" cy="230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ja" sz="900" b="1" i="0" u="none" strike="noStrike" cap="none">
                    <a:solidFill>
                      <a:srgbClr val="E83030"/>
                    </a:solidFill>
                    <a:latin typeface="Noto Sans JP"/>
                    <a:ea typeface="Noto Sans JP"/>
                    <a:cs typeface="Noto Sans JP"/>
                    <a:sym typeface="Noto Sans JP"/>
                  </a:rPr>
                  <a:t>255.2</a:t>
                </a:r>
                <a:endParaRPr sz="800" b="1" i="0" u="none" strike="noStrike" cap="none">
                  <a:solidFill>
                    <a:srgbClr val="E83030"/>
                  </a:solidFill>
                  <a:latin typeface="Arial"/>
                  <a:ea typeface="Arial"/>
                  <a:cs typeface="Arial"/>
                  <a:sym typeface="Arial"/>
                </a:endParaRPr>
              </a:p>
            </p:txBody>
          </p:sp>
          <p:sp>
            <p:nvSpPr>
              <p:cNvPr id="1020" name="Google Shape;1020;p52"/>
              <p:cNvSpPr txBox="1"/>
              <p:nvPr/>
            </p:nvSpPr>
            <p:spPr>
              <a:xfrm>
                <a:off x="7112922" y="1759350"/>
                <a:ext cx="532200" cy="230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ja" sz="900" b="1" i="0" u="none" strike="noStrike" cap="none">
                    <a:solidFill>
                      <a:srgbClr val="E83030"/>
                    </a:solidFill>
                    <a:latin typeface="Noto Sans JP"/>
                    <a:ea typeface="Noto Sans JP"/>
                    <a:cs typeface="Noto Sans JP"/>
                    <a:sym typeface="Noto Sans JP"/>
                  </a:rPr>
                  <a:t>260.1</a:t>
                </a:r>
                <a:endParaRPr sz="800" b="1" i="0" u="none" strike="noStrike" cap="none">
                  <a:solidFill>
                    <a:srgbClr val="E83030"/>
                  </a:solidFill>
                  <a:latin typeface="Arial"/>
                  <a:ea typeface="Arial"/>
                  <a:cs typeface="Arial"/>
                  <a:sym typeface="Arial"/>
                </a:endParaRPr>
              </a:p>
            </p:txBody>
          </p:sp>
          <p:cxnSp>
            <p:nvCxnSpPr>
              <p:cNvPr id="1021" name="Google Shape;1021;p52"/>
              <p:cNvCxnSpPr/>
              <p:nvPr/>
            </p:nvCxnSpPr>
            <p:spPr>
              <a:xfrm>
                <a:off x="7379022" y="1931300"/>
                <a:ext cx="9600" cy="279900"/>
              </a:xfrm>
              <a:prstGeom prst="straightConnector1">
                <a:avLst/>
              </a:prstGeom>
              <a:noFill/>
              <a:ln w="9525" cap="flat" cmpd="sng">
                <a:solidFill>
                  <a:srgbClr val="7F7F7F"/>
                </a:solidFill>
                <a:prstDash val="solid"/>
                <a:round/>
                <a:headEnd type="none" w="sm" len="sm"/>
                <a:tailEnd type="none" w="sm" len="sm"/>
              </a:ln>
            </p:spPr>
          </p:cxnSp>
          <p:cxnSp>
            <p:nvCxnSpPr>
              <p:cNvPr id="1022" name="Google Shape;1022;p52"/>
              <p:cNvCxnSpPr/>
              <p:nvPr/>
            </p:nvCxnSpPr>
            <p:spPr>
              <a:xfrm>
                <a:off x="7566325" y="2149475"/>
                <a:ext cx="0" cy="131100"/>
              </a:xfrm>
              <a:prstGeom prst="straightConnector1">
                <a:avLst/>
              </a:prstGeom>
              <a:noFill/>
              <a:ln w="9525" cap="flat" cmpd="sng">
                <a:solidFill>
                  <a:srgbClr val="7F7F7F"/>
                </a:solidFill>
                <a:prstDash val="solid"/>
                <a:round/>
                <a:headEnd type="none" w="sm" len="sm"/>
                <a:tailEnd type="none" w="sm" len="sm"/>
              </a:ln>
            </p:spPr>
          </p:cxnSp>
          <p:sp>
            <p:nvSpPr>
              <p:cNvPr id="1023" name="Google Shape;1023;p52"/>
              <p:cNvSpPr txBox="1"/>
              <p:nvPr/>
            </p:nvSpPr>
            <p:spPr>
              <a:xfrm>
                <a:off x="7747697" y="2252175"/>
                <a:ext cx="532200" cy="230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ja" sz="900" b="1" i="0" u="none" strike="noStrike" cap="none">
                    <a:solidFill>
                      <a:srgbClr val="E83030"/>
                    </a:solidFill>
                    <a:latin typeface="Noto Sans JP"/>
                    <a:ea typeface="Noto Sans JP"/>
                    <a:cs typeface="Noto Sans JP"/>
                    <a:sym typeface="Noto Sans JP"/>
                  </a:rPr>
                  <a:t>251.9</a:t>
                </a:r>
                <a:endParaRPr sz="800" b="1" i="0" u="none" strike="noStrike" cap="none">
                  <a:solidFill>
                    <a:srgbClr val="E83030"/>
                  </a:solidFill>
                  <a:latin typeface="Arial"/>
                  <a:ea typeface="Arial"/>
                  <a:cs typeface="Arial"/>
                  <a:sym typeface="Arial"/>
                </a:endParaRPr>
              </a:p>
            </p:txBody>
          </p:sp>
          <p:sp>
            <p:nvSpPr>
              <p:cNvPr id="1024" name="Google Shape;1024;p52"/>
              <p:cNvSpPr txBox="1"/>
              <p:nvPr/>
            </p:nvSpPr>
            <p:spPr>
              <a:xfrm>
                <a:off x="7704435" y="3935275"/>
                <a:ext cx="5322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ja" sz="800" b="1" i="0" u="none" strike="noStrike" cap="none">
                    <a:solidFill>
                      <a:srgbClr val="FF66CC"/>
                    </a:solidFill>
                    <a:latin typeface="Noto Sans JP"/>
                    <a:ea typeface="Noto Sans JP"/>
                    <a:cs typeface="Noto Sans JP"/>
                    <a:sym typeface="Noto Sans JP"/>
                  </a:rPr>
                  <a:t>110.5</a:t>
                </a:r>
                <a:endParaRPr sz="700" b="1" i="0" u="none" strike="noStrike" cap="none">
                  <a:solidFill>
                    <a:srgbClr val="FF66CC"/>
                  </a:solidFill>
                  <a:latin typeface="Arial"/>
                  <a:ea typeface="Arial"/>
                  <a:cs typeface="Arial"/>
                  <a:sym typeface="Arial"/>
                </a:endParaRPr>
              </a:p>
            </p:txBody>
          </p:sp>
          <p:sp>
            <p:nvSpPr>
              <p:cNvPr id="1025" name="Google Shape;1025;p52"/>
              <p:cNvSpPr txBox="1"/>
              <p:nvPr/>
            </p:nvSpPr>
            <p:spPr>
              <a:xfrm>
                <a:off x="7704435" y="3493150"/>
                <a:ext cx="5322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ja" sz="800" b="1" i="0" u="none" strike="noStrike" cap="none">
                    <a:solidFill>
                      <a:srgbClr val="00B050"/>
                    </a:solidFill>
                    <a:latin typeface="Noto Sans JP"/>
                    <a:ea typeface="Noto Sans JP"/>
                    <a:cs typeface="Noto Sans JP"/>
                    <a:sym typeface="Noto Sans JP"/>
                  </a:rPr>
                  <a:t>143.2</a:t>
                </a:r>
                <a:endParaRPr sz="700" b="1" i="0" u="none" strike="noStrike" cap="none">
                  <a:solidFill>
                    <a:srgbClr val="00B050"/>
                  </a:solidFill>
                  <a:latin typeface="Arial"/>
                  <a:ea typeface="Arial"/>
                  <a:cs typeface="Arial"/>
                  <a:sym typeface="Arial"/>
                </a:endParaRPr>
              </a:p>
            </p:txBody>
          </p:sp>
          <p:sp>
            <p:nvSpPr>
              <p:cNvPr id="1026" name="Google Shape;1026;p52"/>
              <p:cNvSpPr txBox="1"/>
              <p:nvPr/>
            </p:nvSpPr>
            <p:spPr>
              <a:xfrm>
                <a:off x="7704435" y="3722238"/>
                <a:ext cx="5322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ja" sz="800" b="1" i="0" u="none" strike="noStrike" cap="none">
                    <a:solidFill>
                      <a:srgbClr val="7030A0"/>
                    </a:solidFill>
                    <a:latin typeface="Noto Sans JP"/>
                    <a:ea typeface="Noto Sans JP"/>
                    <a:cs typeface="Noto Sans JP"/>
                    <a:sym typeface="Noto Sans JP"/>
                  </a:rPr>
                  <a:t>126.9</a:t>
                </a:r>
                <a:endParaRPr sz="700" b="1" i="0" u="none" strike="noStrike" cap="none">
                  <a:solidFill>
                    <a:srgbClr val="7030A0"/>
                  </a:solidFill>
                  <a:latin typeface="Arial"/>
                  <a:ea typeface="Arial"/>
                  <a:cs typeface="Arial"/>
                  <a:sym typeface="Arial"/>
                </a:endParaRPr>
              </a:p>
            </p:txBody>
          </p:sp>
          <p:sp>
            <p:nvSpPr>
              <p:cNvPr id="1027" name="Google Shape;1027;p52"/>
              <p:cNvSpPr txBox="1"/>
              <p:nvPr/>
            </p:nvSpPr>
            <p:spPr>
              <a:xfrm>
                <a:off x="7713460" y="4175025"/>
                <a:ext cx="5322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ja" sz="800" b="1" i="0" u="none" strike="noStrike" cap="none">
                    <a:solidFill>
                      <a:srgbClr val="0070C0"/>
                    </a:solidFill>
                    <a:latin typeface="Noto Sans JP"/>
                    <a:ea typeface="Noto Sans JP"/>
                    <a:cs typeface="Noto Sans JP"/>
                    <a:sym typeface="Noto Sans JP"/>
                  </a:rPr>
                  <a:t>105.9</a:t>
                </a:r>
                <a:endParaRPr sz="700" b="1" i="0" u="none" strike="noStrike" cap="none">
                  <a:solidFill>
                    <a:srgbClr val="0070C0"/>
                  </a:solidFill>
                  <a:latin typeface="Arial"/>
                  <a:ea typeface="Arial"/>
                  <a:cs typeface="Arial"/>
                  <a:sym typeface="Arial"/>
                </a:endParaRPr>
              </a:p>
            </p:txBody>
          </p:sp>
          <p:sp>
            <p:nvSpPr>
              <p:cNvPr id="1028" name="Google Shape;1028;p52"/>
              <p:cNvSpPr txBox="1"/>
              <p:nvPr/>
            </p:nvSpPr>
            <p:spPr>
              <a:xfrm>
                <a:off x="7704435" y="4367375"/>
                <a:ext cx="5322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ja" sz="800" b="1" i="0" u="none" strike="noStrike" cap="none">
                    <a:solidFill>
                      <a:srgbClr val="9B4D0D"/>
                    </a:solidFill>
                    <a:latin typeface="Noto Sans JP"/>
                    <a:ea typeface="Noto Sans JP"/>
                    <a:cs typeface="Noto Sans JP"/>
                    <a:sym typeface="Noto Sans JP"/>
                  </a:rPr>
                  <a:t>103.3</a:t>
                </a:r>
                <a:endParaRPr sz="700" b="1" i="0" u="none" strike="noStrike" cap="none">
                  <a:solidFill>
                    <a:srgbClr val="9B4D0D"/>
                  </a:solidFill>
                  <a:latin typeface="Arial"/>
                  <a:ea typeface="Arial"/>
                  <a:cs typeface="Arial"/>
                  <a:sym typeface="Arial"/>
                </a:endParaRPr>
              </a:p>
            </p:txBody>
          </p:sp>
          <p:cxnSp>
            <p:nvCxnSpPr>
              <p:cNvPr id="1029" name="Google Shape;1029;p52"/>
              <p:cNvCxnSpPr/>
              <p:nvPr/>
            </p:nvCxnSpPr>
            <p:spPr>
              <a:xfrm rot="10800000">
                <a:off x="7753525" y="4143225"/>
                <a:ext cx="66600" cy="333900"/>
              </a:xfrm>
              <a:prstGeom prst="straightConnector1">
                <a:avLst/>
              </a:prstGeom>
              <a:noFill/>
              <a:ln w="9525" cap="flat" cmpd="sng">
                <a:solidFill>
                  <a:srgbClr val="9B4D0C"/>
                </a:solidFill>
                <a:prstDash val="dash"/>
                <a:round/>
                <a:headEnd type="none" w="sm" len="sm"/>
                <a:tailEnd type="none" w="sm" len="sm"/>
              </a:ln>
            </p:spPr>
          </p:cxnSp>
          <p:sp>
            <p:nvSpPr>
              <p:cNvPr id="1030" name="Google Shape;1030;p52"/>
              <p:cNvSpPr txBox="1"/>
              <p:nvPr/>
            </p:nvSpPr>
            <p:spPr>
              <a:xfrm>
                <a:off x="7704435" y="4533950"/>
                <a:ext cx="5322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ja" sz="800" b="1" i="0" u="none" strike="noStrike" cap="none">
                    <a:solidFill>
                      <a:srgbClr val="E4B212"/>
                    </a:solidFill>
                    <a:latin typeface="Noto Sans JP"/>
                    <a:ea typeface="Noto Sans JP"/>
                    <a:cs typeface="Noto Sans JP"/>
                    <a:sym typeface="Noto Sans JP"/>
                  </a:rPr>
                  <a:t>64.0</a:t>
                </a:r>
                <a:endParaRPr sz="700" b="1" i="0" u="none" strike="noStrike" cap="none">
                  <a:solidFill>
                    <a:srgbClr val="E4B212"/>
                  </a:solidFill>
                  <a:latin typeface="Arial"/>
                  <a:ea typeface="Arial"/>
                  <a:cs typeface="Arial"/>
                  <a:sym typeface="Arial"/>
                </a:endParaRPr>
              </a:p>
            </p:txBody>
          </p:sp>
          <p:cxnSp>
            <p:nvCxnSpPr>
              <p:cNvPr id="1031" name="Google Shape;1031;p52"/>
              <p:cNvCxnSpPr/>
              <p:nvPr/>
            </p:nvCxnSpPr>
            <p:spPr>
              <a:xfrm rot="10800000">
                <a:off x="7781225" y="4097075"/>
                <a:ext cx="126000" cy="120600"/>
              </a:xfrm>
              <a:prstGeom prst="straightConnector1">
                <a:avLst/>
              </a:prstGeom>
              <a:noFill/>
              <a:ln w="9525" cap="flat" cmpd="sng">
                <a:solidFill>
                  <a:srgbClr val="0071C0"/>
                </a:solidFill>
                <a:prstDash val="dash"/>
                <a:round/>
                <a:headEnd type="none" w="sm" len="sm"/>
                <a:tailEnd type="none" w="sm" len="sm"/>
              </a:ln>
            </p:spPr>
          </p:cxn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9"/>
                                        </p:tgtEl>
                                        <p:attrNameLst>
                                          <p:attrName>style.visibility</p:attrName>
                                        </p:attrNameLst>
                                      </p:cBhvr>
                                      <p:to>
                                        <p:strVal val="visible"/>
                                      </p:to>
                                    </p:set>
                                    <p:animEffect transition="in" filter="fade">
                                      <p:cBhvr>
                                        <p:cTn id="7" dur="1000"/>
                                        <p:tgtEl>
                                          <p:spTgt spid="9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54"/>
                                        </p:tgtEl>
                                        <p:attrNameLst>
                                          <p:attrName>style.visibility</p:attrName>
                                        </p:attrNameLst>
                                      </p:cBhvr>
                                      <p:to>
                                        <p:strVal val="visible"/>
                                      </p:to>
                                    </p:set>
                                    <p:animEffect transition="in" filter="fade">
                                      <p:cBhvr>
                                        <p:cTn id="12" dur="1000"/>
                                        <p:tgtEl>
                                          <p:spTgt spid="9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grpSp>
        <p:nvGrpSpPr>
          <p:cNvPr id="1037" name="Google Shape;1037;p53"/>
          <p:cNvGrpSpPr/>
          <p:nvPr/>
        </p:nvGrpSpPr>
        <p:grpSpPr>
          <a:xfrm>
            <a:off x="323851" y="1085670"/>
            <a:ext cx="8519100" cy="827100"/>
            <a:chOff x="323851" y="1085670"/>
            <a:chExt cx="8519100" cy="827100"/>
          </a:xfrm>
        </p:grpSpPr>
        <p:sp>
          <p:nvSpPr>
            <p:cNvPr id="1038" name="Google Shape;1038;p53"/>
            <p:cNvSpPr/>
            <p:nvPr/>
          </p:nvSpPr>
          <p:spPr>
            <a:xfrm>
              <a:off x="323851" y="1085670"/>
              <a:ext cx="8519100" cy="827100"/>
            </a:xfrm>
            <a:prstGeom prst="roundRect">
              <a:avLst>
                <a:gd name="adj" fmla="val 0"/>
              </a:avLst>
            </a:prstGeom>
            <a:solidFill>
              <a:srgbClr val="CEECF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567"/>
                <a:buFont typeface="Arial"/>
                <a:buNone/>
              </a:pPr>
              <a:endParaRPr sz="2567" b="0" i="0" u="none" strike="noStrike" cap="none">
                <a:solidFill>
                  <a:srgbClr val="000000"/>
                </a:solidFill>
                <a:latin typeface="Arial"/>
                <a:ea typeface="Arial"/>
                <a:cs typeface="Arial"/>
                <a:sym typeface="Arial"/>
              </a:endParaRPr>
            </a:p>
          </p:txBody>
        </p:sp>
        <p:sp>
          <p:nvSpPr>
            <p:cNvPr id="1039" name="Google Shape;1039;p53"/>
            <p:cNvSpPr txBox="1"/>
            <p:nvPr/>
          </p:nvSpPr>
          <p:spPr>
            <a:xfrm>
              <a:off x="423332" y="1322213"/>
              <a:ext cx="5420400" cy="354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ja" sz="1700" b="1" i="0" u="none" strike="noStrike" cap="none">
                  <a:solidFill>
                    <a:schemeClr val="dk1"/>
                  </a:solidFill>
                  <a:latin typeface="Noto Sans"/>
                  <a:ea typeface="Noto Sans"/>
                  <a:cs typeface="Noto Sans"/>
                  <a:sym typeface="Noto Sans"/>
                </a:rPr>
                <a:t>国の歳入と同じく税金が地方の財政を支えています。</a:t>
              </a:r>
              <a:endParaRPr sz="1400" b="0" i="0" u="none" strike="noStrike" cap="none">
                <a:solidFill>
                  <a:srgbClr val="000000"/>
                </a:solidFill>
                <a:latin typeface="Arial"/>
                <a:ea typeface="Arial"/>
                <a:cs typeface="Arial"/>
                <a:sym typeface="Arial"/>
              </a:endParaRPr>
            </a:p>
          </p:txBody>
        </p:sp>
      </p:grpSp>
      <p:sp>
        <p:nvSpPr>
          <p:cNvPr id="1040" name="Google Shape;1040;p53"/>
          <p:cNvSpPr txBox="1">
            <a:spLocks noGrp="1"/>
          </p:cNvSpPr>
          <p:nvPr>
            <p:ph type="sldNum" idx="12"/>
          </p:nvPr>
        </p:nvSpPr>
        <p:spPr>
          <a:xfrm>
            <a:off x="8769893" y="6443281"/>
            <a:ext cx="374100" cy="298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1200"/>
              <a:buFont typeface="Arial"/>
              <a:buNone/>
            </a:pPr>
            <a:fld id="{00000000-1234-1234-1234-123412341234}" type="slidenum">
              <a:rPr lang="en-US" altLang="ja"/>
              <a:t>22</a:t>
            </a:fld>
            <a:endParaRPr/>
          </a:p>
        </p:txBody>
      </p:sp>
      <p:pic>
        <p:nvPicPr>
          <p:cNvPr id="1041" name="Google Shape;1041;p53"/>
          <p:cNvPicPr preferRelativeResize="0"/>
          <p:nvPr/>
        </p:nvPicPr>
        <p:blipFill rotWithShape="1">
          <a:blip r:embed="rId3">
            <a:alphaModFix/>
          </a:blip>
          <a:srcRect/>
          <a:stretch/>
        </p:blipFill>
        <p:spPr>
          <a:xfrm>
            <a:off x="7601021" y="811947"/>
            <a:ext cx="1323956" cy="1500329"/>
          </a:xfrm>
          <a:prstGeom prst="rect">
            <a:avLst/>
          </a:prstGeom>
          <a:noFill/>
          <a:ln>
            <a:noFill/>
          </a:ln>
        </p:spPr>
      </p:pic>
      <p:pic>
        <p:nvPicPr>
          <p:cNvPr id="1042" name="Google Shape;1042;p53" title="250331_NTA-09.png"/>
          <p:cNvPicPr preferRelativeResize="0"/>
          <p:nvPr/>
        </p:nvPicPr>
        <p:blipFill rotWithShape="1">
          <a:blip r:embed="rId4">
            <a:alphaModFix/>
          </a:blip>
          <a:srcRect l="227" r="227"/>
          <a:stretch/>
        </p:blipFill>
        <p:spPr>
          <a:xfrm>
            <a:off x="1548525" y="3601525"/>
            <a:ext cx="1645500" cy="981850"/>
          </a:xfrm>
          <a:prstGeom prst="rect">
            <a:avLst/>
          </a:prstGeom>
          <a:noFill/>
          <a:ln>
            <a:noFill/>
          </a:ln>
        </p:spPr>
      </p:pic>
      <p:grpSp>
        <p:nvGrpSpPr>
          <p:cNvPr id="1043" name="Google Shape;1043;p53"/>
          <p:cNvGrpSpPr/>
          <p:nvPr/>
        </p:nvGrpSpPr>
        <p:grpSpPr>
          <a:xfrm>
            <a:off x="-632518" y="2015026"/>
            <a:ext cx="9735843" cy="4717399"/>
            <a:chOff x="-632518" y="2015026"/>
            <a:chExt cx="9735843" cy="4717399"/>
          </a:xfrm>
        </p:grpSpPr>
        <p:grpSp>
          <p:nvGrpSpPr>
            <p:cNvPr id="1044" name="Google Shape;1044;p53"/>
            <p:cNvGrpSpPr/>
            <p:nvPr/>
          </p:nvGrpSpPr>
          <p:grpSpPr>
            <a:xfrm>
              <a:off x="1531779" y="2015026"/>
              <a:ext cx="5891988" cy="609612"/>
              <a:chOff x="1531779" y="2015026"/>
              <a:chExt cx="5891988" cy="609612"/>
            </a:xfrm>
          </p:grpSpPr>
          <p:sp>
            <p:nvSpPr>
              <p:cNvPr id="1045" name="Google Shape;1045;p53"/>
              <p:cNvSpPr/>
              <p:nvPr/>
            </p:nvSpPr>
            <p:spPr>
              <a:xfrm>
                <a:off x="2021265" y="2153938"/>
                <a:ext cx="5343600" cy="4707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46" name="Google Shape;1046;p53"/>
              <p:cNvSpPr txBox="1"/>
              <p:nvPr/>
            </p:nvSpPr>
            <p:spPr>
              <a:xfrm>
                <a:off x="2105067" y="2207259"/>
                <a:ext cx="5318700" cy="354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 sz="1200" b="1" i="0" u="none" strike="noStrike" cap="none">
                    <a:solidFill>
                      <a:srgbClr val="005BAD"/>
                    </a:solidFill>
                    <a:latin typeface="Noto Sans"/>
                    <a:ea typeface="Noto Sans"/>
                    <a:cs typeface="Noto Sans"/>
                    <a:sym typeface="Noto Sans"/>
                  </a:rPr>
                  <a:t>地方公共団体の歳入の多くは  </a:t>
                </a:r>
                <a:r>
                  <a:rPr lang="ja" sz="1700" b="1" i="0" u="none" strike="noStrike" cap="none">
                    <a:solidFill>
                      <a:srgbClr val="FF0000"/>
                    </a:solidFill>
                    <a:latin typeface="Noto Sans"/>
                    <a:ea typeface="Noto Sans"/>
                    <a:cs typeface="Noto Sans"/>
                    <a:sym typeface="Noto Sans"/>
                  </a:rPr>
                  <a:t>地方税と国からの給付金 </a:t>
                </a:r>
                <a:r>
                  <a:rPr lang="ja" sz="1200" b="1" i="0" u="none" strike="noStrike" cap="none">
                    <a:solidFill>
                      <a:srgbClr val="005BAD"/>
                    </a:solidFill>
                    <a:latin typeface="Noto Sans"/>
                    <a:ea typeface="Noto Sans"/>
                    <a:cs typeface="Noto Sans"/>
                    <a:sym typeface="Noto Sans"/>
                  </a:rPr>
                  <a:t>です。</a:t>
                </a:r>
                <a:endParaRPr sz="1400" b="0" i="0" u="none" strike="noStrike" cap="none">
                  <a:solidFill>
                    <a:srgbClr val="000000"/>
                  </a:solidFill>
                  <a:latin typeface="Arial"/>
                  <a:ea typeface="Arial"/>
                  <a:cs typeface="Arial"/>
                  <a:sym typeface="Arial"/>
                </a:endParaRPr>
              </a:p>
            </p:txBody>
          </p:sp>
          <p:sp>
            <p:nvSpPr>
              <p:cNvPr id="1047" name="Google Shape;1047;p53"/>
              <p:cNvSpPr/>
              <p:nvPr/>
            </p:nvSpPr>
            <p:spPr>
              <a:xfrm rot="10423050">
                <a:off x="1846055" y="2263395"/>
                <a:ext cx="98693" cy="63675"/>
              </a:xfrm>
              <a:prstGeom prst="triangle">
                <a:avLst>
                  <a:gd name="adj" fmla="val 50000"/>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048" name="Google Shape;1048;p53"/>
              <p:cNvGrpSpPr/>
              <p:nvPr/>
            </p:nvGrpSpPr>
            <p:grpSpPr>
              <a:xfrm>
                <a:off x="1531779" y="2015026"/>
                <a:ext cx="1225241" cy="316506"/>
                <a:chOff x="1398494" y="2086620"/>
                <a:chExt cx="1225241" cy="316506"/>
              </a:xfrm>
            </p:grpSpPr>
            <p:grpSp>
              <p:nvGrpSpPr>
                <p:cNvPr id="1049" name="Google Shape;1049;p53"/>
                <p:cNvGrpSpPr/>
                <p:nvPr/>
              </p:nvGrpSpPr>
              <p:grpSpPr>
                <a:xfrm>
                  <a:off x="1398494" y="2086620"/>
                  <a:ext cx="1225241" cy="316506"/>
                  <a:chOff x="1392814" y="2087203"/>
                  <a:chExt cx="1225241" cy="316506"/>
                </a:xfrm>
              </p:grpSpPr>
              <p:sp>
                <p:nvSpPr>
                  <p:cNvPr id="1050" name="Google Shape;1050;p53"/>
                  <p:cNvSpPr/>
                  <p:nvPr/>
                </p:nvSpPr>
                <p:spPr>
                  <a:xfrm rot="-297743">
                    <a:off x="1398510" y="2139358"/>
                    <a:ext cx="1213850" cy="184287"/>
                  </a:xfrm>
                  <a:prstGeom prst="roundRect">
                    <a:avLst>
                      <a:gd name="adj" fmla="val 50000"/>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5BAD"/>
                      </a:solidFill>
                      <a:latin typeface="Arial"/>
                      <a:ea typeface="Arial"/>
                      <a:cs typeface="Arial"/>
                      <a:sym typeface="Arial"/>
                    </a:endParaRPr>
                  </a:p>
                </p:txBody>
              </p:sp>
              <p:sp>
                <p:nvSpPr>
                  <p:cNvPr id="1051" name="Google Shape;1051;p53"/>
                  <p:cNvSpPr/>
                  <p:nvPr/>
                </p:nvSpPr>
                <p:spPr>
                  <a:xfrm rot="10423050">
                    <a:off x="1707090" y="2334826"/>
                    <a:ext cx="98693" cy="63675"/>
                  </a:xfrm>
                  <a:prstGeom prst="triangle">
                    <a:avLst>
                      <a:gd name="adj" fmla="val 50000"/>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1052" name="Google Shape;1052;p53"/>
                <p:cNvSpPr txBox="1"/>
                <p:nvPr/>
              </p:nvSpPr>
              <p:spPr>
                <a:xfrm rot="-322822">
                  <a:off x="1492111" y="2173150"/>
                  <a:ext cx="1046209" cy="12325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ja" sz="800" b="1" i="0" u="none" strike="noStrike" cap="none">
                      <a:solidFill>
                        <a:schemeClr val="lt1"/>
                      </a:solidFill>
                      <a:latin typeface="Noto Sans"/>
                      <a:ea typeface="Noto Sans"/>
                      <a:cs typeface="Noto Sans"/>
                      <a:sym typeface="Noto Sans"/>
                    </a:rPr>
                    <a:t>グラフから見えてくる</a:t>
                  </a:r>
                  <a:endParaRPr sz="800" b="1" i="0" u="none" strike="noStrike" cap="none">
                    <a:solidFill>
                      <a:schemeClr val="lt1"/>
                    </a:solidFill>
                    <a:latin typeface="Noto Sans"/>
                    <a:ea typeface="Noto Sans"/>
                    <a:cs typeface="Noto Sans"/>
                    <a:sym typeface="Noto Sans"/>
                  </a:endParaRPr>
                </a:p>
              </p:txBody>
            </p:sp>
          </p:grpSp>
        </p:grpSp>
        <p:grpSp>
          <p:nvGrpSpPr>
            <p:cNvPr id="1053" name="Google Shape;1053;p53"/>
            <p:cNvGrpSpPr/>
            <p:nvPr/>
          </p:nvGrpSpPr>
          <p:grpSpPr>
            <a:xfrm>
              <a:off x="5180600" y="5010839"/>
              <a:ext cx="3922725" cy="1595736"/>
              <a:chOff x="5180600" y="5119114"/>
              <a:chExt cx="3922725" cy="1595736"/>
            </a:xfrm>
          </p:grpSpPr>
          <p:sp>
            <p:nvSpPr>
              <p:cNvPr id="1054" name="Google Shape;1054;p53"/>
              <p:cNvSpPr/>
              <p:nvPr/>
            </p:nvSpPr>
            <p:spPr>
              <a:xfrm>
                <a:off x="5189037" y="5119114"/>
                <a:ext cx="3576300" cy="156600"/>
              </a:xfrm>
              <a:prstGeom prst="roundRect">
                <a:avLst>
                  <a:gd name="adj" fmla="val 0"/>
                </a:avLst>
              </a:prstGeom>
              <a:noFill/>
              <a:ln>
                <a:noFill/>
              </a:ln>
            </p:spPr>
            <p:txBody>
              <a:bodyPr spcFirstLastPara="1" wrap="square" lIns="91425" tIns="45700" rIns="91425" bIns="45700" anchor="ctr" anchorCtr="0">
                <a:noAutofit/>
              </a:bodyPr>
              <a:lstStyle/>
              <a:p>
                <a:pPr marL="0" marR="0" lvl="0" indent="0" algn="l" rtl="0">
                  <a:lnSpc>
                    <a:spcPct val="130000"/>
                  </a:lnSpc>
                  <a:spcBef>
                    <a:spcPts val="0"/>
                  </a:spcBef>
                  <a:spcAft>
                    <a:spcPts val="0"/>
                  </a:spcAft>
                  <a:buClr>
                    <a:srgbClr val="000000"/>
                  </a:buClr>
                  <a:buSzPts val="1000"/>
                  <a:buFont typeface="Arial"/>
                  <a:buNone/>
                </a:pPr>
                <a:r>
                  <a:rPr lang="ja" sz="1000" b="1" i="0" u="none" strike="noStrike" cap="none">
                    <a:solidFill>
                      <a:srgbClr val="0070C0"/>
                    </a:solidFill>
                    <a:latin typeface="Noto Sans"/>
                    <a:ea typeface="Noto Sans"/>
                    <a:cs typeface="Noto Sans"/>
                    <a:sym typeface="Noto Sans"/>
                  </a:rPr>
                  <a:t>●</a:t>
                </a:r>
                <a:r>
                  <a:rPr lang="ja" sz="1000" b="1" i="0" u="none" strike="noStrike" cap="none">
                    <a:solidFill>
                      <a:schemeClr val="dk1"/>
                    </a:solidFill>
                    <a:latin typeface="Noto Sans"/>
                    <a:ea typeface="Noto Sans"/>
                    <a:cs typeface="Noto Sans"/>
                    <a:sym typeface="Noto Sans"/>
                  </a:rPr>
                  <a:t>地方交付税</a:t>
                </a:r>
                <a:endParaRPr sz="1000" b="1" i="0" u="none" strike="noStrike" cap="none">
                  <a:solidFill>
                    <a:schemeClr val="dk1"/>
                  </a:solidFill>
                  <a:latin typeface="Noto Sans"/>
                  <a:ea typeface="Noto Sans"/>
                  <a:cs typeface="Noto Sans"/>
                  <a:sym typeface="Noto Sans"/>
                </a:endParaRPr>
              </a:p>
            </p:txBody>
          </p:sp>
          <p:sp>
            <p:nvSpPr>
              <p:cNvPr id="1055" name="Google Shape;1055;p53"/>
              <p:cNvSpPr txBox="1"/>
              <p:nvPr/>
            </p:nvSpPr>
            <p:spPr>
              <a:xfrm>
                <a:off x="5212325" y="5248275"/>
                <a:ext cx="3891000" cy="3633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800"/>
                  <a:buFont typeface="Arial"/>
                  <a:buNone/>
                </a:pPr>
                <a:r>
                  <a:rPr lang="ja" sz="800" b="1" i="0" u="none" strike="noStrike" cap="none">
                    <a:solidFill>
                      <a:schemeClr val="dk1"/>
                    </a:solidFill>
                    <a:latin typeface="Noto Sans"/>
                    <a:ea typeface="Noto Sans"/>
                    <a:cs typeface="Noto Sans"/>
                    <a:sym typeface="Noto Sans"/>
                  </a:rPr>
                  <a:t>住民がどの地域に住んでいても一定の水準の公共サービスを受けられるように、</a:t>
                </a:r>
                <a:endParaRPr sz="1400" b="1" i="0" u="none" strike="noStrike" cap="none">
                  <a:solidFill>
                    <a:srgbClr val="000000"/>
                  </a:solidFill>
                  <a:latin typeface="Noto Sans"/>
                  <a:ea typeface="Noto Sans"/>
                  <a:cs typeface="Noto Sans"/>
                  <a:sym typeface="Noto Sans"/>
                </a:endParaRPr>
              </a:p>
              <a:p>
                <a:pPr marL="0" marR="0" lvl="0" indent="0" algn="l" rtl="0">
                  <a:lnSpc>
                    <a:spcPct val="120000"/>
                  </a:lnSpc>
                  <a:spcBef>
                    <a:spcPts val="0"/>
                  </a:spcBef>
                  <a:spcAft>
                    <a:spcPts val="0"/>
                  </a:spcAft>
                  <a:buClr>
                    <a:srgbClr val="000000"/>
                  </a:buClr>
                  <a:buSzPts val="800"/>
                  <a:buFont typeface="Arial"/>
                  <a:buNone/>
                </a:pPr>
                <a:r>
                  <a:rPr lang="ja" sz="800" b="1" i="0" u="none" strike="noStrike" cap="none">
                    <a:solidFill>
                      <a:schemeClr val="dk1"/>
                    </a:solidFill>
                    <a:latin typeface="Noto Sans"/>
                    <a:ea typeface="Noto Sans"/>
                    <a:cs typeface="Noto Sans"/>
                    <a:sym typeface="Noto Sans"/>
                  </a:rPr>
                  <a:t>国が各地方公共団体の財政力を調整するために交付するもの。</a:t>
                </a:r>
                <a:endParaRPr sz="1400" b="1" i="0" u="none" strike="noStrike" cap="none">
                  <a:solidFill>
                    <a:srgbClr val="000000"/>
                  </a:solidFill>
                  <a:latin typeface="Noto Sans"/>
                  <a:ea typeface="Noto Sans"/>
                  <a:cs typeface="Noto Sans"/>
                  <a:sym typeface="Noto Sans"/>
                </a:endParaRPr>
              </a:p>
            </p:txBody>
          </p:sp>
          <p:sp>
            <p:nvSpPr>
              <p:cNvPr id="1056" name="Google Shape;1056;p53"/>
              <p:cNvSpPr txBox="1"/>
              <p:nvPr/>
            </p:nvSpPr>
            <p:spPr>
              <a:xfrm>
                <a:off x="5203892" y="5798079"/>
                <a:ext cx="3684900" cy="3633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800"/>
                  <a:buFont typeface="Arial"/>
                  <a:buNone/>
                </a:pPr>
                <a:r>
                  <a:rPr lang="ja" sz="800" b="1" i="0" u="none" strike="noStrike" cap="none">
                    <a:solidFill>
                      <a:schemeClr val="dk1"/>
                    </a:solidFill>
                    <a:latin typeface="Noto Sans"/>
                    <a:ea typeface="Noto Sans"/>
                    <a:cs typeface="Noto Sans"/>
                    <a:sym typeface="Noto Sans"/>
                  </a:rPr>
                  <a:t>国と地方公共団体が協力して行う事業の財源にあてるため、</a:t>
                </a:r>
                <a:endParaRPr sz="1400" b="1" i="0" u="none" strike="noStrike" cap="none">
                  <a:solidFill>
                    <a:srgbClr val="000000"/>
                  </a:solidFill>
                  <a:latin typeface="Noto Sans"/>
                  <a:ea typeface="Noto Sans"/>
                  <a:cs typeface="Noto Sans"/>
                  <a:sym typeface="Noto Sans"/>
                </a:endParaRPr>
              </a:p>
              <a:p>
                <a:pPr marL="0" marR="0" lvl="0" indent="0" algn="l" rtl="0">
                  <a:lnSpc>
                    <a:spcPct val="120000"/>
                  </a:lnSpc>
                  <a:spcBef>
                    <a:spcPts val="0"/>
                  </a:spcBef>
                  <a:spcAft>
                    <a:spcPts val="0"/>
                  </a:spcAft>
                  <a:buClr>
                    <a:srgbClr val="000000"/>
                  </a:buClr>
                  <a:buSzPts val="800"/>
                  <a:buFont typeface="Arial"/>
                  <a:buNone/>
                </a:pPr>
                <a:r>
                  <a:rPr lang="ja" sz="800" b="1" i="0" u="none" strike="noStrike" cap="none">
                    <a:solidFill>
                      <a:schemeClr val="dk1"/>
                    </a:solidFill>
                    <a:latin typeface="Noto Sans"/>
                    <a:ea typeface="Noto Sans"/>
                    <a:cs typeface="Noto Sans"/>
                    <a:sym typeface="Noto Sans"/>
                  </a:rPr>
                  <a:t>国が補助金・負担金として支出するもの。</a:t>
                </a:r>
                <a:endParaRPr sz="1400" b="1" i="0" u="none" strike="noStrike" cap="none">
                  <a:solidFill>
                    <a:srgbClr val="000000"/>
                  </a:solidFill>
                  <a:latin typeface="Noto Sans"/>
                  <a:ea typeface="Noto Sans"/>
                  <a:cs typeface="Noto Sans"/>
                  <a:sym typeface="Noto Sans"/>
                </a:endParaRPr>
              </a:p>
            </p:txBody>
          </p:sp>
          <p:sp>
            <p:nvSpPr>
              <p:cNvPr id="1057" name="Google Shape;1057;p53"/>
              <p:cNvSpPr/>
              <p:nvPr/>
            </p:nvSpPr>
            <p:spPr>
              <a:xfrm>
                <a:off x="5180600" y="5668917"/>
                <a:ext cx="3576300" cy="156600"/>
              </a:xfrm>
              <a:prstGeom prst="roundRect">
                <a:avLst>
                  <a:gd name="adj" fmla="val 0"/>
                </a:avLst>
              </a:prstGeom>
              <a:noFill/>
              <a:ln>
                <a:noFill/>
              </a:ln>
            </p:spPr>
            <p:txBody>
              <a:bodyPr spcFirstLastPara="1" wrap="square" lIns="91425" tIns="45700" rIns="91425" bIns="45700" anchor="ctr" anchorCtr="0">
                <a:noAutofit/>
              </a:bodyPr>
              <a:lstStyle/>
              <a:p>
                <a:pPr marL="0" marR="0" lvl="0" indent="0" algn="l" rtl="0">
                  <a:lnSpc>
                    <a:spcPct val="130000"/>
                  </a:lnSpc>
                  <a:spcBef>
                    <a:spcPts val="0"/>
                  </a:spcBef>
                  <a:spcAft>
                    <a:spcPts val="0"/>
                  </a:spcAft>
                  <a:buClr>
                    <a:srgbClr val="000000"/>
                  </a:buClr>
                  <a:buSzPts val="1000"/>
                  <a:buFont typeface="Arial"/>
                  <a:buNone/>
                </a:pPr>
                <a:r>
                  <a:rPr lang="ja" sz="1000" b="1" i="0" u="none" strike="noStrike" cap="none">
                    <a:solidFill>
                      <a:srgbClr val="0070C0"/>
                    </a:solidFill>
                    <a:latin typeface="Noto Sans"/>
                    <a:ea typeface="Noto Sans"/>
                    <a:cs typeface="Noto Sans"/>
                    <a:sym typeface="Noto Sans"/>
                  </a:rPr>
                  <a:t>●</a:t>
                </a:r>
                <a:r>
                  <a:rPr lang="ja" sz="1000" b="1" i="0" u="none" strike="noStrike" cap="none">
                    <a:solidFill>
                      <a:schemeClr val="dk1"/>
                    </a:solidFill>
                    <a:latin typeface="Noto Sans"/>
                    <a:ea typeface="Noto Sans"/>
                    <a:cs typeface="Noto Sans"/>
                    <a:sym typeface="Noto Sans"/>
                  </a:rPr>
                  <a:t>国庫支出金</a:t>
                </a:r>
                <a:endParaRPr sz="1000" b="1" i="0" u="none" strike="noStrike" cap="none">
                  <a:solidFill>
                    <a:schemeClr val="dk1"/>
                  </a:solidFill>
                  <a:latin typeface="Noto Sans"/>
                  <a:ea typeface="Noto Sans"/>
                  <a:cs typeface="Noto Sans"/>
                  <a:sym typeface="Noto Sans"/>
                </a:endParaRPr>
              </a:p>
            </p:txBody>
          </p:sp>
          <p:sp>
            <p:nvSpPr>
              <p:cNvPr id="1058" name="Google Shape;1058;p53"/>
              <p:cNvSpPr/>
              <p:nvPr/>
            </p:nvSpPr>
            <p:spPr>
              <a:xfrm>
                <a:off x="5180600" y="6222381"/>
                <a:ext cx="3576300" cy="156600"/>
              </a:xfrm>
              <a:prstGeom prst="roundRect">
                <a:avLst>
                  <a:gd name="adj" fmla="val 0"/>
                </a:avLst>
              </a:prstGeom>
              <a:noFill/>
              <a:ln>
                <a:noFill/>
              </a:ln>
            </p:spPr>
            <p:txBody>
              <a:bodyPr spcFirstLastPara="1" wrap="square" lIns="91425" tIns="45700" rIns="91425" bIns="45700" anchor="ctr" anchorCtr="0">
                <a:noAutofit/>
              </a:bodyPr>
              <a:lstStyle/>
              <a:p>
                <a:pPr marL="0" marR="0" lvl="0" indent="0" algn="l" rtl="0">
                  <a:lnSpc>
                    <a:spcPct val="130000"/>
                  </a:lnSpc>
                  <a:spcBef>
                    <a:spcPts val="0"/>
                  </a:spcBef>
                  <a:spcAft>
                    <a:spcPts val="0"/>
                  </a:spcAft>
                  <a:buClr>
                    <a:srgbClr val="000000"/>
                  </a:buClr>
                  <a:buSzPts val="1000"/>
                  <a:buFont typeface="Arial"/>
                  <a:buNone/>
                </a:pPr>
                <a:r>
                  <a:rPr lang="ja" sz="1000" b="1" i="0" u="none" strike="noStrike" cap="none">
                    <a:solidFill>
                      <a:srgbClr val="0070C0"/>
                    </a:solidFill>
                    <a:latin typeface="Noto Sans"/>
                    <a:ea typeface="Noto Sans"/>
                    <a:cs typeface="Noto Sans"/>
                    <a:sym typeface="Noto Sans"/>
                  </a:rPr>
                  <a:t>●</a:t>
                </a:r>
                <a:r>
                  <a:rPr lang="ja" sz="1000" b="1" i="0" u="none" strike="noStrike" cap="none">
                    <a:solidFill>
                      <a:schemeClr val="dk1"/>
                    </a:solidFill>
                    <a:latin typeface="Noto Sans"/>
                    <a:ea typeface="Noto Sans"/>
                    <a:cs typeface="Noto Sans"/>
                    <a:sym typeface="Noto Sans"/>
                  </a:rPr>
                  <a:t>地方譲与税</a:t>
                </a:r>
                <a:endParaRPr sz="1000" b="1" i="0" u="none" strike="noStrike" cap="none">
                  <a:solidFill>
                    <a:schemeClr val="dk1"/>
                  </a:solidFill>
                  <a:latin typeface="Noto Sans"/>
                  <a:ea typeface="Noto Sans"/>
                  <a:cs typeface="Noto Sans"/>
                  <a:sym typeface="Noto Sans"/>
                </a:endParaRPr>
              </a:p>
            </p:txBody>
          </p:sp>
          <p:sp>
            <p:nvSpPr>
              <p:cNvPr id="1059" name="Google Shape;1059;p53"/>
              <p:cNvSpPr txBox="1"/>
              <p:nvPr/>
            </p:nvSpPr>
            <p:spPr>
              <a:xfrm>
                <a:off x="5203900" y="6351550"/>
                <a:ext cx="3832200" cy="3633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800"/>
                  <a:buFont typeface="Arial"/>
                  <a:buNone/>
                </a:pPr>
                <a:r>
                  <a:rPr lang="ja" sz="800" b="1" i="0" u="none" strike="noStrike" cap="none">
                    <a:solidFill>
                      <a:schemeClr val="dk1"/>
                    </a:solidFill>
                    <a:latin typeface="Noto Sans"/>
                    <a:ea typeface="Noto Sans"/>
                    <a:cs typeface="Noto Sans"/>
                    <a:sym typeface="Noto Sans"/>
                  </a:rPr>
                  <a:t>手続上、国税として納税されている税金、その全部又は一部が地方公共団体に</a:t>
                </a:r>
                <a:endParaRPr sz="1400" b="1" i="0" u="none" strike="noStrike" cap="none">
                  <a:solidFill>
                    <a:srgbClr val="000000"/>
                  </a:solidFill>
                  <a:latin typeface="Noto Sans"/>
                  <a:ea typeface="Noto Sans"/>
                  <a:cs typeface="Noto Sans"/>
                  <a:sym typeface="Noto Sans"/>
                </a:endParaRPr>
              </a:p>
              <a:p>
                <a:pPr marL="0" marR="0" lvl="0" indent="0" algn="l" rtl="0">
                  <a:lnSpc>
                    <a:spcPct val="120000"/>
                  </a:lnSpc>
                  <a:spcBef>
                    <a:spcPts val="0"/>
                  </a:spcBef>
                  <a:spcAft>
                    <a:spcPts val="0"/>
                  </a:spcAft>
                  <a:buClr>
                    <a:srgbClr val="000000"/>
                  </a:buClr>
                  <a:buSzPts val="800"/>
                  <a:buFont typeface="Arial"/>
                  <a:buNone/>
                </a:pPr>
                <a:r>
                  <a:rPr lang="ja" sz="800" b="1" i="0" u="none" strike="noStrike" cap="none">
                    <a:solidFill>
                      <a:schemeClr val="dk1"/>
                    </a:solidFill>
                    <a:latin typeface="Noto Sans"/>
                    <a:ea typeface="Noto Sans"/>
                    <a:cs typeface="Noto Sans"/>
                    <a:sym typeface="Noto Sans"/>
                  </a:rPr>
                  <a:t>譲与されるもの。特別法人事業剰余譲与税、地方揮発油譲与税などがある。</a:t>
                </a:r>
                <a:endParaRPr sz="1400" b="1" i="0" u="none" strike="noStrike" cap="none">
                  <a:solidFill>
                    <a:srgbClr val="000000"/>
                  </a:solidFill>
                  <a:latin typeface="Noto Sans"/>
                  <a:ea typeface="Noto Sans"/>
                  <a:cs typeface="Noto Sans"/>
                  <a:sym typeface="Noto Sans"/>
                </a:endParaRPr>
              </a:p>
            </p:txBody>
          </p:sp>
        </p:grpSp>
        <p:grpSp>
          <p:nvGrpSpPr>
            <p:cNvPr id="1060" name="Google Shape;1060;p53"/>
            <p:cNvGrpSpPr/>
            <p:nvPr/>
          </p:nvGrpSpPr>
          <p:grpSpPr>
            <a:xfrm>
              <a:off x="-632518" y="2476923"/>
              <a:ext cx="9508734" cy="4255502"/>
              <a:chOff x="-632518" y="2476923"/>
              <a:chExt cx="9508734" cy="4255502"/>
            </a:xfrm>
          </p:grpSpPr>
          <p:sp>
            <p:nvSpPr>
              <p:cNvPr id="1061" name="Google Shape;1061;p53"/>
              <p:cNvSpPr/>
              <p:nvPr/>
            </p:nvSpPr>
            <p:spPr>
              <a:xfrm>
                <a:off x="214625" y="6575825"/>
                <a:ext cx="4122000" cy="156600"/>
              </a:xfrm>
              <a:prstGeom prst="roundRect">
                <a:avLst>
                  <a:gd name="adj" fmla="val 0"/>
                </a:avLst>
              </a:prstGeom>
              <a:noFill/>
              <a:ln>
                <a:noFill/>
              </a:ln>
            </p:spPr>
            <p:txBody>
              <a:bodyPr spcFirstLastPara="1" wrap="square" lIns="91425" tIns="45700" rIns="91425" bIns="45700" anchor="ctr" anchorCtr="0">
                <a:noAutofit/>
              </a:bodyPr>
              <a:lstStyle/>
              <a:p>
                <a:pPr marL="0" marR="0" lvl="0" indent="0" algn="l" rtl="0">
                  <a:lnSpc>
                    <a:spcPct val="130000"/>
                  </a:lnSpc>
                  <a:spcBef>
                    <a:spcPts val="0"/>
                  </a:spcBef>
                  <a:spcAft>
                    <a:spcPts val="0"/>
                  </a:spcAft>
                  <a:buClr>
                    <a:srgbClr val="000000"/>
                  </a:buClr>
                  <a:buSzPts val="800"/>
                  <a:buFont typeface="Arial"/>
                  <a:buNone/>
                </a:pPr>
                <a:r>
                  <a:rPr lang="ja" sz="800" b="0" i="0" u="none" strike="noStrike" cap="none">
                    <a:solidFill>
                      <a:schemeClr val="dk1"/>
                    </a:solidFill>
                    <a:latin typeface="Noto Sans"/>
                    <a:ea typeface="Noto Sans"/>
                    <a:cs typeface="Noto Sans"/>
                    <a:sym typeface="Noto Sans"/>
                  </a:rPr>
                  <a:t>※各グラフの割合は端数処理のため、合計が100％にならない場合があります</a:t>
                </a:r>
                <a:endParaRPr sz="800" b="0" i="0" u="none" strike="noStrike" cap="none">
                  <a:solidFill>
                    <a:schemeClr val="dk1"/>
                  </a:solidFill>
                  <a:latin typeface="Noto Sans"/>
                  <a:ea typeface="Noto Sans"/>
                  <a:cs typeface="Noto Sans"/>
                  <a:sym typeface="Noto Sans"/>
                </a:endParaRPr>
              </a:p>
            </p:txBody>
          </p:sp>
          <p:grpSp>
            <p:nvGrpSpPr>
              <p:cNvPr id="1062" name="Google Shape;1062;p53"/>
              <p:cNvGrpSpPr/>
              <p:nvPr/>
            </p:nvGrpSpPr>
            <p:grpSpPr>
              <a:xfrm>
                <a:off x="-632518" y="2476923"/>
                <a:ext cx="9508734" cy="4051889"/>
                <a:chOff x="-632518" y="2476923"/>
                <a:chExt cx="9508734" cy="4051889"/>
              </a:xfrm>
            </p:grpSpPr>
            <p:grpSp>
              <p:nvGrpSpPr>
                <p:cNvPr id="1063" name="Google Shape;1063;p53"/>
                <p:cNvGrpSpPr/>
                <p:nvPr/>
              </p:nvGrpSpPr>
              <p:grpSpPr>
                <a:xfrm>
                  <a:off x="4672066" y="2715700"/>
                  <a:ext cx="4204150" cy="3813112"/>
                  <a:chOff x="4672066" y="2715700"/>
                  <a:chExt cx="4204150" cy="3813112"/>
                </a:xfrm>
              </p:grpSpPr>
              <p:sp>
                <p:nvSpPr>
                  <p:cNvPr id="1064" name="Google Shape;1064;p53"/>
                  <p:cNvSpPr txBox="1"/>
                  <p:nvPr/>
                </p:nvSpPr>
                <p:spPr>
                  <a:xfrm>
                    <a:off x="5309550" y="2715700"/>
                    <a:ext cx="2526600" cy="246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 sz="1600" b="1" i="0" u="none" strike="noStrike" cap="none">
                        <a:solidFill>
                          <a:schemeClr val="dk1"/>
                        </a:solidFill>
                        <a:latin typeface="Noto Sans"/>
                        <a:ea typeface="Noto Sans"/>
                        <a:cs typeface="Noto Sans"/>
                        <a:sym typeface="Noto Sans"/>
                      </a:rPr>
                      <a:t>三重県の</a:t>
                    </a:r>
                    <a:r>
                      <a:rPr lang="ja" sz="1600" b="1" i="0" u="none" strike="noStrike" cap="none">
                        <a:solidFill>
                          <a:srgbClr val="FF0000"/>
                        </a:solidFill>
                        <a:latin typeface="Noto Sans"/>
                        <a:ea typeface="Noto Sans"/>
                        <a:cs typeface="Noto Sans"/>
                        <a:sym typeface="Noto Sans"/>
                      </a:rPr>
                      <a:t>歳入</a:t>
                    </a:r>
                    <a:r>
                      <a:rPr lang="ja" sz="1600" b="1" i="0" u="none" strike="noStrike" cap="none">
                        <a:solidFill>
                          <a:schemeClr val="dk1"/>
                        </a:solidFill>
                        <a:latin typeface="Noto Sans"/>
                        <a:ea typeface="Noto Sans"/>
                        <a:cs typeface="Noto Sans"/>
                        <a:sym typeface="Noto Sans"/>
                      </a:rPr>
                      <a:t>の内訳</a:t>
                    </a:r>
                    <a:endParaRPr sz="1400" b="1" i="0" u="none" strike="noStrike" cap="none">
                      <a:solidFill>
                        <a:srgbClr val="000000"/>
                      </a:solidFill>
                      <a:latin typeface="Noto Sans"/>
                      <a:ea typeface="Noto Sans"/>
                      <a:cs typeface="Noto Sans"/>
                      <a:sym typeface="Noto Sans"/>
                    </a:endParaRPr>
                  </a:p>
                </p:txBody>
              </p:sp>
              <p:sp>
                <p:nvSpPr>
                  <p:cNvPr id="1065" name="Google Shape;1065;p53"/>
                  <p:cNvSpPr txBox="1"/>
                  <p:nvPr/>
                </p:nvSpPr>
                <p:spPr>
                  <a:xfrm>
                    <a:off x="5131069" y="2885825"/>
                    <a:ext cx="26064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100"/>
                      <a:buFont typeface="Arial"/>
                      <a:buNone/>
                    </a:pPr>
                    <a:r>
                      <a:rPr lang="ja" sz="1100" b="1" i="0" u="none" strike="noStrike" cap="none">
                        <a:solidFill>
                          <a:schemeClr val="dk1"/>
                        </a:solidFill>
                        <a:latin typeface="Noto Sans"/>
                        <a:ea typeface="Noto Sans"/>
                        <a:cs typeface="Noto Sans"/>
                        <a:sym typeface="Noto Sans"/>
                      </a:rPr>
                      <a:t>（令和６年度当初予算）</a:t>
                    </a:r>
                    <a:endParaRPr sz="1400" b="1" i="0" u="none" strike="noStrike" cap="none">
                      <a:solidFill>
                        <a:srgbClr val="000000"/>
                      </a:solidFill>
                      <a:latin typeface="Noto Sans"/>
                      <a:ea typeface="Noto Sans"/>
                      <a:cs typeface="Noto Sans"/>
                      <a:sym typeface="Noto Sans"/>
                    </a:endParaRPr>
                  </a:p>
                </p:txBody>
              </p:sp>
              <p:grpSp>
                <p:nvGrpSpPr>
                  <p:cNvPr id="1066" name="Google Shape;1066;p53"/>
                  <p:cNvGrpSpPr/>
                  <p:nvPr/>
                </p:nvGrpSpPr>
                <p:grpSpPr>
                  <a:xfrm>
                    <a:off x="5292483" y="3192686"/>
                    <a:ext cx="3583733" cy="1701902"/>
                    <a:chOff x="5328518" y="3156590"/>
                    <a:chExt cx="3583733" cy="1701902"/>
                  </a:xfrm>
                </p:grpSpPr>
                <p:grpSp>
                  <p:nvGrpSpPr>
                    <p:cNvPr id="1067" name="Google Shape;1067;p53"/>
                    <p:cNvGrpSpPr/>
                    <p:nvPr/>
                  </p:nvGrpSpPr>
                  <p:grpSpPr>
                    <a:xfrm>
                      <a:off x="5328518" y="3156590"/>
                      <a:ext cx="1540544" cy="162865"/>
                      <a:chOff x="5241515" y="3393974"/>
                      <a:chExt cx="1540544" cy="162865"/>
                    </a:xfrm>
                  </p:grpSpPr>
                  <p:sp>
                    <p:nvSpPr>
                      <p:cNvPr id="1068" name="Google Shape;1068;p53"/>
                      <p:cNvSpPr txBox="1"/>
                      <p:nvPr/>
                    </p:nvSpPr>
                    <p:spPr>
                      <a:xfrm>
                        <a:off x="5407035" y="3402939"/>
                        <a:ext cx="396900" cy="153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県民税 </a:t>
                        </a:r>
                        <a:endParaRPr sz="1000" b="1" i="0" u="none" strike="noStrike" cap="none">
                          <a:solidFill>
                            <a:schemeClr val="dk1"/>
                          </a:solidFill>
                          <a:latin typeface="Noto Sans"/>
                          <a:ea typeface="Noto Sans"/>
                          <a:cs typeface="Noto Sans"/>
                          <a:sym typeface="Noto Sans"/>
                        </a:endParaRPr>
                      </a:p>
                    </p:txBody>
                  </p:sp>
                  <p:sp>
                    <p:nvSpPr>
                      <p:cNvPr id="1069" name="Google Shape;1069;p53"/>
                      <p:cNvSpPr txBox="1"/>
                      <p:nvPr/>
                    </p:nvSpPr>
                    <p:spPr>
                      <a:xfrm>
                        <a:off x="6299659" y="3393974"/>
                        <a:ext cx="482400" cy="1539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754億円</a:t>
                        </a:r>
                        <a:endParaRPr sz="1000" b="1" i="0" u="none" strike="noStrike" cap="none">
                          <a:solidFill>
                            <a:schemeClr val="dk1"/>
                          </a:solidFill>
                          <a:latin typeface="Noto Sans"/>
                          <a:ea typeface="Noto Sans"/>
                          <a:cs typeface="Noto Sans"/>
                          <a:sym typeface="Noto Sans"/>
                        </a:endParaRPr>
                      </a:p>
                    </p:txBody>
                  </p:sp>
                  <p:sp>
                    <p:nvSpPr>
                      <p:cNvPr id="1070" name="Google Shape;1070;p53"/>
                      <p:cNvSpPr/>
                      <p:nvPr/>
                    </p:nvSpPr>
                    <p:spPr>
                      <a:xfrm>
                        <a:off x="5241515" y="3403416"/>
                        <a:ext cx="128400" cy="153000"/>
                      </a:xfrm>
                      <a:prstGeom prst="rect">
                        <a:avLst/>
                      </a:prstGeom>
                      <a:solidFill>
                        <a:srgbClr val="4DC4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cxnSp>
                    <p:nvCxnSpPr>
                      <p:cNvPr id="1071" name="Google Shape;1071;p53"/>
                      <p:cNvCxnSpPr/>
                      <p:nvPr/>
                    </p:nvCxnSpPr>
                    <p:spPr>
                      <a:xfrm>
                        <a:off x="5862424" y="3476063"/>
                        <a:ext cx="371700" cy="0"/>
                      </a:xfrm>
                      <a:prstGeom prst="straightConnector1">
                        <a:avLst/>
                      </a:prstGeom>
                      <a:noFill/>
                      <a:ln w="9525" cap="flat" cmpd="sng">
                        <a:solidFill>
                          <a:srgbClr val="CCCCCC"/>
                        </a:solidFill>
                        <a:prstDash val="solid"/>
                        <a:miter lim="800000"/>
                        <a:headEnd type="none" w="sm" len="sm"/>
                        <a:tailEnd type="none" w="sm" len="sm"/>
                      </a:ln>
                    </p:spPr>
                  </p:cxnSp>
                </p:grpSp>
                <p:grpSp>
                  <p:nvGrpSpPr>
                    <p:cNvPr id="1072" name="Google Shape;1072;p53"/>
                    <p:cNvGrpSpPr/>
                    <p:nvPr/>
                  </p:nvGrpSpPr>
                  <p:grpSpPr>
                    <a:xfrm>
                      <a:off x="5328518" y="3377847"/>
                      <a:ext cx="1540544" cy="1184968"/>
                      <a:chOff x="5241515" y="3366950"/>
                      <a:chExt cx="1540544" cy="1184968"/>
                    </a:xfrm>
                  </p:grpSpPr>
                  <p:sp>
                    <p:nvSpPr>
                      <p:cNvPr id="1073" name="Google Shape;1073;p53"/>
                      <p:cNvSpPr txBox="1"/>
                      <p:nvPr/>
                    </p:nvSpPr>
                    <p:spPr>
                      <a:xfrm>
                        <a:off x="5407034" y="3371411"/>
                        <a:ext cx="654600" cy="153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地方消費税 </a:t>
                        </a:r>
                        <a:endParaRPr sz="1000" b="1" i="0" u="none" strike="noStrike" cap="none">
                          <a:solidFill>
                            <a:schemeClr val="dk1"/>
                          </a:solidFill>
                          <a:latin typeface="Noto Sans"/>
                          <a:ea typeface="Noto Sans"/>
                          <a:cs typeface="Noto Sans"/>
                          <a:sym typeface="Noto Sans"/>
                        </a:endParaRPr>
                      </a:p>
                    </p:txBody>
                  </p:sp>
                  <p:sp>
                    <p:nvSpPr>
                      <p:cNvPr id="1074" name="Google Shape;1074;p53"/>
                      <p:cNvSpPr txBox="1"/>
                      <p:nvPr/>
                    </p:nvSpPr>
                    <p:spPr>
                      <a:xfrm>
                        <a:off x="6291559" y="3366950"/>
                        <a:ext cx="490500" cy="1539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786億円</a:t>
                        </a:r>
                        <a:endParaRPr sz="1000" b="1" i="0" u="none" strike="noStrike" cap="none">
                          <a:solidFill>
                            <a:schemeClr val="dk1"/>
                          </a:solidFill>
                          <a:latin typeface="Noto Sans"/>
                          <a:ea typeface="Noto Sans"/>
                          <a:cs typeface="Noto Sans"/>
                          <a:sym typeface="Noto Sans"/>
                        </a:endParaRPr>
                      </a:p>
                    </p:txBody>
                  </p:sp>
                  <p:sp>
                    <p:nvSpPr>
                      <p:cNvPr id="1075" name="Google Shape;1075;p53"/>
                      <p:cNvSpPr/>
                      <p:nvPr/>
                    </p:nvSpPr>
                    <p:spPr>
                      <a:xfrm>
                        <a:off x="5241515" y="3371889"/>
                        <a:ext cx="128400" cy="149400"/>
                      </a:xfrm>
                      <a:prstGeom prst="rect">
                        <a:avLst/>
                      </a:prstGeom>
                      <a:solidFill>
                        <a:srgbClr val="03AF7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cxnSp>
                    <p:nvCxnSpPr>
                      <p:cNvPr id="1076" name="Google Shape;1076;p53"/>
                      <p:cNvCxnSpPr/>
                      <p:nvPr/>
                    </p:nvCxnSpPr>
                    <p:spPr>
                      <a:xfrm>
                        <a:off x="6057791" y="3450885"/>
                        <a:ext cx="178200" cy="0"/>
                      </a:xfrm>
                      <a:prstGeom prst="straightConnector1">
                        <a:avLst/>
                      </a:prstGeom>
                      <a:noFill/>
                      <a:ln w="9525" cap="flat" cmpd="sng">
                        <a:solidFill>
                          <a:srgbClr val="CCCCCC"/>
                        </a:solidFill>
                        <a:prstDash val="solid"/>
                        <a:miter lim="800000"/>
                        <a:headEnd type="none" w="sm" len="sm"/>
                        <a:tailEnd type="none" w="sm" len="sm"/>
                      </a:ln>
                    </p:spPr>
                  </p:cxnSp>
                  <p:cxnSp>
                    <p:nvCxnSpPr>
                      <p:cNvPr id="1077" name="Google Shape;1077;p53"/>
                      <p:cNvCxnSpPr/>
                      <p:nvPr/>
                    </p:nvCxnSpPr>
                    <p:spPr>
                      <a:xfrm>
                        <a:off x="5853455" y="3670545"/>
                        <a:ext cx="388200" cy="0"/>
                      </a:xfrm>
                      <a:prstGeom prst="straightConnector1">
                        <a:avLst/>
                      </a:prstGeom>
                      <a:noFill/>
                      <a:ln w="9525" cap="flat" cmpd="sng">
                        <a:solidFill>
                          <a:srgbClr val="CCCCCC"/>
                        </a:solidFill>
                        <a:prstDash val="solid"/>
                        <a:miter lim="800000"/>
                        <a:headEnd type="none" w="sm" len="sm"/>
                        <a:tailEnd type="none" w="sm" len="sm"/>
                      </a:ln>
                    </p:spPr>
                  </p:cxnSp>
                  <p:cxnSp>
                    <p:nvCxnSpPr>
                      <p:cNvPr id="1078" name="Google Shape;1078;p53"/>
                      <p:cNvCxnSpPr/>
                      <p:nvPr/>
                    </p:nvCxnSpPr>
                    <p:spPr>
                      <a:xfrm>
                        <a:off x="5970951" y="3885097"/>
                        <a:ext cx="275700" cy="0"/>
                      </a:xfrm>
                      <a:prstGeom prst="straightConnector1">
                        <a:avLst/>
                      </a:prstGeom>
                      <a:noFill/>
                      <a:ln w="9525" cap="flat" cmpd="sng">
                        <a:solidFill>
                          <a:srgbClr val="CCCCCC"/>
                        </a:solidFill>
                        <a:prstDash val="solid"/>
                        <a:miter lim="800000"/>
                        <a:headEnd type="none" w="sm" len="sm"/>
                        <a:tailEnd type="none" w="sm" len="sm"/>
                      </a:ln>
                    </p:spPr>
                  </p:cxnSp>
                  <p:cxnSp>
                    <p:nvCxnSpPr>
                      <p:cNvPr id="1079" name="Google Shape;1079;p53"/>
                      <p:cNvCxnSpPr/>
                      <p:nvPr/>
                    </p:nvCxnSpPr>
                    <p:spPr>
                      <a:xfrm>
                        <a:off x="6066697" y="4105948"/>
                        <a:ext cx="183900" cy="0"/>
                      </a:xfrm>
                      <a:prstGeom prst="straightConnector1">
                        <a:avLst/>
                      </a:prstGeom>
                      <a:noFill/>
                      <a:ln w="9525" cap="flat" cmpd="sng">
                        <a:solidFill>
                          <a:srgbClr val="CCCCCC"/>
                        </a:solidFill>
                        <a:prstDash val="solid"/>
                        <a:miter lim="800000"/>
                        <a:headEnd type="none" w="sm" len="sm"/>
                        <a:tailEnd type="none" w="sm" len="sm"/>
                      </a:ln>
                    </p:spPr>
                  </p:cxnSp>
                  <p:cxnSp>
                    <p:nvCxnSpPr>
                      <p:cNvPr id="1080" name="Google Shape;1080;p53"/>
                      <p:cNvCxnSpPr/>
                      <p:nvPr/>
                    </p:nvCxnSpPr>
                    <p:spPr>
                      <a:xfrm>
                        <a:off x="6198241" y="4327329"/>
                        <a:ext cx="58800" cy="0"/>
                      </a:xfrm>
                      <a:prstGeom prst="straightConnector1">
                        <a:avLst/>
                      </a:prstGeom>
                      <a:noFill/>
                      <a:ln w="9525" cap="flat" cmpd="sng">
                        <a:solidFill>
                          <a:srgbClr val="CCCCCC"/>
                        </a:solidFill>
                        <a:prstDash val="solid"/>
                        <a:miter lim="800000"/>
                        <a:headEnd type="none" w="sm" len="sm"/>
                        <a:tailEnd type="none" w="sm" len="sm"/>
                      </a:ln>
                    </p:spPr>
                  </p:cxnSp>
                  <p:cxnSp>
                    <p:nvCxnSpPr>
                      <p:cNvPr id="1081" name="Google Shape;1081;p53"/>
                      <p:cNvCxnSpPr/>
                      <p:nvPr/>
                    </p:nvCxnSpPr>
                    <p:spPr>
                      <a:xfrm>
                        <a:off x="6066697" y="4551918"/>
                        <a:ext cx="183900" cy="0"/>
                      </a:xfrm>
                      <a:prstGeom prst="straightConnector1">
                        <a:avLst/>
                      </a:prstGeom>
                      <a:noFill/>
                      <a:ln w="9525" cap="flat" cmpd="sng">
                        <a:solidFill>
                          <a:srgbClr val="CCCCCC"/>
                        </a:solidFill>
                        <a:prstDash val="solid"/>
                        <a:miter lim="800000"/>
                        <a:headEnd type="none" w="sm" len="sm"/>
                        <a:tailEnd type="none" w="sm" len="sm"/>
                      </a:ln>
                    </p:spPr>
                  </p:cxnSp>
                </p:grpSp>
                <p:grpSp>
                  <p:nvGrpSpPr>
                    <p:cNvPr id="1082" name="Google Shape;1082;p53"/>
                    <p:cNvGrpSpPr/>
                    <p:nvPr/>
                  </p:nvGrpSpPr>
                  <p:grpSpPr>
                    <a:xfrm>
                      <a:off x="5328518" y="3597373"/>
                      <a:ext cx="1540544" cy="158559"/>
                      <a:chOff x="5241515" y="3338195"/>
                      <a:chExt cx="1540544" cy="158559"/>
                    </a:xfrm>
                  </p:grpSpPr>
                  <p:sp>
                    <p:nvSpPr>
                      <p:cNvPr id="1083" name="Google Shape;1083;p53"/>
                      <p:cNvSpPr txBox="1"/>
                      <p:nvPr/>
                    </p:nvSpPr>
                    <p:spPr>
                      <a:xfrm>
                        <a:off x="5400802" y="3338195"/>
                        <a:ext cx="664500" cy="153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事業税 </a:t>
                        </a:r>
                        <a:endParaRPr sz="1000" b="1" i="0" u="none" strike="noStrike" cap="none">
                          <a:solidFill>
                            <a:schemeClr val="dk1"/>
                          </a:solidFill>
                          <a:latin typeface="Noto Sans"/>
                          <a:ea typeface="Noto Sans"/>
                          <a:cs typeface="Noto Sans"/>
                          <a:sym typeface="Noto Sans"/>
                        </a:endParaRPr>
                      </a:p>
                    </p:txBody>
                  </p:sp>
                  <p:sp>
                    <p:nvSpPr>
                      <p:cNvPr id="1084" name="Google Shape;1084;p53"/>
                      <p:cNvSpPr txBox="1"/>
                      <p:nvPr/>
                    </p:nvSpPr>
                    <p:spPr>
                      <a:xfrm>
                        <a:off x="6303559" y="3340706"/>
                        <a:ext cx="478500" cy="1539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707億円</a:t>
                        </a:r>
                        <a:endParaRPr sz="1000" b="1" i="0" u="none" strike="noStrike" cap="none">
                          <a:solidFill>
                            <a:schemeClr val="dk1"/>
                          </a:solidFill>
                          <a:latin typeface="Noto Sans"/>
                          <a:ea typeface="Noto Sans"/>
                          <a:cs typeface="Noto Sans"/>
                          <a:sym typeface="Noto Sans"/>
                        </a:endParaRPr>
                      </a:p>
                    </p:txBody>
                  </p:sp>
                  <p:sp>
                    <p:nvSpPr>
                      <p:cNvPr id="1085" name="Google Shape;1085;p53"/>
                      <p:cNvSpPr/>
                      <p:nvPr/>
                    </p:nvSpPr>
                    <p:spPr>
                      <a:xfrm>
                        <a:off x="5241515" y="3347354"/>
                        <a:ext cx="128400" cy="149400"/>
                      </a:xfrm>
                      <a:prstGeom prst="rect">
                        <a:avLst/>
                      </a:prstGeom>
                      <a:solidFill>
                        <a:srgbClr val="F6AA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grpSp>
                <p:grpSp>
                  <p:nvGrpSpPr>
                    <p:cNvPr id="1086" name="Google Shape;1086;p53"/>
                    <p:cNvGrpSpPr/>
                    <p:nvPr/>
                  </p:nvGrpSpPr>
                  <p:grpSpPr>
                    <a:xfrm>
                      <a:off x="5328518" y="3819819"/>
                      <a:ext cx="1540544" cy="155751"/>
                      <a:chOff x="5241515" y="3324471"/>
                      <a:chExt cx="1540544" cy="155751"/>
                    </a:xfrm>
                  </p:grpSpPr>
                  <p:sp>
                    <p:nvSpPr>
                      <p:cNvPr id="1087" name="Google Shape;1087;p53"/>
                      <p:cNvSpPr txBox="1"/>
                      <p:nvPr/>
                    </p:nvSpPr>
                    <p:spPr>
                      <a:xfrm>
                        <a:off x="5400802" y="3324661"/>
                        <a:ext cx="528900" cy="153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自動車税</a:t>
                        </a:r>
                        <a:endParaRPr sz="1000" b="1" i="0" u="none" strike="noStrike" cap="none">
                          <a:solidFill>
                            <a:schemeClr val="dk1"/>
                          </a:solidFill>
                          <a:latin typeface="Noto Sans"/>
                          <a:ea typeface="Noto Sans"/>
                          <a:cs typeface="Noto Sans"/>
                          <a:sym typeface="Noto Sans"/>
                        </a:endParaRPr>
                      </a:p>
                    </p:txBody>
                  </p:sp>
                  <p:sp>
                    <p:nvSpPr>
                      <p:cNvPr id="1088" name="Google Shape;1088;p53"/>
                      <p:cNvSpPr txBox="1"/>
                      <p:nvPr/>
                    </p:nvSpPr>
                    <p:spPr>
                      <a:xfrm>
                        <a:off x="6306559" y="3324471"/>
                        <a:ext cx="475500" cy="1539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295億円</a:t>
                        </a:r>
                        <a:endParaRPr sz="1000" b="1" i="0" u="none" strike="noStrike" cap="none">
                          <a:solidFill>
                            <a:schemeClr val="dk1"/>
                          </a:solidFill>
                          <a:latin typeface="Noto Sans"/>
                          <a:ea typeface="Noto Sans"/>
                          <a:cs typeface="Noto Sans"/>
                          <a:sym typeface="Noto Sans"/>
                        </a:endParaRPr>
                      </a:p>
                    </p:txBody>
                  </p:sp>
                  <p:sp>
                    <p:nvSpPr>
                      <p:cNvPr id="1089" name="Google Shape;1089;p53"/>
                      <p:cNvSpPr/>
                      <p:nvPr/>
                    </p:nvSpPr>
                    <p:spPr>
                      <a:xfrm>
                        <a:off x="5241515" y="3330822"/>
                        <a:ext cx="128400" cy="149400"/>
                      </a:xfrm>
                      <a:prstGeom prst="rect">
                        <a:avLst/>
                      </a:prstGeom>
                      <a:solidFill>
                        <a:srgbClr val="9900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grpSp>
                <p:grpSp>
                  <p:nvGrpSpPr>
                    <p:cNvPr id="1090" name="Google Shape;1090;p53"/>
                    <p:cNvGrpSpPr/>
                    <p:nvPr/>
                  </p:nvGrpSpPr>
                  <p:grpSpPr>
                    <a:xfrm>
                      <a:off x="7181240" y="3159754"/>
                      <a:ext cx="1730991" cy="162876"/>
                      <a:chOff x="5374438" y="3397138"/>
                      <a:chExt cx="1730991" cy="162876"/>
                    </a:xfrm>
                  </p:grpSpPr>
                  <p:sp>
                    <p:nvSpPr>
                      <p:cNvPr id="1091" name="Google Shape;1091;p53"/>
                      <p:cNvSpPr txBox="1"/>
                      <p:nvPr/>
                    </p:nvSpPr>
                    <p:spPr>
                      <a:xfrm>
                        <a:off x="5556410" y="3406114"/>
                        <a:ext cx="1041300" cy="153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地方消費税清算金</a:t>
                        </a:r>
                        <a:endParaRPr sz="1000" b="1" i="0" u="none" strike="noStrike" cap="none">
                          <a:solidFill>
                            <a:schemeClr val="dk1"/>
                          </a:solidFill>
                          <a:latin typeface="Noto Sans"/>
                          <a:ea typeface="Noto Sans"/>
                          <a:cs typeface="Noto Sans"/>
                          <a:sym typeface="Noto Sans"/>
                        </a:endParaRPr>
                      </a:p>
                    </p:txBody>
                  </p:sp>
                  <p:sp>
                    <p:nvSpPr>
                      <p:cNvPr id="1092" name="Google Shape;1092;p53"/>
                      <p:cNvSpPr txBox="1"/>
                      <p:nvPr/>
                    </p:nvSpPr>
                    <p:spPr>
                      <a:xfrm>
                        <a:off x="6551329" y="3397138"/>
                        <a:ext cx="554100" cy="1539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911億円</a:t>
                        </a:r>
                        <a:endParaRPr sz="1000" b="1" i="0" u="none" strike="noStrike" cap="none">
                          <a:solidFill>
                            <a:schemeClr val="dk1"/>
                          </a:solidFill>
                          <a:latin typeface="Noto Sans"/>
                          <a:ea typeface="Noto Sans"/>
                          <a:cs typeface="Noto Sans"/>
                          <a:sym typeface="Noto Sans"/>
                        </a:endParaRPr>
                      </a:p>
                    </p:txBody>
                  </p:sp>
                  <p:sp>
                    <p:nvSpPr>
                      <p:cNvPr id="1093" name="Google Shape;1093;p53"/>
                      <p:cNvSpPr/>
                      <p:nvPr/>
                    </p:nvSpPr>
                    <p:spPr>
                      <a:xfrm>
                        <a:off x="5374438" y="3406592"/>
                        <a:ext cx="128400" cy="149400"/>
                      </a:xfrm>
                      <a:prstGeom prst="rect">
                        <a:avLst/>
                      </a:prstGeom>
                      <a:solidFill>
                        <a:srgbClr val="FFF1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grpSp>
                <p:grpSp>
                  <p:nvGrpSpPr>
                    <p:cNvPr id="1094" name="Google Shape;1094;p53"/>
                    <p:cNvGrpSpPr/>
                    <p:nvPr/>
                  </p:nvGrpSpPr>
                  <p:grpSpPr>
                    <a:xfrm>
                      <a:off x="5328518" y="4043213"/>
                      <a:ext cx="1540544" cy="157467"/>
                      <a:chOff x="5241515" y="3301435"/>
                      <a:chExt cx="1540544" cy="157467"/>
                    </a:xfrm>
                  </p:grpSpPr>
                  <p:sp>
                    <p:nvSpPr>
                      <p:cNvPr id="1095" name="Google Shape;1095;p53"/>
                      <p:cNvSpPr txBox="1"/>
                      <p:nvPr/>
                    </p:nvSpPr>
                    <p:spPr>
                      <a:xfrm>
                        <a:off x="5410678" y="3305002"/>
                        <a:ext cx="664500" cy="153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軽油引取税</a:t>
                        </a:r>
                        <a:endParaRPr sz="1000" b="1" i="0" u="none" strike="noStrike" cap="none">
                          <a:solidFill>
                            <a:schemeClr val="dk1"/>
                          </a:solidFill>
                          <a:latin typeface="Noto Sans"/>
                          <a:ea typeface="Noto Sans"/>
                          <a:cs typeface="Noto Sans"/>
                          <a:sym typeface="Noto Sans"/>
                        </a:endParaRPr>
                      </a:p>
                    </p:txBody>
                  </p:sp>
                  <p:sp>
                    <p:nvSpPr>
                      <p:cNvPr id="1096" name="Google Shape;1096;p53"/>
                      <p:cNvSpPr txBox="1"/>
                      <p:nvPr/>
                    </p:nvSpPr>
                    <p:spPr>
                      <a:xfrm>
                        <a:off x="6303559" y="3301435"/>
                        <a:ext cx="478500" cy="1539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207億円</a:t>
                        </a:r>
                        <a:endParaRPr sz="1000" b="1" i="0" u="none" strike="noStrike" cap="none">
                          <a:solidFill>
                            <a:schemeClr val="dk1"/>
                          </a:solidFill>
                          <a:latin typeface="Noto Sans"/>
                          <a:ea typeface="Noto Sans"/>
                          <a:cs typeface="Noto Sans"/>
                          <a:sym typeface="Noto Sans"/>
                        </a:endParaRPr>
                      </a:p>
                    </p:txBody>
                  </p:sp>
                  <p:sp>
                    <p:nvSpPr>
                      <p:cNvPr id="1097" name="Google Shape;1097;p53"/>
                      <p:cNvSpPr/>
                      <p:nvPr/>
                    </p:nvSpPr>
                    <p:spPr>
                      <a:xfrm>
                        <a:off x="5241515" y="3308125"/>
                        <a:ext cx="128400" cy="149400"/>
                      </a:xfrm>
                      <a:prstGeom prst="rect">
                        <a:avLst/>
                      </a:prstGeom>
                      <a:solidFill>
                        <a:srgbClr val="BFE4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grpSp>
                <p:grpSp>
                  <p:nvGrpSpPr>
                    <p:cNvPr id="1098" name="Google Shape;1098;p53"/>
                    <p:cNvGrpSpPr/>
                    <p:nvPr/>
                  </p:nvGrpSpPr>
                  <p:grpSpPr>
                    <a:xfrm>
                      <a:off x="5328518" y="4259494"/>
                      <a:ext cx="1540544" cy="158925"/>
                      <a:chOff x="5241515" y="3276416"/>
                      <a:chExt cx="1540544" cy="158925"/>
                    </a:xfrm>
                  </p:grpSpPr>
                  <p:sp>
                    <p:nvSpPr>
                      <p:cNvPr id="1099" name="Google Shape;1099;p53"/>
                      <p:cNvSpPr txBox="1"/>
                      <p:nvPr/>
                    </p:nvSpPr>
                    <p:spPr>
                      <a:xfrm>
                        <a:off x="5407034" y="3277786"/>
                        <a:ext cx="776700" cy="153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不動産取得税</a:t>
                        </a:r>
                        <a:endParaRPr sz="1000" b="1" i="0" u="none" strike="noStrike" cap="none">
                          <a:solidFill>
                            <a:schemeClr val="dk1"/>
                          </a:solidFill>
                          <a:latin typeface="Noto Sans"/>
                          <a:ea typeface="Noto Sans"/>
                          <a:cs typeface="Noto Sans"/>
                          <a:sym typeface="Noto Sans"/>
                        </a:endParaRPr>
                      </a:p>
                    </p:txBody>
                  </p:sp>
                  <p:sp>
                    <p:nvSpPr>
                      <p:cNvPr id="1100" name="Google Shape;1100;p53"/>
                      <p:cNvSpPr txBox="1"/>
                      <p:nvPr/>
                    </p:nvSpPr>
                    <p:spPr>
                      <a:xfrm>
                        <a:off x="6379759" y="3276416"/>
                        <a:ext cx="402300" cy="1539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44億円</a:t>
                        </a:r>
                        <a:endParaRPr sz="1000" b="1" i="0" u="none" strike="noStrike" cap="none">
                          <a:solidFill>
                            <a:schemeClr val="dk1"/>
                          </a:solidFill>
                          <a:latin typeface="Noto Sans"/>
                          <a:ea typeface="Noto Sans"/>
                          <a:cs typeface="Noto Sans"/>
                          <a:sym typeface="Noto Sans"/>
                        </a:endParaRPr>
                      </a:p>
                    </p:txBody>
                  </p:sp>
                  <p:sp>
                    <p:nvSpPr>
                      <p:cNvPr id="1101" name="Google Shape;1101;p53"/>
                      <p:cNvSpPr/>
                      <p:nvPr/>
                    </p:nvSpPr>
                    <p:spPr>
                      <a:xfrm>
                        <a:off x="5241515" y="3285941"/>
                        <a:ext cx="128400" cy="149400"/>
                      </a:xfrm>
                      <a:prstGeom prst="rect">
                        <a:avLst/>
                      </a:prstGeom>
                      <a:solidFill>
                        <a:srgbClr val="FF4B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grpSp>
                <p:grpSp>
                  <p:nvGrpSpPr>
                    <p:cNvPr id="1102" name="Google Shape;1102;p53"/>
                    <p:cNvGrpSpPr/>
                    <p:nvPr/>
                  </p:nvGrpSpPr>
                  <p:grpSpPr>
                    <a:xfrm>
                      <a:off x="5328518" y="4474715"/>
                      <a:ext cx="1540544" cy="383777"/>
                      <a:chOff x="5241515" y="3245942"/>
                      <a:chExt cx="1540544" cy="383777"/>
                    </a:xfrm>
                  </p:grpSpPr>
                  <p:sp>
                    <p:nvSpPr>
                      <p:cNvPr id="1103" name="Google Shape;1103;p53"/>
                      <p:cNvSpPr txBox="1"/>
                      <p:nvPr/>
                    </p:nvSpPr>
                    <p:spPr>
                      <a:xfrm>
                        <a:off x="5407032" y="3258531"/>
                        <a:ext cx="719700" cy="153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県たばこ税</a:t>
                        </a:r>
                        <a:endParaRPr sz="1000" b="1" i="0" u="none" strike="noStrike" cap="none">
                          <a:solidFill>
                            <a:schemeClr val="dk1"/>
                          </a:solidFill>
                          <a:latin typeface="Noto Sans"/>
                          <a:ea typeface="Noto Sans"/>
                          <a:cs typeface="Noto Sans"/>
                          <a:sym typeface="Noto Sans"/>
                        </a:endParaRPr>
                      </a:p>
                    </p:txBody>
                  </p:sp>
                  <p:sp>
                    <p:nvSpPr>
                      <p:cNvPr id="1104" name="Google Shape;1104;p53"/>
                      <p:cNvSpPr txBox="1"/>
                      <p:nvPr/>
                    </p:nvSpPr>
                    <p:spPr>
                      <a:xfrm>
                        <a:off x="6379759" y="3245942"/>
                        <a:ext cx="402300" cy="1539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20億円</a:t>
                        </a:r>
                        <a:endParaRPr sz="1000" b="1" i="0" u="none" strike="noStrike" cap="none">
                          <a:solidFill>
                            <a:schemeClr val="dk1"/>
                          </a:solidFill>
                          <a:latin typeface="Noto Sans"/>
                          <a:ea typeface="Noto Sans"/>
                          <a:cs typeface="Noto Sans"/>
                          <a:sym typeface="Noto Sans"/>
                        </a:endParaRPr>
                      </a:p>
                    </p:txBody>
                  </p:sp>
                  <p:sp>
                    <p:nvSpPr>
                      <p:cNvPr id="1105" name="Google Shape;1105;p53"/>
                      <p:cNvSpPr/>
                      <p:nvPr/>
                    </p:nvSpPr>
                    <p:spPr>
                      <a:xfrm>
                        <a:off x="5241515" y="3262952"/>
                        <a:ext cx="128400" cy="149400"/>
                      </a:xfrm>
                      <a:prstGeom prst="rect">
                        <a:avLst/>
                      </a:prstGeom>
                      <a:solidFill>
                        <a:srgbClr val="D8F25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1106" name="Google Shape;1106;p53"/>
                      <p:cNvSpPr/>
                      <p:nvPr/>
                    </p:nvSpPr>
                    <p:spPr>
                      <a:xfrm>
                        <a:off x="5241515" y="3478852"/>
                        <a:ext cx="128400" cy="149400"/>
                      </a:xfrm>
                      <a:prstGeom prst="rect">
                        <a:avLst/>
                      </a:prstGeom>
                      <a:solidFill>
                        <a:srgbClr val="FF808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1107" name="Google Shape;1107;p53"/>
                      <p:cNvSpPr txBox="1"/>
                      <p:nvPr/>
                    </p:nvSpPr>
                    <p:spPr>
                      <a:xfrm>
                        <a:off x="5407032" y="3473081"/>
                        <a:ext cx="954600" cy="153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ゴルフ場利用税</a:t>
                        </a:r>
                        <a:endParaRPr sz="1000" b="1" i="0" u="none" strike="noStrike" cap="none">
                          <a:solidFill>
                            <a:schemeClr val="dk1"/>
                          </a:solidFill>
                          <a:latin typeface="Noto Sans"/>
                          <a:ea typeface="Noto Sans"/>
                          <a:cs typeface="Noto Sans"/>
                          <a:sym typeface="Noto Sans"/>
                        </a:endParaRPr>
                      </a:p>
                    </p:txBody>
                  </p:sp>
                  <p:sp>
                    <p:nvSpPr>
                      <p:cNvPr id="1108" name="Google Shape;1108;p53"/>
                      <p:cNvSpPr txBox="1"/>
                      <p:nvPr/>
                    </p:nvSpPr>
                    <p:spPr>
                      <a:xfrm>
                        <a:off x="6379759" y="3475819"/>
                        <a:ext cx="402300" cy="1539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16億円</a:t>
                        </a:r>
                        <a:endParaRPr sz="1000" b="1" i="0" u="none" strike="noStrike" cap="none">
                          <a:solidFill>
                            <a:schemeClr val="dk1"/>
                          </a:solidFill>
                          <a:latin typeface="Noto Sans"/>
                          <a:ea typeface="Noto Sans"/>
                          <a:cs typeface="Noto Sans"/>
                          <a:sym typeface="Noto Sans"/>
                        </a:endParaRPr>
                      </a:p>
                    </p:txBody>
                  </p:sp>
                </p:grpSp>
                <p:grpSp>
                  <p:nvGrpSpPr>
                    <p:cNvPr id="1109" name="Google Shape;1109;p53"/>
                    <p:cNvGrpSpPr/>
                    <p:nvPr/>
                  </p:nvGrpSpPr>
                  <p:grpSpPr>
                    <a:xfrm>
                      <a:off x="7181240" y="3378489"/>
                      <a:ext cx="1731011" cy="967050"/>
                      <a:chOff x="5376149" y="3369438"/>
                      <a:chExt cx="1731011" cy="967050"/>
                    </a:xfrm>
                  </p:grpSpPr>
                  <p:sp>
                    <p:nvSpPr>
                      <p:cNvPr id="1110" name="Google Shape;1110;p53"/>
                      <p:cNvSpPr txBox="1"/>
                      <p:nvPr/>
                    </p:nvSpPr>
                    <p:spPr>
                      <a:xfrm>
                        <a:off x="5547593" y="3376237"/>
                        <a:ext cx="664500" cy="153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諸収入</a:t>
                        </a:r>
                        <a:endParaRPr sz="1000" b="1" i="0" u="none" strike="noStrike" cap="none">
                          <a:solidFill>
                            <a:schemeClr val="dk1"/>
                          </a:solidFill>
                          <a:latin typeface="Noto Sans"/>
                          <a:ea typeface="Noto Sans"/>
                          <a:cs typeface="Noto Sans"/>
                          <a:sym typeface="Noto Sans"/>
                        </a:endParaRPr>
                      </a:p>
                    </p:txBody>
                  </p:sp>
                  <p:sp>
                    <p:nvSpPr>
                      <p:cNvPr id="1111" name="Google Shape;1111;p53"/>
                      <p:cNvSpPr txBox="1"/>
                      <p:nvPr/>
                    </p:nvSpPr>
                    <p:spPr>
                      <a:xfrm>
                        <a:off x="6557860" y="3369438"/>
                        <a:ext cx="549300" cy="1539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168億円</a:t>
                        </a:r>
                        <a:endParaRPr sz="1000" b="1" i="0" u="none" strike="noStrike" cap="none">
                          <a:solidFill>
                            <a:schemeClr val="dk1"/>
                          </a:solidFill>
                          <a:latin typeface="Noto Sans"/>
                          <a:ea typeface="Noto Sans"/>
                          <a:cs typeface="Noto Sans"/>
                          <a:sym typeface="Noto Sans"/>
                        </a:endParaRPr>
                      </a:p>
                    </p:txBody>
                  </p:sp>
                  <p:sp>
                    <p:nvSpPr>
                      <p:cNvPr id="1112" name="Google Shape;1112;p53"/>
                      <p:cNvSpPr/>
                      <p:nvPr/>
                    </p:nvSpPr>
                    <p:spPr>
                      <a:xfrm>
                        <a:off x="5376149" y="3376715"/>
                        <a:ext cx="128400" cy="149400"/>
                      </a:xfrm>
                      <a:prstGeom prst="rect">
                        <a:avLst/>
                      </a:prstGeom>
                      <a:solidFill>
                        <a:srgbClr val="C9ACE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cxnSp>
                    <p:nvCxnSpPr>
                      <p:cNvPr id="1113" name="Google Shape;1113;p53"/>
                      <p:cNvCxnSpPr/>
                      <p:nvPr/>
                    </p:nvCxnSpPr>
                    <p:spPr>
                      <a:xfrm>
                        <a:off x="5983394" y="3447488"/>
                        <a:ext cx="510000" cy="0"/>
                      </a:xfrm>
                      <a:prstGeom prst="straightConnector1">
                        <a:avLst/>
                      </a:prstGeom>
                      <a:noFill/>
                      <a:ln w="9525" cap="flat" cmpd="sng">
                        <a:solidFill>
                          <a:srgbClr val="CCCCCC"/>
                        </a:solidFill>
                        <a:prstDash val="solid"/>
                        <a:miter lim="800000"/>
                        <a:headEnd type="none" w="sm" len="sm"/>
                        <a:tailEnd type="none" w="sm" len="sm"/>
                      </a:ln>
                    </p:spPr>
                  </p:cxnSp>
                  <p:cxnSp>
                    <p:nvCxnSpPr>
                      <p:cNvPr id="1114" name="Google Shape;1114;p53"/>
                      <p:cNvCxnSpPr/>
                      <p:nvPr/>
                    </p:nvCxnSpPr>
                    <p:spPr>
                      <a:xfrm>
                        <a:off x="5983394" y="3672913"/>
                        <a:ext cx="510000" cy="0"/>
                      </a:xfrm>
                      <a:prstGeom prst="straightConnector1">
                        <a:avLst/>
                      </a:prstGeom>
                      <a:noFill/>
                      <a:ln w="9525" cap="flat" cmpd="sng">
                        <a:solidFill>
                          <a:srgbClr val="CCCCCC"/>
                        </a:solidFill>
                        <a:prstDash val="solid"/>
                        <a:miter lim="800000"/>
                        <a:headEnd type="none" w="sm" len="sm"/>
                        <a:tailEnd type="none" w="sm" len="sm"/>
                      </a:ln>
                    </p:spPr>
                  </p:cxnSp>
                  <p:cxnSp>
                    <p:nvCxnSpPr>
                      <p:cNvPr id="1115" name="Google Shape;1115;p53"/>
                      <p:cNvCxnSpPr/>
                      <p:nvPr/>
                    </p:nvCxnSpPr>
                    <p:spPr>
                      <a:xfrm>
                        <a:off x="6269824" y="4336488"/>
                        <a:ext cx="223500" cy="0"/>
                      </a:xfrm>
                      <a:prstGeom prst="straightConnector1">
                        <a:avLst/>
                      </a:prstGeom>
                      <a:noFill/>
                      <a:ln w="9525" cap="flat" cmpd="sng">
                        <a:solidFill>
                          <a:srgbClr val="CCCCCC"/>
                        </a:solidFill>
                        <a:prstDash val="solid"/>
                        <a:miter lim="800000"/>
                        <a:headEnd type="none" w="sm" len="sm"/>
                        <a:tailEnd type="none" w="sm" len="sm"/>
                      </a:ln>
                    </p:spPr>
                  </p:cxnSp>
                  <p:cxnSp>
                    <p:nvCxnSpPr>
                      <p:cNvPr id="1116" name="Google Shape;1116;p53"/>
                      <p:cNvCxnSpPr/>
                      <p:nvPr/>
                    </p:nvCxnSpPr>
                    <p:spPr>
                      <a:xfrm>
                        <a:off x="5899619" y="4104713"/>
                        <a:ext cx="593700" cy="0"/>
                      </a:xfrm>
                      <a:prstGeom prst="straightConnector1">
                        <a:avLst/>
                      </a:prstGeom>
                      <a:noFill/>
                      <a:ln w="9525" cap="flat" cmpd="sng">
                        <a:solidFill>
                          <a:srgbClr val="CCCCCC"/>
                        </a:solidFill>
                        <a:prstDash val="solid"/>
                        <a:miter lim="800000"/>
                        <a:headEnd type="none" w="sm" len="sm"/>
                        <a:tailEnd type="none" w="sm" len="sm"/>
                      </a:ln>
                    </p:spPr>
                  </p:cxnSp>
                </p:grpSp>
                <p:grpSp>
                  <p:nvGrpSpPr>
                    <p:cNvPr id="1117" name="Google Shape;1117;p53"/>
                    <p:cNvGrpSpPr/>
                    <p:nvPr/>
                  </p:nvGrpSpPr>
                  <p:grpSpPr>
                    <a:xfrm>
                      <a:off x="7181240" y="3605825"/>
                      <a:ext cx="1731011" cy="153912"/>
                      <a:chOff x="5376149" y="3354847"/>
                      <a:chExt cx="1731011" cy="153912"/>
                    </a:xfrm>
                  </p:grpSpPr>
                  <p:sp>
                    <p:nvSpPr>
                      <p:cNvPr id="1118" name="Google Shape;1118;p53"/>
                      <p:cNvSpPr txBox="1"/>
                      <p:nvPr/>
                    </p:nvSpPr>
                    <p:spPr>
                      <a:xfrm>
                        <a:off x="5547593" y="3354859"/>
                        <a:ext cx="411300" cy="153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繰入金</a:t>
                        </a:r>
                        <a:endParaRPr sz="1000" b="1" i="0" u="none" strike="noStrike" cap="none">
                          <a:solidFill>
                            <a:schemeClr val="dk1"/>
                          </a:solidFill>
                          <a:latin typeface="Noto Sans"/>
                          <a:ea typeface="Noto Sans"/>
                          <a:cs typeface="Noto Sans"/>
                          <a:sym typeface="Noto Sans"/>
                        </a:endParaRPr>
                      </a:p>
                    </p:txBody>
                  </p:sp>
                  <p:sp>
                    <p:nvSpPr>
                      <p:cNvPr id="1119" name="Google Shape;1119;p53"/>
                      <p:cNvSpPr txBox="1"/>
                      <p:nvPr/>
                    </p:nvSpPr>
                    <p:spPr>
                      <a:xfrm>
                        <a:off x="6557860" y="3354847"/>
                        <a:ext cx="549300" cy="1539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391億円</a:t>
                        </a:r>
                        <a:endParaRPr sz="1000" b="1" i="0" u="none" strike="noStrike" cap="none">
                          <a:solidFill>
                            <a:schemeClr val="dk1"/>
                          </a:solidFill>
                          <a:latin typeface="Noto Sans"/>
                          <a:ea typeface="Noto Sans"/>
                          <a:cs typeface="Noto Sans"/>
                          <a:sym typeface="Noto Sans"/>
                        </a:endParaRPr>
                      </a:p>
                    </p:txBody>
                  </p:sp>
                  <p:sp>
                    <p:nvSpPr>
                      <p:cNvPr id="1120" name="Google Shape;1120;p53"/>
                      <p:cNvSpPr/>
                      <p:nvPr/>
                    </p:nvSpPr>
                    <p:spPr>
                      <a:xfrm>
                        <a:off x="5376149" y="3357074"/>
                        <a:ext cx="128400" cy="149400"/>
                      </a:xfrm>
                      <a:prstGeom prst="rect">
                        <a:avLst/>
                      </a:prstGeom>
                      <a:solidFill>
                        <a:srgbClr val="D8F25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grpSp>
                <p:grpSp>
                  <p:nvGrpSpPr>
                    <p:cNvPr id="1121" name="Google Shape;1121;p53"/>
                    <p:cNvGrpSpPr/>
                    <p:nvPr/>
                  </p:nvGrpSpPr>
                  <p:grpSpPr>
                    <a:xfrm>
                      <a:off x="7181240" y="3809387"/>
                      <a:ext cx="1730870" cy="166183"/>
                      <a:chOff x="5376149" y="3312382"/>
                      <a:chExt cx="1730870" cy="166183"/>
                    </a:xfrm>
                  </p:grpSpPr>
                  <p:sp>
                    <p:nvSpPr>
                      <p:cNvPr id="1122" name="Google Shape;1122;p53"/>
                      <p:cNvSpPr txBox="1"/>
                      <p:nvPr/>
                    </p:nvSpPr>
                    <p:spPr>
                      <a:xfrm>
                        <a:off x="5547593" y="3312382"/>
                        <a:ext cx="664500" cy="153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地方交付税</a:t>
                        </a:r>
                        <a:endParaRPr sz="1000" b="1" i="0" u="none" strike="noStrike" cap="none">
                          <a:solidFill>
                            <a:schemeClr val="dk1"/>
                          </a:solidFill>
                          <a:latin typeface="Noto Sans"/>
                          <a:ea typeface="Noto Sans"/>
                          <a:cs typeface="Noto Sans"/>
                          <a:sym typeface="Noto Sans"/>
                        </a:endParaRPr>
                      </a:p>
                    </p:txBody>
                  </p:sp>
                  <p:sp>
                    <p:nvSpPr>
                      <p:cNvPr id="1123" name="Google Shape;1123;p53"/>
                      <p:cNvSpPr txBox="1"/>
                      <p:nvPr/>
                    </p:nvSpPr>
                    <p:spPr>
                      <a:xfrm>
                        <a:off x="6442519" y="3322506"/>
                        <a:ext cx="664500" cy="1539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1,610億円</a:t>
                        </a:r>
                        <a:endParaRPr sz="1000" b="1" i="0" u="none" strike="noStrike" cap="none">
                          <a:solidFill>
                            <a:schemeClr val="dk1"/>
                          </a:solidFill>
                          <a:latin typeface="Noto Sans"/>
                          <a:ea typeface="Noto Sans"/>
                          <a:cs typeface="Noto Sans"/>
                          <a:sym typeface="Noto Sans"/>
                        </a:endParaRPr>
                      </a:p>
                    </p:txBody>
                  </p:sp>
                  <p:sp>
                    <p:nvSpPr>
                      <p:cNvPr id="1124" name="Google Shape;1124;p53"/>
                      <p:cNvSpPr/>
                      <p:nvPr/>
                    </p:nvSpPr>
                    <p:spPr>
                      <a:xfrm>
                        <a:off x="5376149" y="3329165"/>
                        <a:ext cx="128400" cy="149400"/>
                      </a:xfrm>
                      <a:prstGeom prst="rect">
                        <a:avLst/>
                      </a:prstGeom>
                      <a:solidFill>
                        <a:srgbClr val="FFCA8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grpSp>
                <p:grpSp>
                  <p:nvGrpSpPr>
                    <p:cNvPr id="1125" name="Google Shape;1125;p53"/>
                    <p:cNvGrpSpPr/>
                    <p:nvPr/>
                  </p:nvGrpSpPr>
                  <p:grpSpPr>
                    <a:xfrm>
                      <a:off x="7181240" y="4040028"/>
                      <a:ext cx="1730810" cy="373230"/>
                      <a:chOff x="5376149" y="3296996"/>
                      <a:chExt cx="1730810" cy="373230"/>
                    </a:xfrm>
                  </p:grpSpPr>
                  <p:sp>
                    <p:nvSpPr>
                      <p:cNvPr id="1126" name="Google Shape;1126;p53"/>
                      <p:cNvSpPr txBox="1"/>
                      <p:nvPr/>
                    </p:nvSpPr>
                    <p:spPr>
                      <a:xfrm>
                        <a:off x="5558108" y="3516326"/>
                        <a:ext cx="664500" cy="153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国庫支出金</a:t>
                        </a:r>
                        <a:endParaRPr sz="1000" b="1" i="0" u="none" strike="noStrike" cap="none">
                          <a:solidFill>
                            <a:schemeClr val="dk1"/>
                          </a:solidFill>
                          <a:latin typeface="Noto Sans"/>
                          <a:ea typeface="Noto Sans"/>
                          <a:cs typeface="Noto Sans"/>
                          <a:sym typeface="Noto Sans"/>
                        </a:endParaRPr>
                      </a:p>
                    </p:txBody>
                  </p:sp>
                  <p:sp>
                    <p:nvSpPr>
                      <p:cNvPr id="1127" name="Google Shape;1127;p53"/>
                      <p:cNvSpPr txBox="1"/>
                      <p:nvPr/>
                    </p:nvSpPr>
                    <p:spPr>
                      <a:xfrm>
                        <a:off x="6560959" y="3296996"/>
                        <a:ext cx="546000" cy="1539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769億円</a:t>
                        </a:r>
                        <a:endParaRPr sz="1000" b="1" i="0" u="none" strike="noStrike" cap="none">
                          <a:solidFill>
                            <a:schemeClr val="dk1"/>
                          </a:solidFill>
                          <a:latin typeface="Noto Sans"/>
                          <a:ea typeface="Noto Sans"/>
                          <a:cs typeface="Noto Sans"/>
                          <a:sym typeface="Noto Sans"/>
                        </a:endParaRPr>
                      </a:p>
                    </p:txBody>
                  </p:sp>
                  <p:sp>
                    <p:nvSpPr>
                      <p:cNvPr id="1128" name="Google Shape;1128;p53"/>
                      <p:cNvSpPr/>
                      <p:nvPr/>
                    </p:nvSpPr>
                    <p:spPr>
                      <a:xfrm>
                        <a:off x="5376149" y="3302397"/>
                        <a:ext cx="128400" cy="149400"/>
                      </a:xfrm>
                      <a:prstGeom prst="rect">
                        <a:avLst/>
                      </a:prstGeom>
                      <a:solidFill>
                        <a:srgbClr val="77D9A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grpSp>
                <p:grpSp>
                  <p:nvGrpSpPr>
                    <p:cNvPr id="1129" name="Google Shape;1129;p53"/>
                    <p:cNvGrpSpPr/>
                    <p:nvPr/>
                  </p:nvGrpSpPr>
                  <p:grpSpPr>
                    <a:xfrm>
                      <a:off x="7181240" y="4043213"/>
                      <a:ext cx="1730810" cy="518784"/>
                      <a:chOff x="5376149" y="3054154"/>
                      <a:chExt cx="1730810" cy="518784"/>
                    </a:xfrm>
                  </p:grpSpPr>
                  <p:sp>
                    <p:nvSpPr>
                      <p:cNvPr id="1130" name="Google Shape;1130;p53"/>
                      <p:cNvSpPr txBox="1"/>
                      <p:nvPr/>
                    </p:nvSpPr>
                    <p:spPr>
                      <a:xfrm>
                        <a:off x="5550095" y="3054154"/>
                        <a:ext cx="282000" cy="153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県債</a:t>
                        </a:r>
                        <a:endParaRPr sz="1000" b="1" i="0" u="none" strike="noStrike" cap="none">
                          <a:solidFill>
                            <a:schemeClr val="dk1"/>
                          </a:solidFill>
                          <a:latin typeface="Noto Sans"/>
                          <a:ea typeface="Noto Sans"/>
                          <a:cs typeface="Noto Sans"/>
                          <a:sym typeface="Noto Sans"/>
                        </a:endParaRPr>
                      </a:p>
                    </p:txBody>
                  </p:sp>
                  <p:sp>
                    <p:nvSpPr>
                      <p:cNvPr id="1131" name="Google Shape;1131;p53"/>
                      <p:cNvSpPr txBox="1"/>
                      <p:nvPr/>
                    </p:nvSpPr>
                    <p:spPr>
                      <a:xfrm>
                        <a:off x="6560959" y="3285553"/>
                        <a:ext cx="546000" cy="1539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833億円</a:t>
                        </a:r>
                        <a:endParaRPr sz="1000" b="1" i="0" u="none" strike="noStrike" cap="none">
                          <a:solidFill>
                            <a:schemeClr val="dk1"/>
                          </a:solidFill>
                          <a:latin typeface="Noto Sans"/>
                          <a:ea typeface="Noto Sans"/>
                          <a:cs typeface="Noto Sans"/>
                          <a:sym typeface="Noto Sans"/>
                        </a:endParaRPr>
                      </a:p>
                    </p:txBody>
                  </p:sp>
                  <p:sp>
                    <p:nvSpPr>
                      <p:cNvPr id="1132" name="Google Shape;1132;p53"/>
                      <p:cNvSpPr/>
                      <p:nvPr/>
                    </p:nvSpPr>
                    <p:spPr>
                      <a:xfrm>
                        <a:off x="5376149" y="3270435"/>
                        <a:ext cx="128400" cy="149400"/>
                      </a:xfrm>
                      <a:prstGeom prst="rect">
                        <a:avLst/>
                      </a:prstGeom>
                      <a:solidFill>
                        <a:srgbClr val="FFCAB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cxnSp>
                    <p:nvCxnSpPr>
                      <p:cNvPr id="1133" name="Google Shape;1133;p53"/>
                      <p:cNvCxnSpPr/>
                      <p:nvPr/>
                    </p:nvCxnSpPr>
                    <p:spPr>
                      <a:xfrm>
                        <a:off x="6239344" y="3572938"/>
                        <a:ext cx="254100" cy="0"/>
                      </a:xfrm>
                      <a:prstGeom prst="straightConnector1">
                        <a:avLst/>
                      </a:prstGeom>
                      <a:noFill/>
                      <a:ln w="9525" cap="flat" cmpd="sng">
                        <a:solidFill>
                          <a:srgbClr val="CCCCCC"/>
                        </a:solidFill>
                        <a:prstDash val="solid"/>
                        <a:miter lim="800000"/>
                        <a:headEnd type="none" w="sm" len="sm"/>
                        <a:tailEnd type="none" w="sm" len="sm"/>
                      </a:ln>
                    </p:spPr>
                  </p:cxnSp>
                </p:grpSp>
                <p:grpSp>
                  <p:nvGrpSpPr>
                    <p:cNvPr id="1134" name="Google Shape;1134;p53"/>
                    <p:cNvGrpSpPr/>
                    <p:nvPr/>
                  </p:nvGrpSpPr>
                  <p:grpSpPr>
                    <a:xfrm>
                      <a:off x="7181240" y="3896461"/>
                      <a:ext cx="1730810" cy="743893"/>
                      <a:chOff x="5376149" y="2661375"/>
                      <a:chExt cx="1730810" cy="743893"/>
                    </a:xfrm>
                  </p:grpSpPr>
                  <p:sp>
                    <p:nvSpPr>
                      <p:cNvPr id="1135" name="Google Shape;1135;p53"/>
                      <p:cNvSpPr txBox="1"/>
                      <p:nvPr/>
                    </p:nvSpPr>
                    <p:spPr>
                      <a:xfrm>
                        <a:off x="5547614" y="3244549"/>
                        <a:ext cx="664500" cy="153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地方譲与税</a:t>
                        </a:r>
                        <a:endParaRPr sz="1000" b="1" i="0" u="none" strike="noStrike" cap="none">
                          <a:solidFill>
                            <a:schemeClr val="dk1"/>
                          </a:solidFill>
                          <a:latin typeface="Noto Sans"/>
                          <a:ea typeface="Noto Sans"/>
                          <a:cs typeface="Noto Sans"/>
                          <a:sym typeface="Noto Sans"/>
                        </a:endParaRPr>
                      </a:p>
                    </p:txBody>
                  </p:sp>
                  <p:sp>
                    <p:nvSpPr>
                      <p:cNvPr id="1136" name="Google Shape;1136;p53"/>
                      <p:cNvSpPr txBox="1"/>
                      <p:nvPr/>
                    </p:nvSpPr>
                    <p:spPr>
                      <a:xfrm>
                        <a:off x="6560959" y="3251368"/>
                        <a:ext cx="546000" cy="1539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355億円</a:t>
                        </a:r>
                        <a:endParaRPr sz="1000" b="1" i="0" u="none" strike="noStrike" cap="none">
                          <a:solidFill>
                            <a:schemeClr val="dk1"/>
                          </a:solidFill>
                          <a:latin typeface="Noto Sans"/>
                          <a:ea typeface="Noto Sans"/>
                          <a:cs typeface="Noto Sans"/>
                          <a:sym typeface="Noto Sans"/>
                        </a:endParaRPr>
                      </a:p>
                    </p:txBody>
                  </p:sp>
                  <p:sp>
                    <p:nvSpPr>
                      <p:cNvPr id="1137" name="Google Shape;1137;p53"/>
                      <p:cNvSpPr/>
                      <p:nvPr/>
                    </p:nvSpPr>
                    <p:spPr>
                      <a:xfrm>
                        <a:off x="5376149" y="3253904"/>
                        <a:ext cx="128400" cy="149400"/>
                      </a:xfrm>
                      <a:prstGeom prst="rect">
                        <a:avLst/>
                      </a:prstGeom>
                      <a:solidFill>
                        <a:srgbClr val="84949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cxnSp>
                    <p:nvCxnSpPr>
                      <p:cNvPr id="1138" name="Google Shape;1138;p53"/>
                      <p:cNvCxnSpPr>
                        <a:endCxn id="1123" idx="1"/>
                      </p:cNvCxnSpPr>
                      <p:nvPr/>
                    </p:nvCxnSpPr>
                    <p:spPr>
                      <a:xfrm rot="10800000" flipH="1">
                        <a:off x="6228619" y="2661375"/>
                        <a:ext cx="213900" cy="4800"/>
                      </a:xfrm>
                      <a:prstGeom prst="straightConnector1">
                        <a:avLst/>
                      </a:prstGeom>
                      <a:noFill/>
                      <a:ln w="9525" cap="flat" cmpd="sng">
                        <a:solidFill>
                          <a:srgbClr val="CCCCCC"/>
                        </a:solidFill>
                        <a:prstDash val="solid"/>
                        <a:miter lim="800000"/>
                        <a:headEnd type="none" w="sm" len="sm"/>
                        <a:tailEnd type="none" w="sm" len="sm"/>
                      </a:ln>
                    </p:spPr>
                  </p:cxnSp>
                </p:grpSp>
              </p:grpSp>
              <p:grpSp>
                <p:nvGrpSpPr>
                  <p:cNvPr id="1139" name="Google Shape;1139;p53"/>
                  <p:cNvGrpSpPr/>
                  <p:nvPr/>
                </p:nvGrpSpPr>
                <p:grpSpPr>
                  <a:xfrm>
                    <a:off x="4672066" y="2848775"/>
                    <a:ext cx="477450" cy="3680037"/>
                    <a:chOff x="4616426" y="2949575"/>
                    <a:chExt cx="477450" cy="3680037"/>
                  </a:xfrm>
                </p:grpSpPr>
                <p:cxnSp>
                  <p:nvCxnSpPr>
                    <p:cNvPr id="1140" name="Google Shape;1140;p53"/>
                    <p:cNvCxnSpPr/>
                    <p:nvPr/>
                  </p:nvCxnSpPr>
                  <p:spPr>
                    <a:xfrm>
                      <a:off x="4616426" y="4529751"/>
                      <a:ext cx="365100" cy="0"/>
                    </a:xfrm>
                    <a:prstGeom prst="straightConnector1">
                      <a:avLst/>
                    </a:prstGeom>
                    <a:noFill/>
                    <a:ln w="12700" cap="flat" cmpd="sng">
                      <a:solidFill>
                        <a:schemeClr val="dk1"/>
                      </a:solidFill>
                      <a:prstDash val="solid"/>
                      <a:miter lim="800000"/>
                      <a:headEnd type="none" w="sm" len="sm"/>
                      <a:tailEnd type="none" w="sm" len="sm"/>
                    </a:ln>
                  </p:spPr>
                </p:cxnSp>
                <p:cxnSp>
                  <p:nvCxnSpPr>
                    <p:cNvPr id="1141" name="Google Shape;1141;p53"/>
                    <p:cNvCxnSpPr/>
                    <p:nvPr/>
                  </p:nvCxnSpPr>
                  <p:spPr>
                    <a:xfrm rot="10800000">
                      <a:off x="4981676" y="6629612"/>
                      <a:ext cx="112200" cy="0"/>
                    </a:xfrm>
                    <a:prstGeom prst="straightConnector1">
                      <a:avLst/>
                    </a:prstGeom>
                    <a:noFill/>
                    <a:ln w="12700" cap="flat" cmpd="sng">
                      <a:solidFill>
                        <a:schemeClr val="dk1"/>
                      </a:solidFill>
                      <a:prstDash val="solid"/>
                      <a:miter lim="800000"/>
                      <a:headEnd type="none" w="sm" len="sm"/>
                      <a:tailEnd type="none" w="sm" len="sm"/>
                    </a:ln>
                  </p:spPr>
                </p:cxnSp>
                <p:cxnSp>
                  <p:nvCxnSpPr>
                    <p:cNvPr id="1142" name="Google Shape;1142;p53"/>
                    <p:cNvCxnSpPr/>
                    <p:nvPr/>
                  </p:nvCxnSpPr>
                  <p:spPr>
                    <a:xfrm>
                      <a:off x="4987925" y="2949575"/>
                      <a:ext cx="0" cy="3676500"/>
                    </a:xfrm>
                    <a:prstGeom prst="straightConnector1">
                      <a:avLst/>
                    </a:prstGeom>
                    <a:noFill/>
                    <a:ln w="12700" cap="flat" cmpd="sng">
                      <a:solidFill>
                        <a:schemeClr val="dk1"/>
                      </a:solidFill>
                      <a:prstDash val="solid"/>
                      <a:miter lim="800000"/>
                      <a:headEnd type="none" w="sm" len="sm"/>
                      <a:tailEnd type="none" w="sm" len="sm"/>
                    </a:ln>
                  </p:spPr>
                </p:cxnSp>
                <p:cxnSp>
                  <p:nvCxnSpPr>
                    <p:cNvPr id="1143" name="Google Shape;1143;p53"/>
                    <p:cNvCxnSpPr/>
                    <p:nvPr/>
                  </p:nvCxnSpPr>
                  <p:spPr>
                    <a:xfrm rot="10800000">
                      <a:off x="4981676" y="2953262"/>
                      <a:ext cx="112200" cy="0"/>
                    </a:xfrm>
                    <a:prstGeom prst="straightConnector1">
                      <a:avLst/>
                    </a:prstGeom>
                    <a:noFill/>
                    <a:ln w="12700" cap="flat" cmpd="sng">
                      <a:solidFill>
                        <a:schemeClr val="dk1"/>
                      </a:solidFill>
                      <a:prstDash val="solid"/>
                      <a:miter lim="800000"/>
                      <a:headEnd type="none" w="sm" len="sm"/>
                      <a:tailEnd type="none" w="sm" len="sm"/>
                    </a:ln>
                  </p:spPr>
                </p:cxnSp>
              </p:grpSp>
            </p:grpSp>
            <p:grpSp>
              <p:nvGrpSpPr>
                <p:cNvPr id="1144" name="Google Shape;1144;p53"/>
                <p:cNvGrpSpPr/>
                <p:nvPr/>
              </p:nvGrpSpPr>
              <p:grpSpPr>
                <a:xfrm>
                  <a:off x="-632518" y="2476923"/>
                  <a:ext cx="5727026" cy="4014325"/>
                  <a:chOff x="-963026" y="1431257"/>
                  <a:chExt cx="6458809" cy="4527264"/>
                </a:xfrm>
              </p:grpSpPr>
              <p:grpSp>
                <p:nvGrpSpPr>
                  <p:cNvPr id="1145" name="Google Shape;1145;p53"/>
                  <p:cNvGrpSpPr/>
                  <p:nvPr/>
                </p:nvGrpSpPr>
                <p:grpSpPr>
                  <a:xfrm>
                    <a:off x="-963026" y="1431257"/>
                    <a:ext cx="6120000" cy="4140000"/>
                    <a:chOff x="3540263" y="1433372"/>
                    <a:chExt cx="6120000" cy="4140000"/>
                  </a:xfrm>
                </p:grpSpPr>
                <p:pic>
                  <p:nvPicPr>
                    <p:cNvPr id="1146" name="Google Shape;1146;p53"/>
                    <p:cNvPicPr preferRelativeResize="0"/>
                    <p:nvPr/>
                  </p:nvPicPr>
                  <p:blipFill rotWithShape="1">
                    <a:blip r:embed="rId5">
                      <a:alphaModFix/>
                    </a:blip>
                    <a:srcRect/>
                    <a:stretch/>
                  </p:blipFill>
                  <p:spPr>
                    <a:xfrm>
                      <a:off x="3540263" y="1433372"/>
                      <a:ext cx="6120000" cy="4140000"/>
                    </a:xfrm>
                    <a:prstGeom prst="rect">
                      <a:avLst/>
                    </a:prstGeom>
                    <a:noFill/>
                    <a:ln>
                      <a:noFill/>
                    </a:ln>
                  </p:spPr>
                </p:pic>
                <p:pic>
                  <p:nvPicPr>
                    <p:cNvPr id="1147" name="Google Shape;1147;p53"/>
                    <p:cNvPicPr preferRelativeResize="0"/>
                    <p:nvPr/>
                  </p:nvPicPr>
                  <p:blipFill rotWithShape="1">
                    <a:blip r:embed="rId6">
                      <a:alphaModFix/>
                    </a:blip>
                    <a:srcRect/>
                    <a:stretch/>
                  </p:blipFill>
                  <p:spPr>
                    <a:xfrm>
                      <a:off x="4334399" y="2020735"/>
                      <a:ext cx="4871700" cy="3270600"/>
                    </a:xfrm>
                    <a:prstGeom prst="rect">
                      <a:avLst/>
                    </a:prstGeom>
                    <a:noFill/>
                    <a:ln>
                      <a:noFill/>
                    </a:ln>
                  </p:spPr>
                </p:pic>
                <p:pic>
                  <p:nvPicPr>
                    <p:cNvPr id="1148" name="Google Shape;1148;p53"/>
                    <p:cNvPicPr preferRelativeResize="0"/>
                    <p:nvPr/>
                  </p:nvPicPr>
                  <p:blipFill rotWithShape="1">
                    <a:blip r:embed="rId7">
                      <a:alphaModFix/>
                    </a:blip>
                    <a:srcRect/>
                    <a:stretch/>
                  </p:blipFill>
                  <p:spPr>
                    <a:xfrm>
                      <a:off x="5299391" y="2718201"/>
                      <a:ext cx="2849400" cy="2054700"/>
                    </a:xfrm>
                    <a:prstGeom prst="rect">
                      <a:avLst/>
                    </a:prstGeom>
                    <a:noFill/>
                    <a:ln>
                      <a:noFill/>
                    </a:ln>
                  </p:spPr>
                </p:pic>
                <p:sp>
                  <p:nvSpPr>
                    <p:cNvPr id="1149" name="Google Shape;1149;p53"/>
                    <p:cNvSpPr/>
                    <p:nvPr/>
                  </p:nvSpPr>
                  <p:spPr>
                    <a:xfrm>
                      <a:off x="6060669" y="3099654"/>
                      <a:ext cx="1314000" cy="1314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1150" name="Google Shape;1150;p53"/>
                  <p:cNvSpPr txBox="1"/>
                  <p:nvPr/>
                </p:nvSpPr>
                <p:spPr>
                  <a:xfrm>
                    <a:off x="4002683" y="4503325"/>
                    <a:ext cx="1174500" cy="173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軽油引取税2.6%</a:t>
                    </a:r>
                    <a:endParaRPr sz="1000" b="1" i="0" u="none" strike="noStrike" cap="none">
                      <a:solidFill>
                        <a:schemeClr val="dk1"/>
                      </a:solidFill>
                      <a:latin typeface="Noto Sans"/>
                      <a:ea typeface="Noto Sans"/>
                      <a:cs typeface="Noto Sans"/>
                      <a:sym typeface="Noto Sans"/>
                    </a:endParaRPr>
                  </a:p>
                </p:txBody>
              </p:sp>
              <p:sp>
                <p:nvSpPr>
                  <p:cNvPr id="1151" name="Google Shape;1151;p53"/>
                  <p:cNvSpPr txBox="1"/>
                  <p:nvPr/>
                </p:nvSpPr>
                <p:spPr>
                  <a:xfrm>
                    <a:off x="4002683" y="4757328"/>
                    <a:ext cx="1314000" cy="173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不動産取得税0.5%</a:t>
                    </a:r>
                    <a:endParaRPr sz="1000" b="1" i="0" u="none" strike="noStrike" cap="none">
                      <a:solidFill>
                        <a:schemeClr val="dk1"/>
                      </a:solidFill>
                      <a:latin typeface="Noto Sans"/>
                      <a:ea typeface="Noto Sans"/>
                      <a:cs typeface="Noto Sans"/>
                      <a:sym typeface="Noto Sans"/>
                    </a:endParaRPr>
                  </a:p>
                </p:txBody>
              </p:sp>
              <p:sp>
                <p:nvSpPr>
                  <p:cNvPr id="1152" name="Google Shape;1152;p53"/>
                  <p:cNvSpPr txBox="1"/>
                  <p:nvPr/>
                </p:nvSpPr>
                <p:spPr>
                  <a:xfrm>
                    <a:off x="4002684" y="5008174"/>
                    <a:ext cx="1314000" cy="173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県たばこ税0.3%</a:t>
                    </a:r>
                    <a:endParaRPr sz="1000" b="1" i="0" u="none" strike="noStrike" cap="none">
                      <a:solidFill>
                        <a:schemeClr val="dk1"/>
                      </a:solidFill>
                      <a:latin typeface="Noto Sans"/>
                      <a:ea typeface="Noto Sans"/>
                      <a:cs typeface="Noto Sans"/>
                      <a:sym typeface="Noto Sans"/>
                    </a:endParaRPr>
                  </a:p>
                </p:txBody>
              </p:sp>
              <p:sp>
                <p:nvSpPr>
                  <p:cNvPr id="1153" name="Google Shape;1153;p53"/>
                  <p:cNvSpPr txBox="1"/>
                  <p:nvPr/>
                </p:nvSpPr>
                <p:spPr>
                  <a:xfrm>
                    <a:off x="4002683" y="5258992"/>
                    <a:ext cx="1428300" cy="173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ゴルフ場利用税0.2%</a:t>
                    </a:r>
                    <a:endParaRPr sz="1000" b="1" i="0" u="none" strike="noStrike" cap="none">
                      <a:solidFill>
                        <a:schemeClr val="dk1"/>
                      </a:solidFill>
                      <a:latin typeface="Noto Sans"/>
                      <a:ea typeface="Noto Sans"/>
                      <a:cs typeface="Noto Sans"/>
                      <a:sym typeface="Noto Sans"/>
                    </a:endParaRPr>
                  </a:p>
                </p:txBody>
              </p:sp>
              <p:sp>
                <p:nvSpPr>
                  <p:cNvPr id="1154" name="Google Shape;1154;p53"/>
                  <p:cNvSpPr txBox="1"/>
                  <p:nvPr/>
                </p:nvSpPr>
                <p:spPr>
                  <a:xfrm>
                    <a:off x="4002683" y="5509809"/>
                    <a:ext cx="1493100" cy="173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そのほかの県税0.1%</a:t>
                    </a:r>
                    <a:endParaRPr sz="1000" b="1" i="0" u="none" strike="noStrike" cap="none">
                      <a:solidFill>
                        <a:schemeClr val="dk1"/>
                      </a:solidFill>
                      <a:latin typeface="Noto Sans"/>
                      <a:ea typeface="Noto Sans"/>
                      <a:cs typeface="Noto Sans"/>
                      <a:sym typeface="Noto Sans"/>
                    </a:endParaRPr>
                  </a:p>
                </p:txBody>
              </p:sp>
              <p:sp>
                <p:nvSpPr>
                  <p:cNvPr id="1155" name="Google Shape;1155;p53"/>
                  <p:cNvSpPr/>
                  <p:nvPr/>
                </p:nvSpPr>
                <p:spPr>
                  <a:xfrm>
                    <a:off x="3717925" y="4718073"/>
                    <a:ext cx="238125" cy="143637"/>
                  </a:xfrm>
                  <a:custGeom>
                    <a:avLst/>
                    <a:gdLst/>
                    <a:ahLst/>
                    <a:cxnLst/>
                    <a:rect l="l" t="t" r="r" b="b"/>
                    <a:pathLst>
                      <a:path w="238125" h="152400" extrusionOk="0">
                        <a:moveTo>
                          <a:pt x="0" y="0"/>
                        </a:moveTo>
                        <a:lnTo>
                          <a:pt x="190500" y="0"/>
                        </a:lnTo>
                        <a:lnTo>
                          <a:pt x="190500" y="152400"/>
                        </a:lnTo>
                        <a:lnTo>
                          <a:pt x="238125" y="152400"/>
                        </a:lnTo>
                      </a:path>
                    </a:pathLst>
                  </a:custGeom>
                  <a:noFill/>
                  <a:ln w="1270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56" name="Google Shape;1156;p53"/>
                  <p:cNvSpPr/>
                  <p:nvPr/>
                </p:nvSpPr>
                <p:spPr>
                  <a:xfrm>
                    <a:off x="3695700" y="4763127"/>
                    <a:ext cx="260350" cy="324207"/>
                  </a:xfrm>
                  <a:custGeom>
                    <a:avLst/>
                    <a:gdLst/>
                    <a:ahLst/>
                    <a:cxnLst/>
                    <a:rect l="l" t="t" r="r" b="b"/>
                    <a:pathLst>
                      <a:path w="260350" h="333375" extrusionOk="0">
                        <a:moveTo>
                          <a:pt x="260350" y="330200"/>
                        </a:moveTo>
                        <a:lnTo>
                          <a:pt x="142875" y="333375"/>
                        </a:lnTo>
                        <a:lnTo>
                          <a:pt x="142875" y="0"/>
                        </a:lnTo>
                        <a:lnTo>
                          <a:pt x="0" y="0"/>
                        </a:lnTo>
                      </a:path>
                    </a:pathLst>
                  </a:custGeom>
                  <a:noFill/>
                  <a:ln w="1270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57" name="Google Shape;1157;p53"/>
                  <p:cNvSpPr/>
                  <p:nvPr/>
                </p:nvSpPr>
                <p:spPr>
                  <a:xfrm>
                    <a:off x="3676650" y="4784725"/>
                    <a:ext cx="279400" cy="581025"/>
                  </a:xfrm>
                  <a:custGeom>
                    <a:avLst/>
                    <a:gdLst/>
                    <a:ahLst/>
                    <a:cxnLst/>
                    <a:rect l="l" t="t" r="r" b="b"/>
                    <a:pathLst>
                      <a:path w="279400" h="581025" extrusionOk="0">
                        <a:moveTo>
                          <a:pt x="279400" y="581025"/>
                        </a:moveTo>
                        <a:lnTo>
                          <a:pt x="95250" y="581025"/>
                        </a:lnTo>
                        <a:lnTo>
                          <a:pt x="95250" y="0"/>
                        </a:lnTo>
                        <a:lnTo>
                          <a:pt x="0" y="0"/>
                        </a:lnTo>
                      </a:path>
                    </a:pathLst>
                  </a:custGeom>
                  <a:noFill/>
                  <a:ln w="1270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58" name="Google Shape;1158;p53"/>
                  <p:cNvSpPr/>
                  <p:nvPr/>
                </p:nvSpPr>
                <p:spPr>
                  <a:xfrm>
                    <a:off x="3660775" y="4816475"/>
                    <a:ext cx="298450" cy="787400"/>
                  </a:xfrm>
                  <a:custGeom>
                    <a:avLst/>
                    <a:gdLst/>
                    <a:ahLst/>
                    <a:cxnLst/>
                    <a:rect l="l" t="t" r="r" b="b"/>
                    <a:pathLst>
                      <a:path w="298450" h="787400" extrusionOk="0">
                        <a:moveTo>
                          <a:pt x="0" y="0"/>
                        </a:moveTo>
                        <a:lnTo>
                          <a:pt x="0" y="787400"/>
                        </a:lnTo>
                        <a:lnTo>
                          <a:pt x="298450" y="787400"/>
                        </a:lnTo>
                      </a:path>
                    </a:pathLst>
                  </a:custGeom>
                  <a:noFill/>
                  <a:ln w="1270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1159" name="Google Shape;1159;p53"/>
                  <p:cNvCxnSpPr/>
                  <p:nvPr/>
                </p:nvCxnSpPr>
                <p:spPr>
                  <a:xfrm>
                    <a:off x="3711575" y="4578350"/>
                    <a:ext cx="187200" cy="0"/>
                  </a:xfrm>
                  <a:prstGeom prst="straightConnector1">
                    <a:avLst/>
                  </a:prstGeom>
                  <a:noFill/>
                  <a:ln w="12700" cap="flat" cmpd="sng">
                    <a:solidFill>
                      <a:schemeClr val="dk1"/>
                    </a:solidFill>
                    <a:prstDash val="solid"/>
                    <a:miter lim="800000"/>
                    <a:headEnd type="oval" w="sm" len="sm"/>
                    <a:tailEnd type="none" w="sm" len="sm"/>
                  </a:ln>
                </p:spPr>
              </p:cxnSp>
              <p:sp>
                <p:nvSpPr>
                  <p:cNvPr id="1160" name="Google Shape;1160;p53"/>
                  <p:cNvSpPr/>
                  <p:nvPr/>
                </p:nvSpPr>
                <p:spPr>
                  <a:xfrm>
                    <a:off x="1249680" y="1786127"/>
                    <a:ext cx="930570" cy="170688"/>
                  </a:xfrm>
                  <a:custGeom>
                    <a:avLst/>
                    <a:gdLst/>
                    <a:ahLst/>
                    <a:cxnLst/>
                    <a:rect l="l" t="t" r="r" b="b"/>
                    <a:pathLst>
                      <a:path w="871728" h="170688" extrusionOk="0">
                        <a:moveTo>
                          <a:pt x="0" y="0"/>
                        </a:moveTo>
                        <a:lnTo>
                          <a:pt x="871728" y="0"/>
                        </a:lnTo>
                        <a:lnTo>
                          <a:pt x="871728" y="170688"/>
                        </a:lnTo>
                      </a:path>
                    </a:pathLst>
                  </a:custGeom>
                  <a:noFill/>
                  <a:ln w="12700" cap="flat" cmpd="sng">
                    <a:solidFill>
                      <a:srgbClr val="082836"/>
                    </a:solidFill>
                    <a:prstDash val="solid"/>
                    <a:miter lim="800000"/>
                    <a:headEnd type="none" w="sm" len="sm"/>
                    <a:tailEnd type="oval"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1161" name="Google Shape;1161;p53"/>
                  <p:cNvCxnSpPr/>
                  <p:nvPr/>
                </p:nvCxnSpPr>
                <p:spPr>
                  <a:xfrm>
                    <a:off x="1249680" y="1984672"/>
                    <a:ext cx="688800" cy="0"/>
                  </a:xfrm>
                  <a:prstGeom prst="straightConnector1">
                    <a:avLst/>
                  </a:prstGeom>
                  <a:noFill/>
                  <a:ln w="12700" cap="flat" cmpd="sng">
                    <a:solidFill>
                      <a:schemeClr val="dk1"/>
                    </a:solidFill>
                    <a:prstDash val="solid"/>
                    <a:miter lim="800000"/>
                    <a:headEnd type="none" w="sm" len="sm"/>
                    <a:tailEnd type="oval" w="med" len="med"/>
                  </a:ln>
                </p:spPr>
              </p:cxnSp>
              <p:sp>
                <p:nvSpPr>
                  <p:cNvPr id="1162" name="Google Shape;1162;p53"/>
                  <p:cNvSpPr txBox="1"/>
                  <p:nvPr/>
                </p:nvSpPr>
                <p:spPr>
                  <a:xfrm>
                    <a:off x="287022" y="1707565"/>
                    <a:ext cx="1016700" cy="173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そのほか0.7%</a:t>
                    </a:r>
                    <a:endParaRPr sz="1000" b="1" i="0" u="none" strike="noStrike" cap="none">
                      <a:solidFill>
                        <a:schemeClr val="dk1"/>
                      </a:solidFill>
                      <a:latin typeface="Noto Sans"/>
                      <a:ea typeface="Noto Sans"/>
                      <a:cs typeface="Noto Sans"/>
                      <a:sym typeface="Noto Sans"/>
                    </a:endParaRPr>
                  </a:p>
                </p:txBody>
              </p:sp>
              <p:sp>
                <p:nvSpPr>
                  <p:cNvPr id="1163" name="Google Shape;1163;p53"/>
                  <p:cNvSpPr txBox="1"/>
                  <p:nvPr/>
                </p:nvSpPr>
                <p:spPr>
                  <a:xfrm>
                    <a:off x="115542" y="1899372"/>
                    <a:ext cx="1238100" cy="173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地方譲与税4.4%</a:t>
                    </a:r>
                    <a:endParaRPr sz="1000" b="1" i="0" u="none" strike="noStrike" cap="none">
                      <a:solidFill>
                        <a:schemeClr val="dk1"/>
                      </a:solidFill>
                      <a:latin typeface="Noto Sans"/>
                      <a:ea typeface="Noto Sans"/>
                      <a:cs typeface="Noto Sans"/>
                      <a:sym typeface="Noto Sans"/>
                    </a:endParaRPr>
                  </a:p>
                </p:txBody>
              </p:sp>
              <p:sp>
                <p:nvSpPr>
                  <p:cNvPr id="1164" name="Google Shape;1164;p53"/>
                  <p:cNvSpPr txBox="1"/>
                  <p:nvPr/>
                </p:nvSpPr>
                <p:spPr>
                  <a:xfrm>
                    <a:off x="3076234" y="1904500"/>
                    <a:ext cx="1564800" cy="13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ja" sz="800" b="1" i="0" u="none" strike="noStrike" cap="none">
                        <a:solidFill>
                          <a:schemeClr val="dk1"/>
                        </a:solidFill>
                        <a:latin typeface="Noto Sans"/>
                        <a:ea typeface="Noto Sans"/>
                        <a:cs typeface="Noto Sans"/>
                        <a:sym typeface="Noto Sans"/>
                      </a:rPr>
                      <a:t>内 みえ森と緑の県民税 0.1%</a:t>
                    </a:r>
                    <a:endParaRPr sz="800" b="1" i="0" u="none" strike="noStrike" cap="none">
                      <a:solidFill>
                        <a:schemeClr val="dk1"/>
                      </a:solidFill>
                      <a:latin typeface="Noto Sans"/>
                      <a:ea typeface="Noto Sans"/>
                      <a:cs typeface="Noto Sans"/>
                      <a:sym typeface="Noto Sans"/>
                    </a:endParaRPr>
                  </a:p>
                </p:txBody>
              </p:sp>
              <p:sp>
                <p:nvSpPr>
                  <p:cNvPr id="1165" name="Google Shape;1165;p53"/>
                  <p:cNvSpPr txBox="1"/>
                  <p:nvPr/>
                </p:nvSpPr>
                <p:spPr>
                  <a:xfrm>
                    <a:off x="2238975" y="5611420"/>
                    <a:ext cx="522600" cy="347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諸収入</a:t>
                    </a:r>
                    <a:endParaRPr sz="1400" b="1" i="0" u="none" strike="noStrike" cap="none">
                      <a:solidFill>
                        <a:srgbClr val="000000"/>
                      </a:solidFill>
                      <a:latin typeface="Noto Sans"/>
                      <a:ea typeface="Noto Sans"/>
                      <a:cs typeface="Noto Sans"/>
                      <a:sym typeface="Noto Sans"/>
                    </a:endParaRPr>
                  </a:p>
                  <a:p>
                    <a:pPr marL="0" marR="0" lvl="0" indent="0" algn="ctr"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2.1%</a:t>
                    </a:r>
                    <a:endParaRPr sz="1000" b="1" i="0" u="none" strike="noStrike" cap="none">
                      <a:solidFill>
                        <a:schemeClr val="dk1"/>
                      </a:solidFill>
                      <a:latin typeface="Noto Sans"/>
                      <a:ea typeface="Noto Sans"/>
                      <a:cs typeface="Noto Sans"/>
                      <a:sym typeface="Noto Sans"/>
                    </a:endParaRPr>
                  </a:p>
                </p:txBody>
              </p:sp>
              <p:sp>
                <p:nvSpPr>
                  <p:cNvPr id="1166" name="Google Shape;1166;p53"/>
                  <p:cNvSpPr txBox="1"/>
                  <p:nvPr/>
                </p:nvSpPr>
                <p:spPr>
                  <a:xfrm>
                    <a:off x="1442062" y="5611421"/>
                    <a:ext cx="650100" cy="347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そのほか</a:t>
                    </a:r>
                    <a:endParaRPr sz="1400" b="1" i="0" u="none" strike="noStrike" cap="none">
                      <a:solidFill>
                        <a:srgbClr val="000000"/>
                      </a:solidFill>
                      <a:latin typeface="Noto Sans"/>
                      <a:ea typeface="Noto Sans"/>
                      <a:cs typeface="Noto Sans"/>
                      <a:sym typeface="Noto Sans"/>
                    </a:endParaRPr>
                  </a:p>
                  <a:p>
                    <a:pPr marL="0" marR="0" lvl="0" indent="0" algn="ctr"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1.5%</a:t>
                    </a:r>
                    <a:endParaRPr sz="1000" b="1" i="0" u="none" strike="noStrike" cap="none">
                      <a:solidFill>
                        <a:schemeClr val="dk1"/>
                      </a:solidFill>
                      <a:latin typeface="Noto Sans"/>
                      <a:ea typeface="Noto Sans"/>
                      <a:cs typeface="Noto Sans"/>
                      <a:sym typeface="Noto Sans"/>
                    </a:endParaRPr>
                  </a:p>
                </p:txBody>
              </p:sp>
              <p:sp>
                <p:nvSpPr>
                  <p:cNvPr id="1167" name="Google Shape;1167;p53"/>
                  <p:cNvSpPr txBox="1"/>
                  <p:nvPr/>
                </p:nvSpPr>
                <p:spPr>
                  <a:xfrm>
                    <a:off x="1895119" y="4948956"/>
                    <a:ext cx="502200" cy="347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繰入金</a:t>
                    </a:r>
                    <a:endParaRPr sz="1400" b="1" i="0" u="none" strike="noStrike" cap="none">
                      <a:solidFill>
                        <a:srgbClr val="000000"/>
                      </a:solidFill>
                      <a:latin typeface="Noto Sans"/>
                      <a:ea typeface="Noto Sans"/>
                      <a:cs typeface="Noto Sans"/>
                      <a:sym typeface="Noto Sans"/>
                    </a:endParaRPr>
                  </a:p>
                  <a:p>
                    <a:pPr marL="0" marR="0" lvl="0" indent="0" algn="ctr"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4.9%</a:t>
                    </a:r>
                    <a:endParaRPr sz="1000" b="1" i="0" u="none" strike="noStrike" cap="none">
                      <a:solidFill>
                        <a:schemeClr val="dk1"/>
                      </a:solidFill>
                      <a:latin typeface="Noto Sans"/>
                      <a:ea typeface="Noto Sans"/>
                      <a:cs typeface="Noto Sans"/>
                      <a:sym typeface="Noto Sans"/>
                    </a:endParaRPr>
                  </a:p>
                </p:txBody>
              </p:sp>
              <p:sp>
                <p:nvSpPr>
                  <p:cNvPr id="1168" name="Google Shape;1168;p53"/>
                  <p:cNvSpPr txBox="1"/>
                  <p:nvPr/>
                </p:nvSpPr>
                <p:spPr>
                  <a:xfrm>
                    <a:off x="3373894" y="3986635"/>
                    <a:ext cx="573900" cy="347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ja" sz="1000" b="1" i="0" u="none" strike="noStrike" cap="none">
                        <a:solidFill>
                          <a:schemeClr val="lt1"/>
                        </a:solidFill>
                        <a:latin typeface="Noto Sans"/>
                        <a:ea typeface="Noto Sans"/>
                        <a:cs typeface="Noto Sans"/>
                        <a:sym typeface="Noto Sans"/>
                      </a:rPr>
                      <a:t>自動車税</a:t>
                    </a:r>
                    <a:endParaRPr sz="1400" b="1" i="0" u="none" strike="noStrike" cap="none">
                      <a:solidFill>
                        <a:srgbClr val="000000"/>
                      </a:solidFill>
                      <a:latin typeface="Noto Sans"/>
                      <a:ea typeface="Noto Sans"/>
                      <a:cs typeface="Noto Sans"/>
                      <a:sym typeface="Noto Sans"/>
                    </a:endParaRPr>
                  </a:p>
                  <a:p>
                    <a:pPr marL="0" marR="0" lvl="0" indent="0" algn="ctr" rtl="0">
                      <a:lnSpc>
                        <a:spcPct val="100000"/>
                      </a:lnSpc>
                      <a:spcBef>
                        <a:spcPts val="0"/>
                      </a:spcBef>
                      <a:spcAft>
                        <a:spcPts val="0"/>
                      </a:spcAft>
                      <a:buClr>
                        <a:srgbClr val="000000"/>
                      </a:buClr>
                      <a:buSzPts val="1000"/>
                      <a:buFont typeface="Arial"/>
                      <a:buNone/>
                    </a:pPr>
                    <a:r>
                      <a:rPr lang="ja" sz="1000" b="1" i="0" u="none" strike="noStrike" cap="none">
                        <a:solidFill>
                          <a:schemeClr val="lt1"/>
                        </a:solidFill>
                        <a:latin typeface="Noto Sans"/>
                        <a:ea typeface="Noto Sans"/>
                        <a:cs typeface="Noto Sans"/>
                        <a:sym typeface="Noto Sans"/>
                      </a:rPr>
                      <a:t>3.7%</a:t>
                    </a:r>
                    <a:endParaRPr sz="1000" b="1" i="0" u="none" strike="noStrike" cap="none">
                      <a:solidFill>
                        <a:schemeClr val="lt1"/>
                      </a:solidFill>
                      <a:latin typeface="Noto Sans"/>
                      <a:ea typeface="Noto Sans"/>
                      <a:cs typeface="Noto Sans"/>
                      <a:sym typeface="Noto Sans"/>
                    </a:endParaRPr>
                  </a:p>
                </p:txBody>
              </p:sp>
              <p:sp>
                <p:nvSpPr>
                  <p:cNvPr id="1169" name="Google Shape;1169;p53"/>
                  <p:cNvSpPr txBox="1"/>
                  <p:nvPr/>
                </p:nvSpPr>
                <p:spPr>
                  <a:xfrm>
                    <a:off x="640291" y="4283879"/>
                    <a:ext cx="900000" cy="3993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ja" sz="1200" b="1" i="0" u="none" strike="noStrike" cap="none">
                        <a:solidFill>
                          <a:schemeClr val="dk1"/>
                        </a:solidFill>
                        <a:latin typeface="Noto Sans"/>
                        <a:ea typeface="Noto Sans"/>
                        <a:cs typeface="Noto Sans"/>
                        <a:sym typeface="Noto Sans"/>
                      </a:rPr>
                      <a:t>地方交付税</a:t>
                    </a:r>
                    <a:endParaRPr sz="1400" b="1" i="0" u="none" strike="noStrike" cap="none">
                      <a:solidFill>
                        <a:srgbClr val="000000"/>
                      </a:solidFill>
                      <a:latin typeface="Noto Sans"/>
                      <a:ea typeface="Noto Sans"/>
                      <a:cs typeface="Noto Sans"/>
                      <a:sym typeface="Noto Sans"/>
                    </a:endParaRPr>
                  </a:p>
                  <a:p>
                    <a:pPr marL="0" marR="0" lvl="0" indent="0" algn="ctr" rtl="0">
                      <a:lnSpc>
                        <a:spcPct val="100000"/>
                      </a:lnSpc>
                      <a:spcBef>
                        <a:spcPts val="0"/>
                      </a:spcBef>
                      <a:spcAft>
                        <a:spcPts val="0"/>
                      </a:spcAft>
                      <a:buClr>
                        <a:srgbClr val="000000"/>
                      </a:buClr>
                      <a:buSzPts val="1100"/>
                      <a:buFont typeface="Arial"/>
                      <a:buNone/>
                    </a:pPr>
                    <a:r>
                      <a:rPr lang="ja" sz="1100" b="1" i="0" u="none" strike="noStrike" cap="none">
                        <a:solidFill>
                          <a:schemeClr val="dk1"/>
                        </a:solidFill>
                        <a:latin typeface="Noto Sans"/>
                        <a:ea typeface="Noto Sans"/>
                        <a:cs typeface="Noto Sans"/>
                        <a:sym typeface="Noto Sans"/>
                      </a:rPr>
                      <a:t>20.0%</a:t>
                    </a:r>
                    <a:endParaRPr sz="1100" b="1" i="0" u="none" strike="noStrike" cap="none">
                      <a:solidFill>
                        <a:schemeClr val="dk1"/>
                      </a:solidFill>
                      <a:latin typeface="Noto Sans"/>
                      <a:ea typeface="Noto Sans"/>
                      <a:cs typeface="Noto Sans"/>
                      <a:sym typeface="Noto Sans"/>
                    </a:endParaRPr>
                  </a:p>
                </p:txBody>
              </p:sp>
              <p:sp>
                <p:nvSpPr>
                  <p:cNvPr id="1170" name="Google Shape;1170;p53"/>
                  <p:cNvSpPr txBox="1"/>
                  <p:nvPr/>
                </p:nvSpPr>
                <p:spPr>
                  <a:xfrm>
                    <a:off x="724662" y="3125639"/>
                    <a:ext cx="440700" cy="3993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ja" sz="1200" b="1" i="0" u="none" strike="noStrike" cap="none">
                        <a:solidFill>
                          <a:schemeClr val="dk1"/>
                        </a:solidFill>
                        <a:latin typeface="Noto Sans"/>
                        <a:ea typeface="Noto Sans"/>
                        <a:cs typeface="Noto Sans"/>
                        <a:sym typeface="Noto Sans"/>
                      </a:rPr>
                      <a:t>県債</a:t>
                    </a:r>
                    <a:endParaRPr sz="1200" b="1" i="0" u="none" strike="noStrike" cap="none">
                      <a:solidFill>
                        <a:schemeClr val="dk1"/>
                      </a:solidFill>
                      <a:latin typeface="Noto Sans"/>
                      <a:ea typeface="Noto Sans"/>
                      <a:cs typeface="Noto Sans"/>
                      <a:sym typeface="Noto Sans"/>
                    </a:endParaRPr>
                  </a:p>
                  <a:p>
                    <a:pPr marL="0" marR="0" lvl="0" indent="0" algn="ctr" rtl="0">
                      <a:lnSpc>
                        <a:spcPct val="100000"/>
                      </a:lnSpc>
                      <a:spcBef>
                        <a:spcPts val="0"/>
                      </a:spcBef>
                      <a:spcAft>
                        <a:spcPts val="0"/>
                      </a:spcAft>
                      <a:buClr>
                        <a:srgbClr val="000000"/>
                      </a:buClr>
                      <a:buSzPts val="1100"/>
                      <a:buFont typeface="Arial"/>
                      <a:buNone/>
                    </a:pPr>
                    <a:r>
                      <a:rPr lang="ja" sz="1100" b="1" i="0" u="none" strike="noStrike" cap="none">
                        <a:solidFill>
                          <a:schemeClr val="dk1"/>
                        </a:solidFill>
                        <a:latin typeface="Noto Sans"/>
                        <a:ea typeface="Noto Sans"/>
                        <a:cs typeface="Noto Sans"/>
                        <a:sym typeface="Noto Sans"/>
                      </a:rPr>
                      <a:t>9.6%</a:t>
                    </a:r>
                    <a:endParaRPr sz="1400" b="1" i="0" u="none" strike="noStrike" cap="none">
                      <a:solidFill>
                        <a:srgbClr val="000000"/>
                      </a:solidFill>
                      <a:latin typeface="Noto Sans"/>
                      <a:ea typeface="Noto Sans"/>
                      <a:cs typeface="Noto Sans"/>
                      <a:sym typeface="Noto Sans"/>
                    </a:endParaRPr>
                  </a:p>
                </p:txBody>
              </p:sp>
              <p:sp>
                <p:nvSpPr>
                  <p:cNvPr id="1171" name="Google Shape;1171;p53"/>
                  <p:cNvSpPr txBox="1"/>
                  <p:nvPr/>
                </p:nvSpPr>
                <p:spPr>
                  <a:xfrm>
                    <a:off x="887092" y="2442887"/>
                    <a:ext cx="945600" cy="3993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ja" sz="1200" b="1" i="0" u="none" strike="noStrike" cap="none">
                        <a:solidFill>
                          <a:schemeClr val="dk1"/>
                        </a:solidFill>
                        <a:latin typeface="Noto Sans"/>
                        <a:ea typeface="Noto Sans"/>
                        <a:cs typeface="Noto Sans"/>
                        <a:sym typeface="Noto Sans"/>
                      </a:rPr>
                      <a:t>国庫支出金</a:t>
                    </a:r>
                    <a:endParaRPr sz="1200" b="1" i="0" u="none" strike="noStrike" cap="none">
                      <a:solidFill>
                        <a:schemeClr val="dk1"/>
                      </a:solidFill>
                      <a:latin typeface="Noto Sans"/>
                      <a:ea typeface="Noto Sans"/>
                      <a:cs typeface="Noto Sans"/>
                      <a:sym typeface="Noto Sans"/>
                    </a:endParaRPr>
                  </a:p>
                  <a:p>
                    <a:pPr marL="0" marR="0" lvl="0" indent="0" algn="ctr" rtl="0">
                      <a:lnSpc>
                        <a:spcPct val="100000"/>
                      </a:lnSpc>
                      <a:spcBef>
                        <a:spcPts val="0"/>
                      </a:spcBef>
                      <a:spcAft>
                        <a:spcPts val="0"/>
                      </a:spcAft>
                      <a:buClr>
                        <a:srgbClr val="000000"/>
                      </a:buClr>
                      <a:buSzPts val="1100"/>
                      <a:buFont typeface="Arial"/>
                      <a:buNone/>
                    </a:pPr>
                    <a:r>
                      <a:rPr lang="ja" sz="1100" b="1" i="0" u="none" strike="noStrike" cap="none">
                        <a:solidFill>
                          <a:schemeClr val="dk1"/>
                        </a:solidFill>
                        <a:latin typeface="Noto Sans"/>
                        <a:ea typeface="Noto Sans"/>
                        <a:cs typeface="Noto Sans"/>
                        <a:sym typeface="Noto Sans"/>
                      </a:rPr>
                      <a:t>10.3%</a:t>
                    </a:r>
                    <a:endParaRPr sz="1400" b="1" i="0" u="none" strike="noStrike" cap="none">
                      <a:solidFill>
                        <a:srgbClr val="000000"/>
                      </a:solidFill>
                      <a:latin typeface="Noto Sans"/>
                      <a:ea typeface="Noto Sans"/>
                      <a:cs typeface="Noto Sans"/>
                      <a:sym typeface="Noto Sans"/>
                    </a:endParaRPr>
                  </a:p>
                </p:txBody>
              </p:sp>
              <p:sp>
                <p:nvSpPr>
                  <p:cNvPr id="1172" name="Google Shape;1172;p53"/>
                  <p:cNvSpPr txBox="1"/>
                  <p:nvPr/>
                </p:nvSpPr>
                <p:spPr>
                  <a:xfrm>
                    <a:off x="2173348" y="2138087"/>
                    <a:ext cx="945600" cy="3993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ja" sz="1200" b="1" i="0" u="none" strike="noStrike" cap="none">
                        <a:solidFill>
                          <a:schemeClr val="dk1"/>
                        </a:solidFill>
                        <a:latin typeface="Noto Sans"/>
                        <a:ea typeface="Noto Sans"/>
                        <a:cs typeface="Noto Sans"/>
                        <a:sym typeface="Noto Sans"/>
                      </a:rPr>
                      <a:t>県民税</a:t>
                    </a:r>
                    <a:endParaRPr sz="1200" b="1" i="0" u="none" strike="noStrike" cap="none">
                      <a:solidFill>
                        <a:schemeClr val="dk1"/>
                      </a:solidFill>
                      <a:latin typeface="Noto Sans"/>
                      <a:ea typeface="Noto Sans"/>
                      <a:cs typeface="Noto Sans"/>
                      <a:sym typeface="Noto Sans"/>
                    </a:endParaRPr>
                  </a:p>
                  <a:p>
                    <a:pPr marL="0" marR="0" lvl="0" indent="0" algn="ctr" rtl="0">
                      <a:lnSpc>
                        <a:spcPct val="100000"/>
                      </a:lnSpc>
                      <a:spcBef>
                        <a:spcPts val="0"/>
                      </a:spcBef>
                      <a:spcAft>
                        <a:spcPts val="0"/>
                      </a:spcAft>
                      <a:buClr>
                        <a:srgbClr val="000000"/>
                      </a:buClr>
                      <a:buSzPts val="1100"/>
                      <a:buFont typeface="Arial"/>
                      <a:buNone/>
                    </a:pPr>
                    <a:r>
                      <a:rPr lang="ja" sz="1100" b="1" i="0" u="none" strike="noStrike" cap="none">
                        <a:solidFill>
                          <a:schemeClr val="dk1"/>
                        </a:solidFill>
                        <a:latin typeface="Noto Sans"/>
                        <a:ea typeface="Noto Sans"/>
                        <a:cs typeface="Noto Sans"/>
                        <a:sym typeface="Noto Sans"/>
                      </a:rPr>
                      <a:t> 9.4%</a:t>
                    </a:r>
                    <a:endParaRPr sz="1400" b="1" i="0" u="none" strike="noStrike" cap="none">
                      <a:solidFill>
                        <a:srgbClr val="000000"/>
                      </a:solidFill>
                      <a:latin typeface="Noto Sans"/>
                      <a:ea typeface="Noto Sans"/>
                      <a:cs typeface="Noto Sans"/>
                      <a:sym typeface="Noto Sans"/>
                    </a:endParaRPr>
                  </a:p>
                </p:txBody>
              </p:sp>
              <p:sp>
                <p:nvSpPr>
                  <p:cNvPr id="1173" name="Google Shape;1173;p53"/>
                  <p:cNvSpPr txBox="1"/>
                  <p:nvPr/>
                </p:nvSpPr>
                <p:spPr>
                  <a:xfrm>
                    <a:off x="3388109" y="3418247"/>
                    <a:ext cx="594300" cy="3993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ja" sz="1200" b="1" i="0" u="none" strike="noStrike" cap="none">
                        <a:solidFill>
                          <a:schemeClr val="dk1"/>
                        </a:solidFill>
                        <a:latin typeface="Noto Sans"/>
                        <a:ea typeface="Noto Sans"/>
                        <a:cs typeface="Noto Sans"/>
                        <a:sym typeface="Noto Sans"/>
                      </a:rPr>
                      <a:t>事業税 </a:t>
                    </a:r>
                    <a:endParaRPr sz="1200" b="1" i="0" u="none" strike="noStrike" cap="none">
                      <a:solidFill>
                        <a:schemeClr val="dk1"/>
                      </a:solidFill>
                      <a:latin typeface="Noto Sans"/>
                      <a:ea typeface="Noto Sans"/>
                      <a:cs typeface="Noto Sans"/>
                      <a:sym typeface="Noto Sans"/>
                    </a:endParaRPr>
                  </a:p>
                  <a:p>
                    <a:pPr marL="0" marR="0" lvl="0" indent="0" algn="ctr" rtl="0">
                      <a:lnSpc>
                        <a:spcPct val="100000"/>
                      </a:lnSpc>
                      <a:spcBef>
                        <a:spcPts val="0"/>
                      </a:spcBef>
                      <a:spcAft>
                        <a:spcPts val="0"/>
                      </a:spcAft>
                      <a:buClr>
                        <a:srgbClr val="000000"/>
                      </a:buClr>
                      <a:buSzPts val="1100"/>
                      <a:buFont typeface="Arial"/>
                      <a:buNone/>
                    </a:pPr>
                    <a:r>
                      <a:rPr lang="ja" sz="1100" b="1" i="0" u="none" strike="noStrike" cap="none">
                        <a:solidFill>
                          <a:schemeClr val="dk1"/>
                        </a:solidFill>
                        <a:latin typeface="Noto Sans"/>
                        <a:ea typeface="Noto Sans"/>
                        <a:cs typeface="Noto Sans"/>
                        <a:sym typeface="Noto Sans"/>
                      </a:rPr>
                      <a:t>8.8%</a:t>
                    </a:r>
                    <a:endParaRPr sz="1400" b="1" i="0" u="none" strike="noStrike" cap="none">
                      <a:solidFill>
                        <a:srgbClr val="000000"/>
                      </a:solidFill>
                      <a:latin typeface="Noto Sans"/>
                      <a:ea typeface="Noto Sans"/>
                      <a:cs typeface="Noto Sans"/>
                      <a:sym typeface="Noto Sans"/>
                    </a:endParaRPr>
                  </a:p>
                </p:txBody>
              </p:sp>
              <p:sp>
                <p:nvSpPr>
                  <p:cNvPr id="1174" name="Google Shape;1174;p53"/>
                  <p:cNvSpPr txBox="1"/>
                  <p:nvPr/>
                </p:nvSpPr>
                <p:spPr>
                  <a:xfrm>
                    <a:off x="2842677" y="2662343"/>
                    <a:ext cx="927900" cy="3993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ja" sz="1200" b="1" i="0" u="none" strike="noStrike" cap="none">
                        <a:solidFill>
                          <a:schemeClr val="lt1"/>
                        </a:solidFill>
                        <a:latin typeface="Noto Sans"/>
                        <a:ea typeface="Noto Sans"/>
                        <a:cs typeface="Noto Sans"/>
                        <a:sym typeface="Noto Sans"/>
                      </a:rPr>
                      <a:t>地方消費税</a:t>
                    </a:r>
                    <a:endParaRPr sz="1200" b="1" i="0" u="none" strike="noStrike" cap="none">
                      <a:solidFill>
                        <a:schemeClr val="lt1"/>
                      </a:solidFill>
                      <a:latin typeface="Noto Sans"/>
                      <a:ea typeface="Noto Sans"/>
                      <a:cs typeface="Noto Sans"/>
                      <a:sym typeface="Noto Sans"/>
                    </a:endParaRPr>
                  </a:p>
                  <a:p>
                    <a:pPr marL="0" marR="0" lvl="0" indent="0" algn="ctr" rtl="0">
                      <a:lnSpc>
                        <a:spcPct val="100000"/>
                      </a:lnSpc>
                      <a:spcBef>
                        <a:spcPts val="0"/>
                      </a:spcBef>
                      <a:spcAft>
                        <a:spcPts val="0"/>
                      </a:spcAft>
                      <a:buClr>
                        <a:srgbClr val="000000"/>
                      </a:buClr>
                      <a:buSzPts val="1100"/>
                      <a:buFont typeface="Arial"/>
                      <a:buNone/>
                    </a:pPr>
                    <a:r>
                      <a:rPr lang="ja" sz="1100" b="1" i="0" u="none" strike="noStrike" cap="none">
                        <a:solidFill>
                          <a:schemeClr val="lt1"/>
                        </a:solidFill>
                        <a:latin typeface="Noto Sans"/>
                        <a:ea typeface="Noto Sans"/>
                        <a:cs typeface="Noto Sans"/>
                        <a:sym typeface="Noto Sans"/>
                      </a:rPr>
                      <a:t>9.8% </a:t>
                    </a:r>
                    <a:endParaRPr sz="1100" b="1" i="0" u="none" strike="noStrike" cap="none">
                      <a:solidFill>
                        <a:schemeClr val="lt1"/>
                      </a:solidFill>
                      <a:latin typeface="Noto Sans"/>
                      <a:ea typeface="Noto Sans"/>
                      <a:cs typeface="Noto Sans"/>
                      <a:sym typeface="Noto Sans"/>
                    </a:endParaRPr>
                  </a:p>
                </p:txBody>
              </p:sp>
              <p:sp>
                <p:nvSpPr>
                  <p:cNvPr id="1175" name="Google Shape;1175;p53"/>
                  <p:cNvSpPr txBox="1"/>
                  <p:nvPr/>
                </p:nvSpPr>
                <p:spPr>
                  <a:xfrm>
                    <a:off x="2485023" y="4660124"/>
                    <a:ext cx="927900" cy="624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ja" sz="1200" b="1" i="0" u="none" strike="noStrike" cap="none">
                        <a:solidFill>
                          <a:schemeClr val="dk1"/>
                        </a:solidFill>
                        <a:latin typeface="Noto Sans"/>
                        <a:ea typeface="Noto Sans"/>
                        <a:cs typeface="Noto Sans"/>
                        <a:sym typeface="Noto Sans"/>
                      </a:rPr>
                      <a:t>地方消費税</a:t>
                    </a:r>
                    <a:endParaRPr sz="1400" b="1" i="0" u="none" strike="noStrike" cap="none">
                      <a:solidFill>
                        <a:srgbClr val="000000"/>
                      </a:solidFill>
                      <a:latin typeface="Noto Sans"/>
                      <a:ea typeface="Noto Sans"/>
                      <a:cs typeface="Noto Sans"/>
                      <a:sym typeface="Noto Sans"/>
                    </a:endParaRPr>
                  </a:p>
                  <a:p>
                    <a:pPr marL="0" marR="0" lvl="0" indent="0" algn="ctr" rtl="0">
                      <a:lnSpc>
                        <a:spcPct val="100000"/>
                      </a:lnSpc>
                      <a:spcBef>
                        <a:spcPts val="0"/>
                      </a:spcBef>
                      <a:spcAft>
                        <a:spcPts val="0"/>
                      </a:spcAft>
                      <a:buClr>
                        <a:srgbClr val="000000"/>
                      </a:buClr>
                      <a:buSzPts val="1200"/>
                      <a:buFont typeface="Arial"/>
                      <a:buNone/>
                    </a:pPr>
                    <a:r>
                      <a:rPr lang="ja" sz="1200" b="1" i="0" u="none" strike="noStrike" cap="none">
                        <a:solidFill>
                          <a:schemeClr val="dk1"/>
                        </a:solidFill>
                        <a:latin typeface="Noto Sans"/>
                        <a:ea typeface="Noto Sans"/>
                        <a:cs typeface="Noto Sans"/>
                        <a:sym typeface="Noto Sans"/>
                      </a:rPr>
                      <a:t>清算金</a:t>
                    </a:r>
                    <a:r>
                      <a:rPr lang="ja" sz="1300" b="1" i="0" u="none" strike="noStrike" cap="none">
                        <a:solidFill>
                          <a:schemeClr val="dk1"/>
                        </a:solidFill>
                        <a:latin typeface="Noto Sans"/>
                        <a:ea typeface="Noto Sans"/>
                        <a:cs typeface="Noto Sans"/>
                        <a:sym typeface="Noto Sans"/>
                      </a:rPr>
                      <a:t> </a:t>
                    </a:r>
                    <a:endParaRPr sz="1300" b="1" i="0" u="none" strike="noStrike" cap="none">
                      <a:solidFill>
                        <a:schemeClr val="dk1"/>
                      </a:solidFill>
                      <a:latin typeface="Noto Sans"/>
                      <a:ea typeface="Noto Sans"/>
                      <a:cs typeface="Noto Sans"/>
                      <a:sym typeface="Noto Sans"/>
                    </a:endParaRPr>
                  </a:p>
                  <a:p>
                    <a:pPr marL="0" marR="0" lvl="0" indent="0" algn="ctr" rtl="0">
                      <a:lnSpc>
                        <a:spcPct val="100000"/>
                      </a:lnSpc>
                      <a:spcBef>
                        <a:spcPts val="0"/>
                      </a:spcBef>
                      <a:spcAft>
                        <a:spcPts val="0"/>
                      </a:spcAft>
                      <a:buClr>
                        <a:srgbClr val="000000"/>
                      </a:buClr>
                      <a:buSzPts val="1100"/>
                      <a:buFont typeface="Arial"/>
                      <a:buNone/>
                    </a:pPr>
                    <a:r>
                      <a:rPr lang="ja" sz="1100" b="1" i="0" u="none" strike="noStrike" cap="none">
                        <a:solidFill>
                          <a:schemeClr val="dk1"/>
                        </a:solidFill>
                        <a:latin typeface="Noto Sans"/>
                        <a:ea typeface="Noto Sans"/>
                        <a:cs typeface="Noto Sans"/>
                        <a:sym typeface="Noto Sans"/>
                      </a:rPr>
                      <a:t>11.3%</a:t>
                    </a:r>
                    <a:endParaRPr sz="1100" b="1" i="0" u="none" strike="noStrike" cap="none">
                      <a:solidFill>
                        <a:schemeClr val="dk1"/>
                      </a:solidFill>
                      <a:latin typeface="Noto Sans"/>
                      <a:ea typeface="Noto Sans"/>
                      <a:cs typeface="Noto Sans"/>
                      <a:sym typeface="Noto Sans"/>
                    </a:endParaRPr>
                  </a:p>
                </p:txBody>
              </p:sp>
              <p:sp>
                <p:nvSpPr>
                  <p:cNvPr id="1176" name="Google Shape;1176;p53"/>
                  <p:cNvSpPr txBox="1"/>
                  <p:nvPr/>
                </p:nvSpPr>
                <p:spPr>
                  <a:xfrm>
                    <a:off x="1423620" y="3472903"/>
                    <a:ext cx="1526400" cy="277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ja" sz="1600" b="1" i="0" u="none" strike="noStrike" cap="none">
                        <a:solidFill>
                          <a:srgbClr val="FF0000"/>
                        </a:solidFill>
                        <a:latin typeface="Noto Sans"/>
                        <a:ea typeface="Noto Sans"/>
                        <a:cs typeface="Noto Sans"/>
                        <a:sym typeface="Noto Sans"/>
                      </a:rPr>
                      <a:t>歳入</a:t>
                    </a:r>
                    <a:r>
                      <a:rPr lang="ja" sz="1600" b="1" i="0" u="none" strike="noStrike" cap="none">
                        <a:solidFill>
                          <a:schemeClr val="dk1"/>
                        </a:solidFill>
                        <a:latin typeface="Noto Sans"/>
                        <a:ea typeface="Noto Sans"/>
                        <a:cs typeface="Noto Sans"/>
                        <a:sym typeface="Noto Sans"/>
                      </a:rPr>
                      <a:t>総額</a:t>
                    </a:r>
                    <a:endParaRPr sz="1400" b="1" i="0" u="none" strike="noStrike" cap="none">
                      <a:solidFill>
                        <a:srgbClr val="000000"/>
                      </a:solidFill>
                      <a:latin typeface="Noto Sans"/>
                      <a:ea typeface="Noto Sans"/>
                      <a:cs typeface="Noto Sans"/>
                      <a:sym typeface="Noto Sans"/>
                    </a:endParaRPr>
                  </a:p>
                </p:txBody>
              </p:sp>
              <p:sp>
                <p:nvSpPr>
                  <p:cNvPr id="1177" name="Google Shape;1177;p53"/>
                  <p:cNvSpPr txBox="1"/>
                  <p:nvPr/>
                </p:nvSpPr>
                <p:spPr>
                  <a:xfrm>
                    <a:off x="1703623" y="3764264"/>
                    <a:ext cx="1021500" cy="208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ja" sz="1200" b="1" i="0" u="none" strike="noStrike" cap="none">
                        <a:solidFill>
                          <a:schemeClr val="dk1"/>
                        </a:solidFill>
                        <a:latin typeface="Noto Sans"/>
                        <a:ea typeface="Noto Sans"/>
                        <a:cs typeface="Noto Sans"/>
                        <a:sym typeface="Noto Sans"/>
                      </a:rPr>
                      <a:t>8,051億円</a:t>
                    </a:r>
                    <a:endParaRPr sz="1400" b="1" i="0" u="none" strike="noStrike" cap="none">
                      <a:solidFill>
                        <a:srgbClr val="000000"/>
                      </a:solidFill>
                      <a:latin typeface="Noto Sans"/>
                      <a:ea typeface="Noto Sans"/>
                      <a:cs typeface="Noto Sans"/>
                      <a:sym typeface="Noto Sans"/>
                    </a:endParaRPr>
                  </a:p>
                </p:txBody>
              </p:sp>
              <p:cxnSp>
                <p:nvCxnSpPr>
                  <p:cNvPr id="1178" name="Google Shape;1178;p53"/>
                  <p:cNvCxnSpPr/>
                  <p:nvPr/>
                </p:nvCxnSpPr>
                <p:spPr>
                  <a:xfrm>
                    <a:off x="3102598" y="2065893"/>
                    <a:ext cx="0" cy="153300"/>
                  </a:xfrm>
                  <a:prstGeom prst="straightConnector1">
                    <a:avLst/>
                  </a:prstGeom>
                  <a:noFill/>
                  <a:ln w="12700" cap="flat" cmpd="sng">
                    <a:solidFill>
                      <a:schemeClr val="dk1"/>
                    </a:solidFill>
                    <a:prstDash val="solid"/>
                    <a:miter lim="800000"/>
                    <a:headEnd type="none" w="sm" len="sm"/>
                    <a:tailEnd type="oval" w="med" len="med"/>
                  </a:ln>
                </p:spPr>
              </p:cxnSp>
            </p:grpSp>
          </p:grpSp>
          <p:cxnSp>
            <p:nvCxnSpPr>
              <p:cNvPr id="1179" name="Google Shape;1179;p53"/>
              <p:cNvCxnSpPr/>
              <p:nvPr/>
            </p:nvCxnSpPr>
            <p:spPr>
              <a:xfrm>
                <a:off x="1768391" y="5927188"/>
                <a:ext cx="0" cy="249600"/>
              </a:xfrm>
              <a:prstGeom prst="straightConnector1">
                <a:avLst/>
              </a:prstGeom>
              <a:noFill/>
              <a:ln w="12700" cap="flat" cmpd="sng">
                <a:solidFill>
                  <a:schemeClr val="dk1"/>
                </a:solidFill>
                <a:prstDash val="solid"/>
                <a:miter lim="800000"/>
                <a:headEnd type="oval" w="med" len="med"/>
                <a:tailEnd type="none" w="sm" len="sm"/>
              </a:ln>
            </p:spPr>
          </p:cxnSp>
          <p:cxnSp>
            <p:nvCxnSpPr>
              <p:cNvPr id="1180" name="Google Shape;1180;p53"/>
              <p:cNvCxnSpPr/>
              <p:nvPr/>
            </p:nvCxnSpPr>
            <p:spPr>
              <a:xfrm>
                <a:off x="2424884" y="5965553"/>
                <a:ext cx="0" cy="211200"/>
              </a:xfrm>
              <a:prstGeom prst="straightConnector1">
                <a:avLst/>
              </a:prstGeom>
              <a:noFill/>
              <a:ln w="12700" cap="flat" cmpd="sng">
                <a:solidFill>
                  <a:schemeClr val="dk1"/>
                </a:solidFill>
                <a:prstDash val="solid"/>
                <a:miter lim="800000"/>
                <a:headEnd type="oval" w="med" len="med"/>
                <a:tailEnd type="none" w="sm" len="sm"/>
              </a:ln>
            </p:spPr>
          </p:cxnSp>
        </p:grpSp>
      </p:grpSp>
      <p:pic>
        <p:nvPicPr>
          <p:cNvPr id="1181" name="Google Shape;1181;p53" title="250331_NTA-14.png"/>
          <p:cNvPicPr preferRelativeResize="0"/>
          <p:nvPr/>
        </p:nvPicPr>
        <p:blipFill rotWithShape="1">
          <a:blip r:embed="rId8">
            <a:alphaModFix/>
          </a:blip>
          <a:srcRect t="19" b="28"/>
          <a:stretch/>
        </p:blipFill>
        <p:spPr>
          <a:xfrm>
            <a:off x="1380225" y="3601525"/>
            <a:ext cx="1645498" cy="981851"/>
          </a:xfrm>
          <a:prstGeom prst="rect">
            <a:avLst/>
          </a:prstGeom>
          <a:noFill/>
          <a:ln>
            <a:noFill/>
          </a:ln>
        </p:spPr>
      </p:pic>
      <p:sp>
        <p:nvSpPr>
          <p:cNvPr id="1182" name="Google Shape;1182;p53"/>
          <p:cNvSpPr txBox="1"/>
          <p:nvPr/>
        </p:nvSpPr>
        <p:spPr>
          <a:xfrm>
            <a:off x="240030" y="134966"/>
            <a:ext cx="8771100"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ja" sz="2100" b="1" i="0" u="none" strike="noStrike" cap="none">
                <a:solidFill>
                  <a:schemeClr val="dk1"/>
                </a:solidFill>
                <a:latin typeface="Noto Sans JP"/>
                <a:ea typeface="Noto Sans JP"/>
                <a:cs typeface="Noto Sans JP"/>
                <a:sym typeface="Noto Sans JP"/>
              </a:rPr>
              <a:t>もっと税金について調べてみよう/地方の財政−①歳入</a:t>
            </a:r>
            <a:endParaRPr sz="2100" b="0" i="0" u="none" strike="noStrike" cap="none">
              <a:solidFill>
                <a:srgbClr val="000000"/>
              </a:solidFill>
              <a:latin typeface="Noto Sans JP"/>
              <a:ea typeface="Noto Sans JP"/>
              <a:cs typeface="Noto Sans JP"/>
              <a:sym typeface="Noto Sans J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7"/>
                                        </p:tgtEl>
                                        <p:attrNameLst>
                                          <p:attrName>style.visibility</p:attrName>
                                        </p:attrNameLst>
                                      </p:cBhvr>
                                      <p:to>
                                        <p:strVal val="visible"/>
                                      </p:to>
                                    </p:set>
                                    <p:animEffect transition="in" filter="fade">
                                      <p:cBhvr>
                                        <p:cTn id="7" dur="500"/>
                                        <p:tgtEl>
                                          <p:spTgt spid="10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41"/>
                                        </p:tgtEl>
                                        <p:attrNameLst>
                                          <p:attrName>style.visibility</p:attrName>
                                        </p:attrNameLst>
                                      </p:cBhvr>
                                      <p:to>
                                        <p:strVal val="visible"/>
                                      </p:to>
                                    </p:set>
                                    <p:animEffect transition="in" filter="fade">
                                      <p:cBhvr>
                                        <p:cTn id="12" dur="600"/>
                                        <p:tgtEl>
                                          <p:spTgt spid="10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43"/>
                                        </p:tgtEl>
                                        <p:attrNameLst>
                                          <p:attrName>style.visibility</p:attrName>
                                        </p:attrNameLst>
                                      </p:cBhvr>
                                      <p:to>
                                        <p:strVal val="visible"/>
                                      </p:to>
                                    </p:set>
                                    <p:animEffect transition="in" filter="fade">
                                      <p:cBhvr>
                                        <p:cTn id="17" dur="1000"/>
                                        <p:tgtEl>
                                          <p:spTgt spid="1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1188" name="Google Shape;1188;p54"/>
          <p:cNvSpPr txBox="1">
            <a:spLocks noGrp="1"/>
          </p:cNvSpPr>
          <p:nvPr>
            <p:ph type="sldNum" idx="12"/>
          </p:nvPr>
        </p:nvSpPr>
        <p:spPr>
          <a:xfrm>
            <a:off x="8769893" y="6443281"/>
            <a:ext cx="374100" cy="298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1200"/>
              <a:buFont typeface="Arial"/>
              <a:buNone/>
            </a:pPr>
            <a:fld id="{00000000-1234-1234-1234-123412341234}" type="slidenum">
              <a:rPr lang="en-US" altLang="ja"/>
              <a:t>23</a:t>
            </a:fld>
            <a:endParaRPr/>
          </a:p>
        </p:txBody>
      </p:sp>
      <p:grpSp>
        <p:nvGrpSpPr>
          <p:cNvPr id="1189" name="Google Shape;1189;p54"/>
          <p:cNvGrpSpPr/>
          <p:nvPr/>
        </p:nvGrpSpPr>
        <p:grpSpPr>
          <a:xfrm>
            <a:off x="323851" y="1085670"/>
            <a:ext cx="8519100" cy="827100"/>
            <a:chOff x="323851" y="1085670"/>
            <a:chExt cx="8519100" cy="827100"/>
          </a:xfrm>
        </p:grpSpPr>
        <p:sp>
          <p:nvSpPr>
            <p:cNvPr id="1190" name="Google Shape;1190;p54"/>
            <p:cNvSpPr/>
            <p:nvPr/>
          </p:nvSpPr>
          <p:spPr>
            <a:xfrm>
              <a:off x="323851" y="1085670"/>
              <a:ext cx="8519100" cy="827100"/>
            </a:xfrm>
            <a:prstGeom prst="roundRect">
              <a:avLst>
                <a:gd name="adj" fmla="val 0"/>
              </a:avLst>
            </a:prstGeom>
            <a:solidFill>
              <a:srgbClr val="CEECF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567"/>
                <a:buFont typeface="Arial"/>
                <a:buNone/>
              </a:pPr>
              <a:endParaRPr sz="2567" b="0" i="0" u="none" strike="noStrike" cap="none">
                <a:solidFill>
                  <a:srgbClr val="000000"/>
                </a:solidFill>
                <a:latin typeface="Arial"/>
                <a:ea typeface="Arial"/>
                <a:cs typeface="Arial"/>
                <a:sym typeface="Arial"/>
              </a:endParaRPr>
            </a:p>
          </p:txBody>
        </p:sp>
        <p:sp>
          <p:nvSpPr>
            <p:cNvPr id="1191" name="Google Shape;1191;p54"/>
            <p:cNvSpPr txBox="1"/>
            <p:nvPr/>
          </p:nvSpPr>
          <p:spPr>
            <a:xfrm>
              <a:off x="411325" y="1332300"/>
              <a:ext cx="7463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 sz="1400" b="1" i="0" u="none" strike="noStrike" cap="none">
                  <a:solidFill>
                    <a:schemeClr val="dk1"/>
                  </a:solidFill>
                  <a:latin typeface="Noto Sans"/>
                  <a:ea typeface="Noto Sans"/>
                  <a:cs typeface="Noto Sans"/>
                  <a:sym typeface="Noto Sans"/>
                </a:rPr>
                <a:t>地方公共団体は、私たちのふだんの暮らしに結びついた公共サービスを行っています。</a:t>
              </a:r>
              <a:endParaRPr sz="1400" b="1" i="0" u="none" strike="noStrike" cap="none">
                <a:solidFill>
                  <a:schemeClr val="dk1"/>
                </a:solidFill>
                <a:latin typeface="Noto Sans"/>
                <a:ea typeface="Noto Sans"/>
                <a:cs typeface="Noto Sans"/>
                <a:sym typeface="Noto Sans"/>
              </a:endParaRPr>
            </a:p>
          </p:txBody>
        </p:sp>
      </p:grpSp>
      <p:pic>
        <p:nvPicPr>
          <p:cNvPr id="1192" name="Google Shape;1192;p54"/>
          <p:cNvPicPr preferRelativeResize="0"/>
          <p:nvPr/>
        </p:nvPicPr>
        <p:blipFill rotWithShape="1">
          <a:blip r:embed="rId3">
            <a:alphaModFix/>
          </a:blip>
          <a:srcRect/>
          <a:stretch/>
        </p:blipFill>
        <p:spPr>
          <a:xfrm>
            <a:off x="7601021" y="811947"/>
            <a:ext cx="1323956" cy="1500329"/>
          </a:xfrm>
          <a:prstGeom prst="rect">
            <a:avLst/>
          </a:prstGeom>
          <a:noFill/>
          <a:ln>
            <a:noFill/>
          </a:ln>
        </p:spPr>
      </p:pic>
      <p:grpSp>
        <p:nvGrpSpPr>
          <p:cNvPr id="1193" name="Google Shape;1193;p54"/>
          <p:cNvGrpSpPr/>
          <p:nvPr/>
        </p:nvGrpSpPr>
        <p:grpSpPr>
          <a:xfrm>
            <a:off x="201109" y="2015801"/>
            <a:ext cx="8417578" cy="4716624"/>
            <a:chOff x="201109" y="2015801"/>
            <a:chExt cx="8417578" cy="4716624"/>
          </a:xfrm>
        </p:grpSpPr>
        <p:grpSp>
          <p:nvGrpSpPr>
            <p:cNvPr id="1194" name="Google Shape;1194;p54"/>
            <p:cNvGrpSpPr/>
            <p:nvPr/>
          </p:nvGrpSpPr>
          <p:grpSpPr>
            <a:xfrm>
              <a:off x="456987" y="2015801"/>
              <a:ext cx="7396538" cy="589174"/>
              <a:chOff x="456987" y="2015801"/>
              <a:chExt cx="7396538" cy="589174"/>
            </a:xfrm>
          </p:grpSpPr>
          <p:grpSp>
            <p:nvGrpSpPr>
              <p:cNvPr id="1195" name="Google Shape;1195;p54"/>
              <p:cNvGrpSpPr/>
              <p:nvPr/>
            </p:nvGrpSpPr>
            <p:grpSpPr>
              <a:xfrm>
                <a:off x="998300" y="2106975"/>
                <a:ext cx="6855225" cy="498000"/>
                <a:chOff x="998300" y="2106975"/>
                <a:chExt cx="6855225" cy="498000"/>
              </a:xfrm>
            </p:grpSpPr>
            <p:sp>
              <p:nvSpPr>
                <p:cNvPr id="1196" name="Google Shape;1196;p54"/>
                <p:cNvSpPr/>
                <p:nvPr/>
              </p:nvSpPr>
              <p:spPr>
                <a:xfrm>
                  <a:off x="998300" y="2106975"/>
                  <a:ext cx="6763200" cy="498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Noto Sans"/>
                    <a:ea typeface="Noto Sans"/>
                    <a:cs typeface="Noto Sans"/>
                    <a:sym typeface="Noto Sans"/>
                  </a:endParaRPr>
                </a:p>
              </p:txBody>
            </p:sp>
            <p:sp>
              <p:nvSpPr>
                <p:cNvPr id="1197" name="Google Shape;1197;p54"/>
                <p:cNvSpPr txBox="1"/>
                <p:nvPr/>
              </p:nvSpPr>
              <p:spPr>
                <a:xfrm>
                  <a:off x="1050125" y="2167213"/>
                  <a:ext cx="6803400" cy="354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 sz="1200" b="1" i="0" u="none" strike="noStrike" cap="none">
                      <a:solidFill>
                        <a:srgbClr val="005BAD"/>
                      </a:solidFill>
                      <a:latin typeface="Noto Sans"/>
                      <a:ea typeface="Noto Sans"/>
                      <a:cs typeface="Noto Sans"/>
                      <a:sym typeface="Noto Sans"/>
                    </a:rPr>
                    <a:t>地方公共団体では </a:t>
                  </a:r>
                  <a:r>
                    <a:rPr lang="ja" sz="1600" b="1" i="0" u="none" strike="noStrike" cap="none">
                      <a:solidFill>
                        <a:srgbClr val="FF0000"/>
                      </a:solidFill>
                      <a:latin typeface="Noto Sans"/>
                      <a:ea typeface="Noto Sans"/>
                      <a:cs typeface="Noto Sans"/>
                      <a:sym typeface="Noto Sans"/>
                    </a:rPr>
                    <a:t>住民が安全で快適なくらしを送るため</a:t>
                  </a:r>
                  <a:r>
                    <a:rPr lang="ja" sz="1700" b="1" i="0" u="none" strike="noStrike" cap="none">
                      <a:solidFill>
                        <a:srgbClr val="FF0000"/>
                      </a:solidFill>
                      <a:latin typeface="Noto Sans"/>
                      <a:ea typeface="Noto Sans"/>
                      <a:cs typeface="Noto Sans"/>
                      <a:sym typeface="Noto Sans"/>
                    </a:rPr>
                    <a:t> </a:t>
                  </a:r>
                  <a:r>
                    <a:rPr lang="ja" sz="1200" b="1" i="0" u="none" strike="noStrike" cap="none">
                      <a:solidFill>
                        <a:srgbClr val="005BAD"/>
                      </a:solidFill>
                      <a:latin typeface="Noto Sans"/>
                      <a:ea typeface="Noto Sans"/>
                      <a:cs typeface="Noto Sans"/>
                      <a:sym typeface="Noto Sans"/>
                    </a:rPr>
                    <a:t>に税金が使われています。</a:t>
                  </a:r>
                  <a:endParaRPr sz="1200" b="1" i="0" u="none" strike="noStrike" cap="none">
                    <a:solidFill>
                      <a:srgbClr val="005BAD"/>
                    </a:solidFill>
                    <a:latin typeface="Noto Sans"/>
                    <a:ea typeface="Noto Sans"/>
                    <a:cs typeface="Noto Sans"/>
                    <a:sym typeface="Noto Sans"/>
                  </a:endParaRPr>
                </a:p>
              </p:txBody>
            </p:sp>
          </p:grpSp>
          <p:grpSp>
            <p:nvGrpSpPr>
              <p:cNvPr id="1198" name="Google Shape;1198;p54"/>
              <p:cNvGrpSpPr/>
              <p:nvPr/>
            </p:nvGrpSpPr>
            <p:grpSpPr>
              <a:xfrm>
                <a:off x="456987" y="2015801"/>
                <a:ext cx="1239679" cy="303180"/>
                <a:chOff x="1090096" y="2082472"/>
                <a:chExt cx="1239679" cy="303180"/>
              </a:xfrm>
            </p:grpSpPr>
            <p:grpSp>
              <p:nvGrpSpPr>
                <p:cNvPr id="1199" name="Google Shape;1199;p54"/>
                <p:cNvGrpSpPr/>
                <p:nvPr/>
              </p:nvGrpSpPr>
              <p:grpSpPr>
                <a:xfrm>
                  <a:off x="1090096" y="2082472"/>
                  <a:ext cx="1239679" cy="303180"/>
                  <a:chOff x="1084416" y="2083055"/>
                  <a:chExt cx="1239679" cy="303180"/>
                </a:xfrm>
              </p:grpSpPr>
              <p:sp>
                <p:nvSpPr>
                  <p:cNvPr id="1200" name="Google Shape;1200;p54"/>
                  <p:cNvSpPr/>
                  <p:nvPr/>
                </p:nvSpPr>
                <p:spPr>
                  <a:xfrm rot="-298439">
                    <a:off x="1090092" y="2135958"/>
                    <a:ext cx="1228326" cy="184287"/>
                  </a:xfrm>
                  <a:prstGeom prst="roundRect">
                    <a:avLst>
                      <a:gd name="adj" fmla="val 50000"/>
                    </a:avLst>
                  </a:prstGeom>
                  <a:solidFill>
                    <a:srgbClr val="015BA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005BAD"/>
                      </a:solidFill>
                      <a:latin typeface="Noto Sans"/>
                      <a:ea typeface="Noto Sans"/>
                      <a:cs typeface="Noto Sans"/>
                      <a:sym typeface="Noto Sans"/>
                    </a:endParaRPr>
                  </a:p>
                </p:txBody>
              </p:sp>
              <p:sp>
                <p:nvSpPr>
                  <p:cNvPr id="1201" name="Google Shape;1201;p54"/>
                  <p:cNvSpPr/>
                  <p:nvPr/>
                </p:nvSpPr>
                <p:spPr>
                  <a:xfrm rot="10423050">
                    <a:off x="1630890" y="2317351"/>
                    <a:ext cx="98693" cy="63675"/>
                  </a:xfrm>
                  <a:prstGeom prst="triangle">
                    <a:avLst>
                      <a:gd name="adj" fmla="val 50000"/>
                    </a:avLst>
                  </a:prstGeom>
                  <a:solidFill>
                    <a:srgbClr val="015BA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Noto Sans"/>
                      <a:ea typeface="Noto Sans"/>
                      <a:cs typeface="Noto Sans"/>
                      <a:sym typeface="Noto Sans"/>
                    </a:endParaRPr>
                  </a:p>
                </p:txBody>
              </p:sp>
            </p:grpSp>
            <p:sp>
              <p:nvSpPr>
                <p:cNvPr id="1202" name="Google Shape;1202;p54"/>
                <p:cNvSpPr txBox="1"/>
                <p:nvPr/>
              </p:nvSpPr>
              <p:spPr>
                <a:xfrm rot="-325425">
                  <a:off x="1196807" y="2157418"/>
                  <a:ext cx="1031518" cy="12325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ja" sz="800" b="1" i="0" u="none" strike="noStrike" cap="none">
                      <a:solidFill>
                        <a:schemeClr val="lt1"/>
                      </a:solidFill>
                      <a:latin typeface="Noto Sans"/>
                      <a:ea typeface="Noto Sans"/>
                      <a:cs typeface="Noto Sans"/>
                      <a:sym typeface="Noto Sans"/>
                    </a:rPr>
                    <a:t>グラフから見えてくる</a:t>
                  </a:r>
                  <a:endParaRPr sz="800" b="1" i="0" u="none" strike="noStrike" cap="none">
                    <a:solidFill>
                      <a:schemeClr val="lt1"/>
                    </a:solidFill>
                    <a:latin typeface="Noto Sans"/>
                    <a:ea typeface="Noto Sans"/>
                    <a:cs typeface="Noto Sans"/>
                    <a:sym typeface="Noto Sans"/>
                  </a:endParaRPr>
                </a:p>
              </p:txBody>
            </p:sp>
          </p:grpSp>
        </p:grpSp>
        <p:grpSp>
          <p:nvGrpSpPr>
            <p:cNvPr id="1203" name="Google Shape;1203;p54"/>
            <p:cNvGrpSpPr/>
            <p:nvPr/>
          </p:nvGrpSpPr>
          <p:grpSpPr>
            <a:xfrm>
              <a:off x="201109" y="2712683"/>
              <a:ext cx="8417578" cy="4019742"/>
              <a:chOff x="201109" y="2712683"/>
              <a:chExt cx="8417578" cy="4019742"/>
            </a:xfrm>
          </p:grpSpPr>
          <p:pic>
            <p:nvPicPr>
              <p:cNvPr id="1204" name="Google Shape;1204;p54"/>
              <p:cNvPicPr preferRelativeResize="0"/>
              <p:nvPr/>
            </p:nvPicPr>
            <p:blipFill rotWithShape="1">
              <a:blip r:embed="rId4">
                <a:alphaModFix/>
              </a:blip>
              <a:srcRect/>
              <a:stretch/>
            </p:blipFill>
            <p:spPr>
              <a:xfrm>
                <a:off x="201109" y="2990709"/>
                <a:ext cx="4592400" cy="3631800"/>
              </a:xfrm>
              <a:prstGeom prst="rect">
                <a:avLst/>
              </a:prstGeom>
              <a:noFill/>
              <a:ln>
                <a:noFill/>
              </a:ln>
            </p:spPr>
          </p:pic>
          <p:grpSp>
            <p:nvGrpSpPr>
              <p:cNvPr id="1205" name="Google Shape;1205;p54"/>
              <p:cNvGrpSpPr/>
              <p:nvPr/>
            </p:nvGrpSpPr>
            <p:grpSpPr>
              <a:xfrm>
                <a:off x="4289702" y="2966183"/>
                <a:ext cx="864276" cy="3452302"/>
                <a:chOff x="4308200" y="3089426"/>
                <a:chExt cx="864276" cy="3297013"/>
              </a:xfrm>
            </p:grpSpPr>
            <p:cxnSp>
              <p:nvCxnSpPr>
                <p:cNvPr id="1206" name="Google Shape;1206;p54"/>
                <p:cNvCxnSpPr/>
                <p:nvPr/>
              </p:nvCxnSpPr>
              <p:spPr>
                <a:xfrm rot="10800000">
                  <a:off x="4981676" y="3089426"/>
                  <a:ext cx="190800" cy="0"/>
                </a:xfrm>
                <a:prstGeom prst="straightConnector1">
                  <a:avLst/>
                </a:prstGeom>
                <a:noFill/>
                <a:ln w="12700" cap="flat" cmpd="sng">
                  <a:solidFill>
                    <a:schemeClr val="dk1"/>
                  </a:solidFill>
                  <a:prstDash val="solid"/>
                  <a:miter lim="800000"/>
                  <a:headEnd type="none" w="sm" len="sm"/>
                  <a:tailEnd type="none" w="sm" len="sm"/>
                </a:ln>
              </p:spPr>
            </p:cxnSp>
            <p:cxnSp>
              <p:nvCxnSpPr>
                <p:cNvPr id="1207" name="Google Shape;1207;p54"/>
                <p:cNvCxnSpPr/>
                <p:nvPr/>
              </p:nvCxnSpPr>
              <p:spPr>
                <a:xfrm>
                  <a:off x="4308200" y="4721856"/>
                  <a:ext cx="680700" cy="0"/>
                </a:xfrm>
                <a:prstGeom prst="straightConnector1">
                  <a:avLst/>
                </a:prstGeom>
                <a:noFill/>
                <a:ln w="12700" cap="flat" cmpd="sng">
                  <a:solidFill>
                    <a:schemeClr val="dk1"/>
                  </a:solidFill>
                  <a:prstDash val="solid"/>
                  <a:miter lim="800000"/>
                  <a:headEnd type="none" w="sm" len="sm"/>
                  <a:tailEnd type="none" w="sm" len="sm"/>
                </a:ln>
              </p:spPr>
            </p:cxnSp>
            <p:cxnSp>
              <p:nvCxnSpPr>
                <p:cNvPr id="1208" name="Google Shape;1208;p54"/>
                <p:cNvCxnSpPr/>
                <p:nvPr/>
              </p:nvCxnSpPr>
              <p:spPr>
                <a:xfrm rot="10800000">
                  <a:off x="4981676" y="6386439"/>
                  <a:ext cx="190800" cy="0"/>
                </a:xfrm>
                <a:prstGeom prst="straightConnector1">
                  <a:avLst/>
                </a:prstGeom>
                <a:noFill/>
                <a:ln w="12700" cap="flat" cmpd="sng">
                  <a:solidFill>
                    <a:schemeClr val="dk1"/>
                  </a:solidFill>
                  <a:prstDash val="solid"/>
                  <a:miter lim="800000"/>
                  <a:headEnd type="none" w="sm" len="sm"/>
                  <a:tailEnd type="none" w="sm" len="sm"/>
                </a:ln>
              </p:spPr>
            </p:cxnSp>
            <p:cxnSp>
              <p:nvCxnSpPr>
                <p:cNvPr id="1209" name="Google Shape;1209;p54"/>
                <p:cNvCxnSpPr/>
                <p:nvPr/>
              </p:nvCxnSpPr>
              <p:spPr>
                <a:xfrm>
                  <a:off x="4987925" y="3089426"/>
                  <a:ext cx="0" cy="3297000"/>
                </a:xfrm>
                <a:prstGeom prst="straightConnector1">
                  <a:avLst/>
                </a:prstGeom>
                <a:noFill/>
                <a:ln w="12700" cap="flat" cmpd="sng">
                  <a:solidFill>
                    <a:schemeClr val="dk1"/>
                  </a:solidFill>
                  <a:prstDash val="solid"/>
                  <a:miter lim="800000"/>
                  <a:headEnd type="none" w="sm" len="sm"/>
                  <a:tailEnd type="none" w="sm" len="sm"/>
                </a:ln>
              </p:spPr>
            </p:cxnSp>
          </p:grpSp>
          <p:sp>
            <p:nvSpPr>
              <p:cNvPr id="1210" name="Google Shape;1210;p54"/>
              <p:cNvSpPr/>
              <p:nvPr/>
            </p:nvSpPr>
            <p:spPr>
              <a:xfrm>
                <a:off x="214625" y="6575825"/>
                <a:ext cx="3910800" cy="156600"/>
              </a:xfrm>
              <a:prstGeom prst="roundRect">
                <a:avLst>
                  <a:gd name="adj" fmla="val 0"/>
                </a:avLst>
              </a:prstGeom>
              <a:noFill/>
              <a:ln>
                <a:noFill/>
              </a:ln>
            </p:spPr>
            <p:txBody>
              <a:bodyPr spcFirstLastPara="1" wrap="square" lIns="91425" tIns="45700" rIns="91425" bIns="45700" anchor="ctr" anchorCtr="0">
                <a:noAutofit/>
              </a:bodyPr>
              <a:lstStyle/>
              <a:p>
                <a:pPr marL="0" marR="0" lvl="0" indent="0" algn="l" rtl="0">
                  <a:lnSpc>
                    <a:spcPct val="130000"/>
                  </a:lnSpc>
                  <a:spcBef>
                    <a:spcPts val="0"/>
                  </a:spcBef>
                  <a:spcAft>
                    <a:spcPts val="0"/>
                  </a:spcAft>
                  <a:buClr>
                    <a:srgbClr val="000000"/>
                  </a:buClr>
                  <a:buSzPts val="800"/>
                  <a:buFont typeface="Arial"/>
                  <a:buNone/>
                </a:pPr>
                <a:r>
                  <a:rPr lang="ja" sz="800" b="0" i="0" u="none" strike="noStrike" cap="none">
                    <a:solidFill>
                      <a:schemeClr val="dk1"/>
                    </a:solidFill>
                    <a:latin typeface="Noto Sans"/>
                    <a:ea typeface="Noto Sans"/>
                    <a:cs typeface="Noto Sans"/>
                    <a:sym typeface="Noto Sans"/>
                  </a:rPr>
                  <a:t>※各グラフの割合は端数処理のため、合計が100％にならない場合があります</a:t>
                </a:r>
                <a:endParaRPr sz="800" b="0" i="0" u="none" strike="noStrike" cap="none">
                  <a:solidFill>
                    <a:schemeClr val="dk1"/>
                  </a:solidFill>
                  <a:latin typeface="Noto Sans"/>
                  <a:ea typeface="Noto Sans"/>
                  <a:cs typeface="Noto Sans"/>
                  <a:sym typeface="Noto Sans"/>
                </a:endParaRPr>
              </a:p>
            </p:txBody>
          </p:sp>
          <p:sp>
            <p:nvSpPr>
              <p:cNvPr id="1211" name="Google Shape;1211;p54"/>
              <p:cNvSpPr txBox="1"/>
              <p:nvPr/>
            </p:nvSpPr>
            <p:spPr>
              <a:xfrm>
                <a:off x="2885949" y="3736156"/>
                <a:ext cx="626400" cy="3540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ja" sz="1300" b="1" i="0" u="none" strike="noStrike" cap="none">
                    <a:solidFill>
                      <a:schemeClr val="dk1"/>
                    </a:solidFill>
                    <a:latin typeface="Noto Sans"/>
                    <a:ea typeface="Noto Sans"/>
                    <a:cs typeface="Noto Sans"/>
                    <a:sym typeface="Noto Sans"/>
                  </a:rPr>
                  <a:t>教育費</a:t>
                </a:r>
                <a:endParaRPr sz="1300" b="1" i="0" u="none" strike="noStrike" cap="none">
                  <a:solidFill>
                    <a:schemeClr val="dk1"/>
                  </a:solidFill>
                  <a:latin typeface="Noto Sans"/>
                  <a:ea typeface="Noto Sans"/>
                  <a:cs typeface="Noto Sans"/>
                  <a:sym typeface="Noto Sans"/>
                </a:endParaRPr>
              </a:p>
              <a:p>
                <a:pPr marL="0" marR="0" lvl="0" indent="0" algn="ctr"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20.8%</a:t>
                </a:r>
                <a:endParaRPr sz="1400" b="1" i="0" u="none" strike="noStrike" cap="none">
                  <a:solidFill>
                    <a:srgbClr val="000000"/>
                  </a:solidFill>
                  <a:latin typeface="Noto Sans"/>
                  <a:ea typeface="Noto Sans"/>
                  <a:cs typeface="Noto Sans"/>
                  <a:sym typeface="Noto Sans"/>
                </a:endParaRPr>
              </a:p>
            </p:txBody>
          </p:sp>
          <p:grpSp>
            <p:nvGrpSpPr>
              <p:cNvPr id="1212" name="Google Shape;1212;p54"/>
              <p:cNvGrpSpPr/>
              <p:nvPr/>
            </p:nvGrpSpPr>
            <p:grpSpPr>
              <a:xfrm>
                <a:off x="1766563" y="4074768"/>
                <a:ext cx="1454451" cy="1454451"/>
                <a:chOff x="1713891" y="4090100"/>
                <a:chExt cx="1418700" cy="1418700"/>
              </a:xfrm>
            </p:grpSpPr>
            <p:sp>
              <p:nvSpPr>
                <p:cNvPr id="1213" name="Google Shape;1213;p54"/>
                <p:cNvSpPr/>
                <p:nvPr/>
              </p:nvSpPr>
              <p:spPr>
                <a:xfrm>
                  <a:off x="1713891" y="4090100"/>
                  <a:ext cx="1418700" cy="14187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1214" name="Google Shape;1214;p54"/>
                <p:cNvSpPr txBox="1"/>
                <p:nvPr/>
              </p:nvSpPr>
              <p:spPr>
                <a:xfrm>
                  <a:off x="1932873" y="4542667"/>
                  <a:ext cx="980700" cy="501000"/>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Clr>
                      <a:srgbClr val="000000"/>
                    </a:buClr>
                    <a:buSzPts val="1600"/>
                    <a:buFont typeface="Arial"/>
                    <a:buNone/>
                  </a:pPr>
                  <a:r>
                    <a:rPr lang="ja" sz="1600" b="1" i="0" u="none" strike="noStrike" cap="none">
                      <a:solidFill>
                        <a:srgbClr val="FF0000"/>
                      </a:solidFill>
                      <a:latin typeface="Noto Sans"/>
                      <a:ea typeface="Noto Sans"/>
                      <a:cs typeface="Noto Sans"/>
                      <a:sym typeface="Noto Sans"/>
                    </a:rPr>
                    <a:t>歳出</a:t>
                  </a:r>
                  <a:r>
                    <a:rPr lang="ja" sz="1600" b="1" i="0" u="none" strike="noStrike" cap="none">
                      <a:solidFill>
                        <a:srgbClr val="000000"/>
                      </a:solidFill>
                      <a:latin typeface="Noto Sans"/>
                      <a:ea typeface="Noto Sans"/>
                      <a:cs typeface="Noto Sans"/>
                      <a:sym typeface="Noto Sans"/>
                    </a:rPr>
                    <a:t>総額</a:t>
                  </a:r>
                  <a:endParaRPr sz="1600" b="1" i="0" u="none" strike="noStrike" cap="none">
                    <a:solidFill>
                      <a:schemeClr val="dk1"/>
                    </a:solidFill>
                    <a:latin typeface="Noto Sans"/>
                    <a:ea typeface="Noto Sans"/>
                    <a:cs typeface="Noto Sans"/>
                    <a:sym typeface="Noto Sans"/>
                  </a:endParaRPr>
                </a:p>
                <a:p>
                  <a:pPr marL="0" marR="0" lvl="0" indent="0" algn="ctr" rtl="0">
                    <a:lnSpc>
                      <a:spcPct val="80000"/>
                    </a:lnSpc>
                    <a:spcBef>
                      <a:spcPts val="500"/>
                    </a:spcBef>
                    <a:spcAft>
                      <a:spcPts val="0"/>
                    </a:spcAft>
                    <a:buClr>
                      <a:srgbClr val="000000"/>
                    </a:buClr>
                    <a:buSzPts val="1300"/>
                    <a:buFont typeface="Arial"/>
                    <a:buNone/>
                  </a:pPr>
                  <a:r>
                    <a:rPr lang="ja" sz="1300" b="1" i="0" u="none" strike="noStrike" cap="none">
                      <a:solidFill>
                        <a:srgbClr val="000000"/>
                      </a:solidFill>
                      <a:latin typeface="Noto Sans"/>
                      <a:ea typeface="Noto Sans"/>
                      <a:cs typeface="Noto Sans"/>
                      <a:sym typeface="Noto Sans"/>
                    </a:rPr>
                    <a:t>8,051億円</a:t>
                  </a:r>
                  <a:endParaRPr sz="1300" b="1" i="0" u="none" strike="noStrike" cap="none">
                    <a:solidFill>
                      <a:schemeClr val="dk1"/>
                    </a:solidFill>
                    <a:latin typeface="Noto Sans"/>
                    <a:ea typeface="Noto Sans"/>
                    <a:cs typeface="Noto Sans"/>
                    <a:sym typeface="Noto Sans"/>
                  </a:endParaRPr>
                </a:p>
              </p:txBody>
            </p:sp>
          </p:grpSp>
          <p:sp>
            <p:nvSpPr>
              <p:cNvPr id="1215" name="Google Shape;1215;p54"/>
              <p:cNvSpPr txBox="1"/>
              <p:nvPr/>
            </p:nvSpPr>
            <p:spPr>
              <a:xfrm>
                <a:off x="5314126" y="2856050"/>
                <a:ext cx="2593800" cy="246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 sz="1600" b="1" i="0" u="none" strike="noStrike" cap="none">
                    <a:solidFill>
                      <a:schemeClr val="dk1"/>
                    </a:solidFill>
                    <a:latin typeface="Noto Sans"/>
                    <a:ea typeface="Noto Sans"/>
                    <a:cs typeface="Noto Sans"/>
                    <a:sym typeface="Noto Sans"/>
                  </a:rPr>
                  <a:t>三重県の</a:t>
                </a:r>
                <a:r>
                  <a:rPr lang="ja" sz="1600" b="1" i="0" u="none" strike="noStrike" cap="none">
                    <a:solidFill>
                      <a:srgbClr val="FF0000"/>
                    </a:solidFill>
                    <a:latin typeface="Noto Sans"/>
                    <a:ea typeface="Noto Sans"/>
                    <a:cs typeface="Noto Sans"/>
                    <a:sym typeface="Noto Sans"/>
                  </a:rPr>
                  <a:t>歳出</a:t>
                </a:r>
                <a:r>
                  <a:rPr lang="ja" sz="1600" b="1" i="0" u="none" strike="noStrike" cap="none">
                    <a:solidFill>
                      <a:schemeClr val="dk1"/>
                    </a:solidFill>
                    <a:latin typeface="Noto Sans"/>
                    <a:ea typeface="Noto Sans"/>
                    <a:cs typeface="Noto Sans"/>
                    <a:sym typeface="Noto Sans"/>
                  </a:rPr>
                  <a:t>の内訳</a:t>
                </a:r>
                <a:endParaRPr sz="1400" b="1" i="0" u="none" strike="noStrike" cap="none">
                  <a:solidFill>
                    <a:srgbClr val="000000"/>
                  </a:solidFill>
                  <a:latin typeface="Noto Sans"/>
                  <a:ea typeface="Noto Sans"/>
                  <a:cs typeface="Noto Sans"/>
                  <a:sym typeface="Noto Sans"/>
                </a:endParaRPr>
              </a:p>
            </p:txBody>
          </p:sp>
          <p:sp>
            <p:nvSpPr>
              <p:cNvPr id="1216" name="Google Shape;1216;p54"/>
              <p:cNvSpPr txBox="1"/>
              <p:nvPr/>
            </p:nvSpPr>
            <p:spPr>
              <a:xfrm>
                <a:off x="5132168" y="3049875"/>
                <a:ext cx="26970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100"/>
                  <a:buFont typeface="Arial"/>
                  <a:buNone/>
                </a:pPr>
                <a:r>
                  <a:rPr lang="ja" sz="1100" b="1" i="0" u="none" strike="noStrike" cap="none">
                    <a:solidFill>
                      <a:schemeClr val="dk1"/>
                    </a:solidFill>
                    <a:latin typeface="Noto Sans"/>
                    <a:ea typeface="Noto Sans"/>
                    <a:cs typeface="Noto Sans"/>
                    <a:sym typeface="Noto Sans"/>
                  </a:rPr>
                  <a:t>（令和６年度当初予算）</a:t>
                </a:r>
                <a:endParaRPr sz="1400" b="1" i="0" u="none" strike="noStrike" cap="none">
                  <a:solidFill>
                    <a:srgbClr val="000000"/>
                  </a:solidFill>
                  <a:latin typeface="Noto Sans"/>
                  <a:ea typeface="Noto Sans"/>
                  <a:cs typeface="Noto Sans"/>
                  <a:sym typeface="Noto Sans"/>
                </a:endParaRPr>
              </a:p>
            </p:txBody>
          </p:sp>
          <p:sp>
            <p:nvSpPr>
              <p:cNvPr id="1217" name="Google Shape;1217;p54"/>
              <p:cNvSpPr txBox="1"/>
              <p:nvPr/>
            </p:nvSpPr>
            <p:spPr>
              <a:xfrm>
                <a:off x="1293076" y="5532194"/>
                <a:ext cx="930600" cy="3540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ja" sz="1300" b="1" i="0" u="none" strike="noStrike" cap="none">
                    <a:solidFill>
                      <a:schemeClr val="dk1"/>
                    </a:solidFill>
                    <a:latin typeface="Noto Sans"/>
                    <a:ea typeface="Noto Sans"/>
                    <a:cs typeface="Noto Sans"/>
                    <a:sym typeface="Noto Sans"/>
                  </a:rPr>
                  <a:t>公債費</a:t>
                </a:r>
                <a:endParaRPr sz="1300" b="1" i="0" u="none" strike="noStrike" cap="none">
                  <a:solidFill>
                    <a:schemeClr val="dk1"/>
                  </a:solidFill>
                  <a:latin typeface="Noto Sans"/>
                  <a:ea typeface="Noto Sans"/>
                  <a:cs typeface="Noto Sans"/>
                  <a:sym typeface="Noto Sans"/>
                </a:endParaRPr>
              </a:p>
              <a:p>
                <a:pPr marL="0" marR="0" lvl="0" indent="0" algn="ctr"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13.8%</a:t>
                </a:r>
                <a:endParaRPr sz="1400" b="1" i="0" u="none" strike="noStrike" cap="none">
                  <a:solidFill>
                    <a:srgbClr val="000000"/>
                  </a:solidFill>
                  <a:latin typeface="Noto Sans"/>
                  <a:ea typeface="Noto Sans"/>
                  <a:cs typeface="Noto Sans"/>
                  <a:sym typeface="Noto Sans"/>
                </a:endParaRPr>
              </a:p>
            </p:txBody>
          </p:sp>
          <p:sp>
            <p:nvSpPr>
              <p:cNvPr id="1218" name="Google Shape;1218;p54"/>
              <p:cNvSpPr txBox="1"/>
              <p:nvPr/>
            </p:nvSpPr>
            <p:spPr>
              <a:xfrm>
                <a:off x="1007840" y="4788202"/>
                <a:ext cx="625500" cy="3540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ja" sz="1300" b="1" i="0" u="none" strike="noStrike" cap="none">
                    <a:solidFill>
                      <a:schemeClr val="dk1"/>
                    </a:solidFill>
                    <a:latin typeface="Noto Sans"/>
                    <a:ea typeface="Noto Sans"/>
                    <a:cs typeface="Noto Sans"/>
                    <a:sym typeface="Noto Sans"/>
                  </a:rPr>
                  <a:t>土木費</a:t>
                </a:r>
                <a:endParaRPr sz="1300" b="1" i="0" u="none" strike="noStrike" cap="none">
                  <a:solidFill>
                    <a:schemeClr val="dk1"/>
                  </a:solidFill>
                  <a:latin typeface="Noto Sans"/>
                  <a:ea typeface="Noto Sans"/>
                  <a:cs typeface="Noto Sans"/>
                  <a:sym typeface="Noto Sans"/>
                </a:endParaRPr>
              </a:p>
              <a:p>
                <a:pPr marL="0" marR="0" lvl="0" indent="0" algn="ctr"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10.6%</a:t>
                </a:r>
                <a:endParaRPr sz="1400" b="1" i="0" u="none" strike="noStrike" cap="none">
                  <a:solidFill>
                    <a:srgbClr val="000000"/>
                  </a:solidFill>
                  <a:latin typeface="Noto Sans"/>
                  <a:ea typeface="Noto Sans"/>
                  <a:cs typeface="Noto Sans"/>
                  <a:sym typeface="Noto Sans"/>
                </a:endParaRPr>
              </a:p>
            </p:txBody>
          </p:sp>
          <p:sp>
            <p:nvSpPr>
              <p:cNvPr id="1219" name="Google Shape;1219;p54"/>
              <p:cNvSpPr txBox="1"/>
              <p:nvPr/>
            </p:nvSpPr>
            <p:spPr>
              <a:xfrm>
                <a:off x="626806" y="4241875"/>
                <a:ext cx="844200" cy="153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警察費5.7%</a:t>
                </a:r>
                <a:endParaRPr sz="1400" b="1" i="0" u="none" strike="noStrike" cap="none">
                  <a:solidFill>
                    <a:srgbClr val="000000"/>
                  </a:solidFill>
                  <a:latin typeface="Noto Sans"/>
                  <a:ea typeface="Noto Sans"/>
                  <a:cs typeface="Noto Sans"/>
                  <a:sym typeface="Noto Sans"/>
                </a:endParaRPr>
              </a:p>
            </p:txBody>
          </p:sp>
          <p:sp>
            <p:nvSpPr>
              <p:cNvPr id="1220" name="Google Shape;1220;p54"/>
              <p:cNvSpPr txBox="1"/>
              <p:nvPr/>
            </p:nvSpPr>
            <p:spPr>
              <a:xfrm>
                <a:off x="626806" y="3637691"/>
                <a:ext cx="460200" cy="307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総務費</a:t>
                </a:r>
                <a:endParaRPr sz="1000" b="1" i="0" u="none" strike="noStrike" cap="none">
                  <a:solidFill>
                    <a:schemeClr val="dk1"/>
                  </a:solidFill>
                  <a:latin typeface="Noto Sans"/>
                  <a:ea typeface="Noto Sans"/>
                  <a:cs typeface="Noto Sans"/>
                  <a:sym typeface="Noto Sans"/>
                </a:endParaRPr>
              </a:p>
              <a:p>
                <a:pPr marL="0" marR="0" lvl="0" indent="0" algn="l"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5.4%</a:t>
                </a:r>
                <a:endParaRPr sz="1400" b="1" i="0" u="none" strike="noStrike" cap="none">
                  <a:solidFill>
                    <a:srgbClr val="000000"/>
                  </a:solidFill>
                  <a:latin typeface="Noto Sans"/>
                  <a:ea typeface="Noto Sans"/>
                  <a:cs typeface="Noto Sans"/>
                  <a:sym typeface="Noto Sans"/>
                </a:endParaRPr>
              </a:p>
            </p:txBody>
          </p:sp>
          <p:sp>
            <p:nvSpPr>
              <p:cNvPr id="1221" name="Google Shape;1221;p54"/>
              <p:cNvSpPr txBox="1"/>
              <p:nvPr/>
            </p:nvSpPr>
            <p:spPr>
              <a:xfrm>
                <a:off x="626806" y="2712683"/>
                <a:ext cx="684000" cy="153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商工費1.5%</a:t>
                </a:r>
                <a:endParaRPr sz="1000" b="1" i="0" u="none" strike="noStrike" cap="none">
                  <a:solidFill>
                    <a:schemeClr val="dk1"/>
                  </a:solidFill>
                  <a:latin typeface="Noto Sans"/>
                  <a:ea typeface="Noto Sans"/>
                  <a:cs typeface="Noto Sans"/>
                  <a:sym typeface="Noto Sans"/>
                </a:endParaRPr>
              </a:p>
            </p:txBody>
          </p:sp>
          <p:sp>
            <p:nvSpPr>
              <p:cNvPr id="1222" name="Google Shape;1222;p54"/>
              <p:cNvSpPr txBox="1"/>
              <p:nvPr/>
            </p:nvSpPr>
            <p:spPr>
              <a:xfrm>
                <a:off x="626806" y="2927725"/>
                <a:ext cx="994800" cy="153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衛生費3.8%</a:t>
                </a:r>
                <a:endParaRPr sz="1000" b="1" i="0" u="none" strike="noStrike" cap="none">
                  <a:solidFill>
                    <a:schemeClr val="dk1"/>
                  </a:solidFill>
                  <a:latin typeface="Noto Sans"/>
                  <a:ea typeface="Noto Sans"/>
                  <a:cs typeface="Noto Sans"/>
                  <a:sym typeface="Noto Sans"/>
                </a:endParaRPr>
              </a:p>
            </p:txBody>
          </p:sp>
          <p:sp>
            <p:nvSpPr>
              <p:cNvPr id="1223" name="Google Shape;1223;p54"/>
              <p:cNvSpPr txBox="1"/>
              <p:nvPr/>
            </p:nvSpPr>
            <p:spPr>
              <a:xfrm>
                <a:off x="626806" y="3167458"/>
                <a:ext cx="651300" cy="307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農林水産費</a:t>
                </a:r>
                <a:endParaRPr sz="1000" b="1" i="0" u="none" strike="noStrike" cap="none">
                  <a:solidFill>
                    <a:schemeClr val="dk1"/>
                  </a:solidFill>
                  <a:latin typeface="Noto Sans"/>
                  <a:ea typeface="Noto Sans"/>
                  <a:cs typeface="Noto Sans"/>
                  <a:sym typeface="Noto Sans"/>
                </a:endParaRPr>
              </a:p>
              <a:p>
                <a:pPr marL="0" marR="0" lvl="0" indent="0" algn="l"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4.4%</a:t>
                </a:r>
                <a:endParaRPr sz="1000" b="1" i="0" u="none" strike="noStrike" cap="none">
                  <a:solidFill>
                    <a:schemeClr val="dk1"/>
                  </a:solidFill>
                  <a:latin typeface="Noto Sans"/>
                  <a:ea typeface="Noto Sans"/>
                  <a:cs typeface="Noto Sans"/>
                  <a:sym typeface="Noto Sans"/>
                </a:endParaRPr>
              </a:p>
            </p:txBody>
          </p:sp>
          <p:sp>
            <p:nvSpPr>
              <p:cNvPr id="1224" name="Google Shape;1224;p54"/>
              <p:cNvSpPr txBox="1"/>
              <p:nvPr/>
            </p:nvSpPr>
            <p:spPr>
              <a:xfrm>
                <a:off x="2491723" y="2716175"/>
                <a:ext cx="1203000" cy="153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災害復旧費1.1%</a:t>
                </a:r>
                <a:endParaRPr sz="1000" b="1" i="0" u="none" strike="noStrike" cap="none">
                  <a:solidFill>
                    <a:schemeClr val="dk1"/>
                  </a:solidFill>
                  <a:latin typeface="Noto Sans"/>
                  <a:ea typeface="Noto Sans"/>
                  <a:cs typeface="Noto Sans"/>
                  <a:sym typeface="Noto Sans"/>
                </a:endParaRPr>
              </a:p>
            </p:txBody>
          </p:sp>
          <p:grpSp>
            <p:nvGrpSpPr>
              <p:cNvPr id="1225" name="Google Shape;1225;p54"/>
              <p:cNvGrpSpPr/>
              <p:nvPr/>
            </p:nvGrpSpPr>
            <p:grpSpPr>
              <a:xfrm>
                <a:off x="5303290" y="3991621"/>
                <a:ext cx="1478125" cy="186900"/>
                <a:chOff x="7223877" y="3380051"/>
                <a:chExt cx="1478125" cy="186900"/>
              </a:xfrm>
            </p:grpSpPr>
            <p:sp>
              <p:nvSpPr>
                <p:cNvPr id="1226" name="Google Shape;1226;p54"/>
                <p:cNvSpPr txBox="1"/>
                <p:nvPr/>
              </p:nvSpPr>
              <p:spPr>
                <a:xfrm>
                  <a:off x="8062402" y="3386775"/>
                  <a:ext cx="639600" cy="169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ja" sz="1100" b="1" i="0" u="none" strike="noStrike" cap="none">
                      <a:solidFill>
                        <a:schemeClr val="dk1"/>
                      </a:solidFill>
                      <a:latin typeface="Noto Sans"/>
                      <a:ea typeface="Noto Sans"/>
                      <a:cs typeface="Noto Sans"/>
                      <a:sym typeface="Noto Sans"/>
                    </a:rPr>
                    <a:t>1,353億円</a:t>
                  </a:r>
                  <a:endParaRPr sz="1100" b="1" i="0" u="none" strike="noStrike" cap="none">
                    <a:solidFill>
                      <a:schemeClr val="dk1"/>
                    </a:solidFill>
                    <a:latin typeface="Noto Sans"/>
                    <a:ea typeface="Noto Sans"/>
                    <a:cs typeface="Noto Sans"/>
                    <a:sym typeface="Noto Sans"/>
                  </a:endParaRPr>
                </a:p>
              </p:txBody>
            </p:sp>
            <p:sp>
              <p:nvSpPr>
                <p:cNvPr id="1227" name="Google Shape;1227;p54"/>
                <p:cNvSpPr txBox="1"/>
                <p:nvPr/>
              </p:nvSpPr>
              <p:spPr>
                <a:xfrm>
                  <a:off x="7415128" y="3395944"/>
                  <a:ext cx="551100" cy="153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諸支出金</a:t>
                  </a:r>
                  <a:endParaRPr sz="1400" b="1" i="0" u="none" strike="noStrike" cap="none">
                    <a:solidFill>
                      <a:srgbClr val="000000"/>
                    </a:solidFill>
                    <a:latin typeface="Noto Sans"/>
                    <a:ea typeface="Noto Sans"/>
                    <a:cs typeface="Noto Sans"/>
                    <a:sym typeface="Noto Sans"/>
                  </a:endParaRPr>
                </a:p>
              </p:txBody>
            </p:sp>
            <p:sp>
              <p:nvSpPr>
                <p:cNvPr id="1228" name="Google Shape;1228;p54"/>
                <p:cNvSpPr/>
                <p:nvPr/>
              </p:nvSpPr>
              <p:spPr>
                <a:xfrm>
                  <a:off x="7223877" y="3380051"/>
                  <a:ext cx="149700" cy="186900"/>
                </a:xfrm>
                <a:prstGeom prst="rect">
                  <a:avLst/>
                </a:prstGeom>
                <a:solidFill>
                  <a:srgbClr val="84949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grpSp>
          <p:grpSp>
            <p:nvGrpSpPr>
              <p:cNvPr id="1229" name="Google Shape;1229;p54"/>
              <p:cNvGrpSpPr/>
              <p:nvPr/>
            </p:nvGrpSpPr>
            <p:grpSpPr>
              <a:xfrm>
                <a:off x="6985496" y="3664523"/>
                <a:ext cx="1633191" cy="198556"/>
                <a:chOff x="7219226" y="3369015"/>
                <a:chExt cx="1633191" cy="198556"/>
              </a:xfrm>
            </p:grpSpPr>
            <p:sp>
              <p:nvSpPr>
                <p:cNvPr id="1230" name="Google Shape;1230;p54"/>
                <p:cNvSpPr txBox="1"/>
                <p:nvPr/>
              </p:nvSpPr>
              <p:spPr>
                <a:xfrm>
                  <a:off x="8306117" y="3369015"/>
                  <a:ext cx="546300" cy="169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ja" sz="1100" b="1" i="0" u="none" strike="noStrike" cap="none">
                      <a:solidFill>
                        <a:schemeClr val="dk1"/>
                      </a:solidFill>
                      <a:latin typeface="Noto Sans"/>
                      <a:ea typeface="Noto Sans"/>
                      <a:cs typeface="Noto Sans"/>
                      <a:sym typeface="Noto Sans"/>
                    </a:rPr>
                    <a:t>358億円</a:t>
                  </a:r>
                  <a:endParaRPr sz="1100" b="1" i="0" u="none" strike="noStrike" cap="none">
                    <a:solidFill>
                      <a:schemeClr val="dk1"/>
                    </a:solidFill>
                    <a:latin typeface="Noto Sans"/>
                    <a:ea typeface="Noto Sans"/>
                    <a:cs typeface="Noto Sans"/>
                    <a:sym typeface="Noto Sans"/>
                  </a:endParaRPr>
                </a:p>
              </p:txBody>
            </p:sp>
            <p:sp>
              <p:nvSpPr>
                <p:cNvPr id="1231" name="Google Shape;1231;p54"/>
                <p:cNvSpPr txBox="1"/>
                <p:nvPr/>
              </p:nvSpPr>
              <p:spPr>
                <a:xfrm>
                  <a:off x="7420218" y="3381984"/>
                  <a:ext cx="912000" cy="153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農林水産業費</a:t>
                  </a:r>
                  <a:endParaRPr sz="1000" b="1" i="0" u="none" strike="noStrike" cap="none">
                    <a:solidFill>
                      <a:schemeClr val="dk1"/>
                    </a:solidFill>
                    <a:latin typeface="Noto Sans"/>
                    <a:ea typeface="Noto Sans"/>
                    <a:cs typeface="Noto Sans"/>
                    <a:sym typeface="Noto Sans"/>
                  </a:endParaRPr>
                </a:p>
              </p:txBody>
            </p:sp>
            <p:sp>
              <p:nvSpPr>
                <p:cNvPr id="1232" name="Google Shape;1232;p54"/>
                <p:cNvSpPr/>
                <p:nvPr/>
              </p:nvSpPr>
              <p:spPr>
                <a:xfrm>
                  <a:off x="7219226" y="3380671"/>
                  <a:ext cx="149700" cy="186900"/>
                </a:xfrm>
                <a:prstGeom prst="rect">
                  <a:avLst/>
                </a:prstGeom>
                <a:solidFill>
                  <a:srgbClr val="FFF1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grpSp>
          <p:grpSp>
            <p:nvGrpSpPr>
              <p:cNvPr id="1233" name="Google Shape;1233;p54"/>
              <p:cNvGrpSpPr/>
              <p:nvPr/>
            </p:nvGrpSpPr>
            <p:grpSpPr>
              <a:xfrm>
                <a:off x="6985496" y="3997898"/>
                <a:ext cx="1633191" cy="189031"/>
                <a:chOff x="7219226" y="3378540"/>
                <a:chExt cx="1633191" cy="189031"/>
              </a:xfrm>
            </p:grpSpPr>
            <p:sp>
              <p:nvSpPr>
                <p:cNvPr id="1234" name="Google Shape;1234;p54"/>
                <p:cNvSpPr txBox="1"/>
                <p:nvPr/>
              </p:nvSpPr>
              <p:spPr>
                <a:xfrm>
                  <a:off x="8306117" y="3378540"/>
                  <a:ext cx="546300" cy="169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ja" sz="1100" b="1" i="0" u="none" strike="noStrike" cap="none">
                      <a:solidFill>
                        <a:schemeClr val="dk1"/>
                      </a:solidFill>
                      <a:latin typeface="Noto Sans"/>
                      <a:ea typeface="Noto Sans"/>
                      <a:cs typeface="Noto Sans"/>
                      <a:sym typeface="Noto Sans"/>
                    </a:rPr>
                    <a:t>306億円</a:t>
                  </a:r>
                  <a:endParaRPr sz="1100" b="1" i="0" u="none" strike="noStrike" cap="none">
                    <a:solidFill>
                      <a:schemeClr val="dk1"/>
                    </a:solidFill>
                    <a:latin typeface="Noto Sans"/>
                    <a:ea typeface="Noto Sans"/>
                    <a:cs typeface="Noto Sans"/>
                    <a:sym typeface="Noto Sans"/>
                  </a:endParaRPr>
                </a:p>
              </p:txBody>
            </p:sp>
            <p:sp>
              <p:nvSpPr>
                <p:cNvPr id="1235" name="Google Shape;1235;p54"/>
                <p:cNvSpPr txBox="1"/>
                <p:nvPr/>
              </p:nvSpPr>
              <p:spPr>
                <a:xfrm>
                  <a:off x="7429744" y="3381349"/>
                  <a:ext cx="405000" cy="153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衛生費</a:t>
                  </a:r>
                  <a:endParaRPr sz="1400" b="1" i="0" u="none" strike="noStrike" cap="none">
                    <a:solidFill>
                      <a:srgbClr val="000000"/>
                    </a:solidFill>
                    <a:latin typeface="Noto Sans"/>
                    <a:ea typeface="Noto Sans"/>
                    <a:cs typeface="Noto Sans"/>
                    <a:sym typeface="Noto Sans"/>
                  </a:endParaRPr>
                </a:p>
              </p:txBody>
            </p:sp>
            <p:sp>
              <p:nvSpPr>
                <p:cNvPr id="1236" name="Google Shape;1236;p54"/>
                <p:cNvSpPr/>
                <p:nvPr/>
              </p:nvSpPr>
              <p:spPr>
                <a:xfrm>
                  <a:off x="7219226" y="3380671"/>
                  <a:ext cx="149700" cy="186900"/>
                </a:xfrm>
                <a:prstGeom prst="rect">
                  <a:avLst/>
                </a:prstGeom>
                <a:solidFill>
                  <a:srgbClr val="77D9A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cxnSp>
              <p:nvCxnSpPr>
                <p:cNvPr id="1237" name="Google Shape;1237;p54"/>
                <p:cNvCxnSpPr/>
                <p:nvPr/>
              </p:nvCxnSpPr>
              <p:spPr>
                <a:xfrm>
                  <a:off x="7876240" y="3463178"/>
                  <a:ext cx="345900" cy="0"/>
                </a:xfrm>
                <a:prstGeom prst="straightConnector1">
                  <a:avLst/>
                </a:prstGeom>
                <a:noFill/>
                <a:ln w="12700" cap="flat" cmpd="sng">
                  <a:solidFill>
                    <a:srgbClr val="CCCCCC"/>
                  </a:solidFill>
                  <a:prstDash val="solid"/>
                  <a:miter lim="800000"/>
                  <a:headEnd type="none" w="sm" len="sm"/>
                  <a:tailEnd type="none" w="sm" len="sm"/>
                </a:ln>
              </p:spPr>
            </p:cxnSp>
          </p:grpSp>
          <p:grpSp>
            <p:nvGrpSpPr>
              <p:cNvPr id="1238" name="Google Shape;1238;p54"/>
              <p:cNvGrpSpPr/>
              <p:nvPr/>
            </p:nvGrpSpPr>
            <p:grpSpPr>
              <a:xfrm>
                <a:off x="6985496" y="4635184"/>
                <a:ext cx="1617016" cy="193143"/>
                <a:chOff x="7217395" y="3374428"/>
                <a:chExt cx="1617016" cy="193143"/>
              </a:xfrm>
            </p:grpSpPr>
            <p:sp>
              <p:nvSpPr>
                <p:cNvPr id="1239" name="Google Shape;1239;p54"/>
                <p:cNvSpPr txBox="1"/>
                <p:nvPr/>
              </p:nvSpPr>
              <p:spPr>
                <a:xfrm>
                  <a:off x="8390111" y="3374428"/>
                  <a:ext cx="444300" cy="169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ja" sz="1100" b="1" i="0" u="none" strike="noStrike" cap="none" dirty="0">
                      <a:solidFill>
                        <a:schemeClr val="dk1"/>
                      </a:solidFill>
                      <a:latin typeface="Noto Sans"/>
                      <a:ea typeface="Noto Sans"/>
                      <a:cs typeface="Noto Sans"/>
                      <a:sym typeface="Noto Sans"/>
                    </a:rPr>
                    <a:t>90億円</a:t>
                  </a:r>
                  <a:endParaRPr sz="1100" b="1" i="0" u="none" strike="noStrike" cap="none" dirty="0">
                    <a:solidFill>
                      <a:schemeClr val="dk1"/>
                    </a:solidFill>
                    <a:latin typeface="Noto Sans"/>
                    <a:ea typeface="Noto Sans"/>
                    <a:cs typeface="Noto Sans"/>
                    <a:sym typeface="Noto Sans"/>
                  </a:endParaRPr>
                </a:p>
              </p:txBody>
            </p:sp>
            <p:sp>
              <p:nvSpPr>
                <p:cNvPr id="1240" name="Google Shape;1240;p54"/>
                <p:cNvSpPr txBox="1"/>
                <p:nvPr/>
              </p:nvSpPr>
              <p:spPr>
                <a:xfrm>
                  <a:off x="7429701" y="3388356"/>
                  <a:ext cx="661800" cy="153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災害復旧費</a:t>
                  </a:r>
                  <a:endParaRPr sz="1400" b="1" i="0" u="none" strike="noStrike" cap="none">
                    <a:solidFill>
                      <a:srgbClr val="000000"/>
                    </a:solidFill>
                    <a:latin typeface="Noto Sans"/>
                    <a:ea typeface="Noto Sans"/>
                    <a:cs typeface="Noto Sans"/>
                    <a:sym typeface="Noto Sans"/>
                  </a:endParaRPr>
                </a:p>
              </p:txBody>
            </p:sp>
            <p:sp>
              <p:nvSpPr>
                <p:cNvPr id="1241" name="Google Shape;1241;p54"/>
                <p:cNvSpPr/>
                <p:nvPr/>
              </p:nvSpPr>
              <p:spPr>
                <a:xfrm>
                  <a:off x="7217395" y="3380671"/>
                  <a:ext cx="149700" cy="186900"/>
                </a:xfrm>
                <a:prstGeom prst="rect">
                  <a:avLst/>
                </a:prstGeom>
                <a:solidFill>
                  <a:srgbClr val="005A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grpSp>
          <p:sp>
            <p:nvSpPr>
              <p:cNvPr id="1242" name="Google Shape;1242;p54"/>
              <p:cNvSpPr/>
              <p:nvPr/>
            </p:nvSpPr>
            <p:spPr>
              <a:xfrm>
                <a:off x="1375326" y="2795057"/>
                <a:ext cx="892052" cy="414904"/>
              </a:xfrm>
              <a:custGeom>
                <a:avLst/>
                <a:gdLst/>
                <a:ahLst/>
                <a:cxnLst/>
                <a:rect l="l" t="t" r="r" b="b"/>
                <a:pathLst>
                  <a:path w="311634" h="483853" extrusionOk="0">
                    <a:moveTo>
                      <a:pt x="0" y="0"/>
                    </a:moveTo>
                    <a:lnTo>
                      <a:pt x="311634" y="0"/>
                    </a:lnTo>
                    <a:lnTo>
                      <a:pt x="311634" y="483853"/>
                    </a:lnTo>
                  </a:path>
                </a:pathLst>
              </a:custGeom>
              <a:noFill/>
              <a:ln w="12700" cap="flat" cmpd="sng">
                <a:solidFill>
                  <a:srgbClr val="082836"/>
                </a:solidFill>
                <a:prstDash val="solid"/>
                <a:miter lim="800000"/>
                <a:headEnd type="none" w="sm" len="sm"/>
                <a:tailEnd type="oval"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43" name="Google Shape;1243;p54"/>
              <p:cNvSpPr/>
              <p:nvPr/>
            </p:nvSpPr>
            <p:spPr>
              <a:xfrm>
                <a:off x="1373872" y="3011309"/>
                <a:ext cx="645083" cy="253480"/>
              </a:xfrm>
              <a:custGeom>
                <a:avLst/>
                <a:gdLst/>
                <a:ahLst/>
                <a:cxnLst/>
                <a:rect l="l" t="t" r="r" b="b"/>
                <a:pathLst>
                  <a:path w="701177" h="323936" extrusionOk="0">
                    <a:moveTo>
                      <a:pt x="0" y="0"/>
                    </a:moveTo>
                    <a:lnTo>
                      <a:pt x="701177" y="0"/>
                    </a:lnTo>
                    <a:lnTo>
                      <a:pt x="701177" y="323936"/>
                    </a:lnTo>
                  </a:path>
                </a:pathLst>
              </a:custGeom>
              <a:noFill/>
              <a:ln w="12700" cap="flat" cmpd="sng">
                <a:solidFill>
                  <a:srgbClr val="082836"/>
                </a:solidFill>
                <a:prstDash val="solid"/>
                <a:miter lim="800000"/>
                <a:headEnd type="none" w="sm" len="sm"/>
                <a:tailEnd type="oval"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44" name="Google Shape;1244;p54"/>
              <p:cNvSpPr/>
              <p:nvPr/>
            </p:nvSpPr>
            <p:spPr>
              <a:xfrm>
                <a:off x="1385983" y="3237231"/>
                <a:ext cx="189318" cy="213798"/>
              </a:xfrm>
              <a:custGeom>
                <a:avLst/>
                <a:gdLst/>
                <a:ahLst/>
                <a:cxnLst/>
                <a:rect l="l" t="t" r="r" b="b"/>
                <a:pathLst>
                  <a:path w="701177" h="323936" extrusionOk="0">
                    <a:moveTo>
                      <a:pt x="0" y="0"/>
                    </a:moveTo>
                    <a:lnTo>
                      <a:pt x="701177" y="0"/>
                    </a:lnTo>
                    <a:lnTo>
                      <a:pt x="701177" y="323936"/>
                    </a:lnTo>
                  </a:path>
                </a:pathLst>
              </a:custGeom>
              <a:noFill/>
              <a:ln w="12700" cap="flat" cmpd="sng">
                <a:solidFill>
                  <a:srgbClr val="082836"/>
                </a:solidFill>
                <a:prstDash val="solid"/>
                <a:miter lim="800000"/>
                <a:headEnd type="none" w="sm" len="sm"/>
                <a:tailEnd type="oval"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45" name="Google Shape;1245;p54"/>
              <p:cNvSpPr/>
              <p:nvPr/>
            </p:nvSpPr>
            <p:spPr>
              <a:xfrm flipH="1">
                <a:off x="2388582" y="2795057"/>
                <a:ext cx="45966" cy="390711"/>
              </a:xfrm>
              <a:custGeom>
                <a:avLst/>
                <a:gdLst/>
                <a:ahLst/>
                <a:cxnLst/>
                <a:rect l="l" t="t" r="r" b="b"/>
                <a:pathLst>
                  <a:path w="311634" h="483853" extrusionOk="0">
                    <a:moveTo>
                      <a:pt x="0" y="0"/>
                    </a:moveTo>
                    <a:lnTo>
                      <a:pt x="311634" y="0"/>
                    </a:lnTo>
                    <a:lnTo>
                      <a:pt x="311634" y="483853"/>
                    </a:lnTo>
                  </a:path>
                </a:pathLst>
              </a:custGeom>
              <a:noFill/>
              <a:ln w="12700" cap="flat" cmpd="sng">
                <a:solidFill>
                  <a:srgbClr val="082836"/>
                </a:solidFill>
                <a:prstDash val="solid"/>
                <a:miter lim="800000"/>
                <a:headEnd type="none" w="sm" len="sm"/>
                <a:tailEnd type="oval"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1246" name="Google Shape;1246;p54"/>
              <p:cNvCxnSpPr/>
              <p:nvPr/>
            </p:nvCxnSpPr>
            <p:spPr>
              <a:xfrm rot="10800000">
                <a:off x="2469321" y="3081469"/>
                <a:ext cx="0" cy="104700"/>
              </a:xfrm>
              <a:prstGeom prst="straightConnector1">
                <a:avLst/>
              </a:prstGeom>
              <a:noFill/>
              <a:ln w="12700" cap="flat" cmpd="sng">
                <a:solidFill>
                  <a:schemeClr val="dk1"/>
                </a:solidFill>
                <a:prstDash val="solid"/>
                <a:miter lim="800000"/>
                <a:headEnd type="oval" w="sm" len="sm"/>
                <a:tailEnd type="none" w="sm" len="sm"/>
              </a:ln>
            </p:spPr>
          </p:cxnSp>
          <p:sp>
            <p:nvSpPr>
              <p:cNvPr id="1247" name="Google Shape;1247;p54"/>
              <p:cNvSpPr txBox="1"/>
              <p:nvPr/>
            </p:nvSpPr>
            <p:spPr>
              <a:xfrm>
                <a:off x="3194779" y="4923059"/>
                <a:ext cx="930600" cy="3693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 sz="1400" b="1" i="0" u="none" strike="noStrike" cap="none">
                    <a:solidFill>
                      <a:schemeClr val="lt1"/>
                    </a:solidFill>
                    <a:latin typeface="Noto Sans"/>
                    <a:ea typeface="Noto Sans"/>
                    <a:cs typeface="Noto Sans"/>
                    <a:sym typeface="Noto Sans"/>
                  </a:rPr>
                  <a:t>諸支出金</a:t>
                </a:r>
                <a:endParaRPr sz="1300" b="1" i="0" u="none" strike="noStrike" cap="none">
                  <a:solidFill>
                    <a:schemeClr val="lt1"/>
                  </a:solidFill>
                  <a:latin typeface="Noto Sans"/>
                  <a:ea typeface="Noto Sans"/>
                  <a:cs typeface="Noto Sans"/>
                  <a:sym typeface="Noto Sans"/>
                </a:endParaRPr>
              </a:p>
              <a:p>
                <a:pPr marL="0" marR="0" lvl="0" indent="0" algn="ctr" rtl="0">
                  <a:lnSpc>
                    <a:spcPct val="100000"/>
                  </a:lnSpc>
                  <a:spcBef>
                    <a:spcPts val="0"/>
                  </a:spcBef>
                  <a:spcAft>
                    <a:spcPts val="0"/>
                  </a:spcAft>
                  <a:buClr>
                    <a:srgbClr val="000000"/>
                  </a:buClr>
                  <a:buSzPts val="1000"/>
                  <a:buFont typeface="Arial"/>
                  <a:buNone/>
                </a:pPr>
                <a:r>
                  <a:rPr lang="ja" sz="1000" b="1" i="0" u="none" strike="noStrike" cap="none">
                    <a:solidFill>
                      <a:schemeClr val="lt1"/>
                    </a:solidFill>
                    <a:latin typeface="Noto Sans"/>
                    <a:ea typeface="Noto Sans"/>
                    <a:cs typeface="Noto Sans"/>
                    <a:sym typeface="Noto Sans"/>
                  </a:rPr>
                  <a:t>16.8%</a:t>
                </a:r>
                <a:endParaRPr sz="1400" b="1" i="0" u="none" strike="noStrike" cap="none">
                  <a:solidFill>
                    <a:srgbClr val="000000"/>
                  </a:solidFill>
                  <a:latin typeface="Noto Sans"/>
                  <a:ea typeface="Noto Sans"/>
                  <a:cs typeface="Noto Sans"/>
                  <a:sym typeface="Noto Sans"/>
                </a:endParaRPr>
              </a:p>
            </p:txBody>
          </p:sp>
          <p:sp>
            <p:nvSpPr>
              <p:cNvPr id="1248" name="Google Shape;1248;p54"/>
              <p:cNvSpPr txBox="1"/>
              <p:nvPr/>
            </p:nvSpPr>
            <p:spPr>
              <a:xfrm>
                <a:off x="2534722" y="5764791"/>
                <a:ext cx="626400" cy="3540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ja" sz="1300" b="1" i="0" u="none" strike="noStrike" cap="none">
                    <a:solidFill>
                      <a:schemeClr val="dk1"/>
                    </a:solidFill>
                    <a:latin typeface="Noto Sans"/>
                    <a:ea typeface="Noto Sans"/>
                    <a:cs typeface="Noto Sans"/>
                    <a:sym typeface="Noto Sans"/>
                  </a:rPr>
                  <a:t>民生費</a:t>
                </a:r>
                <a:endParaRPr sz="1300" b="1" i="0" u="none" strike="noStrike" cap="none">
                  <a:solidFill>
                    <a:schemeClr val="dk1"/>
                  </a:solidFill>
                  <a:latin typeface="Noto Sans"/>
                  <a:ea typeface="Noto Sans"/>
                  <a:cs typeface="Noto Sans"/>
                  <a:sym typeface="Noto Sans"/>
                </a:endParaRPr>
              </a:p>
              <a:p>
                <a:pPr marL="0" marR="0" lvl="0" indent="0" algn="ctr"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15.5%</a:t>
                </a:r>
                <a:endParaRPr sz="1400" b="1" i="0" u="none" strike="noStrike" cap="none">
                  <a:solidFill>
                    <a:srgbClr val="000000"/>
                  </a:solidFill>
                  <a:latin typeface="Noto Sans"/>
                  <a:ea typeface="Noto Sans"/>
                  <a:cs typeface="Noto Sans"/>
                  <a:sym typeface="Noto Sans"/>
                </a:endParaRPr>
              </a:p>
            </p:txBody>
          </p:sp>
          <p:cxnSp>
            <p:nvCxnSpPr>
              <p:cNvPr id="1249" name="Google Shape;1249;p54"/>
              <p:cNvCxnSpPr/>
              <p:nvPr/>
            </p:nvCxnSpPr>
            <p:spPr>
              <a:xfrm rot="10800000">
                <a:off x="1007921" y="3722744"/>
                <a:ext cx="343800" cy="0"/>
              </a:xfrm>
              <a:prstGeom prst="straightConnector1">
                <a:avLst/>
              </a:prstGeom>
              <a:noFill/>
              <a:ln w="12700" cap="flat" cmpd="sng">
                <a:solidFill>
                  <a:schemeClr val="dk1"/>
                </a:solidFill>
                <a:prstDash val="solid"/>
                <a:miter lim="800000"/>
                <a:headEnd type="oval" w="sm" len="sm"/>
                <a:tailEnd type="none" w="sm" len="sm"/>
              </a:ln>
            </p:spPr>
          </p:cxnSp>
          <p:sp>
            <p:nvSpPr>
              <p:cNvPr id="1250" name="Google Shape;1250;p54"/>
              <p:cNvSpPr txBox="1"/>
              <p:nvPr/>
            </p:nvSpPr>
            <p:spPr>
              <a:xfrm>
                <a:off x="2491720" y="2927200"/>
                <a:ext cx="1157100" cy="153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そのほか0.4%</a:t>
                </a:r>
                <a:endParaRPr sz="1000" b="1" i="0" u="none" strike="noStrike" cap="none">
                  <a:solidFill>
                    <a:schemeClr val="dk1"/>
                  </a:solidFill>
                  <a:latin typeface="Noto Sans"/>
                  <a:ea typeface="Noto Sans"/>
                  <a:cs typeface="Noto Sans"/>
                  <a:sym typeface="Noto Sans"/>
                </a:endParaRPr>
              </a:p>
            </p:txBody>
          </p:sp>
          <p:grpSp>
            <p:nvGrpSpPr>
              <p:cNvPr id="1251" name="Google Shape;1251;p54"/>
              <p:cNvGrpSpPr/>
              <p:nvPr/>
            </p:nvGrpSpPr>
            <p:grpSpPr>
              <a:xfrm>
                <a:off x="5303290" y="4315908"/>
                <a:ext cx="1478125" cy="186900"/>
                <a:chOff x="5303290" y="4315908"/>
                <a:chExt cx="1478125" cy="186900"/>
              </a:xfrm>
            </p:grpSpPr>
            <p:grpSp>
              <p:nvGrpSpPr>
                <p:cNvPr id="1252" name="Google Shape;1252;p54"/>
                <p:cNvGrpSpPr/>
                <p:nvPr/>
              </p:nvGrpSpPr>
              <p:grpSpPr>
                <a:xfrm>
                  <a:off x="5303290" y="4315908"/>
                  <a:ext cx="1478125" cy="186900"/>
                  <a:chOff x="7220092" y="3381609"/>
                  <a:chExt cx="1478125" cy="186900"/>
                </a:xfrm>
              </p:grpSpPr>
              <p:sp>
                <p:nvSpPr>
                  <p:cNvPr id="1253" name="Google Shape;1253;p54"/>
                  <p:cNvSpPr txBox="1"/>
                  <p:nvPr/>
                </p:nvSpPr>
                <p:spPr>
                  <a:xfrm>
                    <a:off x="8058617" y="3381695"/>
                    <a:ext cx="639600" cy="169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ja" sz="1100" b="1" i="0" u="none" strike="noStrike" cap="none">
                        <a:solidFill>
                          <a:schemeClr val="dk1"/>
                        </a:solidFill>
                        <a:latin typeface="Noto Sans"/>
                        <a:ea typeface="Noto Sans"/>
                        <a:cs typeface="Noto Sans"/>
                        <a:sym typeface="Noto Sans"/>
                      </a:rPr>
                      <a:t>1,245億円</a:t>
                    </a:r>
                    <a:endParaRPr sz="1100" b="1" i="0" u="none" strike="noStrike" cap="none">
                      <a:solidFill>
                        <a:schemeClr val="dk1"/>
                      </a:solidFill>
                      <a:latin typeface="Noto Sans"/>
                      <a:ea typeface="Noto Sans"/>
                      <a:cs typeface="Noto Sans"/>
                      <a:sym typeface="Noto Sans"/>
                    </a:endParaRPr>
                  </a:p>
                </p:txBody>
              </p:sp>
              <p:sp>
                <p:nvSpPr>
                  <p:cNvPr id="1254" name="Google Shape;1254;p54"/>
                  <p:cNvSpPr txBox="1"/>
                  <p:nvPr/>
                </p:nvSpPr>
                <p:spPr>
                  <a:xfrm>
                    <a:off x="7415129" y="3395944"/>
                    <a:ext cx="510000" cy="153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民生費</a:t>
                    </a:r>
                    <a:endParaRPr sz="1000" b="1" i="0" u="none" strike="noStrike" cap="none">
                      <a:solidFill>
                        <a:schemeClr val="dk1"/>
                      </a:solidFill>
                      <a:latin typeface="Noto Sans"/>
                      <a:ea typeface="Noto Sans"/>
                      <a:cs typeface="Noto Sans"/>
                      <a:sym typeface="Noto Sans"/>
                    </a:endParaRPr>
                  </a:p>
                </p:txBody>
              </p:sp>
              <p:sp>
                <p:nvSpPr>
                  <p:cNvPr id="1255" name="Google Shape;1255;p54"/>
                  <p:cNvSpPr/>
                  <p:nvPr/>
                </p:nvSpPr>
                <p:spPr>
                  <a:xfrm>
                    <a:off x="7220092" y="3381609"/>
                    <a:ext cx="149700" cy="186900"/>
                  </a:xfrm>
                  <a:prstGeom prst="rect">
                    <a:avLst/>
                  </a:prstGeom>
                  <a:solidFill>
                    <a:srgbClr val="4DC4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grpSp>
            <p:cxnSp>
              <p:nvCxnSpPr>
                <p:cNvPr id="1256" name="Google Shape;1256;p54"/>
                <p:cNvCxnSpPr/>
                <p:nvPr/>
              </p:nvCxnSpPr>
              <p:spPr>
                <a:xfrm>
                  <a:off x="5935301" y="4399284"/>
                  <a:ext cx="108000" cy="0"/>
                </a:xfrm>
                <a:prstGeom prst="straightConnector1">
                  <a:avLst/>
                </a:prstGeom>
                <a:noFill/>
                <a:ln w="12700" cap="flat" cmpd="sng">
                  <a:solidFill>
                    <a:srgbClr val="CCCCCC"/>
                  </a:solidFill>
                  <a:prstDash val="solid"/>
                  <a:miter lim="800000"/>
                  <a:headEnd type="none" w="sm" len="sm"/>
                  <a:tailEnd type="none" w="sm" len="sm"/>
                </a:ln>
              </p:spPr>
            </p:cxnSp>
          </p:grpSp>
          <p:grpSp>
            <p:nvGrpSpPr>
              <p:cNvPr id="1257" name="Google Shape;1257;p54"/>
              <p:cNvGrpSpPr/>
              <p:nvPr/>
            </p:nvGrpSpPr>
            <p:grpSpPr>
              <a:xfrm>
                <a:off x="5303290" y="4636626"/>
                <a:ext cx="1478125" cy="190469"/>
                <a:chOff x="5303290" y="4636626"/>
                <a:chExt cx="1478125" cy="190469"/>
              </a:xfrm>
            </p:grpSpPr>
            <p:grpSp>
              <p:nvGrpSpPr>
                <p:cNvPr id="1258" name="Google Shape;1258;p54"/>
                <p:cNvGrpSpPr/>
                <p:nvPr/>
              </p:nvGrpSpPr>
              <p:grpSpPr>
                <a:xfrm>
                  <a:off x="5303290" y="4636626"/>
                  <a:ext cx="1478125" cy="190469"/>
                  <a:chOff x="7218023" y="3377187"/>
                  <a:chExt cx="1478125" cy="190469"/>
                </a:xfrm>
              </p:grpSpPr>
              <p:sp>
                <p:nvSpPr>
                  <p:cNvPr id="1259" name="Google Shape;1259;p54"/>
                  <p:cNvSpPr txBox="1"/>
                  <p:nvPr/>
                </p:nvSpPr>
                <p:spPr>
                  <a:xfrm>
                    <a:off x="8056548" y="3377187"/>
                    <a:ext cx="639600" cy="169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ja" sz="1100" b="1" i="0" u="none" strike="noStrike" cap="none">
                        <a:solidFill>
                          <a:schemeClr val="dk1"/>
                        </a:solidFill>
                        <a:latin typeface="Noto Sans"/>
                        <a:ea typeface="Noto Sans"/>
                        <a:cs typeface="Noto Sans"/>
                        <a:sym typeface="Noto Sans"/>
                      </a:rPr>
                      <a:t>1,113億円</a:t>
                    </a:r>
                    <a:endParaRPr sz="1100" b="1" i="0" u="none" strike="noStrike" cap="none">
                      <a:solidFill>
                        <a:schemeClr val="dk1"/>
                      </a:solidFill>
                      <a:latin typeface="Noto Sans"/>
                      <a:ea typeface="Noto Sans"/>
                      <a:cs typeface="Noto Sans"/>
                      <a:sym typeface="Noto Sans"/>
                    </a:endParaRPr>
                  </a:p>
                </p:txBody>
              </p:sp>
              <p:sp>
                <p:nvSpPr>
                  <p:cNvPr id="1260" name="Google Shape;1260;p54"/>
                  <p:cNvSpPr txBox="1"/>
                  <p:nvPr/>
                </p:nvSpPr>
                <p:spPr>
                  <a:xfrm>
                    <a:off x="7415128" y="3388356"/>
                    <a:ext cx="408900" cy="153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公債費 </a:t>
                    </a:r>
                    <a:endParaRPr sz="1400" b="1" i="0" u="none" strike="noStrike" cap="none">
                      <a:solidFill>
                        <a:srgbClr val="000000"/>
                      </a:solidFill>
                      <a:latin typeface="Noto Sans"/>
                      <a:ea typeface="Noto Sans"/>
                      <a:cs typeface="Noto Sans"/>
                      <a:sym typeface="Noto Sans"/>
                    </a:endParaRPr>
                  </a:p>
                </p:txBody>
              </p:sp>
              <p:sp>
                <p:nvSpPr>
                  <p:cNvPr id="1261" name="Google Shape;1261;p54"/>
                  <p:cNvSpPr/>
                  <p:nvPr/>
                </p:nvSpPr>
                <p:spPr>
                  <a:xfrm>
                    <a:off x="7218023" y="3380756"/>
                    <a:ext cx="149700" cy="186900"/>
                  </a:xfrm>
                  <a:prstGeom prst="rect">
                    <a:avLst/>
                  </a:prstGeom>
                  <a:solidFill>
                    <a:srgbClr val="D8F25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grpSp>
            <p:cxnSp>
              <p:nvCxnSpPr>
                <p:cNvPr id="1262" name="Google Shape;1262;p54"/>
                <p:cNvCxnSpPr/>
                <p:nvPr/>
              </p:nvCxnSpPr>
              <p:spPr>
                <a:xfrm>
                  <a:off x="5935301" y="4724957"/>
                  <a:ext cx="108000" cy="0"/>
                </a:xfrm>
                <a:prstGeom prst="straightConnector1">
                  <a:avLst/>
                </a:prstGeom>
                <a:noFill/>
                <a:ln w="12700" cap="flat" cmpd="sng">
                  <a:solidFill>
                    <a:srgbClr val="CCCCCC"/>
                  </a:solidFill>
                  <a:prstDash val="solid"/>
                  <a:miter lim="800000"/>
                  <a:headEnd type="none" w="sm" len="sm"/>
                  <a:tailEnd type="none" w="sm" len="sm"/>
                </a:ln>
              </p:spPr>
            </p:cxnSp>
          </p:grpSp>
          <p:grpSp>
            <p:nvGrpSpPr>
              <p:cNvPr id="1263" name="Google Shape;1263;p54"/>
              <p:cNvGrpSpPr/>
              <p:nvPr/>
            </p:nvGrpSpPr>
            <p:grpSpPr>
              <a:xfrm>
                <a:off x="5303290" y="4960953"/>
                <a:ext cx="1478125" cy="190429"/>
                <a:chOff x="5303290" y="4960953"/>
                <a:chExt cx="1478125" cy="190429"/>
              </a:xfrm>
            </p:grpSpPr>
            <p:grpSp>
              <p:nvGrpSpPr>
                <p:cNvPr id="1264" name="Google Shape;1264;p54"/>
                <p:cNvGrpSpPr/>
                <p:nvPr/>
              </p:nvGrpSpPr>
              <p:grpSpPr>
                <a:xfrm>
                  <a:off x="5303290" y="4960953"/>
                  <a:ext cx="1478125" cy="190429"/>
                  <a:chOff x="7216901" y="3369348"/>
                  <a:chExt cx="1478125" cy="190429"/>
                </a:xfrm>
              </p:grpSpPr>
              <p:sp>
                <p:nvSpPr>
                  <p:cNvPr id="1265" name="Google Shape;1265;p54"/>
                  <p:cNvSpPr txBox="1"/>
                  <p:nvPr/>
                </p:nvSpPr>
                <p:spPr>
                  <a:xfrm>
                    <a:off x="8169726" y="3369348"/>
                    <a:ext cx="525300" cy="169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ja" sz="1100" b="1" i="0" u="none" strike="noStrike" cap="none">
                        <a:solidFill>
                          <a:schemeClr val="dk1"/>
                        </a:solidFill>
                        <a:latin typeface="Noto Sans"/>
                        <a:ea typeface="Noto Sans"/>
                        <a:cs typeface="Noto Sans"/>
                        <a:sym typeface="Noto Sans"/>
                      </a:rPr>
                      <a:t>857億円</a:t>
                    </a:r>
                    <a:endParaRPr sz="1100" b="1" i="0" u="none" strike="noStrike" cap="none">
                      <a:solidFill>
                        <a:schemeClr val="dk1"/>
                      </a:solidFill>
                      <a:latin typeface="Noto Sans"/>
                      <a:ea typeface="Noto Sans"/>
                      <a:cs typeface="Noto Sans"/>
                      <a:sym typeface="Noto Sans"/>
                    </a:endParaRPr>
                  </a:p>
                </p:txBody>
              </p:sp>
              <p:sp>
                <p:nvSpPr>
                  <p:cNvPr id="1266" name="Google Shape;1266;p54"/>
                  <p:cNvSpPr txBox="1"/>
                  <p:nvPr/>
                </p:nvSpPr>
                <p:spPr>
                  <a:xfrm>
                    <a:off x="7430465" y="3388356"/>
                    <a:ext cx="635700" cy="153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土木費</a:t>
                    </a:r>
                    <a:endParaRPr sz="1000" b="1" i="0" u="none" strike="noStrike" cap="none">
                      <a:solidFill>
                        <a:schemeClr val="dk1"/>
                      </a:solidFill>
                      <a:latin typeface="Noto Sans"/>
                      <a:ea typeface="Noto Sans"/>
                      <a:cs typeface="Noto Sans"/>
                      <a:sym typeface="Noto Sans"/>
                    </a:endParaRPr>
                  </a:p>
                </p:txBody>
              </p:sp>
              <p:sp>
                <p:nvSpPr>
                  <p:cNvPr id="1267" name="Google Shape;1267;p54"/>
                  <p:cNvSpPr/>
                  <p:nvPr/>
                </p:nvSpPr>
                <p:spPr>
                  <a:xfrm>
                    <a:off x="7216901" y="3372877"/>
                    <a:ext cx="149700" cy="186900"/>
                  </a:xfrm>
                  <a:prstGeom prst="rect">
                    <a:avLst/>
                  </a:prstGeom>
                  <a:solidFill>
                    <a:srgbClr val="C9ACE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grpSp>
            <p:cxnSp>
              <p:nvCxnSpPr>
                <p:cNvPr id="1268" name="Google Shape;1268;p54"/>
                <p:cNvCxnSpPr/>
                <p:nvPr/>
              </p:nvCxnSpPr>
              <p:spPr>
                <a:xfrm>
                  <a:off x="5932126" y="5044692"/>
                  <a:ext cx="216000" cy="0"/>
                </a:xfrm>
                <a:prstGeom prst="straightConnector1">
                  <a:avLst/>
                </a:prstGeom>
                <a:noFill/>
                <a:ln w="12700" cap="flat" cmpd="sng">
                  <a:solidFill>
                    <a:srgbClr val="CCCCCC"/>
                  </a:solidFill>
                  <a:prstDash val="solid"/>
                  <a:miter lim="800000"/>
                  <a:headEnd type="none" w="sm" len="sm"/>
                  <a:tailEnd type="none" w="sm" len="sm"/>
                </a:ln>
              </p:spPr>
            </p:cxnSp>
          </p:grpSp>
          <p:grpSp>
            <p:nvGrpSpPr>
              <p:cNvPr id="1269" name="Google Shape;1269;p54"/>
              <p:cNvGrpSpPr/>
              <p:nvPr/>
            </p:nvGrpSpPr>
            <p:grpSpPr>
              <a:xfrm>
                <a:off x="5303290" y="5284624"/>
                <a:ext cx="1478125" cy="191045"/>
                <a:chOff x="5303290" y="5284624"/>
                <a:chExt cx="1478125" cy="191045"/>
              </a:xfrm>
            </p:grpSpPr>
            <p:grpSp>
              <p:nvGrpSpPr>
                <p:cNvPr id="1270" name="Google Shape;1270;p54"/>
                <p:cNvGrpSpPr/>
                <p:nvPr/>
              </p:nvGrpSpPr>
              <p:grpSpPr>
                <a:xfrm>
                  <a:off x="5303290" y="5284624"/>
                  <a:ext cx="1478125" cy="191045"/>
                  <a:chOff x="7212744" y="3374428"/>
                  <a:chExt cx="1478125" cy="191045"/>
                </a:xfrm>
              </p:grpSpPr>
              <p:sp>
                <p:nvSpPr>
                  <p:cNvPr id="1271" name="Google Shape;1271;p54"/>
                  <p:cNvSpPr txBox="1"/>
                  <p:nvPr/>
                </p:nvSpPr>
                <p:spPr>
                  <a:xfrm>
                    <a:off x="8164969" y="3374428"/>
                    <a:ext cx="525900" cy="169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ja" sz="1100" b="1" i="0" u="none" strike="noStrike" cap="none">
                        <a:solidFill>
                          <a:schemeClr val="dk1"/>
                        </a:solidFill>
                        <a:latin typeface="Noto Sans"/>
                        <a:ea typeface="Noto Sans"/>
                        <a:cs typeface="Noto Sans"/>
                        <a:sym typeface="Noto Sans"/>
                      </a:rPr>
                      <a:t>455億円</a:t>
                    </a:r>
                    <a:endParaRPr sz="1100" b="1" i="0" u="none" strike="noStrike" cap="none">
                      <a:solidFill>
                        <a:schemeClr val="dk1"/>
                      </a:solidFill>
                      <a:latin typeface="Noto Sans"/>
                      <a:ea typeface="Noto Sans"/>
                      <a:cs typeface="Noto Sans"/>
                      <a:sym typeface="Noto Sans"/>
                    </a:endParaRPr>
                  </a:p>
                </p:txBody>
              </p:sp>
              <p:sp>
                <p:nvSpPr>
                  <p:cNvPr id="1272" name="Google Shape;1272;p54"/>
                  <p:cNvSpPr txBox="1"/>
                  <p:nvPr/>
                </p:nvSpPr>
                <p:spPr>
                  <a:xfrm>
                    <a:off x="7422716" y="3388356"/>
                    <a:ext cx="635700" cy="153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警察費</a:t>
                    </a:r>
                    <a:endParaRPr sz="1000" b="1" i="0" u="none" strike="noStrike" cap="none">
                      <a:solidFill>
                        <a:schemeClr val="dk1"/>
                      </a:solidFill>
                      <a:latin typeface="Noto Sans"/>
                      <a:ea typeface="Noto Sans"/>
                      <a:cs typeface="Noto Sans"/>
                      <a:sym typeface="Noto Sans"/>
                    </a:endParaRPr>
                  </a:p>
                </p:txBody>
              </p:sp>
              <p:sp>
                <p:nvSpPr>
                  <p:cNvPr id="1273" name="Google Shape;1273;p54"/>
                  <p:cNvSpPr/>
                  <p:nvPr/>
                </p:nvSpPr>
                <p:spPr>
                  <a:xfrm>
                    <a:off x="7212744" y="3378573"/>
                    <a:ext cx="149700" cy="186900"/>
                  </a:xfrm>
                  <a:prstGeom prst="rect">
                    <a:avLst/>
                  </a:prstGeom>
                  <a:solidFill>
                    <a:srgbClr val="FFCAB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grpSp>
            <p:cxnSp>
              <p:nvCxnSpPr>
                <p:cNvPr id="1274" name="Google Shape;1274;p54"/>
                <p:cNvCxnSpPr/>
                <p:nvPr/>
              </p:nvCxnSpPr>
              <p:spPr>
                <a:xfrm>
                  <a:off x="5932126" y="5374892"/>
                  <a:ext cx="216000" cy="0"/>
                </a:xfrm>
                <a:prstGeom prst="straightConnector1">
                  <a:avLst/>
                </a:prstGeom>
                <a:noFill/>
                <a:ln w="12700" cap="flat" cmpd="sng">
                  <a:solidFill>
                    <a:srgbClr val="CCCCCC"/>
                  </a:solidFill>
                  <a:prstDash val="solid"/>
                  <a:miter lim="800000"/>
                  <a:headEnd type="none" w="sm" len="sm"/>
                  <a:tailEnd type="none" w="sm" len="sm"/>
                </a:ln>
              </p:spPr>
            </p:cxnSp>
          </p:grpSp>
          <p:grpSp>
            <p:nvGrpSpPr>
              <p:cNvPr id="1275" name="Google Shape;1275;p54"/>
              <p:cNvGrpSpPr/>
              <p:nvPr/>
            </p:nvGrpSpPr>
            <p:grpSpPr>
              <a:xfrm>
                <a:off x="5303290" y="5608365"/>
                <a:ext cx="1478125" cy="191591"/>
                <a:chOff x="5303290" y="5608365"/>
                <a:chExt cx="1478125" cy="191591"/>
              </a:xfrm>
            </p:grpSpPr>
            <p:grpSp>
              <p:nvGrpSpPr>
                <p:cNvPr id="1276" name="Google Shape;1276;p54"/>
                <p:cNvGrpSpPr/>
                <p:nvPr/>
              </p:nvGrpSpPr>
              <p:grpSpPr>
                <a:xfrm>
                  <a:off x="5303290" y="5608365"/>
                  <a:ext cx="1478125" cy="191591"/>
                  <a:chOff x="7216475" y="3375980"/>
                  <a:chExt cx="1478125" cy="191591"/>
                </a:xfrm>
              </p:grpSpPr>
              <p:sp>
                <p:nvSpPr>
                  <p:cNvPr id="1277" name="Google Shape;1277;p54"/>
                  <p:cNvSpPr txBox="1"/>
                  <p:nvPr/>
                </p:nvSpPr>
                <p:spPr>
                  <a:xfrm>
                    <a:off x="8168700" y="3375980"/>
                    <a:ext cx="525900" cy="169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ja" sz="1100" b="1" i="0" u="none" strike="noStrike" cap="none">
                        <a:solidFill>
                          <a:schemeClr val="dk1"/>
                        </a:solidFill>
                        <a:latin typeface="Noto Sans"/>
                        <a:ea typeface="Noto Sans"/>
                        <a:cs typeface="Noto Sans"/>
                        <a:sym typeface="Noto Sans"/>
                      </a:rPr>
                      <a:t>437億円</a:t>
                    </a:r>
                    <a:endParaRPr sz="1100" b="1" i="0" u="none" strike="noStrike" cap="none">
                      <a:solidFill>
                        <a:schemeClr val="dk1"/>
                      </a:solidFill>
                      <a:latin typeface="Noto Sans"/>
                      <a:ea typeface="Noto Sans"/>
                      <a:cs typeface="Noto Sans"/>
                      <a:sym typeface="Noto Sans"/>
                    </a:endParaRPr>
                  </a:p>
                </p:txBody>
              </p:sp>
              <p:sp>
                <p:nvSpPr>
                  <p:cNvPr id="1278" name="Google Shape;1278;p54"/>
                  <p:cNvSpPr txBox="1"/>
                  <p:nvPr/>
                </p:nvSpPr>
                <p:spPr>
                  <a:xfrm>
                    <a:off x="7418923" y="3384562"/>
                    <a:ext cx="421800" cy="153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総務費</a:t>
                    </a:r>
                    <a:endParaRPr sz="1000" b="1" i="0" u="none" strike="noStrike" cap="none">
                      <a:solidFill>
                        <a:schemeClr val="dk1"/>
                      </a:solidFill>
                      <a:latin typeface="Noto Sans"/>
                      <a:ea typeface="Noto Sans"/>
                      <a:cs typeface="Noto Sans"/>
                      <a:sym typeface="Noto Sans"/>
                    </a:endParaRPr>
                  </a:p>
                </p:txBody>
              </p:sp>
              <p:sp>
                <p:nvSpPr>
                  <p:cNvPr id="1279" name="Google Shape;1279;p54"/>
                  <p:cNvSpPr/>
                  <p:nvPr/>
                </p:nvSpPr>
                <p:spPr>
                  <a:xfrm>
                    <a:off x="7216475" y="3380671"/>
                    <a:ext cx="149700" cy="186900"/>
                  </a:xfrm>
                  <a:prstGeom prst="rect">
                    <a:avLst/>
                  </a:prstGeom>
                  <a:solidFill>
                    <a:srgbClr val="F6AA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grpSp>
            <p:cxnSp>
              <p:nvCxnSpPr>
                <p:cNvPr id="1280" name="Google Shape;1280;p54"/>
                <p:cNvCxnSpPr/>
                <p:nvPr/>
              </p:nvCxnSpPr>
              <p:spPr>
                <a:xfrm>
                  <a:off x="5932126" y="5695567"/>
                  <a:ext cx="216000" cy="0"/>
                </a:xfrm>
                <a:prstGeom prst="straightConnector1">
                  <a:avLst/>
                </a:prstGeom>
                <a:noFill/>
                <a:ln w="12700" cap="flat" cmpd="sng">
                  <a:solidFill>
                    <a:srgbClr val="CCCCCC"/>
                  </a:solidFill>
                  <a:prstDash val="solid"/>
                  <a:miter lim="800000"/>
                  <a:headEnd type="none" w="sm" len="sm"/>
                  <a:tailEnd type="none" w="sm" len="sm"/>
                </a:ln>
              </p:spPr>
            </p:cxnSp>
          </p:grpSp>
          <p:grpSp>
            <p:nvGrpSpPr>
              <p:cNvPr id="1281" name="Google Shape;1281;p54"/>
              <p:cNvGrpSpPr/>
              <p:nvPr/>
            </p:nvGrpSpPr>
            <p:grpSpPr>
              <a:xfrm>
                <a:off x="5303290" y="3667334"/>
                <a:ext cx="1478125" cy="186900"/>
                <a:chOff x="5303290" y="3667334"/>
                <a:chExt cx="1478125" cy="186900"/>
              </a:xfrm>
            </p:grpSpPr>
            <p:grpSp>
              <p:nvGrpSpPr>
                <p:cNvPr id="1282" name="Google Shape;1282;p54"/>
                <p:cNvGrpSpPr/>
                <p:nvPr/>
              </p:nvGrpSpPr>
              <p:grpSpPr>
                <a:xfrm>
                  <a:off x="5303290" y="3667334"/>
                  <a:ext cx="1478125" cy="186900"/>
                  <a:chOff x="7221336" y="3380671"/>
                  <a:chExt cx="1478125" cy="186900"/>
                </a:xfrm>
              </p:grpSpPr>
              <p:sp>
                <p:nvSpPr>
                  <p:cNvPr id="1283" name="Google Shape;1283;p54"/>
                  <p:cNvSpPr txBox="1"/>
                  <p:nvPr/>
                </p:nvSpPr>
                <p:spPr>
                  <a:xfrm>
                    <a:off x="8059861" y="3386775"/>
                    <a:ext cx="639600" cy="169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ja" sz="1100" b="1" i="0" u="none" strike="noStrike" cap="none">
                        <a:solidFill>
                          <a:schemeClr val="dk1"/>
                        </a:solidFill>
                        <a:latin typeface="Noto Sans"/>
                        <a:ea typeface="Noto Sans"/>
                        <a:cs typeface="Noto Sans"/>
                        <a:sym typeface="Noto Sans"/>
                      </a:rPr>
                      <a:t>1,678億円</a:t>
                    </a:r>
                    <a:endParaRPr sz="1100" b="1" i="0" u="none" strike="noStrike" cap="none">
                      <a:solidFill>
                        <a:schemeClr val="dk1"/>
                      </a:solidFill>
                      <a:latin typeface="Noto Sans"/>
                      <a:ea typeface="Noto Sans"/>
                      <a:cs typeface="Noto Sans"/>
                      <a:sym typeface="Noto Sans"/>
                    </a:endParaRPr>
                  </a:p>
                </p:txBody>
              </p:sp>
              <p:sp>
                <p:nvSpPr>
                  <p:cNvPr id="1284" name="Google Shape;1284;p54"/>
                  <p:cNvSpPr txBox="1"/>
                  <p:nvPr/>
                </p:nvSpPr>
                <p:spPr>
                  <a:xfrm>
                    <a:off x="7435449" y="3395944"/>
                    <a:ext cx="440400" cy="153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教育費</a:t>
                    </a:r>
                    <a:endParaRPr sz="1000" b="1" i="0" u="none" strike="noStrike" cap="none">
                      <a:solidFill>
                        <a:schemeClr val="dk1"/>
                      </a:solidFill>
                      <a:latin typeface="Noto Sans"/>
                      <a:ea typeface="Noto Sans"/>
                      <a:cs typeface="Noto Sans"/>
                      <a:sym typeface="Noto Sans"/>
                    </a:endParaRPr>
                  </a:p>
                </p:txBody>
              </p:sp>
              <p:sp>
                <p:nvSpPr>
                  <p:cNvPr id="1285" name="Google Shape;1285;p54"/>
                  <p:cNvSpPr/>
                  <p:nvPr/>
                </p:nvSpPr>
                <p:spPr>
                  <a:xfrm>
                    <a:off x="7221336" y="3380671"/>
                    <a:ext cx="149700" cy="186900"/>
                  </a:xfrm>
                  <a:prstGeom prst="rect">
                    <a:avLst/>
                  </a:prstGeom>
                  <a:solidFill>
                    <a:srgbClr val="FFCA8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grpSp>
            <p:cxnSp>
              <p:nvCxnSpPr>
                <p:cNvPr id="1286" name="Google Shape;1286;p54"/>
                <p:cNvCxnSpPr/>
                <p:nvPr/>
              </p:nvCxnSpPr>
              <p:spPr>
                <a:xfrm>
                  <a:off x="5935301" y="3759718"/>
                  <a:ext cx="108000" cy="0"/>
                </a:xfrm>
                <a:prstGeom prst="straightConnector1">
                  <a:avLst/>
                </a:prstGeom>
                <a:noFill/>
                <a:ln w="12700" cap="flat" cmpd="sng">
                  <a:solidFill>
                    <a:srgbClr val="CCCCCC"/>
                  </a:solidFill>
                  <a:prstDash val="solid"/>
                  <a:miter lim="800000"/>
                  <a:headEnd type="none" w="sm" len="sm"/>
                  <a:tailEnd type="none" w="sm" len="sm"/>
                </a:ln>
              </p:spPr>
            </p:cxnSp>
          </p:grpSp>
          <p:grpSp>
            <p:nvGrpSpPr>
              <p:cNvPr id="1287" name="Google Shape;1287;p54"/>
              <p:cNvGrpSpPr/>
              <p:nvPr/>
            </p:nvGrpSpPr>
            <p:grpSpPr>
              <a:xfrm>
                <a:off x="6985496" y="4304603"/>
                <a:ext cx="1633191" cy="209351"/>
                <a:chOff x="6985496" y="4304603"/>
                <a:chExt cx="1633191" cy="209351"/>
              </a:xfrm>
            </p:grpSpPr>
            <p:grpSp>
              <p:nvGrpSpPr>
                <p:cNvPr id="1288" name="Google Shape;1288;p54"/>
                <p:cNvGrpSpPr/>
                <p:nvPr/>
              </p:nvGrpSpPr>
              <p:grpSpPr>
                <a:xfrm>
                  <a:off x="6985496" y="4304603"/>
                  <a:ext cx="1633191" cy="209351"/>
                  <a:chOff x="7219226" y="3358220"/>
                  <a:chExt cx="1633191" cy="209351"/>
                </a:xfrm>
              </p:grpSpPr>
              <p:sp>
                <p:nvSpPr>
                  <p:cNvPr id="1289" name="Google Shape;1289;p54"/>
                  <p:cNvSpPr txBox="1"/>
                  <p:nvPr/>
                </p:nvSpPr>
                <p:spPr>
                  <a:xfrm>
                    <a:off x="8306117" y="3358220"/>
                    <a:ext cx="546300" cy="169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ja" sz="1100" b="1" i="0" u="none" strike="noStrike" cap="none">
                        <a:solidFill>
                          <a:schemeClr val="dk1"/>
                        </a:solidFill>
                        <a:latin typeface="Noto Sans"/>
                        <a:ea typeface="Noto Sans"/>
                        <a:cs typeface="Noto Sans"/>
                        <a:sym typeface="Noto Sans"/>
                      </a:rPr>
                      <a:t>125億円</a:t>
                    </a:r>
                    <a:endParaRPr sz="1100" b="1" i="0" u="none" strike="noStrike" cap="none">
                      <a:solidFill>
                        <a:schemeClr val="dk1"/>
                      </a:solidFill>
                      <a:latin typeface="Noto Sans"/>
                      <a:ea typeface="Noto Sans"/>
                      <a:cs typeface="Noto Sans"/>
                      <a:sym typeface="Noto Sans"/>
                    </a:endParaRPr>
                  </a:p>
                </p:txBody>
              </p:sp>
              <p:sp>
                <p:nvSpPr>
                  <p:cNvPr id="1290" name="Google Shape;1290;p54"/>
                  <p:cNvSpPr txBox="1"/>
                  <p:nvPr/>
                </p:nvSpPr>
                <p:spPr>
                  <a:xfrm>
                    <a:off x="7432297" y="3368455"/>
                    <a:ext cx="399300" cy="153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商工費</a:t>
                    </a:r>
                    <a:endParaRPr sz="1400" b="1" i="0" u="none" strike="noStrike" cap="none">
                      <a:solidFill>
                        <a:srgbClr val="000000"/>
                      </a:solidFill>
                      <a:latin typeface="Noto Sans"/>
                      <a:ea typeface="Noto Sans"/>
                      <a:cs typeface="Noto Sans"/>
                      <a:sym typeface="Noto Sans"/>
                    </a:endParaRPr>
                  </a:p>
                </p:txBody>
              </p:sp>
              <p:sp>
                <p:nvSpPr>
                  <p:cNvPr id="1291" name="Google Shape;1291;p54"/>
                  <p:cNvSpPr/>
                  <p:nvPr/>
                </p:nvSpPr>
                <p:spPr>
                  <a:xfrm>
                    <a:off x="7219226" y="3380671"/>
                    <a:ext cx="149700" cy="186900"/>
                  </a:xfrm>
                  <a:prstGeom prst="rect">
                    <a:avLst/>
                  </a:prstGeom>
                  <a:solidFill>
                    <a:srgbClr val="FF808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grpSp>
            <p:cxnSp>
              <p:nvCxnSpPr>
                <p:cNvPr id="1292" name="Google Shape;1292;p54"/>
                <p:cNvCxnSpPr/>
                <p:nvPr/>
              </p:nvCxnSpPr>
              <p:spPr>
                <a:xfrm>
                  <a:off x="7642510" y="4388727"/>
                  <a:ext cx="345900" cy="0"/>
                </a:xfrm>
                <a:prstGeom prst="straightConnector1">
                  <a:avLst/>
                </a:prstGeom>
                <a:noFill/>
                <a:ln w="12700" cap="flat" cmpd="sng">
                  <a:solidFill>
                    <a:srgbClr val="CCCCCC"/>
                  </a:solidFill>
                  <a:prstDash val="solid"/>
                  <a:miter lim="800000"/>
                  <a:headEnd type="none" w="sm" len="sm"/>
                  <a:tailEnd type="none" w="sm" len="sm"/>
                </a:ln>
              </p:spPr>
            </p:cxnSp>
          </p:grpSp>
          <p:cxnSp>
            <p:nvCxnSpPr>
              <p:cNvPr id="1293" name="Google Shape;1293;p54"/>
              <p:cNvCxnSpPr/>
              <p:nvPr/>
            </p:nvCxnSpPr>
            <p:spPr>
              <a:xfrm>
                <a:off x="7907948" y="4732560"/>
                <a:ext cx="104400" cy="0"/>
              </a:xfrm>
              <a:prstGeom prst="straightConnector1">
                <a:avLst/>
              </a:prstGeom>
              <a:noFill/>
              <a:ln w="12700" cap="flat" cmpd="sng">
                <a:solidFill>
                  <a:srgbClr val="CCCCCC"/>
                </a:solidFill>
                <a:prstDash val="solid"/>
                <a:miter lim="800000"/>
                <a:headEnd type="none" w="sm" len="sm"/>
                <a:tailEnd type="none" w="sm" len="sm"/>
              </a:ln>
            </p:spPr>
          </p:cxnSp>
        </p:grpSp>
      </p:grpSp>
      <p:sp>
        <p:nvSpPr>
          <p:cNvPr id="1294" name="Google Shape;1294;p54"/>
          <p:cNvSpPr txBox="1"/>
          <p:nvPr/>
        </p:nvSpPr>
        <p:spPr>
          <a:xfrm>
            <a:off x="240030" y="134966"/>
            <a:ext cx="8771100"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ja" sz="2100" b="1" i="0" u="none" strike="noStrike" cap="none">
                <a:solidFill>
                  <a:schemeClr val="dk1"/>
                </a:solidFill>
                <a:latin typeface="Noto Sans JP"/>
                <a:ea typeface="Noto Sans JP"/>
                <a:cs typeface="Noto Sans JP"/>
                <a:sym typeface="Noto Sans JP"/>
              </a:rPr>
              <a:t>もっと税金について調べてみよう/地方の財政−②歳出</a:t>
            </a:r>
            <a:endParaRPr sz="2100" b="0" i="0" u="none" strike="noStrike" cap="none">
              <a:solidFill>
                <a:srgbClr val="000000"/>
              </a:solidFill>
              <a:latin typeface="Noto Sans JP"/>
              <a:ea typeface="Noto Sans JP"/>
              <a:cs typeface="Noto Sans JP"/>
              <a:sym typeface="Noto Sans J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9"/>
                                        </p:tgtEl>
                                        <p:attrNameLst>
                                          <p:attrName>style.visibility</p:attrName>
                                        </p:attrNameLst>
                                      </p:cBhvr>
                                      <p:to>
                                        <p:strVal val="visible"/>
                                      </p:to>
                                    </p:set>
                                    <p:animEffect transition="in" filter="fade">
                                      <p:cBhvr>
                                        <p:cTn id="7" dur="500"/>
                                        <p:tgtEl>
                                          <p:spTgt spid="11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92"/>
                                        </p:tgtEl>
                                        <p:attrNameLst>
                                          <p:attrName>style.visibility</p:attrName>
                                        </p:attrNameLst>
                                      </p:cBhvr>
                                      <p:to>
                                        <p:strVal val="visible"/>
                                      </p:to>
                                    </p:set>
                                    <p:animEffect transition="in" filter="fade">
                                      <p:cBhvr>
                                        <p:cTn id="12" dur="600"/>
                                        <p:tgtEl>
                                          <p:spTgt spid="119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93"/>
                                        </p:tgtEl>
                                        <p:attrNameLst>
                                          <p:attrName>style.visibility</p:attrName>
                                        </p:attrNameLst>
                                      </p:cBhvr>
                                      <p:to>
                                        <p:strVal val="visible"/>
                                      </p:to>
                                    </p:set>
                                    <p:animEffect transition="in" filter="fade">
                                      <p:cBhvr>
                                        <p:cTn id="17" dur="1000"/>
                                        <p:tgtEl>
                                          <p:spTgt spid="1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99"/>
        <p:cNvGrpSpPr/>
        <p:nvPr/>
      </p:nvGrpSpPr>
      <p:grpSpPr>
        <a:xfrm>
          <a:off x="0" y="0"/>
          <a:ext cx="0" cy="0"/>
          <a:chOff x="0" y="0"/>
          <a:chExt cx="0" cy="0"/>
        </a:xfrm>
      </p:grpSpPr>
      <p:grpSp>
        <p:nvGrpSpPr>
          <p:cNvPr id="1300" name="Google Shape;1300;p55"/>
          <p:cNvGrpSpPr/>
          <p:nvPr/>
        </p:nvGrpSpPr>
        <p:grpSpPr>
          <a:xfrm>
            <a:off x="825375" y="966700"/>
            <a:ext cx="7550400" cy="615600"/>
            <a:chOff x="-79623" y="966700"/>
            <a:chExt cx="7550400" cy="615600"/>
          </a:xfrm>
        </p:grpSpPr>
        <p:sp>
          <p:nvSpPr>
            <p:cNvPr id="1301" name="Google Shape;1301;p55"/>
            <p:cNvSpPr txBox="1"/>
            <p:nvPr/>
          </p:nvSpPr>
          <p:spPr>
            <a:xfrm>
              <a:off x="-79623" y="1228300"/>
              <a:ext cx="4560900" cy="354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ja" sz="1700" b="1" i="0" u="none" strike="noStrike" cap="none">
                  <a:solidFill>
                    <a:srgbClr val="015BAC"/>
                  </a:solidFill>
                  <a:latin typeface="Noto Sans JP"/>
                  <a:ea typeface="Noto Sans JP"/>
                  <a:cs typeface="Noto Sans JP"/>
                  <a:sym typeface="Noto Sans JP"/>
                </a:rPr>
                <a:t>歳出（当初予算）を県民一人あたりにすると</a:t>
              </a:r>
              <a:endParaRPr sz="1700" b="1" i="0" u="none" strike="noStrike" cap="none">
                <a:solidFill>
                  <a:srgbClr val="015BAC"/>
                </a:solidFill>
                <a:latin typeface="Noto Sans JP"/>
                <a:ea typeface="Noto Sans JP"/>
                <a:cs typeface="Noto Sans JP"/>
                <a:sym typeface="Noto Sans JP"/>
              </a:endParaRPr>
            </a:p>
          </p:txBody>
        </p:sp>
        <p:sp>
          <p:nvSpPr>
            <p:cNvPr id="1302" name="Google Shape;1302;p55"/>
            <p:cNvSpPr txBox="1"/>
            <p:nvPr/>
          </p:nvSpPr>
          <p:spPr>
            <a:xfrm>
              <a:off x="4481277" y="966700"/>
              <a:ext cx="2989500" cy="615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ja" sz="4000" b="1" i="0" u="none" strike="noStrike" cap="none">
                  <a:solidFill>
                    <a:srgbClr val="015BAC"/>
                  </a:solidFill>
                  <a:latin typeface="Noto Sans"/>
                  <a:ea typeface="Noto Sans"/>
                  <a:cs typeface="Noto Sans"/>
                  <a:sym typeface="Noto Sans"/>
                </a:rPr>
                <a:t>約421,700円</a:t>
              </a:r>
              <a:endParaRPr sz="4000" b="1" i="0" u="none" strike="noStrike" cap="none">
                <a:solidFill>
                  <a:srgbClr val="015BAC"/>
                </a:solidFill>
                <a:latin typeface="Noto Sans"/>
                <a:ea typeface="Noto Sans"/>
                <a:cs typeface="Noto Sans"/>
                <a:sym typeface="Noto Sans"/>
              </a:endParaRPr>
            </a:p>
          </p:txBody>
        </p:sp>
      </p:grpSp>
      <p:sp>
        <p:nvSpPr>
          <p:cNvPr id="1303" name="Google Shape;1303;p55"/>
          <p:cNvSpPr txBox="1">
            <a:spLocks noGrp="1"/>
          </p:cNvSpPr>
          <p:nvPr>
            <p:ph type="sldNum" idx="12"/>
          </p:nvPr>
        </p:nvSpPr>
        <p:spPr>
          <a:xfrm>
            <a:off x="8769893" y="6443281"/>
            <a:ext cx="374100" cy="298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1200"/>
              <a:buFont typeface="Arial"/>
              <a:buNone/>
            </a:pPr>
            <a:fld id="{00000000-1234-1234-1234-123412341234}" type="slidenum">
              <a:rPr lang="en-US" altLang="ja"/>
              <a:t>24</a:t>
            </a:fld>
            <a:endParaRPr/>
          </a:p>
        </p:txBody>
      </p:sp>
      <p:grpSp>
        <p:nvGrpSpPr>
          <p:cNvPr id="1304" name="Google Shape;1304;p55"/>
          <p:cNvGrpSpPr/>
          <p:nvPr/>
        </p:nvGrpSpPr>
        <p:grpSpPr>
          <a:xfrm>
            <a:off x="377006" y="1588186"/>
            <a:ext cx="8383518" cy="5034414"/>
            <a:chOff x="377006" y="1588186"/>
            <a:chExt cx="8383518" cy="5034414"/>
          </a:xfrm>
        </p:grpSpPr>
        <p:grpSp>
          <p:nvGrpSpPr>
            <p:cNvPr id="1305" name="Google Shape;1305;p55"/>
            <p:cNvGrpSpPr/>
            <p:nvPr/>
          </p:nvGrpSpPr>
          <p:grpSpPr>
            <a:xfrm>
              <a:off x="377006" y="1588186"/>
              <a:ext cx="8383518" cy="5034414"/>
              <a:chOff x="377006" y="1588186"/>
              <a:chExt cx="8383518" cy="5034414"/>
            </a:xfrm>
          </p:grpSpPr>
          <p:grpSp>
            <p:nvGrpSpPr>
              <p:cNvPr id="1306" name="Google Shape;1306;p55"/>
              <p:cNvGrpSpPr/>
              <p:nvPr/>
            </p:nvGrpSpPr>
            <p:grpSpPr>
              <a:xfrm>
                <a:off x="1550194" y="2182869"/>
                <a:ext cx="6100800" cy="3603600"/>
                <a:chOff x="1550194" y="2182869"/>
                <a:chExt cx="6100800" cy="3603600"/>
              </a:xfrm>
            </p:grpSpPr>
            <p:sp>
              <p:nvSpPr>
                <p:cNvPr id="1307" name="Google Shape;1307;p55"/>
                <p:cNvSpPr/>
                <p:nvPr/>
              </p:nvSpPr>
              <p:spPr>
                <a:xfrm>
                  <a:off x="1550194" y="2182869"/>
                  <a:ext cx="6100800" cy="3603600"/>
                </a:xfrm>
                <a:prstGeom prst="ellipse">
                  <a:avLst/>
                </a:prstGeom>
                <a:solidFill>
                  <a:srgbClr val="FFFF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308" name="Google Shape;1308;p55" descr="時計 が含まれている画像&#10;&#10;AI によって生成されたコンテンツは間違っている可能性があります。"/>
                <p:cNvPicPr preferRelativeResize="0"/>
                <p:nvPr/>
              </p:nvPicPr>
              <p:blipFill rotWithShape="1">
                <a:blip r:embed="rId3">
                  <a:alphaModFix/>
                </a:blip>
                <a:srcRect/>
                <a:stretch/>
              </p:blipFill>
              <p:spPr>
                <a:xfrm>
                  <a:off x="4093468" y="2390790"/>
                  <a:ext cx="969115" cy="3059890"/>
                </a:xfrm>
                <a:prstGeom prst="rect">
                  <a:avLst/>
                </a:prstGeom>
                <a:noFill/>
                <a:ln>
                  <a:noFill/>
                </a:ln>
              </p:spPr>
            </p:pic>
          </p:grpSp>
          <p:grpSp>
            <p:nvGrpSpPr>
              <p:cNvPr id="1309" name="Google Shape;1309;p55"/>
              <p:cNvGrpSpPr/>
              <p:nvPr/>
            </p:nvGrpSpPr>
            <p:grpSpPr>
              <a:xfrm>
                <a:off x="5263331" y="4426709"/>
                <a:ext cx="1832700" cy="1832700"/>
                <a:chOff x="5263331" y="4426709"/>
                <a:chExt cx="1832700" cy="1832700"/>
              </a:xfrm>
            </p:grpSpPr>
            <p:sp>
              <p:nvSpPr>
                <p:cNvPr id="1310" name="Google Shape;1310;p55"/>
                <p:cNvSpPr/>
                <p:nvPr/>
              </p:nvSpPr>
              <p:spPr>
                <a:xfrm>
                  <a:off x="5263331" y="4426709"/>
                  <a:ext cx="1832700" cy="1832700"/>
                </a:xfrm>
                <a:prstGeom prst="ellipse">
                  <a:avLst/>
                </a:prstGeom>
                <a:solidFill>
                  <a:srgbClr val="E5ED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11" name="Google Shape;1311;p55"/>
                <p:cNvSpPr/>
                <p:nvPr/>
              </p:nvSpPr>
              <p:spPr>
                <a:xfrm>
                  <a:off x="5488889" y="5362145"/>
                  <a:ext cx="1369200" cy="224400"/>
                </a:xfrm>
                <a:prstGeom prst="roundRect">
                  <a:avLst>
                    <a:gd name="adj" fmla="val 50000"/>
                  </a:avLst>
                </a:prstGeom>
                <a:solidFill>
                  <a:srgbClr val="59AA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ja" sz="1000" b="1" i="0" u="none" strike="noStrike" cap="none">
                      <a:solidFill>
                        <a:schemeClr val="lt1"/>
                      </a:solidFill>
                      <a:latin typeface="Noto Sans"/>
                      <a:ea typeface="Noto Sans"/>
                      <a:cs typeface="Noto Sans"/>
                      <a:sym typeface="Noto Sans"/>
                    </a:rPr>
                    <a:t>公債費</a:t>
                  </a:r>
                  <a:endParaRPr sz="1000" b="1" i="0" u="none" strike="noStrike" cap="none">
                    <a:solidFill>
                      <a:schemeClr val="lt1"/>
                    </a:solidFill>
                    <a:latin typeface="Noto Sans"/>
                    <a:ea typeface="Noto Sans"/>
                    <a:cs typeface="Noto Sans"/>
                    <a:sym typeface="Noto Sans"/>
                  </a:endParaRPr>
                </a:p>
              </p:txBody>
            </p:sp>
            <p:sp>
              <p:nvSpPr>
                <p:cNvPr id="1312" name="Google Shape;1312;p55"/>
                <p:cNvSpPr txBox="1"/>
                <p:nvPr/>
              </p:nvSpPr>
              <p:spPr>
                <a:xfrm>
                  <a:off x="5638908" y="5622990"/>
                  <a:ext cx="1133400" cy="307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約</a:t>
                  </a:r>
                  <a:r>
                    <a:rPr lang="ja" sz="2000" b="1" i="0" u="none" strike="noStrike" cap="none">
                      <a:solidFill>
                        <a:schemeClr val="dk1"/>
                      </a:solidFill>
                      <a:latin typeface="Noto Sans"/>
                      <a:ea typeface="Noto Sans"/>
                      <a:cs typeface="Noto Sans"/>
                      <a:sym typeface="Noto Sans"/>
                    </a:rPr>
                    <a:t>64,500</a:t>
                  </a:r>
                  <a:r>
                    <a:rPr lang="ja" sz="1000" b="1" i="0" u="none" strike="noStrike" cap="none">
                      <a:solidFill>
                        <a:schemeClr val="dk1"/>
                      </a:solidFill>
                      <a:latin typeface="Noto Sans"/>
                      <a:ea typeface="Noto Sans"/>
                      <a:cs typeface="Noto Sans"/>
                      <a:sym typeface="Noto Sans"/>
                    </a:rPr>
                    <a:t>円</a:t>
                  </a:r>
                  <a:endParaRPr sz="1000" b="1" i="0" u="none" strike="noStrike" cap="none">
                    <a:solidFill>
                      <a:schemeClr val="dk1"/>
                    </a:solidFill>
                    <a:latin typeface="Noto Sans"/>
                    <a:ea typeface="Noto Sans"/>
                    <a:cs typeface="Noto Sans"/>
                    <a:sym typeface="Noto Sans"/>
                  </a:endParaRPr>
                </a:p>
              </p:txBody>
            </p:sp>
            <p:pic>
              <p:nvPicPr>
                <p:cNvPr id="1313" name="Google Shape;1313;p55" descr="テキスト が含まれている画像&#10;&#10;AI によって生成されたコンテンツは間違っている可能性があります。"/>
                <p:cNvPicPr preferRelativeResize="0"/>
                <p:nvPr/>
              </p:nvPicPr>
              <p:blipFill rotWithShape="1">
                <a:blip r:embed="rId4">
                  <a:alphaModFix/>
                </a:blip>
                <a:srcRect/>
                <a:stretch/>
              </p:blipFill>
              <p:spPr>
                <a:xfrm>
                  <a:off x="5695249" y="4609577"/>
                  <a:ext cx="984742" cy="667083"/>
                </a:xfrm>
                <a:prstGeom prst="rect">
                  <a:avLst/>
                </a:prstGeom>
                <a:noFill/>
                <a:ln>
                  <a:noFill/>
                </a:ln>
              </p:spPr>
            </p:pic>
          </p:grpSp>
          <p:grpSp>
            <p:nvGrpSpPr>
              <p:cNvPr id="1314" name="Google Shape;1314;p55"/>
              <p:cNvGrpSpPr/>
              <p:nvPr/>
            </p:nvGrpSpPr>
            <p:grpSpPr>
              <a:xfrm>
                <a:off x="2038830" y="1710602"/>
                <a:ext cx="1832700" cy="1832700"/>
                <a:chOff x="2038830" y="1710602"/>
                <a:chExt cx="1832700" cy="1832700"/>
              </a:xfrm>
            </p:grpSpPr>
            <p:sp>
              <p:nvSpPr>
                <p:cNvPr id="1315" name="Google Shape;1315;p55"/>
                <p:cNvSpPr/>
                <p:nvPr/>
              </p:nvSpPr>
              <p:spPr>
                <a:xfrm>
                  <a:off x="2038830" y="1710602"/>
                  <a:ext cx="1832700" cy="1832700"/>
                </a:xfrm>
                <a:prstGeom prst="ellipse">
                  <a:avLst/>
                </a:prstGeom>
                <a:solidFill>
                  <a:srgbClr val="FEEF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16" name="Google Shape;1316;p55"/>
                <p:cNvSpPr/>
                <p:nvPr/>
              </p:nvSpPr>
              <p:spPr>
                <a:xfrm>
                  <a:off x="2259914" y="2647520"/>
                  <a:ext cx="1369200" cy="224400"/>
                </a:xfrm>
                <a:prstGeom prst="roundRect">
                  <a:avLst>
                    <a:gd name="adj" fmla="val 50000"/>
                  </a:avLst>
                </a:prstGeom>
                <a:solidFill>
                  <a:srgbClr val="DB98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ja" sz="1000" b="1" i="0" u="none" strike="noStrike" cap="none">
                      <a:solidFill>
                        <a:schemeClr val="lt1"/>
                      </a:solidFill>
                      <a:latin typeface="Noto Sans"/>
                      <a:ea typeface="Noto Sans"/>
                      <a:cs typeface="Noto Sans"/>
                      <a:sym typeface="Noto Sans"/>
                    </a:rPr>
                    <a:t>農林水産業費</a:t>
                  </a:r>
                  <a:endParaRPr sz="1400" b="1" i="0" u="none" strike="noStrike" cap="none">
                    <a:solidFill>
                      <a:srgbClr val="000000"/>
                    </a:solidFill>
                    <a:latin typeface="Noto Sans"/>
                    <a:ea typeface="Noto Sans"/>
                    <a:cs typeface="Noto Sans"/>
                    <a:sym typeface="Noto Sans"/>
                  </a:endParaRPr>
                </a:p>
              </p:txBody>
            </p:sp>
            <p:sp>
              <p:nvSpPr>
                <p:cNvPr id="1317" name="Google Shape;1317;p55"/>
                <p:cNvSpPr txBox="1"/>
                <p:nvPr/>
              </p:nvSpPr>
              <p:spPr>
                <a:xfrm>
                  <a:off x="2402789" y="2915509"/>
                  <a:ext cx="1133400" cy="307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約</a:t>
                  </a:r>
                  <a:r>
                    <a:rPr lang="ja" sz="2000" b="1" i="0" u="none" strike="noStrike" cap="none">
                      <a:solidFill>
                        <a:schemeClr val="dk1"/>
                      </a:solidFill>
                      <a:latin typeface="Noto Sans"/>
                      <a:ea typeface="Noto Sans"/>
                      <a:cs typeface="Noto Sans"/>
                      <a:sym typeface="Noto Sans"/>
                    </a:rPr>
                    <a:t>20,700</a:t>
                  </a:r>
                  <a:r>
                    <a:rPr lang="ja" sz="1000" b="1" i="0" u="none" strike="noStrike" cap="none">
                      <a:solidFill>
                        <a:schemeClr val="dk1"/>
                      </a:solidFill>
                      <a:latin typeface="Noto Sans"/>
                      <a:ea typeface="Noto Sans"/>
                      <a:cs typeface="Noto Sans"/>
                      <a:sym typeface="Noto Sans"/>
                    </a:rPr>
                    <a:t>円</a:t>
                  </a:r>
                  <a:endParaRPr sz="1000" b="1" i="0" u="none" strike="noStrike" cap="none">
                    <a:solidFill>
                      <a:schemeClr val="dk1"/>
                    </a:solidFill>
                    <a:latin typeface="Noto Sans"/>
                    <a:ea typeface="Noto Sans"/>
                    <a:cs typeface="Noto Sans"/>
                    <a:sym typeface="Noto Sans"/>
                  </a:endParaRPr>
                </a:p>
              </p:txBody>
            </p:sp>
          </p:grpSp>
          <p:sp>
            <p:nvSpPr>
              <p:cNvPr id="1318" name="Google Shape;1318;p55"/>
              <p:cNvSpPr txBox="1"/>
              <p:nvPr/>
            </p:nvSpPr>
            <p:spPr>
              <a:xfrm>
                <a:off x="3000400" y="6391900"/>
                <a:ext cx="3200400" cy="2307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900"/>
                  <a:buFont typeface="Arial"/>
                  <a:buNone/>
                </a:pPr>
                <a:r>
                  <a:rPr lang="ja" sz="900" b="0" i="0" u="none" strike="noStrike" cap="none">
                    <a:solidFill>
                      <a:schemeClr val="dk1"/>
                    </a:solidFill>
                    <a:latin typeface="Noto Sans"/>
                    <a:ea typeface="Noto Sans"/>
                    <a:cs typeface="Noto Sans"/>
                    <a:sym typeface="Noto Sans"/>
                  </a:rPr>
                  <a:t>（令和5年12月1日現在　県の推計人口1,725,590人）</a:t>
                </a:r>
                <a:endParaRPr sz="1400" b="0" i="0" u="none" strike="noStrike" cap="none">
                  <a:solidFill>
                    <a:srgbClr val="000000"/>
                  </a:solidFill>
                  <a:latin typeface="Noto Sans"/>
                  <a:ea typeface="Noto Sans"/>
                  <a:cs typeface="Noto Sans"/>
                  <a:sym typeface="Noto Sans"/>
                </a:endParaRPr>
              </a:p>
            </p:txBody>
          </p:sp>
          <p:grpSp>
            <p:nvGrpSpPr>
              <p:cNvPr id="1319" name="Google Shape;1319;p55"/>
              <p:cNvGrpSpPr/>
              <p:nvPr/>
            </p:nvGrpSpPr>
            <p:grpSpPr>
              <a:xfrm>
                <a:off x="5263330" y="1588186"/>
                <a:ext cx="1832700" cy="1956597"/>
                <a:chOff x="5263330" y="1588186"/>
                <a:chExt cx="1832700" cy="1956597"/>
              </a:xfrm>
            </p:grpSpPr>
            <p:grpSp>
              <p:nvGrpSpPr>
                <p:cNvPr id="1320" name="Google Shape;1320;p55"/>
                <p:cNvGrpSpPr/>
                <p:nvPr/>
              </p:nvGrpSpPr>
              <p:grpSpPr>
                <a:xfrm>
                  <a:off x="5263330" y="1712083"/>
                  <a:ext cx="1832700" cy="1832700"/>
                  <a:chOff x="5263330" y="1712083"/>
                  <a:chExt cx="1832700" cy="1832700"/>
                </a:xfrm>
              </p:grpSpPr>
              <p:sp>
                <p:nvSpPr>
                  <p:cNvPr id="1321" name="Google Shape;1321;p55"/>
                  <p:cNvSpPr/>
                  <p:nvPr/>
                </p:nvSpPr>
                <p:spPr>
                  <a:xfrm>
                    <a:off x="5263330" y="1712083"/>
                    <a:ext cx="1832700" cy="1832700"/>
                  </a:xfrm>
                  <a:prstGeom prst="ellipse">
                    <a:avLst/>
                  </a:prstGeom>
                  <a:solidFill>
                    <a:srgbClr val="FFE5C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22" name="Google Shape;1322;p55"/>
                  <p:cNvSpPr txBox="1"/>
                  <p:nvPr/>
                </p:nvSpPr>
                <p:spPr>
                  <a:xfrm>
                    <a:off x="5617476" y="2894077"/>
                    <a:ext cx="1133400" cy="307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約</a:t>
                    </a:r>
                    <a:r>
                      <a:rPr lang="ja" sz="2000" b="1" i="0" u="none" strike="noStrike" cap="none">
                        <a:solidFill>
                          <a:schemeClr val="dk1"/>
                        </a:solidFill>
                        <a:latin typeface="Noto Sans"/>
                        <a:ea typeface="Noto Sans"/>
                        <a:cs typeface="Noto Sans"/>
                        <a:sym typeface="Noto Sans"/>
                      </a:rPr>
                      <a:t>97,300</a:t>
                    </a:r>
                    <a:r>
                      <a:rPr lang="ja" sz="1000" b="1" i="0" u="none" strike="noStrike" cap="none">
                        <a:solidFill>
                          <a:schemeClr val="dk1"/>
                        </a:solidFill>
                        <a:latin typeface="Noto Sans"/>
                        <a:ea typeface="Noto Sans"/>
                        <a:cs typeface="Noto Sans"/>
                        <a:sym typeface="Noto Sans"/>
                      </a:rPr>
                      <a:t>円</a:t>
                    </a:r>
                    <a:endParaRPr sz="1000" b="1" i="0" u="none" strike="noStrike" cap="none">
                      <a:solidFill>
                        <a:schemeClr val="dk1"/>
                      </a:solidFill>
                      <a:latin typeface="Noto Sans"/>
                      <a:ea typeface="Noto Sans"/>
                      <a:cs typeface="Noto Sans"/>
                      <a:sym typeface="Noto Sans"/>
                    </a:endParaRPr>
                  </a:p>
                </p:txBody>
              </p:sp>
              <p:sp>
                <p:nvSpPr>
                  <p:cNvPr id="1323" name="Google Shape;1323;p55"/>
                  <p:cNvSpPr/>
                  <p:nvPr/>
                </p:nvSpPr>
                <p:spPr>
                  <a:xfrm>
                    <a:off x="5488889" y="2647520"/>
                    <a:ext cx="1369200" cy="224400"/>
                  </a:xfrm>
                  <a:prstGeom prst="roundRect">
                    <a:avLst>
                      <a:gd name="adj" fmla="val 50000"/>
                    </a:avLst>
                  </a:prstGeom>
                  <a:solidFill>
                    <a:srgbClr val="E86D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ja" sz="1000" b="1" i="0" u="none" strike="noStrike" cap="none">
                        <a:solidFill>
                          <a:schemeClr val="lt1"/>
                        </a:solidFill>
                        <a:latin typeface="Noto Sans"/>
                        <a:ea typeface="Noto Sans"/>
                        <a:cs typeface="Noto Sans"/>
                        <a:sym typeface="Noto Sans"/>
                      </a:rPr>
                      <a:t>教育費</a:t>
                    </a:r>
                    <a:endParaRPr sz="1000" b="1" i="0" u="none" strike="noStrike" cap="none">
                      <a:solidFill>
                        <a:schemeClr val="lt1"/>
                      </a:solidFill>
                      <a:latin typeface="Noto Sans"/>
                      <a:ea typeface="Noto Sans"/>
                      <a:cs typeface="Noto Sans"/>
                      <a:sym typeface="Noto Sans"/>
                    </a:endParaRPr>
                  </a:p>
                </p:txBody>
              </p:sp>
            </p:grpSp>
            <p:pic>
              <p:nvPicPr>
                <p:cNvPr id="1324" name="Google Shape;1324;p55" descr="時計 が含まれている画像&#10;&#10;AI によって生成されたコンテンツは間違っている可能性があります。"/>
                <p:cNvPicPr preferRelativeResize="0"/>
                <p:nvPr/>
              </p:nvPicPr>
              <p:blipFill rotWithShape="1">
                <a:blip r:embed="rId5">
                  <a:alphaModFix/>
                </a:blip>
                <a:srcRect r="15080" b="40652"/>
                <a:stretch/>
              </p:blipFill>
              <p:spPr>
                <a:xfrm>
                  <a:off x="5514301" y="1588186"/>
                  <a:ext cx="1323967" cy="1042903"/>
                </a:xfrm>
                <a:prstGeom prst="rect">
                  <a:avLst/>
                </a:prstGeom>
                <a:noFill/>
                <a:ln>
                  <a:noFill/>
                </a:ln>
              </p:spPr>
            </p:pic>
          </p:grpSp>
          <p:grpSp>
            <p:nvGrpSpPr>
              <p:cNvPr id="1325" name="Google Shape;1325;p55"/>
              <p:cNvGrpSpPr/>
              <p:nvPr/>
            </p:nvGrpSpPr>
            <p:grpSpPr>
              <a:xfrm>
                <a:off x="2034356" y="4414197"/>
                <a:ext cx="1832700" cy="1845212"/>
                <a:chOff x="2034356" y="4414197"/>
                <a:chExt cx="1832700" cy="1845212"/>
              </a:xfrm>
            </p:grpSpPr>
            <p:grpSp>
              <p:nvGrpSpPr>
                <p:cNvPr id="1326" name="Google Shape;1326;p55"/>
                <p:cNvGrpSpPr/>
                <p:nvPr/>
              </p:nvGrpSpPr>
              <p:grpSpPr>
                <a:xfrm>
                  <a:off x="2034356" y="4426709"/>
                  <a:ext cx="1832700" cy="1832700"/>
                  <a:chOff x="2034356" y="4426709"/>
                  <a:chExt cx="1832700" cy="1832700"/>
                </a:xfrm>
              </p:grpSpPr>
              <p:sp>
                <p:nvSpPr>
                  <p:cNvPr id="1327" name="Google Shape;1327;p55"/>
                  <p:cNvSpPr/>
                  <p:nvPr/>
                </p:nvSpPr>
                <p:spPr>
                  <a:xfrm>
                    <a:off x="2034356" y="4426709"/>
                    <a:ext cx="1832700" cy="1832700"/>
                  </a:xfrm>
                  <a:prstGeom prst="ellipse">
                    <a:avLst/>
                  </a:prstGeom>
                  <a:solidFill>
                    <a:srgbClr val="E5E2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28" name="Google Shape;1328;p55"/>
                  <p:cNvSpPr/>
                  <p:nvPr/>
                </p:nvSpPr>
                <p:spPr>
                  <a:xfrm>
                    <a:off x="2267058" y="5362145"/>
                    <a:ext cx="1369200" cy="224400"/>
                  </a:xfrm>
                  <a:prstGeom prst="roundRect">
                    <a:avLst>
                      <a:gd name="adj" fmla="val 50000"/>
                    </a:avLst>
                  </a:prstGeom>
                  <a:solidFill>
                    <a:srgbClr val="9678B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ja" sz="1000" b="1" i="0" u="none" strike="noStrike" cap="none">
                        <a:solidFill>
                          <a:schemeClr val="lt1"/>
                        </a:solidFill>
                        <a:latin typeface="Noto Sans"/>
                        <a:ea typeface="Noto Sans"/>
                        <a:cs typeface="Noto Sans"/>
                        <a:sym typeface="Noto Sans"/>
                      </a:rPr>
                      <a:t>土木費</a:t>
                    </a:r>
                    <a:endParaRPr sz="1000" b="1" i="0" u="none" strike="noStrike" cap="none">
                      <a:solidFill>
                        <a:schemeClr val="lt1"/>
                      </a:solidFill>
                      <a:latin typeface="Noto Sans"/>
                      <a:ea typeface="Noto Sans"/>
                      <a:cs typeface="Noto Sans"/>
                      <a:sym typeface="Noto Sans"/>
                    </a:endParaRPr>
                  </a:p>
                </p:txBody>
              </p:sp>
              <p:sp>
                <p:nvSpPr>
                  <p:cNvPr id="1329" name="Google Shape;1329;p55"/>
                  <p:cNvSpPr txBox="1"/>
                  <p:nvPr/>
                </p:nvSpPr>
                <p:spPr>
                  <a:xfrm>
                    <a:off x="2431365" y="5601558"/>
                    <a:ext cx="1133400" cy="307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約</a:t>
                    </a:r>
                    <a:r>
                      <a:rPr lang="ja" sz="2000" b="1" i="0" u="none" strike="noStrike" cap="none">
                        <a:solidFill>
                          <a:schemeClr val="dk1"/>
                        </a:solidFill>
                        <a:latin typeface="Noto Sans"/>
                        <a:ea typeface="Noto Sans"/>
                        <a:cs typeface="Noto Sans"/>
                        <a:sym typeface="Noto Sans"/>
                      </a:rPr>
                      <a:t>49,700</a:t>
                    </a:r>
                    <a:r>
                      <a:rPr lang="ja" sz="1000" b="1" i="0" u="none" strike="noStrike" cap="none">
                        <a:solidFill>
                          <a:schemeClr val="dk1"/>
                        </a:solidFill>
                        <a:latin typeface="Noto Sans"/>
                        <a:ea typeface="Noto Sans"/>
                        <a:cs typeface="Noto Sans"/>
                        <a:sym typeface="Noto Sans"/>
                      </a:rPr>
                      <a:t>円</a:t>
                    </a:r>
                    <a:endParaRPr sz="1000" b="1" i="0" u="none" strike="noStrike" cap="none">
                      <a:solidFill>
                        <a:schemeClr val="dk1"/>
                      </a:solidFill>
                      <a:latin typeface="Noto Sans"/>
                      <a:ea typeface="Noto Sans"/>
                      <a:cs typeface="Noto Sans"/>
                      <a:sym typeface="Noto Sans"/>
                    </a:endParaRPr>
                  </a:p>
                </p:txBody>
              </p:sp>
            </p:grpSp>
            <p:pic>
              <p:nvPicPr>
                <p:cNvPr id="1330" name="Google Shape;1330;p55" descr="テキスト が含まれている画像&#10;&#10;AI によって生成されたコンテンツは間違っている可能性があります。"/>
                <p:cNvPicPr preferRelativeResize="0"/>
                <p:nvPr/>
              </p:nvPicPr>
              <p:blipFill rotWithShape="1">
                <a:blip r:embed="rId6">
                  <a:alphaModFix/>
                </a:blip>
                <a:srcRect/>
                <a:stretch/>
              </p:blipFill>
              <p:spPr>
                <a:xfrm>
                  <a:off x="2389185" y="4414197"/>
                  <a:ext cx="1013642" cy="856183"/>
                </a:xfrm>
                <a:prstGeom prst="rect">
                  <a:avLst/>
                </a:prstGeom>
                <a:noFill/>
                <a:ln>
                  <a:noFill/>
                </a:ln>
              </p:spPr>
            </p:pic>
          </p:grpSp>
          <p:grpSp>
            <p:nvGrpSpPr>
              <p:cNvPr id="1331" name="Google Shape;1331;p55"/>
              <p:cNvGrpSpPr/>
              <p:nvPr/>
            </p:nvGrpSpPr>
            <p:grpSpPr>
              <a:xfrm>
                <a:off x="6927824" y="2840157"/>
                <a:ext cx="1832700" cy="2061939"/>
                <a:chOff x="6927824" y="2840157"/>
                <a:chExt cx="1832700" cy="2061939"/>
              </a:xfrm>
            </p:grpSpPr>
            <p:grpSp>
              <p:nvGrpSpPr>
                <p:cNvPr id="1332" name="Google Shape;1332;p55"/>
                <p:cNvGrpSpPr/>
                <p:nvPr/>
              </p:nvGrpSpPr>
              <p:grpSpPr>
                <a:xfrm>
                  <a:off x="6927824" y="3069396"/>
                  <a:ext cx="1832700" cy="1832700"/>
                  <a:chOff x="6927824" y="3069396"/>
                  <a:chExt cx="1832700" cy="1832700"/>
                </a:xfrm>
              </p:grpSpPr>
              <p:sp>
                <p:nvSpPr>
                  <p:cNvPr id="1333" name="Google Shape;1333;p55"/>
                  <p:cNvSpPr/>
                  <p:nvPr/>
                </p:nvSpPr>
                <p:spPr>
                  <a:xfrm>
                    <a:off x="6927824" y="3069396"/>
                    <a:ext cx="1832700" cy="1832700"/>
                  </a:xfrm>
                  <a:prstGeom prst="ellipse">
                    <a:avLst/>
                  </a:prstGeom>
                  <a:solidFill>
                    <a:srgbClr val="CFEC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34" name="Google Shape;1334;p55"/>
                  <p:cNvSpPr/>
                  <p:nvPr/>
                </p:nvSpPr>
                <p:spPr>
                  <a:xfrm>
                    <a:off x="7160526" y="3997689"/>
                    <a:ext cx="1369200" cy="224400"/>
                  </a:xfrm>
                  <a:prstGeom prst="roundRect">
                    <a:avLst>
                      <a:gd name="adj" fmla="val 50000"/>
                    </a:avLst>
                  </a:prstGeom>
                  <a:solidFill>
                    <a:srgbClr val="015BA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ja" sz="1000" b="1" i="0" u="none" strike="noStrike" cap="none">
                        <a:solidFill>
                          <a:schemeClr val="lt1"/>
                        </a:solidFill>
                        <a:latin typeface="Noto Sans"/>
                        <a:ea typeface="Noto Sans"/>
                        <a:cs typeface="Noto Sans"/>
                        <a:sym typeface="Noto Sans"/>
                      </a:rPr>
                      <a:t>民生費</a:t>
                    </a:r>
                    <a:endParaRPr sz="1000" b="1" i="0" u="none" strike="noStrike" cap="none">
                      <a:solidFill>
                        <a:schemeClr val="lt1"/>
                      </a:solidFill>
                      <a:latin typeface="Noto Sans"/>
                      <a:ea typeface="Noto Sans"/>
                      <a:cs typeface="Noto Sans"/>
                      <a:sym typeface="Noto Sans"/>
                    </a:endParaRPr>
                  </a:p>
                </p:txBody>
              </p:sp>
              <p:sp>
                <p:nvSpPr>
                  <p:cNvPr id="1335" name="Google Shape;1335;p55"/>
                  <p:cNvSpPr txBox="1"/>
                  <p:nvPr/>
                </p:nvSpPr>
                <p:spPr>
                  <a:xfrm>
                    <a:off x="7296257" y="4251390"/>
                    <a:ext cx="1133400" cy="307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約</a:t>
                    </a:r>
                    <a:r>
                      <a:rPr lang="ja" sz="2000" b="1" i="0" u="none" strike="noStrike" cap="none">
                        <a:solidFill>
                          <a:schemeClr val="dk1"/>
                        </a:solidFill>
                        <a:latin typeface="Noto Sans"/>
                        <a:ea typeface="Noto Sans"/>
                        <a:cs typeface="Noto Sans"/>
                        <a:sym typeface="Noto Sans"/>
                      </a:rPr>
                      <a:t>72,200</a:t>
                    </a:r>
                    <a:r>
                      <a:rPr lang="ja" sz="1000" b="1" i="0" u="none" strike="noStrike" cap="none">
                        <a:solidFill>
                          <a:schemeClr val="dk1"/>
                        </a:solidFill>
                        <a:latin typeface="Noto Sans"/>
                        <a:ea typeface="Noto Sans"/>
                        <a:cs typeface="Noto Sans"/>
                        <a:sym typeface="Noto Sans"/>
                      </a:rPr>
                      <a:t>円</a:t>
                    </a:r>
                    <a:endParaRPr sz="1000" b="1" i="0" u="none" strike="noStrike" cap="none">
                      <a:solidFill>
                        <a:schemeClr val="dk1"/>
                      </a:solidFill>
                      <a:latin typeface="Noto Sans"/>
                      <a:ea typeface="Noto Sans"/>
                      <a:cs typeface="Noto Sans"/>
                      <a:sym typeface="Noto Sans"/>
                    </a:endParaRPr>
                  </a:p>
                </p:txBody>
              </p:sp>
            </p:grpSp>
            <p:pic>
              <p:nvPicPr>
                <p:cNvPr id="1336" name="Google Shape;1336;p55" descr="時計, 男 が含まれている画像&#10;&#10;AI によって生成されたコンテンツは間違っている可能性があります。"/>
                <p:cNvPicPr preferRelativeResize="0"/>
                <p:nvPr/>
              </p:nvPicPr>
              <p:blipFill rotWithShape="1">
                <a:blip r:embed="rId7">
                  <a:alphaModFix/>
                </a:blip>
                <a:srcRect/>
                <a:stretch/>
              </p:blipFill>
              <p:spPr>
                <a:xfrm>
                  <a:off x="7304487" y="2840157"/>
                  <a:ext cx="1104530" cy="1579205"/>
                </a:xfrm>
                <a:prstGeom prst="rect">
                  <a:avLst/>
                </a:prstGeom>
                <a:noFill/>
                <a:ln>
                  <a:noFill/>
                </a:ln>
              </p:spPr>
            </p:pic>
          </p:grpSp>
          <p:grpSp>
            <p:nvGrpSpPr>
              <p:cNvPr id="1337" name="Google Shape;1337;p55"/>
              <p:cNvGrpSpPr/>
              <p:nvPr/>
            </p:nvGrpSpPr>
            <p:grpSpPr>
              <a:xfrm>
                <a:off x="377006" y="2994827"/>
                <a:ext cx="1832700" cy="1907270"/>
                <a:chOff x="377006" y="2994827"/>
                <a:chExt cx="1832700" cy="1907270"/>
              </a:xfrm>
            </p:grpSpPr>
            <p:grpSp>
              <p:nvGrpSpPr>
                <p:cNvPr id="1338" name="Google Shape;1338;p55"/>
                <p:cNvGrpSpPr/>
                <p:nvPr/>
              </p:nvGrpSpPr>
              <p:grpSpPr>
                <a:xfrm>
                  <a:off x="377006" y="3069397"/>
                  <a:ext cx="1832700" cy="1832700"/>
                  <a:chOff x="377006" y="3069397"/>
                  <a:chExt cx="1832700" cy="1832700"/>
                </a:xfrm>
              </p:grpSpPr>
              <p:sp>
                <p:nvSpPr>
                  <p:cNvPr id="1339" name="Google Shape;1339;p55"/>
                  <p:cNvSpPr/>
                  <p:nvPr/>
                </p:nvSpPr>
                <p:spPr>
                  <a:xfrm>
                    <a:off x="377006" y="3069397"/>
                    <a:ext cx="1832700" cy="1832700"/>
                  </a:xfrm>
                  <a:prstGeom prst="ellipse">
                    <a:avLst/>
                  </a:prstGeom>
                  <a:solidFill>
                    <a:srgbClr val="FFE4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40" name="Google Shape;1340;p55"/>
                  <p:cNvSpPr/>
                  <p:nvPr/>
                </p:nvSpPr>
                <p:spPr>
                  <a:xfrm>
                    <a:off x="595421" y="4004832"/>
                    <a:ext cx="1369200" cy="224400"/>
                  </a:xfrm>
                  <a:prstGeom prst="roundRect">
                    <a:avLst>
                      <a:gd name="adj" fmla="val 50000"/>
                    </a:avLst>
                  </a:prstGeom>
                  <a:solidFill>
                    <a:srgbClr val="E587A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ja" sz="1000" b="1" i="0" u="none" strike="noStrike" cap="none">
                        <a:solidFill>
                          <a:schemeClr val="lt1"/>
                        </a:solidFill>
                        <a:latin typeface="Noto Sans"/>
                        <a:ea typeface="Noto Sans"/>
                        <a:cs typeface="Noto Sans"/>
                        <a:sym typeface="Noto Sans"/>
                      </a:rPr>
                      <a:t>警察費</a:t>
                    </a:r>
                    <a:endParaRPr sz="1400" b="1" i="0" u="none" strike="noStrike" cap="none">
                      <a:solidFill>
                        <a:srgbClr val="000000"/>
                      </a:solidFill>
                      <a:latin typeface="Noto Sans"/>
                      <a:ea typeface="Noto Sans"/>
                      <a:cs typeface="Noto Sans"/>
                      <a:sym typeface="Noto Sans"/>
                    </a:endParaRPr>
                  </a:p>
                </p:txBody>
              </p:sp>
              <p:sp>
                <p:nvSpPr>
                  <p:cNvPr id="1341" name="Google Shape;1341;p55"/>
                  <p:cNvSpPr txBox="1"/>
                  <p:nvPr/>
                </p:nvSpPr>
                <p:spPr>
                  <a:xfrm>
                    <a:off x="724008" y="4244245"/>
                    <a:ext cx="1133400" cy="307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 sz="1000" b="1" i="0" u="none" strike="noStrike" cap="none">
                        <a:solidFill>
                          <a:schemeClr val="dk1"/>
                        </a:solidFill>
                        <a:latin typeface="Noto Sans"/>
                        <a:ea typeface="Noto Sans"/>
                        <a:cs typeface="Noto Sans"/>
                        <a:sym typeface="Noto Sans"/>
                      </a:rPr>
                      <a:t>約</a:t>
                    </a:r>
                    <a:r>
                      <a:rPr lang="ja" sz="2000" b="1" i="0" u="none" strike="noStrike" cap="none">
                        <a:solidFill>
                          <a:schemeClr val="dk1"/>
                        </a:solidFill>
                        <a:latin typeface="Noto Sans"/>
                        <a:ea typeface="Noto Sans"/>
                        <a:cs typeface="Noto Sans"/>
                        <a:sym typeface="Noto Sans"/>
                      </a:rPr>
                      <a:t>26,400</a:t>
                    </a:r>
                    <a:r>
                      <a:rPr lang="ja" sz="1000" b="1" i="0" u="none" strike="noStrike" cap="none">
                        <a:solidFill>
                          <a:schemeClr val="dk1"/>
                        </a:solidFill>
                        <a:latin typeface="Noto Sans"/>
                        <a:ea typeface="Noto Sans"/>
                        <a:cs typeface="Noto Sans"/>
                        <a:sym typeface="Noto Sans"/>
                      </a:rPr>
                      <a:t>円</a:t>
                    </a:r>
                    <a:endParaRPr sz="1000" b="1" i="0" u="none" strike="noStrike" cap="none">
                      <a:solidFill>
                        <a:schemeClr val="dk1"/>
                      </a:solidFill>
                      <a:latin typeface="Noto Sans"/>
                      <a:ea typeface="Noto Sans"/>
                      <a:cs typeface="Noto Sans"/>
                      <a:sym typeface="Noto Sans"/>
                    </a:endParaRPr>
                  </a:p>
                </p:txBody>
              </p:sp>
            </p:grpSp>
            <p:pic>
              <p:nvPicPr>
                <p:cNvPr id="1342" name="Google Shape;1342;p55" descr="ロゴ が含まれている画像&#10;&#10;AI によって生成されたコンテンツは間違っている可能性があります。"/>
                <p:cNvPicPr preferRelativeResize="0"/>
                <p:nvPr/>
              </p:nvPicPr>
              <p:blipFill rotWithShape="1">
                <a:blip r:embed="rId8">
                  <a:alphaModFix/>
                </a:blip>
                <a:srcRect r="338" b="43006"/>
                <a:stretch/>
              </p:blipFill>
              <p:spPr>
                <a:xfrm>
                  <a:off x="422426" y="2994827"/>
                  <a:ext cx="1581496" cy="965383"/>
                </a:xfrm>
                <a:prstGeom prst="rect">
                  <a:avLst/>
                </a:prstGeom>
                <a:noFill/>
                <a:ln>
                  <a:noFill/>
                </a:ln>
              </p:spPr>
            </p:pic>
          </p:grpSp>
        </p:grpSp>
        <p:pic>
          <p:nvPicPr>
            <p:cNvPr id="1343" name="Google Shape;1343;p55" descr="アイコン&#10;&#10;AI によって生成されたコンテンツは間違っている可能性があります。"/>
            <p:cNvPicPr preferRelativeResize="0"/>
            <p:nvPr/>
          </p:nvPicPr>
          <p:blipFill rotWithShape="1">
            <a:blip r:embed="rId9">
              <a:alphaModFix/>
            </a:blip>
            <a:srcRect/>
            <a:stretch/>
          </p:blipFill>
          <p:spPr>
            <a:xfrm>
              <a:off x="2377230" y="1847678"/>
              <a:ext cx="1142222" cy="698025"/>
            </a:xfrm>
            <a:prstGeom prst="rect">
              <a:avLst/>
            </a:prstGeom>
            <a:noFill/>
            <a:ln>
              <a:noFill/>
            </a:ln>
          </p:spPr>
        </p:pic>
      </p:grpSp>
      <p:sp>
        <p:nvSpPr>
          <p:cNvPr id="1344" name="Google Shape;1344;p55"/>
          <p:cNvSpPr txBox="1"/>
          <p:nvPr/>
        </p:nvSpPr>
        <p:spPr>
          <a:xfrm>
            <a:off x="240030" y="134966"/>
            <a:ext cx="8771100"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ja" sz="2100" b="1" i="0" u="none" strike="noStrike" cap="none">
                <a:solidFill>
                  <a:schemeClr val="dk1"/>
                </a:solidFill>
                <a:latin typeface="Noto Sans JP"/>
                <a:ea typeface="Noto Sans JP"/>
                <a:cs typeface="Noto Sans JP"/>
                <a:sym typeface="Noto Sans JP"/>
              </a:rPr>
              <a:t>もっと税金について調べてみよう/地方の財政−③県民一人あたりの歳出</a:t>
            </a:r>
            <a:endParaRPr sz="2100" b="0" i="0" u="none" strike="noStrike" cap="none">
              <a:solidFill>
                <a:srgbClr val="000000"/>
              </a:solidFill>
              <a:latin typeface="Noto Sans JP"/>
              <a:ea typeface="Noto Sans JP"/>
              <a:cs typeface="Noto Sans JP"/>
              <a:sym typeface="Noto Sans J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4"/>
                                        </p:tgtEl>
                                        <p:attrNameLst>
                                          <p:attrName>style.visibility</p:attrName>
                                        </p:attrNameLst>
                                      </p:cBhvr>
                                      <p:to>
                                        <p:strVal val="visible"/>
                                      </p:to>
                                    </p:set>
                                    <p:animEffect transition="in" filter="fade">
                                      <p:cBhvr>
                                        <p:cTn id="7" dur="1000"/>
                                        <p:tgtEl>
                                          <p:spTgt spid="1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pic>
        <p:nvPicPr>
          <p:cNvPr id="1350" name="Google Shape;1350;p56" descr="光, 交通, 暗い, 座る が含まれている画像&#10;&#10;AI によって生成されたコンテンツは間違っている可能性があります。"/>
          <p:cNvPicPr preferRelativeResize="0"/>
          <p:nvPr/>
        </p:nvPicPr>
        <p:blipFill rotWithShape="1">
          <a:blip r:embed="rId3">
            <a:alphaModFix/>
          </a:blip>
          <a:srcRect/>
          <a:stretch/>
        </p:blipFill>
        <p:spPr>
          <a:xfrm>
            <a:off x="3235506" y="905256"/>
            <a:ext cx="3283958" cy="5704190"/>
          </a:xfrm>
          <a:prstGeom prst="rect">
            <a:avLst/>
          </a:prstGeom>
          <a:noFill/>
          <a:ln>
            <a:noFill/>
          </a:ln>
        </p:spPr>
      </p:pic>
      <p:sp>
        <p:nvSpPr>
          <p:cNvPr id="1351" name="Google Shape;1351;p56"/>
          <p:cNvSpPr txBox="1">
            <a:spLocks noGrp="1"/>
          </p:cNvSpPr>
          <p:nvPr>
            <p:ph type="sldNum" idx="12"/>
          </p:nvPr>
        </p:nvSpPr>
        <p:spPr>
          <a:xfrm>
            <a:off x="8769893" y="6443281"/>
            <a:ext cx="374107" cy="29842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1200"/>
              <a:buFont typeface="Arial"/>
              <a:buNone/>
            </a:pPr>
            <a:fld id="{00000000-1234-1234-1234-123412341234}" type="slidenum">
              <a:rPr lang="en-US" altLang="ja"/>
              <a:t>25</a:t>
            </a:fld>
            <a:endParaRPr/>
          </a:p>
        </p:txBody>
      </p:sp>
      <p:grpSp>
        <p:nvGrpSpPr>
          <p:cNvPr id="1352" name="Google Shape;1352;p56"/>
          <p:cNvGrpSpPr/>
          <p:nvPr/>
        </p:nvGrpSpPr>
        <p:grpSpPr>
          <a:xfrm>
            <a:off x="359510" y="1381671"/>
            <a:ext cx="2905200" cy="1934045"/>
            <a:chOff x="359510" y="1381671"/>
            <a:chExt cx="2905200" cy="1934045"/>
          </a:xfrm>
        </p:grpSpPr>
        <p:pic>
          <p:nvPicPr>
            <p:cNvPr id="1353" name="Google Shape;1353;p56" descr="屋外, 草, フェンス, 建物 が含まれている画像&#10;&#10;AI によって生成されたコンテンツは間違っている可能性があります。"/>
            <p:cNvPicPr preferRelativeResize="0"/>
            <p:nvPr/>
          </p:nvPicPr>
          <p:blipFill rotWithShape="1">
            <a:blip r:embed="rId4">
              <a:alphaModFix/>
            </a:blip>
            <a:srcRect/>
            <a:stretch/>
          </p:blipFill>
          <p:spPr>
            <a:xfrm>
              <a:off x="613505" y="1495621"/>
              <a:ext cx="2395335" cy="1465802"/>
            </a:xfrm>
            <a:prstGeom prst="rect">
              <a:avLst/>
            </a:prstGeom>
            <a:noFill/>
            <a:ln>
              <a:noFill/>
            </a:ln>
          </p:spPr>
        </p:pic>
        <p:pic>
          <p:nvPicPr>
            <p:cNvPr id="1354" name="Google Shape;1354;p56"/>
            <p:cNvPicPr preferRelativeResize="0"/>
            <p:nvPr/>
          </p:nvPicPr>
          <p:blipFill rotWithShape="1">
            <a:blip r:embed="rId5">
              <a:alphaModFix/>
            </a:blip>
            <a:srcRect/>
            <a:stretch/>
          </p:blipFill>
          <p:spPr>
            <a:xfrm>
              <a:off x="546529" y="1381671"/>
              <a:ext cx="538056" cy="621754"/>
            </a:xfrm>
            <a:prstGeom prst="rect">
              <a:avLst/>
            </a:prstGeom>
            <a:noFill/>
            <a:ln>
              <a:noFill/>
            </a:ln>
          </p:spPr>
        </p:pic>
        <p:sp>
          <p:nvSpPr>
            <p:cNvPr id="1355" name="Google Shape;1355;p56"/>
            <p:cNvSpPr txBox="1"/>
            <p:nvPr/>
          </p:nvSpPr>
          <p:spPr>
            <a:xfrm>
              <a:off x="359510" y="2992616"/>
              <a:ext cx="2905200" cy="323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ja" sz="1500" b="1" i="0" u="none" strike="noStrike" cap="none">
                  <a:solidFill>
                    <a:srgbClr val="015BAC"/>
                  </a:solidFill>
                  <a:latin typeface="Noto Sans"/>
                  <a:ea typeface="Noto Sans"/>
                  <a:cs typeface="Noto Sans"/>
                  <a:sym typeface="Noto Sans"/>
                </a:rPr>
                <a:t>鳥羽市立神島中学校（建設時）</a:t>
              </a:r>
              <a:endParaRPr sz="1500" b="1" i="0" u="none" strike="noStrike" cap="none">
                <a:solidFill>
                  <a:srgbClr val="015BAC"/>
                </a:solidFill>
                <a:latin typeface="Noto Sans"/>
                <a:ea typeface="Noto Sans"/>
                <a:cs typeface="Noto Sans"/>
                <a:sym typeface="Noto Sans"/>
              </a:endParaRPr>
            </a:p>
          </p:txBody>
        </p:sp>
        <p:sp>
          <p:nvSpPr>
            <p:cNvPr id="1356" name="Google Shape;1356;p56"/>
            <p:cNvSpPr txBox="1"/>
            <p:nvPr/>
          </p:nvSpPr>
          <p:spPr>
            <a:xfrm>
              <a:off x="546529" y="1541963"/>
              <a:ext cx="5586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800"/>
                <a:buFont typeface="Arial"/>
                <a:buNone/>
              </a:pPr>
              <a:r>
                <a:rPr lang="ja" sz="800" b="1" i="0" u="none" strike="noStrike" cap="none">
                  <a:solidFill>
                    <a:schemeClr val="lt1"/>
                  </a:solidFill>
                  <a:latin typeface="Noto Sans"/>
                  <a:ea typeface="Noto Sans"/>
                  <a:cs typeface="Noto Sans"/>
                  <a:sym typeface="Noto Sans"/>
                </a:rPr>
                <a:t>鳥羽市</a:t>
              </a:r>
              <a:endParaRPr sz="1400" b="1" i="0" u="none" strike="noStrike" cap="none">
                <a:solidFill>
                  <a:srgbClr val="000000"/>
                </a:solidFill>
                <a:latin typeface="Noto Sans"/>
                <a:ea typeface="Noto Sans"/>
                <a:cs typeface="Noto Sans"/>
                <a:sym typeface="Noto Sans"/>
              </a:endParaRPr>
            </a:p>
          </p:txBody>
        </p:sp>
      </p:grpSp>
      <p:grpSp>
        <p:nvGrpSpPr>
          <p:cNvPr id="1357" name="Google Shape;1357;p56"/>
          <p:cNvGrpSpPr/>
          <p:nvPr/>
        </p:nvGrpSpPr>
        <p:grpSpPr>
          <a:xfrm>
            <a:off x="3247378" y="1381671"/>
            <a:ext cx="2535230" cy="1925419"/>
            <a:chOff x="3247378" y="1381671"/>
            <a:chExt cx="2535230" cy="1925419"/>
          </a:xfrm>
        </p:grpSpPr>
        <p:pic>
          <p:nvPicPr>
            <p:cNvPr id="1358" name="Google Shape;1358;p56" descr="アパートのビル&#10;&#10;AI によって生成されたコンテンツは間違っている可能性があります。"/>
            <p:cNvPicPr preferRelativeResize="0"/>
            <p:nvPr/>
          </p:nvPicPr>
          <p:blipFill rotWithShape="1">
            <a:blip r:embed="rId6">
              <a:alphaModFix/>
            </a:blip>
            <a:srcRect/>
            <a:stretch/>
          </p:blipFill>
          <p:spPr>
            <a:xfrm>
              <a:off x="3387272" y="1490346"/>
              <a:ext cx="2395336" cy="1465803"/>
            </a:xfrm>
            <a:prstGeom prst="rect">
              <a:avLst/>
            </a:prstGeom>
            <a:noFill/>
            <a:ln>
              <a:noFill/>
            </a:ln>
          </p:spPr>
        </p:pic>
        <p:sp>
          <p:nvSpPr>
            <p:cNvPr id="1359" name="Google Shape;1359;p56"/>
            <p:cNvSpPr txBox="1"/>
            <p:nvPr/>
          </p:nvSpPr>
          <p:spPr>
            <a:xfrm>
              <a:off x="3487282" y="2999290"/>
              <a:ext cx="21606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400"/>
                <a:buFont typeface="Arial"/>
                <a:buNone/>
              </a:pPr>
              <a:r>
                <a:rPr lang="ja" sz="1400" b="1" i="0" u="none" strike="noStrike" cap="none">
                  <a:solidFill>
                    <a:srgbClr val="015BAC"/>
                  </a:solidFill>
                  <a:latin typeface="Noto Sans"/>
                  <a:ea typeface="Noto Sans"/>
                  <a:cs typeface="Noto Sans"/>
                  <a:sym typeface="Noto Sans"/>
                </a:rPr>
                <a:t>四日市市立博物館</a:t>
              </a:r>
              <a:endParaRPr sz="1400" b="1" i="0" u="none" strike="noStrike" cap="none">
                <a:solidFill>
                  <a:srgbClr val="015BAC"/>
                </a:solidFill>
                <a:latin typeface="Noto Sans"/>
                <a:ea typeface="Noto Sans"/>
                <a:cs typeface="Noto Sans"/>
                <a:sym typeface="Noto Sans"/>
              </a:endParaRPr>
            </a:p>
          </p:txBody>
        </p:sp>
        <p:pic>
          <p:nvPicPr>
            <p:cNvPr id="1360" name="Google Shape;1360;p56"/>
            <p:cNvPicPr preferRelativeResize="0"/>
            <p:nvPr/>
          </p:nvPicPr>
          <p:blipFill rotWithShape="1">
            <a:blip r:embed="rId5">
              <a:alphaModFix/>
            </a:blip>
            <a:srcRect/>
            <a:stretch/>
          </p:blipFill>
          <p:spPr>
            <a:xfrm>
              <a:off x="3318304" y="1381671"/>
              <a:ext cx="538056" cy="621754"/>
            </a:xfrm>
            <a:prstGeom prst="rect">
              <a:avLst/>
            </a:prstGeom>
            <a:noFill/>
            <a:ln>
              <a:noFill/>
            </a:ln>
          </p:spPr>
        </p:pic>
        <p:sp>
          <p:nvSpPr>
            <p:cNvPr id="1361" name="Google Shape;1361;p56"/>
            <p:cNvSpPr txBox="1"/>
            <p:nvPr/>
          </p:nvSpPr>
          <p:spPr>
            <a:xfrm>
              <a:off x="3247378" y="1536707"/>
              <a:ext cx="6675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800"/>
                <a:buFont typeface="Arial"/>
                <a:buNone/>
              </a:pPr>
              <a:r>
                <a:rPr lang="ja" sz="800" b="1" i="0" u="none" strike="noStrike" cap="none">
                  <a:solidFill>
                    <a:schemeClr val="lt1"/>
                  </a:solidFill>
                  <a:latin typeface="Noto Sans"/>
                  <a:ea typeface="Noto Sans"/>
                  <a:cs typeface="Noto Sans"/>
                  <a:sym typeface="Noto Sans"/>
                </a:rPr>
                <a:t>四日市</a:t>
              </a:r>
              <a:endParaRPr sz="1400" b="1" i="0" u="none" strike="noStrike" cap="none">
                <a:solidFill>
                  <a:srgbClr val="000000"/>
                </a:solidFill>
                <a:latin typeface="Noto Sans"/>
                <a:ea typeface="Noto Sans"/>
                <a:cs typeface="Noto Sans"/>
                <a:sym typeface="Noto Sans"/>
              </a:endParaRPr>
            </a:p>
          </p:txBody>
        </p:sp>
      </p:grpSp>
      <p:grpSp>
        <p:nvGrpSpPr>
          <p:cNvPr id="1362" name="Google Shape;1362;p56"/>
          <p:cNvGrpSpPr/>
          <p:nvPr/>
        </p:nvGrpSpPr>
        <p:grpSpPr>
          <a:xfrm>
            <a:off x="6069162" y="1381671"/>
            <a:ext cx="2461332" cy="1945078"/>
            <a:chOff x="6069162" y="1381671"/>
            <a:chExt cx="2461332" cy="1945078"/>
          </a:xfrm>
        </p:grpSpPr>
        <p:pic>
          <p:nvPicPr>
            <p:cNvPr id="1363" name="Google Shape;1363;p56" descr="建物の前の道路を走る車&#10;&#10;AI によって生成されたコンテンツは間違っている可能性があります。"/>
            <p:cNvPicPr preferRelativeResize="0"/>
            <p:nvPr/>
          </p:nvPicPr>
          <p:blipFill rotWithShape="1">
            <a:blip r:embed="rId7">
              <a:alphaModFix/>
            </a:blip>
            <a:srcRect/>
            <a:stretch/>
          </p:blipFill>
          <p:spPr>
            <a:xfrm>
              <a:off x="6137481" y="1485647"/>
              <a:ext cx="2393013" cy="1469866"/>
            </a:xfrm>
            <a:prstGeom prst="rect">
              <a:avLst/>
            </a:prstGeom>
            <a:noFill/>
            <a:ln>
              <a:noFill/>
            </a:ln>
          </p:spPr>
        </p:pic>
        <p:sp>
          <p:nvSpPr>
            <p:cNvPr id="1364" name="Google Shape;1364;p56"/>
            <p:cNvSpPr txBox="1"/>
            <p:nvPr/>
          </p:nvSpPr>
          <p:spPr>
            <a:xfrm>
              <a:off x="6753509" y="3003649"/>
              <a:ext cx="1161000" cy="323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 sz="1500" b="1" i="0" u="none" strike="noStrike" cap="none">
                  <a:solidFill>
                    <a:srgbClr val="015BAC"/>
                  </a:solidFill>
                  <a:latin typeface="Noto Sans"/>
                  <a:ea typeface="Noto Sans"/>
                  <a:cs typeface="Noto Sans"/>
                  <a:sym typeface="Noto Sans"/>
                </a:rPr>
                <a:t>名張警察署</a:t>
              </a:r>
              <a:endParaRPr sz="1500" b="1" i="0" u="none" strike="noStrike" cap="none">
                <a:solidFill>
                  <a:srgbClr val="015BAC"/>
                </a:solidFill>
                <a:latin typeface="Noto Sans"/>
                <a:ea typeface="Noto Sans"/>
                <a:cs typeface="Noto Sans"/>
                <a:sym typeface="Noto Sans"/>
              </a:endParaRPr>
            </a:p>
          </p:txBody>
        </p:sp>
        <p:pic>
          <p:nvPicPr>
            <p:cNvPr id="1365" name="Google Shape;1365;p56"/>
            <p:cNvPicPr preferRelativeResize="0"/>
            <p:nvPr/>
          </p:nvPicPr>
          <p:blipFill rotWithShape="1">
            <a:blip r:embed="rId5">
              <a:alphaModFix/>
            </a:blip>
            <a:srcRect/>
            <a:stretch/>
          </p:blipFill>
          <p:spPr>
            <a:xfrm>
              <a:off x="6082936" y="1381671"/>
              <a:ext cx="538056" cy="621754"/>
            </a:xfrm>
            <a:prstGeom prst="rect">
              <a:avLst/>
            </a:prstGeom>
            <a:noFill/>
            <a:ln>
              <a:noFill/>
            </a:ln>
          </p:spPr>
        </p:pic>
        <p:sp>
          <p:nvSpPr>
            <p:cNvPr id="1366" name="Google Shape;1366;p56"/>
            <p:cNvSpPr txBox="1"/>
            <p:nvPr/>
          </p:nvSpPr>
          <p:spPr>
            <a:xfrm>
              <a:off x="6069162" y="1536707"/>
              <a:ext cx="5745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800"/>
                <a:buFont typeface="Arial"/>
                <a:buNone/>
              </a:pPr>
              <a:r>
                <a:rPr lang="ja" sz="800" b="1" i="0" u="none" strike="noStrike" cap="none">
                  <a:solidFill>
                    <a:schemeClr val="lt1"/>
                  </a:solidFill>
                  <a:latin typeface="Noto Sans"/>
                  <a:ea typeface="Noto Sans"/>
                  <a:cs typeface="Noto Sans"/>
                  <a:sym typeface="Noto Sans"/>
                </a:rPr>
                <a:t>名張市</a:t>
              </a:r>
              <a:endParaRPr sz="1400" b="1" i="0" u="none" strike="noStrike" cap="none">
                <a:solidFill>
                  <a:srgbClr val="000000"/>
                </a:solidFill>
                <a:latin typeface="Noto Sans"/>
                <a:ea typeface="Noto Sans"/>
                <a:cs typeface="Noto Sans"/>
                <a:sym typeface="Noto Sans"/>
              </a:endParaRPr>
            </a:p>
          </p:txBody>
        </p:sp>
      </p:grpSp>
      <p:grpSp>
        <p:nvGrpSpPr>
          <p:cNvPr id="1367" name="Google Shape;1367;p56"/>
          <p:cNvGrpSpPr/>
          <p:nvPr/>
        </p:nvGrpSpPr>
        <p:grpSpPr>
          <a:xfrm>
            <a:off x="6069162" y="3553371"/>
            <a:ext cx="2479580" cy="1928780"/>
            <a:chOff x="6069162" y="3553371"/>
            <a:chExt cx="2479580" cy="1928780"/>
          </a:xfrm>
        </p:grpSpPr>
        <p:pic>
          <p:nvPicPr>
            <p:cNvPr id="1368" name="Google Shape;1368;p56" descr="机の上のノートパソコンを見ている人たち&#10;&#10;AI によって生成されたコンテンツは間違っている可能性があります。"/>
            <p:cNvPicPr preferRelativeResize="0"/>
            <p:nvPr/>
          </p:nvPicPr>
          <p:blipFill rotWithShape="1">
            <a:blip r:embed="rId8">
              <a:alphaModFix/>
            </a:blip>
            <a:srcRect/>
            <a:stretch/>
          </p:blipFill>
          <p:spPr>
            <a:xfrm>
              <a:off x="6130548" y="3638696"/>
              <a:ext cx="2418194" cy="1485332"/>
            </a:xfrm>
            <a:prstGeom prst="rect">
              <a:avLst/>
            </a:prstGeom>
            <a:noFill/>
            <a:ln>
              <a:noFill/>
            </a:ln>
          </p:spPr>
        </p:pic>
        <p:sp>
          <p:nvSpPr>
            <p:cNvPr id="1369" name="Google Shape;1369;p56"/>
            <p:cNvSpPr txBox="1"/>
            <p:nvPr/>
          </p:nvSpPr>
          <p:spPr>
            <a:xfrm>
              <a:off x="6659572" y="5159051"/>
              <a:ext cx="1360200" cy="323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 sz="1500" b="1" i="0" u="none" strike="noStrike" cap="none">
                  <a:solidFill>
                    <a:srgbClr val="015BAC"/>
                  </a:solidFill>
                  <a:latin typeface="Noto Sans"/>
                  <a:ea typeface="Noto Sans"/>
                  <a:cs typeface="Noto Sans"/>
                  <a:sym typeface="Noto Sans"/>
                </a:rPr>
                <a:t>尾鷲総合病院</a:t>
              </a:r>
              <a:endParaRPr sz="1500" b="1" i="0" u="none" strike="noStrike" cap="none">
                <a:solidFill>
                  <a:srgbClr val="015BAC"/>
                </a:solidFill>
                <a:latin typeface="Noto Sans"/>
                <a:ea typeface="Noto Sans"/>
                <a:cs typeface="Noto Sans"/>
                <a:sym typeface="Noto Sans"/>
              </a:endParaRPr>
            </a:p>
          </p:txBody>
        </p:sp>
        <p:pic>
          <p:nvPicPr>
            <p:cNvPr id="1370" name="Google Shape;1370;p56"/>
            <p:cNvPicPr preferRelativeResize="0"/>
            <p:nvPr/>
          </p:nvPicPr>
          <p:blipFill rotWithShape="1">
            <a:blip r:embed="rId5">
              <a:alphaModFix/>
            </a:blip>
            <a:srcRect/>
            <a:stretch/>
          </p:blipFill>
          <p:spPr>
            <a:xfrm>
              <a:off x="6082936" y="3553371"/>
              <a:ext cx="538056" cy="621754"/>
            </a:xfrm>
            <a:prstGeom prst="rect">
              <a:avLst/>
            </a:prstGeom>
            <a:noFill/>
            <a:ln>
              <a:noFill/>
            </a:ln>
          </p:spPr>
        </p:pic>
        <p:sp>
          <p:nvSpPr>
            <p:cNvPr id="1371" name="Google Shape;1371;p56"/>
            <p:cNvSpPr txBox="1"/>
            <p:nvPr/>
          </p:nvSpPr>
          <p:spPr>
            <a:xfrm>
              <a:off x="6069162" y="3718819"/>
              <a:ext cx="5745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800"/>
                <a:buFont typeface="Arial"/>
                <a:buNone/>
              </a:pPr>
              <a:r>
                <a:rPr lang="ja" sz="800" b="1" i="0" u="none" strike="noStrike" cap="none">
                  <a:solidFill>
                    <a:schemeClr val="lt1"/>
                  </a:solidFill>
                  <a:latin typeface="Noto Sans"/>
                  <a:ea typeface="Noto Sans"/>
                  <a:cs typeface="Noto Sans"/>
                  <a:sym typeface="Noto Sans"/>
                </a:rPr>
                <a:t>尾鷲市</a:t>
              </a:r>
              <a:endParaRPr sz="1400" b="1" i="0" u="none" strike="noStrike" cap="none">
                <a:solidFill>
                  <a:srgbClr val="000000"/>
                </a:solidFill>
                <a:latin typeface="Noto Sans"/>
                <a:ea typeface="Noto Sans"/>
                <a:cs typeface="Noto Sans"/>
                <a:sym typeface="Noto Sans"/>
              </a:endParaRPr>
            </a:p>
          </p:txBody>
        </p:sp>
      </p:grpSp>
      <p:grpSp>
        <p:nvGrpSpPr>
          <p:cNvPr id="1372" name="Google Shape;1372;p56"/>
          <p:cNvGrpSpPr/>
          <p:nvPr/>
        </p:nvGrpSpPr>
        <p:grpSpPr>
          <a:xfrm>
            <a:off x="3374300" y="3629513"/>
            <a:ext cx="2427257" cy="2109437"/>
            <a:chOff x="3374300" y="3629513"/>
            <a:chExt cx="2427257" cy="2109437"/>
          </a:xfrm>
        </p:grpSpPr>
        <p:pic>
          <p:nvPicPr>
            <p:cNvPr id="1373" name="Google Shape;1373;p56" descr="ヘリコプターが飛んでいる飛行機&#10;&#10;AI によって生成されたコンテンツは間違っている可能性があります。"/>
            <p:cNvPicPr preferRelativeResize="0"/>
            <p:nvPr/>
          </p:nvPicPr>
          <p:blipFill rotWithShape="1">
            <a:blip r:embed="rId9">
              <a:alphaModFix/>
            </a:blip>
            <a:srcRect/>
            <a:stretch/>
          </p:blipFill>
          <p:spPr>
            <a:xfrm>
              <a:off x="3374307" y="3629513"/>
              <a:ext cx="2427250" cy="1485332"/>
            </a:xfrm>
            <a:prstGeom prst="rect">
              <a:avLst/>
            </a:prstGeom>
            <a:noFill/>
            <a:ln>
              <a:noFill/>
            </a:ln>
          </p:spPr>
        </p:pic>
        <p:sp>
          <p:nvSpPr>
            <p:cNvPr id="1374" name="Google Shape;1374;p56"/>
            <p:cNvSpPr txBox="1"/>
            <p:nvPr/>
          </p:nvSpPr>
          <p:spPr>
            <a:xfrm>
              <a:off x="3374300" y="5138650"/>
              <a:ext cx="2400600" cy="6003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500"/>
                <a:buFont typeface="Arial"/>
                <a:buNone/>
              </a:pPr>
              <a:r>
                <a:rPr lang="ja" sz="1500" b="1" i="0" u="none" strike="noStrike" cap="none">
                  <a:solidFill>
                    <a:srgbClr val="015BAC"/>
                  </a:solidFill>
                  <a:latin typeface="Noto Sans"/>
                  <a:ea typeface="Noto Sans"/>
                  <a:cs typeface="Noto Sans"/>
                  <a:sym typeface="Noto Sans"/>
                </a:rPr>
                <a:t>三重県防災ヘリコプター</a:t>
              </a:r>
              <a:endParaRPr sz="1400" b="1" i="0" u="none" strike="noStrike" cap="none">
                <a:solidFill>
                  <a:srgbClr val="000000"/>
                </a:solidFill>
                <a:latin typeface="Noto Sans"/>
                <a:ea typeface="Noto Sans"/>
                <a:cs typeface="Noto Sans"/>
                <a:sym typeface="Noto Sans"/>
              </a:endParaRPr>
            </a:p>
            <a:p>
              <a:pPr marL="0" marR="0" lvl="0" indent="0" algn="ctr" rtl="0">
                <a:lnSpc>
                  <a:spcPct val="120000"/>
                </a:lnSpc>
                <a:spcBef>
                  <a:spcPts val="0"/>
                </a:spcBef>
                <a:spcAft>
                  <a:spcPts val="0"/>
                </a:spcAft>
                <a:buClr>
                  <a:srgbClr val="000000"/>
                </a:buClr>
                <a:buSzPts val="1500"/>
                <a:buFont typeface="Arial"/>
                <a:buNone/>
              </a:pPr>
              <a:r>
                <a:rPr lang="ja" sz="1500" b="1" i="0" u="none" strike="noStrike" cap="none">
                  <a:solidFill>
                    <a:srgbClr val="015BAC"/>
                  </a:solidFill>
                  <a:latin typeface="Noto Sans"/>
                  <a:ea typeface="Noto Sans"/>
                  <a:cs typeface="Noto Sans"/>
                  <a:sym typeface="Noto Sans"/>
                </a:rPr>
                <a:t>「みえ」</a:t>
              </a:r>
              <a:endParaRPr sz="1500" b="1" i="0" u="none" strike="noStrike" cap="none">
                <a:solidFill>
                  <a:srgbClr val="015BAC"/>
                </a:solidFill>
                <a:latin typeface="Noto Sans"/>
                <a:ea typeface="Noto Sans"/>
                <a:cs typeface="Noto Sans"/>
                <a:sym typeface="Noto Sans"/>
              </a:endParaRPr>
            </a:p>
          </p:txBody>
        </p:sp>
      </p:grpSp>
      <p:grpSp>
        <p:nvGrpSpPr>
          <p:cNvPr id="1375" name="Google Shape;1375;p56"/>
          <p:cNvGrpSpPr/>
          <p:nvPr/>
        </p:nvGrpSpPr>
        <p:grpSpPr>
          <a:xfrm>
            <a:off x="603625" y="3631212"/>
            <a:ext cx="2427300" cy="2094538"/>
            <a:chOff x="603625" y="3631212"/>
            <a:chExt cx="2427300" cy="2094538"/>
          </a:xfrm>
        </p:grpSpPr>
        <p:sp>
          <p:nvSpPr>
            <p:cNvPr id="1376" name="Google Shape;1376;p56"/>
            <p:cNvSpPr txBox="1"/>
            <p:nvPr/>
          </p:nvSpPr>
          <p:spPr>
            <a:xfrm>
              <a:off x="603625" y="5171650"/>
              <a:ext cx="2427300" cy="554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ja" sz="1500" b="1" i="0" u="none" strike="noStrike" cap="none">
                  <a:solidFill>
                    <a:srgbClr val="015BAC"/>
                  </a:solidFill>
                  <a:latin typeface="Noto Sans"/>
                  <a:ea typeface="Noto Sans"/>
                  <a:cs typeface="Noto Sans"/>
                  <a:sym typeface="Noto Sans"/>
                </a:rPr>
                <a:t>ゴミ収集車</a:t>
              </a:r>
              <a:endParaRPr sz="1400" b="1" i="0" u="none" strike="noStrike" cap="none">
                <a:solidFill>
                  <a:srgbClr val="000000"/>
                </a:solidFill>
                <a:latin typeface="Noto Sans"/>
                <a:ea typeface="Noto Sans"/>
                <a:cs typeface="Noto Sans"/>
                <a:sym typeface="Noto Sans"/>
              </a:endParaRPr>
            </a:p>
            <a:p>
              <a:pPr marL="0" marR="0" lvl="0" indent="0" algn="ctr" rtl="0">
                <a:lnSpc>
                  <a:spcPct val="100000"/>
                </a:lnSpc>
                <a:spcBef>
                  <a:spcPts val="0"/>
                </a:spcBef>
                <a:spcAft>
                  <a:spcPts val="0"/>
                </a:spcAft>
                <a:buClr>
                  <a:srgbClr val="000000"/>
                </a:buClr>
                <a:buSzPts val="1500"/>
                <a:buFont typeface="Arial"/>
                <a:buNone/>
              </a:pPr>
              <a:r>
                <a:rPr lang="ja" sz="1500" b="1" i="0" u="none" strike="noStrike" cap="none">
                  <a:solidFill>
                    <a:srgbClr val="015BAC"/>
                  </a:solidFill>
                  <a:latin typeface="Noto Sans"/>
                  <a:ea typeface="Noto Sans"/>
                  <a:cs typeface="Noto Sans"/>
                  <a:sym typeface="Noto Sans"/>
                </a:rPr>
                <a:t>（津市役所環境部）</a:t>
              </a:r>
              <a:endParaRPr sz="1500" b="1" i="0" u="none" strike="noStrike" cap="none">
                <a:solidFill>
                  <a:srgbClr val="015BAC"/>
                </a:solidFill>
                <a:latin typeface="Noto Sans"/>
                <a:ea typeface="Noto Sans"/>
                <a:cs typeface="Noto Sans"/>
                <a:sym typeface="Noto Sans"/>
              </a:endParaRPr>
            </a:p>
          </p:txBody>
        </p:sp>
        <p:pic>
          <p:nvPicPr>
            <p:cNvPr id="1377" name="Google Shape;1377;p56" descr="トラックの荷台に乗っている人&#10;&#10;AI によって生成されたコンテンツは間違っている可能性があります。"/>
            <p:cNvPicPr preferRelativeResize="0"/>
            <p:nvPr/>
          </p:nvPicPr>
          <p:blipFill rotWithShape="1">
            <a:blip r:embed="rId10">
              <a:alphaModFix/>
            </a:blip>
            <a:srcRect/>
            <a:stretch/>
          </p:blipFill>
          <p:spPr>
            <a:xfrm>
              <a:off x="615311" y="3631212"/>
              <a:ext cx="2393529" cy="1464697"/>
            </a:xfrm>
            <a:prstGeom prst="rect">
              <a:avLst/>
            </a:prstGeom>
            <a:noFill/>
            <a:ln>
              <a:noFill/>
            </a:ln>
          </p:spPr>
        </p:pic>
      </p:grpSp>
      <p:sp>
        <p:nvSpPr>
          <p:cNvPr id="1378" name="Google Shape;1378;p56"/>
          <p:cNvSpPr txBox="1"/>
          <p:nvPr/>
        </p:nvSpPr>
        <p:spPr>
          <a:xfrm>
            <a:off x="2395975" y="955671"/>
            <a:ext cx="42375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 sz="1600" b="1" i="0" u="none" strike="noStrike" cap="none">
                <a:solidFill>
                  <a:srgbClr val="015BAC"/>
                </a:solidFill>
                <a:latin typeface="Noto Sans JP"/>
                <a:ea typeface="Noto Sans JP"/>
                <a:cs typeface="Noto Sans JP"/>
                <a:sym typeface="Noto Sans JP"/>
              </a:rPr>
              <a:t>身近なまちの施設に税金が使われています。</a:t>
            </a:r>
            <a:endParaRPr sz="1600" b="1" i="0" u="none" strike="noStrike" cap="none">
              <a:solidFill>
                <a:srgbClr val="015BAC"/>
              </a:solidFill>
              <a:latin typeface="Noto Sans JP"/>
              <a:ea typeface="Noto Sans JP"/>
              <a:cs typeface="Noto Sans JP"/>
              <a:sym typeface="Noto Sans JP"/>
            </a:endParaRPr>
          </a:p>
        </p:txBody>
      </p:sp>
      <p:sp>
        <p:nvSpPr>
          <p:cNvPr id="1379" name="Google Shape;1379;p56"/>
          <p:cNvSpPr txBox="1"/>
          <p:nvPr/>
        </p:nvSpPr>
        <p:spPr>
          <a:xfrm>
            <a:off x="7276011" y="836022"/>
            <a:ext cx="17460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800"/>
              <a:buFont typeface="Arial"/>
              <a:buNone/>
            </a:pPr>
            <a:r>
              <a:rPr lang="ja" sz="800" b="0" i="0" u="none" strike="noStrike" cap="none">
                <a:solidFill>
                  <a:schemeClr val="dk1"/>
                </a:solidFill>
                <a:latin typeface="Noto Sans JP"/>
                <a:ea typeface="Noto Sans JP"/>
                <a:cs typeface="Noto Sans JP"/>
                <a:sym typeface="Noto Sans JP"/>
              </a:rPr>
              <a:t>※〇〇市は所在地を表します。</a:t>
            </a:r>
            <a:endParaRPr sz="1400" b="0" i="0" u="none" strike="noStrike" cap="none">
              <a:solidFill>
                <a:srgbClr val="000000"/>
              </a:solidFill>
              <a:latin typeface="Noto Sans JP"/>
              <a:ea typeface="Noto Sans JP"/>
              <a:cs typeface="Noto Sans JP"/>
              <a:sym typeface="Noto Sans JP"/>
            </a:endParaRPr>
          </a:p>
        </p:txBody>
      </p:sp>
      <p:grpSp>
        <p:nvGrpSpPr>
          <p:cNvPr id="1380" name="Google Shape;1380;p56"/>
          <p:cNvGrpSpPr/>
          <p:nvPr/>
        </p:nvGrpSpPr>
        <p:grpSpPr>
          <a:xfrm>
            <a:off x="613505" y="5837242"/>
            <a:ext cx="7922100" cy="623100"/>
            <a:chOff x="613505" y="5837242"/>
            <a:chExt cx="7922100" cy="623100"/>
          </a:xfrm>
        </p:grpSpPr>
        <p:sp>
          <p:nvSpPr>
            <p:cNvPr id="1381" name="Google Shape;1381;p56"/>
            <p:cNvSpPr/>
            <p:nvPr/>
          </p:nvSpPr>
          <p:spPr>
            <a:xfrm>
              <a:off x="613505" y="5837242"/>
              <a:ext cx="7922100" cy="623100"/>
            </a:xfrm>
            <a:prstGeom prst="roundRect">
              <a:avLst>
                <a:gd name="adj" fmla="val 14449"/>
              </a:avLst>
            </a:prstGeom>
            <a:solidFill>
              <a:schemeClr val="lt1"/>
            </a:solidFill>
            <a:ln w="12700" cap="rnd" cmpd="sng">
              <a:solidFill>
                <a:srgbClr val="015BAC"/>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82" name="Google Shape;1382;p56"/>
            <p:cNvSpPr txBox="1"/>
            <p:nvPr/>
          </p:nvSpPr>
          <p:spPr>
            <a:xfrm>
              <a:off x="709181" y="5996758"/>
              <a:ext cx="7579200" cy="292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300"/>
                <a:buFont typeface="Noto Sans"/>
                <a:buNone/>
              </a:pPr>
              <a:r>
                <a:rPr lang="ja" sz="1300" b="1" i="0" u="none" strike="noStrike" cap="none">
                  <a:solidFill>
                    <a:schemeClr val="dk1"/>
                  </a:solidFill>
                  <a:latin typeface="Noto Sans JP"/>
                  <a:ea typeface="Noto Sans JP"/>
                  <a:cs typeface="Noto Sans JP"/>
                  <a:sym typeface="Noto Sans JP"/>
                </a:rPr>
                <a:t>ほかにはどんなものがあるでしょうか？</a:t>
              </a:r>
              <a:endParaRPr sz="1300" b="1" i="0" u="none" strike="noStrike" cap="none">
                <a:solidFill>
                  <a:schemeClr val="dk1"/>
                </a:solidFill>
                <a:latin typeface="Noto Sans JP"/>
                <a:ea typeface="Noto Sans JP"/>
                <a:cs typeface="Noto Sans JP"/>
                <a:sym typeface="Noto Sans JP"/>
              </a:endParaRPr>
            </a:p>
          </p:txBody>
        </p:sp>
      </p:grpSp>
      <p:sp>
        <p:nvSpPr>
          <p:cNvPr id="1383" name="Google Shape;1383;p56"/>
          <p:cNvSpPr txBox="1"/>
          <p:nvPr/>
        </p:nvSpPr>
        <p:spPr>
          <a:xfrm>
            <a:off x="240030" y="134966"/>
            <a:ext cx="8771100"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ja" sz="2100" b="1" i="0" u="none" strike="noStrike" cap="none">
                <a:solidFill>
                  <a:schemeClr val="dk1"/>
                </a:solidFill>
                <a:latin typeface="Noto Sans JP"/>
                <a:ea typeface="Noto Sans JP"/>
                <a:cs typeface="Noto Sans JP"/>
                <a:sym typeface="Noto Sans JP"/>
              </a:rPr>
              <a:t>もっと税金について調べてみよう/税金が使われている身近なもの</a:t>
            </a:r>
            <a:endParaRPr sz="2100" b="0" i="0" u="none" strike="noStrike" cap="none">
              <a:solidFill>
                <a:srgbClr val="000000"/>
              </a:solidFill>
              <a:latin typeface="Noto Sans JP"/>
              <a:ea typeface="Noto Sans JP"/>
              <a:cs typeface="Noto Sans JP"/>
              <a:sym typeface="Noto Sans J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52"/>
                                        </p:tgtEl>
                                        <p:attrNameLst>
                                          <p:attrName>style.visibility</p:attrName>
                                        </p:attrNameLst>
                                      </p:cBhvr>
                                      <p:to>
                                        <p:strVal val="visible"/>
                                      </p:to>
                                    </p:set>
                                    <p:animEffect transition="in" filter="fade">
                                      <p:cBhvr>
                                        <p:cTn id="7" dur="500"/>
                                        <p:tgtEl>
                                          <p:spTgt spid="1352"/>
                                        </p:tgtEl>
                                      </p:cBhvr>
                                    </p:animEffect>
                                  </p:childTnLst>
                                </p:cTn>
                              </p:par>
                              <p:par>
                                <p:cTn id="8" presetID="10" presetClass="entr" presetSubtype="0" fill="hold" nodeType="withEffect">
                                  <p:stCondLst>
                                    <p:cond delay="0"/>
                                  </p:stCondLst>
                                  <p:childTnLst>
                                    <p:set>
                                      <p:cBhvr>
                                        <p:cTn id="9" dur="1" fill="hold">
                                          <p:stCondLst>
                                            <p:cond delay="0"/>
                                          </p:stCondLst>
                                        </p:cTn>
                                        <p:tgtEl>
                                          <p:spTgt spid="1357"/>
                                        </p:tgtEl>
                                        <p:attrNameLst>
                                          <p:attrName>style.visibility</p:attrName>
                                        </p:attrNameLst>
                                      </p:cBhvr>
                                      <p:to>
                                        <p:strVal val="visible"/>
                                      </p:to>
                                    </p:set>
                                    <p:animEffect transition="in" filter="fade">
                                      <p:cBhvr>
                                        <p:cTn id="10" dur="500"/>
                                        <p:tgtEl>
                                          <p:spTgt spid="1357"/>
                                        </p:tgtEl>
                                      </p:cBhvr>
                                    </p:animEffect>
                                  </p:childTnLst>
                                </p:cTn>
                              </p:par>
                              <p:par>
                                <p:cTn id="11" presetID="10" presetClass="entr" presetSubtype="0" fill="hold" nodeType="withEffect">
                                  <p:stCondLst>
                                    <p:cond delay="0"/>
                                  </p:stCondLst>
                                  <p:childTnLst>
                                    <p:set>
                                      <p:cBhvr>
                                        <p:cTn id="12" dur="1" fill="hold">
                                          <p:stCondLst>
                                            <p:cond delay="0"/>
                                          </p:stCondLst>
                                        </p:cTn>
                                        <p:tgtEl>
                                          <p:spTgt spid="1362"/>
                                        </p:tgtEl>
                                        <p:attrNameLst>
                                          <p:attrName>style.visibility</p:attrName>
                                        </p:attrNameLst>
                                      </p:cBhvr>
                                      <p:to>
                                        <p:strVal val="visible"/>
                                      </p:to>
                                    </p:set>
                                    <p:animEffect transition="in" filter="fade">
                                      <p:cBhvr>
                                        <p:cTn id="13" dur="500"/>
                                        <p:tgtEl>
                                          <p:spTgt spid="1362"/>
                                        </p:tgtEl>
                                      </p:cBhvr>
                                    </p:animEffect>
                                  </p:childTnLst>
                                </p:cTn>
                              </p:par>
                              <p:par>
                                <p:cTn id="14" presetID="10" presetClass="entr" presetSubtype="0" fill="hold" nodeType="withEffect">
                                  <p:stCondLst>
                                    <p:cond delay="0"/>
                                  </p:stCondLst>
                                  <p:childTnLst>
                                    <p:set>
                                      <p:cBhvr>
                                        <p:cTn id="15" dur="1" fill="hold">
                                          <p:stCondLst>
                                            <p:cond delay="0"/>
                                          </p:stCondLst>
                                        </p:cTn>
                                        <p:tgtEl>
                                          <p:spTgt spid="1375"/>
                                        </p:tgtEl>
                                        <p:attrNameLst>
                                          <p:attrName>style.visibility</p:attrName>
                                        </p:attrNameLst>
                                      </p:cBhvr>
                                      <p:to>
                                        <p:strVal val="visible"/>
                                      </p:to>
                                    </p:set>
                                    <p:animEffect transition="in" filter="fade">
                                      <p:cBhvr>
                                        <p:cTn id="16" dur="500"/>
                                        <p:tgtEl>
                                          <p:spTgt spid="1375"/>
                                        </p:tgtEl>
                                      </p:cBhvr>
                                    </p:animEffect>
                                  </p:childTnLst>
                                </p:cTn>
                              </p:par>
                              <p:par>
                                <p:cTn id="17" presetID="10" presetClass="entr" presetSubtype="0" fill="hold" nodeType="withEffect">
                                  <p:stCondLst>
                                    <p:cond delay="0"/>
                                  </p:stCondLst>
                                  <p:childTnLst>
                                    <p:set>
                                      <p:cBhvr>
                                        <p:cTn id="18" dur="1" fill="hold">
                                          <p:stCondLst>
                                            <p:cond delay="0"/>
                                          </p:stCondLst>
                                        </p:cTn>
                                        <p:tgtEl>
                                          <p:spTgt spid="1372"/>
                                        </p:tgtEl>
                                        <p:attrNameLst>
                                          <p:attrName>style.visibility</p:attrName>
                                        </p:attrNameLst>
                                      </p:cBhvr>
                                      <p:to>
                                        <p:strVal val="visible"/>
                                      </p:to>
                                    </p:set>
                                    <p:animEffect transition="in" filter="fade">
                                      <p:cBhvr>
                                        <p:cTn id="19" dur="500"/>
                                        <p:tgtEl>
                                          <p:spTgt spid="1372"/>
                                        </p:tgtEl>
                                      </p:cBhvr>
                                    </p:animEffect>
                                  </p:childTnLst>
                                </p:cTn>
                              </p:par>
                              <p:par>
                                <p:cTn id="20" presetID="10" presetClass="entr" presetSubtype="0" fill="hold" nodeType="withEffect">
                                  <p:stCondLst>
                                    <p:cond delay="0"/>
                                  </p:stCondLst>
                                  <p:childTnLst>
                                    <p:set>
                                      <p:cBhvr>
                                        <p:cTn id="21" dur="1" fill="hold">
                                          <p:stCondLst>
                                            <p:cond delay="0"/>
                                          </p:stCondLst>
                                        </p:cTn>
                                        <p:tgtEl>
                                          <p:spTgt spid="1367"/>
                                        </p:tgtEl>
                                        <p:attrNameLst>
                                          <p:attrName>style.visibility</p:attrName>
                                        </p:attrNameLst>
                                      </p:cBhvr>
                                      <p:to>
                                        <p:strVal val="visible"/>
                                      </p:to>
                                    </p:set>
                                    <p:animEffect transition="in" filter="fade">
                                      <p:cBhvr>
                                        <p:cTn id="22" dur="500"/>
                                        <p:tgtEl>
                                          <p:spTgt spid="136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80"/>
                                        </p:tgtEl>
                                        <p:attrNameLst>
                                          <p:attrName>style.visibility</p:attrName>
                                        </p:attrNameLst>
                                      </p:cBhvr>
                                      <p:to>
                                        <p:strVal val="visible"/>
                                      </p:to>
                                    </p:set>
                                    <p:animEffect transition="in" filter="fade">
                                      <p:cBhvr>
                                        <p:cTn id="27" dur="1000"/>
                                        <p:tgtEl>
                                          <p:spTgt spid="1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pic>
        <p:nvPicPr>
          <p:cNvPr id="1388" name="Google Shape;1388;p57"/>
          <p:cNvPicPr preferRelativeResize="0"/>
          <p:nvPr/>
        </p:nvPicPr>
        <p:blipFill rotWithShape="1">
          <a:blip r:embed="rId3">
            <a:alphaModFix/>
          </a:blip>
          <a:srcRect/>
          <a:stretch/>
        </p:blipFill>
        <p:spPr>
          <a:xfrm>
            <a:off x="2324549" y="824470"/>
            <a:ext cx="3991983" cy="4480372"/>
          </a:xfrm>
          <a:prstGeom prst="rect">
            <a:avLst/>
          </a:prstGeom>
          <a:noFill/>
          <a:ln>
            <a:noFill/>
          </a:ln>
        </p:spPr>
      </p:pic>
      <p:grpSp>
        <p:nvGrpSpPr>
          <p:cNvPr id="1389" name="Google Shape;1389;p57"/>
          <p:cNvGrpSpPr/>
          <p:nvPr/>
        </p:nvGrpSpPr>
        <p:grpSpPr>
          <a:xfrm>
            <a:off x="6383991" y="1089025"/>
            <a:ext cx="1982426" cy="1110346"/>
            <a:chOff x="1747258" y="1133884"/>
            <a:chExt cx="1982426" cy="1110346"/>
          </a:xfrm>
        </p:grpSpPr>
        <p:sp>
          <p:nvSpPr>
            <p:cNvPr id="1390" name="Google Shape;1390;p57"/>
            <p:cNvSpPr/>
            <p:nvPr/>
          </p:nvSpPr>
          <p:spPr>
            <a:xfrm>
              <a:off x="1747258" y="1133884"/>
              <a:ext cx="1982426" cy="1110346"/>
            </a:xfrm>
            <a:prstGeom prst="ellipse">
              <a:avLst/>
            </a:prstGeom>
            <a:solidFill>
              <a:srgbClr val="DCD1F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1" i="0" u="none" strike="noStrike" cap="none">
                <a:solidFill>
                  <a:schemeClr val="dk1"/>
                </a:solidFill>
                <a:latin typeface="Noto Sans JP"/>
                <a:ea typeface="Noto Sans JP"/>
                <a:cs typeface="Noto Sans JP"/>
                <a:sym typeface="Noto Sans JP"/>
              </a:endParaRPr>
            </a:p>
          </p:txBody>
        </p:sp>
        <p:sp>
          <p:nvSpPr>
            <p:cNvPr id="1391" name="Google Shape;1391;p57"/>
            <p:cNvSpPr txBox="1"/>
            <p:nvPr/>
          </p:nvSpPr>
          <p:spPr>
            <a:xfrm>
              <a:off x="1949245" y="1340654"/>
              <a:ext cx="1569600" cy="674100"/>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Clr>
                  <a:srgbClr val="000000"/>
                </a:buClr>
                <a:buSzPts val="1800"/>
                <a:buFont typeface="Arial"/>
                <a:buNone/>
              </a:pPr>
              <a:r>
                <a:rPr lang="ja" sz="1800" b="1" i="0" u="none" strike="noStrike" cap="none">
                  <a:solidFill>
                    <a:srgbClr val="000000"/>
                  </a:solidFill>
                  <a:latin typeface="Noto Sans JP"/>
                  <a:ea typeface="Noto Sans JP"/>
                  <a:cs typeface="Noto Sans JP"/>
                  <a:sym typeface="Noto Sans JP"/>
                </a:rPr>
                <a:t>経済の</a:t>
              </a:r>
              <a:endParaRPr sz="1400" b="1" i="0" u="none" strike="noStrike" cap="none">
                <a:solidFill>
                  <a:srgbClr val="000000"/>
                </a:solidFill>
                <a:latin typeface="Arial"/>
                <a:ea typeface="Arial"/>
                <a:cs typeface="Arial"/>
                <a:sym typeface="Arial"/>
              </a:endParaRPr>
            </a:p>
            <a:p>
              <a:pPr marL="0" marR="0" lvl="0" indent="0" algn="ctr" rtl="0">
                <a:lnSpc>
                  <a:spcPct val="110000"/>
                </a:lnSpc>
                <a:spcBef>
                  <a:spcPts val="0"/>
                </a:spcBef>
                <a:spcAft>
                  <a:spcPts val="0"/>
                </a:spcAft>
                <a:buClr>
                  <a:srgbClr val="000000"/>
                </a:buClr>
                <a:buSzPts val="1800"/>
                <a:buFont typeface="Arial"/>
                <a:buNone/>
              </a:pPr>
              <a:r>
                <a:rPr lang="ja" sz="1800" b="1" i="0" u="none" strike="noStrike" cap="none">
                  <a:solidFill>
                    <a:srgbClr val="000000"/>
                  </a:solidFill>
                  <a:latin typeface="Noto Sans JP"/>
                  <a:ea typeface="Noto Sans JP"/>
                  <a:cs typeface="Noto Sans JP"/>
                  <a:sym typeface="Noto Sans JP"/>
                </a:rPr>
                <a:t>グローバル化</a:t>
              </a:r>
              <a:endParaRPr sz="1400" b="1" i="0" u="none" strike="noStrike" cap="none">
                <a:solidFill>
                  <a:srgbClr val="000000"/>
                </a:solidFill>
                <a:latin typeface="Arial"/>
                <a:ea typeface="Arial"/>
                <a:cs typeface="Arial"/>
                <a:sym typeface="Arial"/>
              </a:endParaRPr>
            </a:p>
          </p:txBody>
        </p:sp>
      </p:grpSp>
      <p:grpSp>
        <p:nvGrpSpPr>
          <p:cNvPr id="1392" name="Google Shape;1392;p57"/>
          <p:cNvGrpSpPr/>
          <p:nvPr/>
        </p:nvGrpSpPr>
        <p:grpSpPr>
          <a:xfrm>
            <a:off x="2531645" y="964878"/>
            <a:ext cx="1982426" cy="1110346"/>
            <a:chOff x="1747258" y="1133884"/>
            <a:chExt cx="1982426" cy="1110346"/>
          </a:xfrm>
        </p:grpSpPr>
        <p:sp>
          <p:nvSpPr>
            <p:cNvPr id="1393" name="Google Shape;1393;p57"/>
            <p:cNvSpPr/>
            <p:nvPr/>
          </p:nvSpPr>
          <p:spPr>
            <a:xfrm>
              <a:off x="1747258" y="1133884"/>
              <a:ext cx="1982426" cy="1110346"/>
            </a:xfrm>
            <a:prstGeom prst="ellipse">
              <a:avLst/>
            </a:prstGeom>
            <a:solidFill>
              <a:srgbClr val="BBD5F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1" i="0" u="none" strike="noStrike" cap="none">
                <a:solidFill>
                  <a:schemeClr val="dk1"/>
                </a:solidFill>
                <a:latin typeface="Noto Sans JP"/>
                <a:ea typeface="Noto Sans JP"/>
                <a:cs typeface="Noto Sans JP"/>
                <a:sym typeface="Noto Sans JP"/>
              </a:endParaRPr>
            </a:p>
          </p:txBody>
        </p:sp>
        <p:sp>
          <p:nvSpPr>
            <p:cNvPr id="1394" name="Google Shape;1394;p57"/>
            <p:cNvSpPr txBox="1"/>
            <p:nvPr/>
          </p:nvSpPr>
          <p:spPr>
            <a:xfrm>
              <a:off x="1833828" y="1427208"/>
              <a:ext cx="1800600" cy="581700"/>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Clr>
                  <a:srgbClr val="000000"/>
                </a:buClr>
                <a:buSzPts val="1800"/>
                <a:buFont typeface="Arial"/>
                <a:buNone/>
              </a:pPr>
              <a:r>
                <a:rPr lang="ja" sz="1800" b="1" i="0" u="none" strike="noStrike" cap="none">
                  <a:solidFill>
                    <a:srgbClr val="000000"/>
                  </a:solidFill>
                  <a:latin typeface="Noto Sans JP"/>
                  <a:ea typeface="Noto Sans JP"/>
                  <a:cs typeface="Noto Sans JP"/>
                  <a:sym typeface="Noto Sans JP"/>
                </a:rPr>
                <a:t>経済成長の停滞</a:t>
              </a:r>
              <a:endParaRPr sz="1400" b="1" i="0" u="none" strike="noStrike" cap="none">
                <a:solidFill>
                  <a:srgbClr val="000000"/>
                </a:solidFill>
                <a:latin typeface="Arial"/>
                <a:ea typeface="Arial"/>
                <a:cs typeface="Arial"/>
                <a:sym typeface="Arial"/>
              </a:endParaRPr>
            </a:p>
            <a:p>
              <a:pPr marL="0" marR="0" lvl="0" indent="0" algn="ctr" rtl="0">
                <a:lnSpc>
                  <a:spcPct val="110000"/>
                </a:lnSpc>
                <a:spcBef>
                  <a:spcPts val="0"/>
                </a:spcBef>
                <a:spcAft>
                  <a:spcPts val="0"/>
                </a:spcAft>
                <a:buClr>
                  <a:srgbClr val="000000"/>
                </a:buClr>
                <a:buSzPts val="1200"/>
                <a:buFont typeface="Arial"/>
                <a:buNone/>
              </a:pPr>
              <a:r>
                <a:rPr lang="ja" sz="1200" b="1" i="0" u="none" strike="noStrike" cap="none">
                  <a:solidFill>
                    <a:srgbClr val="000000"/>
                  </a:solidFill>
                  <a:latin typeface="Noto Sans JP"/>
                  <a:ea typeface="Noto Sans JP"/>
                  <a:cs typeface="Noto Sans JP"/>
                  <a:sym typeface="Noto Sans JP"/>
                </a:rPr>
                <a:t>（デフレ・不況）</a:t>
              </a:r>
              <a:endParaRPr sz="1400" b="1" i="0" u="none" strike="noStrike" cap="none">
                <a:solidFill>
                  <a:srgbClr val="000000"/>
                </a:solidFill>
                <a:latin typeface="Arial"/>
                <a:ea typeface="Arial"/>
                <a:cs typeface="Arial"/>
                <a:sym typeface="Arial"/>
              </a:endParaRPr>
            </a:p>
          </p:txBody>
        </p:sp>
      </p:grpSp>
      <p:sp>
        <p:nvSpPr>
          <p:cNvPr id="1395" name="Google Shape;1395;p57"/>
          <p:cNvSpPr txBox="1"/>
          <p:nvPr/>
        </p:nvSpPr>
        <p:spPr>
          <a:xfrm>
            <a:off x="240030" y="134966"/>
            <a:ext cx="8771002"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ja" sz="2100" b="1" i="0" u="none" strike="noStrike" cap="none">
                <a:solidFill>
                  <a:schemeClr val="dk1"/>
                </a:solidFill>
                <a:latin typeface="Noto Sans JP"/>
                <a:ea typeface="Noto Sans JP"/>
                <a:cs typeface="Noto Sans JP"/>
                <a:sym typeface="Noto Sans JP"/>
              </a:rPr>
              <a:t>おわりに</a:t>
            </a:r>
            <a:endParaRPr sz="2100" b="0" i="0" u="none" strike="noStrike" cap="none">
              <a:solidFill>
                <a:srgbClr val="000000"/>
              </a:solidFill>
              <a:latin typeface="Arial"/>
              <a:ea typeface="Arial"/>
              <a:cs typeface="Arial"/>
              <a:sym typeface="Arial"/>
            </a:endParaRPr>
          </a:p>
        </p:txBody>
      </p:sp>
      <p:sp>
        <p:nvSpPr>
          <p:cNvPr id="1396" name="Google Shape;1396;p57"/>
          <p:cNvSpPr/>
          <p:nvPr/>
        </p:nvSpPr>
        <p:spPr>
          <a:xfrm>
            <a:off x="323851" y="5223353"/>
            <a:ext cx="8519134" cy="1229835"/>
          </a:xfrm>
          <a:prstGeom prst="roundRect">
            <a:avLst>
              <a:gd name="adj" fmla="val 0"/>
            </a:avLst>
          </a:prstGeom>
          <a:solidFill>
            <a:srgbClr val="CEECF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567"/>
              <a:buFont typeface="Arial"/>
              <a:buNone/>
            </a:pPr>
            <a:endParaRPr sz="2567" b="0" i="0" u="none" strike="noStrike" cap="none">
              <a:solidFill>
                <a:srgbClr val="000000"/>
              </a:solidFill>
              <a:latin typeface="Noto Sans JP"/>
              <a:ea typeface="Noto Sans JP"/>
              <a:cs typeface="Noto Sans JP"/>
              <a:sym typeface="Noto Sans JP"/>
            </a:endParaRPr>
          </a:p>
        </p:txBody>
      </p:sp>
      <p:sp>
        <p:nvSpPr>
          <p:cNvPr id="1397" name="Google Shape;1397;p57"/>
          <p:cNvSpPr txBox="1"/>
          <p:nvPr/>
        </p:nvSpPr>
        <p:spPr>
          <a:xfrm>
            <a:off x="337348" y="5324024"/>
            <a:ext cx="8393293" cy="1066534"/>
          </a:xfrm>
          <a:prstGeom prst="rect">
            <a:avLst/>
          </a:prstGeom>
          <a:noFill/>
          <a:ln>
            <a:noFill/>
          </a:ln>
        </p:spPr>
        <p:txBody>
          <a:bodyPr spcFirstLastPara="1" wrap="square" lIns="91425" tIns="45700" rIns="91425" bIns="45700" anchor="t" anchorCtr="0">
            <a:noAutofit/>
          </a:bodyPr>
          <a:lstStyle/>
          <a:p>
            <a:pPr marL="105750" marR="0" lvl="0" indent="0" algn="l" rtl="0">
              <a:lnSpc>
                <a:spcPct val="120000"/>
              </a:lnSpc>
              <a:spcBef>
                <a:spcPts val="0"/>
              </a:spcBef>
              <a:spcAft>
                <a:spcPts val="0"/>
              </a:spcAft>
              <a:buClr>
                <a:srgbClr val="000000"/>
              </a:buClr>
              <a:buSzPts val="1700"/>
              <a:buFont typeface="Arial"/>
              <a:buNone/>
            </a:pPr>
            <a:r>
              <a:rPr lang="ja" sz="1700" b="1" i="0" u="none" strike="noStrike" cap="none">
                <a:solidFill>
                  <a:schemeClr val="dk1"/>
                </a:solidFill>
                <a:latin typeface="Noto Sans JP"/>
                <a:ea typeface="Noto Sans JP"/>
                <a:cs typeface="Noto Sans JP"/>
                <a:sym typeface="Noto Sans JP"/>
              </a:rPr>
              <a:t>税金を考えることは、日本の将来の姿を考えることにも通じます。</a:t>
            </a:r>
            <a:endParaRPr sz="1400" b="1" i="0" u="none" strike="noStrike" cap="none">
              <a:solidFill>
                <a:srgbClr val="000000"/>
              </a:solidFill>
              <a:latin typeface="Arial"/>
              <a:ea typeface="Arial"/>
              <a:cs typeface="Arial"/>
              <a:sym typeface="Arial"/>
            </a:endParaRPr>
          </a:p>
          <a:p>
            <a:pPr marL="105750" marR="0" lvl="0" indent="0" algn="l" rtl="0">
              <a:lnSpc>
                <a:spcPct val="120000"/>
              </a:lnSpc>
              <a:spcBef>
                <a:spcPts val="0"/>
              </a:spcBef>
              <a:spcAft>
                <a:spcPts val="0"/>
              </a:spcAft>
              <a:buClr>
                <a:srgbClr val="000000"/>
              </a:buClr>
              <a:buSzPts val="1700"/>
              <a:buFont typeface="Arial"/>
              <a:buNone/>
            </a:pPr>
            <a:r>
              <a:rPr lang="ja" sz="1700" b="1" i="0" u="none" strike="noStrike" cap="none">
                <a:solidFill>
                  <a:schemeClr val="dk1"/>
                </a:solidFill>
                <a:latin typeface="Noto Sans JP"/>
                <a:ea typeface="Noto Sans JP"/>
                <a:cs typeface="Noto Sans JP"/>
                <a:sym typeface="Noto Sans JP"/>
              </a:rPr>
              <a:t>様々な課題がある中、税金のあり方や国民の負担と受益（福祉・公共サービス）が</a:t>
            </a:r>
            <a:endParaRPr sz="1700" b="1" i="0" u="none" strike="noStrike" cap="none">
              <a:solidFill>
                <a:schemeClr val="dk1"/>
              </a:solidFill>
              <a:latin typeface="Noto Sans JP"/>
              <a:ea typeface="Noto Sans JP"/>
              <a:cs typeface="Noto Sans JP"/>
              <a:sym typeface="Noto Sans JP"/>
            </a:endParaRPr>
          </a:p>
          <a:p>
            <a:pPr marL="105750" marR="0" lvl="0" indent="0" algn="l" rtl="0">
              <a:lnSpc>
                <a:spcPct val="120000"/>
              </a:lnSpc>
              <a:spcBef>
                <a:spcPts val="0"/>
              </a:spcBef>
              <a:spcAft>
                <a:spcPts val="0"/>
              </a:spcAft>
              <a:buClr>
                <a:srgbClr val="000000"/>
              </a:buClr>
              <a:buSzPts val="1700"/>
              <a:buFont typeface="Arial"/>
              <a:buNone/>
            </a:pPr>
            <a:r>
              <a:rPr lang="ja" sz="1700" b="1" i="0" u="none" strike="noStrike" cap="none">
                <a:solidFill>
                  <a:schemeClr val="dk1"/>
                </a:solidFill>
                <a:latin typeface="Noto Sans JP"/>
                <a:ea typeface="Noto Sans JP"/>
                <a:cs typeface="Noto Sans JP"/>
                <a:sym typeface="Noto Sans JP"/>
              </a:rPr>
              <a:t>どうあるべきか、私たち一人ひとりが考えることが大切です。</a:t>
            </a:r>
            <a:endParaRPr sz="1400" b="1" i="0" u="none" strike="noStrike" cap="none">
              <a:solidFill>
                <a:srgbClr val="000000"/>
              </a:solidFill>
              <a:latin typeface="Arial"/>
              <a:ea typeface="Arial"/>
              <a:cs typeface="Arial"/>
              <a:sym typeface="Arial"/>
            </a:endParaRPr>
          </a:p>
        </p:txBody>
      </p:sp>
      <p:grpSp>
        <p:nvGrpSpPr>
          <p:cNvPr id="1398" name="Google Shape;1398;p57"/>
          <p:cNvGrpSpPr/>
          <p:nvPr/>
        </p:nvGrpSpPr>
        <p:grpSpPr>
          <a:xfrm>
            <a:off x="557742" y="1973937"/>
            <a:ext cx="2177400" cy="1110346"/>
            <a:chOff x="1645313" y="1133884"/>
            <a:chExt cx="2177400" cy="1110346"/>
          </a:xfrm>
        </p:grpSpPr>
        <p:sp>
          <p:nvSpPr>
            <p:cNvPr id="1399" name="Google Shape;1399;p57"/>
            <p:cNvSpPr/>
            <p:nvPr/>
          </p:nvSpPr>
          <p:spPr>
            <a:xfrm>
              <a:off x="1747258" y="1133884"/>
              <a:ext cx="1982426" cy="1110346"/>
            </a:xfrm>
            <a:prstGeom prst="ellipse">
              <a:avLst/>
            </a:prstGeom>
            <a:solidFill>
              <a:srgbClr val="AEEAF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1" i="0" u="none" strike="noStrike" cap="none">
                <a:solidFill>
                  <a:schemeClr val="dk1"/>
                </a:solidFill>
                <a:latin typeface="Noto Sans JP"/>
                <a:ea typeface="Noto Sans JP"/>
                <a:cs typeface="Noto Sans JP"/>
                <a:sym typeface="Noto Sans JP"/>
              </a:endParaRPr>
            </a:p>
          </p:txBody>
        </p:sp>
        <p:sp>
          <p:nvSpPr>
            <p:cNvPr id="1400" name="Google Shape;1400;p57"/>
            <p:cNvSpPr txBox="1"/>
            <p:nvPr/>
          </p:nvSpPr>
          <p:spPr>
            <a:xfrm>
              <a:off x="1645313" y="1343984"/>
              <a:ext cx="2177400" cy="581700"/>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Clr>
                  <a:srgbClr val="000000"/>
                </a:buClr>
                <a:buSzPts val="1800"/>
                <a:buFont typeface="Arial"/>
                <a:buNone/>
              </a:pPr>
              <a:r>
                <a:rPr lang="ja" sz="1800" b="1" i="0" u="none" strike="noStrike" cap="none">
                  <a:solidFill>
                    <a:srgbClr val="000000"/>
                  </a:solidFill>
                  <a:latin typeface="Noto Sans JP"/>
                  <a:ea typeface="Noto Sans JP"/>
                  <a:cs typeface="Noto Sans JP"/>
                  <a:sym typeface="Noto Sans JP"/>
                </a:rPr>
                <a:t>財政赤字</a:t>
              </a:r>
              <a:endParaRPr sz="1400" b="1" i="0" u="none" strike="noStrike" cap="none">
                <a:solidFill>
                  <a:srgbClr val="000000"/>
                </a:solidFill>
                <a:latin typeface="Arial"/>
                <a:ea typeface="Arial"/>
                <a:cs typeface="Arial"/>
                <a:sym typeface="Arial"/>
              </a:endParaRPr>
            </a:p>
            <a:p>
              <a:pPr marL="0" marR="0" lvl="0" indent="0" algn="ctr" rtl="0">
                <a:lnSpc>
                  <a:spcPct val="110000"/>
                </a:lnSpc>
                <a:spcBef>
                  <a:spcPts val="0"/>
                </a:spcBef>
                <a:spcAft>
                  <a:spcPts val="0"/>
                </a:spcAft>
                <a:buClr>
                  <a:srgbClr val="000000"/>
                </a:buClr>
                <a:buSzPts val="1200"/>
                <a:buFont typeface="Arial"/>
                <a:buNone/>
              </a:pPr>
              <a:r>
                <a:rPr lang="ja" sz="1200" b="1" i="0" u="none" strike="noStrike" cap="none">
                  <a:solidFill>
                    <a:srgbClr val="000000"/>
                  </a:solidFill>
                  <a:latin typeface="Noto Sans JP"/>
                  <a:ea typeface="Noto Sans JP"/>
                  <a:cs typeface="Noto Sans JP"/>
                  <a:sym typeface="Noto Sans JP"/>
                </a:rPr>
                <a:t>（</a:t>
              </a:r>
              <a:r>
                <a:rPr lang="ja" sz="1100" b="1" i="0" u="none" strike="noStrike" cap="none">
                  <a:solidFill>
                    <a:srgbClr val="000000"/>
                  </a:solidFill>
                  <a:latin typeface="Noto Sans JP"/>
                  <a:ea typeface="Noto Sans JP"/>
                  <a:cs typeface="Noto Sans JP"/>
                  <a:sym typeface="Noto Sans JP"/>
                </a:rPr>
                <a:t>財政健全化・歳出の見直し）</a:t>
              </a:r>
              <a:endParaRPr sz="1300" b="1" i="0" u="none" strike="noStrike" cap="none">
                <a:solidFill>
                  <a:srgbClr val="000000"/>
                </a:solidFill>
                <a:latin typeface="Arial"/>
                <a:ea typeface="Arial"/>
                <a:cs typeface="Arial"/>
                <a:sym typeface="Arial"/>
              </a:endParaRPr>
            </a:p>
          </p:txBody>
        </p:sp>
      </p:grpSp>
      <p:grpSp>
        <p:nvGrpSpPr>
          <p:cNvPr id="1401" name="Google Shape;1401;p57"/>
          <p:cNvGrpSpPr/>
          <p:nvPr/>
        </p:nvGrpSpPr>
        <p:grpSpPr>
          <a:xfrm>
            <a:off x="337348" y="3517943"/>
            <a:ext cx="1982426" cy="1110346"/>
            <a:chOff x="1747258" y="1133884"/>
            <a:chExt cx="1982426" cy="1110346"/>
          </a:xfrm>
        </p:grpSpPr>
        <p:sp>
          <p:nvSpPr>
            <p:cNvPr id="1402" name="Google Shape;1402;p57"/>
            <p:cNvSpPr/>
            <p:nvPr/>
          </p:nvSpPr>
          <p:spPr>
            <a:xfrm>
              <a:off x="1747258" y="1133884"/>
              <a:ext cx="1982426" cy="1110346"/>
            </a:xfrm>
            <a:prstGeom prst="ellipse">
              <a:avLst/>
            </a:prstGeom>
            <a:solidFill>
              <a:srgbClr val="BAF08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1" i="0" u="none" strike="noStrike" cap="none">
                <a:solidFill>
                  <a:schemeClr val="dk1"/>
                </a:solidFill>
                <a:latin typeface="Noto Sans JP"/>
                <a:ea typeface="Noto Sans JP"/>
                <a:cs typeface="Noto Sans JP"/>
                <a:sym typeface="Noto Sans JP"/>
              </a:endParaRPr>
            </a:p>
          </p:txBody>
        </p:sp>
        <p:sp>
          <p:nvSpPr>
            <p:cNvPr id="1403" name="Google Shape;1403;p57"/>
            <p:cNvSpPr txBox="1"/>
            <p:nvPr/>
          </p:nvSpPr>
          <p:spPr>
            <a:xfrm>
              <a:off x="2180076" y="1339670"/>
              <a:ext cx="11079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ja" sz="1800" b="1" i="0" u="none" strike="noStrike" cap="none">
                  <a:solidFill>
                    <a:srgbClr val="000000"/>
                  </a:solidFill>
                  <a:latin typeface="Noto Sans JP"/>
                  <a:ea typeface="Noto Sans JP"/>
                  <a:cs typeface="Noto Sans JP"/>
                  <a:sym typeface="Noto Sans JP"/>
                </a:rPr>
                <a:t>公債の</a:t>
              </a:r>
              <a:endParaRPr sz="1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ja" sz="1800" b="1" i="0" u="none" strike="noStrike" cap="none">
                  <a:solidFill>
                    <a:srgbClr val="000000"/>
                  </a:solidFill>
                  <a:latin typeface="Noto Sans JP"/>
                  <a:ea typeface="Noto Sans JP"/>
                  <a:cs typeface="Noto Sans JP"/>
                  <a:sym typeface="Noto Sans JP"/>
                </a:rPr>
                <a:t>債務残高</a:t>
              </a:r>
              <a:endParaRPr sz="1400" b="1" i="0" u="none" strike="noStrike" cap="none">
                <a:solidFill>
                  <a:srgbClr val="000000"/>
                </a:solidFill>
                <a:latin typeface="Arial"/>
                <a:ea typeface="Arial"/>
                <a:cs typeface="Arial"/>
                <a:sym typeface="Arial"/>
              </a:endParaRPr>
            </a:p>
          </p:txBody>
        </p:sp>
      </p:grpSp>
      <p:grpSp>
        <p:nvGrpSpPr>
          <p:cNvPr id="1404" name="Google Shape;1404;p57"/>
          <p:cNvGrpSpPr/>
          <p:nvPr/>
        </p:nvGrpSpPr>
        <p:grpSpPr>
          <a:xfrm>
            <a:off x="6790325" y="2499960"/>
            <a:ext cx="1982426" cy="1110346"/>
            <a:chOff x="1747258" y="1133884"/>
            <a:chExt cx="1982426" cy="1110346"/>
          </a:xfrm>
        </p:grpSpPr>
        <p:sp>
          <p:nvSpPr>
            <p:cNvPr id="1405" name="Google Shape;1405;p57"/>
            <p:cNvSpPr/>
            <p:nvPr/>
          </p:nvSpPr>
          <p:spPr>
            <a:xfrm>
              <a:off x="1747258" y="1133884"/>
              <a:ext cx="1982426" cy="1110346"/>
            </a:xfrm>
            <a:prstGeom prst="ellipse">
              <a:avLst/>
            </a:prstGeom>
            <a:solidFill>
              <a:srgbClr val="FBD1E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1" i="0" u="none" strike="noStrike" cap="none">
                <a:solidFill>
                  <a:schemeClr val="dk1"/>
                </a:solidFill>
                <a:latin typeface="Noto Sans JP"/>
                <a:ea typeface="Noto Sans JP"/>
                <a:cs typeface="Noto Sans JP"/>
                <a:sym typeface="Noto Sans JP"/>
              </a:endParaRPr>
            </a:p>
          </p:txBody>
        </p:sp>
        <p:sp>
          <p:nvSpPr>
            <p:cNvPr id="1406" name="Google Shape;1406;p57"/>
            <p:cNvSpPr txBox="1"/>
            <p:nvPr/>
          </p:nvSpPr>
          <p:spPr>
            <a:xfrm>
              <a:off x="1941437" y="1321614"/>
              <a:ext cx="16080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Clr>
                  <a:srgbClr val="000000"/>
                </a:buClr>
                <a:buSzPts val="1800"/>
                <a:buFont typeface="Arial"/>
                <a:buNone/>
              </a:pPr>
              <a:r>
                <a:rPr lang="ja" sz="1800" b="1" i="0" u="none" strike="noStrike" cap="none">
                  <a:solidFill>
                    <a:srgbClr val="000000"/>
                  </a:solidFill>
                  <a:latin typeface="Noto Sans JP"/>
                  <a:ea typeface="Noto Sans JP"/>
                  <a:cs typeface="Noto Sans JP"/>
                  <a:sym typeface="Noto Sans JP"/>
                </a:rPr>
                <a:t>少子高齢化</a:t>
              </a:r>
              <a:endParaRPr sz="1400" b="1" i="0" u="none" strike="noStrike" cap="none">
                <a:solidFill>
                  <a:srgbClr val="000000"/>
                </a:solidFill>
                <a:latin typeface="Arial"/>
                <a:ea typeface="Arial"/>
                <a:cs typeface="Arial"/>
                <a:sym typeface="Arial"/>
              </a:endParaRPr>
            </a:p>
            <a:p>
              <a:pPr marL="0" marR="0" lvl="0" indent="0" algn="ctr" rtl="0">
                <a:lnSpc>
                  <a:spcPct val="110000"/>
                </a:lnSpc>
                <a:spcBef>
                  <a:spcPts val="0"/>
                </a:spcBef>
                <a:spcAft>
                  <a:spcPts val="0"/>
                </a:spcAft>
                <a:buClr>
                  <a:srgbClr val="000000"/>
                </a:buClr>
                <a:buSzPts val="1200"/>
                <a:buFont typeface="Arial"/>
                <a:buNone/>
              </a:pPr>
              <a:r>
                <a:rPr lang="ja" sz="1200" b="1" i="0" u="none" strike="noStrike" cap="none">
                  <a:solidFill>
                    <a:srgbClr val="000000"/>
                  </a:solidFill>
                  <a:latin typeface="Noto Sans JP"/>
                  <a:ea typeface="Noto Sans JP"/>
                  <a:cs typeface="Noto Sans JP"/>
                  <a:sym typeface="Noto Sans JP"/>
                </a:rPr>
                <a:t>（</a:t>
              </a:r>
              <a:r>
                <a:rPr lang="ja" sz="1100" b="1" i="0" u="none" strike="noStrike" cap="none">
                  <a:solidFill>
                    <a:srgbClr val="000000"/>
                  </a:solidFill>
                  <a:latin typeface="Noto Sans JP"/>
                  <a:ea typeface="Noto Sans JP"/>
                  <a:cs typeface="Noto Sans JP"/>
                  <a:sym typeface="Noto Sans JP"/>
                </a:rPr>
                <a:t>社会保障費の増加、</a:t>
              </a:r>
              <a:endParaRPr sz="1300" b="1" i="0" u="none" strike="noStrike" cap="none">
                <a:solidFill>
                  <a:srgbClr val="000000"/>
                </a:solidFill>
                <a:latin typeface="Arial"/>
                <a:ea typeface="Arial"/>
                <a:cs typeface="Arial"/>
                <a:sym typeface="Arial"/>
              </a:endParaRPr>
            </a:p>
            <a:p>
              <a:pPr marL="0" marR="0" lvl="0" indent="0" algn="ctr" rtl="0">
                <a:lnSpc>
                  <a:spcPct val="110000"/>
                </a:lnSpc>
                <a:spcBef>
                  <a:spcPts val="0"/>
                </a:spcBef>
                <a:spcAft>
                  <a:spcPts val="0"/>
                </a:spcAft>
                <a:buClr>
                  <a:srgbClr val="000000"/>
                </a:buClr>
                <a:buSzPts val="1100"/>
                <a:buFont typeface="Arial"/>
                <a:buNone/>
              </a:pPr>
              <a:r>
                <a:rPr lang="ja" sz="1100" b="1" i="0" u="none" strike="noStrike" cap="none">
                  <a:solidFill>
                    <a:srgbClr val="000000"/>
                  </a:solidFill>
                  <a:latin typeface="Noto Sans JP"/>
                  <a:ea typeface="Noto Sans JP"/>
                  <a:cs typeface="Noto Sans JP"/>
                  <a:sym typeface="Noto Sans JP"/>
                </a:rPr>
                <a:t>働き手の減少）</a:t>
              </a:r>
              <a:endParaRPr sz="1300" b="1" i="0" u="none" strike="noStrike" cap="none">
                <a:solidFill>
                  <a:srgbClr val="000000"/>
                </a:solidFill>
                <a:latin typeface="Arial"/>
                <a:ea typeface="Arial"/>
                <a:cs typeface="Arial"/>
                <a:sym typeface="Arial"/>
              </a:endParaRPr>
            </a:p>
          </p:txBody>
        </p:sp>
      </p:grpSp>
      <p:grpSp>
        <p:nvGrpSpPr>
          <p:cNvPr id="1407" name="Google Shape;1407;p57"/>
          <p:cNvGrpSpPr/>
          <p:nvPr/>
        </p:nvGrpSpPr>
        <p:grpSpPr>
          <a:xfrm>
            <a:off x="6087036" y="3875440"/>
            <a:ext cx="1982426" cy="1110346"/>
            <a:chOff x="1747258" y="1133884"/>
            <a:chExt cx="1982426" cy="1110346"/>
          </a:xfrm>
        </p:grpSpPr>
        <p:sp>
          <p:nvSpPr>
            <p:cNvPr id="1408" name="Google Shape;1408;p57"/>
            <p:cNvSpPr/>
            <p:nvPr/>
          </p:nvSpPr>
          <p:spPr>
            <a:xfrm>
              <a:off x="1747258" y="1133884"/>
              <a:ext cx="1982426" cy="1110346"/>
            </a:xfrm>
            <a:prstGeom prst="ellipse">
              <a:avLst/>
            </a:prstGeom>
            <a:solidFill>
              <a:srgbClr val="FFD7C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1" i="0" u="none" strike="noStrike" cap="none">
                <a:solidFill>
                  <a:schemeClr val="dk1"/>
                </a:solidFill>
                <a:latin typeface="Noto Sans JP"/>
                <a:ea typeface="Noto Sans JP"/>
                <a:cs typeface="Noto Sans JP"/>
                <a:sym typeface="Noto Sans JP"/>
              </a:endParaRPr>
            </a:p>
          </p:txBody>
        </p:sp>
        <p:sp>
          <p:nvSpPr>
            <p:cNvPr id="1409" name="Google Shape;1409;p57"/>
            <p:cNvSpPr txBox="1"/>
            <p:nvPr/>
          </p:nvSpPr>
          <p:spPr>
            <a:xfrm>
              <a:off x="1787662" y="1288518"/>
              <a:ext cx="1892700" cy="752700"/>
            </a:xfrm>
            <a:prstGeom prst="rect">
              <a:avLst/>
            </a:prstGeom>
            <a:noFill/>
            <a:ln>
              <a:noFill/>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Clr>
                  <a:srgbClr val="000000"/>
                </a:buClr>
                <a:buSzPts val="1800"/>
                <a:buFont typeface="Arial"/>
                <a:buNone/>
              </a:pPr>
              <a:r>
                <a:rPr lang="ja" sz="1800" b="1" i="0" u="none" strike="noStrike" cap="none">
                  <a:solidFill>
                    <a:srgbClr val="000000"/>
                  </a:solidFill>
                  <a:latin typeface="Noto Sans JP"/>
                  <a:ea typeface="Noto Sans JP"/>
                  <a:cs typeface="Noto Sans JP"/>
                  <a:sym typeface="Noto Sans JP"/>
                </a:rPr>
                <a:t>雇用環境の変化</a:t>
              </a:r>
              <a:endParaRPr sz="1400" b="1" i="0" u="none" strike="noStrike" cap="none">
                <a:solidFill>
                  <a:srgbClr val="000000"/>
                </a:solidFill>
                <a:latin typeface="Arial"/>
                <a:ea typeface="Arial"/>
                <a:cs typeface="Arial"/>
                <a:sym typeface="Arial"/>
              </a:endParaRPr>
            </a:p>
            <a:p>
              <a:pPr marL="0" marR="0" lvl="0" indent="0" algn="ctr" rtl="0">
                <a:lnSpc>
                  <a:spcPct val="110000"/>
                </a:lnSpc>
                <a:spcBef>
                  <a:spcPts val="0"/>
                </a:spcBef>
                <a:spcAft>
                  <a:spcPts val="0"/>
                </a:spcAft>
                <a:buClr>
                  <a:srgbClr val="000000"/>
                </a:buClr>
                <a:buSzPts val="1100"/>
                <a:buFont typeface="Arial"/>
                <a:buNone/>
              </a:pPr>
              <a:r>
                <a:rPr lang="ja" sz="1100" b="1" i="0" u="none" strike="noStrike" cap="none">
                  <a:solidFill>
                    <a:srgbClr val="000000"/>
                  </a:solidFill>
                  <a:latin typeface="Noto Sans JP"/>
                  <a:ea typeface="Noto Sans JP"/>
                  <a:cs typeface="Noto Sans JP"/>
                  <a:sym typeface="Noto Sans JP"/>
                </a:rPr>
                <a:t>（非正規労働者の増加、</a:t>
              </a:r>
              <a:endParaRPr sz="1300" b="1" i="0" u="none" strike="noStrike" cap="none">
                <a:solidFill>
                  <a:srgbClr val="000000"/>
                </a:solidFill>
                <a:latin typeface="Arial"/>
                <a:ea typeface="Arial"/>
                <a:cs typeface="Arial"/>
                <a:sym typeface="Arial"/>
              </a:endParaRPr>
            </a:p>
            <a:p>
              <a:pPr marL="0" marR="0" lvl="0" indent="0" algn="ctr" rtl="0">
                <a:lnSpc>
                  <a:spcPct val="110000"/>
                </a:lnSpc>
                <a:spcBef>
                  <a:spcPts val="0"/>
                </a:spcBef>
                <a:spcAft>
                  <a:spcPts val="0"/>
                </a:spcAft>
                <a:buClr>
                  <a:srgbClr val="000000"/>
                </a:buClr>
                <a:buSzPts val="1100"/>
                <a:buFont typeface="Arial"/>
                <a:buNone/>
              </a:pPr>
              <a:r>
                <a:rPr lang="ja" sz="1100" b="1" i="0" u="none" strike="noStrike" cap="none">
                  <a:solidFill>
                    <a:srgbClr val="000000"/>
                  </a:solidFill>
                  <a:latin typeface="Noto Sans JP"/>
                  <a:ea typeface="Noto Sans JP"/>
                  <a:cs typeface="Noto Sans JP"/>
                  <a:sym typeface="Noto Sans JP"/>
                </a:rPr>
                <a:t>外国人労働者の受け入れ）</a:t>
              </a:r>
              <a:endParaRPr sz="1300" b="1" i="0" u="none" strike="noStrike" cap="none">
                <a:solidFill>
                  <a:srgbClr val="000000"/>
                </a:solidFill>
                <a:latin typeface="Arial"/>
                <a:ea typeface="Arial"/>
                <a:cs typeface="Arial"/>
                <a:sym typeface="Arial"/>
              </a:endParaRPr>
            </a:p>
          </p:txBody>
        </p:sp>
      </p:grpSp>
      <p:sp>
        <p:nvSpPr>
          <p:cNvPr id="1410" name="Google Shape;1410;p57"/>
          <p:cNvSpPr txBox="1">
            <a:spLocks noGrp="1"/>
          </p:cNvSpPr>
          <p:nvPr>
            <p:ph type="sldNum" idx="12"/>
          </p:nvPr>
        </p:nvSpPr>
        <p:spPr>
          <a:xfrm>
            <a:off x="8769893" y="6443281"/>
            <a:ext cx="374107" cy="29842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r>
              <a:rPr lang="ja"/>
              <a:t>26</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88"/>
                                        </p:tgtEl>
                                        <p:attrNameLst>
                                          <p:attrName>style.visibility</p:attrName>
                                        </p:attrNameLst>
                                      </p:cBhvr>
                                      <p:to>
                                        <p:strVal val="visible"/>
                                      </p:to>
                                    </p:set>
                                    <p:animEffect transition="in" filter="fade">
                                      <p:cBhvr>
                                        <p:cTn id="7" dur="500"/>
                                        <p:tgtEl>
                                          <p:spTgt spid="13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01"/>
                                        </p:tgtEl>
                                        <p:attrNameLst>
                                          <p:attrName>style.visibility</p:attrName>
                                        </p:attrNameLst>
                                      </p:cBhvr>
                                      <p:to>
                                        <p:strVal val="visible"/>
                                      </p:to>
                                    </p:set>
                                    <p:animEffect transition="in" filter="fade">
                                      <p:cBhvr>
                                        <p:cTn id="12" dur="500"/>
                                        <p:tgtEl>
                                          <p:spTgt spid="140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98"/>
                                        </p:tgtEl>
                                        <p:attrNameLst>
                                          <p:attrName>style.visibility</p:attrName>
                                        </p:attrNameLst>
                                      </p:cBhvr>
                                      <p:to>
                                        <p:strVal val="visible"/>
                                      </p:to>
                                    </p:set>
                                    <p:animEffect transition="in" filter="fade">
                                      <p:cBhvr>
                                        <p:cTn id="17" dur="500"/>
                                        <p:tgtEl>
                                          <p:spTgt spid="139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92"/>
                                        </p:tgtEl>
                                        <p:attrNameLst>
                                          <p:attrName>style.visibility</p:attrName>
                                        </p:attrNameLst>
                                      </p:cBhvr>
                                      <p:to>
                                        <p:strVal val="visible"/>
                                      </p:to>
                                    </p:set>
                                    <p:animEffect transition="in" filter="fade">
                                      <p:cBhvr>
                                        <p:cTn id="22" dur="500"/>
                                        <p:tgtEl>
                                          <p:spTgt spid="139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89"/>
                                        </p:tgtEl>
                                        <p:attrNameLst>
                                          <p:attrName>style.visibility</p:attrName>
                                        </p:attrNameLst>
                                      </p:cBhvr>
                                      <p:to>
                                        <p:strVal val="visible"/>
                                      </p:to>
                                    </p:set>
                                    <p:animEffect transition="in" filter="fade">
                                      <p:cBhvr>
                                        <p:cTn id="27" dur="500"/>
                                        <p:tgtEl>
                                          <p:spTgt spid="138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04"/>
                                        </p:tgtEl>
                                        <p:attrNameLst>
                                          <p:attrName>style.visibility</p:attrName>
                                        </p:attrNameLst>
                                      </p:cBhvr>
                                      <p:to>
                                        <p:strVal val="visible"/>
                                      </p:to>
                                    </p:set>
                                    <p:animEffect transition="in" filter="fade">
                                      <p:cBhvr>
                                        <p:cTn id="32" dur="500"/>
                                        <p:tgtEl>
                                          <p:spTgt spid="140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07"/>
                                        </p:tgtEl>
                                        <p:attrNameLst>
                                          <p:attrName>style.visibility</p:attrName>
                                        </p:attrNameLst>
                                      </p:cBhvr>
                                      <p:to>
                                        <p:strVal val="visible"/>
                                      </p:to>
                                    </p:set>
                                    <p:animEffect transition="in" filter="fade">
                                      <p:cBhvr>
                                        <p:cTn id="37" dur="500"/>
                                        <p:tgtEl>
                                          <p:spTgt spid="140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96"/>
                                        </p:tgtEl>
                                        <p:attrNameLst>
                                          <p:attrName>style.visibility</p:attrName>
                                        </p:attrNameLst>
                                      </p:cBhvr>
                                      <p:to>
                                        <p:strVal val="visible"/>
                                      </p:to>
                                    </p:set>
                                    <p:animEffect transition="in" filter="fade">
                                      <p:cBhvr>
                                        <p:cTn id="42" dur="500"/>
                                        <p:tgtEl>
                                          <p:spTgt spid="139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97"/>
                                        </p:tgtEl>
                                        <p:attrNameLst>
                                          <p:attrName>style.visibility</p:attrName>
                                        </p:attrNameLst>
                                      </p:cBhvr>
                                      <p:to>
                                        <p:strVal val="visible"/>
                                      </p:to>
                                    </p:set>
                                    <p:animEffect transition="in" filter="fade">
                                      <p:cBhvr>
                                        <p:cTn id="47" dur="600"/>
                                        <p:tgtEl>
                                          <p:spTgt spid="1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sp>
        <p:nvSpPr>
          <p:cNvPr id="1415" name="Google Shape;1415;p58"/>
          <p:cNvSpPr txBox="1"/>
          <p:nvPr/>
        </p:nvSpPr>
        <p:spPr>
          <a:xfrm>
            <a:off x="240030" y="134966"/>
            <a:ext cx="8771002"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ja" sz="2100" b="1" i="0" u="none" strike="noStrike" cap="none">
                <a:solidFill>
                  <a:schemeClr val="dk1"/>
                </a:solidFill>
                <a:latin typeface="Noto Sans JP"/>
                <a:ea typeface="Noto Sans JP"/>
                <a:cs typeface="Noto Sans JP"/>
                <a:sym typeface="Noto Sans JP"/>
              </a:rPr>
              <a:t>国税庁ホームページの紹介</a:t>
            </a:r>
            <a:endParaRPr sz="2100" b="0" i="0" u="none" strike="noStrike" cap="none">
              <a:solidFill>
                <a:srgbClr val="000000"/>
              </a:solidFill>
              <a:latin typeface="Arial"/>
              <a:ea typeface="Arial"/>
              <a:cs typeface="Arial"/>
              <a:sym typeface="Arial"/>
            </a:endParaRPr>
          </a:p>
        </p:txBody>
      </p:sp>
      <p:sp>
        <p:nvSpPr>
          <p:cNvPr id="1416" name="Google Shape;1416;p58"/>
          <p:cNvSpPr txBox="1">
            <a:spLocks noGrp="1"/>
          </p:cNvSpPr>
          <p:nvPr>
            <p:ph type="sldNum" idx="12"/>
          </p:nvPr>
        </p:nvSpPr>
        <p:spPr>
          <a:xfrm>
            <a:off x="8769893" y="6443281"/>
            <a:ext cx="374107" cy="29842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r>
              <a:rPr lang="ja"/>
              <a:t>27</a:t>
            </a:r>
            <a:endParaRPr/>
          </a:p>
        </p:txBody>
      </p:sp>
      <p:sp>
        <p:nvSpPr>
          <p:cNvPr id="1417" name="Google Shape;1417;p58"/>
          <p:cNvSpPr txBox="1"/>
          <p:nvPr/>
        </p:nvSpPr>
        <p:spPr>
          <a:xfrm>
            <a:off x="190150" y="926450"/>
            <a:ext cx="89538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Clr>
                <a:srgbClr val="005BAD"/>
              </a:buClr>
              <a:buSzPts val="1700"/>
              <a:buFont typeface="Noto Sans JP"/>
              <a:buNone/>
            </a:pPr>
            <a:r>
              <a:rPr lang="ja" sz="1600" b="1" i="0" u="none" strike="noStrike" cap="none">
                <a:solidFill>
                  <a:srgbClr val="005BAD"/>
                </a:solidFill>
                <a:latin typeface="Noto Sans JP"/>
                <a:ea typeface="Noto Sans JP"/>
                <a:cs typeface="Noto Sans JP"/>
                <a:sym typeface="Noto Sans JP"/>
              </a:rPr>
              <a:t>税金について、もっと詳しく知りたい人は、国税庁ホームページの「税の学習コーナー」へ。</a:t>
            </a:r>
            <a:endParaRPr sz="1600" b="1" i="0" u="none" strike="noStrike" cap="none">
              <a:solidFill>
                <a:srgbClr val="000000"/>
              </a:solidFill>
              <a:latin typeface="Arial"/>
              <a:ea typeface="Arial"/>
              <a:cs typeface="Arial"/>
              <a:sym typeface="Arial"/>
            </a:endParaRPr>
          </a:p>
        </p:txBody>
      </p:sp>
      <p:pic>
        <p:nvPicPr>
          <p:cNvPr id="1418" name="Google Shape;1418;p58"/>
          <p:cNvPicPr preferRelativeResize="0"/>
          <p:nvPr/>
        </p:nvPicPr>
        <p:blipFill rotWithShape="1">
          <a:blip r:embed="rId3">
            <a:alphaModFix/>
          </a:blip>
          <a:srcRect/>
          <a:stretch/>
        </p:blipFill>
        <p:spPr>
          <a:xfrm>
            <a:off x="8261595" y="62531"/>
            <a:ext cx="606279" cy="602069"/>
          </a:xfrm>
          <a:prstGeom prst="rect">
            <a:avLst/>
          </a:prstGeom>
          <a:noFill/>
          <a:ln>
            <a:noFill/>
          </a:ln>
        </p:spPr>
      </p:pic>
      <p:grpSp>
        <p:nvGrpSpPr>
          <p:cNvPr id="1419" name="Google Shape;1419;p58"/>
          <p:cNvGrpSpPr/>
          <p:nvPr/>
        </p:nvGrpSpPr>
        <p:grpSpPr>
          <a:xfrm>
            <a:off x="408221" y="4787785"/>
            <a:ext cx="2006355" cy="1408734"/>
            <a:chOff x="276126" y="4999439"/>
            <a:chExt cx="2070467" cy="1453749"/>
          </a:xfrm>
        </p:grpSpPr>
        <p:pic>
          <p:nvPicPr>
            <p:cNvPr id="1420" name="Google Shape;1420;p58" descr="コンピュータ が含まれている画像&#10;&#10;自動的に生成された説明"/>
            <p:cNvPicPr preferRelativeResize="0"/>
            <p:nvPr/>
          </p:nvPicPr>
          <p:blipFill rotWithShape="1">
            <a:blip r:embed="rId4">
              <a:alphaModFix/>
            </a:blip>
            <a:srcRect/>
            <a:stretch/>
          </p:blipFill>
          <p:spPr>
            <a:xfrm>
              <a:off x="276126" y="4999439"/>
              <a:ext cx="2070467" cy="1453749"/>
            </a:xfrm>
            <a:prstGeom prst="rect">
              <a:avLst/>
            </a:prstGeom>
            <a:noFill/>
            <a:ln>
              <a:noFill/>
            </a:ln>
          </p:spPr>
        </p:pic>
        <p:pic>
          <p:nvPicPr>
            <p:cNvPr id="1421" name="Google Shape;1421;p58"/>
            <p:cNvPicPr preferRelativeResize="0"/>
            <p:nvPr/>
          </p:nvPicPr>
          <p:blipFill rotWithShape="1">
            <a:blip r:embed="rId5">
              <a:alphaModFix/>
            </a:blip>
            <a:srcRect/>
            <a:stretch/>
          </p:blipFill>
          <p:spPr>
            <a:xfrm>
              <a:off x="1217079" y="5450114"/>
              <a:ext cx="548824" cy="413743"/>
            </a:xfrm>
            <a:prstGeom prst="rect">
              <a:avLst/>
            </a:prstGeom>
            <a:noFill/>
            <a:ln>
              <a:noFill/>
            </a:ln>
          </p:spPr>
        </p:pic>
      </p:grpSp>
      <p:grpSp>
        <p:nvGrpSpPr>
          <p:cNvPr id="1422" name="Google Shape;1422;p58"/>
          <p:cNvGrpSpPr/>
          <p:nvPr/>
        </p:nvGrpSpPr>
        <p:grpSpPr>
          <a:xfrm>
            <a:off x="1332596" y="1492804"/>
            <a:ext cx="7408277" cy="4473133"/>
            <a:chOff x="1222872" y="1553378"/>
            <a:chExt cx="7645002" cy="4616068"/>
          </a:xfrm>
        </p:grpSpPr>
        <p:sp>
          <p:nvSpPr>
            <p:cNvPr id="1423" name="Google Shape;1423;p58"/>
            <p:cNvSpPr/>
            <p:nvPr/>
          </p:nvSpPr>
          <p:spPr>
            <a:xfrm>
              <a:off x="1222872" y="1553378"/>
              <a:ext cx="1575412" cy="4616068"/>
            </a:xfrm>
            <a:custGeom>
              <a:avLst/>
              <a:gdLst/>
              <a:ahLst/>
              <a:cxnLst/>
              <a:rect l="l" t="t" r="r" b="b"/>
              <a:pathLst>
                <a:path w="1575412" h="4616068" extrusionOk="0">
                  <a:moveTo>
                    <a:pt x="1553379" y="0"/>
                  </a:moveTo>
                  <a:lnTo>
                    <a:pt x="0" y="3888955"/>
                  </a:lnTo>
                  <a:lnTo>
                    <a:pt x="0" y="4318612"/>
                  </a:lnTo>
                  <a:lnTo>
                    <a:pt x="550844" y="4329629"/>
                  </a:lnTo>
                  <a:lnTo>
                    <a:pt x="1575412" y="4616068"/>
                  </a:lnTo>
                  <a:lnTo>
                    <a:pt x="1553379" y="66102"/>
                  </a:lnTo>
                  <a:lnTo>
                    <a:pt x="1553379" y="0"/>
                  </a:lnTo>
                  <a:close/>
                </a:path>
              </a:pathLst>
            </a:custGeom>
            <a:solidFill>
              <a:srgbClr val="AFF0FF">
                <a:alpha val="4000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Noto Sans JP"/>
                <a:ea typeface="Noto Sans JP"/>
                <a:cs typeface="Noto Sans JP"/>
                <a:sym typeface="Noto Sans JP"/>
              </a:endParaRPr>
            </a:p>
          </p:txBody>
        </p:sp>
        <p:pic>
          <p:nvPicPr>
            <p:cNvPr id="1424" name="Google Shape;1424;p58"/>
            <p:cNvPicPr preferRelativeResize="0"/>
            <p:nvPr/>
          </p:nvPicPr>
          <p:blipFill rotWithShape="1">
            <a:blip r:embed="rId5">
              <a:alphaModFix/>
            </a:blip>
            <a:srcRect/>
            <a:stretch/>
          </p:blipFill>
          <p:spPr>
            <a:xfrm>
              <a:off x="2787267" y="1572532"/>
              <a:ext cx="6080607" cy="4584012"/>
            </a:xfrm>
            <a:prstGeom prst="rect">
              <a:avLst/>
            </a:prstGeom>
            <a:noFill/>
            <a:ln w="28575" cap="flat" cmpd="sng">
              <a:solidFill>
                <a:schemeClr val="dk1"/>
              </a:solidFill>
              <a:prstDash val="solid"/>
              <a:round/>
              <a:headEnd type="none" w="sm" len="sm"/>
              <a:tailEnd type="none" w="sm" len="sm"/>
            </a:ln>
          </p:spPr>
        </p:pic>
      </p:grpSp>
      <p:grpSp>
        <p:nvGrpSpPr>
          <p:cNvPr id="1425" name="Google Shape;1425;p58"/>
          <p:cNvGrpSpPr/>
          <p:nvPr/>
        </p:nvGrpSpPr>
        <p:grpSpPr>
          <a:xfrm>
            <a:off x="287921" y="6410880"/>
            <a:ext cx="8532000" cy="374400"/>
            <a:chOff x="322211" y="6410880"/>
            <a:chExt cx="8532000" cy="374400"/>
          </a:xfrm>
        </p:grpSpPr>
        <p:sp>
          <p:nvSpPr>
            <p:cNvPr id="1426" name="Google Shape;1426;p58"/>
            <p:cNvSpPr/>
            <p:nvPr/>
          </p:nvSpPr>
          <p:spPr>
            <a:xfrm>
              <a:off x="322211" y="6410880"/>
              <a:ext cx="8532000" cy="374400"/>
            </a:xfrm>
            <a:prstGeom prst="rect">
              <a:avLst/>
            </a:prstGeom>
            <a:noFill/>
            <a:ln w="22225" cap="flat" cmpd="sng">
              <a:solidFill>
                <a:srgbClr val="005B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Noto Sans JP"/>
                <a:ea typeface="Noto Sans JP"/>
                <a:cs typeface="Noto Sans JP"/>
                <a:sym typeface="Noto Sans JP"/>
              </a:endParaRPr>
            </a:p>
          </p:txBody>
        </p:sp>
        <p:sp>
          <p:nvSpPr>
            <p:cNvPr id="1427" name="Google Shape;1427;p58"/>
            <p:cNvSpPr/>
            <p:nvPr/>
          </p:nvSpPr>
          <p:spPr>
            <a:xfrm>
              <a:off x="322212" y="6449705"/>
              <a:ext cx="8497741" cy="296751"/>
            </a:xfrm>
            <a:prstGeom prst="rect">
              <a:avLst/>
            </a:prstGeom>
            <a:solidFill>
              <a:srgbClr val="CCECFF">
                <a:alpha val="29019"/>
              </a:srgbClr>
            </a:solidFill>
            <a:ln w="9525" cap="flat" cmpd="sng">
              <a:solidFill>
                <a:srgbClr val="005BAD"/>
              </a:solidFill>
              <a:prstDash val="dash"/>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Noto Sans JP"/>
                <a:ea typeface="Noto Sans JP"/>
                <a:cs typeface="Noto Sans JP"/>
                <a:sym typeface="Noto Sans JP"/>
              </a:endParaRPr>
            </a:p>
          </p:txBody>
        </p:sp>
      </p:grpSp>
      <p:sp>
        <p:nvSpPr>
          <p:cNvPr id="1428" name="Google Shape;1428;p58"/>
          <p:cNvSpPr txBox="1"/>
          <p:nvPr/>
        </p:nvSpPr>
        <p:spPr>
          <a:xfrm>
            <a:off x="827561" y="6473251"/>
            <a:ext cx="7113394"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ja" sz="1100" b="1" i="0" u="none" strike="noStrike" cap="none">
                <a:solidFill>
                  <a:srgbClr val="005BAD"/>
                </a:solidFill>
                <a:latin typeface="Noto Sans JP"/>
                <a:ea typeface="Noto Sans JP"/>
                <a:cs typeface="Noto Sans JP"/>
                <a:sym typeface="Noto Sans JP"/>
              </a:rPr>
              <a:t>税の学習コーナー </a:t>
            </a:r>
            <a:r>
              <a:rPr lang="ja" sz="1100" b="1" i="0" u="none" strike="noStrike" cap="none">
                <a:solidFill>
                  <a:schemeClr val="dk1"/>
                </a:solidFill>
                <a:latin typeface="Noto Sans JP"/>
                <a:ea typeface="Noto Sans JP"/>
                <a:cs typeface="Noto Sans JP"/>
                <a:sym typeface="Noto Sans JP"/>
              </a:rPr>
              <a:t> </a:t>
            </a:r>
            <a:r>
              <a:rPr lang="ja" sz="1100" b="0" i="0" u="sng" strike="noStrike" cap="none">
                <a:solidFill>
                  <a:schemeClr val="hlink"/>
                </a:solidFill>
                <a:latin typeface="Arial"/>
                <a:ea typeface="Arial"/>
                <a:cs typeface="Arial"/>
                <a:sym typeface="Arial"/>
                <a:hlinkClick r:id="rId6"/>
              </a:rPr>
              <a:t>https://www.nta.go.jp/taxes/kids/index.htm</a:t>
            </a:r>
            <a:endParaRPr sz="1100" b="0" i="0" u="none" strike="noStrike" cap="none">
              <a:solidFill>
                <a:schemeClr val="dk1"/>
              </a:solidFill>
              <a:latin typeface="Arial"/>
              <a:ea typeface="Arial"/>
              <a:cs typeface="Arial"/>
              <a:sym typeface="Arial"/>
            </a:endParaRPr>
          </a:p>
        </p:txBody>
      </p:sp>
      <p:grpSp>
        <p:nvGrpSpPr>
          <p:cNvPr id="1429" name="Google Shape;1429;p58"/>
          <p:cNvGrpSpPr/>
          <p:nvPr/>
        </p:nvGrpSpPr>
        <p:grpSpPr>
          <a:xfrm>
            <a:off x="-29058" y="6108950"/>
            <a:ext cx="832642" cy="749313"/>
            <a:chOff x="-35154" y="5996310"/>
            <a:chExt cx="945432" cy="850815"/>
          </a:xfrm>
        </p:grpSpPr>
        <p:sp>
          <p:nvSpPr>
            <p:cNvPr id="1430" name="Google Shape;1430;p58"/>
            <p:cNvSpPr/>
            <p:nvPr/>
          </p:nvSpPr>
          <p:spPr>
            <a:xfrm rot="5400000">
              <a:off x="29731" y="6013480"/>
              <a:ext cx="803912" cy="863377"/>
            </a:xfrm>
            <a:custGeom>
              <a:avLst/>
              <a:gdLst/>
              <a:ahLst/>
              <a:cxnLst/>
              <a:rect l="l" t="t" r="r" b="b"/>
              <a:pathLst>
                <a:path w="803912" h="863377" extrusionOk="0">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31" name="Google Shape;1431;p58"/>
            <p:cNvSpPr/>
            <p:nvPr/>
          </p:nvSpPr>
          <p:spPr>
            <a:xfrm rot="5400000">
              <a:off x="29731" y="5966578"/>
              <a:ext cx="850815" cy="910278"/>
            </a:xfrm>
            <a:custGeom>
              <a:avLst/>
              <a:gdLst/>
              <a:ahLst/>
              <a:cxnLst/>
              <a:rect l="l" t="t" r="r" b="b"/>
              <a:pathLst>
                <a:path w="850815" h="910278" extrusionOk="0">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32" name="Google Shape;1432;p58"/>
            <p:cNvSpPr txBox="1"/>
            <p:nvPr/>
          </p:nvSpPr>
          <p:spPr>
            <a:xfrm>
              <a:off x="-35154" y="6181034"/>
              <a:ext cx="825671" cy="5847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350"/>
                <a:buFont typeface="Arial"/>
                <a:buNone/>
              </a:pPr>
              <a:r>
                <a:rPr lang="ja" sz="1350" b="1" i="0" u="none" strike="noStrike" cap="none">
                  <a:solidFill>
                    <a:srgbClr val="005BAD"/>
                  </a:solidFill>
                  <a:latin typeface="Noto Sans JP"/>
                  <a:ea typeface="Noto Sans JP"/>
                  <a:cs typeface="Noto Sans JP"/>
                  <a:sym typeface="Noto Sans JP"/>
                </a:rPr>
                <a:t>もっと</a:t>
              </a:r>
              <a:endParaRPr sz="1350" b="1" i="0" u="none" strike="noStrike" cap="none">
                <a:solidFill>
                  <a:srgbClr val="005BAD"/>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1350"/>
                <a:buFont typeface="Arial"/>
                <a:buNone/>
              </a:pPr>
              <a:r>
                <a:rPr lang="ja" sz="1350" b="1" i="0" u="none" strike="noStrike" cap="none">
                  <a:solidFill>
                    <a:srgbClr val="005BAD"/>
                  </a:solidFill>
                  <a:latin typeface="Noto Sans JP"/>
                  <a:ea typeface="Noto Sans JP"/>
                  <a:cs typeface="Noto Sans JP"/>
                  <a:sym typeface="Noto Sans JP"/>
                </a:rPr>
                <a:t>詳しく</a:t>
              </a:r>
              <a:endParaRPr sz="1350" b="1" i="0" u="none" strike="noStrike" cap="none">
                <a:solidFill>
                  <a:srgbClr val="005BAD"/>
                </a:solidFill>
                <a:latin typeface="Noto Sans JP"/>
                <a:ea typeface="Noto Sans JP"/>
                <a:cs typeface="Noto Sans JP"/>
                <a:sym typeface="Noto Sans JP"/>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17"/>
                                        </p:tgtEl>
                                        <p:attrNameLst>
                                          <p:attrName>style.visibility</p:attrName>
                                        </p:attrNameLst>
                                      </p:cBhvr>
                                      <p:to>
                                        <p:strVal val="visible"/>
                                      </p:to>
                                    </p:set>
                                    <p:animEffect transition="in" filter="fade">
                                      <p:cBhvr>
                                        <p:cTn id="7" dur="600"/>
                                        <p:tgtEl>
                                          <p:spTgt spid="1417"/>
                                        </p:tgtEl>
                                      </p:cBhvr>
                                    </p:animEffect>
                                  </p:childTnLst>
                                </p:cTn>
                              </p:par>
                            </p:childTnLst>
                          </p:cTn>
                        </p:par>
                        <p:par>
                          <p:cTn id="8" fill="hold">
                            <p:stCondLst>
                              <p:cond delay="600"/>
                            </p:stCondLst>
                            <p:childTnLst>
                              <p:par>
                                <p:cTn id="9" presetID="10" presetClass="entr" presetSubtype="0" fill="hold" nodeType="afterEffect">
                                  <p:stCondLst>
                                    <p:cond delay="0"/>
                                  </p:stCondLst>
                                  <p:childTnLst>
                                    <p:set>
                                      <p:cBhvr>
                                        <p:cTn id="10" dur="1" fill="hold">
                                          <p:stCondLst>
                                            <p:cond delay="0"/>
                                          </p:stCondLst>
                                        </p:cTn>
                                        <p:tgtEl>
                                          <p:spTgt spid="1419"/>
                                        </p:tgtEl>
                                        <p:attrNameLst>
                                          <p:attrName>style.visibility</p:attrName>
                                        </p:attrNameLst>
                                      </p:cBhvr>
                                      <p:to>
                                        <p:strVal val="visible"/>
                                      </p:to>
                                    </p:set>
                                    <p:animEffect transition="in" filter="fade">
                                      <p:cBhvr>
                                        <p:cTn id="11" dur="500"/>
                                        <p:tgtEl>
                                          <p:spTgt spid="1419"/>
                                        </p:tgtEl>
                                      </p:cBhvr>
                                    </p:animEffect>
                                  </p:childTnLst>
                                </p:cTn>
                              </p:par>
                              <p:par>
                                <p:cTn id="12" presetID="10" presetClass="entr" presetSubtype="0" fill="hold" nodeType="withEffect">
                                  <p:stCondLst>
                                    <p:cond delay="0"/>
                                  </p:stCondLst>
                                  <p:childTnLst>
                                    <p:set>
                                      <p:cBhvr>
                                        <p:cTn id="13" dur="1" fill="hold">
                                          <p:stCondLst>
                                            <p:cond delay="0"/>
                                          </p:stCondLst>
                                        </p:cTn>
                                        <p:tgtEl>
                                          <p:spTgt spid="1422"/>
                                        </p:tgtEl>
                                        <p:attrNameLst>
                                          <p:attrName>style.visibility</p:attrName>
                                        </p:attrNameLst>
                                      </p:cBhvr>
                                      <p:to>
                                        <p:strVal val="visible"/>
                                      </p:to>
                                    </p:set>
                                    <p:animEffect transition="in" filter="fade">
                                      <p:cBhvr>
                                        <p:cTn id="14" dur="1750"/>
                                        <p:tgtEl>
                                          <p:spTgt spid="1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p59"/>
          <p:cNvSpPr txBox="1">
            <a:spLocks noGrp="1"/>
          </p:cNvSpPr>
          <p:nvPr>
            <p:ph type="sldNum" idx="12"/>
          </p:nvPr>
        </p:nvSpPr>
        <p:spPr>
          <a:xfrm>
            <a:off x="8769893" y="6443281"/>
            <a:ext cx="374107" cy="29842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1200"/>
              <a:buFont typeface="Arial"/>
              <a:buNone/>
            </a:pPr>
            <a:fld id="{00000000-1234-1234-1234-123412341234}" type="slidenum">
              <a:rPr lang="en-US" altLang="ja"/>
              <a:t>28</a:t>
            </a:fld>
            <a:endParaRPr/>
          </a:p>
        </p:txBody>
      </p:sp>
      <p:grpSp>
        <p:nvGrpSpPr>
          <p:cNvPr id="1439" name="Google Shape;1439;p59"/>
          <p:cNvGrpSpPr/>
          <p:nvPr/>
        </p:nvGrpSpPr>
        <p:grpSpPr>
          <a:xfrm>
            <a:off x="349447" y="1061292"/>
            <a:ext cx="8618578" cy="5614699"/>
            <a:chOff x="349447" y="1061292"/>
            <a:chExt cx="8618578" cy="5614699"/>
          </a:xfrm>
        </p:grpSpPr>
        <p:sp>
          <p:nvSpPr>
            <p:cNvPr id="1440" name="Google Shape;1440;p59"/>
            <p:cNvSpPr/>
            <p:nvPr/>
          </p:nvSpPr>
          <p:spPr>
            <a:xfrm>
              <a:off x="5767025" y="1894100"/>
              <a:ext cx="3201000" cy="358800"/>
            </a:xfrm>
            <a:prstGeom prst="rect">
              <a:avLst/>
            </a:prstGeom>
            <a:noFill/>
            <a:ln>
              <a:noFill/>
            </a:ln>
          </p:spPr>
          <p:txBody>
            <a:bodyPr spcFirstLastPara="1" wrap="square" lIns="0" tIns="0" rIns="0" bIns="0" anchor="t" anchorCtr="0">
              <a:noAutofit/>
            </a:bodyPr>
            <a:lstStyle/>
            <a:p>
              <a:pPr marL="69750" marR="0" lvl="0" indent="0" algn="l" rtl="0">
                <a:lnSpc>
                  <a:spcPct val="140000"/>
                </a:lnSpc>
                <a:spcBef>
                  <a:spcPts val="0"/>
                </a:spcBef>
                <a:spcAft>
                  <a:spcPts val="0"/>
                </a:spcAft>
                <a:buClr>
                  <a:srgbClr val="000000"/>
                </a:buClr>
                <a:buSzPts val="900"/>
                <a:buFont typeface="Arial"/>
                <a:buNone/>
              </a:pPr>
              <a:r>
                <a:rPr lang="ja" sz="900" b="0" i="0" u="none" strike="noStrike" cap="none">
                  <a:solidFill>
                    <a:schemeClr val="dk1"/>
                  </a:solidFill>
                  <a:latin typeface="Noto Sans"/>
                  <a:ea typeface="Noto Sans"/>
                  <a:cs typeface="Noto Sans"/>
                  <a:sym typeface="Noto Sans"/>
                </a:rPr>
                <a:t>県民の皆様にお知らせしたい様々な情報を掲載しています。</a:t>
              </a:r>
              <a:endParaRPr sz="1400" b="0" i="0" u="none" strike="noStrike" cap="none">
                <a:solidFill>
                  <a:srgbClr val="000000"/>
                </a:solidFill>
                <a:latin typeface="Noto Sans"/>
                <a:ea typeface="Noto Sans"/>
                <a:cs typeface="Noto Sans"/>
                <a:sym typeface="Noto Sans"/>
              </a:endParaRPr>
            </a:p>
            <a:p>
              <a:pPr marL="69750" marR="0" lvl="0" indent="0" algn="l" rtl="0">
                <a:lnSpc>
                  <a:spcPct val="140000"/>
                </a:lnSpc>
                <a:spcBef>
                  <a:spcPts val="0"/>
                </a:spcBef>
                <a:spcAft>
                  <a:spcPts val="0"/>
                </a:spcAft>
                <a:buClr>
                  <a:srgbClr val="000000"/>
                </a:buClr>
                <a:buSzPts val="900"/>
                <a:buFont typeface="Arial"/>
                <a:buNone/>
              </a:pPr>
              <a:r>
                <a:rPr lang="ja" sz="900" b="0" i="0" u="none" strike="noStrike" cap="none">
                  <a:solidFill>
                    <a:schemeClr val="dk1"/>
                  </a:solidFill>
                  <a:latin typeface="Noto Sans"/>
                  <a:ea typeface="Noto Sans"/>
                  <a:cs typeface="Noto Sans"/>
                  <a:sym typeface="Noto Sans"/>
                </a:rPr>
                <a:t>スマートフォンでもご覧いただけます。</a:t>
              </a:r>
              <a:endParaRPr sz="900" b="0" i="0" u="none" strike="noStrike" cap="none">
                <a:solidFill>
                  <a:schemeClr val="dk1"/>
                </a:solidFill>
                <a:latin typeface="Noto Sans"/>
                <a:ea typeface="Noto Sans"/>
                <a:cs typeface="Noto Sans"/>
                <a:sym typeface="Noto Sans"/>
              </a:endParaRPr>
            </a:p>
          </p:txBody>
        </p:sp>
        <p:grpSp>
          <p:nvGrpSpPr>
            <p:cNvPr id="1441" name="Google Shape;1441;p59"/>
            <p:cNvGrpSpPr/>
            <p:nvPr/>
          </p:nvGrpSpPr>
          <p:grpSpPr>
            <a:xfrm>
              <a:off x="349447" y="1061292"/>
              <a:ext cx="8391466" cy="5614699"/>
              <a:chOff x="349447" y="1061292"/>
              <a:chExt cx="8391466" cy="5614699"/>
            </a:xfrm>
          </p:grpSpPr>
          <p:grpSp>
            <p:nvGrpSpPr>
              <p:cNvPr id="1442" name="Google Shape;1442;p59"/>
              <p:cNvGrpSpPr/>
              <p:nvPr/>
            </p:nvGrpSpPr>
            <p:grpSpPr>
              <a:xfrm>
                <a:off x="5200651" y="4270949"/>
                <a:ext cx="3378198" cy="1888899"/>
                <a:chOff x="4786169" y="3606800"/>
                <a:chExt cx="3958604" cy="2213429"/>
              </a:xfrm>
            </p:grpSpPr>
            <p:sp>
              <p:nvSpPr>
                <p:cNvPr id="1443" name="Google Shape;1443;p59"/>
                <p:cNvSpPr/>
                <p:nvPr/>
              </p:nvSpPr>
              <p:spPr>
                <a:xfrm>
                  <a:off x="4786169" y="3606800"/>
                  <a:ext cx="3958604" cy="2213429"/>
                </a:xfrm>
                <a:prstGeom prst="rect">
                  <a:avLst/>
                </a:prstGeom>
                <a:solidFill>
                  <a:srgbClr val="E6E6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444" name="Google Shape;1444;p59"/>
                <p:cNvGrpSpPr/>
                <p:nvPr/>
              </p:nvGrpSpPr>
              <p:grpSpPr>
                <a:xfrm>
                  <a:off x="5007429" y="4127500"/>
                  <a:ext cx="870857" cy="228599"/>
                  <a:chOff x="5007429" y="4127500"/>
                  <a:chExt cx="870857" cy="228599"/>
                </a:xfrm>
              </p:grpSpPr>
              <p:sp>
                <p:nvSpPr>
                  <p:cNvPr id="1445" name="Google Shape;1445;p59"/>
                  <p:cNvSpPr/>
                  <p:nvPr/>
                </p:nvSpPr>
                <p:spPr>
                  <a:xfrm>
                    <a:off x="5007429" y="4127500"/>
                    <a:ext cx="870857" cy="2285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46" name="Google Shape;1446;p59"/>
                  <p:cNvSpPr txBox="1"/>
                  <p:nvPr/>
                </p:nvSpPr>
                <p:spPr>
                  <a:xfrm>
                    <a:off x="5130357" y="4173491"/>
                    <a:ext cx="456600" cy="1263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700"/>
                      <a:buFont typeface="Arial"/>
                      <a:buNone/>
                    </a:pPr>
                    <a:r>
                      <a:rPr lang="ja" sz="700" b="1" i="0" u="none" strike="noStrike" cap="none">
                        <a:solidFill>
                          <a:schemeClr val="dk1"/>
                        </a:solidFill>
                        <a:latin typeface="Noto Sans"/>
                        <a:ea typeface="Noto Sans"/>
                        <a:cs typeface="Noto Sans"/>
                        <a:sym typeface="Noto Sans"/>
                      </a:rPr>
                      <a:t>伊藤 陽平</a:t>
                    </a:r>
                    <a:endParaRPr sz="700" b="1" i="0" u="none" strike="noStrike" cap="none">
                      <a:solidFill>
                        <a:schemeClr val="dk1"/>
                      </a:solidFill>
                      <a:latin typeface="Noto Sans"/>
                      <a:ea typeface="Noto Sans"/>
                      <a:cs typeface="Noto Sans"/>
                      <a:sym typeface="Noto Sans"/>
                    </a:endParaRPr>
                  </a:p>
                </p:txBody>
              </p:sp>
            </p:grpSp>
            <p:grpSp>
              <p:nvGrpSpPr>
                <p:cNvPr id="1447" name="Google Shape;1447;p59"/>
                <p:cNvGrpSpPr/>
                <p:nvPr/>
              </p:nvGrpSpPr>
              <p:grpSpPr>
                <a:xfrm>
                  <a:off x="5934529" y="4127500"/>
                  <a:ext cx="2609396" cy="228600"/>
                  <a:chOff x="5934529" y="4127500"/>
                  <a:chExt cx="2609396" cy="228600"/>
                </a:xfrm>
              </p:grpSpPr>
              <p:sp>
                <p:nvSpPr>
                  <p:cNvPr id="1448" name="Google Shape;1448;p59"/>
                  <p:cNvSpPr/>
                  <p:nvPr/>
                </p:nvSpPr>
                <p:spPr>
                  <a:xfrm>
                    <a:off x="5934529" y="4127500"/>
                    <a:ext cx="2609396" cy="228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49" name="Google Shape;1449;p59"/>
                  <p:cNvSpPr txBox="1"/>
                  <p:nvPr/>
                </p:nvSpPr>
                <p:spPr>
                  <a:xfrm>
                    <a:off x="6081488" y="4173491"/>
                    <a:ext cx="946800" cy="1263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700"/>
                      <a:buFont typeface="Arial"/>
                      <a:buNone/>
                    </a:pPr>
                    <a:r>
                      <a:rPr lang="ja" sz="700" b="1" i="0" u="none" strike="noStrike" cap="none">
                        <a:solidFill>
                          <a:schemeClr val="dk1"/>
                        </a:solidFill>
                        <a:latin typeface="Noto Sans"/>
                        <a:ea typeface="Noto Sans"/>
                        <a:cs typeface="Noto Sans"/>
                        <a:sym typeface="Noto Sans"/>
                      </a:rPr>
                      <a:t>桑名市立明正中学校</a:t>
                    </a:r>
                    <a:endParaRPr sz="700" b="1" i="0" u="none" strike="noStrike" cap="none">
                      <a:solidFill>
                        <a:schemeClr val="dk1"/>
                      </a:solidFill>
                      <a:latin typeface="Noto Sans"/>
                      <a:ea typeface="Noto Sans"/>
                      <a:cs typeface="Noto Sans"/>
                      <a:sym typeface="Noto Sans"/>
                    </a:endParaRPr>
                  </a:p>
                </p:txBody>
              </p:sp>
            </p:grpSp>
            <p:sp>
              <p:nvSpPr>
                <p:cNvPr id="1450" name="Google Shape;1450;p59"/>
                <p:cNvSpPr/>
                <p:nvPr/>
              </p:nvSpPr>
              <p:spPr>
                <a:xfrm>
                  <a:off x="5015396" y="3766457"/>
                  <a:ext cx="2588700" cy="260100"/>
                </a:xfrm>
                <a:prstGeom prst="roundRect">
                  <a:avLst>
                    <a:gd name="adj" fmla="val 50000"/>
                  </a:avLst>
                </a:prstGeom>
                <a:solidFill>
                  <a:schemeClr val="dk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ja" sz="800" b="1" i="0" u="none" strike="noStrike" cap="none">
                      <a:solidFill>
                        <a:srgbClr val="FFFFFF"/>
                      </a:solidFill>
                      <a:latin typeface="Noto Sans"/>
                      <a:ea typeface="Noto Sans"/>
                      <a:cs typeface="Noto Sans"/>
                      <a:sym typeface="Noto Sans"/>
                    </a:rPr>
                    <a:t>編集に協力していただいた先生（敬称略）</a:t>
                  </a:r>
                  <a:endParaRPr sz="1400" b="1" i="0" u="none" strike="noStrike" cap="none">
                    <a:solidFill>
                      <a:srgbClr val="000000"/>
                    </a:solidFill>
                    <a:latin typeface="Noto Sans"/>
                    <a:ea typeface="Noto Sans"/>
                    <a:cs typeface="Noto Sans"/>
                    <a:sym typeface="Noto Sans"/>
                  </a:endParaRPr>
                </a:p>
              </p:txBody>
            </p:sp>
            <p:sp>
              <p:nvSpPr>
                <p:cNvPr id="1451" name="Google Shape;1451;p59"/>
                <p:cNvSpPr txBox="1"/>
                <p:nvPr/>
              </p:nvSpPr>
              <p:spPr>
                <a:xfrm>
                  <a:off x="7551676" y="3810232"/>
                  <a:ext cx="1157100" cy="216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 sz="600" b="0" i="0" u="none" strike="noStrike" cap="none">
                      <a:solidFill>
                        <a:schemeClr val="dk1"/>
                      </a:solidFill>
                      <a:latin typeface="Noto Sans"/>
                      <a:ea typeface="Noto Sans"/>
                      <a:cs typeface="Noto Sans"/>
                      <a:sym typeface="Noto Sans"/>
                    </a:rPr>
                    <a:t>（令和７年３月現在）</a:t>
                  </a:r>
                  <a:endParaRPr sz="1400" b="0" i="0" u="none" strike="noStrike" cap="none">
                    <a:solidFill>
                      <a:srgbClr val="000000"/>
                    </a:solidFill>
                    <a:latin typeface="Noto Sans"/>
                    <a:ea typeface="Noto Sans"/>
                    <a:cs typeface="Noto Sans"/>
                    <a:sym typeface="Noto Sans"/>
                  </a:endParaRPr>
                </a:p>
              </p:txBody>
            </p:sp>
            <p:grpSp>
              <p:nvGrpSpPr>
                <p:cNvPr id="1452" name="Google Shape;1452;p59"/>
                <p:cNvGrpSpPr/>
                <p:nvPr/>
              </p:nvGrpSpPr>
              <p:grpSpPr>
                <a:xfrm>
                  <a:off x="5007429" y="4381500"/>
                  <a:ext cx="870857" cy="228599"/>
                  <a:chOff x="5007429" y="4127500"/>
                  <a:chExt cx="870857" cy="228599"/>
                </a:xfrm>
              </p:grpSpPr>
              <p:sp>
                <p:nvSpPr>
                  <p:cNvPr id="1453" name="Google Shape;1453;p59"/>
                  <p:cNvSpPr/>
                  <p:nvPr/>
                </p:nvSpPr>
                <p:spPr>
                  <a:xfrm>
                    <a:off x="5007429" y="4127500"/>
                    <a:ext cx="870857" cy="2285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54" name="Google Shape;1454;p59"/>
                  <p:cNvSpPr txBox="1"/>
                  <p:nvPr/>
                </p:nvSpPr>
                <p:spPr>
                  <a:xfrm>
                    <a:off x="5130357" y="4173491"/>
                    <a:ext cx="351300" cy="1263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700"/>
                      <a:buFont typeface="Arial"/>
                      <a:buNone/>
                    </a:pPr>
                    <a:r>
                      <a:rPr lang="ja" sz="700" b="1" i="0" u="none" strike="noStrike" cap="none">
                        <a:solidFill>
                          <a:schemeClr val="dk1"/>
                        </a:solidFill>
                        <a:latin typeface="Noto Sans"/>
                        <a:ea typeface="Noto Sans"/>
                        <a:cs typeface="Noto Sans"/>
                        <a:sym typeface="Noto Sans"/>
                      </a:rPr>
                      <a:t>西 彩加</a:t>
                    </a:r>
                    <a:endParaRPr sz="700" b="1" i="0" u="none" strike="noStrike" cap="none">
                      <a:solidFill>
                        <a:schemeClr val="dk1"/>
                      </a:solidFill>
                      <a:latin typeface="Noto Sans"/>
                      <a:ea typeface="Noto Sans"/>
                      <a:cs typeface="Noto Sans"/>
                      <a:sym typeface="Noto Sans"/>
                    </a:endParaRPr>
                  </a:p>
                </p:txBody>
              </p:sp>
            </p:grpSp>
            <p:grpSp>
              <p:nvGrpSpPr>
                <p:cNvPr id="1455" name="Google Shape;1455;p59"/>
                <p:cNvGrpSpPr/>
                <p:nvPr/>
              </p:nvGrpSpPr>
              <p:grpSpPr>
                <a:xfrm>
                  <a:off x="5934529" y="4381500"/>
                  <a:ext cx="2609396" cy="228599"/>
                  <a:chOff x="5934529" y="4127500"/>
                  <a:chExt cx="2609396" cy="228599"/>
                </a:xfrm>
              </p:grpSpPr>
              <p:sp>
                <p:nvSpPr>
                  <p:cNvPr id="1456" name="Google Shape;1456;p59"/>
                  <p:cNvSpPr/>
                  <p:nvPr/>
                </p:nvSpPr>
                <p:spPr>
                  <a:xfrm>
                    <a:off x="5934529" y="4127500"/>
                    <a:ext cx="2609396" cy="2285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57" name="Google Shape;1457;p59"/>
                  <p:cNvSpPr txBox="1"/>
                  <p:nvPr/>
                </p:nvSpPr>
                <p:spPr>
                  <a:xfrm>
                    <a:off x="6081488" y="4173491"/>
                    <a:ext cx="841500" cy="1263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700"/>
                      <a:buFont typeface="Arial"/>
                      <a:buNone/>
                    </a:pPr>
                    <a:r>
                      <a:rPr lang="ja" sz="700" b="1" i="0" u="none" strike="noStrike" cap="none">
                        <a:solidFill>
                          <a:schemeClr val="dk1"/>
                        </a:solidFill>
                        <a:latin typeface="Noto Sans"/>
                        <a:ea typeface="Noto Sans"/>
                        <a:cs typeface="Noto Sans"/>
                        <a:sym typeface="Noto Sans"/>
                      </a:rPr>
                      <a:t>津市立片田小学校</a:t>
                    </a:r>
                    <a:endParaRPr sz="700" b="1" i="0" u="none" strike="noStrike" cap="none">
                      <a:solidFill>
                        <a:schemeClr val="dk1"/>
                      </a:solidFill>
                      <a:latin typeface="Noto Sans"/>
                      <a:ea typeface="Noto Sans"/>
                      <a:cs typeface="Noto Sans"/>
                      <a:sym typeface="Noto Sans"/>
                    </a:endParaRPr>
                  </a:p>
                </p:txBody>
              </p:sp>
            </p:grpSp>
            <p:grpSp>
              <p:nvGrpSpPr>
                <p:cNvPr id="1458" name="Google Shape;1458;p59"/>
                <p:cNvGrpSpPr/>
                <p:nvPr/>
              </p:nvGrpSpPr>
              <p:grpSpPr>
                <a:xfrm>
                  <a:off x="5007429" y="4635500"/>
                  <a:ext cx="870857" cy="228599"/>
                  <a:chOff x="5007429" y="4127500"/>
                  <a:chExt cx="870857" cy="228599"/>
                </a:xfrm>
              </p:grpSpPr>
              <p:sp>
                <p:nvSpPr>
                  <p:cNvPr id="1459" name="Google Shape;1459;p59"/>
                  <p:cNvSpPr/>
                  <p:nvPr/>
                </p:nvSpPr>
                <p:spPr>
                  <a:xfrm>
                    <a:off x="5007429" y="4127500"/>
                    <a:ext cx="870857" cy="2285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60" name="Google Shape;1460;p59"/>
                  <p:cNvSpPr txBox="1"/>
                  <p:nvPr/>
                </p:nvSpPr>
                <p:spPr>
                  <a:xfrm>
                    <a:off x="5130357" y="4173491"/>
                    <a:ext cx="456600" cy="1263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700"/>
                      <a:buFont typeface="Arial"/>
                      <a:buNone/>
                    </a:pPr>
                    <a:r>
                      <a:rPr lang="ja" sz="700" b="1" i="0" u="none" strike="noStrike" cap="none">
                        <a:solidFill>
                          <a:schemeClr val="dk1"/>
                        </a:solidFill>
                        <a:latin typeface="Noto Sans"/>
                        <a:ea typeface="Noto Sans"/>
                        <a:cs typeface="Noto Sans"/>
                        <a:sym typeface="Noto Sans"/>
                      </a:rPr>
                      <a:t>樋口 大祐</a:t>
                    </a:r>
                    <a:endParaRPr sz="700" b="1" i="0" u="none" strike="noStrike" cap="none">
                      <a:solidFill>
                        <a:schemeClr val="dk1"/>
                      </a:solidFill>
                      <a:latin typeface="Noto Sans"/>
                      <a:ea typeface="Noto Sans"/>
                      <a:cs typeface="Noto Sans"/>
                      <a:sym typeface="Noto Sans"/>
                    </a:endParaRPr>
                  </a:p>
                </p:txBody>
              </p:sp>
            </p:grpSp>
            <p:grpSp>
              <p:nvGrpSpPr>
                <p:cNvPr id="1461" name="Google Shape;1461;p59"/>
                <p:cNvGrpSpPr/>
                <p:nvPr/>
              </p:nvGrpSpPr>
              <p:grpSpPr>
                <a:xfrm>
                  <a:off x="5934529" y="4635500"/>
                  <a:ext cx="2609396" cy="228599"/>
                  <a:chOff x="5934529" y="4127500"/>
                  <a:chExt cx="2609396" cy="228599"/>
                </a:xfrm>
              </p:grpSpPr>
              <p:sp>
                <p:nvSpPr>
                  <p:cNvPr id="1462" name="Google Shape;1462;p59"/>
                  <p:cNvSpPr/>
                  <p:nvPr/>
                </p:nvSpPr>
                <p:spPr>
                  <a:xfrm>
                    <a:off x="5934529" y="4127500"/>
                    <a:ext cx="2609396" cy="2285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63" name="Google Shape;1463;p59"/>
                  <p:cNvSpPr txBox="1"/>
                  <p:nvPr/>
                </p:nvSpPr>
                <p:spPr>
                  <a:xfrm>
                    <a:off x="6081488" y="4173491"/>
                    <a:ext cx="1051800" cy="1263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700"/>
                      <a:buFont typeface="Arial"/>
                      <a:buNone/>
                    </a:pPr>
                    <a:r>
                      <a:rPr lang="ja" sz="700" b="1" i="0" u="none" strike="noStrike" cap="none">
                        <a:solidFill>
                          <a:schemeClr val="dk1"/>
                        </a:solidFill>
                        <a:latin typeface="Noto Sans"/>
                        <a:ea typeface="Noto Sans"/>
                        <a:cs typeface="Noto Sans"/>
                        <a:sym typeface="Noto Sans"/>
                      </a:rPr>
                      <a:t>四日市市立橋北中学校</a:t>
                    </a:r>
                    <a:endParaRPr sz="700" b="1" i="0" u="none" strike="noStrike" cap="none">
                      <a:solidFill>
                        <a:schemeClr val="dk1"/>
                      </a:solidFill>
                      <a:latin typeface="Noto Sans"/>
                      <a:ea typeface="Noto Sans"/>
                      <a:cs typeface="Noto Sans"/>
                      <a:sym typeface="Noto Sans"/>
                    </a:endParaRPr>
                  </a:p>
                </p:txBody>
              </p:sp>
            </p:grpSp>
            <p:grpSp>
              <p:nvGrpSpPr>
                <p:cNvPr id="1464" name="Google Shape;1464;p59"/>
                <p:cNvGrpSpPr/>
                <p:nvPr/>
              </p:nvGrpSpPr>
              <p:grpSpPr>
                <a:xfrm>
                  <a:off x="5007429" y="4883150"/>
                  <a:ext cx="870857" cy="228599"/>
                  <a:chOff x="5007429" y="4127500"/>
                  <a:chExt cx="870857" cy="228599"/>
                </a:xfrm>
              </p:grpSpPr>
              <p:sp>
                <p:nvSpPr>
                  <p:cNvPr id="1465" name="Google Shape;1465;p59"/>
                  <p:cNvSpPr/>
                  <p:nvPr/>
                </p:nvSpPr>
                <p:spPr>
                  <a:xfrm>
                    <a:off x="5007429" y="4127500"/>
                    <a:ext cx="870857" cy="2285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66" name="Google Shape;1466;p59"/>
                  <p:cNvSpPr txBox="1"/>
                  <p:nvPr/>
                </p:nvSpPr>
                <p:spPr>
                  <a:xfrm>
                    <a:off x="5130357" y="4173491"/>
                    <a:ext cx="456600" cy="1263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700"/>
                      <a:buFont typeface="Arial"/>
                      <a:buNone/>
                    </a:pPr>
                    <a:r>
                      <a:rPr lang="ja" sz="700" b="1" i="0" u="none" strike="noStrike" cap="none">
                        <a:solidFill>
                          <a:schemeClr val="dk1"/>
                        </a:solidFill>
                        <a:latin typeface="Noto Sans"/>
                        <a:ea typeface="Noto Sans"/>
                        <a:cs typeface="Noto Sans"/>
                        <a:sym typeface="Noto Sans"/>
                      </a:rPr>
                      <a:t>平岡 祐一</a:t>
                    </a:r>
                    <a:endParaRPr sz="700" b="1" i="0" u="none" strike="noStrike" cap="none">
                      <a:solidFill>
                        <a:schemeClr val="dk1"/>
                      </a:solidFill>
                      <a:latin typeface="Noto Sans"/>
                      <a:ea typeface="Noto Sans"/>
                      <a:cs typeface="Noto Sans"/>
                      <a:sym typeface="Noto Sans"/>
                    </a:endParaRPr>
                  </a:p>
                </p:txBody>
              </p:sp>
            </p:grpSp>
            <p:grpSp>
              <p:nvGrpSpPr>
                <p:cNvPr id="1467" name="Google Shape;1467;p59"/>
                <p:cNvGrpSpPr/>
                <p:nvPr/>
              </p:nvGrpSpPr>
              <p:grpSpPr>
                <a:xfrm>
                  <a:off x="5934529" y="4883150"/>
                  <a:ext cx="2609396" cy="228599"/>
                  <a:chOff x="5934529" y="4127500"/>
                  <a:chExt cx="2609396" cy="228599"/>
                </a:xfrm>
              </p:grpSpPr>
              <p:sp>
                <p:nvSpPr>
                  <p:cNvPr id="1468" name="Google Shape;1468;p59"/>
                  <p:cNvSpPr/>
                  <p:nvPr/>
                </p:nvSpPr>
                <p:spPr>
                  <a:xfrm>
                    <a:off x="5934529" y="4127500"/>
                    <a:ext cx="2609396" cy="2285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69" name="Google Shape;1469;p59"/>
                  <p:cNvSpPr txBox="1"/>
                  <p:nvPr/>
                </p:nvSpPr>
                <p:spPr>
                  <a:xfrm>
                    <a:off x="6081488" y="4173491"/>
                    <a:ext cx="1051800" cy="1263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700"/>
                      <a:buFont typeface="Arial"/>
                      <a:buNone/>
                    </a:pPr>
                    <a:r>
                      <a:rPr lang="ja" sz="700" b="1" i="0" u="none" strike="noStrike" cap="none">
                        <a:solidFill>
                          <a:schemeClr val="dk1"/>
                        </a:solidFill>
                        <a:latin typeface="Noto Sans"/>
                        <a:ea typeface="Noto Sans"/>
                        <a:cs typeface="Noto Sans"/>
                        <a:sym typeface="Noto Sans"/>
                      </a:rPr>
                      <a:t>伊賀市立成和東小学校</a:t>
                    </a:r>
                    <a:endParaRPr sz="700" b="1" i="0" u="none" strike="noStrike" cap="none">
                      <a:solidFill>
                        <a:schemeClr val="dk1"/>
                      </a:solidFill>
                      <a:latin typeface="Noto Sans"/>
                      <a:ea typeface="Noto Sans"/>
                      <a:cs typeface="Noto Sans"/>
                      <a:sym typeface="Noto Sans"/>
                    </a:endParaRPr>
                  </a:p>
                </p:txBody>
              </p:sp>
            </p:grpSp>
            <p:grpSp>
              <p:nvGrpSpPr>
                <p:cNvPr id="1470" name="Google Shape;1470;p59"/>
                <p:cNvGrpSpPr/>
                <p:nvPr/>
              </p:nvGrpSpPr>
              <p:grpSpPr>
                <a:xfrm>
                  <a:off x="5007429" y="5133975"/>
                  <a:ext cx="870857" cy="228599"/>
                  <a:chOff x="5007429" y="4127500"/>
                  <a:chExt cx="870857" cy="228599"/>
                </a:xfrm>
              </p:grpSpPr>
              <p:sp>
                <p:nvSpPr>
                  <p:cNvPr id="1471" name="Google Shape;1471;p59"/>
                  <p:cNvSpPr/>
                  <p:nvPr/>
                </p:nvSpPr>
                <p:spPr>
                  <a:xfrm>
                    <a:off x="5007429" y="4127500"/>
                    <a:ext cx="870857" cy="2285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72" name="Google Shape;1472;p59"/>
                  <p:cNvSpPr txBox="1"/>
                  <p:nvPr/>
                </p:nvSpPr>
                <p:spPr>
                  <a:xfrm>
                    <a:off x="5130357" y="4173491"/>
                    <a:ext cx="456600" cy="1263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700"/>
                      <a:buFont typeface="Arial"/>
                      <a:buNone/>
                    </a:pPr>
                    <a:r>
                      <a:rPr lang="ja" sz="700" b="1" i="0" u="none" strike="noStrike" cap="none">
                        <a:solidFill>
                          <a:schemeClr val="dk1"/>
                        </a:solidFill>
                        <a:latin typeface="Noto Sans"/>
                        <a:ea typeface="Noto Sans"/>
                        <a:cs typeface="Noto Sans"/>
                        <a:sym typeface="Noto Sans"/>
                      </a:rPr>
                      <a:t>藤本 一輝</a:t>
                    </a:r>
                    <a:endParaRPr sz="700" b="1" i="0" u="none" strike="noStrike" cap="none">
                      <a:solidFill>
                        <a:schemeClr val="dk1"/>
                      </a:solidFill>
                      <a:latin typeface="Noto Sans"/>
                      <a:ea typeface="Noto Sans"/>
                      <a:cs typeface="Noto Sans"/>
                      <a:sym typeface="Noto Sans"/>
                    </a:endParaRPr>
                  </a:p>
                </p:txBody>
              </p:sp>
            </p:grpSp>
            <p:grpSp>
              <p:nvGrpSpPr>
                <p:cNvPr id="1473" name="Google Shape;1473;p59"/>
                <p:cNvGrpSpPr/>
                <p:nvPr/>
              </p:nvGrpSpPr>
              <p:grpSpPr>
                <a:xfrm>
                  <a:off x="5934529" y="5133975"/>
                  <a:ext cx="2609396" cy="228599"/>
                  <a:chOff x="5934529" y="4127500"/>
                  <a:chExt cx="2609396" cy="228599"/>
                </a:xfrm>
              </p:grpSpPr>
              <p:sp>
                <p:nvSpPr>
                  <p:cNvPr id="1474" name="Google Shape;1474;p59"/>
                  <p:cNvSpPr/>
                  <p:nvPr/>
                </p:nvSpPr>
                <p:spPr>
                  <a:xfrm>
                    <a:off x="5934529" y="4127500"/>
                    <a:ext cx="2609396" cy="2285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75" name="Google Shape;1475;p59"/>
                  <p:cNvSpPr txBox="1"/>
                  <p:nvPr/>
                </p:nvSpPr>
                <p:spPr>
                  <a:xfrm>
                    <a:off x="6081488" y="4173491"/>
                    <a:ext cx="946800" cy="1263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700"/>
                      <a:buFont typeface="Arial"/>
                      <a:buNone/>
                    </a:pPr>
                    <a:r>
                      <a:rPr lang="ja" sz="700" b="1" i="0" u="none" strike="noStrike" cap="none">
                        <a:solidFill>
                          <a:schemeClr val="dk1"/>
                        </a:solidFill>
                        <a:latin typeface="Noto Sans"/>
                        <a:ea typeface="Noto Sans"/>
                        <a:cs typeface="Noto Sans"/>
                        <a:sym typeface="Noto Sans"/>
                      </a:rPr>
                      <a:t>津市立久居東中学校</a:t>
                    </a:r>
                    <a:endParaRPr sz="700" b="1" i="0" u="none" strike="noStrike" cap="none">
                      <a:solidFill>
                        <a:schemeClr val="dk1"/>
                      </a:solidFill>
                      <a:latin typeface="Noto Sans"/>
                      <a:ea typeface="Noto Sans"/>
                      <a:cs typeface="Noto Sans"/>
                      <a:sym typeface="Noto Sans"/>
                    </a:endParaRPr>
                  </a:p>
                </p:txBody>
              </p:sp>
            </p:grpSp>
            <p:grpSp>
              <p:nvGrpSpPr>
                <p:cNvPr id="1476" name="Google Shape;1476;p59"/>
                <p:cNvGrpSpPr/>
                <p:nvPr/>
              </p:nvGrpSpPr>
              <p:grpSpPr>
                <a:xfrm>
                  <a:off x="5007429" y="5387975"/>
                  <a:ext cx="870857" cy="228599"/>
                  <a:chOff x="5007429" y="4127500"/>
                  <a:chExt cx="870857" cy="228599"/>
                </a:xfrm>
              </p:grpSpPr>
              <p:sp>
                <p:nvSpPr>
                  <p:cNvPr id="1477" name="Google Shape;1477;p59"/>
                  <p:cNvSpPr/>
                  <p:nvPr/>
                </p:nvSpPr>
                <p:spPr>
                  <a:xfrm>
                    <a:off x="5007429" y="4127500"/>
                    <a:ext cx="870857" cy="2285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78" name="Google Shape;1478;p59"/>
                  <p:cNvSpPr txBox="1"/>
                  <p:nvPr/>
                </p:nvSpPr>
                <p:spPr>
                  <a:xfrm>
                    <a:off x="5130357" y="4173491"/>
                    <a:ext cx="456600" cy="1263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700"/>
                      <a:buFont typeface="Arial"/>
                      <a:buNone/>
                    </a:pPr>
                    <a:r>
                      <a:rPr lang="ja" sz="700" b="1" i="0" u="none" strike="noStrike" cap="none">
                        <a:solidFill>
                          <a:schemeClr val="dk1"/>
                        </a:solidFill>
                        <a:latin typeface="Noto Sans"/>
                        <a:ea typeface="Noto Sans"/>
                        <a:cs typeface="Noto Sans"/>
                        <a:sym typeface="Noto Sans"/>
                      </a:rPr>
                      <a:t>三浦 樹里</a:t>
                    </a:r>
                    <a:endParaRPr sz="700" b="1" i="0" u="none" strike="noStrike" cap="none">
                      <a:solidFill>
                        <a:schemeClr val="dk1"/>
                      </a:solidFill>
                      <a:latin typeface="Noto Sans"/>
                      <a:ea typeface="Noto Sans"/>
                      <a:cs typeface="Noto Sans"/>
                      <a:sym typeface="Noto Sans"/>
                    </a:endParaRPr>
                  </a:p>
                </p:txBody>
              </p:sp>
            </p:grpSp>
            <p:grpSp>
              <p:nvGrpSpPr>
                <p:cNvPr id="1479" name="Google Shape;1479;p59"/>
                <p:cNvGrpSpPr/>
                <p:nvPr/>
              </p:nvGrpSpPr>
              <p:grpSpPr>
                <a:xfrm>
                  <a:off x="5934529" y="5387975"/>
                  <a:ext cx="2609396" cy="228599"/>
                  <a:chOff x="5934529" y="4127500"/>
                  <a:chExt cx="2609396" cy="228599"/>
                </a:xfrm>
              </p:grpSpPr>
              <p:sp>
                <p:nvSpPr>
                  <p:cNvPr id="1480" name="Google Shape;1480;p59"/>
                  <p:cNvSpPr/>
                  <p:nvPr/>
                </p:nvSpPr>
                <p:spPr>
                  <a:xfrm>
                    <a:off x="5934529" y="4127500"/>
                    <a:ext cx="2609396" cy="2285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81" name="Google Shape;1481;p59"/>
                  <p:cNvSpPr txBox="1"/>
                  <p:nvPr/>
                </p:nvSpPr>
                <p:spPr>
                  <a:xfrm>
                    <a:off x="6081488" y="4173491"/>
                    <a:ext cx="1157100" cy="1263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700"/>
                      <a:buFont typeface="Arial"/>
                      <a:buNone/>
                    </a:pPr>
                    <a:r>
                      <a:rPr lang="ja" sz="700" b="1" i="0" u="none" strike="noStrike" cap="none">
                        <a:solidFill>
                          <a:schemeClr val="dk1"/>
                        </a:solidFill>
                        <a:latin typeface="Noto Sans"/>
                        <a:ea typeface="Noto Sans"/>
                        <a:cs typeface="Noto Sans"/>
                        <a:sym typeface="Noto Sans"/>
                      </a:rPr>
                      <a:t>四日市市立三重北小学校</a:t>
                    </a:r>
                    <a:endParaRPr sz="700" b="1" i="0" u="none" strike="noStrike" cap="none">
                      <a:solidFill>
                        <a:schemeClr val="dk1"/>
                      </a:solidFill>
                      <a:latin typeface="Noto Sans"/>
                      <a:ea typeface="Noto Sans"/>
                      <a:cs typeface="Noto Sans"/>
                      <a:sym typeface="Noto Sans"/>
                    </a:endParaRPr>
                  </a:p>
                </p:txBody>
              </p:sp>
            </p:grpSp>
          </p:grpSp>
          <p:sp>
            <p:nvSpPr>
              <p:cNvPr id="1482" name="Google Shape;1482;p59"/>
              <p:cNvSpPr/>
              <p:nvPr/>
            </p:nvSpPr>
            <p:spPr>
              <a:xfrm>
                <a:off x="7443041" y="6385735"/>
                <a:ext cx="1297872" cy="239233"/>
              </a:xfrm>
              <a:prstGeom prst="rect">
                <a:avLst/>
              </a:prstGeom>
              <a:noFill/>
              <a:ln>
                <a:noFill/>
              </a:ln>
            </p:spPr>
            <p:txBody>
              <a:bodyPr spcFirstLastPara="1" wrap="square" lIns="0" tIns="0" rIns="0" bIns="0" anchor="t" anchorCtr="0">
                <a:noAutofit/>
              </a:bodyPr>
              <a:lstStyle/>
              <a:p>
                <a:pPr marL="69750" marR="0" lvl="0" indent="0" algn="l" rtl="0">
                  <a:lnSpc>
                    <a:spcPct val="140000"/>
                  </a:lnSpc>
                  <a:spcBef>
                    <a:spcPts val="0"/>
                  </a:spcBef>
                  <a:spcAft>
                    <a:spcPts val="0"/>
                  </a:spcAft>
                  <a:buClr>
                    <a:srgbClr val="000000"/>
                  </a:buClr>
                  <a:buSzPts val="600"/>
                  <a:buFont typeface="Arial"/>
                  <a:buNone/>
                </a:pPr>
                <a:r>
                  <a:rPr lang="ja" sz="600" b="0" i="0" u="none" strike="noStrike" cap="none">
                    <a:solidFill>
                      <a:schemeClr val="dk1"/>
                    </a:solidFill>
                    <a:latin typeface="Noto Sans"/>
                    <a:ea typeface="Noto Sans"/>
                    <a:cs typeface="Noto Sans"/>
                    <a:sym typeface="Noto Sans"/>
                  </a:rPr>
                  <a:t>編集／三重県租税教育推進協議会</a:t>
                </a:r>
                <a:endParaRPr sz="1400" b="0" i="0" u="none" strike="noStrike" cap="none">
                  <a:solidFill>
                    <a:srgbClr val="000000"/>
                  </a:solidFill>
                  <a:latin typeface="Noto Sans"/>
                  <a:ea typeface="Noto Sans"/>
                  <a:cs typeface="Noto Sans"/>
                  <a:sym typeface="Noto Sans"/>
                </a:endParaRPr>
              </a:p>
              <a:p>
                <a:pPr marL="69750" marR="0" lvl="0" indent="0" algn="l" rtl="0">
                  <a:lnSpc>
                    <a:spcPct val="140000"/>
                  </a:lnSpc>
                  <a:spcBef>
                    <a:spcPts val="0"/>
                  </a:spcBef>
                  <a:spcAft>
                    <a:spcPts val="0"/>
                  </a:spcAft>
                  <a:buClr>
                    <a:srgbClr val="000000"/>
                  </a:buClr>
                  <a:buSzPts val="600"/>
                  <a:buFont typeface="Arial"/>
                  <a:buNone/>
                </a:pPr>
                <a:r>
                  <a:rPr lang="ja" sz="600" b="0" i="0" u="none" strike="noStrike" cap="none">
                    <a:solidFill>
                      <a:schemeClr val="dk1"/>
                    </a:solidFill>
                    <a:latin typeface="Noto Sans"/>
                    <a:ea typeface="Noto Sans"/>
                    <a:cs typeface="Noto Sans"/>
                    <a:sym typeface="Noto Sans"/>
                  </a:rPr>
                  <a:t>発行／名古屋国税局・三重県</a:t>
                </a:r>
                <a:endParaRPr sz="600" b="0" i="0" u="none" strike="noStrike" cap="none">
                  <a:solidFill>
                    <a:schemeClr val="dk1"/>
                  </a:solidFill>
                  <a:latin typeface="Noto Sans"/>
                  <a:ea typeface="Noto Sans"/>
                  <a:cs typeface="Noto Sans"/>
                  <a:sym typeface="Noto Sans"/>
                </a:endParaRPr>
              </a:p>
            </p:txBody>
          </p:sp>
          <p:pic>
            <p:nvPicPr>
              <p:cNvPr id="1483" name="Google Shape;1483;p59" descr="ロゴ&#10;&#10;AI によって生成されたコンテンツは間違っている可能性があります。"/>
              <p:cNvPicPr preferRelativeResize="0"/>
              <p:nvPr/>
            </p:nvPicPr>
            <p:blipFill rotWithShape="1">
              <a:blip r:embed="rId3">
                <a:alphaModFix/>
              </a:blip>
              <a:srcRect l="8926" t="22519" r="7783" b="25865"/>
              <a:stretch/>
            </p:blipFill>
            <p:spPr>
              <a:xfrm>
                <a:off x="6508903" y="6352089"/>
                <a:ext cx="521295" cy="323902"/>
              </a:xfrm>
              <a:prstGeom prst="rect">
                <a:avLst/>
              </a:prstGeom>
              <a:noFill/>
              <a:ln>
                <a:noFill/>
              </a:ln>
            </p:spPr>
          </p:pic>
          <p:sp>
            <p:nvSpPr>
              <p:cNvPr id="1484" name="Google Shape;1484;p59"/>
              <p:cNvSpPr txBox="1"/>
              <p:nvPr/>
            </p:nvSpPr>
            <p:spPr>
              <a:xfrm>
                <a:off x="3890830" y="6026971"/>
                <a:ext cx="966931" cy="1846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ja" sz="600" b="0" i="0" u="none" strike="noStrike" cap="none">
                    <a:solidFill>
                      <a:schemeClr val="dk1"/>
                    </a:solidFill>
                    <a:latin typeface="Noto Sans"/>
                    <a:ea typeface="Noto Sans"/>
                    <a:cs typeface="Noto Sans"/>
                    <a:sym typeface="Noto Sans"/>
                  </a:rPr>
                  <a:t>（令和７年３月現在）</a:t>
                </a:r>
                <a:endParaRPr sz="1400" b="0" i="0" u="none" strike="noStrike" cap="none">
                  <a:solidFill>
                    <a:srgbClr val="000000"/>
                  </a:solidFill>
                  <a:latin typeface="Noto Sans"/>
                  <a:ea typeface="Noto Sans"/>
                  <a:cs typeface="Noto Sans"/>
                  <a:sym typeface="Noto Sans"/>
                </a:endParaRPr>
              </a:p>
            </p:txBody>
          </p:sp>
          <p:grpSp>
            <p:nvGrpSpPr>
              <p:cNvPr id="1485" name="Google Shape;1485;p59"/>
              <p:cNvGrpSpPr/>
              <p:nvPr/>
            </p:nvGrpSpPr>
            <p:grpSpPr>
              <a:xfrm>
                <a:off x="5213962" y="1867854"/>
                <a:ext cx="564776" cy="200055"/>
                <a:chOff x="4841876" y="2131898"/>
                <a:chExt cx="564776" cy="200055"/>
              </a:xfrm>
            </p:grpSpPr>
            <p:sp>
              <p:nvSpPr>
                <p:cNvPr id="1486" name="Google Shape;1486;p59"/>
                <p:cNvSpPr/>
                <p:nvPr/>
              </p:nvSpPr>
              <p:spPr>
                <a:xfrm>
                  <a:off x="4841876" y="2158149"/>
                  <a:ext cx="558800" cy="156426"/>
                </a:xfrm>
                <a:prstGeom prst="rect">
                  <a:avLst/>
                </a:prstGeom>
                <a:noFill/>
                <a:ln w="9525"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Arial"/>
                    <a:ea typeface="Arial"/>
                    <a:cs typeface="Arial"/>
                    <a:sym typeface="Arial"/>
                  </a:endParaRPr>
                </a:p>
              </p:txBody>
            </p:sp>
            <p:sp>
              <p:nvSpPr>
                <p:cNvPr id="1487" name="Google Shape;1487;p59"/>
                <p:cNvSpPr txBox="1"/>
                <p:nvPr/>
              </p:nvSpPr>
              <p:spPr>
                <a:xfrm>
                  <a:off x="4854753" y="2131898"/>
                  <a:ext cx="551899" cy="2000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ja" sz="700" b="1" i="0" u="none" strike="noStrike" cap="none">
                      <a:solidFill>
                        <a:schemeClr val="dk1"/>
                      </a:solidFill>
                      <a:latin typeface="Noto Sans"/>
                      <a:ea typeface="Noto Sans"/>
                      <a:cs typeface="Noto Sans"/>
                      <a:sym typeface="Noto Sans"/>
                    </a:rPr>
                    <a:t>主な内容</a:t>
                  </a:r>
                  <a:endParaRPr sz="1400" b="1" i="0" u="none" strike="noStrike" cap="none">
                    <a:solidFill>
                      <a:srgbClr val="000000"/>
                    </a:solidFill>
                    <a:latin typeface="Noto Sans"/>
                    <a:ea typeface="Noto Sans"/>
                    <a:cs typeface="Noto Sans"/>
                    <a:sym typeface="Noto Sans"/>
                  </a:endParaRPr>
                </a:p>
              </p:txBody>
            </p:sp>
          </p:grpSp>
          <p:grpSp>
            <p:nvGrpSpPr>
              <p:cNvPr id="1488" name="Google Shape;1488;p59"/>
              <p:cNvGrpSpPr/>
              <p:nvPr/>
            </p:nvGrpSpPr>
            <p:grpSpPr>
              <a:xfrm>
                <a:off x="5213962" y="2292572"/>
                <a:ext cx="564877" cy="200100"/>
                <a:chOff x="4841876" y="2131898"/>
                <a:chExt cx="564877" cy="200100"/>
              </a:xfrm>
            </p:grpSpPr>
            <p:sp>
              <p:nvSpPr>
                <p:cNvPr id="1489" name="Google Shape;1489;p59"/>
                <p:cNvSpPr/>
                <p:nvPr/>
              </p:nvSpPr>
              <p:spPr>
                <a:xfrm>
                  <a:off x="4841876" y="2158149"/>
                  <a:ext cx="558800" cy="156426"/>
                </a:xfrm>
                <a:prstGeom prst="rect">
                  <a:avLst/>
                </a:prstGeom>
                <a:noFill/>
                <a:ln w="9525"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Arial"/>
                    <a:ea typeface="Arial"/>
                    <a:cs typeface="Arial"/>
                    <a:sym typeface="Arial"/>
                  </a:endParaRPr>
                </a:p>
              </p:txBody>
            </p:sp>
            <p:sp>
              <p:nvSpPr>
                <p:cNvPr id="1490" name="Google Shape;1490;p59"/>
                <p:cNvSpPr txBox="1"/>
                <p:nvPr/>
              </p:nvSpPr>
              <p:spPr>
                <a:xfrm>
                  <a:off x="4854753" y="2131898"/>
                  <a:ext cx="552000" cy="200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ja" sz="700" b="1" i="0" u="none" strike="noStrike" cap="none">
                      <a:solidFill>
                        <a:schemeClr val="dk1"/>
                      </a:solidFill>
                      <a:latin typeface="Noto Sans"/>
                      <a:ea typeface="Noto Sans"/>
                      <a:cs typeface="Noto Sans"/>
                      <a:sym typeface="Noto Sans"/>
                    </a:rPr>
                    <a:t>アドレス</a:t>
                  </a:r>
                  <a:endParaRPr sz="1400" b="1" i="0" u="none" strike="noStrike" cap="none">
                    <a:solidFill>
                      <a:srgbClr val="000000"/>
                    </a:solidFill>
                    <a:latin typeface="Noto Sans"/>
                    <a:ea typeface="Noto Sans"/>
                    <a:cs typeface="Noto Sans"/>
                    <a:sym typeface="Noto Sans"/>
                  </a:endParaRPr>
                </a:p>
              </p:txBody>
            </p:sp>
          </p:grpSp>
          <p:sp>
            <p:nvSpPr>
              <p:cNvPr id="1491" name="Google Shape;1491;p59"/>
              <p:cNvSpPr txBox="1"/>
              <p:nvPr/>
            </p:nvSpPr>
            <p:spPr>
              <a:xfrm>
                <a:off x="349447" y="1061292"/>
                <a:ext cx="4074105"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ja" sz="1100" b="1" i="0" u="none" strike="noStrike" cap="none">
                    <a:solidFill>
                      <a:srgbClr val="0089CB"/>
                    </a:solidFill>
                    <a:latin typeface="Noto Sans"/>
                    <a:ea typeface="Noto Sans"/>
                    <a:cs typeface="Noto Sans"/>
                    <a:sym typeface="Noto Sans"/>
                  </a:rPr>
                  <a:t>●三重県のホームページ</a:t>
                </a:r>
                <a:endParaRPr sz="1100" b="1" i="0" u="none" strike="noStrike" cap="none">
                  <a:solidFill>
                    <a:srgbClr val="0089CB"/>
                  </a:solidFill>
                  <a:latin typeface="Noto Sans"/>
                  <a:ea typeface="Noto Sans"/>
                  <a:cs typeface="Noto Sans"/>
                  <a:sym typeface="Noto Sans"/>
                </a:endParaRPr>
              </a:p>
            </p:txBody>
          </p:sp>
          <p:sp>
            <p:nvSpPr>
              <p:cNvPr id="1492" name="Google Shape;1492;p59"/>
              <p:cNvSpPr/>
              <p:nvPr/>
            </p:nvSpPr>
            <p:spPr>
              <a:xfrm>
                <a:off x="5790905" y="2331117"/>
                <a:ext cx="1527600" cy="123000"/>
              </a:xfrm>
              <a:prstGeom prst="rect">
                <a:avLst/>
              </a:prstGeom>
              <a:noFill/>
              <a:ln>
                <a:noFill/>
              </a:ln>
            </p:spPr>
            <p:txBody>
              <a:bodyPr spcFirstLastPara="1" wrap="square" lIns="0" tIns="0" rIns="0" bIns="0" anchor="t" anchorCtr="0">
                <a:noAutofit/>
              </a:bodyPr>
              <a:lstStyle/>
              <a:p>
                <a:pPr marL="69750" marR="0" lvl="0" indent="0" algn="l" rtl="0">
                  <a:lnSpc>
                    <a:spcPct val="100000"/>
                  </a:lnSpc>
                  <a:spcBef>
                    <a:spcPts val="0"/>
                  </a:spcBef>
                  <a:spcAft>
                    <a:spcPts val="0"/>
                  </a:spcAft>
                  <a:buClr>
                    <a:srgbClr val="000000"/>
                  </a:buClr>
                  <a:buSzPts val="800"/>
                  <a:buFont typeface="Arial"/>
                  <a:buNone/>
                </a:pPr>
                <a:r>
                  <a:rPr lang="ja" sz="800" b="0" i="0" u="sng" strike="noStrike" cap="none">
                    <a:solidFill>
                      <a:schemeClr val="hlink"/>
                    </a:solidFill>
                    <a:latin typeface="Noto Sans"/>
                    <a:ea typeface="Noto Sans"/>
                    <a:cs typeface="Noto Sans"/>
                    <a:sym typeface="Noto Sans"/>
                    <a:hlinkClick r:id="rId4"/>
                  </a:rPr>
                  <a:t>https://www.pref.mie.lg.jp/</a:t>
                </a:r>
                <a:endParaRPr sz="800" b="0" i="0" u="none" strike="noStrike" cap="none">
                  <a:solidFill>
                    <a:schemeClr val="dk1"/>
                  </a:solidFill>
                  <a:latin typeface="Noto Sans"/>
                  <a:ea typeface="Noto Sans"/>
                  <a:cs typeface="Noto Sans"/>
                  <a:sym typeface="Noto Sans"/>
                </a:endParaRPr>
              </a:p>
            </p:txBody>
          </p:sp>
          <p:grpSp>
            <p:nvGrpSpPr>
              <p:cNvPr id="1493" name="Google Shape;1493;p59"/>
              <p:cNvGrpSpPr/>
              <p:nvPr/>
            </p:nvGrpSpPr>
            <p:grpSpPr>
              <a:xfrm>
                <a:off x="5213962" y="1216999"/>
                <a:ext cx="3361420" cy="477000"/>
                <a:chOff x="5213962" y="1216999"/>
                <a:chExt cx="3361420" cy="477000"/>
              </a:xfrm>
            </p:grpSpPr>
            <p:grpSp>
              <p:nvGrpSpPr>
                <p:cNvPr id="1494" name="Google Shape;1494;p59"/>
                <p:cNvGrpSpPr/>
                <p:nvPr/>
              </p:nvGrpSpPr>
              <p:grpSpPr>
                <a:xfrm>
                  <a:off x="8056709" y="1229445"/>
                  <a:ext cx="518673" cy="437583"/>
                  <a:chOff x="8056709" y="1229445"/>
                  <a:chExt cx="518673" cy="437583"/>
                </a:xfrm>
              </p:grpSpPr>
              <p:sp>
                <p:nvSpPr>
                  <p:cNvPr id="1495" name="Google Shape;1495;p59"/>
                  <p:cNvSpPr/>
                  <p:nvPr/>
                </p:nvSpPr>
                <p:spPr>
                  <a:xfrm>
                    <a:off x="8056709" y="1229445"/>
                    <a:ext cx="518673" cy="437583"/>
                  </a:xfrm>
                  <a:prstGeom prst="roundRect">
                    <a:avLst>
                      <a:gd name="adj" fmla="val 8765"/>
                    </a:avLst>
                  </a:prstGeom>
                  <a:solidFill>
                    <a:srgbClr val="0089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496" name="Google Shape;1496;p59"/>
                  <p:cNvPicPr preferRelativeResize="0"/>
                  <p:nvPr/>
                </p:nvPicPr>
                <p:blipFill rotWithShape="1">
                  <a:blip r:embed="rId5">
                    <a:alphaModFix/>
                  </a:blip>
                  <a:srcRect/>
                  <a:stretch/>
                </p:blipFill>
                <p:spPr>
                  <a:xfrm>
                    <a:off x="8188325" y="1312053"/>
                    <a:ext cx="279400" cy="279400"/>
                  </a:xfrm>
                  <a:prstGeom prst="rect">
                    <a:avLst/>
                  </a:prstGeom>
                  <a:noFill/>
                  <a:ln>
                    <a:noFill/>
                  </a:ln>
                </p:spPr>
              </p:pic>
            </p:grpSp>
            <p:grpSp>
              <p:nvGrpSpPr>
                <p:cNvPr id="1497" name="Google Shape;1497;p59"/>
                <p:cNvGrpSpPr/>
                <p:nvPr/>
              </p:nvGrpSpPr>
              <p:grpSpPr>
                <a:xfrm>
                  <a:off x="5213962" y="1216999"/>
                  <a:ext cx="2781275" cy="477000"/>
                  <a:chOff x="5213962" y="1216999"/>
                  <a:chExt cx="2781275" cy="477000"/>
                </a:xfrm>
              </p:grpSpPr>
              <p:sp>
                <p:nvSpPr>
                  <p:cNvPr id="1498" name="Google Shape;1498;p59"/>
                  <p:cNvSpPr/>
                  <p:nvPr/>
                </p:nvSpPr>
                <p:spPr>
                  <a:xfrm>
                    <a:off x="5213962" y="1229445"/>
                    <a:ext cx="2781275" cy="437583"/>
                  </a:xfrm>
                  <a:prstGeom prst="roundRect">
                    <a:avLst>
                      <a:gd name="adj" fmla="val 8765"/>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99" name="Google Shape;1499;p59"/>
                  <p:cNvSpPr txBox="1"/>
                  <p:nvPr/>
                </p:nvSpPr>
                <p:spPr>
                  <a:xfrm>
                    <a:off x="5226844" y="1216999"/>
                    <a:ext cx="2067900" cy="477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89CB"/>
                      </a:buClr>
                      <a:buSzPts val="2500"/>
                      <a:buFont typeface="Arial"/>
                      <a:buNone/>
                    </a:pPr>
                    <a:r>
                      <a:rPr lang="ja" sz="2500" b="1" i="0" u="none" strike="noStrike" cap="none">
                        <a:solidFill>
                          <a:srgbClr val="0089CB"/>
                        </a:solidFill>
                        <a:latin typeface="Noto Sans"/>
                        <a:ea typeface="Noto Sans"/>
                        <a:cs typeface="Noto Sans"/>
                        <a:sym typeface="Noto Sans"/>
                      </a:rPr>
                      <a:t>三重県</a:t>
                    </a:r>
                    <a:endParaRPr sz="2500" b="1" i="0" u="none" strike="noStrike" cap="none">
                      <a:solidFill>
                        <a:srgbClr val="0089CB"/>
                      </a:solidFill>
                      <a:latin typeface="Noto Sans"/>
                      <a:ea typeface="Noto Sans"/>
                      <a:cs typeface="Noto Sans"/>
                      <a:sym typeface="Noto Sans"/>
                    </a:endParaRPr>
                  </a:p>
                </p:txBody>
              </p:sp>
            </p:grpSp>
          </p:grpSp>
          <p:pic>
            <p:nvPicPr>
              <p:cNvPr id="1500" name="Google Shape;1500;p59" descr="アイコン&#10;&#10;AI によって生成されたコンテンツは間違っている可能性があります。"/>
              <p:cNvPicPr preferRelativeResize="0"/>
              <p:nvPr/>
            </p:nvPicPr>
            <p:blipFill rotWithShape="1">
              <a:blip r:embed="rId6">
                <a:alphaModFix/>
              </a:blip>
              <a:srcRect/>
              <a:stretch/>
            </p:blipFill>
            <p:spPr>
              <a:xfrm>
                <a:off x="7038392" y="6401535"/>
                <a:ext cx="386332" cy="259615"/>
              </a:xfrm>
              <a:prstGeom prst="rect">
                <a:avLst/>
              </a:prstGeom>
              <a:noFill/>
              <a:ln>
                <a:noFill/>
              </a:ln>
            </p:spPr>
          </p:pic>
          <p:pic>
            <p:nvPicPr>
              <p:cNvPr id="1501" name="Google Shape;1501;p59"/>
              <p:cNvPicPr preferRelativeResize="0"/>
              <p:nvPr/>
            </p:nvPicPr>
            <p:blipFill rotWithShape="1">
              <a:blip r:embed="rId7">
                <a:alphaModFix/>
              </a:blip>
              <a:srcRect/>
              <a:stretch/>
            </p:blipFill>
            <p:spPr>
              <a:xfrm>
                <a:off x="451740" y="1439253"/>
                <a:ext cx="4297172" cy="4546800"/>
              </a:xfrm>
              <a:prstGeom prst="rect">
                <a:avLst/>
              </a:prstGeom>
              <a:noFill/>
              <a:ln>
                <a:noFill/>
              </a:ln>
              <a:effectLst>
                <a:outerShdw blurRad="279400" dist="50800" dir="5400000" sx="103000" sy="103000" algn="ctr" rotWithShape="0">
                  <a:srgbClr val="0088CD">
                    <a:alpha val="20000"/>
                  </a:srgbClr>
                </a:outerShdw>
              </a:effectLst>
            </p:spPr>
          </p:pic>
          <p:pic>
            <p:nvPicPr>
              <p:cNvPr id="1502" name="Google Shape;1502;p59"/>
              <p:cNvPicPr preferRelativeResize="0"/>
              <p:nvPr/>
            </p:nvPicPr>
            <p:blipFill rotWithShape="1">
              <a:blip r:embed="rId8">
                <a:alphaModFix/>
              </a:blip>
              <a:srcRect/>
              <a:stretch/>
            </p:blipFill>
            <p:spPr>
              <a:xfrm>
                <a:off x="7815513" y="2522517"/>
                <a:ext cx="856800" cy="856800"/>
              </a:xfrm>
              <a:prstGeom prst="rect">
                <a:avLst/>
              </a:prstGeom>
              <a:noFill/>
              <a:ln>
                <a:noFill/>
              </a:ln>
            </p:spPr>
          </p:pic>
        </p:grpSp>
      </p:grpSp>
      <p:sp>
        <p:nvSpPr>
          <p:cNvPr id="1503" name="Google Shape;1503;p59"/>
          <p:cNvSpPr txBox="1"/>
          <p:nvPr/>
        </p:nvSpPr>
        <p:spPr>
          <a:xfrm>
            <a:off x="240030" y="134966"/>
            <a:ext cx="8771100"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ja" sz="2100" b="1" i="0" u="none" strike="noStrike" cap="none">
                <a:solidFill>
                  <a:schemeClr val="dk1"/>
                </a:solidFill>
                <a:latin typeface="Noto Sans JP"/>
                <a:ea typeface="Noto Sans JP"/>
                <a:cs typeface="Noto Sans JP"/>
                <a:sym typeface="Noto Sans JP"/>
              </a:rPr>
              <a:t>三重県のホームページの紹介</a:t>
            </a:r>
            <a:endParaRPr sz="2100" b="0" i="0" u="none" strike="noStrike" cap="none">
              <a:solidFill>
                <a:srgbClr val="000000"/>
              </a:solidFill>
              <a:latin typeface="Noto Sans JP"/>
              <a:ea typeface="Noto Sans JP"/>
              <a:cs typeface="Noto Sans JP"/>
              <a:sym typeface="Noto Sans J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9"/>
                                        </p:tgtEl>
                                        <p:attrNameLst>
                                          <p:attrName>style.visibility</p:attrName>
                                        </p:attrNameLst>
                                      </p:cBhvr>
                                      <p:to>
                                        <p:strVal val="visible"/>
                                      </p:to>
                                    </p:set>
                                    <p:animEffect transition="in" filter="fade">
                                      <p:cBhvr>
                                        <p:cTn id="7" dur="500"/>
                                        <p:tgtEl>
                                          <p:spTgt spid="1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34"/>
          <p:cNvPicPr preferRelativeResize="0"/>
          <p:nvPr/>
        </p:nvPicPr>
        <p:blipFill rotWithShape="1">
          <a:blip r:embed="rId3">
            <a:alphaModFix/>
          </a:blip>
          <a:srcRect/>
          <a:stretch/>
        </p:blipFill>
        <p:spPr>
          <a:xfrm>
            <a:off x="562755" y="773687"/>
            <a:ext cx="1216876" cy="1451389"/>
          </a:xfrm>
          <a:prstGeom prst="rect">
            <a:avLst/>
          </a:prstGeom>
          <a:noFill/>
          <a:ln>
            <a:noFill/>
          </a:ln>
        </p:spPr>
      </p:pic>
      <p:graphicFrame>
        <p:nvGraphicFramePr>
          <p:cNvPr id="288" name="Google Shape;288;p34"/>
          <p:cNvGraphicFramePr/>
          <p:nvPr/>
        </p:nvGraphicFramePr>
        <p:xfrm>
          <a:off x="322211" y="1088711"/>
          <a:ext cx="3000000" cy="3000000"/>
        </p:xfrm>
        <a:graphic>
          <a:graphicData uri="http://schemas.openxmlformats.org/drawingml/2006/table">
            <a:tbl>
              <a:tblPr firstRow="1" bandRow="1">
                <a:noFill/>
                <a:tableStyleId>{B6F24FC1-09A6-4566-BBE9-8273AD1D4F68}</a:tableStyleId>
              </a:tblPr>
              <a:tblGrid>
                <a:gridCol w="1660425">
                  <a:extLst>
                    <a:ext uri="{9D8B030D-6E8A-4147-A177-3AD203B41FA5}">
                      <a16:colId xmlns:a16="http://schemas.microsoft.com/office/drawing/2014/main" val="20000"/>
                    </a:ext>
                  </a:extLst>
                </a:gridCol>
                <a:gridCol w="3418675">
                  <a:extLst>
                    <a:ext uri="{9D8B030D-6E8A-4147-A177-3AD203B41FA5}">
                      <a16:colId xmlns:a16="http://schemas.microsoft.com/office/drawing/2014/main" val="20001"/>
                    </a:ext>
                  </a:extLst>
                </a:gridCol>
                <a:gridCol w="3418675">
                  <a:extLst>
                    <a:ext uri="{9D8B030D-6E8A-4147-A177-3AD203B41FA5}">
                      <a16:colId xmlns:a16="http://schemas.microsoft.com/office/drawing/2014/main" val="20002"/>
                    </a:ext>
                  </a:extLst>
                </a:gridCol>
              </a:tblGrid>
              <a:tr h="1051175">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19050" cap="flat" cmpd="sng">
                      <a:solidFill>
                        <a:srgbClr val="3F3F3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9050" cap="flat" cmpd="sng">
                      <a:solidFill>
                        <a:srgbClr val="3F3F3F"/>
                      </a:solidFill>
                      <a:prstDash val="solid"/>
                      <a:round/>
                      <a:headEnd type="none" w="sm" len="sm"/>
                      <a:tailEnd type="none" w="sm" len="sm"/>
                    </a:lnB>
                  </a:tcPr>
                </a:tc>
                <a:tc>
                  <a:txBody>
                    <a:bodyPr/>
                    <a:lstStyle/>
                    <a:p>
                      <a:pPr marL="0" marR="0" lvl="0" indent="0" algn="ctr" rtl="0">
                        <a:lnSpc>
                          <a:spcPct val="125000"/>
                        </a:lnSpc>
                        <a:spcBef>
                          <a:spcPts val="0"/>
                        </a:spcBef>
                        <a:spcAft>
                          <a:spcPts val="0"/>
                        </a:spcAft>
                        <a:buClr>
                          <a:srgbClr val="000000"/>
                        </a:buClr>
                        <a:buSzPts val="1400"/>
                        <a:buFont typeface="Arial"/>
                        <a:buNone/>
                      </a:pPr>
                      <a:endParaRPr sz="1400" b="0" u="none" strike="noStrike" cap="none">
                        <a:solidFill>
                          <a:srgbClr val="FFB64B"/>
                        </a:solidFill>
                      </a:endParaRPr>
                    </a:p>
                  </a:txBody>
                  <a:tcPr marL="108000" marR="108000" marT="72000" marB="72000" anchor="ctr">
                    <a:lnL w="19050" cap="flat" cmpd="sng">
                      <a:solidFill>
                        <a:srgbClr val="3F3F3F"/>
                      </a:solidFill>
                      <a:prstDash val="solid"/>
                      <a:round/>
                      <a:headEnd type="none" w="sm" len="sm"/>
                      <a:tailEnd type="none" w="sm" len="sm"/>
                    </a:lnL>
                    <a:lnR w="12700" cap="flat" cmpd="sng">
                      <a:solidFill>
                        <a:srgbClr val="3F3F3F"/>
                      </a:solidFill>
                      <a:prstDash val="solid"/>
                      <a:round/>
                      <a:headEnd type="none" w="sm" len="sm"/>
                      <a:tailEnd type="none" w="sm" len="sm"/>
                    </a:lnR>
                    <a:lnT w="19050" cap="flat" cmpd="sng">
                      <a:solidFill>
                        <a:srgbClr val="3F3F3F"/>
                      </a:solidFill>
                      <a:prstDash val="solid"/>
                      <a:round/>
                      <a:headEnd type="none" w="sm" len="sm"/>
                      <a:tailEnd type="none" w="sm" len="sm"/>
                    </a:lnT>
                    <a:lnB w="12700" cap="flat" cmpd="sng">
                      <a:solidFill>
                        <a:schemeClr val="dk1"/>
                      </a:solidFill>
                      <a:prstDash val="solid"/>
                      <a:round/>
                      <a:headEnd type="none" w="sm" len="sm"/>
                      <a:tailEnd type="none" w="sm" len="sm"/>
                    </a:lnB>
                    <a:solidFill>
                      <a:srgbClr val="FFB64B"/>
                    </a:solidFill>
                  </a:tcPr>
                </a:tc>
                <a:tc>
                  <a:txBody>
                    <a:bodyPr/>
                    <a:lstStyle/>
                    <a:p>
                      <a:pPr marL="0" marR="0" lvl="0" indent="0" algn="ctr" rtl="0">
                        <a:lnSpc>
                          <a:spcPct val="125000"/>
                        </a:lnSpc>
                        <a:spcBef>
                          <a:spcPts val="0"/>
                        </a:spcBef>
                        <a:spcAft>
                          <a:spcPts val="0"/>
                        </a:spcAft>
                        <a:buClr>
                          <a:srgbClr val="000000"/>
                        </a:buClr>
                        <a:buSzPts val="1400"/>
                        <a:buFont typeface="Arial"/>
                        <a:buNone/>
                      </a:pPr>
                      <a:endParaRPr sz="1400" b="0" u="none" strike="noStrike" cap="none">
                        <a:solidFill>
                          <a:schemeClr val="dk1"/>
                        </a:solidFill>
                        <a:latin typeface="Arial"/>
                        <a:ea typeface="Arial"/>
                        <a:cs typeface="Arial"/>
                        <a:sym typeface="Arial"/>
                      </a:endParaRPr>
                    </a:p>
                  </a:txBody>
                  <a:tcPr marL="108000" marR="108000" marT="72000" marB="72000" anchor="ctr">
                    <a:lnL w="12700" cap="flat" cmpd="sng">
                      <a:solidFill>
                        <a:srgbClr val="3F3F3F"/>
                      </a:solidFill>
                      <a:prstDash val="solid"/>
                      <a:round/>
                      <a:headEnd type="none" w="sm" len="sm"/>
                      <a:tailEnd type="none" w="sm" len="sm"/>
                    </a:lnL>
                    <a:lnR w="19050" cap="flat" cmpd="sng">
                      <a:solidFill>
                        <a:srgbClr val="3F3F3F"/>
                      </a:solidFill>
                      <a:prstDash val="solid"/>
                      <a:round/>
                      <a:headEnd type="none" w="sm" len="sm"/>
                      <a:tailEnd type="none" w="sm" len="sm"/>
                    </a:lnR>
                    <a:lnT w="19050" cap="flat" cmpd="sng">
                      <a:solidFill>
                        <a:srgbClr val="3F3F3F"/>
                      </a:solidFill>
                      <a:prstDash val="solid"/>
                      <a:round/>
                      <a:headEnd type="none" w="sm" len="sm"/>
                      <a:tailEnd type="none" w="sm" len="sm"/>
                    </a:lnT>
                    <a:lnB w="12700" cap="flat" cmpd="sng">
                      <a:solidFill>
                        <a:schemeClr val="dk1"/>
                      </a:solidFill>
                      <a:prstDash val="solid"/>
                      <a:round/>
                      <a:headEnd type="none" w="sm" len="sm"/>
                      <a:tailEnd type="none" w="sm" len="sm"/>
                    </a:lnB>
                    <a:solidFill>
                      <a:srgbClr val="3D935A"/>
                    </a:solidFill>
                  </a:tcPr>
                </a:tc>
                <a:extLst>
                  <a:ext uri="{0D108BD9-81ED-4DB2-BD59-A6C34878D82A}">
                    <a16:rowId xmlns:a16="http://schemas.microsoft.com/office/drawing/2014/main" val="10000"/>
                  </a:ext>
                </a:extLst>
              </a:tr>
              <a:tr h="875525">
                <a:tc>
                  <a:txBody>
                    <a:bodyPr/>
                    <a:lstStyle/>
                    <a:p>
                      <a:pPr marL="0" marR="0" lvl="0" indent="0" algn="ctr" rtl="0">
                        <a:lnSpc>
                          <a:spcPct val="100000"/>
                        </a:lnSpc>
                        <a:spcBef>
                          <a:spcPts val="0"/>
                        </a:spcBef>
                        <a:spcAft>
                          <a:spcPts val="0"/>
                        </a:spcAft>
                        <a:buClr>
                          <a:srgbClr val="000000"/>
                        </a:buClr>
                        <a:buSzPts val="1800"/>
                        <a:buFont typeface="Arial"/>
                        <a:buNone/>
                      </a:pPr>
                      <a:r>
                        <a:rPr lang="ja" sz="1800" b="1" u="none" strike="noStrike" cap="none">
                          <a:latin typeface="Noto Sans JP"/>
                          <a:ea typeface="Noto Sans JP"/>
                          <a:cs typeface="Noto Sans JP"/>
                          <a:sym typeface="Noto Sans JP"/>
                        </a:rPr>
                        <a:t>国　　　税</a:t>
                      </a:r>
                      <a:endParaRPr sz="1400" u="none" strike="noStrike" cap="none"/>
                    </a:p>
                  </a:txBody>
                  <a:tcPr marL="91450" marR="91450" marT="45725" marB="45725" anchor="ctr">
                    <a:lnL w="19050" cap="flat" cmpd="sng">
                      <a:solidFill>
                        <a:srgbClr val="3F3F3F"/>
                      </a:solidFill>
                      <a:prstDash val="solid"/>
                      <a:round/>
                      <a:headEnd type="none" w="sm" len="sm"/>
                      <a:tailEnd type="none" w="sm" len="sm"/>
                    </a:lnL>
                    <a:lnR w="12700" cap="flat" cmpd="sng">
                      <a:solidFill>
                        <a:schemeClr val="dk1"/>
                      </a:solidFill>
                      <a:prstDash val="solid"/>
                      <a:round/>
                      <a:headEnd type="none" w="sm" len="sm"/>
                      <a:tailEnd type="none" w="sm" len="sm"/>
                    </a:lnR>
                    <a:lnT w="1905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F6EA94"/>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ja" sz="1800" b="1" u="none" strike="noStrike" cap="none">
                          <a:solidFill>
                            <a:srgbClr val="E38013"/>
                          </a:solidFill>
                        </a:rPr>
                        <a:t>所得税・法人税・相続税・</a:t>
                      </a:r>
                      <a:endParaRPr sz="1800" b="1" u="none" strike="noStrike" cap="none">
                        <a:solidFill>
                          <a:srgbClr val="E38013"/>
                        </a:solidFill>
                      </a:endParaRPr>
                    </a:p>
                    <a:p>
                      <a:pPr marL="0" marR="0" lvl="0" indent="0" algn="ctr" rtl="0">
                        <a:lnSpc>
                          <a:spcPct val="100000"/>
                        </a:lnSpc>
                        <a:spcBef>
                          <a:spcPts val="0"/>
                        </a:spcBef>
                        <a:spcAft>
                          <a:spcPts val="0"/>
                        </a:spcAft>
                        <a:buClr>
                          <a:srgbClr val="000000"/>
                        </a:buClr>
                        <a:buSzPts val="1800"/>
                        <a:buFont typeface="Arial"/>
                        <a:buNone/>
                      </a:pPr>
                      <a:r>
                        <a:rPr lang="ja" sz="1800" b="1" u="none" strike="noStrike" cap="none">
                          <a:solidFill>
                            <a:srgbClr val="E38013"/>
                          </a:solidFill>
                        </a:rPr>
                        <a:t>贈与税</a:t>
                      </a:r>
                      <a:endParaRPr sz="1400" b="1"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ja" sz="1800" b="1" u="none" strike="noStrike" cap="none">
                          <a:solidFill>
                            <a:srgbClr val="3D935A"/>
                          </a:solidFill>
                        </a:rPr>
                        <a:t>消費税・酒税・たばこ税</a:t>
                      </a:r>
                      <a:endParaRPr sz="1400" b="1"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875525">
                <a:tc>
                  <a:txBody>
                    <a:bodyPr/>
                    <a:lstStyle/>
                    <a:p>
                      <a:pPr marL="0" marR="0" lvl="0" indent="0" algn="ctr" rtl="0">
                        <a:lnSpc>
                          <a:spcPct val="100000"/>
                        </a:lnSpc>
                        <a:spcBef>
                          <a:spcPts val="0"/>
                        </a:spcBef>
                        <a:spcAft>
                          <a:spcPts val="0"/>
                        </a:spcAft>
                        <a:buClr>
                          <a:srgbClr val="000000"/>
                        </a:buClr>
                        <a:buSzPts val="1800"/>
                        <a:buFont typeface="Arial"/>
                        <a:buNone/>
                      </a:pPr>
                      <a:r>
                        <a:rPr lang="ja" sz="1800" b="1" u="none" strike="noStrike" cap="none">
                          <a:latin typeface="Noto Sans JP"/>
                          <a:ea typeface="Noto Sans JP"/>
                          <a:cs typeface="Noto Sans JP"/>
                          <a:sym typeface="Noto Sans JP"/>
                        </a:rPr>
                        <a:t>地方税</a:t>
                      </a:r>
                      <a:endParaRPr sz="1800" b="1" u="none" strike="noStrike" cap="none"/>
                    </a:p>
                    <a:p>
                      <a:pPr marL="0" marR="0" lvl="0" indent="0" algn="ctr" rtl="0">
                        <a:lnSpc>
                          <a:spcPct val="100000"/>
                        </a:lnSpc>
                        <a:spcBef>
                          <a:spcPts val="0"/>
                        </a:spcBef>
                        <a:spcAft>
                          <a:spcPts val="0"/>
                        </a:spcAft>
                        <a:buClr>
                          <a:srgbClr val="000000"/>
                        </a:buClr>
                        <a:buSzPts val="1500"/>
                        <a:buFont typeface="Arial"/>
                        <a:buNone/>
                      </a:pPr>
                      <a:r>
                        <a:rPr lang="ja" sz="1500" b="0" u="none" strike="noStrike" cap="none"/>
                        <a:t>（道府県税）</a:t>
                      </a:r>
                      <a:endParaRPr sz="1400" u="none" strike="noStrike" cap="none"/>
                    </a:p>
                  </a:txBody>
                  <a:tcPr marL="91450" marR="91450" marT="45725" marB="45725" anchor="ctr">
                    <a:lnL w="19050" cap="flat" cmpd="sng">
                      <a:solidFill>
                        <a:srgbClr val="3F3F3F"/>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3F3F3F"/>
                      </a:solidFill>
                      <a:prstDash val="solid"/>
                      <a:round/>
                      <a:headEnd type="none" w="sm" len="sm"/>
                      <a:tailEnd type="none" w="sm" len="sm"/>
                    </a:lnT>
                    <a:lnB w="12700" cap="flat" cmpd="sng">
                      <a:solidFill>
                        <a:srgbClr val="3F3F3F"/>
                      </a:solidFill>
                      <a:prstDash val="solid"/>
                      <a:round/>
                      <a:headEnd type="none" w="sm" len="sm"/>
                      <a:tailEnd type="none" w="sm" len="sm"/>
                    </a:lnB>
                    <a:solidFill>
                      <a:srgbClr val="9ADFF8"/>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ja" sz="1800" b="1" u="none" strike="noStrike" cap="none">
                          <a:solidFill>
                            <a:srgbClr val="E38013"/>
                          </a:solidFill>
                        </a:rPr>
                        <a:t>道府県民税・事業税・</a:t>
                      </a:r>
                      <a:endParaRPr sz="1400" b="1" u="none" strike="noStrike" cap="none"/>
                    </a:p>
                    <a:p>
                      <a:pPr marL="0" marR="0" lvl="0" indent="0" algn="ctr" rtl="0">
                        <a:lnSpc>
                          <a:spcPct val="100000"/>
                        </a:lnSpc>
                        <a:spcBef>
                          <a:spcPts val="0"/>
                        </a:spcBef>
                        <a:spcAft>
                          <a:spcPts val="0"/>
                        </a:spcAft>
                        <a:buClr>
                          <a:srgbClr val="000000"/>
                        </a:buClr>
                        <a:buSzPts val="1800"/>
                        <a:buFont typeface="Arial"/>
                        <a:buNone/>
                      </a:pPr>
                      <a:r>
                        <a:rPr lang="ja" sz="1800" b="1" u="none" strike="noStrike" cap="none">
                          <a:solidFill>
                            <a:srgbClr val="E38013"/>
                          </a:solidFill>
                        </a:rPr>
                        <a:t>自動車税（種別割）</a:t>
                      </a:r>
                      <a:endParaRPr sz="1400" b="1"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ja" sz="1800" b="1" u="none" strike="noStrike" cap="none">
                          <a:solidFill>
                            <a:srgbClr val="3D935A"/>
                          </a:solidFill>
                        </a:rPr>
                        <a:t>地方消費税・道府県たばこ税・</a:t>
                      </a:r>
                      <a:endParaRPr sz="1400" b="1" u="none" strike="noStrike" cap="none"/>
                    </a:p>
                    <a:p>
                      <a:pPr marL="0" marR="0" lvl="0" indent="0" algn="ctr" rtl="0">
                        <a:lnSpc>
                          <a:spcPct val="100000"/>
                        </a:lnSpc>
                        <a:spcBef>
                          <a:spcPts val="0"/>
                        </a:spcBef>
                        <a:spcAft>
                          <a:spcPts val="0"/>
                        </a:spcAft>
                        <a:buClr>
                          <a:srgbClr val="000000"/>
                        </a:buClr>
                        <a:buSzPts val="1800"/>
                        <a:buFont typeface="Arial"/>
                        <a:buNone/>
                      </a:pPr>
                      <a:r>
                        <a:rPr lang="ja" sz="1800" b="1" u="none" strike="noStrike" cap="none">
                          <a:solidFill>
                            <a:srgbClr val="3D935A"/>
                          </a:solidFill>
                        </a:rPr>
                        <a:t>ゴルフ場利用税</a:t>
                      </a:r>
                      <a:endParaRPr sz="1400" b="1"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875525">
                <a:tc>
                  <a:txBody>
                    <a:bodyPr/>
                    <a:lstStyle/>
                    <a:p>
                      <a:pPr marL="0" marR="0" lvl="0" indent="0" algn="ctr" rtl="0">
                        <a:lnSpc>
                          <a:spcPct val="100000"/>
                        </a:lnSpc>
                        <a:spcBef>
                          <a:spcPts val="0"/>
                        </a:spcBef>
                        <a:spcAft>
                          <a:spcPts val="0"/>
                        </a:spcAft>
                        <a:buClr>
                          <a:srgbClr val="000000"/>
                        </a:buClr>
                        <a:buSzPts val="1800"/>
                        <a:buFont typeface="Arial"/>
                        <a:buNone/>
                      </a:pPr>
                      <a:r>
                        <a:rPr lang="ja" sz="1800" b="1" u="none" strike="noStrike" cap="none">
                          <a:latin typeface="Noto Sans JP"/>
                          <a:ea typeface="Noto Sans JP"/>
                          <a:cs typeface="Noto Sans JP"/>
                          <a:sym typeface="Noto Sans JP"/>
                        </a:rPr>
                        <a:t>地方税</a:t>
                      </a:r>
                      <a:endParaRPr sz="1800" b="1" u="none" strike="noStrike" cap="none"/>
                    </a:p>
                    <a:p>
                      <a:pPr marL="0" marR="0" lvl="0" indent="0" algn="ctr" rtl="0">
                        <a:lnSpc>
                          <a:spcPct val="100000"/>
                        </a:lnSpc>
                        <a:spcBef>
                          <a:spcPts val="0"/>
                        </a:spcBef>
                        <a:spcAft>
                          <a:spcPts val="0"/>
                        </a:spcAft>
                        <a:buClr>
                          <a:srgbClr val="000000"/>
                        </a:buClr>
                        <a:buSzPts val="1500"/>
                        <a:buFont typeface="Arial"/>
                        <a:buNone/>
                      </a:pPr>
                      <a:r>
                        <a:rPr lang="ja" sz="1500" b="0" i="0" u="none" strike="noStrike" cap="none"/>
                        <a:t>（市町村税）</a:t>
                      </a:r>
                      <a:endParaRPr sz="1400" u="none" strike="noStrike" cap="none"/>
                    </a:p>
                  </a:txBody>
                  <a:tcPr marL="91450" marR="91450" marT="45725" marB="45725" anchor="ctr">
                    <a:lnL w="19050" cap="flat" cmpd="sng">
                      <a:solidFill>
                        <a:srgbClr val="3F3F3F"/>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rgbClr val="3F3F3F"/>
                      </a:solidFill>
                      <a:prstDash val="solid"/>
                      <a:round/>
                      <a:headEnd type="none" w="sm" len="sm"/>
                      <a:tailEnd type="none" w="sm" len="sm"/>
                    </a:lnT>
                    <a:lnB w="19050" cap="flat" cmpd="sng">
                      <a:solidFill>
                        <a:srgbClr val="3F3F3F"/>
                      </a:solidFill>
                      <a:prstDash val="solid"/>
                      <a:round/>
                      <a:headEnd type="none" w="sm" len="sm"/>
                      <a:tailEnd type="none" w="sm" len="sm"/>
                    </a:lnB>
                    <a:solidFill>
                      <a:srgbClr val="BFBFF3"/>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ja" sz="1800" b="1" u="none" strike="noStrike" cap="none">
                          <a:solidFill>
                            <a:srgbClr val="E38013"/>
                          </a:solidFill>
                        </a:rPr>
                        <a:t>市町村民税・固定資産税</a:t>
                      </a:r>
                      <a:endParaRPr sz="1400" b="1"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3D935A"/>
                        </a:buClr>
                        <a:buSzPts val="1800"/>
                        <a:buFont typeface="Arial"/>
                        <a:buNone/>
                      </a:pPr>
                      <a:r>
                        <a:rPr lang="ja" sz="1800" b="1" u="none" strike="noStrike" cap="none">
                          <a:solidFill>
                            <a:srgbClr val="3D935A"/>
                          </a:solidFill>
                        </a:rPr>
                        <a:t>市町村たばこ税・入湯税</a:t>
                      </a:r>
                      <a:endParaRPr sz="1400" b="1"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cxnSp>
        <p:nvCxnSpPr>
          <p:cNvPr id="289" name="Google Shape;289;p34">
            <a:hlinkClick r:id="" action="ppaction://hlinkshowjump?jump=previousslide"/>
          </p:cNvPr>
          <p:cNvCxnSpPr/>
          <p:nvPr/>
        </p:nvCxnSpPr>
        <p:spPr>
          <a:xfrm>
            <a:off x="8458200" y="228600"/>
            <a:ext cx="228600" cy="0"/>
          </a:xfrm>
          <a:prstGeom prst="straightConnector1">
            <a:avLst/>
          </a:prstGeom>
          <a:noFill/>
          <a:ln w="50800" cap="flat" cmpd="sng">
            <a:solidFill>
              <a:srgbClr val="FFFFFF"/>
            </a:solidFill>
            <a:prstDash val="solid"/>
            <a:round/>
            <a:headEnd type="triangle" w="med" len="med"/>
            <a:tailEnd type="none" w="sm" len="sm"/>
          </a:ln>
        </p:spPr>
      </p:cxnSp>
      <p:cxnSp>
        <p:nvCxnSpPr>
          <p:cNvPr id="290" name="Google Shape;290;p34">
            <a:hlinkClick r:id="" action="ppaction://hlinkshowjump?jump=nextslide"/>
          </p:cNvPr>
          <p:cNvCxnSpPr/>
          <p:nvPr/>
        </p:nvCxnSpPr>
        <p:spPr>
          <a:xfrm>
            <a:off x="8763000" y="228600"/>
            <a:ext cx="228600" cy="0"/>
          </a:xfrm>
          <a:prstGeom prst="straightConnector1">
            <a:avLst/>
          </a:prstGeom>
          <a:noFill/>
          <a:ln w="50800" cap="flat" cmpd="sng">
            <a:solidFill>
              <a:srgbClr val="FFFFFF"/>
            </a:solidFill>
            <a:prstDash val="solid"/>
            <a:round/>
            <a:headEnd type="none" w="sm" len="sm"/>
            <a:tailEnd type="triangle" w="med" len="med"/>
          </a:ln>
        </p:spPr>
      </p:cxnSp>
      <p:sp>
        <p:nvSpPr>
          <p:cNvPr id="291" name="Google Shape;291;p34"/>
          <p:cNvSpPr/>
          <p:nvPr/>
        </p:nvSpPr>
        <p:spPr>
          <a:xfrm>
            <a:off x="181325" y="4924700"/>
            <a:ext cx="8962800" cy="1182600"/>
          </a:xfrm>
          <a:prstGeom prst="rect">
            <a:avLst/>
          </a:prstGeom>
          <a:noFill/>
          <a:ln>
            <a:noFill/>
          </a:ln>
        </p:spPr>
        <p:txBody>
          <a:bodyPr spcFirstLastPara="1" wrap="square" lIns="91425" tIns="45700" rIns="91425" bIns="45700" anchor="t" anchorCtr="0">
            <a:noAutofit/>
          </a:bodyPr>
          <a:lstStyle/>
          <a:p>
            <a:pPr marL="285750" marR="0" lvl="0" indent="-216000" algn="l" rtl="0">
              <a:lnSpc>
                <a:spcPct val="140000"/>
              </a:lnSpc>
              <a:spcBef>
                <a:spcPts val="0"/>
              </a:spcBef>
              <a:spcAft>
                <a:spcPts val="0"/>
              </a:spcAft>
              <a:buClr>
                <a:srgbClr val="005BAD"/>
              </a:buClr>
              <a:buSzPts val="1300"/>
              <a:buFont typeface="Noto Sans Symbols"/>
              <a:buChar char="●"/>
            </a:pPr>
            <a:r>
              <a:rPr lang="ja" sz="1300" b="0" i="0" u="none" strike="noStrike" cap="none">
                <a:solidFill>
                  <a:schemeClr val="dk1"/>
                </a:solidFill>
                <a:latin typeface="Noto Sans JP"/>
                <a:ea typeface="Noto Sans JP"/>
                <a:cs typeface="Noto Sans JP"/>
                <a:sym typeface="Noto Sans JP"/>
              </a:rPr>
              <a:t>国に納める税金を「</a:t>
            </a:r>
            <a:r>
              <a:rPr lang="ja" sz="1300" b="1" i="0" u="none" strike="noStrike" cap="none">
                <a:solidFill>
                  <a:srgbClr val="005BAD"/>
                </a:solidFill>
                <a:latin typeface="Noto Sans JP"/>
                <a:ea typeface="Noto Sans JP"/>
                <a:cs typeface="Noto Sans JP"/>
                <a:sym typeface="Noto Sans JP"/>
              </a:rPr>
              <a:t>国税</a:t>
            </a:r>
            <a:r>
              <a:rPr lang="ja" sz="1300" b="0" i="0" u="none" strike="noStrike" cap="none">
                <a:solidFill>
                  <a:schemeClr val="dk1"/>
                </a:solidFill>
                <a:latin typeface="Noto Sans JP"/>
                <a:ea typeface="Noto Sans JP"/>
                <a:cs typeface="Noto Sans JP"/>
                <a:sym typeface="Noto Sans JP"/>
              </a:rPr>
              <a:t>」、地方公共団体に納める税金を「</a:t>
            </a:r>
            <a:r>
              <a:rPr lang="ja" sz="1300" b="1" i="0" u="none" strike="noStrike" cap="none">
                <a:solidFill>
                  <a:srgbClr val="005BAD"/>
                </a:solidFill>
                <a:latin typeface="Noto Sans JP"/>
                <a:ea typeface="Noto Sans JP"/>
                <a:cs typeface="Noto Sans JP"/>
                <a:sym typeface="Noto Sans JP"/>
              </a:rPr>
              <a:t>地方税</a:t>
            </a:r>
            <a:r>
              <a:rPr lang="ja" sz="1300" b="0" i="0" u="none" strike="noStrike" cap="none">
                <a:solidFill>
                  <a:schemeClr val="dk1"/>
                </a:solidFill>
                <a:latin typeface="Noto Sans JP"/>
                <a:ea typeface="Noto Sans JP"/>
                <a:cs typeface="Noto Sans JP"/>
                <a:sym typeface="Noto Sans JP"/>
              </a:rPr>
              <a:t>」といい、地方税はさらに</a:t>
            </a:r>
            <a:endParaRPr sz="1300" b="0" i="0" u="none" strike="noStrike" cap="none">
              <a:solidFill>
                <a:schemeClr val="dk1"/>
              </a:solidFill>
              <a:latin typeface="Noto Sans JP"/>
              <a:ea typeface="Noto Sans JP"/>
              <a:cs typeface="Noto Sans JP"/>
              <a:sym typeface="Noto Sans JP"/>
            </a:endParaRPr>
          </a:p>
          <a:p>
            <a:pPr marL="68263" marR="0" lvl="0" indent="196850" algn="l" rtl="0">
              <a:lnSpc>
                <a:spcPct val="140000"/>
              </a:lnSpc>
              <a:spcBef>
                <a:spcPts val="0"/>
              </a:spcBef>
              <a:spcAft>
                <a:spcPts val="0"/>
              </a:spcAft>
              <a:buClr>
                <a:srgbClr val="000000"/>
              </a:buClr>
              <a:buSzPts val="1300"/>
              <a:buFont typeface="Arial"/>
              <a:buNone/>
            </a:pPr>
            <a:r>
              <a:rPr lang="ja" sz="1300" b="0" i="0" u="none" strike="noStrike" cap="none">
                <a:solidFill>
                  <a:schemeClr val="dk1"/>
                </a:solidFill>
                <a:latin typeface="Noto Sans JP"/>
                <a:ea typeface="Noto Sans JP"/>
                <a:cs typeface="Noto Sans JP"/>
                <a:sym typeface="Noto Sans JP"/>
              </a:rPr>
              <a:t>「</a:t>
            </a:r>
            <a:r>
              <a:rPr lang="ja" sz="1300" b="1" i="0" u="none" strike="noStrike" cap="none">
                <a:solidFill>
                  <a:srgbClr val="0070C0"/>
                </a:solidFill>
                <a:latin typeface="Noto Sans JP"/>
                <a:ea typeface="Noto Sans JP"/>
                <a:cs typeface="Noto Sans JP"/>
                <a:sym typeface="Noto Sans JP"/>
              </a:rPr>
              <a:t>道府県税</a:t>
            </a:r>
            <a:r>
              <a:rPr lang="ja" sz="1300" b="0" i="0" u="none" strike="noStrike" cap="none">
                <a:solidFill>
                  <a:schemeClr val="dk1"/>
                </a:solidFill>
                <a:latin typeface="Noto Sans JP"/>
                <a:ea typeface="Noto Sans JP"/>
                <a:cs typeface="Noto Sans JP"/>
                <a:sym typeface="Noto Sans JP"/>
              </a:rPr>
              <a:t>」と「</a:t>
            </a:r>
            <a:r>
              <a:rPr lang="ja" sz="1300" b="1" i="0" u="none" strike="noStrike" cap="none">
                <a:solidFill>
                  <a:srgbClr val="005BAD"/>
                </a:solidFill>
                <a:latin typeface="Noto Sans JP"/>
                <a:ea typeface="Noto Sans JP"/>
                <a:cs typeface="Noto Sans JP"/>
                <a:sym typeface="Noto Sans JP"/>
              </a:rPr>
              <a:t>市町村税</a:t>
            </a:r>
            <a:r>
              <a:rPr lang="ja" sz="1300" b="0" i="0" u="none" strike="noStrike" cap="none">
                <a:solidFill>
                  <a:schemeClr val="dk1"/>
                </a:solidFill>
                <a:latin typeface="Noto Sans JP"/>
                <a:ea typeface="Noto Sans JP"/>
                <a:cs typeface="Noto Sans JP"/>
                <a:sym typeface="Noto Sans JP"/>
              </a:rPr>
              <a:t>」に分けられます。</a:t>
            </a:r>
            <a:endParaRPr sz="1300" b="0" i="0" u="none" strike="noStrike" cap="none">
              <a:solidFill>
                <a:srgbClr val="7030A0"/>
              </a:solidFill>
              <a:latin typeface="Noto Sans JP"/>
              <a:ea typeface="Noto Sans JP"/>
              <a:cs typeface="Noto Sans JP"/>
              <a:sym typeface="Noto Sans JP"/>
            </a:endParaRPr>
          </a:p>
          <a:p>
            <a:pPr marL="285750" marR="0" lvl="0" indent="-216000" algn="l" rtl="0">
              <a:lnSpc>
                <a:spcPct val="140000"/>
              </a:lnSpc>
              <a:spcBef>
                <a:spcPts val="0"/>
              </a:spcBef>
              <a:spcAft>
                <a:spcPts val="0"/>
              </a:spcAft>
              <a:buClr>
                <a:srgbClr val="005BAD"/>
              </a:buClr>
              <a:buSzPts val="1300"/>
              <a:buFont typeface="Noto Sans Symbols"/>
              <a:buChar char="●"/>
            </a:pPr>
            <a:r>
              <a:rPr lang="ja" sz="1300" b="0" i="0" u="none" strike="noStrike" cap="none">
                <a:solidFill>
                  <a:schemeClr val="dk1"/>
                </a:solidFill>
                <a:latin typeface="Noto Sans JP"/>
                <a:ea typeface="Noto Sans JP"/>
                <a:cs typeface="Noto Sans JP"/>
                <a:sym typeface="Noto Sans JP"/>
              </a:rPr>
              <a:t>税金を納める人と負担する人が同じ税金を「</a:t>
            </a:r>
            <a:r>
              <a:rPr lang="ja" sz="1300" b="1" i="0" u="none" strike="noStrike" cap="none">
                <a:solidFill>
                  <a:srgbClr val="005BAD"/>
                </a:solidFill>
                <a:latin typeface="Noto Sans JP"/>
                <a:ea typeface="Noto Sans JP"/>
                <a:cs typeface="Noto Sans JP"/>
                <a:sym typeface="Noto Sans JP"/>
              </a:rPr>
              <a:t>直接税</a:t>
            </a:r>
            <a:r>
              <a:rPr lang="ja" sz="1300" b="0" i="0" u="none" strike="noStrike" cap="none">
                <a:solidFill>
                  <a:schemeClr val="dk1"/>
                </a:solidFill>
                <a:latin typeface="Noto Sans JP"/>
                <a:ea typeface="Noto Sans JP"/>
                <a:cs typeface="Noto Sans JP"/>
                <a:sym typeface="Noto Sans JP"/>
              </a:rPr>
              <a:t>」といい、税金を納める人と負担する人が異なる税金を</a:t>
            </a:r>
            <a:endParaRPr sz="1300" b="0" i="0" u="none" strike="noStrike" cap="none">
              <a:solidFill>
                <a:schemeClr val="dk1"/>
              </a:solidFill>
              <a:latin typeface="Noto Sans JP"/>
              <a:ea typeface="Noto Sans JP"/>
              <a:cs typeface="Noto Sans JP"/>
              <a:sym typeface="Noto Sans JP"/>
            </a:endParaRPr>
          </a:p>
          <a:p>
            <a:pPr marL="68263" marR="0" lvl="0" indent="196850" algn="l" rtl="0">
              <a:lnSpc>
                <a:spcPct val="140000"/>
              </a:lnSpc>
              <a:spcBef>
                <a:spcPts val="0"/>
              </a:spcBef>
              <a:spcAft>
                <a:spcPts val="0"/>
              </a:spcAft>
              <a:buClr>
                <a:srgbClr val="000000"/>
              </a:buClr>
              <a:buSzPts val="1300"/>
              <a:buFont typeface="Arial"/>
              <a:buNone/>
            </a:pPr>
            <a:r>
              <a:rPr lang="ja" sz="1300" b="0" i="0" u="none" strike="noStrike" cap="none">
                <a:solidFill>
                  <a:schemeClr val="dk1"/>
                </a:solidFill>
                <a:latin typeface="Noto Sans JP"/>
                <a:ea typeface="Noto Sans JP"/>
                <a:cs typeface="Noto Sans JP"/>
                <a:sym typeface="Noto Sans JP"/>
              </a:rPr>
              <a:t>「</a:t>
            </a:r>
            <a:r>
              <a:rPr lang="ja" sz="1300" b="1" i="0" u="none" strike="noStrike" cap="none">
                <a:solidFill>
                  <a:srgbClr val="005BAD"/>
                </a:solidFill>
                <a:latin typeface="Noto Sans JP"/>
                <a:ea typeface="Noto Sans JP"/>
                <a:cs typeface="Noto Sans JP"/>
                <a:sym typeface="Noto Sans JP"/>
              </a:rPr>
              <a:t>間接税</a:t>
            </a:r>
            <a:r>
              <a:rPr lang="ja" sz="1300" b="0" i="0" u="none" strike="noStrike" cap="none">
                <a:solidFill>
                  <a:schemeClr val="dk1"/>
                </a:solidFill>
                <a:latin typeface="Noto Sans JP"/>
                <a:ea typeface="Noto Sans JP"/>
                <a:cs typeface="Noto Sans JP"/>
                <a:sym typeface="Noto Sans JP"/>
              </a:rPr>
              <a:t>」といいます。たとえば、消費税は、消費者が負担し、事業者が納めるため、間接税に分類されます。</a:t>
            </a:r>
            <a:endParaRPr sz="1400" b="0" i="0" u="none" strike="noStrike" cap="none">
              <a:solidFill>
                <a:srgbClr val="000000"/>
              </a:solidFill>
              <a:latin typeface="Arial"/>
              <a:ea typeface="Arial"/>
              <a:cs typeface="Arial"/>
              <a:sym typeface="Arial"/>
            </a:endParaRPr>
          </a:p>
        </p:txBody>
      </p:sp>
      <p:sp>
        <p:nvSpPr>
          <p:cNvPr id="292" name="Google Shape;292;p34"/>
          <p:cNvSpPr txBox="1">
            <a:spLocks noGrp="1"/>
          </p:cNvSpPr>
          <p:nvPr>
            <p:ph type="sldNum" idx="12"/>
          </p:nvPr>
        </p:nvSpPr>
        <p:spPr>
          <a:xfrm>
            <a:off x="8769893" y="6443281"/>
            <a:ext cx="374107" cy="29842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altLang="ja"/>
              <a:t>3</a:t>
            </a:fld>
            <a:endParaRPr/>
          </a:p>
        </p:txBody>
      </p:sp>
      <p:grpSp>
        <p:nvGrpSpPr>
          <p:cNvPr id="293" name="Google Shape;293;p34"/>
          <p:cNvGrpSpPr/>
          <p:nvPr/>
        </p:nvGrpSpPr>
        <p:grpSpPr>
          <a:xfrm>
            <a:off x="287921" y="6410880"/>
            <a:ext cx="8532000" cy="374400"/>
            <a:chOff x="322211" y="6410880"/>
            <a:chExt cx="8532000" cy="374400"/>
          </a:xfrm>
        </p:grpSpPr>
        <p:sp>
          <p:nvSpPr>
            <p:cNvPr id="294" name="Google Shape;294;p34"/>
            <p:cNvSpPr/>
            <p:nvPr/>
          </p:nvSpPr>
          <p:spPr>
            <a:xfrm>
              <a:off x="322211" y="6410880"/>
              <a:ext cx="8532000" cy="374400"/>
            </a:xfrm>
            <a:prstGeom prst="rect">
              <a:avLst/>
            </a:prstGeom>
            <a:noFill/>
            <a:ln w="22225" cap="flat" cmpd="sng">
              <a:solidFill>
                <a:srgbClr val="005B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Noto Sans JP"/>
                <a:ea typeface="Noto Sans JP"/>
                <a:cs typeface="Noto Sans JP"/>
                <a:sym typeface="Noto Sans JP"/>
              </a:endParaRPr>
            </a:p>
          </p:txBody>
        </p:sp>
        <p:sp>
          <p:nvSpPr>
            <p:cNvPr id="295" name="Google Shape;295;p34"/>
            <p:cNvSpPr/>
            <p:nvPr/>
          </p:nvSpPr>
          <p:spPr>
            <a:xfrm>
              <a:off x="322212" y="6449705"/>
              <a:ext cx="8497741" cy="296751"/>
            </a:xfrm>
            <a:prstGeom prst="rect">
              <a:avLst/>
            </a:prstGeom>
            <a:solidFill>
              <a:srgbClr val="CCECFF">
                <a:alpha val="29019"/>
              </a:srgbClr>
            </a:solidFill>
            <a:ln w="9525" cap="flat" cmpd="sng">
              <a:solidFill>
                <a:srgbClr val="005BAD"/>
              </a:solidFill>
              <a:prstDash val="dash"/>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Noto Sans JP"/>
                <a:ea typeface="Noto Sans JP"/>
                <a:cs typeface="Noto Sans JP"/>
                <a:sym typeface="Noto Sans JP"/>
              </a:endParaRPr>
            </a:p>
          </p:txBody>
        </p:sp>
      </p:grpSp>
      <p:sp>
        <p:nvSpPr>
          <p:cNvPr id="296" name="Google Shape;296;p34"/>
          <p:cNvSpPr txBox="1"/>
          <p:nvPr/>
        </p:nvSpPr>
        <p:spPr>
          <a:xfrm>
            <a:off x="762243" y="6473251"/>
            <a:ext cx="8023419"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ja" sz="1100" b="1" i="0" u="none" strike="noStrike" cap="none">
                <a:solidFill>
                  <a:srgbClr val="005BAD"/>
                </a:solidFill>
                <a:latin typeface="Noto Sans JP"/>
                <a:ea typeface="Noto Sans JP"/>
                <a:cs typeface="Noto Sans JP"/>
                <a:sym typeface="Noto Sans JP"/>
              </a:rPr>
              <a:t>税金の種類をもっと詳しく見てみよう　</a:t>
            </a:r>
            <a:r>
              <a:rPr lang="ja" sz="1100" b="0" i="0" u="sng" strike="noStrike" cap="none">
                <a:solidFill>
                  <a:schemeClr val="hlink"/>
                </a:solidFill>
                <a:latin typeface="Arial"/>
                <a:ea typeface="Arial"/>
                <a:cs typeface="Arial"/>
                <a:sym typeface="Arial"/>
                <a:hlinkClick r:id="rId4"/>
              </a:rPr>
              <a:t>https://www.nta.go.jp/taxes/kids/hatten/page02.htm</a:t>
            </a:r>
            <a:endParaRPr sz="1100" b="0" i="0" u="none" strike="noStrike" cap="none">
              <a:solidFill>
                <a:schemeClr val="dk1"/>
              </a:solidFill>
              <a:latin typeface="Arial"/>
              <a:ea typeface="Arial"/>
              <a:cs typeface="Arial"/>
              <a:sym typeface="Arial"/>
            </a:endParaRPr>
          </a:p>
        </p:txBody>
      </p:sp>
      <p:sp>
        <p:nvSpPr>
          <p:cNvPr id="297" name="Google Shape;297;p34"/>
          <p:cNvSpPr txBox="1"/>
          <p:nvPr/>
        </p:nvSpPr>
        <p:spPr>
          <a:xfrm>
            <a:off x="240030" y="134966"/>
            <a:ext cx="8771002"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500"/>
              <a:buFont typeface="Arial"/>
              <a:buNone/>
            </a:pPr>
            <a:r>
              <a:rPr lang="ja" sz="2500" b="1" i="0" u="none" strike="noStrike" cap="none">
                <a:solidFill>
                  <a:srgbClr val="005BAD"/>
                </a:solidFill>
                <a:latin typeface="Noto Sans JP"/>
                <a:ea typeface="Noto Sans JP"/>
                <a:cs typeface="Noto Sans JP"/>
                <a:sym typeface="Noto Sans JP"/>
              </a:rPr>
              <a:t>１</a:t>
            </a:r>
            <a:r>
              <a:rPr lang="ja" sz="2200" b="1" i="0" u="none" strike="noStrike" cap="none">
                <a:solidFill>
                  <a:srgbClr val="005BAD"/>
                </a:solidFill>
                <a:latin typeface="Noto Sans JP"/>
                <a:ea typeface="Noto Sans JP"/>
                <a:cs typeface="Noto Sans JP"/>
                <a:sym typeface="Noto Sans JP"/>
              </a:rPr>
              <a:t>. </a:t>
            </a:r>
            <a:r>
              <a:rPr lang="ja" sz="2200" b="1" i="0" u="none" strike="noStrike" cap="none">
                <a:solidFill>
                  <a:schemeClr val="dk1"/>
                </a:solidFill>
                <a:latin typeface="Noto Sans JP"/>
                <a:ea typeface="Noto Sans JP"/>
                <a:cs typeface="Noto Sans JP"/>
                <a:sym typeface="Noto Sans JP"/>
              </a:rPr>
              <a:t>生活と税金の関わりについて考えてみよう </a:t>
            </a:r>
            <a:endParaRPr sz="1400" b="0" i="0" u="none" strike="noStrike" cap="none">
              <a:solidFill>
                <a:srgbClr val="000000"/>
              </a:solidFill>
              <a:latin typeface="Arial"/>
              <a:ea typeface="Arial"/>
              <a:cs typeface="Arial"/>
              <a:sym typeface="Arial"/>
            </a:endParaRPr>
          </a:p>
        </p:txBody>
      </p:sp>
      <p:sp>
        <p:nvSpPr>
          <p:cNvPr id="298" name="Google Shape;298;p34"/>
          <p:cNvSpPr/>
          <p:nvPr/>
        </p:nvSpPr>
        <p:spPr>
          <a:xfrm>
            <a:off x="2522184" y="1558010"/>
            <a:ext cx="2257832" cy="520338"/>
          </a:xfrm>
          <a:prstGeom prst="rect">
            <a:avLst/>
          </a:prstGeom>
          <a:solidFill>
            <a:srgbClr val="FBE6B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Noto Sans JP"/>
              <a:ea typeface="Noto Sans JP"/>
              <a:cs typeface="Noto Sans JP"/>
              <a:sym typeface="Noto Sans JP"/>
            </a:endParaRPr>
          </a:p>
        </p:txBody>
      </p:sp>
      <p:sp>
        <p:nvSpPr>
          <p:cNvPr id="299" name="Google Shape;299;p34"/>
          <p:cNvSpPr txBox="1"/>
          <p:nvPr/>
        </p:nvSpPr>
        <p:spPr>
          <a:xfrm>
            <a:off x="2659743" y="1101474"/>
            <a:ext cx="1980000" cy="985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000"/>
              <a:buFont typeface="Arial"/>
              <a:buNone/>
            </a:pPr>
            <a:r>
              <a:rPr lang="ja" sz="2000" b="1" i="0" u="none" strike="noStrike" cap="none">
                <a:solidFill>
                  <a:schemeClr val="dk1"/>
                </a:solidFill>
                <a:latin typeface="Arial"/>
                <a:ea typeface="Arial"/>
                <a:cs typeface="Arial"/>
                <a:sym typeface="Arial"/>
              </a:rPr>
              <a:t>直　接　税</a:t>
            </a:r>
            <a:endParaRPr sz="1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ja" sz="1400" b="1" i="0" u="none" strike="noStrike" cap="none">
                <a:solidFill>
                  <a:schemeClr val="dk1"/>
                </a:solidFill>
                <a:latin typeface="Arial"/>
                <a:ea typeface="Arial"/>
                <a:cs typeface="Arial"/>
                <a:sym typeface="Arial"/>
              </a:rPr>
              <a:t>税金を納める人と</a:t>
            </a:r>
            <a:endParaRPr sz="14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ja" sz="1400" b="1" i="0" u="none" strike="noStrike" cap="none">
                <a:solidFill>
                  <a:schemeClr val="dk1"/>
                </a:solidFill>
                <a:latin typeface="Arial"/>
                <a:ea typeface="Arial"/>
                <a:cs typeface="Arial"/>
                <a:sym typeface="Arial"/>
              </a:rPr>
              <a:t>負担する人が同じ税金</a:t>
            </a:r>
            <a:endParaRPr sz="1400" b="1" i="0" u="none" strike="noStrike" cap="none">
              <a:solidFill>
                <a:srgbClr val="000000"/>
              </a:solidFill>
              <a:latin typeface="Arial"/>
              <a:ea typeface="Arial"/>
              <a:cs typeface="Arial"/>
              <a:sym typeface="Arial"/>
            </a:endParaRPr>
          </a:p>
        </p:txBody>
      </p:sp>
      <p:sp>
        <p:nvSpPr>
          <p:cNvPr id="300" name="Google Shape;300;p34"/>
          <p:cNvSpPr/>
          <p:nvPr/>
        </p:nvSpPr>
        <p:spPr>
          <a:xfrm>
            <a:off x="5990549" y="1558010"/>
            <a:ext cx="2257832" cy="520338"/>
          </a:xfrm>
          <a:prstGeom prst="rect">
            <a:avLst/>
          </a:prstGeom>
          <a:solidFill>
            <a:srgbClr val="88CE7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Noto Sans JP"/>
              <a:ea typeface="Noto Sans JP"/>
              <a:cs typeface="Noto Sans JP"/>
              <a:sym typeface="Noto Sans JP"/>
            </a:endParaRPr>
          </a:p>
        </p:txBody>
      </p:sp>
      <p:sp>
        <p:nvSpPr>
          <p:cNvPr id="301" name="Google Shape;301;p34"/>
          <p:cNvSpPr txBox="1"/>
          <p:nvPr/>
        </p:nvSpPr>
        <p:spPr>
          <a:xfrm>
            <a:off x="6039683" y="1101474"/>
            <a:ext cx="2159700" cy="9852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000"/>
              <a:buFont typeface="Arial"/>
              <a:buNone/>
            </a:pPr>
            <a:r>
              <a:rPr lang="ja" sz="2000" b="1" i="0" u="none" strike="noStrike" cap="none">
                <a:solidFill>
                  <a:schemeClr val="dk1"/>
                </a:solidFill>
                <a:latin typeface="Arial"/>
                <a:ea typeface="Arial"/>
                <a:cs typeface="Arial"/>
                <a:sym typeface="Arial"/>
              </a:rPr>
              <a:t>間　接　税</a:t>
            </a:r>
            <a:endParaRPr sz="1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ja" sz="1400" b="1" i="0" u="none" strike="noStrike" cap="none">
                <a:solidFill>
                  <a:schemeClr val="dk1"/>
                </a:solidFill>
                <a:latin typeface="Arial"/>
                <a:ea typeface="Arial"/>
                <a:cs typeface="Arial"/>
                <a:sym typeface="Arial"/>
              </a:rPr>
              <a:t>税金を納める人と</a:t>
            </a:r>
            <a:endParaRPr sz="1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ja" sz="1400" b="1" i="0" u="none" strike="noStrike" cap="none">
                <a:solidFill>
                  <a:schemeClr val="dk1"/>
                </a:solidFill>
                <a:latin typeface="Arial"/>
                <a:ea typeface="Arial"/>
                <a:cs typeface="Arial"/>
                <a:sym typeface="Arial"/>
              </a:rPr>
              <a:t>負担する人が異なる税金</a:t>
            </a:r>
            <a:endParaRPr sz="1400" b="1" i="0" u="none" strike="noStrike" cap="none">
              <a:solidFill>
                <a:srgbClr val="000000"/>
              </a:solidFill>
              <a:latin typeface="Arial"/>
              <a:ea typeface="Arial"/>
              <a:cs typeface="Arial"/>
              <a:sym typeface="Arial"/>
            </a:endParaRPr>
          </a:p>
        </p:txBody>
      </p:sp>
      <p:grpSp>
        <p:nvGrpSpPr>
          <p:cNvPr id="302" name="Google Shape;302;p34"/>
          <p:cNvGrpSpPr/>
          <p:nvPr/>
        </p:nvGrpSpPr>
        <p:grpSpPr>
          <a:xfrm>
            <a:off x="-29057" y="6108719"/>
            <a:ext cx="832606" cy="749280"/>
            <a:chOff x="-35154" y="5996310"/>
            <a:chExt cx="945432" cy="850815"/>
          </a:xfrm>
        </p:grpSpPr>
        <p:sp>
          <p:nvSpPr>
            <p:cNvPr id="303" name="Google Shape;303;p34"/>
            <p:cNvSpPr/>
            <p:nvPr/>
          </p:nvSpPr>
          <p:spPr>
            <a:xfrm rot="5400000">
              <a:off x="29731" y="6013480"/>
              <a:ext cx="803912" cy="863377"/>
            </a:xfrm>
            <a:custGeom>
              <a:avLst/>
              <a:gdLst/>
              <a:ahLst/>
              <a:cxnLst/>
              <a:rect l="l" t="t" r="r" b="b"/>
              <a:pathLst>
                <a:path w="803912" h="863377" extrusionOk="0">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4" name="Google Shape;304;p34"/>
            <p:cNvSpPr/>
            <p:nvPr/>
          </p:nvSpPr>
          <p:spPr>
            <a:xfrm rot="5400000">
              <a:off x="29731" y="5966578"/>
              <a:ext cx="850815" cy="910278"/>
            </a:xfrm>
            <a:custGeom>
              <a:avLst/>
              <a:gdLst/>
              <a:ahLst/>
              <a:cxnLst/>
              <a:rect l="l" t="t" r="r" b="b"/>
              <a:pathLst>
                <a:path w="850815" h="910278" extrusionOk="0">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5" name="Google Shape;305;p34"/>
            <p:cNvSpPr txBox="1"/>
            <p:nvPr/>
          </p:nvSpPr>
          <p:spPr>
            <a:xfrm>
              <a:off x="-35154" y="6181034"/>
              <a:ext cx="825671" cy="5847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350"/>
                <a:buFont typeface="Arial"/>
                <a:buNone/>
              </a:pPr>
              <a:r>
                <a:rPr lang="ja" sz="1350" b="1" i="0" u="none" strike="noStrike" cap="none">
                  <a:solidFill>
                    <a:srgbClr val="005BAD"/>
                  </a:solidFill>
                  <a:latin typeface="Noto Sans JP"/>
                  <a:ea typeface="Noto Sans JP"/>
                  <a:cs typeface="Noto Sans JP"/>
                  <a:sym typeface="Noto Sans JP"/>
                </a:rPr>
                <a:t>もっと</a:t>
              </a:r>
              <a:endParaRPr sz="1350" b="1" i="0" u="none" strike="noStrike" cap="none">
                <a:solidFill>
                  <a:srgbClr val="005BAD"/>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1350"/>
                <a:buFont typeface="Arial"/>
                <a:buNone/>
              </a:pPr>
              <a:r>
                <a:rPr lang="ja" sz="1350" b="1" i="0" u="none" strike="noStrike" cap="none">
                  <a:solidFill>
                    <a:srgbClr val="005BAD"/>
                  </a:solidFill>
                  <a:latin typeface="Noto Sans JP"/>
                  <a:ea typeface="Noto Sans JP"/>
                  <a:cs typeface="Noto Sans JP"/>
                  <a:sym typeface="Noto Sans JP"/>
                </a:rPr>
                <a:t>詳しく</a:t>
              </a:r>
              <a:endParaRPr sz="1350" b="1" i="0" u="none" strike="noStrike" cap="none">
                <a:solidFill>
                  <a:srgbClr val="005BAD"/>
                </a:solidFill>
                <a:latin typeface="Noto Sans JP"/>
                <a:ea typeface="Noto Sans JP"/>
                <a:cs typeface="Noto Sans JP"/>
                <a:sym typeface="Noto Sans JP"/>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8"/>
                                        </p:tgtEl>
                                        <p:attrNameLst>
                                          <p:attrName>style.visibility</p:attrName>
                                        </p:attrNameLst>
                                      </p:cBhvr>
                                      <p:to>
                                        <p:strVal val="visible"/>
                                      </p:to>
                                    </p:set>
                                    <p:animEffect transition="in" filter="fade">
                                      <p:cBhvr>
                                        <p:cTn id="7" dur="500"/>
                                        <p:tgtEl>
                                          <p:spTgt spid="288"/>
                                        </p:tgtEl>
                                      </p:cBhvr>
                                    </p:animEffect>
                                  </p:childTnLst>
                                </p:cTn>
                              </p:par>
                              <p:par>
                                <p:cTn id="8" presetID="10" presetClass="entr" presetSubtype="0" fill="hold" nodeType="withEffect">
                                  <p:stCondLst>
                                    <p:cond delay="0"/>
                                  </p:stCondLst>
                                  <p:childTnLst>
                                    <p:set>
                                      <p:cBhvr>
                                        <p:cTn id="9" dur="1" fill="hold">
                                          <p:stCondLst>
                                            <p:cond delay="0"/>
                                          </p:stCondLst>
                                        </p:cTn>
                                        <p:tgtEl>
                                          <p:spTgt spid="298"/>
                                        </p:tgtEl>
                                        <p:attrNameLst>
                                          <p:attrName>style.visibility</p:attrName>
                                        </p:attrNameLst>
                                      </p:cBhvr>
                                      <p:to>
                                        <p:strVal val="visible"/>
                                      </p:to>
                                    </p:set>
                                    <p:animEffect transition="in" filter="fade">
                                      <p:cBhvr>
                                        <p:cTn id="10" dur="500"/>
                                        <p:tgtEl>
                                          <p:spTgt spid="298"/>
                                        </p:tgtEl>
                                      </p:cBhvr>
                                    </p:animEffect>
                                  </p:childTnLst>
                                </p:cTn>
                              </p:par>
                              <p:par>
                                <p:cTn id="11" presetID="10" presetClass="entr" presetSubtype="0" fill="hold" nodeType="withEffect">
                                  <p:stCondLst>
                                    <p:cond delay="0"/>
                                  </p:stCondLst>
                                  <p:childTnLst>
                                    <p:set>
                                      <p:cBhvr>
                                        <p:cTn id="12" dur="1" fill="hold">
                                          <p:stCondLst>
                                            <p:cond delay="0"/>
                                          </p:stCondLst>
                                        </p:cTn>
                                        <p:tgtEl>
                                          <p:spTgt spid="299"/>
                                        </p:tgtEl>
                                        <p:attrNameLst>
                                          <p:attrName>style.visibility</p:attrName>
                                        </p:attrNameLst>
                                      </p:cBhvr>
                                      <p:to>
                                        <p:strVal val="visible"/>
                                      </p:to>
                                    </p:set>
                                    <p:animEffect transition="in" filter="fade">
                                      <p:cBhvr>
                                        <p:cTn id="13" dur="500"/>
                                        <p:tgtEl>
                                          <p:spTgt spid="299"/>
                                        </p:tgtEl>
                                      </p:cBhvr>
                                    </p:animEffect>
                                  </p:childTnLst>
                                </p:cTn>
                              </p:par>
                              <p:par>
                                <p:cTn id="14" presetID="10" presetClass="entr" presetSubtype="0" fill="hold" nodeType="withEffect">
                                  <p:stCondLst>
                                    <p:cond delay="0"/>
                                  </p:stCondLst>
                                  <p:childTnLst>
                                    <p:set>
                                      <p:cBhvr>
                                        <p:cTn id="15" dur="1" fill="hold">
                                          <p:stCondLst>
                                            <p:cond delay="0"/>
                                          </p:stCondLst>
                                        </p:cTn>
                                        <p:tgtEl>
                                          <p:spTgt spid="300"/>
                                        </p:tgtEl>
                                        <p:attrNameLst>
                                          <p:attrName>style.visibility</p:attrName>
                                        </p:attrNameLst>
                                      </p:cBhvr>
                                      <p:to>
                                        <p:strVal val="visible"/>
                                      </p:to>
                                    </p:set>
                                    <p:animEffect transition="in" filter="fade">
                                      <p:cBhvr>
                                        <p:cTn id="16" dur="500"/>
                                        <p:tgtEl>
                                          <p:spTgt spid="300"/>
                                        </p:tgtEl>
                                      </p:cBhvr>
                                    </p:animEffect>
                                  </p:childTnLst>
                                </p:cTn>
                              </p:par>
                              <p:par>
                                <p:cTn id="17" presetID="10" presetClass="entr" presetSubtype="0" fill="hold" nodeType="withEffect">
                                  <p:stCondLst>
                                    <p:cond delay="0"/>
                                  </p:stCondLst>
                                  <p:childTnLst>
                                    <p:set>
                                      <p:cBhvr>
                                        <p:cTn id="18" dur="1" fill="hold">
                                          <p:stCondLst>
                                            <p:cond delay="0"/>
                                          </p:stCondLst>
                                        </p:cTn>
                                        <p:tgtEl>
                                          <p:spTgt spid="301"/>
                                        </p:tgtEl>
                                        <p:attrNameLst>
                                          <p:attrName>style.visibility</p:attrName>
                                        </p:attrNameLst>
                                      </p:cBhvr>
                                      <p:to>
                                        <p:strVal val="visible"/>
                                      </p:to>
                                    </p:set>
                                    <p:animEffect transition="in" filter="fade">
                                      <p:cBhvr>
                                        <p:cTn id="19" dur="500"/>
                                        <p:tgtEl>
                                          <p:spTgt spid="301"/>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287"/>
                                        </p:tgtEl>
                                        <p:attrNameLst>
                                          <p:attrName>style.visibility</p:attrName>
                                        </p:attrNameLst>
                                      </p:cBhvr>
                                      <p:to>
                                        <p:strVal val="visible"/>
                                      </p:to>
                                    </p:set>
                                    <p:animEffect transition="in" filter="fade">
                                      <p:cBhvr>
                                        <p:cTn id="23" dur="600"/>
                                        <p:tgtEl>
                                          <p:spTgt spid="28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91"/>
                                        </p:tgtEl>
                                        <p:attrNameLst>
                                          <p:attrName>style.visibility</p:attrName>
                                        </p:attrNameLst>
                                      </p:cBhvr>
                                      <p:to>
                                        <p:strVal val="visible"/>
                                      </p:to>
                                    </p:set>
                                    <p:animEffect transition="in" filter="fade">
                                      <p:cBhvr>
                                        <p:cTn id="28" dur="600"/>
                                        <p:tgtEl>
                                          <p:spTgt spid="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grpSp>
        <p:nvGrpSpPr>
          <p:cNvPr id="311" name="Google Shape;311;p35"/>
          <p:cNvGrpSpPr/>
          <p:nvPr/>
        </p:nvGrpSpPr>
        <p:grpSpPr>
          <a:xfrm>
            <a:off x="3188676" y="2525899"/>
            <a:ext cx="5631601" cy="900000"/>
            <a:chOff x="3188676" y="2525899"/>
            <a:chExt cx="5631601" cy="900000"/>
          </a:xfrm>
        </p:grpSpPr>
        <p:grpSp>
          <p:nvGrpSpPr>
            <p:cNvPr id="312" name="Google Shape;312;p35"/>
            <p:cNvGrpSpPr/>
            <p:nvPr/>
          </p:nvGrpSpPr>
          <p:grpSpPr>
            <a:xfrm>
              <a:off x="3188676" y="2525899"/>
              <a:ext cx="5631601" cy="900000"/>
              <a:chOff x="3188676" y="2525899"/>
              <a:chExt cx="5631601" cy="900000"/>
            </a:xfrm>
          </p:grpSpPr>
          <p:sp>
            <p:nvSpPr>
              <p:cNvPr id="313" name="Google Shape;313;p35"/>
              <p:cNvSpPr/>
              <p:nvPr/>
            </p:nvSpPr>
            <p:spPr>
              <a:xfrm>
                <a:off x="3188677" y="2525899"/>
                <a:ext cx="5631600" cy="900000"/>
              </a:xfrm>
              <a:prstGeom prst="rect">
                <a:avLst/>
              </a:prstGeom>
              <a:noFill/>
              <a:ln w="12700" cap="flat" cmpd="sng">
                <a:solidFill>
                  <a:srgbClr val="005BA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4" name="Google Shape;314;p35"/>
              <p:cNvSpPr/>
              <p:nvPr/>
            </p:nvSpPr>
            <p:spPr>
              <a:xfrm>
                <a:off x="3188676" y="2525899"/>
                <a:ext cx="1262100" cy="346500"/>
              </a:xfrm>
              <a:prstGeom prst="rect">
                <a:avLst/>
              </a:prstGeom>
              <a:solidFill>
                <a:srgbClr val="005BAD"/>
              </a:solidFill>
              <a:ln>
                <a:noFill/>
              </a:ln>
            </p:spPr>
            <p:txBody>
              <a:bodyPr spcFirstLastPara="1" wrap="square" lIns="91425" tIns="36000" rIns="91425" bIns="45700" anchor="ctr" anchorCtr="0">
                <a:noAutofit/>
              </a:bodyPr>
              <a:lstStyle/>
              <a:p>
                <a:pPr marL="0" marR="0" lvl="0" indent="0" algn="ctr" rtl="0">
                  <a:lnSpc>
                    <a:spcPct val="100000"/>
                  </a:lnSpc>
                  <a:spcBef>
                    <a:spcPts val="0"/>
                  </a:spcBef>
                  <a:spcAft>
                    <a:spcPts val="0"/>
                  </a:spcAft>
                  <a:buClr>
                    <a:schemeClr val="lt1"/>
                  </a:buClr>
                  <a:buSzPts val="1600"/>
                  <a:buFont typeface="Noto Sans JP"/>
                  <a:buNone/>
                </a:pPr>
                <a:r>
                  <a:rPr lang="ja" sz="1600" b="1" i="0" u="none" strike="noStrike" cap="none">
                    <a:solidFill>
                      <a:schemeClr val="lt1"/>
                    </a:solidFill>
                    <a:latin typeface="Noto Sans JP"/>
                    <a:ea typeface="Noto Sans JP"/>
                    <a:cs typeface="Noto Sans JP"/>
                    <a:sym typeface="Noto Sans JP"/>
                  </a:rPr>
                  <a:t>税務署</a:t>
                </a:r>
                <a:endParaRPr sz="1400" b="1" i="0" u="none" strike="noStrike" cap="none">
                  <a:solidFill>
                    <a:srgbClr val="000000"/>
                  </a:solidFill>
                  <a:latin typeface="Arial"/>
                  <a:ea typeface="Arial"/>
                  <a:cs typeface="Arial"/>
                  <a:sym typeface="Arial"/>
                </a:endParaRPr>
              </a:p>
            </p:txBody>
          </p:sp>
          <p:sp>
            <p:nvSpPr>
              <p:cNvPr id="315" name="Google Shape;315;p35"/>
              <p:cNvSpPr txBox="1"/>
              <p:nvPr/>
            </p:nvSpPr>
            <p:spPr>
              <a:xfrm>
                <a:off x="3204878" y="2995835"/>
                <a:ext cx="29547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 sz="1200" b="1" i="0" u="none" strike="noStrike" cap="none">
                    <a:solidFill>
                      <a:schemeClr val="dk1"/>
                    </a:solidFill>
                    <a:latin typeface="Noto Sans JP"/>
                    <a:ea typeface="Noto Sans JP"/>
                    <a:cs typeface="Noto Sans JP"/>
                    <a:sym typeface="Noto Sans JP"/>
                  </a:rPr>
                  <a:t>納められた消費税を日本銀行に預ける。</a:t>
                </a:r>
                <a:endParaRPr sz="1400" b="1" i="0" u="none" strike="noStrike" cap="none">
                  <a:solidFill>
                    <a:srgbClr val="000000"/>
                  </a:solidFill>
                  <a:latin typeface="Arial"/>
                  <a:ea typeface="Arial"/>
                  <a:cs typeface="Arial"/>
                  <a:sym typeface="Arial"/>
                </a:endParaRPr>
              </a:p>
            </p:txBody>
          </p:sp>
        </p:grpSp>
        <p:sp>
          <p:nvSpPr>
            <p:cNvPr id="316" name="Google Shape;316;p35"/>
            <p:cNvSpPr txBox="1"/>
            <p:nvPr/>
          </p:nvSpPr>
          <p:spPr>
            <a:xfrm>
              <a:off x="4615760" y="2934128"/>
              <a:ext cx="441000" cy="169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00"/>
                <a:buFont typeface="Arial"/>
                <a:buNone/>
              </a:pPr>
              <a:r>
                <a:rPr lang="ja" sz="500" b="0" i="0" u="none" strike="noStrike" cap="none">
                  <a:solidFill>
                    <a:schemeClr val="dk1"/>
                  </a:solidFill>
                  <a:latin typeface="Noto Sans JP"/>
                  <a:ea typeface="Noto Sans JP"/>
                  <a:cs typeface="Noto Sans JP"/>
                  <a:sym typeface="Noto Sans JP"/>
                </a:rPr>
                <a:t>にっぽん</a:t>
              </a:r>
              <a:endParaRPr sz="1400" b="0" i="0" u="none" strike="noStrike" cap="none">
                <a:solidFill>
                  <a:srgbClr val="000000"/>
                </a:solidFill>
                <a:latin typeface="Arial"/>
                <a:ea typeface="Arial"/>
                <a:cs typeface="Arial"/>
                <a:sym typeface="Arial"/>
              </a:endParaRPr>
            </a:p>
          </p:txBody>
        </p:sp>
      </p:grpSp>
      <p:grpSp>
        <p:nvGrpSpPr>
          <p:cNvPr id="317" name="Google Shape;317;p35"/>
          <p:cNvGrpSpPr/>
          <p:nvPr/>
        </p:nvGrpSpPr>
        <p:grpSpPr>
          <a:xfrm>
            <a:off x="3165967" y="1070639"/>
            <a:ext cx="5654100" cy="976800"/>
            <a:chOff x="3165967" y="1070640"/>
            <a:chExt cx="5654100" cy="976800"/>
          </a:xfrm>
        </p:grpSpPr>
        <p:grpSp>
          <p:nvGrpSpPr>
            <p:cNvPr id="318" name="Google Shape;318;p35"/>
            <p:cNvGrpSpPr/>
            <p:nvPr/>
          </p:nvGrpSpPr>
          <p:grpSpPr>
            <a:xfrm>
              <a:off x="3165967" y="1070640"/>
              <a:ext cx="5654100" cy="976800"/>
              <a:chOff x="3165967" y="1065378"/>
              <a:chExt cx="5654100" cy="976800"/>
            </a:xfrm>
          </p:grpSpPr>
          <p:sp>
            <p:nvSpPr>
              <p:cNvPr id="319" name="Google Shape;319;p35"/>
              <p:cNvSpPr/>
              <p:nvPr/>
            </p:nvSpPr>
            <p:spPr>
              <a:xfrm>
                <a:off x="3165967" y="1065378"/>
                <a:ext cx="5654100" cy="976800"/>
              </a:xfrm>
              <a:prstGeom prst="rect">
                <a:avLst/>
              </a:prstGeom>
              <a:noFill/>
              <a:ln w="12700" cap="flat" cmpd="sng">
                <a:solidFill>
                  <a:srgbClr val="005BA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grpSp>
            <p:nvGrpSpPr>
              <p:cNvPr id="320" name="Google Shape;320;p35"/>
              <p:cNvGrpSpPr/>
              <p:nvPr/>
            </p:nvGrpSpPr>
            <p:grpSpPr>
              <a:xfrm>
                <a:off x="3165967" y="1066181"/>
                <a:ext cx="2378011" cy="903776"/>
                <a:chOff x="3165967" y="1066181"/>
                <a:chExt cx="2378011" cy="903776"/>
              </a:xfrm>
            </p:grpSpPr>
            <p:sp>
              <p:nvSpPr>
                <p:cNvPr id="321" name="Google Shape;321;p35"/>
                <p:cNvSpPr/>
                <p:nvPr/>
              </p:nvSpPr>
              <p:spPr>
                <a:xfrm>
                  <a:off x="3165967" y="1066181"/>
                  <a:ext cx="1262100" cy="346500"/>
                </a:xfrm>
                <a:prstGeom prst="rect">
                  <a:avLst/>
                </a:prstGeom>
                <a:solidFill>
                  <a:srgbClr val="005BAD"/>
                </a:solidFill>
                <a:ln>
                  <a:noFill/>
                </a:ln>
              </p:spPr>
              <p:txBody>
                <a:bodyPr spcFirstLastPara="1" wrap="square" lIns="91425" tIns="36000" rIns="91425" bIns="45700" anchor="ctr" anchorCtr="0">
                  <a:noAutofit/>
                </a:bodyPr>
                <a:lstStyle/>
                <a:p>
                  <a:pPr marL="0" marR="0" lvl="0" indent="0" algn="ctr" rtl="0">
                    <a:lnSpc>
                      <a:spcPct val="100000"/>
                    </a:lnSpc>
                    <a:spcBef>
                      <a:spcPts val="0"/>
                    </a:spcBef>
                    <a:spcAft>
                      <a:spcPts val="0"/>
                    </a:spcAft>
                    <a:buClr>
                      <a:schemeClr val="lt1"/>
                    </a:buClr>
                    <a:buSzPts val="1600"/>
                    <a:buFont typeface="Noto Sans JP"/>
                    <a:buNone/>
                  </a:pPr>
                  <a:r>
                    <a:rPr lang="ja" sz="1600" b="1" i="0" u="none" strike="noStrike" cap="none">
                      <a:solidFill>
                        <a:schemeClr val="lt1"/>
                      </a:solidFill>
                      <a:latin typeface="Noto Sans JP"/>
                      <a:ea typeface="Noto Sans JP"/>
                      <a:cs typeface="Noto Sans JP"/>
                      <a:sym typeface="Noto Sans JP"/>
                    </a:rPr>
                    <a:t>お店</a:t>
                  </a:r>
                  <a:endParaRPr sz="1400" b="1" i="0" u="none" strike="noStrike" cap="none">
                    <a:solidFill>
                      <a:srgbClr val="000000"/>
                    </a:solidFill>
                    <a:latin typeface="Arial"/>
                    <a:ea typeface="Arial"/>
                    <a:cs typeface="Arial"/>
                    <a:sym typeface="Arial"/>
                  </a:endParaRPr>
                </a:p>
              </p:txBody>
            </p:sp>
            <p:sp>
              <p:nvSpPr>
                <p:cNvPr id="322" name="Google Shape;322;p35"/>
                <p:cNvSpPr txBox="1"/>
                <p:nvPr/>
              </p:nvSpPr>
              <p:spPr>
                <a:xfrm>
                  <a:off x="3204878" y="1444057"/>
                  <a:ext cx="2339100" cy="525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 sz="1200" b="1" i="0" u="none" strike="noStrike" cap="none">
                      <a:solidFill>
                        <a:schemeClr val="dk1"/>
                      </a:solidFill>
                      <a:latin typeface="Noto Sans JP"/>
                      <a:ea typeface="Noto Sans JP"/>
                      <a:cs typeface="Noto Sans JP"/>
                      <a:sym typeface="Noto Sans JP"/>
                    </a:rPr>
                    <a:t>消費者から預かった</a:t>
                  </a:r>
                  <a:endParaRPr sz="1200" b="1" i="0" u="none" strike="noStrike" cap="none">
                    <a:solidFill>
                      <a:schemeClr val="dk1"/>
                    </a:solidFill>
                    <a:latin typeface="Noto Sans JP"/>
                    <a:ea typeface="Noto Sans JP"/>
                    <a:cs typeface="Noto Sans JP"/>
                    <a:sym typeface="Noto Sans JP"/>
                  </a:endParaRPr>
                </a:p>
                <a:p>
                  <a:pPr marL="0" marR="0" lvl="0" indent="0" algn="l" rtl="0">
                    <a:lnSpc>
                      <a:spcPct val="100000"/>
                    </a:lnSpc>
                    <a:spcBef>
                      <a:spcPts val="500"/>
                    </a:spcBef>
                    <a:spcAft>
                      <a:spcPts val="0"/>
                    </a:spcAft>
                    <a:buClr>
                      <a:srgbClr val="000000"/>
                    </a:buClr>
                    <a:buSzPts val="1200"/>
                    <a:buFont typeface="Arial"/>
                    <a:buNone/>
                  </a:pPr>
                  <a:r>
                    <a:rPr lang="ja" sz="1200" b="1" i="0" u="none" strike="noStrike" cap="none">
                      <a:solidFill>
                        <a:schemeClr val="dk1"/>
                      </a:solidFill>
                      <a:latin typeface="Noto Sans JP"/>
                      <a:ea typeface="Noto Sans JP"/>
                      <a:cs typeface="Noto Sans JP"/>
                      <a:sym typeface="Noto Sans JP"/>
                    </a:rPr>
                    <a:t>消費税の額を計算して納める。</a:t>
                  </a:r>
                  <a:endParaRPr sz="1100" b="1" i="0" u="none" strike="noStrike" cap="none">
                    <a:solidFill>
                      <a:schemeClr val="dk1"/>
                    </a:solidFill>
                    <a:latin typeface="Noto Sans JP"/>
                    <a:ea typeface="Noto Sans JP"/>
                    <a:cs typeface="Noto Sans JP"/>
                    <a:sym typeface="Noto Sans JP"/>
                  </a:endParaRPr>
                </a:p>
              </p:txBody>
            </p:sp>
          </p:grpSp>
        </p:grpSp>
        <p:grpSp>
          <p:nvGrpSpPr>
            <p:cNvPr id="323" name="Google Shape;323;p35"/>
            <p:cNvGrpSpPr/>
            <p:nvPr/>
          </p:nvGrpSpPr>
          <p:grpSpPr>
            <a:xfrm>
              <a:off x="5390701" y="1116218"/>
              <a:ext cx="1660010" cy="846613"/>
              <a:chOff x="5390701" y="1116218"/>
              <a:chExt cx="1660010" cy="846613"/>
            </a:xfrm>
          </p:grpSpPr>
          <p:sp>
            <p:nvSpPr>
              <p:cNvPr id="324" name="Google Shape;324;p35"/>
              <p:cNvSpPr/>
              <p:nvPr/>
            </p:nvSpPr>
            <p:spPr>
              <a:xfrm>
                <a:off x="5410911" y="1144731"/>
                <a:ext cx="1639800" cy="818100"/>
              </a:xfrm>
              <a:prstGeom prst="rect">
                <a:avLst/>
              </a:prstGeom>
              <a:solidFill>
                <a:srgbClr val="E3F2F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5" name="Google Shape;325;p35"/>
              <p:cNvSpPr txBox="1"/>
              <p:nvPr/>
            </p:nvSpPr>
            <p:spPr>
              <a:xfrm>
                <a:off x="5390701" y="1116218"/>
                <a:ext cx="9540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 sz="1200" b="1" i="0" u="none" strike="noStrike" cap="none">
                    <a:solidFill>
                      <a:srgbClr val="005BAD"/>
                    </a:solidFill>
                    <a:latin typeface="Noto Sans JP"/>
                    <a:ea typeface="Noto Sans JP"/>
                    <a:cs typeface="Noto Sans JP"/>
                    <a:sym typeface="Noto Sans JP"/>
                  </a:rPr>
                  <a:t>お店の売上</a:t>
                </a:r>
                <a:endParaRPr sz="1100" b="1" i="0" u="none" strike="noStrike" cap="none">
                  <a:solidFill>
                    <a:srgbClr val="005BAD"/>
                  </a:solidFill>
                  <a:latin typeface="Noto Sans JP"/>
                  <a:ea typeface="Noto Sans JP"/>
                  <a:cs typeface="Noto Sans JP"/>
                  <a:sym typeface="Noto Sans JP"/>
                </a:endParaRPr>
              </a:p>
            </p:txBody>
          </p:sp>
        </p:grpSp>
        <p:grpSp>
          <p:nvGrpSpPr>
            <p:cNvPr id="326" name="Google Shape;326;p35"/>
            <p:cNvGrpSpPr/>
            <p:nvPr/>
          </p:nvGrpSpPr>
          <p:grpSpPr>
            <a:xfrm>
              <a:off x="5815974" y="1457563"/>
              <a:ext cx="828407" cy="405120"/>
              <a:chOff x="2069025" y="2236872"/>
              <a:chExt cx="1000975" cy="489512"/>
            </a:xfrm>
          </p:grpSpPr>
          <p:pic>
            <p:nvPicPr>
              <p:cNvPr id="327" name="Google Shape;327;p35" descr="図形&#10;&#10;自動的に生成された説明"/>
              <p:cNvPicPr preferRelativeResize="0"/>
              <p:nvPr/>
            </p:nvPicPr>
            <p:blipFill rotWithShape="1">
              <a:blip r:embed="rId3">
                <a:alphaModFix/>
              </a:blip>
              <a:srcRect/>
              <a:stretch/>
            </p:blipFill>
            <p:spPr>
              <a:xfrm>
                <a:off x="2078852" y="2236872"/>
                <a:ext cx="991148" cy="489512"/>
              </a:xfrm>
              <a:prstGeom prst="rect">
                <a:avLst/>
              </a:prstGeom>
              <a:noFill/>
              <a:ln>
                <a:noFill/>
              </a:ln>
            </p:spPr>
          </p:pic>
          <p:sp>
            <p:nvSpPr>
              <p:cNvPr id="328" name="Google Shape;328;p35"/>
              <p:cNvSpPr txBox="1"/>
              <p:nvPr/>
            </p:nvSpPr>
            <p:spPr>
              <a:xfrm>
                <a:off x="2069025" y="2267729"/>
                <a:ext cx="991200" cy="42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 sz="1700" b="1" i="0" u="none" strike="noStrike" cap="none">
                    <a:solidFill>
                      <a:srgbClr val="FFFFFF"/>
                    </a:solidFill>
                    <a:latin typeface="Noto Sans"/>
                    <a:ea typeface="Noto Sans"/>
                    <a:cs typeface="Noto Sans"/>
                    <a:sym typeface="Noto Sans"/>
                  </a:rPr>
                  <a:t>1000</a:t>
                </a:r>
                <a:endParaRPr sz="1600" b="1" i="0" u="none" strike="noStrike" cap="none">
                  <a:solidFill>
                    <a:srgbClr val="000000"/>
                  </a:solidFill>
                  <a:latin typeface="Noto Sans"/>
                  <a:ea typeface="Noto Sans"/>
                  <a:cs typeface="Noto Sans"/>
                  <a:sym typeface="Noto Sans"/>
                </a:endParaRPr>
              </a:p>
            </p:txBody>
          </p:sp>
        </p:grpSp>
      </p:grpSp>
      <p:sp>
        <p:nvSpPr>
          <p:cNvPr id="329" name="Google Shape;329;p35"/>
          <p:cNvSpPr txBox="1"/>
          <p:nvPr/>
        </p:nvSpPr>
        <p:spPr>
          <a:xfrm>
            <a:off x="240030" y="134966"/>
            <a:ext cx="8771002"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500"/>
              <a:buFont typeface="Arial"/>
              <a:buNone/>
            </a:pPr>
            <a:r>
              <a:rPr lang="ja" sz="2500" b="1" i="0" u="none" strike="noStrike" cap="none">
                <a:solidFill>
                  <a:srgbClr val="005BAD"/>
                </a:solidFill>
                <a:latin typeface="Noto Sans JP"/>
                <a:ea typeface="Noto Sans JP"/>
                <a:cs typeface="Noto Sans JP"/>
                <a:sym typeface="Noto Sans JP"/>
              </a:rPr>
              <a:t>１</a:t>
            </a:r>
            <a:r>
              <a:rPr lang="ja" sz="2200" b="1" i="0" u="none" strike="noStrike" cap="none">
                <a:solidFill>
                  <a:srgbClr val="005BAD"/>
                </a:solidFill>
                <a:latin typeface="Noto Sans JP"/>
                <a:ea typeface="Noto Sans JP"/>
                <a:cs typeface="Noto Sans JP"/>
                <a:sym typeface="Noto Sans JP"/>
              </a:rPr>
              <a:t>. </a:t>
            </a:r>
            <a:r>
              <a:rPr lang="ja" sz="2200" b="1" i="0" u="none" strike="noStrike" cap="none">
                <a:solidFill>
                  <a:schemeClr val="dk1"/>
                </a:solidFill>
                <a:latin typeface="Noto Sans JP"/>
                <a:ea typeface="Noto Sans JP"/>
                <a:cs typeface="Noto Sans JP"/>
                <a:sym typeface="Noto Sans JP"/>
              </a:rPr>
              <a:t>生活と税金の関わりについて考えてみよう</a:t>
            </a:r>
            <a:endParaRPr sz="1400" b="0" i="0" u="none" strike="noStrike" cap="none">
              <a:solidFill>
                <a:srgbClr val="000000"/>
              </a:solidFill>
              <a:latin typeface="Arial"/>
              <a:ea typeface="Arial"/>
              <a:cs typeface="Arial"/>
              <a:sym typeface="Arial"/>
            </a:endParaRPr>
          </a:p>
        </p:txBody>
      </p:sp>
      <p:grpSp>
        <p:nvGrpSpPr>
          <p:cNvPr id="330" name="Google Shape;330;p35"/>
          <p:cNvGrpSpPr/>
          <p:nvPr/>
        </p:nvGrpSpPr>
        <p:grpSpPr>
          <a:xfrm>
            <a:off x="250825" y="1400548"/>
            <a:ext cx="2232949" cy="2601600"/>
            <a:chOff x="250825" y="1066180"/>
            <a:chExt cx="2232949" cy="2601600"/>
          </a:xfrm>
        </p:grpSpPr>
        <p:sp>
          <p:nvSpPr>
            <p:cNvPr id="331" name="Google Shape;331;p35"/>
            <p:cNvSpPr/>
            <p:nvPr/>
          </p:nvSpPr>
          <p:spPr>
            <a:xfrm>
              <a:off x="250825" y="1066180"/>
              <a:ext cx="2181600" cy="2601600"/>
            </a:xfrm>
            <a:prstGeom prst="rect">
              <a:avLst/>
            </a:prstGeom>
            <a:solidFill>
              <a:srgbClr val="D4ECF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2" name="Google Shape;332;p35"/>
            <p:cNvSpPr/>
            <p:nvPr/>
          </p:nvSpPr>
          <p:spPr>
            <a:xfrm>
              <a:off x="250825" y="1066181"/>
              <a:ext cx="2181600" cy="346500"/>
            </a:xfrm>
            <a:prstGeom prst="rect">
              <a:avLst/>
            </a:prstGeom>
            <a:solidFill>
              <a:srgbClr val="005BA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Noto Sans JP"/>
                <a:buNone/>
              </a:pPr>
              <a:r>
                <a:rPr lang="ja" sz="1600" b="1" i="0" u="none" strike="noStrike" cap="none">
                  <a:solidFill>
                    <a:schemeClr val="lt1"/>
                  </a:solidFill>
                  <a:latin typeface="Noto Sans JP"/>
                  <a:ea typeface="Noto Sans JP"/>
                  <a:cs typeface="Noto Sans JP"/>
                  <a:sym typeface="Noto Sans JP"/>
                </a:rPr>
                <a:t>消費者</a:t>
              </a:r>
              <a:endParaRPr sz="1400" b="1" i="0" u="none" strike="noStrike" cap="none">
                <a:solidFill>
                  <a:srgbClr val="000000"/>
                </a:solidFill>
                <a:latin typeface="Arial"/>
                <a:ea typeface="Arial"/>
                <a:cs typeface="Arial"/>
                <a:sym typeface="Arial"/>
              </a:endParaRPr>
            </a:p>
          </p:txBody>
        </p:sp>
        <p:sp>
          <p:nvSpPr>
            <p:cNvPr id="333" name="Google Shape;333;p35"/>
            <p:cNvSpPr txBox="1"/>
            <p:nvPr/>
          </p:nvSpPr>
          <p:spPr>
            <a:xfrm>
              <a:off x="289874" y="2896382"/>
              <a:ext cx="2193900" cy="6681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1200"/>
                <a:buFont typeface="Arial"/>
                <a:buNone/>
              </a:pPr>
              <a:r>
                <a:rPr lang="ja" sz="1200" b="1" i="0" u="none" strike="noStrike" cap="none">
                  <a:solidFill>
                    <a:schemeClr val="dk1"/>
                  </a:solidFill>
                  <a:latin typeface="Noto Sans JP"/>
                  <a:ea typeface="Noto Sans JP"/>
                  <a:cs typeface="Noto Sans JP"/>
                  <a:sym typeface="Noto Sans JP"/>
                </a:rPr>
                <a:t>品物の金額1,000円と一緒に</a:t>
              </a:r>
              <a:endParaRPr sz="1200" b="1" i="0" u="none" strike="noStrike" cap="none">
                <a:solidFill>
                  <a:schemeClr val="dk1"/>
                </a:solidFill>
                <a:latin typeface="Noto Sans JP"/>
                <a:ea typeface="Noto Sans JP"/>
                <a:cs typeface="Noto Sans JP"/>
                <a:sym typeface="Noto Sans JP"/>
              </a:endParaRPr>
            </a:p>
            <a:p>
              <a:pPr marL="0" marR="0" lvl="0" indent="0" algn="l" rtl="0">
                <a:lnSpc>
                  <a:spcPct val="110000"/>
                </a:lnSpc>
                <a:spcBef>
                  <a:spcPts val="0"/>
                </a:spcBef>
                <a:spcAft>
                  <a:spcPts val="0"/>
                </a:spcAft>
                <a:buClr>
                  <a:srgbClr val="000000"/>
                </a:buClr>
                <a:buSzPts val="1200"/>
                <a:buFont typeface="Arial"/>
                <a:buNone/>
              </a:pPr>
              <a:r>
                <a:rPr lang="ja" sz="1200" b="1" i="0" u="none" strike="noStrike" cap="none">
                  <a:solidFill>
                    <a:schemeClr val="dk1"/>
                  </a:solidFill>
                  <a:latin typeface="Noto Sans JP"/>
                  <a:ea typeface="Noto Sans JP"/>
                  <a:cs typeface="Noto Sans JP"/>
                  <a:sym typeface="Noto Sans JP"/>
                </a:rPr>
                <a:t>消費税100円を支払う。</a:t>
              </a:r>
              <a:endParaRPr sz="1200" b="1" i="0" u="none" strike="noStrike" cap="none">
                <a:solidFill>
                  <a:schemeClr val="dk1"/>
                </a:solidFill>
                <a:latin typeface="Noto Sans JP"/>
                <a:ea typeface="Noto Sans JP"/>
                <a:cs typeface="Noto Sans JP"/>
                <a:sym typeface="Noto Sans JP"/>
              </a:endParaRPr>
            </a:p>
            <a:p>
              <a:pPr marL="0" marR="0" lvl="0" indent="0" algn="l" rtl="0">
                <a:lnSpc>
                  <a:spcPct val="110000"/>
                </a:lnSpc>
                <a:spcBef>
                  <a:spcPts val="0"/>
                </a:spcBef>
                <a:spcAft>
                  <a:spcPts val="0"/>
                </a:spcAft>
                <a:buClr>
                  <a:srgbClr val="000000"/>
                </a:buClr>
                <a:buSzPts val="1100"/>
                <a:buFont typeface="Arial"/>
                <a:buNone/>
              </a:pPr>
              <a:r>
                <a:rPr lang="ja" sz="1100" b="1" i="0" u="none" strike="noStrike" cap="none">
                  <a:solidFill>
                    <a:schemeClr val="dk1"/>
                  </a:solidFill>
                  <a:latin typeface="Noto Sans JP"/>
                  <a:ea typeface="Noto Sans JP"/>
                  <a:cs typeface="Noto Sans JP"/>
                  <a:sym typeface="Noto Sans JP"/>
                </a:rPr>
                <a:t>(消費税を負担する)</a:t>
              </a:r>
              <a:endParaRPr sz="1100" b="1" i="0" u="none" strike="noStrike" cap="none">
                <a:solidFill>
                  <a:schemeClr val="dk1"/>
                </a:solidFill>
                <a:latin typeface="Noto Sans JP"/>
                <a:ea typeface="Noto Sans JP"/>
                <a:cs typeface="Noto Sans JP"/>
                <a:sym typeface="Noto Sans JP"/>
              </a:endParaRPr>
            </a:p>
          </p:txBody>
        </p:sp>
        <p:pic>
          <p:nvPicPr>
            <p:cNvPr id="334" name="Google Shape;334;p35"/>
            <p:cNvPicPr preferRelativeResize="0"/>
            <p:nvPr/>
          </p:nvPicPr>
          <p:blipFill rotWithShape="1">
            <a:blip r:embed="rId4">
              <a:alphaModFix/>
            </a:blip>
            <a:srcRect/>
            <a:stretch/>
          </p:blipFill>
          <p:spPr>
            <a:xfrm>
              <a:off x="925141" y="1498016"/>
              <a:ext cx="1042898" cy="1362795"/>
            </a:xfrm>
            <a:prstGeom prst="rect">
              <a:avLst/>
            </a:prstGeom>
            <a:noFill/>
            <a:ln>
              <a:noFill/>
            </a:ln>
          </p:spPr>
        </p:pic>
      </p:grpSp>
      <p:sp>
        <p:nvSpPr>
          <p:cNvPr id="335" name="Google Shape;335;p35"/>
          <p:cNvSpPr txBox="1">
            <a:spLocks noGrp="1"/>
          </p:cNvSpPr>
          <p:nvPr>
            <p:ph type="sldNum" idx="12"/>
          </p:nvPr>
        </p:nvSpPr>
        <p:spPr>
          <a:xfrm>
            <a:off x="8769893" y="6443281"/>
            <a:ext cx="374100" cy="298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altLang="ja"/>
              <a:t>4</a:t>
            </a:fld>
            <a:endParaRPr/>
          </a:p>
        </p:txBody>
      </p:sp>
      <p:pic>
        <p:nvPicPr>
          <p:cNvPr id="336" name="Google Shape;336;p35"/>
          <p:cNvPicPr preferRelativeResize="0"/>
          <p:nvPr/>
        </p:nvPicPr>
        <p:blipFill rotWithShape="1">
          <a:blip r:embed="rId5">
            <a:alphaModFix/>
          </a:blip>
          <a:srcRect/>
          <a:stretch/>
        </p:blipFill>
        <p:spPr>
          <a:xfrm>
            <a:off x="230063" y="5106433"/>
            <a:ext cx="1308244" cy="1515967"/>
          </a:xfrm>
          <a:prstGeom prst="rect">
            <a:avLst/>
          </a:prstGeom>
          <a:noFill/>
          <a:ln>
            <a:noFill/>
          </a:ln>
        </p:spPr>
      </p:pic>
      <p:sp>
        <p:nvSpPr>
          <p:cNvPr id="337" name="Google Shape;337;p35"/>
          <p:cNvSpPr/>
          <p:nvPr/>
        </p:nvSpPr>
        <p:spPr>
          <a:xfrm>
            <a:off x="5919612" y="2092545"/>
            <a:ext cx="259800" cy="390600"/>
          </a:xfrm>
          <a:prstGeom prst="downArrow">
            <a:avLst>
              <a:gd name="adj1" fmla="val 50000"/>
              <a:gd name="adj2" fmla="val 50000"/>
            </a:avLst>
          </a:prstGeom>
          <a:solidFill>
            <a:srgbClr val="005BA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8" name="Google Shape;338;p35"/>
          <p:cNvSpPr/>
          <p:nvPr/>
        </p:nvSpPr>
        <p:spPr>
          <a:xfrm>
            <a:off x="2510313" y="1420637"/>
            <a:ext cx="592800" cy="279900"/>
          </a:xfrm>
          <a:prstGeom prst="rightArrow">
            <a:avLst>
              <a:gd name="adj1" fmla="val 46058"/>
              <a:gd name="adj2" fmla="val 49840"/>
            </a:avLst>
          </a:prstGeom>
          <a:solidFill>
            <a:srgbClr val="005BA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9" name="Google Shape;339;p35"/>
          <p:cNvSpPr/>
          <p:nvPr/>
        </p:nvSpPr>
        <p:spPr>
          <a:xfrm rot="10800000">
            <a:off x="5916573" y="3468708"/>
            <a:ext cx="265800" cy="419100"/>
          </a:xfrm>
          <a:prstGeom prst="upArrow">
            <a:avLst>
              <a:gd name="adj1" fmla="val 55085"/>
              <a:gd name="adj2" fmla="val 55021"/>
            </a:avLst>
          </a:prstGeom>
          <a:solidFill>
            <a:srgbClr val="005BA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40" name="Google Shape;340;p35"/>
          <p:cNvGrpSpPr/>
          <p:nvPr/>
        </p:nvGrpSpPr>
        <p:grpSpPr>
          <a:xfrm>
            <a:off x="3188713" y="3882453"/>
            <a:ext cx="5631502" cy="927245"/>
            <a:chOff x="3188676" y="3882453"/>
            <a:chExt cx="5775900" cy="927245"/>
          </a:xfrm>
        </p:grpSpPr>
        <p:sp>
          <p:nvSpPr>
            <p:cNvPr id="341" name="Google Shape;341;p35"/>
            <p:cNvSpPr/>
            <p:nvPr/>
          </p:nvSpPr>
          <p:spPr>
            <a:xfrm>
              <a:off x="3188676" y="3909698"/>
              <a:ext cx="5775900" cy="900000"/>
            </a:xfrm>
            <a:prstGeom prst="rect">
              <a:avLst/>
            </a:prstGeom>
            <a:noFill/>
            <a:ln w="12700" cap="flat" cmpd="sng">
              <a:solidFill>
                <a:srgbClr val="005BA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2" name="Google Shape;342;p35"/>
            <p:cNvSpPr/>
            <p:nvPr/>
          </p:nvSpPr>
          <p:spPr>
            <a:xfrm>
              <a:off x="3188676" y="3909698"/>
              <a:ext cx="1262100" cy="346500"/>
            </a:xfrm>
            <a:prstGeom prst="rect">
              <a:avLst/>
            </a:prstGeom>
            <a:solidFill>
              <a:srgbClr val="005BAD"/>
            </a:solidFill>
            <a:ln>
              <a:noFill/>
            </a:ln>
          </p:spPr>
          <p:txBody>
            <a:bodyPr spcFirstLastPara="1" wrap="square" lIns="91425" tIns="72000" rIns="91425" bIns="45700" anchor="ctr" anchorCtr="0">
              <a:noAutofit/>
            </a:bodyPr>
            <a:lstStyle/>
            <a:p>
              <a:pPr marL="0" marR="0" lvl="0" indent="0" algn="ctr" rtl="0">
                <a:lnSpc>
                  <a:spcPct val="100000"/>
                </a:lnSpc>
                <a:spcBef>
                  <a:spcPts val="0"/>
                </a:spcBef>
                <a:spcAft>
                  <a:spcPts val="0"/>
                </a:spcAft>
                <a:buClr>
                  <a:schemeClr val="lt1"/>
                </a:buClr>
                <a:buSzPts val="1600"/>
                <a:buFont typeface="Noto Sans JP"/>
                <a:buNone/>
              </a:pPr>
              <a:r>
                <a:rPr lang="ja" sz="1600" b="1" i="0" u="none" strike="noStrike" cap="none">
                  <a:solidFill>
                    <a:schemeClr val="lt1"/>
                  </a:solidFill>
                  <a:latin typeface="Noto Sans JP"/>
                  <a:ea typeface="Noto Sans JP"/>
                  <a:cs typeface="Noto Sans JP"/>
                  <a:sym typeface="Noto Sans JP"/>
                </a:rPr>
                <a:t>日本銀行</a:t>
              </a:r>
              <a:endParaRPr sz="1400" b="1" i="0" u="none" strike="noStrike" cap="none">
                <a:solidFill>
                  <a:srgbClr val="000000"/>
                </a:solidFill>
                <a:latin typeface="Arial"/>
                <a:ea typeface="Arial"/>
                <a:cs typeface="Arial"/>
                <a:sym typeface="Arial"/>
              </a:endParaRPr>
            </a:p>
          </p:txBody>
        </p:sp>
        <p:sp>
          <p:nvSpPr>
            <p:cNvPr id="343" name="Google Shape;343;p35"/>
            <p:cNvSpPr txBox="1"/>
            <p:nvPr/>
          </p:nvSpPr>
          <p:spPr>
            <a:xfrm>
              <a:off x="3204878" y="4386091"/>
              <a:ext cx="41091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 sz="1200" b="1" i="0" u="none" strike="noStrike" cap="none">
                  <a:solidFill>
                    <a:schemeClr val="dk1"/>
                  </a:solidFill>
                  <a:latin typeface="Noto Sans JP"/>
                  <a:ea typeface="Noto Sans JP"/>
                  <a:cs typeface="Noto Sans JP"/>
                  <a:sym typeface="Noto Sans JP"/>
                </a:rPr>
                <a:t>預けられた消費税を国のお金 </a:t>
              </a:r>
              <a:r>
                <a:rPr lang="ja" sz="1100" b="1" i="0" u="none" strike="noStrike" cap="none">
                  <a:solidFill>
                    <a:schemeClr val="dk1"/>
                  </a:solidFill>
                  <a:latin typeface="Noto Sans JP"/>
                  <a:ea typeface="Noto Sans JP"/>
                  <a:cs typeface="Noto Sans JP"/>
                  <a:sym typeface="Noto Sans JP"/>
                </a:rPr>
                <a:t>(国庫金)</a:t>
              </a:r>
              <a:r>
                <a:rPr lang="ja" sz="1200" b="1" i="0" u="none" strike="noStrike" cap="none">
                  <a:solidFill>
                    <a:schemeClr val="dk1"/>
                  </a:solidFill>
                  <a:latin typeface="Noto Sans JP"/>
                  <a:ea typeface="Noto Sans JP"/>
                  <a:cs typeface="Noto Sans JP"/>
                  <a:sym typeface="Noto Sans JP"/>
                </a:rPr>
                <a:t> として保管する。</a:t>
              </a:r>
              <a:endParaRPr sz="1200" b="1" i="0" u="none" strike="noStrike" cap="none">
                <a:solidFill>
                  <a:schemeClr val="dk1"/>
                </a:solidFill>
                <a:latin typeface="Noto Sans JP"/>
                <a:ea typeface="Noto Sans JP"/>
                <a:cs typeface="Noto Sans JP"/>
                <a:sym typeface="Noto Sans JP"/>
              </a:endParaRPr>
            </a:p>
          </p:txBody>
        </p:sp>
        <p:sp>
          <p:nvSpPr>
            <p:cNvPr id="344" name="Google Shape;344;p35"/>
            <p:cNvSpPr/>
            <p:nvPr/>
          </p:nvSpPr>
          <p:spPr>
            <a:xfrm>
              <a:off x="3405568" y="3882453"/>
              <a:ext cx="452400" cy="169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500"/>
                <a:buFont typeface="Arial"/>
                <a:buNone/>
              </a:pPr>
              <a:r>
                <a:rPr lang="ja" sz="500" b="0" i="0" u="none" strike="noStrike" cap="none">
                  <a:solidFill>
                    <a:schemeClr val="lt1"/>
                  </a:solidFill>
                  <a:latin typeface="Noto Sans JP"/>
                  <a:ea typeface="Noto Sans JP"/>
                  <a:cs typeface="Noto Sans JP"/>
                  <a:sym typeface="Noto Sans JP"/>
                </a:rPr>
                <a:t>にっぽん</a:t>
              </a:r>
              <a:endParaRPr sz="1400" b="0" i="0" u="none" strike="noStrike" cap="none">
                <a:solidFill>
                  <a:srgbClr val="000000"/>
                </a:solidFill>
                <a:latin typeface="Arial"/>
                <a:ea typeface="Arial"/>
                <a:cs typeface="Arial"/>
                <a:sym typeface="Arial"/>
              </a:endParaRPr>
            </a:p>
          </p:txBody>
        </p:sp>
      </p:grpSp>
      <p:sp>
        <p:nvSpPr>
          <p:cNvPr id="345" name="Google Shape;345;p35"/>
          <p:cNvSpPr/>
          <p:nvPr/>
        </p:nvSpPr>
        <p:spPr>
          <a:xfrm rot="10800000">
            <a:off x="4543544" y="4870436"/>
            <a:ext cx="298500" cy="579000"/>
          </a:xfrm>
          <a:prstGeom prst="upArrow">
            <a:avLst>
              <a:gd name="adj1" fmla="val 59510"/>
              <a:gd name="adj2" fmla="val 46830"/>
            </a:avLst>
          </a:prstGeom>
          <a:solidFill>
            <a:srgbClr val="005BA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46" name="Google Shape;346;p35"/>
          <p:cNvGrpSpPr/>
          <p:nvPr/>
        </p:nvGrpSpPr>
        <p:grpSpPr>
          <a:xfrm>
            <a:off x="3544755" y="4870455"/>
            <a:ext cx="891733" cy="519600"/>
            <a:chOff x="3544755" y="4870455"/>
            <a:chExt cx="891733" cy="519600"/>
          </a:xfrm>
        </p:grpSpPr>
        <p:sp>
          <p:nvSpPr>
            <p:cNvPr id="347" name="Google Shape;347;p35"/>
            <p:cNvSpPr/>
            <p:nvPr/>
          </p:nvSpPr>
          <p:spPr>
            <a:xfrm>
              <a:off x="3544755" y="4870455"/>
              <a:ext cx="863700" cy="519600"/>
            </a:xfrm>
            <a:prstGeom prst="ellipse">
              <a:avLst/>
            </a:prstGeom>
            <a:solidFill>
              <a:srgbClr val="E3F2F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48" name="Google Shape;348;p35"/>
            <p:cNvPicPr preferRelativeResize="0"/>
            <p:nvPr/>
          </p:nvPicPr>
          <p:blipFill rotWithShape="1">
            <a:blip r:embed="rId6">
              <a:alphaModFix/>
            </a:blip>
            <a:srcRect/>
            <a:stretch/>
          </p:blipFill>
          <p:spPr>
            <a:xfrm>
              <a:off x="3638286" y="4943421"/>
              <a:ext cx="373627" cy="373627"/>
            </a:xfrm>
            <a:prstGeom prst="rect">
              <a:avLst/>
            </a:prstGeom>
            <a:noFill/>
            <a:ln>
              <a:noFill/>
            </a:ln>
          </p:spPr>
        </p:pic>
        <p:pic>
          <p:nvPicPr>
            <p:cNvPr id="349" name="Google Shape;349;p35"/>
            <p:cNvPicPr preferRelativeResize="0"/>
            <p:nvPr/>
          </p:nvPicPr>
          <p:blipFill rotWithShape="1">
            <a:blip r:embed="rId6">
              <a:alphaModFix/>
            </a:blip>
            <a:srcRect/>
            <a:stretch/>
          </p:blipFill>
          <p:spPr>
            <a:xfrm>
              <a:off x="3773244" y="4943421"/>
              <a:ext cx="373627" cy="373627"/>
            </a:xfrm>
            <a:prstGeom prst="rect">
              <a:avLst/>
            </a:prstGeom>
            <a:noFill/>
            <a:ln>
              <a:noFill/>
            </a:ln>
          </p:spPr>
        </p:pic>
        <p:pic>
          <p:nvPicPr>
            <p:cNvPr id="350" name="Google Shape;350;p35"/>
            <p:cNvPicPr preferRelativeResize="0"/>
            <p:nvPr/>
          </p:nvPicPr>
          <p:blipFill rotWithShape="1">
            <a:blip r:embed="rId7">
              <a:alphaModFix/>
            </a:blip>
            <a:srcRect/>
            <a:stretch/>
          </p:blipFill>
          <p:spPr>
            <a:xfrm>
              <a:off x="3941433" y="4944063"/>
              <a:ext cx="373627" cy="372343"/>
            </a:xfrm>
            <a:prstGeom prst="rect">
              <a:avLst/>
            </a:prstGeom>
            <a:noFill/>
            <a:ln>
              <a:noFill/>
            </a:ln>
          </p:spPr>
        </p:pic>
        <p:sp>
          <p:nvSpPr>
            <p:cNvPr id="351" name="Google Shape;351;p35"/>
            <p:cNvSpPr txBox="1"/>
            <p:nvPr/>
          </p:nvSpPr>
          <p:spPr>
            <a:xfrm>
              <a:off x="3572788" y="4963375"/>
              <a:ext cx="863700" cy="338700"/>
            </a:xfrm>
            <a:prstGeom prst="rect">
              <a:avLst/>
            </a:prstGeom>
            <a:noFill/>
            <a:ln>
              <a:noFill/>
            </a:ln>
            <a:effectLst>
              <a:outerShdw blurRad="57150" dist="19050" dir="5400000" algn="bl" rotWithShape="0">
                <a:srgbClr val="000000"/>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ja" sz="1600" b="1" i="0" u="none" strike="noStrike" cap="none">
                  <a:solidFill>
                    <a:schemeClr val="lt1"/>
                  </a:solidFill>
                  <a:latin typeface="Noto Sans JP"/>
                  <a:ea typeface="Noto Sans JP"/>
                  <a:cs typeface="Noto Sans JP"/>
                  <a:sym typeface="Noto Sans JP"/>
                </a:rPr>
                <a:t>78円</a:t>
              </a:r>
              <a:endParaRPr sz="1400" b="0" i="0" u="none" strike="noStrike" cap="none">
                <a:solidFill>
                  <a:srgbClr val="000000"/>
                </a:solidFill>
                <a:latin typeface="Arial"/>
                <a:ea typeface="Arial"/>
                <a:cs typeface="Arial"/>
                <a:sym typeface="Arial"/>
              </a:endParaRPr>
            </a:p>
          </p:txBody>
        </p:sp>
      </p:grpSp>
      <p:grpSp>
        <p:nvGrpSpPr>
          <p:cNvPr id="352" name="Google Shape;352;p35"/>
          <p:cNvGrpSpPr/>
          <p:nvPr/>
        </p:nvGrpSpPr>
        <p:grpSpPr>
          <a:xfrm>
            <a:off x="6741856" y="4870455"/>
            <a:ext cx="979116" cy="519600"/>
            <a:chOff x="6741856" y="4870455"/>
            <a:chExt cx="979116" cy="519600"/>
          </a:xfrm>
        </p:grpSpPr>
        <p:sp>
          <p:nvSpPr>
            <p:cNvPr id="353" name="Google Shape;353;p35"/>
            <p:cNvSpPr/>
            <p:nvPr/>
          </p:nvSpPr>
          <p:spPr>
            <a:xfrm>
              <a:off x="6741856" y="4870455"/>
              <a:ext cx="863700" cy="519600"/>
            </a:xfrm>
            <a:prstGeom prst="ellipse">
              <a:avLst/>
            </a:prstGeom>
            <a:solidFill>
              <a:srgbClr val="E3F2F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54" name="Google Shape;354;p35"/>
            <p:cNvGrpSpPr/>
            <p:nvPr/>
          </p:nvGrpSpPr>
          <p:grpSpPr>
            <a:xfrm>
              <a:off x="6778972" y="4943421"/>
              <a:ext cx="942000" cy="373627"/>
              <a:chOff x="6778972" y="4943421"/>
              <a:chExt cx="942000" cy="373627"/>
            </a:xfrm>
          </p:grpSpPr>
          <p:pic>
            <p:nvPicPr>
              <p:cNvPr id="355" name="Google Shape;355;p35"/>
              <p:cNvPicPr preferRelativeResize="0"/>
              <p:nvPr/>
            </p:nvPicPr>
            <p:blipFill rotWithShape="1">
              <a:blip r:embed="rId6">
                <a:alphaModFix/>
              </a:blip>
              <a:srcRect/>
              <a:stretch/>
            </p:blipFill>
            <p:spPr>
              <a:xfrm>
                <a:off x="6842206" y="4943421"/>
                <a:ext cx="373627" cy="373627"/>
              </a:xfrm>
              <a:prstGeom prst="rect">
                <a:avLst/>
              </a:prstGeom>
              <a:noFill/>
              <a:ln>
                <a:noFill/>
              </a:ln>
            </p:spPr>
          </p:pic>
          <p:pic>
            <p:nvPicPr>
              <p:cNvPr id="356" name="Google Shape;356;p35"/>
              <p:cNvPicPr preferRelativeResize="0"/>
              <p:nvPr/>
            </p:nvPicPr>
            <p:blipFill rotWithShape="1">
              <a:blip r:embed="rId7">
                <a:alphaModFix/>
              </a:blip>
              <a:srcRect/>
              <a:stretch/>
            </p:blipFill>
            <p:spPr>
              <a:xfrm>
                <a:off x="6977164" y="4944063"/>
                <a:ext cx="373627" cy="372343"/>
              </a:xfrm>
              <a:prstGeom prst="rect">
                <a:avLst/>
              </a:prstGeom>
              <a:noFill/>
              <a:ln>
                <a:noFill/>
              </a:ln>
            </p:spPr>
          </p:pic>
          <p:pic>
            <p:nvPicPr>
              <p:cNvPr id="357" name="Google Shape;357;p35"/>
              <p:cNvPicPr preferRelativeResize="0"/>
              <p:nvPr/>
            </p:nvPicPr>
            <p:blipFill rotWithShape="1">
              <a:blip r:embed="rId7">
                <a:alphaModFix/>
              </a:blip>
              <a:srcRect/>
              <a:stretch/>
            </p:blipFill>
            <p:spPr>
              <a:xfrm>
                <a:off x="7145353" y="4944063"/>
                <a:ext cx="373627" cy="372343"/>
              </a:xfrm>
              <a:prstGeom prst="rect">
                <a:avLst/>
              </a:prstGeom>
              <a:noFill/>
              <a:ln>
                <a:noFill/>
              </a:ln>
            </p:spPr>
          </p:pic>
          <p:sp>
            <p:nvSpPr>
              <p:cNvPr id="358" name="Google Shape;358;p35"/>
              <p:cNvSpPr txBox="1"/>
              <p:nvPr/>
            </p:nvSpPr>
            <p:spPr>
              <a:xfrm>
                <a:off x="6778972" y="4954125"/>
                <a:ext cx="942000" cy="338700"/>
              </a:xfrm>
              <a:prstGeom prst="rect">
                <a:avLst/>
              </a:prstGeom>
              <a:noFill/>
              <a:ln>
                <a:noFill/>
              </a:ln>
              <a:effectLst>
                <a:outerShdw blurRad="57150" dist="19050" dir="5400000" algn="bl" rotWithShape="0">
                  <a:srgbClr val="000000"/>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ja" sz="1600" b="1" i="0" u="none" strike="noStrike" cap="none">
                    <a:solidFill>
                      <a:schemeClr val="lt1"/>
                    </a:solidFill>
                    <a:latin typeface="Noto Sans JP"/>
                    <a:ea typeface="Noto Sans JP"/>
                    <a:cs typeface="Noto Sans JP"/>
                    <a:sym typeface="Noto Sans JP"/>
                  </a:rPr>
                  <a:t>22円</a:t>
                </a:r>
                <a:endParaRPr sz="1400" b="0" i="0" u="none" strike="noStrike" cap="none">
                  <a:solidFill>
                    <a:srgbClr val="000000"/>
                  </a:solidFill>
                  <a:latin typeface="Arial"/>
                  <a:ea typeface="Arial"/>
                  <a:cs typeface="Arial"/>
                  <a:sym typeface="Arial"/>
                </a:endParaRPr>
              </a:p>
            </p:txBody>
          </p:sp>
        </p:grpSp>
      </p:grpSp>
      <p:grpSp>
        <p:nvGrpSpPr>
          <p:cNvPr id="359" name="Google Shape;359;p35"/>
          <p:cNvGrpSpPr/>
          <p:nvPr/>
        </p:nvGrpSpPr>
        <p:grpSpPr>
          <a:xfrm>
            <a:off x="3188676" y="5493830"/>
            <a:ext cx="2823600" cy="815468"/>
            <a:chOff x="3188676" y="5493830"/>
            <a:chExt cx="2823600" cy="815468"/>
          </a:xfrm>
        </p:grpSpPr>
        <p:sp>
          <p:nvSpPr>
            <p:cNvPr id="360" name="Google Shape;360;p35"/>
            <p:cNvSpPr/>
            <p:nvPr/>
          </p:nvSpPr>
          <p:spPr>
            <a:xfrm>
              <a:off x="3188676" y="5494198"/>
              <a:ext cx="2823600" cy="815100"/>
            </a:xfrm>
            <a:prstGeom prst="rect">
              <a:avLst/>
            </a:prstGeom>
            <a:noFill/>
            <a:ln w="12700" cap="flat" cmpd="sng">
              <a:solidFill>
                <a:srgbClr val="005BA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1" name="Google Shape;361;p35"/>
            <p:cNvSpPr/>
            <p:nvPr/>
          </p:nvSpPr>
          <p:spPr>
            <a:xfrm>
              <a:off x="3188676" y="5493830"/>
              <a:ext cx="2823600" cy="346500"/>
            </a:xfrm>
            <a:prstGeom prst="rect">
              <a:avLst/>
            </a:prstGeom>
            <a:solidFill>
              <a:srgbClr val="005BAD"/>
            </a:solidFill>
            <a:ln>
              <a:noFill/>
            </a:ln>
          </p:spPr>
          <p:txBody>
            <a:bodyPr spcFirstLastPara="1" wrap="square" lIns="91425" tIns="36000" rIns="91425" bIns="45700" anchor="ctr" anchorCtr="0">
              <a:noAutofit/>
            </a:bodyPr>
            <a:lstStyle/>
            <a:p>
              <a:pPr marL="0" marR="0" lvl="0" indent="0" algn="ctr" rtl="0">
                <a:lnSpc>
                  <a:spcPct val="100000"/>
                </a:lnSpc>
                <a:spcBef>
                  <a:spcPts val="0"/>
                </a:spcBef>
                <a:spcAft>
                  <a:spcPts val="0"/>
                </a:spcAft>
                <a:buClr>
                  <a:schemeClr val="lt1"/>
                </a:buClr>
                <a:buSzPts val="1600"/>
                <a:buFont typeface="Noto Sans JP"/>
                <a:buNone/>
              </a:pPr>
              <a:r>
                <a:rPr lang="ja" sz="1600" b="1" i="0" u="none" strike="noStrike" cap="none">
                  <a:solidFill>
                    <a:schemeClr val="lt1"/>
                  </a:solidFill>
                  <a:latin typeface="Noto Sans JP"/>
                  <a:ea typeface="Noto Sans JP"/>
                  <a:cs typeface="Noto Sans JP"/>
                  <a:sym typeface="Noto Sans JP"/>
                </a:rPr>
                <a:t>国（国税）</a:t>
              </a:r>
              <a:endParaRPr sz="1600" b="1" i="0" u="none" strike="noStrike" cap="none">
                <a:solidFill>
                  <a:schemeClr val="lt1"/>
                </a:solidFill>
                <a:latin typeface="Noto Sans JP"/>
                <a:ea typeface="Noto Sans JP"/>
                <a:cs typeface="Noto Sans JP"/>
                <a:sym typeface="Noto Sans JP"/>
              </a:endParaRPr>
            </a:p>
          </p:txBody>
        </p:sp>
        <p:sp>
          <p:nvSpPr>
            <p:cNvPr id="362" name="Google Shape;362;p35"/>
            <p:cNvSpPr txBox="1"/>
            <p:nvPr/>
          </p:nvSpPr>
          <p:spPr>
            <a:xfrm>
              <a:off x="4163846" y="5920259"/>
              <a:ext cx="9027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 sz="1400" b="1" i="0" u="none" strike="noStrike" cap="none">
                  <a:solidFill>
                    <a:schemeClr val="dk1"/>
                  </a:solidFill>
                  <a:latin typeface="Noto Sans JP"/>
                  <a:ea typeface="Noto Sans JP"/>
                  <a:cs typeface="Noto Sans JP"/>
                  <a:sym typeface="Noto Sans JP"/>
                </a:rPr>
                <a:t>７.８％</a:t>
              </a:r>
              <a:endParaRPr sz="1400" b="1" i="0" u="none" strike="noStrike" cap="none">
                <a:solidFill>
                  <a:schemeClr val="dk1"/>
                </a:solidFill>
                <a:latin typeface="Noto Sans JP"/>
                <a:ea typeface="Noto Sans JP"/>
                <a:cs typeface="Noto Sans JP"/>
                <a:sym typeface="Noto Sans JP"/>
              </a:endParaRPr>
            </a:p>
          </p:txBody>
        </p:sp>
      </p:grpSp>
      <p:grpSp>
        <p:nvGrpSpPr>
          <p:cNvPr id="363" name="Google Shape;363;p35"/>
          <p:cNvGrpSpPr/>
          <p:nvPr/>
        </p:nvGrpSpPr>
        <p:grpSpPr>
          <a:xfrm>
            <a:off x="6213137" y="5493830"/>
            <a:ext cx="2751600" cy="815468"/>
            <a:chOff x="6213137" y="5493830"/>
            <a:chExt cx="2751600" cy="815468"/>
          </a:xfrm>
        </p:grpSpPr>
        <p:sp>
          <p:nvSpPr>
            <p:cNvPr id="364" name="Google Shape;364;p35"/>
            <p:cNvSpPr/>
            <p:nvPr/>
          </p:nvSpPr>
          <p:spPr>
            <a:xfrm>
              <a:off x="6213137" y="5494198"/>
              <a:ext cx="2751600" cy="815100"/>
            </a:xfrm>
            <a:prstGeom prst="rect">
              <a:avLst/>
            </a:prstGeom>
            <a:noFill/>
            <a:ln w="12700" cap="flat" cmpd="sng">
              <a:solidFill>
                <a:srgbClr val="005BA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5" name="Google Shape;365;p35"/>
            <p:cNvSpPr/>
            <p:nvPr/>
          </p:nvSpPr>
          <p:spPr>
            <a:xfrm>
              <a:off x="6217373" y="5493830"/>
              <a:ext cx="2742900" cy="346500"/>
            </a:xfrm>
            <a:prstGeom prst="rect">
              <a:avLst/>
            </a:prstGeom>
            <a:solidFill>
              <a:srgbClr val="005BAD"/>
            </a:solidFill>
            <a:ln>
              <a:noFill/>
            </a:ln>
          </p:spPr>
          <p:txBody>
            <a:bodyPr spcFirstLastPara="1" wrap="square" lIns="91425" tIns="36000" rIns="91425" bIns="45700" anchor="ctr" anchorCtr="0">
              <a:noAutofit/>
            </a:bodyPr>
            <a:lstStyle/>
            <a:p>
              <a:pPr marL="0" marR="0" lvl="0" indent="0" algn="ctr" rtl="0">
                <a:lnSpc>
                  <a:spcPct val="100000"/>
                </a:lnSpc>
                <a:spcBef>
                  <a:spcPts val="0"/>
                </a:spcBef>
                <a:spcAft>
                  <a:spcPts val="0"/>
                </a:spcAft>
                <a:buClr>
                  <a:schemeClr val="lt1"/>
                </a:buClr>
                <a:buSzPts val="1600"/>
                <a:buFont typeface="Noto Sans JP"/>
                <a:buNone/>
              </a:pPr>
              <a:r>
                <a:rPr lang="ja" sz="1600" b="1" i="0" u="none" strike="noStrike" cap="none">
                  <a:solidFill>
                    <a:schemeClr val="lt1"/>
                  </a:solidFill>
                  <a:latin typeface="Noto Sans JP"/>
                  <a:ea typeface="Noto Sans JP"/>
                  <a:cs typeface="Noto Sans JP"/>
                  <a:sym typeface="Noto Sans JP"/>
                </a:rPr>
                <a:t>地方（地方税）</a:t>
              </a:r>
              <a:endParaRPr sz="1400" b="1" i="0" u="none" strike="noStrike" cap="none">
                <a:solidFill>
                  <a:srgbClr val="000000"/>
                </a:solidFill>
                <a:latin typeface="Arial"/>
                <a:ea typeface="Arial"/>
                <a:cs typeface="Arial"/>
                <a:sym typeface="Arial"/>
              </a:endParaRPr>
            </a:p>
          </p:txBody>
        </p:sp>
        <p:sp>
          <p:nvSpPr>
            <p:cNvPr id="366" name="Google Shape;366;p35"/>
            <p:cNvSpPr txBox="1"/>
            <p:nvPr/>
          </p:nvSpPr>
          <p:spPr>
            <a:xfrm>
              <a:off x="7172239" y="5920259"/>
              <a:ext cx="9027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 sz="1400" b="1" i="0" u="none" strike="noStrike" cap="none">
                  <a:solidFill>
                    <a:schemeClr val="dk1"/>
                  </a:solidFill>
                  <a:latin typeface="Noto Sans JP"/>
                  <a:ea typeface="Noto Sans JP"/>
                  <a:cs typeface="Noto Sans JP"/>
                  <a:sym typeface="Noto Sans JP"/>
                </a:rPr>
                <a:t>２.２％</a:t>
              </a:r>
              <a:endParaRPr sz="1400" b="1" i="0" u="none" strike="noStrike" cap="none">
                <a:solidFill>
                  <a:schemeClr val="dk1"/>
                </a:solidFill>
                <a:latin typeface="Noto Sans JP"/>
                <a:ea typeface="Noto Sans JP"/>
                <a:cs typeface="Noto Sans JP"/>
                <a:sym typeface="Noto Sans JP"/>
              </a:endParaRPr>
            </a:p>
          </p:txBody>
        </p:sp>
      </p:grpSp>
      <p:grpSp>
        <p:nvGrpSpPr>
          <p:cNvPr id="367" name="Google Shape;367;p35"/>
          <p:cNvGrpSpPr/>
          <p:nvPr/>
        </p:nvGrpSpPr>
        <p:grpSpPr>
          <a:xfrm>
            <a:off x="806814" y="4287053"/>
            <a:ext cx="2181600" cy="870300"/>
            <a:chOff x="806814" y="4287053"/>
            <a:chExt cx="2181600" cy="870300"/>
          </a:xfrm>
        </p:grpSpPr>
        <p:sp>
          <p:nvSpPr>
            <p:cNvPr id="368" name="Google Shape;368;p35"/>
            <p:cNvSpPr/>
            <p:nvPr/>
          </p:nvSpPr>
          <p:spPr>
            <a:xfrm>
              <a:off x="806814" y="4287053"/>
              <a:ext cx="2181600" cy="870300"/>
            </a:xfrm>
            <a:prstGeom prst="wedgeEllipseCallout">
              <a:avLst>
                <a:gd name="adj1" fmla="val -32959"/>
                <a:gd name="adj2" fmla="val 56807"/>
              </a:avLst>
            </a:prstGeom>
            <a:solidFill>
              <a:schemeClr val="lt1"/>
            </a:solidFill>
            <a:ln w="12700" cap="flat" cmpd="sng">
              <a:solidFill>
                <a:srgbClr val="005BA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9" name="Google Shape;369;p35"/>
            <p:cNvSpPr txBox="1"/>
            <p:nvPr/>
          </p:nvSpPr>
          <p:spPr>
            <a:xfrm>
              <a:off x="935313" y="4482923"/>
              <a:ext cx="2018400" cy="49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ja" sz="1100" b="1" i="0" u="none" strike="noStrike" cap="none">
                  <a:solidFill>
                    <a:schemeClr val="dk1"/>
                  </a:solidFill>
                  <a:latin typeface="Noto Sans JP"/>
                  <a:ea typeface="Noto Sans JP"/>
                  <a:cs typeface="Noto Sans JP"/>
                  <a:sym typeface="Noto Sans JP"/>
                </a:rPr>
                <a:t>お店は、 消費税を預かって</a:t>
              </a:r>
              <a:endParaRPr sz="1100" b="1" i="0" u="none" strike="noStrike" cap="none">
                <a:solidFill>
                  <a:schemeClr val="dk1"/>
                </a:solidFill>
                <a:latin typeface="Noto Sans JP"/>
                <a:ea typeface="Noto Sans JP"/>
                <a:cs typeface="Noto Sans JP"/>
                <a:sym typeface="Noto Sans JP"/>
              </a:endParaRPr>
            </a:p>
            <a:p>
              <a:pPr marL="0" marR="0" lvl="0" indent="0" algn="l" rtl="0">
                <a:lnSpc>
                  <a:spcPct val="100000"/>
                </a:lnSpc>
                <a:spcBef>
                  <a:spcPts val="500"/>
                </a:spcBef>
                <a:spcAft>
                  <a:spcPts val="0"/>
                </a:spcAft>
                <a:buClr>
                  <a:srgbClr val="000000"/>
                </a:buClr>
                <a:buSzPts val="1100"/>
                <a:buFont typeface="Arial"/>
                <a:buNone/>
              </a:pPr>
              <a:r>
                <a:rPr lang="ja" sz="1100" b="1" i="0" u="none" strike="noStrike" cap="none">
                  <a:solidFill>
                    <a:schemeClr val="dk1"/>
                  </a:solidFill>
                  <a:latin typeface="Noto Sans JP"/>
                  <a:ea typeface="Noto Sans JP"/>
                  <a:cs typeface="Noto Sans JP"/>
                  <a:sym typeface="Noto Sans JP"/>
                </a:rPr>
                <a:t>まとめて納めているんだね。</a:t>
              </a:r>
              <a:endParaRPr sz="1050" b="1" i="0" u="none" strike="noStrike" cap="none">
                <a:solidFill>
                  <a:schemeClr val="dk1"/>
                </a:solidFill>
                <a:latin typeface="Noto Sans JP"/>
                <a:ea typeface="Noto Sans JP"/>
                <a:cs typeface="Noto Sans JP"/>
                <a:sym typeface="Noto Sans JP"/>
              </a:endParaRPr>
            </a:p>
          </p:txBody>
        </p:sp>
      </p:grpSp>
      <p:sp>
        <p:nvSpPr>
          <p:cNvPr id="370" name="Google Shape;370;p35"/>
          <p:cNvSpPr/>
          <p:nvPr/>
        </p:nvSpPr>
        <p:spPr>
          <a:xfrm>
            <a:off x="3102975" y="6432900"/>
            <a:ext cx="5514300" cy="132300"/>
          </a:xfrm>
          <a:prstGeom prst="roundRect">
            <a:avLst>
              <a:gd name="adj" fmla="val 0"/>
            </a:avLst>
          </a:prstGeom>
          <a:noFill/>
          <a:ln>
            <a:noFill/>
          </a:ln>
        </p:spPr>
        <p:txBody>
          <a:bodyPr spcFirstLastPara="1" wrap="square" lIns="91425" tIns="45700" rIns="91425" bIns="45700" anchor="ctr" anchorCtr="0">
            <a:noAutofit/>
          </a:bodyPr>
          <a:lstStyle/>
          <a:p>
            <a:pPr marL="0" marR="0" lvl="0" indent="0" algn="l" rtl="0">
              <a:lnSpc>
                <a:spcPct val="130000"/>
              </a:lnSpc>
              <a:spcBef>
                <a:spcPts val="0"/>
              </a:spcBef>
              <a:spcAft>
                <a:spcPts val="0"/>
              </a:spcAft>
              <a:buClr>
                <a:srgbClr val="000000"/>
              </a:buClr>
              <a:buSzPts val="800"/>
              <a:buFont typeface="Arial"/>
              <a:buNone/>
            </a:pPr>
            <a:r>
              <a:rPr lang="ja" sz="800" b="0" i="0" u="none" strike="noStrike" cap="none">
                <a:solidFill>
                  <a:schemeClr val="dk1"/>
                </a:solidFill>
                <a:latin typeface="Noto Sans JP"/>
                <a:ea typeface="Noto Sans JP"/>
                <a:cs typeface="Noto Sans JP"/>
                <a:sym typeface="Noto Sans JP"/>
              </a:rPr>
              <a:t>※消費税は国税（消費税）と地方税（地方消費税）に分かれていて10%のうち7.8%が国税、2.2％が地方税です。</a:t>
            </a:r>
            <a:endParaRPr sz="1400" b="0" i="0" u="none" strike="noStrike" cap="none">
              <a:solidFill>
                <a:srgbClr val="000000"/>
              </a:solidFill>
              <a:latin typeface="Arial"/>
              <a:ea typeface="Arial"/>
              <a:cs typeface="Arial"/>
              <a:sym typeface="Arial"/>
            </a:endParaRPr>
          </a:p>
        </p:txBody>
      </p:sp>
      <p:pic>
        <p:nvPicPr>
          <p:cNvPr id="371" name="Google Shape;371;p35"/>
          <p:cNvPicPr preferRelativeResize="0"/>
          <p:nvPr/>
        </p:nvPicPr>
        <p:blipFill rotWithShape="1">
          <a:blip r:embed="rId8">
            <a:alphaModFix/>
          </a:blip>
          <a:srcRect/>
          <a:stretch/>
        </p:blipFill>
        <p:spPr>
          <a:xfrm>
            <a:off x="7239352" y="1029349"/>
            <a:ext cx="1654829" cy="1069432"/>
          </a:xfrm>
          <a:prstGeom prst="rect">
            <a:avLst/>
          </a:prstGeom>
          <a:noFill/>
          <a:ln>
            <a:noFill/>
          </a:ln>
        </p:spPr>
      </p:pic>
      <p:pic>
        <p:nvPicPr>
          <p:cNvPr id="372" name="Google Shape;372;p35"/>
          <p:cNvPicPr preferRelativeResize="0"/>
          <p:nvPr/>
        </p:nvPicPr>
        <p:blipFill rotWithShape="1">
          <a:blip r:embed="rId9">
            <a:alphaModFix/>
          </a:blip>
          <a:srcRect/>
          <a:stretch/>
        </p:blipFill>
        <p:spPr>
          <a:xfrm>
            <a:off x="7285826" y="2233915"/>
            <a:ext cx="1473744" cy="1433883"/>
          </a:xfrm>
          <a:prstGeom prst="rect">
            <a:avLst/>
          </a:prstGeom>
          <a:noFill/>
          <a:ln>
            <a:noFill/>
          </a:ln>
        </p:spPr>
      </p:pic>
      <p:pic>
        <p:nvPicPr>
          <p:cNvPr id="373" name="Google Shape;373;p35"/>
          <p:cNvPicPr preferRelativeResize="0"/>
          <p:nvPr/>
        </p:nvPicPr>
        <p:blipFill rotWithShape="1">
          <a:blip r:embed="rId10">
            <a:alphaModFix/>
          </a:blip>
          <a:srcRect/>
          <a:stretch/>
        </p:blipFill>
        <p:spPr>
          <a:xfrm>
            <a:off x="7034127" y="3865094"/>
            <a:ext cx="1977142" cy="956682"/>
          </a:xfrm>
          <a:prstGeom prst="rect">
            <a:avLst/>
          </a:prstGeom>
          <a:noFill/>
          <a:ln>
            <a:noFill/>
          </a:ln>
        </p:spPr>
      </p:pic>
      <p:sp>
        <p:nvSpPr>
          <p:cNvPr id="374" name="Google Shape;374;p35"/>
          <p:cNvSpPr/>
          <p:nvPr/>
        </p:nvSpPr>
        <p:spPr>
          <a:xfrm rot="10800000">
            <a:off x="7707466" y="4870436"/>
            <a:ext cx="298500" cy="579000"/>
          </a:xfrm>
          <a:prstGeom prst="upArrow">
            <a:avLst>
              <a:gd name="adj1" fmla="val 59510"/>
              <a:gd name="adj2" fmla="val 46830"/>
            </a:avLst>
          </a:prstGeom>
          <a:solidFill>
            <a:srgbClr val="005BA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5" name="Google Shape;375;p35"/>
          <p:cNvSpPr txBox="1"/>
          <p:nvPr/>
        </p:nvSpPr>
        <p:spPr>
          <a:xfrm>
            <a:off x="194203" y="957280"/>
            <a:ext cx="24930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 sz="1800" b="1" i="0" u="none" strike="noStrike" cap="none">
                <a:solidFill>
                  <a:schemeClr val="dk1"/>
                </a:solidFill>
                <a:latin typeface="Noto Sans JP"/>
                <a:ea typeface="Noto Sans JP"/>
                <a:cs typeface="Noto Sans JP"/>
                <a:sym typeface="Noto Sans JP"/>
              </a:rPr>
              <a:t>消費税についての説明</a:t>
            </a:r>
            <a:endParaRPr sz="1400" b="1" i="0" u="none" strike="noStrike" cap="none">
              <a:solidFill>
                <a:srgbClr val="000000"/>
              </a:solidFill>
              <a:latin typeface="Arial"/>
              <a:ea typeface="Arial"/>
              <a:cs typeface="Arial"/>
              <a:sym typeface="Arial"/>
            </a:endParaRPr>
          </a:p>
        </p:txBody>
      </p:sp>
      <p:grpSp>
        <p:nvGrpSpPr>
          <p:cNvPr id="376" name="Google Shape;376;p35"/>
          <p:cNvGrpSpPr/>
          <p:nvPr/>
        </p:nvGrpSpPr>
        <p:grpSpPr>
          <a:xfrm>
            <a:off x="5290363" y="2088978"/>
            <a:ext cx="525600" cy="373627"/>
            <a:chOff x="5191456" y="2072885"/>
            <a:chExt cx="525600" cy="373627"/>
          </a:xfrm>
        </p:grpSpPr>
        <p:pic>
          <p:nvPicPr>
            <p:cNvPr id="377" name="Google Shape;377;p35"/>
            <p:cNvPicPr preferRelativeResize="0"/>
            <p:nvPr/>
          </p:nvPicPr>
          <p:blipFill rotWithShape="1">
            <a:blip r:embed="rId11">
              <a:alphaModFix/>
            </a:blip>
            <a:srcRect/>
            <a:stretch/>
          </p:blipFill>
          <p:spPr>
            <a:xfrm>
              <a:off x="5258839" y="2072885"/>
              <a:ext cx="373627" cy="373627"/>
            </a:xfrm>
            <a:prstGeom prst="rect">
              <a:avLst/>
            </a:prstGeom>
            <a:noFill/>
            <a:ln>
              <a:noFill/>
            </a:ln>
          </p:spPr>
        </p:pic>
        <p:sp>
          <p:nvSpPr>
            <p:cNvPr id="378" name="Google Shape;378;p35"/>
            <p:cNvSpPr txBox="1"/>
            <p:nvPr/>
          </p:nvSpPr>
          <p:spPr>
            <a:xfrm>
              <a:off x="5191456" y="2121232"/>
              <a:ext cx="5256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ja" sz="1200" b="1" i="0" u="none" strike="noStrike" cap="none">
                  <a:solidFill>
                    <a:srgbClr val="FFFFFF"/>
                  </a:solidFill>
                  <a:latin typeface="Noto Sans JP"/>
                  <a:ea typeface="Noto Sans JP"/>
                  <a:cs typeface="Noto Sans JP"/>
                  <a:sym typeface="Noto Sans JP"/>
                </a:rPr>
                <a:t>100</a:t>
              </a:r>
              <a:endParaRPr sz="1500" b="1" i="0" u="none" strike="noStrike" cap="none">
                <a:solidFill>
                  <a:srgbClr val="000000"/>
                </a:solidFill>
                <a:latin typeface="Arial"/>
                <a:ea typeface="Arial"/>
                <a:cs typeface="Arial"/>
                <a:sym typeface="Arial"/>
              </a:endParaRPr>
            </a:p>
          </p:txBody>
        </p:sp>
      </p:grpSp>
      <p:grpSp>
        <p:nvGrpSpPr>
          <p:cNvPr id="379" name="Google Shape;379;p35"/>
          <p:cNvGrpSpPr/>
          <p:nvPr/>
        </p:nvGrpSpPr>
        <p:grpSpPr>
          <a:xfrm>
            <a:off x="5290363" y="3478753"/>
            <a:ext cx="525600" cy="373627"/>
            <a:chOff x="5191456" y="2072885"/>
            <a:chExt cx="525600" cy="373627"/>
          </a:xfrm>
        </p:grpSpPr>
        <p:pic>
          <p:nvPicPr>
            <p:cNvPr id="380" name="Google Shape;380;p35"/>
            <p:cNvPicPr preferRelativeResize="0"/>
            <p:nvPr/>
          </p:nvPicPr>
          <p:blipFill rotWithShape="1">
            <a:blip r:embed="rId11">
              <a:alphaModFix/>
            </a:blip>
            <a:srcRect/>
            <a:stretch/>
          </p:blipFill>
          <p:spPr>
            <a:xfrm>
              <a:off x="5258839" y="2072885"/>
              <a:ext cx="373627" cy="373627"/>
            </a:xfrm>
            <a:prstGeom prst="rect">
              <a:avLst/>
            </a:prstGeom>
            <a:noFill/>
            <a:ln>
              <a:noFill/>
            </a:ln>
          </p:spPr>
        </p:pic>
        <p:sp>
          <p:nvSpPr>
            <p:cNvPr id="381" name="Google Shape;381;p35"/>
            <p:cNvSpPr txBox="1"/>
            <p:nvPr/>
          </p:nvSpPr>
          <p:spPr>
            <a:xfrm>
              <a:off x="5191456" y="2121232"/>
              <a:ext cx="5256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ja" sz="1200" b="1" i="0" u="none" strike="noStrike" cap="none">
                  <a:solidFill>
                    <a:srgbClr val="FFFFFF"/>
                  </a:solidFill>
                  <a:latin typeface="Noto Sans JP"/>
                  <a:ea typeface="Noto Sans JP"/>
                  <a:cs typeface="Noto Sans JP"/>
                  <a:sym typeface="Noto Sans JP"/>
                </a:rPr>
                <a:t>100</a:t>
              </a:r>
              <a:endParaRPr sz="1500" b="1" i="0" u="none" strike="noStrike" cap="none">
                <a:solidFill>
                  <a:srgbClr val="000000"/>
                </a:solidFill>
                <a:latin typeface="Arial"/>
                <a:ea typeface="Arial"/>
                <a:cs typeface="Arial"/>
                <a:sym typeface="Arial"/>
              </a:endParaRPr>
            </a:p>
          </p:txBody>
        </p:sp>
      </p:grpSp>
      <p:grpSp>
        <p:nvGrpSpPr>
          <p:cNvPr id="382" name="Google Shape;382;p35"/>
          <p:cNvGrpSpPr/>
          <p:nvPr/>
        </p:nvGrpSpPr>
        <p:grpSpPr>
          <a:xfrm>
            <a:off x="2160024" y="1962813"/>
            <a:ext cx="828407" cy="873417"/>
            <a:chOff x="2160024" y="1962813"/>
            <a:chExt cx="828407" cy="873417"/>
          </a:xfrm>
        </p:grpSpPr>
        <p:grpSp>
          <p:nvGrpSpPr>
            <p:cNvPr id="383" name="Google Shape;383;p35"/>
            <p:cNvGrpSpPr/>
            <p:nvPr/>
          </p:nvGrpSpPr>
          <p:grpSpPr>
            <a:xfrm>
              <a:off x="2160024" y="1962813"/>
              <a:ext cx="828407" cy="405120"/>
              <a:chOff x="2069025" y="2236872"/>
              <a:chExt cx="1000975" cy="489512"/>
            </a:xfrm>
          </p:grpSpPr>
          <p:pic>
            <p:nvPicPr>
              <p:cNvPr id="384" name="Google Shape;384;p35" descr="図形&#10;&#10;自動的に生成された説明"/>
              <p:cNvPicPr preferRelativeResize="0"/>
              <p:nvPr/>
            </p:nvPicPr>
            <p:blipFill rotWithShape="1">
              <a:blip r:embed="rId3">
                <a:alphaModFix/>
              </a:blip>
              <a:srcRect/>
              <a:stretch/>
            </p:blipFill>
            <p:spPr>
              <a:xfrm>
                <a:off x="2078852" y="2236872"/>
                <a:ext cx="991148" cy="489512"/>
              </a:xfrm>
              <a:prstGeom prst="rect">
                <a:avLst/>
              </a:prstGeom>
              <a:noFill/>
              <a:ln>
                <a:noFill/>
              </a:ln>
            </p:spPr>
          </p:pic>
          <p:sp>
            <p:nvSpPr>
              <p:cNvPr id="385" name="Google Shape;385;p35"/>
              <p:cNvSpPr txBox="1"/>
              <p:nvPr/>
            </p:nvSpPr>
            <p:spPr>
              <a:xfrm>
                <a:off x="2069025" y="2267729"/>
                <a:ext cx="991200" cy="42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 sz="1700" b="1" i="0" u="none" strike="noStrike" cap="none">
                    <a:solidFill>
                      <a:srgbClr val="FFFFFF"/>
                    </a:solidFill>
                    <a:latin typeface="Noto Sans"/>
                    <a:ea typeface="Noto Sans"/>
                    <a:cs typeface="Noto Sans"/>
                    <a:sym typeface="Noto Sans"/>
                  </a:rPr>
                  <a:t>1000</a:t>
                </a:r>
                <a:endParaRPr sz="1600" b="1" i="0" u="none" strike="noStrike" cap="none">
                  <a:solidFill>
                    <a:srgbClr val="000000"/>
                  </a:solidFill>
                  <a:latin typeface="Noto Sans"/>
                  <a:ea typeface="Noto Sans"/>
                  <a:cs typeface="Noto Sans"/>
                  <a:sym typeface="Noto Sans"/>
                </a:endParaRPr>
              </a:p>
            </p:txBody>
          </p:sp>
        </p:grpSp>
        <p:grpSp>
          <p:nvGrpSpPr>
            <p:cNvPr id="386" name="Google Shape;386;p35"/>
            <p:cNvGrpSpPr/>
            <p:nvPr/>
          </p:nvGrpSpPr>
          <p:grpSpPr>
            <a:xfrm>
              <a:off x="2408100" y="2462603"/>
              <a:ext cx="525600" cy="373627"/>
              <a:chOff x="5191456" y="2072885"/>
              <a:chExt cx="525600" cy="373627"/>
            </a:xfrm>
          </p:grpSpPr>
          <p:pic>
            <p:nvPicPr>
              <p:cNvPr id="387" name="Google Shape;387;p35"/>
              <p:cNvPicPr preferRelativeResize="0"/>
              <p:nvPr/>
            </p:nvPicPr>
            <p:blipFill rotWithShape="1">
              <a:blip r:embed="rId11">
                <a:alphaModFix/>
              </a:blip>
              <a:srcRect/>
              <a:stretch/>
            </p:blipFill>
            <p:spPr>
              <a:xfrm>
                <a:off x="5258839" y="2072885"/>
                <a:ext cx="373627" cy="373627"/>
              </a:xfrm>
              <a:prstGeom prst="rect">
                <a:avLst/>
              </a:prstGeom>
              <a:noFill/>
              <a:ln>
                <a:noFill/>
              </a:ln>
            </p:spPr>
          </p:pic>
          <p:sp>
            <p:nvSpPr>
              <p:cNvPr id="388" name="Google Shape;388;p35"/>
              <p:cNvSpPr txBox="1"/>
              <p:nvPr/>
            </p:nvSpPr>
            <p:spPr>
              <a:xfrm>
                <a:off x="5191456" y="2121232"/>
                <a:ext cx="5256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ja" sz="1200" b="1" i="0" u="none" strike="noStrike" cap="none">
                    <a:solidFill>
                      <a:srgbClr val="FFFFFF"/>
                    </a:solidFill>
                    <a:latin typeface="Noto Sans JP"/>
                    <a:ea typeface="Noto Sans JP"/>
                    <a:cs typeface="Noto Sans JP"/>
                    <a:sym typeface="Noto Sans JP"/>
                  </a:rPr>
                  <a:t>100</a:t>
                </a:r>
                <a:endParaRPr sz="1500" b="1" i="0" u="none" strike="noStrike" cap="none">
                  <a:solidFill>
                    <a:srgbClr val="000000"/>
                  </a:solidFill>
                  <a:latin typeface="Arial"/>
                  <a:ea typeface="Arial"/>
                  <a:cs typeface="Arial"/>
                  <a:sym typeface="Arial"/>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5"/>
                                        </p:tgtEl>
                                        <p:attrNameLst>
                                          <p:attrName>style.visibility</p:attrName>
                                        </p:attrNameLst>
                                      </p:cBhvr>
                                      <p:to>
                                        <p:strVal val="visible"/>
                                      </p:to>
                                    </p:set>
                                    <p:animEffect transition="in" filter="fade">
                                      <p:cBhvr>
                                        <p:cTn id="7" dur="1000"/>
                                        <p:tgtEl>
                                          <p:spTgt spid="37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30"/>
                                        </p:tgtEl>
                                        <p:attrNameLst>
                                          <p:attrName>style.visibility</p:attrName>
                                        </p:attrNameLst>
                                      </p:cBhvr>
                                      <p:to>
                                        <p:strVal val="visible"/>
                                      </p:to>
                                    </p:set>
                                    <p:animEffect transition="in" filter="fade">
                                      <p:cBhvr>
                                        <p:cTn id="11" dur="1000"/>
                                        <p:tgtEl>
                                          <p:spTgt spid="330"/>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82"/>
                                        </p:tgtEl>
                                        <p:attrNameLst>
                                          <p:attrName>style.visibility</p:attrName>
                                        </p:attrNameLst>
                                      </p:cBhvr>
                                      <p:to>
                                        <p:strVal val="visible"/>
                                      </p:to>
                                    </p:set>
                                    <p:animEffect transition="in" filter="fade">
                                      <p:cBhvr>
                                        <p:cTn id="15" dur="1000"/>
                                        <p:tgtEl>
                                          <p:spTgt spid="382"/>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338"/>
                                        </p:tgtEl>
                                        <p:attrNameLst>
                                          <p:attrName>style.visibility</p:attrName>
                                        </p:attrNameLst>
                                      </p:cBhvr>
                                      <p:to>
                                        <p:strVal val="visible"/>
                                      </p:to>
                                    </p:set>
                                    <p:animEffect transition="in" filter="fade">
                                      <p:cBhvr>
                                        <p:cTn id="19" dur="1000"/>
                                        <p:tgtEl>
                                          <p:spTgt spid="33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17"/>
                                        </p:tgtEl>
                                        <p:attrNameLst>
                                          <p:attrName>style.visibility</p:attrName>
                                        </p:attrNameLst>
                                      </p:cBhvr>
                                      <p:to>
                                        <p:strVal val="visible"/>
                                      </p:to>
                                    </p:set>
                                    <p:animEffect transition="in" filter="fade">
                                      <p:cBhvr>
                                        <p:cTn id="24" dur="1000"/>
                                        <p:tgtEl>
                                          <p:spTgt spid="317"/>
                                        </p:tgtEl>
                                      </p:cBhvr>
                                    </p:animEffect>
                                  </p:childTnLst>
                                </p:cTn>
                              </p:par>
                            </p:childTnLst>
                          </p:cTn>
                        </p:par>
                        <p:par>
                          <p:cTn id="25" fill="hold">
                            <p:stCondLst>
                              <p:cond delay="1000"/>
                            </p:stCondLst>
                            <p:childTnLst>
                              <p:par>
                                <p:cTn id="26" presetID="1" presetClass="entr" presetSubtype="0" fill="hold" nodeType="afterEffect">
                                  <p:stCondLst>
                                    <p:cond delay="0"/>
                                  </p:stCondLst>
                                  <p:childTnLst>
                                    <p:set>
                                      <p:cBhvr>
                                        <p:cTn id="27" dur="1" fill="hold">
                                          <p:stCondLst>
                                            <p:cond delay="0"/>
                                          </p:stCondLst>
                                        </p:cTn>
                                        <p:tgtEl>
                                          <p:spTgt spid="371"/>
                                        </p:tgtEl>
                                        <p:attrNameLst>
                                          <p:attrName>style.visibility</p:attrName>
                                        </p:attrNameLst>
                                      </p:cBhvr>
                                      <p:to>
                                        <p:strVal val="visible"/>
                                      </p:to>
                                    </p:set>
                                  </p:childTnLst>
                                </p:cTn>
                              </p:par>
                            </p:childTnLst>
                          </p:cTn>
                        </p:par>
                        <p:par>
                          <p:cTn id="28" fill="hold">
                            <p:stCondLst>
                              <p:cond delay="1001"/>
                            </p:stCondLst>
                            <p:childTnLst>
                              <p:par>
                                <p:cTn id="29" presetID="10" presetClass="entr" presetSubtype="0" fill="hold" nodeType="afterEffect">
                                  <p:stCondLst>
                                    <p:cond delay="0"/>
                                  </p:stCondLst>
                                  <p:childTnLst>
                                    <p:set>
                                      <p:cBhvr>
                                        <p:cTn id="30" dur="1" fill="hold">
                                          <p:stCondLst>
                                            <p:cond delay="0"/>
                                          </p:stCondLst>
                                        </p:cTn>
                                        <p:tgtEl>
                                          <p:spTgt spid="376"/>
                                        </p:tgtEl>
                                        <p:attrNameLst>
                                          <p:attrName>style.visibility</p:attrName>
                                        </p:attrNameLst>
                                      </p:cBhvr>
                                      <p:to>
                                        <p:strVal val="visible"/>
                                      </p:to>
                                    </p:set>
                                    <p:animEffect transition="in" filter="fade">
                                      <p:cBhvr>
                                        <p:cTn id="31" dur="1000"/>
                                        <p:tgtEl>
                                          <p:spTgt spid="376"/>
                                        </p:tgtEl>
                                      </p:cBhvr>
                                    </p:animEffect>
                                  </p:childTnLst>
                                </p:cTn>
                              </p:par>
                            </p:childTnLst>
                          </p:cTn>
                        </p:par>
                        <p:par>
                          <p:cTn id="32" fill="hold">
                            <p:stCondLst>
                              <p:cond delay="2001"/>
                            </p:stCondLst>
                            <p:childTnLst>
                              <p:par>
                                <p:cTn id="33" presetID="10" presetClass="entr" presetSubtype="0" fill="hold" nodeType="afterEffect">
                                  <p:stCondLst>
                                    <p:cond delay="0"/>
                                  </p:stCondLst>
                                  <p:childTnLst>
                                    <p:set>
                                      <p:cBhvr>
                                        <p:cTn id="34" dur="1" fill="hold">
                                          <p:stCondLst>
                                            <p:cond delay="0"/>
                                          </p:stCondLst>
                                        </p:cTn>
                                        <p:tgtEl>
                                          <p:spTgt spid="337"/>
                                        </p:tgtEl>
                                        <p:attrNameLst>
                                          <p:attrName>style.visibility</p:attrName>
                                        </p:attrNameLst>
                                      </p:cBhvr>
                                      <p:to>
                                        <p:strVal val="visible"/>
                                      </p:to>
                                    </p:set>
                                    <p:animEffect transition="in" filter="fade">
                                      <p:cBhvr>
                                        <p:cTn id="35" dur="1000"/>
                                        <p:tgtEl>
                                          <p:spTgt spid="33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11"/>
                                        </p:tgtEl>
                                        <p:attrNameLst>
                                          <p:attrName>style.visibility</p:attrName>
                                        </p:attrNameLst>
                                      </p:cBhvr>
                                      <p:to>
                                        <p:strVal val="visible"/>
                                      </p:to>
                                    </p:set>
                                    <p:animEffect transition="in" filter="fade">
                                      <p:cBhvr>
                                        <p:cTn id="40" dur="1000"/>
                                        <p:tgtEl>
                                          <p:spTgt spid="311"/>
                                        </p:tgtEl>
                                      </p:cBhvr>
                                    </p:animEffect>
                                  </p:childTnLst>
                                </p:cTn>
                              </p:par>
                            </p:childTnLst>
                          </p:cTn>
                        </p:par>
                        <p:par>
                          <p:cTn id="41" fill="hold">
                            <p:stCondLst>
                              <p:cond delay="1000"/>
                            </p:stCondLst>
                            <p:childTnLst>
                              <p:par>
                                <p:cTn id="42" presetID="1" presetClass="entr" presetSubtype="0" fill="hold" nodeType="afterEffect">
                                  <p:stCondLst>
                                    <p:cond delay="0"/>
                                  </p:stCondLst>
                                  <p:childTnLst>
                                    <p:set>
                                      <p:cBhvr>
                                        <p:cTn id="43" dur="1" fill="hold">
                                          <p:stCondLst>
                                            <p:cond delay="0"/>
                                          </p:stCondLst>
                                        </p:cTn>
                                        <p:tgtEl>
                                          <p:spTgt spid="372"/>
                                        </p:tgtEl>
                                        <p:attrNameLst>
                                          <p:attrName>style.visibility</p:attrName>
                                        </p:attrNameLst>
                                      </p:cBhvr>
                                      <p:to>
                                        <p:strVal val="visible"/>
                                      </p:to>
                                    </p:set>
                                  </p:childTnLst>
                                </p:cTn>
                              </p:par>
                            </p:childTnLst>
                          </p:cTn>
                        </p:par>
                        <p:par>
                          <p:cTn id="44" fill="hold">
                            <p:stCondLst>
                              <p:cond delay="1001"/>
                            </p:stCondLst>
                            <p:childTnLst>
                              <p:par>
                                <p:cTn id="45" presetID="10" presetClass="entr" presetSubtype="0" fill="hold" nodeType="afterEffect">
                                  <p:stCondLst>
                                    <p:cond delay="0"/>
                                  </p:stCondLst>
                                  <p:childTnLst>
                                    <p:set>
                                      <p:cBhvr>
                                        <p:cTn id="46" dur="1" fill="hold">
                                          <p:stCondLst>
                                            <p:cond delay="0"/>
                                          </p:stCondLst>
                                        </p:cTn>
                                        <p:tgtEl>
                                          <p:spTgt spid="379"/>
                                        </p:tgtEl>
                                        <p:attrNameLst>
                                          <p:attrName>style.visibility</p:attrName>
                                        </p:attrNameLst>
                                      </p:cBhvr>
                                      <p:to>
                                        <p:strVal val="visible"/>
                                      </p:to>
                                    </p:set>
                                    <p:animEffect transition="in" filter="fade">
                                      <p:cBhvr>
                                        <p:cTn id="47" dur="1000"/>
                                        <p:tgtEl>
                                          <p:spTgt spid="379"/>
                                        </p:tgtEl>
                                      </p:cBhvr>
                                    </p:animEffect>
                                  </p:childTnLst>
                                </p:cTn>
                              </p:par>
                            </p:childTnLst>
                          </p:cTn>
                        </p:par>
                        <p:par>
                          <p:cTn id="48" fill="hold">
                            <p:stCondLst>
                              <p:cond delay="2001"/>
                            </p:stCondLst>
                            <p:childTnLst>
                              <p:par>
                                <p:cTn id="49" presetID="10" presetClass="entr" presetSubtype="0" fill="hold" nodeType="afterEffect">
                                  <p:stCondLst>
                                    <p:cond delay="0"/>
                                  </p:stCondLst>
                                  <p:childTnLst>
                                    <p:set>
                                      <p:cBhvr>
                                        <p:cTn id="50" dur="1" fill="hold">
                                          <p:stCondLst>
                                            <p:cond delay="0"/>
                                          </p:stCondLst>
                                        </p:cTn>
                                        <p:tgtEl>
                                          <p:spTgt spid="339"/>
                                        </p:tgtEl>
                                        <p:attrNameLst>
                                          <p:attrName>style.visibility</p:attrName>
                                        </p:attrNameLst>
                                      </p:cBhvr>
                                      <p:to>
                                        <p:strVal val="visible"/>
                                      </p:to>
                                    </p:set>
                                    <p:animEffect transition="in" filter="fade">
                                      <p:cBhvr>
                                        <p:cTn id="51" dur="1000"/>
                                        <p:tgtEl>
                                          <p:spTgt spid="33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40"/>
                                        </p:tgtEl>
                                        <p:attrNameLst>
                                          <p:attrName>style.visibility</p:attrName>
                                        </p:attrNameLst>
                                      </p:cBhvr>
                                      <p:to>
                                        <p:strVal val="visible"/>
                                      </p:to>
                                    </p:set>
                                    <p:animEffect transition="in" filter="fade">
                                      <p:cBhvr>
                                        <p:cTn id="56" dur="1000"/>
                                        <p:tgtEl>
                                          <p:spTgt spid="340"/>
                                        </p:tgtEl>
                                      </p:cBhvr>
                                    </p:animEffect>
                                  </p:childTnLst>
                                </p:cTn>
                              </p:par>
                            </p:childTnLst>
                          </p:cTn>
                        </p:par>
                        <p:par>
                          <p:cTn id="57" fill="hold">
                            <p:stCondLst>
                              <p:cond delay="1000"/>
                            </p:stCondLst>
                            <p:childTnLst>
                              <p:par>
                                <p:cTn id="58" presetID="1" presetClass="entr" presetSubtype="0" fill="hold" nodeType="afterEffect">
                                  <p:stCondLst>
                                    <p:cond delay="0"/>
                                  </p:stCondLst>
                                  <p:childTnLst>
                                    <p:set>
                                      <p:cBhvr>
                                        <p:cTn id="59" dur="1" fill="hold">
                                          <p:stCondLst>
                                            <p:cond delay="0"/>
                                          </p:stCondLst>
                                        </p:cTn>
                                        <p:tgtEl>
                                          <p:spTgt spid="373"/>
                                        </p:tgtEl>
                                        <p:attrNameLst>
                                          <p:attrName>style.visibility</p:attrName>
                                        </p:attrNameLst>
                                      </p:cBhvr>
                                      <p:to>
                                        <p:strVal val="visible"/>
                                      </p:to>
                                    </p:set>
                                  </p:childTnLst>
                                </p:cTn>
                              </p:par>
                            </p:childTnLst>
                          </p:cTn>
                        </p:par>
                        <p:par>
                          <p:cTn id="60" fill="hold">
                            <p:stCondLst>
                              <p:cond delay="1001"/>
                            </p:stCondLst>
                            <p:childTnLst>
                              <p:par>
                                <p:cTn id="61" presetID="10" presetClass="entr" presetSubtype="0" fill="hold" nodeType="afterEffect">
                                  <p:stCondLst>
                                    <p:cond delay="0"/>
                                  </p:stCondLst>
                                  <p:childTnLst>
                                    <p:set>
                                      <p:cBhvr>
                                        <p:cTn id="62" dur="1" fill="hold">
                                          <p:stCondLst>
                                            <p:cond delay="0"/>
                                          </p:stCondLst>
                                        </p:cTn>
                                        <p:tgtEl>
                                          <p:spTgt spid="346"/>
                                        </p:tgtEl>
                                        <p:attrNameLst>
                                          <p:attrName>style.visibility</p:attrName>
                                        </p:attrNameLst>
                                      </p:cBhvr>
                                      <p:to>
                                        <p:strVal val="visible"/>
                                      </p:to>
                                    </p:set>
                                    <p:animEffect transition="in" filter="fade">
                                      <p:cBhvr>
                                        <p:cTn id="63" dur="1000"/>
                                        <p:tgtEl>
                                          <p:spTgt spid="346"/>
                                        </p:tgtEl>
                                      </p:cBhvr>
                                    </p:animEffect>
                                  </p:childTnLst>
                                </p:cTn>
                              </p:par>
                              <p:par>
                                <p:cTn id="64" presetID="10" presetClass="entr" presetSubtype="0" fill="hold" nodeType="withEffect">
                                  <p:stCondLst>
                                    <p:cond delay="0"/>
                                  </p:stCondLst>
                                  <p:childTnLst>
                                    <p:set>
                                      <p:cBhvr>
                                        <p:cTn id="65" dur="1" fill="hold">
                                          <p:stCondLst>
                                            <p:cond delay="0"/>
                                          </p:stCondLst>
                                        </p:cTn>
                                        <p:tgtEl>
                                          <p:spTgt spid="352"/>
                                        </p:tgtEl>
                                        <p:attrNameLst>
                                          <p:attrName>style.visibility</p:attrName>
                                        </p:attrNameLst>
                                      </p:cBhvr>
                                      <p:to>
                                        <p:strVal val="visible"/>
                                      </p:to>
                                    </p:set>
                                    <p:animEffect transition="in" filter="fade">
                                      <p:cBhvr>
                                        <p:cTn id="66" dur="1000"/>
                                        <p:tgtEl>
                                          <p:spTgt spid="352"/>
                                        </p:tgtEl>
                                      </p:cBhvr>
                                    </p:animEffect>
                                  </p:childTnLst>
                                </p:cTn>
                              </p:par>
                            </p:childTnLst>
                          </p:cTn>
                        </p:par>
                        <p:par>
                          <p:cTn id="67" fill="hold">
                            <p:stCondLst>
                              <p:cond delay="2001"/>
                            </p:stCondLst>
                            <p:childTnLst>
                              <p:par>
                                <p:cTn id="68" presetID="10" presetClass="entr" presetSubtype="0" fill="hold" nodeType="afterEffect">
                                  <p:stCondLst>
                                    <p:cond delay="0"/>
                                  </p:stCondLst>
                                  <p:childTnLst>
                                    <p:set>
                                      <p:cBhvr>
                                        <p:cTn id="69" dur="1" fill="hold">
                                          <p:stCondLst>
                                            <p:cond delay="0"/>
                                          </p:stCondLst>
                                        </p:cTn>
                                        <p:tgtEl>
                                          <p:spTgt spid="345"/>
                                        </p:tgtEl>
                                        <p:attrNameLst>
                                          <p:attrName>style.visibility</p:attrName>
                                        </p:attrNameLst>
                                      </p:cBhvr>
                                      <p:to>
                                        <p:strVal val="visible"/>
                                      </p:to>
                                    </p:set>
                                    <p:animEffect transition="in" filter="fade">
                                      <p:cBhvr>
                                        <p:cTn id="70" dur="1000"/>
                                        <p:tgtEl>
                                          <p:spTgt spid="345"/>
                                        </p:tgtEl>
                                      </p:cBhvr>
                                    </p:animEffect>
                                  </p:childTnLst>
                                </p:cTn>
                              </p:par>
                              <p:par>
                                <p:cTn id="71" presetID="10" presetClass="entr" presetSubtype="0" fill="hold" nodeType="withEffect">
                                  <p:stCondLst>
                                    <p:cond delay="0"/>
                                  </p:stCondLst>
                                  <p:childTnLst>
                                    <p:set>
                                      <p:cBhvr>
                                        <p:cTn id="72" dur="1" fill="hold">
                                          <p:stCondLst>
                                            <p:cond delay="0"/>
                                          </p:stCondLst>
                                        </p:cTn>
                                        <p:tgtEl>
                                          <p:spTgt spid="374"/>
                                        </p:tgtEl>
                                        <p:attrNameLst>
                                          <p:attrName>style.visibility</p:attrName>
                                        </p:attrNameLst>
                                      </p:cBhvr>
                                      <p:to>
                                        <p:strVal val="visible"/>
                                      </p:to>
                                    </p:set>
                                    <p:animEffect transition="in" filter="fade">
                                      <p:cBhvr>
                                        <p:cTn id="73" dur="1000"/>
                                        <p:tgtEl>
                                          <p:spTgt spid="374"/>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363"/>
                                        </p:tgtEl>
                                        <p:attrNameLst>
                                          <p:attrName>style.visibility</p:attrName>
                                        </p:attrNameLst>
                                      </p:cBhvr>
                                      <p:to>
                                        <p:strVal val="visible"/>
                                      </p:to>
                                    </p:set>
                                    <p:animEffect transition="in" filter="fade">
                                      <p:cBhvr>
                                        <p:cTn id="78" dur="1000"/>
                                        <p:tgtEl>
                                          <p:spTgt spid="363"/>
                                        </p:tgtEl>
                                      </p:cBhvr>
                                    </p:animEffect>
                                  </p:childTnLst>
                                </p:cTn>
                              </p:par>
                              <p:par>
                                <p:cTn id="79" presetID="10" presetClass="entr" presetSubtype="0" fill="hold" nodeType="withEffect">
                                  <p:stCondLst>
                                    <p:cond delay="0"/>
                                  </p:stCondLst>
                                  <p:childTnLst>
                                    <p:set>
                                      <p:cBhvr>
                                        <p:cTn id="80" dur="1" fill="hold">
                                          <p:stCondLst>
                                            <p:cond delay="0"/>
                                          </p:stCondLst>
                                        </p:cTn>
                                        <p:tgtEl>
                                          <p:spTgt spid="359"/>
                                        </p:tgtEl>
                                        <p:attrNameLst>
                                          <p:attrName>style.visibility</p:attrName>
                                        </p:attrNameLst>
                                      </p:cBhvr>
                                      <p:to>
                                        <p:strVal val="visible"/>
                                      </p:to>
                                    </p:set>
                                    <p:animEffect transition="in" filter="fade">
                                      <p:cBhvr>
                                        <p:cTn id="81" dur="1000"/>
                                        <p:tgtEl>
                                          <p:spTgt spid="359"/>
                                        </p:tgtEl>
                                      </p:cBhvr>
                                    </p:animEffect>
                                  </p:childTnLst>
                                </p:cTn>
                              </p:par>
                            </p:childTnLst>
                          </p:cTn>
                        </p:par>
                        <p:par>
                          <p:cTn id="82" fill="hold">
                            <p:stCondLst>
                              <p:cond delay="1000"/>
                            </p:stCondLst>
                            <p:childTnLst>
                              <p:par>
                                <p:cTn id="83" presetID="10" presetClass="entr" presetSubtype="0" fill="hold" nodeType="afterEffect">
                                  <p:stCondLst>
                                    <p:cond delay="0"/>
                                  </p:stCondLst>
                                  <p:childTnLst>
                                    <p:set>
                                      <p:cBhvr>
                                        <p:cTn id="84" dur="1" fill="hold">
                                          <p:stCondLst>
                                            <p:cond delay="0"/>
                                          </p:stCondLst>
                                        </p:cTn>
                                        <p:tgtEl>
                                          <p:spTgt spid="370"/>
                                        </p:tgtEl>
                                        <p:attrNameLst>
                                          <p:attrName>style.visibility</p:attrName>
                                        </p:attrNameLst>
                                      </p:cBhvr>
                                      <p:to>
                                        <p:strVal val="visible"/>
                                      </p:to>
                                    </p:set>
                                    <p:animEffect transition="in" filter="fade">
                                      <p:cBhvr>
                                        <p:cTn id="85" dur="1000"/>
                                        <p:tgtEl>
                                          <p:spTgt spid="370"/>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336"/>
                                        </p:tgtEl>
                                        <p:attrNameLst>
                                          <p:attrName>style.visibility</p:attrName>
                                        </p:attrNameLst>
                                      </p:cBhvr>
                                      <p:to>
                                        <p:strVal val="visible"/>
                                      </p:to>
                                    </p:set>
                                    <p:animEffect transition="in" filter="fade">
                                      <p:cBhvr>
                                        <p:cTn id="90" dur="1000"/>
                                        <p:tgtEl>
                                          <p:spTgt spid="336"/>
                                        </p:tgtEl>
                                      </p:cBhvr>
                                    </p:animEffect>
                                  </p:childTnLst>
                                </p:cTn>
                              </p:par>
                            </p:childTnLst>
                          </p:cTn>
                        </p:par>
                        <p:par>
                          <p:cTn id="91" fill="hold">
                            <p:stCondLst>
                              <p:cond delay="1000"/>
                            </p:stCondLst>
                            <p:childTnLst>
                              <p:par>
                                <p:cTn id="92" presetID="10" presetClass="entr" presetSubtype="0" fill="hold" nodeType="afterEffect">
                                  <p:stCondLst>
                                    <p:cond delay="0"/>
                                  </p:stCondLst>
                                  <p:childTnLst>
                                    <p:set>
                                      <p:cBhvr>
                                        <p:cTn id="93" dur="1" fill="hold">
                                          <p:stCondLst>
                                            <p:cond delay="0"/>
                                          </p:stCondLst>
                                        </p:cTn>
                                        <p:tgtEl>
                                          <p:spTgt spid="367"/>
                                        </p:tgtEl>
                                        <p:attrNameLst>
                                          <p:attrName>style.visibility</p:attrName>
                                        </p:attrNameLst>
                                      </p:cBhvr>
                                      <p:to>
                                        <p:strVal val="visible"/>
                                      </p:to>
                                    </p:set>
                                    <p:animEffect transition="in" filter="fade">
                                      <p:cBhvr>
                                        <p:cTn id="94" dur="1000"/>
                                        <p:tgtEl>
                                          <p:spTgt spid="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grpSp>
        <p:nvGrpSpPr>
          <p:cNvPr id="393" name="Google Shape;393;p36"/>
          <p:cNvGrpSpPr/>
          <p:nvPr/>
        </p:nvGrpSpPr>
        <p:grpSpPr>
          <a:xfrm>
            <a:off x="1435943" y="2832623"/>
            <a:ext cx="6266532" cy="468000"/>
            <a:chOff x="1435943" y="2544991"/>
            <a:chExt cx="6266532" cy="468000"/>
          </a:xfrm>
        </p:grpSpPr>
        <p:sp>
          <p:nvSpPr>
            <p:cNvPr id="394" name="Google Shape;394;p36"/>
            <p:cNvSpPr/>
            <p:nvPr/>
          </p:nvSpPr>
          <p:spPr>
            <a:xfrm>
              <a:off x="4485755" y="2544991"/>
              <a:ext cx="238718" cy="468000"/>
            </a:xfrm>
            <a:prstGeom prst="downArrow">
              <a:avLst>
                <a:gd name="adj1" fmla="val 55548"/>
                <a:gd name="adj2" fmla="val 55947"/>
              </a:avLst>
            </a:prstGeom>
            <a:solidFill>
              <a:srgbClr val="005BA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5" name="Google Shape;395;p36"/>
            <p:cNvSpPr/>
            <p:nvPr/>
          </p:nvSpPr>
          <p:spPr>
            <a:xfrm>
              <a:off x="1435943" y="2544991"/>
              <a:ext cx="238718" cy="468000"/>
            </a:xfrm>
            <a:prstGeom prst="downArrow">
              <a:avLst>
                <a:gd name="adj1" fmla="val 55548"/>
                <a:gd name="adj2" fmla="val 55947"/>
              </a:avLst>
            </a:prstGeom>
            <a:solidFill>
              <a:srgbClr val="005BA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6" name="Google Shape;396;p36"/>
            <p:cNvSpPr/>
            <p:nvPr/>
          </p:nvSpPr>
          <p:spPr>
            <a:xfrm>
              <a:off x="7463757" y="2544991"/>
              <a:ext cx="238718" cy="468000"/>
            </a:xfrm>
            <a:prstGeom prst="downArrow">
              <a:avLst>
                <a:gd name="adj1" fmla="val 55548"/>
                <a:gd name="adj2" fmla="val 55947"/>
              </a:avLst>
            </a:prstGeom>
            <a:solidFill>
              <a:srgbClr val="005BA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grpSp>
        <p:nvGrpSpPr>
          <p:cNvPr id="397" name="Google Shape;397;p36"/>
          <p:cNvGrpSpPr/>
          <p:nvPr/>
        </p:nvGrpSpPr>
        <p:grpSpPr>
          <a:xfrm>
            <a:off x="578819" y="4734156"/>
            <a:ext cx="1487626" cy="507254"/>
            <a:chOff x="578819" y="4380422"/>
            <a:chExt cx="1487626" cy="507254"/>
          </a:xfrm>
        </p:grpSpPr>
        <p:sp>
          <p:nvSpPr>
            <p:cNvPr id="398" name="Google Shape;398;p36"/>
            <p:cNvSpPr/>
            <p:nvPr/>
          </p:nvSpPr>
          <p:spPr>
            <a:xfrm>
              <a:off x="578819" y="4455628"/>
              <a:ext cx="1487626" cy="432048"/>
            </a:xfrm>
            <a:prstGeom prst="rect">
              <a:avLst/>
            </a:prstGeom>
            <a:noFill/>
            <a:ln>
              <a:noFill/>
            </a:ln>
          </p:spPr>
          <p:txBody>
            <a:bodyPr spcFirstLastPara="1" wrap="square" lIns="91425" tIns="36000" rIns="91425" bIns="45700" anchor="ctr" anchorCtr="0">
              <a:noAutofit/>
            </a:bodyPr>
            <a:lstStyle/>
            <a:p>
              <a:pPr marL="0" marR="0" lvl="0" indent="0" algn="ctr" rtl="0">
                <a:lnSpc>
                  <a:spcPct val="100000"/>
                </a:lnSpc>
                <a:spcBef>
                  <a:spcPts val="0"/>
                </a:spcBef>
                <a:spcAft>
                  <a:spcPts val="0"/>
                </a:spcAft>
                <a:buClr>
                  <a:srgbClr val="39B10F"/>
                </a:buClr>
                <a:buSzPts val="2100"/>
                <a:buFont typeface="Noto Sans JP"/>
                <a:buNone/>
              </a:pPr>
              <a:r>
                <a:rPr lang="ja" sz="2100" b="1" i="0" u="none" strike="noStrike" cap="none">
                  <a:solidFill>
                    <a:srgbClr val="39B10F"/>
                  </a:solidFill>
                  <a:latin typeface="Noto Sans JP"/>
                  <a:ea typeface="Noto Sans JP"/>
                  <a:cs typeface="Noto Sans JP"/>
                  <a:sym typeface="Noto Sans JP"/>
                </a:rPr>
                <a:t>消費税</a:t>
              </a:r>
              <a:endParaRPr sz="1400" b="1" i="0" u="none" strike="noStrike" cap="none">
                <a:solidFill>
                  <a:srgbClr val="000000"/>
                </a:solidFill>
                <a:latin typeface="Arial"/>
                <a:ea typeface="Arial"/>
                <a:cs typeface="Arial"/>
                <a:sym typeface="Arial"/>
              </a:endParaRPr>
            </a:p>
          </p:txBody>
        </p:sp>
        <p:sp>
          <p:nvSpPr>
            <p:cNvPr id="399" name="Google Shape;399;p36"/>
            <p:cNvSpPr/>
            <p:nvPr/>
          </p:nvSpPr>
          <p:spPr>
            <a:xfrm rot="10800000">
              <a:off x="1802375" y="4380422"/>
              <a:ext cx="237600" cy="468000"/>
            </a:xfrm>
            <a:prstGeom prst="upArrow">
              <a:avLst>
                <a:gd name="adj1" fmla="val 50000"/>
                <a:gd name="adj2" fmla="val 50000"/>
              </a:avLst>
            </a:prstGeom>
            <a:solidFill>
              <a:srgbClr val="45B21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grpSp>
        <p:nvGrpSpPr>
          <p:cNvPr id="400" name="Google Shape;400;p36"/>
          <p:cNvGrpSpPr/>
          <p:nvPr/>
        </p:nvGrpSpPr>
        <p:grpSpPr>
          <a:xfrm>
            <a:off x="2428593" y="4624919"/>
            <a:ext cx="6112692" cy="604694"/>
            <a:chOff x="1935846" y="4624919"/>
            <a:chExt cx="6112692" cy="604694"/>
          </a:xfrm>
        </p:grpSpPr>
        <p:sp>
          <p:nvSpPr>
            <p:cNvPr id="401" name="Google Shape;401;p36"/>
            <p:cNvSpPr/>
            <p:nvPr/>
          </p:nvSpPr>
          <p:spPr>
            <a:xfrm>
              <a:off x="3214281" y="4624919"/>
              <a:ext cx="3659416" cy="563125"/>
            </a:xfrm>
            <a:custGeom>
              <a:avLst/>
              <a:gdLst/>
              <a:ahLst/>
              <a:cxnLst/>
              <a:rect l="l" t="t" r="r" b="b"/>
              <a:pathLst>
                <a:path w="3362951" h="563125" extrusionOk="0">
                  <a:moveTo>
                    <a:pt x="1980982" y="0"/>
                  </a:moveTo>
                  <a:lnTo>
                    <a:pt x="2124982" y="0"/>
                  </a:lnTo>
                  <a:lnTo>
                    <a:pt x="2124982" y="237297"/>
                  </a:lnTo>
                  <a:lnTo>
                    <a:pt x="3301294" y="237297"/>
                  </a:lnTo>
                  <a:lnTo>
                    <a:pt x="3301294" y="316984"/>
                  </a:lnTo>
                  <a:lnTo>
                    <a:pt x="3303551" y="316984"/>
                  </a:lnTo>
                  <a:lnTo>
                    <a:pt x="3303551" y="444325"/>
                  </a:lnTo>
                  <a:lnTo>
                    <a:pt x="3362951" y="444325"/>
                  </a:lnTo>
                  <a:lnTo>
                    <a:pt x="3244151" y="563125"/>
                  </a:lnTo>
                  <a:lnTo>
                    <a:pt x="3125350" y="444325"/>
                  </a:lnTo>
                  <a:lnTo>
                    <a:pt x="3184750" y="444325"/>
                  </a:lnTo>
                  <a:lnTo>
                    <a:pt x="3184750" y="347942"/>
                  </a:lnTo>
                  <a:lnTo>
                    <a:pt x="178201" y="347942"/>
                  </a:lnTo>
                  <a:lnTo>
                    <a:pt x="178201" y="444325"/>
                  </a:lnTo>
                  <a:lnTo>
                    <a:pt x="237601" y="444325"/>
                  </a:lnTo>
                  <a:lnTo>
                    <a:pt x="118801" y="563125"/>
                  </a:lnTo>
                  <a:lnTo>
                    <a:pt x="0" y="444325"/>
                  </a:lnTo>
                  <a:lnTo>
                    <a:pt x="59400" y="444325"/>
                  </a:lnTo>
                  <a:lnTo>
                    <a:pt x="59400" y="347942"/>
                  </a:lnTo>
                  <a:lnTo>
                    <a:pt x="57956" y="347942"/>
                  </a:lnTo>
                  <a:lnTo>
                    <a:pt x="57956" y="237297"/>
                  </a:lnTo>
                  <a:lnTo>
                    <a:pt x="1980982" y="237297"/>
                  </a:lnTo>
                  <a:close/>
                </a:path>
              </a:pathLst>
            </a:custGeom>
            <a:solidFill>
              <a:srgbClr val="9374D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2" name="Google Shape;402;p36"/>
            <p:cNvSpPr/>
            <p:nvPr/>
          </p:nvSpPr>
          <p:spPr>
            <a:xfrm>
              <a:off x="1935846" y="4797565"/>
              <a:ext cx="1487626" cy="432048"/>
            </a:xfrm>
            <a:prstGeom prst="rect">
              <a:avLst/>
            </a:prstGeom>
            <a:noFill/>
            <a:ln>
              <a:noFill/>
            </a:ln>
          </p:spPr>
          <p:txBody>
            <a:bodyPr spcFirstLastPara="1" wrap="square" lIns="91425" tIns="36000" rIns="91425" bIns="45700" anchor="ctr" anchorCtr="0">
              <a:noAutofit/>
            </a:bodyPr>
            <a:lstStyle/>
            <a:p>
              <a:pPr marL="0" marR="0" lvl="0" indent="0" algn="ctr" rtl="0">
                <a:lnSpc>
                  <a:spcPct val="100000"/>
                </a:lnSpc>
                <a:spcBef>
                  <a:spcPts val="0"/>
                </a:spcBef>
                <a:spcAft>
                  <a:spcPts val="0"/>
                </a:spcAft>
                <a:buClr>
                  <a:srgbClr val="805BC9"/>
                </a:buClr>
                <a:buSzPts val="2100"/>
                <a:buFont typeface="Noto Sans JP"/>
                <a:buNone/>
              </a:pPr>
              <a:r>
                <a:rPr lang="ja" sz="2100" b="1" i="0" u="none" strike="noStrike" cap="none">
                  <a:solidFill>
                    <a:srgbClr val="805BC9"/>
                  </a:solidFill>
                  <a:latin typeface="Noto Sans JP"/>
                  <a:ea typeface="Noto Sans JP"/>
                  <a:cs typeface="Noto Sans JP"/>
                  <a:sym typeface="Noto Sans JP"/>
                </a:rPr>
                <a:t>所得税</a:t>
              </a:r>
              <a:endParaRPr sz="1400" b="1" i="0" u="none" strike="noStrike" cap="none">
                <a:solidFill>
                  <a:srgbClr val="000000"/>
                </a:solidFill>
                <a:latin typeface="Arial"/>
                <a:ea typeface="Arial"/>
                <a:cs typeface="Arial"/>
                <a:sym typeface="Arial"/>
              </a:endParaRPr>
            </a:p>
          </p:txBody>
        </p:sp>
        <p:sp>
          <p:nvSpPr>
            <p:cNvPr id="403" name="Google Shape;403;p36"/>
            <p:cNvSpPr/>
            <p:nvPr/>
          </p:nvSpPr>
          <p:spPr>
            <a:xfrm>
              <a:off x="6560912" y="4787328"/>
              <a:ext cx="1487626" cy="432048"/>
            </a:xfrm>
            <a:prstGeom prst="rect">
              <a:avLst/>
            </a:prstGeom>
            <a:noFill/>
            <a:ln>
              <a:noFill/>
            </a:ln>
          </p:spPr>
          <p:txBody>
            <a:bodyPr spcFirstLastPara="1" wrap="square" lIns="91425" tIns="36000" rIns="91425" bIns="45700" anchor="ctr" anchorCtr="0">
              <a:noAutofit/>
            </a:bodyPr>
            <a:lstStyle/>
            <a:p>
              <a:pPr marL="0" marR="0" lvl="0" indent="0" algn="ctr" rtl="0">
                <a:lnSpc>
                  <a:spcPct val="100000"/>
                </a:lnSpc>
                <a:spcBef>
                  <a:spcPts val="0"/>
                </a:spcBef>
                <a:spcAft>
                  <a:spcPts val="0"/>
                </a:spcAft>
                <a:buClr>
                  <a:srgbClr val="805BC9"/>
                </a:buClr>
                <a:buSzPts val="2100"/>
                <a:buFont typeface="Noto Sans JP"/>
                <a:buNone/>
              </a:pPr>
              <a:r>
                <a:rPr lang="ja" sz="2100" b="1" i="0" u="none" strike="noStrike" cap="none">
                  <a:solidFill>
                    <a:srgbClr val="805BC9"/>
                  </a:solidFill>
                  <a:latin typeface="Noto Sans JP"/>
                  <a:ea typeface="Noto Sans JP"/>
                  <a:cs typeface="Noto Sans JP"/>
                  <a:sym typeface="Noto Sans JP"/>
                </a:rPr>
                <a:t>住民税</a:t>
              </a:r>
              <a:endParaRPr sz="1400" b="1" i="0" u="none" strike="noStrike" cap="none">
                <a:solidFill>
                  <a:srgbClr val="000000"/>
                </a:solidFill>
                <a:latin typeface="Arial"/>
                <a:ea typeface="Arial"/>
                <a:cs typeface="Arial"/>
                <a:sym typeface="Arial"/>
              </a:endParaRPr>
            </a:p>
          </p:txBody>
        </p:sp>
      </p:grpSp>
      <p:sp>
        <p:nvSpPr>
          <p:cNvPr id="404" name="Google Shape;404;p36"/>
          <p:cNvSpPr txBox="1">
            <a:spLocks noGrp="1"/>
          </p:cNvSpPr>
          <p:nvPr>
            <p:ph type="sldNum" idx="12"/>
          </p:nvPr>
        </p:nvSpPr>
        <p:spPr>
          <a:xfrm>
            <a:off x="8769893" y="6443281"/>
            <a:ext cx="374107" cy="29842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altLang="ja"/>
              <a:t>5</a:t>
            </a:fld>
            <a:endParaRPr/>
          </a:p>
        </p:txBody>
      </p:sp>
      <p:sp>
        <p:nvSpPr>
          <p:cNvPr id="405" name="Google Shape;405;p36"/>
          <p:cNvSpPr txBox="1"/>
          <p:nvPr/>
        </p:nvSpPr>
        <p:spPr>
          <a:xfrm>
            <a:off x="240030" y="134966"/>
            <a:ext cx="8771002"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500"/>
              <a:buFont typeface="Arial"/>
              <a:buNone/>
            </a:pPr>
            <a:r>
              <a:rPr lang="ja" sz="2500" b="1" i="0" u="none" strike="noStrike" cap="none">
                <a:solidFill>
                  <a:srgbClr val="005BAD"/>
                </a:solidFill>
                <a:latin typeface="Noto Sans JP"/>
                <a:ea typeface="Noto Sans JP"/>
                <a:cs typeface="Noto Sans JP"/>
                <a:sym typeface="Noto Sans JP"/>
              </a:rPr>
              <a:t>１</a:t>
            </a:r>
            <a:r>
              <a:rPr lang="ja" sz="2200" b="1" i="0" u="none" strike="noStrike" cap="none">
                <a:solidFill>
                  <a:srgbClr val="005BAD"/>
                </a:solidFill>
                <a:latin typeface="Noto Sans JP"/>
                <a:ea typeface="Noto Sans JP"/>
                <a:cs typeface="Noto Sans JP"/>
                <a:sym typeface="Noto Sans JP"/>
              </a:rPr>
              <a:t>. </a:t>
            </a:r>
            <a:r>
              <a:rPr lang="ja" sz="2200" b="1" i="0" u="none" strike="noStrike" cap="none">
                <a:solidFill>
                  <a:schemeClr val="dk1"/>
                </a:solidFill>
                <a:latin typeface="Noto Sans JP"/>
                <a:ea typeface="Noto Sans JP"/>
                <a:cs typeface="Noto Sans JP"/>
                <a:sym typeface="Noto Sans JP"/>
              </a:rPr>
              <a:t>生活と税金の関わりについて考えてみよう</a:t>
            </a:r>
            <a:endParaRPr sz="1400" b="0" i="0" u="none" strike="noStrike" cap="none">
              <a:solidFill>
                <a:srgbClr val="000000"/>
              </a:solidFill>
              <a:latin typeface="Arial"/>
              <a:ea typeface="Arial"/>
              <a:cs typeface="Arial"/>
              <a:sym typeface="Arial"/>
            </a:endParaRPr>
          </a:p>
        </p:txBody>
      </p:sp>
      <p:grpSp>
        <p:nvGrpSpPr>
          <p:cNvPr id="406" name="Google Shape;406;p36"/>
          <p:cNvGrpSpPr/>
          <p:nvPr/>
        </p:nvGrpSpPr>
        <p:grpSpPr>
          <a:xfrm>
            <a:off x="3276625" y="1397881"/>
            <a:ext cx="2592000" cy="1447719"/>
            <a:chOff x="3276625" y="1066181"/>
            <a:chExt cx="2592000" cy="1447719"/>
          </a:xfrm>
        </p:grpSpPr>
        <p:sp>
          <p:nvSpPr>
            <p:cNvPr id="407" name="Google Shape;407;p36"/>
            <p:cNvSpPr/>
            <p:nvPr/>
          </p:nvSpPr>
          <p:spPr>
            <a:xfrm>
              <a:off x="3276625" y="1073900"/>
              <a:ext cx="2592000" cy="1440000"/>
            </a:xfrm>
            <a:prstGeom prst="rect">
              <a:avLst/>
            </a:prstGeom>
            <a:solidFill>
              <a:schemeClr val="lt1"/>
            </a:solidFill>
            <a:ln w="12700" cap="flat" cmpd="sng">
              <a:solidFill>
                <a:srgbClr val="005BA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408" name="Google Shape;408;p36"/>
            <p:cNvPicPr preferRelativeResize="0"/>
            <p:nvPr/>
          </p:nvPicPr>
          <p:blipFill rotWithShape="1">
            <a:blip r:embed="rId3">
              <a:alphaModFix/>
            </a:blip>
            <a:srcRect/>
            <a:stretch/>
          </p:blipFill>
          <p:spPr>
            <a:xfrm>
              <a:off x="5001050" y="1466301"/>
              <a:ext cx="843389" cy="1035662"/>
            </a:xfrm>
            <a:prstGeom prst="rect">
              <a:avLst/>
            </a:prstGeom>
            <a:noFill/>
            <a:ln>
              <a:noFill/>
            </a:ln>
          </p:spPr>
        </p:pic>
        <p:sp>
          <p:nvSpPr>
            <p:cNvPr id="409" name="Google Shape;409;p36"/>
            <p:cNvSpPr/>
            <p:nvPr/>
          </p:nvSpPr>
          <p:spPr>
            <a:xfrm>
              <a:off x="3276625" y="1066181"/>
              <a:ext cx="2592000" cy="346596"/>
            </a:xfrm>
            <a:prstGeom prst="rect">
              <a:avLst/>
            </a:prstGeom>
            <a:solidFill>
              <a:srgbClr val="005BA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ja" sz="1500" b="1" i="0" u="none" strike="noStrike" cap="none">
                  <a:solidFill>
                    <a:schemeClr val="lt1"/>
                  </a:solidFill>
                  <a:latin typeface="Noto Sans JP"/>
                  <a:ea typeface="Noto Sans JP"/>
                  <a:cs typeface="Noto Sans JP"/>
                  <a:sym typeface="Noto Sans JP"/>
                </a:rPr>
                <a:t>自分で商売をしている場合</a:t>
              </a:r>
              <a:endParaRPr sz="1400" b="1" i="0" u="none" strike="noStrike" cap="none">
                <a:solidFill>
                  <a:srgbClr val="000000"/>
                </a:solidFill>
                <a:latin typeface="Arial"/>
                <a:ea typeface="Arial"/>
                <a:cs typeface="Arial"/>
                <a:sym typeface="Arial"/>
              </a:endParaRPr>
            </a:p>
          </p:txBody>
        </p:sp>
        <p:sp>
          <p:nvSpPr>
            <p:cNvPr id="410" name="Google Shape;410;p36"/>
            <p:cNvSpPr txBox="1"/>
            <p:nvPr/>
          </p:nvSpPr>
          <p:spPr>
            <a:xfrm>
              <a:off x="3276625" y="1460675"/>
              <a:ext cx="16827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 sz="1200" b="1" i="0" u="none" strike="noStrike" cap="none">
                  <a:solidFill>
                    <a:schemeClr val="dk1"/>
                  </a:solidFill>
                  <a:latin typeface="Noto Sans JP"/>
                  <a:ea typeface="Noto Sans JP"/>
                  <a:cs typeface="Noto Sans JP"/>
                  <a:sym typeface="Noto Sans JP"/>
                </a:rPr>
                <a:t>YouTuberや大工さん</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ja" sz="1200" b="1" i="0" u="none" strike="noStrike" cap="none">
                  <a:solidFill>
                    <a:schemeClr val="dk1"/>
                  </a:solidFill>
                  <a:latin typeface="Noto Sans JP"/>
                  <a:ea typeface="Noto Sans JP"/>
                  <a:cs typeface="Noto Sans JP"/>
                  <a:sym typeface="Noto Sans JP"/>
                </a:rPr>
                <a:t>など自分で商売を</a:t>
              </a:r>
              <a:endParaRPr sz="1200" b="1" i="0" u="none" strike="noStrike" cap="none">
                <a:solidFill>
                  <a:schemeClr val="dk1"/>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200"/>
                <a:buFont typeface="Arial"/>
                <a:buNone/>
              </a:pPr>
              <a:r>
                <a:rPr lang="ja" sz="1200" b="1" i="0" u="none" strike="noStrike" cap="none">
                  <a:solidFill>
                    <a:schemeClr val="dk1"/>
                  </a:solidFill>
                  <a:latin typeface="Noto Sans JP"/>
                  <a:ea typeface="Noto Sans JP"/>
                  <a:cs typeface="Noto Sans JP"/>
                  <a:sym typeface="Noto Sans JP"/>
                </a:rPr>
                <a:t>している方は</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ja" sz="1200" b="1" i="0" u="none" strike="noStrike" cap="none">
                  <a:solidFill>
                    <a:schemeClr val="dk1"/>
                  </a:solidFill>
                  <a:latin typeface="Noto Sans JP"/>
                  <a:ea typeface="Noto Sans JP"/>
                  <a:cs typeface="Noto Sans JP"/>
                  <a:sym typeface="Noto Sans JP"/>
                </a:rPr>
                <a:t>確定申告で税金を</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ja" sz="1200" b="1" i="0" u="none" strike="noStrike" cap="none">
                  <a:solidFill>
                    <a:schemeClr val="dk1"/>
                  </a:solidFill>
                  <a:latin typeface="Noto Sans JP"/>
                  <a:ea typeface="Noto Sans JP"/>
                  <a:cs typeface="Noto Sans JP"/>
                  <a:sym typeface="Noto Sans JP"/>
                </a:rPr>
                <a:t>納めています。</a:t>
              </a:r>
              <a:endParaRPr sz="1400" b="1" i="0" u="none" strike="noStrike" cap="none">
                <a:solidFill>
                  <a:srgbClr val="000000"/>
                </a:solidFill>
                <a:latin typeface="Arial"/>
                <a:ea typeface="Arial"/>
                <a:cs typeface="Arial"/>
                <a:sym typeface="Arial"/>
              </a:endParaRPr>
            </a:p>
          </p:txBody>
        </p:sp>
      </p:grpSp>
      <p:grpSp>
        <p:nvGrpSpPr>
          <p:cNvPr id="411" name="Google Shape;411;p36"/>
          <p:cNvGrpSpPr/>
          <p:nvPr/>
        </p:nvGrpSpPr>
        <p:grpSpPr>
          <a:xfrm>
            <a:off x="6177892" y="1397881"/>
            <a:ext cx="2592001" cy="1447719"/>
            <a:chOff x="6177892" y="1066181"/>
            <a:chExt cx="2592001" cy="1447719"/>
          </a:xfrm>
        </p:grpSpPr>
        <p:sp>
          <p:nvSpPr>
            <p:cNvPr id="412" name="Google Shape;412;p36"/>
            <p:cNvSpPr/>
            <p:nvPr/>
          </p:nvSpPr>
          <p:spPr>
            <a:xfrm>
              <a:off x="6177892" y="1073900"/>
              <a:ext cx="2592000" cy="1440000"/>
            </a:xfrm>
            <a:prstGeom prst="rect">
              <a:avLst/>
            </a:prstGeom>
            <a:solidFill>
              <a:schemeClr val="lt1"/>
            </a:solidFill>
            <a:ln w="12700" cap="flat" cmpd="sng">
              <a:solidFill>
                <a:srgbClr val="005BA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3" name="Google Shape;413;p36"/>
            <p:cNvSpPr/>
            <p:nvPr/>
          </p:nvSpPr>
          <p:spPr>
            <a:xfrm>
              <a:off x="6177892" y="1066181"/>
              <a:ext cx="2592000" cy="346596"/>
            </a:xfrm>
            <a:prstGeom prst="rect">
              <a:avLst/>
            </a:prstGeom>
            <a:solidFill>
              <a:srgbClr val="005BA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ja" sz="1500" b="1" i="0" u="none" strike="noStrike" cap="none">
                  <a:solidFill>
                    <a:schemeClr val="lt1"/>
                  </a:solidFill>
                  <a:latin typeface="Noto Sans JP"/>
                  <a:ea typeface="Noto Sans JP"/>
                  <a:cs typeface="Noto Sans JP"/>
                  <a:sym typeface="Noto Sans JP"/>
                </a:rPr>
                <a:t>会社などに勤めている場合</a:t>
              </a:r>
              <a:endParaRPr sz="1400" b="1" i="0" u="none" strike="noStrike" cap="none">
                <a:solidFill>
                  <a:srgbClr val="000000"/>
                </a:solidFill>
                <a:latin typeface="Arial"/>
                <a:ea typeface="Arial"/>
                <a:cs typeface="Arial"/>
                <a:sym typeface="Arial"/>
              </a:endParaRPr>
            </a:p>
          </p:txBody>
        </p:sp>
        <p:sp>
          <p:nvSpPr>
            <p:cNvPr id="414" name="Google Shape;414;p36"/>
            <p:cNvSpPr txBox="1"/>
            <p:nvPr/>
          </p:nvSpPr>
          <p:spPr>
            <a:xfrm>
              <a:off x="6180616" y="1466301"/>
              <a:ext cx="1877400" cy="8865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1200"/>
                <a:buFont typeface="Arial"/>
                <a:buNone/>
              </a:pPr>
              <a:r>
                <a:rPr lang="ja" sz="1200" b="1" i="0" u="none" strike="noStrike" cap="none">
                  <a:solidFill>
                    <a:schemeClr val="dk1"/>
                  </a:solidFill>
                  <a:latin typeface="Noto Sans JP"/>
                  <a:ea typeface="Noto Sans JP"/>
                  <a:cs typeface="Noto Sans JP"/>
                  <a:sym typeface="Noto Sans JP"/>
                </a:rPr>
                <a:t>会社員は、毎月会社から</a:t>
              </a:r>
              <a:endParaRPr sz="1200" b="1" i="0" u="none" strike="noStrike" cap="none">
                <a:solidFill>
                  <a:schemeClr val="dk1"/>
                </a:solidFill>
                <a:latin typeface="Noto Sans JP"/>
                <a:ea typeface="Noto Sans JP"/>
                <a:cs typeface="Noto Sans JP"/>
                <a:sym typeface="Noto Sans JP"/>
              </a:endParaRPr>
            </a:p>
            <a:p>
              <a:pPr marL="0" marR="0" lvl="0" indent="0" algn="l" rtl="0">
                <a:lnSpc>
                  <a:spcPct val="110000"/>
                </a:lnSpc>
                <a:spcBef>
                  <a:spcPts val="0"/>
                </a:spcBef>
                <a:spcAft>
                  <a:spcPts val="0"/>
                </a:spcAft>
                <a:buClr>
                  <a:srgbClr val="000000"/>
                </a:buClr>
                <a:buSzPts val="1200"/>
                <a:buFont typeface="Arial"/>
                <a:buNone/>
              </a:pPr>
              <a:r>
                <a:rPr lang="ja" sz="1200" b="1" i="0" u="none" strike="noStrike" cap="none">
                  <a:solidFill>
                    <a:schemeClr val="dk1"/>
                  </a:solidFill>
                  <a:latin typeface="Noto Sans JP"/>
                  <a:ea typeface="Noto Sans JP"/>
                  <a:cs typeface="Noto Sans JP"/>
                  <a:sym typeface="Noto Sans JP"/>
                </a:rPr>
                <a:t>払われる給料の中から、</a:t>
              </a:r>
              <a:endParaRPr sz="1200" b="1" i="0" u="none" strike="noStrike" cap="none">
                <a:solidFill>
                  <a:schemeClr val="dk1"/>
                </a:solidFill>
                <a:latin typeface="Noto Sans JP"/>
                <a:ea typeface="Noto Sans JP"/>
                <a:cs typeface="Noto Sans JP"/>
                <a:sym typeface="Noto Sans JP"/>
              </a:endParaRPr>
            </a:p>
            <a:p>
              <a:pPr marL="0" marR="0" lvl="0" indent="0" algn="l" rtl="0">
                <a:lnSpc>
                  <a:spcPct val="110000"/>
                </a:lnSpc>
                <a:spcBef>
                  <a:spcPts val="0"/>
                </a:spcBef>
                <a:spcAft>
                  <a:spcPts val="0"/>
                </a:spcAft>
                <a:buClr>
                  <a:srgbClr val="000000"/>
                </a:buClr>
                <a:buSzPts val="1200"/>
                <a:buFont typeface="Arial"/>
                <a:buNone/>
              </a:pPr>
              <a:r>
                <a:rPr lang="ja" sz="1200" b="1" i="0" u="none" strike="noStrike" cap="none">
                  <a:solidFill>
                    <a:schemeClr val="dk1"/>
                  </a:solidFill>
                  <a:latin typeface="Noto Sans JP"/>
                  <a:ea typeface="Noto Sans JP"/>
                  <a:cs typeface="Noto Sans JP"/>
                  <a:sym typeface="Noto Sans JP"/>
                </a:rPr>
                <a:t>税金</a:t>
              </a:r>
              <a:r>
                <a:rPr lang="ja" sz="1100" b="1" i="0" u="none" strike="noStrike" cap="none">
                  <a:solidFill>
                    <a:schemeClr val="dk1"/>
                  </a:solidFill>
                  <a:latin typeface="Noto Sans JP"/>
                  <a:ea typeface="Noto Sans JP"/>
                  <a:cs typeface="Noto Sans JP"/>
                  <a:sym typeface="Noto Sans JP"/>
                </a:rPr>
                <a:t>(所得税・住民税)</a:t>
              </a:r>
              <a:r>
                <a:rPr lang="ja" sz="1200" b="1" i="0" u="none" strike="noStrike" cap="none">
                  <a:solidFill>
                    <a:schemeClr val="dk1"/>
                  </a:solidFill>
                  <a:latin typeface="Noto Sans JP"/>
                  <a:ea typeface="Noto Sans JP"/>
                  <a:cs typeface="Noto Sans JP"/>
                  <a:sym typeface="Noto Sans JP"/>
                </a:rPr>
                <a:t>が</a:t>
              </a:r>
              <a:endParaRPr sz="1200" b="1" i="0" u="none" strike="noStrike" cap="none">
                <a:solidFill>
                  <a:schemeClr val="dk1"/>
                </a:solidFill>
                <a:latin typeface="Noto Sans JP"/>
                <a:ea typeface="Noto Sans JP"/>
                <a:cs typeface="Noto Sans JP"/>
                <a:sym typeface="Noto Sans JP"/>
              </a:endParaRPr>
            </a:p>
            <a:p>
              <a:pPr marL="0" marR="0" lvl="0" indent="0" algn="l" rtl="0">
                <a:lnSpc>
                  <a:spcPct val="110000"/>
                </a:lnSpc>
                <a:spcBef>
                  <a:spcPts val="0"/>
                </a:spcBef>
                <a:spcAft>
                  <a:spcPts val="0"/>
                </a:spcAft>
                <a:buClr>
                  <a:srgbClr val="000000"/>
                </a:buClr>
                <a:buSzPts val="1200"/>
                <a:buFont typeface="Arial"/>
                <a:buNone/>
              </a:pPr>
              <a:r>
                <a:rPr lang="ja" sz="1200" b="1" i="0" u="none" strike="noStrike" cap="none">
                  <a:solidFill>
                    <a:schemeClr val="dk1"/>
                  </a:solidFill>
                  <a:latin typeface="Noto Sans JP"/>
                  <a:ea typeface="Noto Sans JP"/>
                  <a:cs typeface="Noto Sans JP"/>
                  <a:sym typeface="Noto Sans JP"/>
                </a:rPr>
                <a:t>差し引かれています。</a:t>
              </a:r>
              <a:endParaRPr sz="1200" b="1" i="0" u="none" strike="noStrike" cap="none">
                <a:solidFill>
                  <a:schemeClr val="dk1"/>
                </a:solidFill>
                <a:latin typeface="Noto Sans JP"/>
                <a:ea typeface="Noto Sans JP"/>
                <a:cs typeface="Noto Sans JP"/>
                <a:sym typeface="Noto Sans JP"/>
              </a:endParaRPr>
            </a:p>
          </p:txBody>
        </p:sp>
        <p:pic>
          <p:nvPicPr>
            <p:cNvPr id="415" name="Google Shape;415;p36"/>
            <p:cNvPicPr preferRelativeResize="0"/>
            <p:nvPr/>
          </p:nvPicPr>
          <p:blipFill rotWithShape="1">
            <a:blip r:embed="rId4">
              <a:alphaModFix/>
            </a:blip>
            <a:srcRect/>
            <a:stretch/>
          </p:blipFill>
          <p:spPr>
            <a:xfrm>
              <a:off x="7794523" y="1733824"/>
              <a:ext cx="975370" cy="778897"/>
            </a:xfrm>
            <a:prstGeom prst="rect">
              <a:avLst/>
            </a:prstGeom>
            <a:noFill/>
            <a:ln>
              <a:noFill/>
            </a:ln>
          </p:spPr>
        </p:pic>
      </p:grpSp>
      <p:grpSp>
        <p:nvGrpSpPr>
          <p:cNvPr id="416" name="Google Shape;416;p36"/>
          <p:cNvGrpSpPr/>
          <p:nvPr/>
        </p:nvGrpSpPr>
        <p:grpSpPr>
          <a:xfrm>
            <a:off x="3276000" y="3303310"/>
            <a:ext cx="5636733" cy="1485812"/>
            <a:chOff x="3276000" y="2971610"/>
            <a:chExt cx="5636733" cy="1485812"/>
          </a:xfrm>
        </p:grpSpPr>
        <p:sp>
          <p:nvSpPr>
            <p:cNvPr id="417" name="Google Shape;417;p36"/>
            <p:cNvSpPr/>
            <p:nvPr/>
          </p:nvSpPr>
          <p:spPr>
            <a:xfrm>
              <a:off x="3276000" y="2971610"/>
              <a:ext cx="5544150" cy="1440000"/>
            </a:xfrm>
            <a:prstGeom prst="rect">
              <a:avLst/>
            </a:prstGeom>
            <a:solidFill>
              <a:schemeClr val="lt1"/>
            </a:solidFill>
            <a:ln w="12700" cap="flat" cmpd="sng">
              <a:solidFill>
                <a:srgbClr val="B474C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418" name="Google Shape;418;p36"/>
            <p:cNvPicPr preferRelativeResize="0"/>
            <p:nvPr/>
          </p:nvPicPr>
          <p:blipFill rotWithShape="1">
            <a:blip r:embed="rId5">
              <a:alphaModFix/>
            </a:blip>
            <a:srcRect/>
            <a:stretch/>
          </p:blipFill>
          <p:spPr>
            <a:xfrm>
              <a:off x="7496961" y="3525596"/>
              <a:ext cx="1415772" cy="931826"/>
            </a:xfrm>
            <a:prstGeom prst="rect">
              <a:avLst/>
            </a:prstGeom>
            <a:noFill/>
            <a:ln>
              <a:noFill/>
            </a:ln>
          </p:spPr>
        </p:pic>
        <p:sp>
          <p:nvSpPr>
            <p:cNvPr id="419" name="Google Shape;419;p36"/>
            <p:cNvSpPr/>
            <p:nvPr/>
          </p:nvSpPr>
          <p:spPr>
            <a:xfrm>
              <a:off x="6157530" y="3058461"/>
              <a:ext cx="945835" cy="259745"/>
            </a:xfrm>
            <a:prstGeom prst="roundRect">
              <a:avLst>
                <a:gd name="adj" fmla="val 50000"/>
              </a:avLst>
            </a:prstGeom>
            <a:solidFill>
              <a:srgbClr val="DE5C5C"/>
            </a:solidFill>
            <a:ln>
              <a:noFill/>
            </a:ln>
          </p:spPr>
          <p:txBody>
            <a:bodyPr spcFirstLastPara="1" wrap="square" lIns="91425" tIns="360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 sz="1200" b="1" i="0" u="none" strike="noStrike" cap="none">
                  <a:solidFill>
                    <a:schemeClr val="lt1"/>
                  </a:solidFill>
                  <a:latin typeface="Noto Sans JP"/>
                  <a:ea typeface="Noto Sans JP"/>
                  <a:cs typeface="Noto Sans JP"/>
                  <a:sym typeface="Noto Sans JP"/>
                </a:rPr>
                <a:t>会社</a:t>
              </a:r>
              <a:endParaRPr sz="1400" b="1" i="0" u="none" strike="noStrike" cap="none">
                <a:solidFill>
                  <a:srgbClr val="000000"/>
                </a:solidFill>
                <a:latin typeface="Arial"/>
                <a:ea typeface="Arial"/>
                <a:cs typeface="Arial"/>
                <a:sym typeface="Arial"/>
              </a:endParaRPr>
            </a:p>
          </p:txBody>
        </p:sp>
        <p:pic>
          <p:nvPicPr>
            <p:cNvPr id="420" name="Google Shape;420;p36"/>
            <p:cNvPicPr preferRelativeResize="0"/>
            <p:nvPr/>
          </p:nvPicPr>
          <p:blipFill rotWithShape="1">
            <a:blip r:embed="rId6">
              <a:alphaModFix/>
            </a:blip>
            <a:srcRect/>
            <a:stretch/>
          </p:blipFill>
          <p:spPr>
            <a:xfrm>
              <a:off x="4904762" y="3373065"/>
              <a:ext cx="998097" cy="930546"/>
            </a:xfrm>
            <a:prstGeom prst="rect">
              <a:avLst/>
            </a:prstGeom>
            <a:noFill/>
            <a:ln>
              <a:noFill/>
            </a:ln>
          </p:spPr>
        </p:pic>
        <p:sp>
          <p:nvSpPr>
            <p:cNvPr id="421" name="Google Shape;421;p36"/>
            <p:cNvSpPr/>
            <p:nvPr/>
          </p:nvSpPr>
          <p:spPr>
            <a:xfrm>
              <a:off x="3362469" y="3058461"/>
              <a:ext cx="1152128" cy="259745"/>
            </a:xfrm>
            <a:prstGeom prst="roundRect">
              <a:avLst>
                <a:gd name="adj" fmla="val 50000"/>
              </a:avLst>
            </a:prstGeom>
            <a:solidFill>
              <a:srgbClr val="0FBEE7"/>
            </a:solidFill>
            <a:ln>
              <a:noFill/>
            </a:ln>
          </p:spPr>
          <p:txBody>
            <a:bodyPr spcFirstLastPara="1" wrap="square" lIns="91425" tIns="360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ja" sz="1200" b="1" i="0" u="none" strike="noStrike" cap="none">
                  <a:solidFill>
                    <a:schemeClr val="lt1"/>
                  </a:solidFill>
                  <a:latin typeface="Noto Sans JP"/>
                  <a:ea typeface="Noto Sans JP"/>
                  <a:cs typeface="Noto Sans JP"/>
                  <a:sym typeface="Noto Sans JP"/>
                </a:rPr>
                <a:t>個人事業主</a:t>
              </a:r>
              <a:endParaRPr sz="1400" b="1" i="0" u="none" strike="noStrike" cap="none">
                <a:solidFill>
                  <a:srgbClr val="000000"/>
                </a:solidFill>
                <a:latin typeface="Arial"/>
                <a:ea typeface="Arial"/>
                <a:cs typeface="Arial"/>
                <a:sym typeface="Arial"/>
              </a:endParaRPr>
            </a:p>
          </p:txBody>
        </p:sp>
        <p:sp>
          <p:nvSpPr>
            <p:cNvPr id="422" name="Google Shape;422;p36"/>
            <p:cNvSpPr txBox="1"/>
            <p:nvPr/>
          </p:nvSpPr>
          <p:spPr>
            <a:xfrm>
              <a:off x="3277622" y="3405887"/>
              <a:ext cx="1723500" cy="8865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1200"/>
                <a:buFont typeface="Arial"/>
                <a:buNone/>
              </a:pPr>
              <a:r>
                <a:rPr lang="ja" sz="1200" b="1" i="0" u="none" strike="noStrike" cap="none">
                  <a:solidFill>
                    <a:schemeClr val="dk1"/>
                  </a:solidFill>
                  <a:latin typeface="Noto Sans JP"/>
                  <a:ea typeface="Noto Sans JP"/>
                  <a:cs typeface="Noto Sans JP"/>
                  <a:sym typeface="Noto Sans JP"/>
                </a:rPr>
                <a:t>自分で税金を計算して</a:t>
              </a:r>
              <a:endParaRPr sz="1200" b="1" i="0" u="none" strike="noStrike" cap="none">
                <a:solidFill>
                  <a:schemeClr val="dk1"/>
                </a:solidFill>
                <a:latin typeface="Noto Sans JP"/>
                <a:ea typeface="Noto Sans JP"/>
                <a:cs typeface="Noto Sans JP"/>
                <a:sym typeface="Noto Sans JP"/>
              </a:endParaRPr>
            </a:p>
            <a:p>
              <a:pPr marL="0" marR="0" lvl="0" indent="0" algn="l" rtl="0">
                <a:lnSpc>
                  <a:spcPct val="110000"/>
                </a:lnSpc>
                <a:spcBef>
                  <a:spcPts val="0"/>
                </a:spcBef>
                <a:spcAft>
                  <a:spcPts val="0"/>
                </a:spcAft>
                <a:buClr>
                  <a:srgbClr val="000000"/>
                </a:buClr>
                <a:buSzPts val="1200"/>
                <a:buFont typeface="Arial"/>
                <a:buNone/>
              </a:pPr>
              <a:r>
                <a:rPr lang="ja" sz="1200" b="1" i="0" u="none" strike="noStrike" cap="none">
                  <a:solidFill>
                    <a:schemeClr val="dk1"/>
                  </a:solidFill>
                  <a:latin typeface="Noto Sans JP"/>
                  <a:ea typeface="Noto Sans JP"/>
                  <a:cs typeface="Noto Sans JP"/>
                  <a:sym typeface="Noto Sans JP"/>
                </a:rPr>
                <a:t>税務署に申告</a:t>
              </a:r>
              <a:endParaRPr sz="1200" b="1" i="0" u="none" strike="noStrike" cap="none">
                <a:solidFill>
                  <a:schemeClr val="dk1"/>
                </a:solidFill>
                <a:latin typeface="Noto Sans JP"/>
                <a:ea typeface="Noto Sans JP"/>
                <a:cs typeface="Noto Sans JP"/>
                <a:sym typeface="Noto Sans JP"/>
              </a:endParaRPr>
            </a:p>
            <a:p>
              <a:pPr marL="0" marR="0" lvl="0" indent="0" algn="l" rtl="0">
                <a:lnSpc>
                  <a:spcPct val="110000"/>
                </a:lnSpc>
                <a:spcBef>
                  <a:spcPts val="0"/>
                </a:spcBef>
                <a:spcAft>
                  <a:spcPts val="0"/>
                </a:spcAft>
                <a:buClr>
                  <a:srgbClr val="000000"/>
                </a:buClr>
                <a:buSzPts val="1200"/>
                <a:buFont typeface="Arial"/>
                <a:buNone/>
              </a:pPr>
              <a:r>
                <a:rPr lang="ja" sz="1200" b="1" i="0" u="none" strike="noStrike" cap="none">
                  <a:solidFill>
                    <a:schemeClr val="dk1"/>
                  </a:solidFill>
                  <a:latin typeface="Noto Sans JP"/>
                  <a:ea typeface="Noto Sans JP"/>
                  <a:cs typeface="Noto Sans JP"/>
                  <a:sym typeface="Noto Sans JP"/>
                </a:rPr>
                <a:t>(申し出ること）し、</a:t>
              </a:r>
              <a:endParaRPr sz="1200" b="1" i="0" u="none" strike="noStrike" cap="none">
                <a:solidFill>
                  <a:schemeClr val="dk1"/>
                </a:solidFill>
                <a:latin typeface="Noto Sans JP"/>
                <a:ea typeface="Noto Sans JP"/>
                <a:cs typeface="Noto Sans JP"/>
                <a:sym typeface="Noto Sans JP"/>
              </a:endParaRPr>
            </a:p>
            <a:p>
              <a:pPr marL="0" marR="0" lvl="0" indent="0" algn="l" rtl="0">
                <a:lnSpc>
                  <a:spcPct val="110000"/>
                </a:lnSpc>
                <a:spcBef>
                  <a:spcPts val="0"/>
                </a:spcBef>
                <a:spcAft>
                  <a:spcPts val="0"/>
                </a:spcAft>
                <a:buClr>
                  <a:srgbClr val="000000"/>
                </a:buClr>
                <a:buSzPts val="1200"/>
                <a:buFont typeface="Arial"/>
                <a:buNone/>
              </a:pPr>
              <a:r>
                <a:rPr lang="ja" sz="1200" b="1" i="0" u="none" strike="noStrike" cap="none">
                  <a:solidFill>
                    <a:schemeClr val="dk1"/>
                  </a:solidFill>
                  <a:latin typeface="Noto Sans JP"/>
                  <a:ea typeface="Noto Sans JP"/>
                  <a:cs typeface="Noto Sans JP"/>
                  <a:sym typeface="Noto Sans JP"/>
                </a:rPr>
                <a:t>納めます (確定申告)。</a:t>
              </a:r>
              <a:endParaRPr sz="1200" b="1" i="0" u="none" strike="noStrike" cap="none">
                <a:solidFill>
                  <a:schemeClr val="dk1"/>
                </a:solidFill>
                <a:latin typeface="Noto Sans JP"/>
                <a:ea typeface="Noto Sans JP"/>
                <a:cs typeface="Noto Sans JP"/>
                <a:sym typeface="Noto Sans JP"/>
              </a:endParaRPr>
            </a:p>
          </p:txBody>
        </p:sp>
        <p:sp>
          <p:nvSpPr>
            <p:cNvPr id="423" name="Google Shape;423;p36"/>
            <p:cNvSpPr txBox="1"/>
            <p:nvPr/>
          </p:nvSpPr>
          <p:spPr>
            <a:xfrm>
              <a:off x="6081549" y="3405887"/>
              <a:ext cx="1415700" cy="8865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1200"/>
                <a:buFont typeface="Arial"/>
                <a:buNone/>
              </a:pPr>
              <a:r>
                <a:rPr lang="ja" sz="1200" b="1" i="0" u="none" strike="noStrike" cap="none">
                  <a:solidFill>
                    <a:schemeClr val="dk1"/>
                  </a:solidFill>
                  <a:latin typeface="Noto Sans JP"/>
                  <a:ea typeface="Noto Sans JP"/>
                  <a:cs typeface="Noto Sans JP"/>
                  <a:sym typeface="Noto Sans JP"/>
                </a:rPr>
                <a:t>会社は、社員から</a:t>
              </a:r>
              <a:endParaRPr sz="1200" b="1" i="0" u="none" strike="noStrike" cap="none">
                <a:solidFill>
                  <a:schemeClr val="dk1"/>
                </a:solidFill>
                <a:latin typeface="Noto Sans JP"/>
                <a:ea typeface="Noto Sans JP"/>
                <a:cs typeface="Noto Sans JP"/>
                <a:sym typeface="Noto Sans JP"/>
              </a:endParaRPr>
            </a:p>
            <a:p>
              <a:pPr marL="0" marR="0" lvl="0" indent="0" algn="l" rtl="0">
                <a:lnSpc>
                  <a:spcPct val="110000"/>
                </a:lnSpc>
                <a:spcBef>
                  <a:spcPts val="0"/>
                </a:spcBef>
                <a:spcAft>
                  <a:spcPts val="0"/>
                </a:spcAft>
                <a:buClr>
                  <a:srgbClr val="000000"/>
                </a:buClr>
                <a:buSzPts val="1200"/>
                <a:buFont typeface="Arial"/>
                <a:buNone/>
              </a:pPr>
              <a:r>
                <a:rPr lang="ja" sz="1200" b="1" i="0" u="none" strike="noStrike" cap="none">
                  <a:solidFill>
                    <a:schemeClr val="dk1"/>
                  </a:solidFill>
                  <a:latin typeface="Noto Sans JP"/>
                  <a:ea typeface="Noto Sans JP"/>
                  <a:cs typeface="Noto Sans JP"/>
                  <a:sym typeface="Noto Sans JP"/>
                </a:rPr>
                <a:t>預かった税金を</a:t>
              </a:r>
              <a:endParaRPr sz="1200" b="1" i="0" u="none" strike="noStrike" cap="none">
                <a:solidFill>
                  <a:schemeClr val="dk1"/>
                </a:solidFill>
                <a:latin typeface="Noto Sans JP"/>
                <a:ea typeface="Noto Sans JP"/>
                <a:cs typeface="Noto Sans JP"/>
                <a:sym typeface="Noto Sans JP"/>
              </a:endParaRPr>
            </a:p>
            <a:p>
              <a:pPr marL="0" marR="0" lvl="0" indent="0" algn="l" rtl="0">
                <a:lnSpc>
                  <a:spcPct val="110000"/>
                </a:lnSpc>
                <a:spcBef>
                  <a:spcPts val="0"/>
                </a:spcBef>
                <a:spcAft>
                  <a:spcPts val="0"/>
                </a:spcAft>
                <a:buClr>
                  <a:srgbClr val="000000"/>
                </a:buClr>
                <a:buSzPts val="1200"/>
                <a:buFont typeface="Arial"/>
                <a:buNone/>
              </a:pPr>
              <a:r>
                <a:rPr lang="ja" sz="1200" b="1" i="0" u="none" strike="noStrike" cap="none">
                  <a:solidFill>
                    <a:schemeClr val="dk1"/>
                  </a:solidFill>
                  <a:latin typeface="Noto Sans JP"/>
                  <a:ea typeface="Noto Sans JP"/>
                  <a:cs typeface="Noto Sans JP"/>
                  <a:sym typeface="Noto Sans JP"/>
                </a:rPr>
                <a:t>まとめて納めます</a:t>
              </a:r>
              <a:endParaRPr sz="1200" b="1" i="0" u="none" strike="noStrike" cap="none">
                <a:solidFill>
                  <a:schemeClr val="dk1"/>
                </a:solidFill>
                <a:latin typeface="Noto Sans JP"/>
                <a:ea typeface="Noto Sans JP"/>
                <a:cs typeface="Noto Sans JP"/>
                <a:sym typeface="Noto Sans JP"/>
              </a:endParaRPr>
            </a:p>
            <a:p>
              <a:pPr marL="0" marR="0" lvl="0" indent="0" algn="l" rtl="0">
                <a:lnSpc>
                  <a:spcPct val="110000"/>
                </a:lnSpc>
                <a:spcBef>
                  <a:spcPts val="0"/>
                </a:spcBef>
                <a:spcAft>
                  <a:spcPts val="0"/>
                </a:spcAft>
                <a:buClr>
                  <a:srgbClr val="000000"/>
                </a:buClr>
                <a:buSzPts val="1200"/>
                <a:buFont typeface="Arial"/>
                <a:buNone/>
              </a:pPr>
              <a:r>
                <a:rPr lang="ja" sz="1200" b="1" i="0" u="none" strike="noStrike" cap="none">
                  <a:solidFill>
                    <a:schemeClr val="dk1"/>
                  </a:solidFill>
                  <a:latin typeface="Noto Sans JP"/>
                  <a:ea typeface="Noto Sans JP"/>
                  <a:cs typeface="Noto Sans JP"/>
                  <a:sym typeface="Noto Sans JP"/>
                </a:rPr>
                <a:t>（源泉徴収）。</a:t>
              </a:r>
              <a:endParaRPr sz="1400" b="1" i="0" u="none" strike="noStrike" cap="none">
                <a:solidFill>
                  <a:srgbClr val="000000"/>
                </a:solidFill>
                <a:latin typeface="Arial"/>
                <a:ea typeface="Arial"/>
                <a:cs typeface="Arial"/>
                <a:sym typeface="Arial"/>
              </a:endParaRPr>
            </a:p>
          </p:txBody>
        </p:sp>
      </p:grpSp>
      <p:grpSp>
        <p:nvGrpSpPr>
          <p:cNvPr id="424" name="Google Shape;424;p36"/>
          <p:cNvGrpSpPr/>
          <p:nvPr/>
        </p:nvGrpSpPr>
        <p:grpSpPr>
          <a:xfrm>
            <a:off x="4959174" y="5201020"/>
            <a:ext cx="2672032" cy="1440000"/>
            <a:chOff x="4959174" y="4869320"/>
            <a:chExt cx="2672032" cy="1440000"/>
          </a:xfrm>
        </p:grpSpPr>
        <p:sp>
          <p:nvSpPr>
            <p:cNvPr id="425" name="Google Shape;425;p36"/>
            <p:cNvSpPr/>
            <p:nvPr/>
          </p:nvSpPr>
          <p:spPr>
            <a:xfrm>
              <a:off x="5039206" y="4869320"/>
              <a:ext cx="2592000" cy="1440000"/>
            </a:xfrm>
            <a:prstGeom prst="rect">
              <a:avLst/>
            </a:prstGeom>
            <a:noFill/>
            <a:ln w="12700" cap="flat" cmpd="sng">
              <a:solidFill>
                <a:srgbClr val="005BA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6" name="Google Shape;426;p36"/>
            <p:cNvSpPr/>
            <p:nvPr/>
          </p:nvSpPr>
          <p:spPr>
            <a:xfrm>
              <a:off x="5091569" y="5013452"/>
              <a:ext cx="1487626" cy="818832"/>
            </a:xfrm>
            <a:prstGeom prst="rect">
              <a:avLst/>
            </a:prstGeom>
            <a:noFill/>
            <a:ln>
              <a:noFill/>
            </a:ln>
          </p:spPr>
          <p:txBody>
            <a:bodyPr spcFirstLastPara="1" wrap="square" lIns="91425" tIns="36000" rIns="91425" bIns="45700" anchor="ctr" anchorCtr="0">
              <a:noAutofit/>
            </a:bodyPr>
            <a:lstStyle/>
            <a:p>
              <a:pPr marL="0" marR="0" lvl="0" indent="0" algn="ctr" rtl="0">
                <a:lnSpc>
                  <a:spcPct val="100000"/>
                </a:lnSpc>
                <a:spcBef>
                  <a:spcPts val="0"/>
                </a:spcBef>
                <a:spcAft>
                  <a:spcPts val="0"/>
                </a:spcAft>
                <a:buClr>
                  <a:srgbClr val="005BAD"/>
                </a:buClr>
                <a:buSzPts val="1600"/>
                <a:buFont typeface="Noto Sans JP"/>
                <a:buNone/>
              </a:pPr>
              <a:r>
                <a:rPr lang="ja" sz="1600" b="1" i="0" u="none" strike="noStrike" cap="none">
                  <a:solidFill>
                    <a:srgbClr val="005BAD"/>
                  </a:solidFill>
                  <a:latin typeface="Noto Sans JP"/>
                  <a:ea typeface="Noto Sans JP"/>
                  <a:cs typeface="Noto Sans JP"/>
                  <a:sym typeface="Noto Sans JP"/>
                </a:rPr>
                <a:t>都道府県</a:t>
              </a:r>
              <a:endParaRPr sz="1600" b="1" i="0" u="none" strike="noStrike" cap="none">
                <a:solidFill>
                  <a:srgbClr val="005BAD"/>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5BAD"/>
                </a:buClr>
                <a:buSzPts val="1600"/>
                <a:buFont typeface="Noto Sans JP"/>
                <a:buNone/>
              </a:pPr>
              <a:r>
                <a:rPr lang="ja" sz="1600" b="1" i="0" u="none" strike="noStrike" cap="none">
                  <a:solidFill>
                    <a:srgbClr val="005BAD"/>
                  </a:solidFill>
                  <a:latin typeface="Noto Sans JP"/>
                  <a:ea typeface="Noto Sans JP"/>
                  <a:cs typeface="Noto Sans JP"/>
                  <a:sym typeface="Noto Sans JP"/>
                </a:rPr>
                <a:t>市区町村</a:t>
              </a:r>
              <a:endParaRPr sz="1600" b="1" i="0" u="none" strike="noStrike" cap="none">
                <a:solidFill>
                  <a:srgbClr val="005BAD"/>
                </a:solidFill>
                <a:latin typeface="Noto Sans JP"/>
                <a:ea typeface="Noto Sans JP"/>
                <a:cs typeface="Noto Sans JP"/>
                <a:sym typeface="Noto Sans JP"/>
              </a:endParaRPr>
            </a:p>
          </p:txBody>
        </p:sp>
        <p:pic>
          <p:nvPicPr>
            <p:cNvPr id="427" name="Google Shape;427;p36"/>
            <p:cNvPicPr preferRelativeResize="0"/>
            <p:nvPr/>
          </p:nvPicPr>
          <p:blipFill rotWithShape="1">
            <a:blip r:embed="rId7">
              <a:alphaModFix/>
            </a:blip>
            <a:srcRect/>
            <a:stretch/>
          </p:blipFill>
          <p:spPr>
            <a:xfrm rot="-5400000">
              <a:off x="5726826" y="5206539"/>
              <a:ext cx="217112" cy="1184009"/>
            </a:xfrm>
            <a:prstGeom prst="rect">
              <a:avLst/>
            </a:prstGeom>
            <a:noFill/>
            <a:ln>
              <a:noFill/>
            </a:ln>
          </p:spPr>
        </p:pic>
        <p:sp>
          <p:nvSpPr>
            <p:cNvPr id="428" name="Google Shape;428;p36"/>
            <p:cNvSpPr/>
            <p:nvPr/>
          </p:nvSpPr>
          <p:spPr>
            <a:xfrm>
              <a:off x="4959174" y="5937905"/>
              <a:ext cx="1752415" cy="288357"/>
            </a:xfrm>
            <a:prstGeom prst="rect">
              <a:avLst/>
            </a:prstGeom>
            <a:noFill/>
            <a:ln>
              <a:noFill/>
            </a:ln>
          </p:spPr>
          <p:txBody>
            <a:bodyPr spcFirstLastPara="1" wrap="square" lIns="91425" tIns="36000" rIns="91425" bIns="45700" anchor="ctr" anchorCtr="0">
              <a:noAutofit/>
            </a:bodyPr>
            <a:lstStyle/>
            <a:p>
              <a:pPr marL="0" marR="0" lvl="0" indent="0" algn="ctr" rtl="0">
                <a:lnSpc>
                  <a:spcPct val="100000"/>
                </a:lnSpc>
                <a:spcBef>
                  <a:spcPts val="0"/>
                </a:spcBef>
                <a:spcAft>
                  <a:spcPts val="0"/>
                </a:spcAft>
                <a:buClr>
                  <a:srgbClr val="005BAD"/>
                </a:buClr>
                <a:buSzPts val="1400"/>
                <a:buFont typeface="Noto Sans JP"/>
                <a:buNone/>
              </a:pPr>
              <a:r>
                <a:rPr lang="ja" sz="1400" b="1" i="0" u="none" strike="noStrike" cap="none">
                  <a:solidFill>
                    <a:srgbClr val="005BAD"/>
                  </a:solidFill>
                  <a:latin typeface="Noto Sans JP"/>
                  <a:ea typeface="Noto Sans JP"/>
                  <a:cs typeface="Noto Sans JP"/>
                  <a:sym typeface="Noto Sans JP"/>
                </a:rPr>
                <a:t>（地方公共団体）</a:t>
              </a:r>
              <a:endParaRPr sz="1400" b="1" i="0" u="none" strike="noStrike" cap="none">
                <a:solidFill>
                  <a:srgbClr val="000000"/>
                </a:solidFill>
                <a:latin typeface="Arial"/>
                <a:ea typeface="Arial"/>
                <a:cs typeface="Arial"/>
                <a:sym typeface="Arial"/>
              </a:endParaRPr>
            </a:p>
          </p:txBody>
        </p:sp>
      </p:grpSp>
      <p:grpSp>
        <p:nvGrpSpPr>
          <p:cNvPr id="429" name="Google Shape;429;p36"/>
          <p:cNvGrpSpPr/>
          <p:nvPr/>
        </p:nvGrpSpPr>
        <p:grpSpPr>
          <a:xfrm>
            <a:off x="1428224" y="5201020"/>
            <a:ext cx="2676570" cy="1440000"/>
            <a:chOff x="1428224" y="4869320"/>
            <a:chExt cx="2676570" cy="1440000"/>
          </a:xfrm>
        </p:grpSpPr>
        <p:sp>
          <p:nvSpPr>
            <p:cNvPr id="430" name="Google Shape;430;p36"/>
            <p:cNvSpPr/>
            <p:nvPr/>
          </p:nvSpPr>
          <p:spPr>
            <a:xfrm>
              <a:off x="1512794" y="4869320"/>
              <a:ext cx="2592000" cy="1440000"/>
            </a:xfrm>
            <a:prstGeom prst="rect">
              <a:avLst/>
            </a:prstGeom>
            <a:noFill/>
            <a:ln w="12700" cap="flat" cmpd="sng">
              <a:solidFill>
                <a:srgbClr val="005BA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1" name="Google Shape;431;p36"/>
            <p:cNvSpPr/>
            <p:nvPr/>
          </p:nvSpPr>
          <p:spPr>
            <a:xfrm>
              <a:off x="1428224" y="5327483"/>
              <a:ext cx="1487626" cy="576533"/>
            </a:xfrm>
            <a:prstGeom prst="rect">
              <a:avLst/>
            </a:prstGeom>
            <a:noFill/>
            <a:ln>
              <a:noFill/>
            </a:ln>
          </p:spPr>
          <p:txBody>
            <a:bodyPr spcFirstLastPara="1" wrap="square" lIns="91425" tIns="36000" rIns="91425" bIns="45700" anchor="ctr" anchorCtr="0">
              <a:noAutofit/>
            </a:bodyPr>
            <a:lstStyle/>
            <a:p>
              <a:pPr marL="0" marR="0" lvl="0" indent="0" algn="ctr" rtl="0">
                <a:lnSpc>
                  <a:spcPct val="100000"/>
                </a:lnSpc>
                <a:spcBef>
                  <a:spcPts val="0"/>
                </a:spcBef>
                <a:spcAft>
                  <a:spcPts val="0"/>
                </a:spcAft>
                <a:buClr>
                  <a:srgbClr val="005BAD"/>
                </a:buClr>
                <a:buSzPts val="2000"/>
                <a:buFont typeface="Noto Sans JP"/>
                <a:buNone/>
              </a:pPr>
              <a:r>
                <a:rPr lang="ja" sz="2000" b="1" i="0" u="none" strike="noStrike" cap="none">
                  <a:solidFill>
                    <a:srgbClr val="005BAD"/>
                  </a:solidFill>
                  <a:latin typeface="Noto Sans JP"/>
                  <a:ea typeface="Noto Sans JP"/>
                  <a:cs typeface="Noto Sans JP"/>
                  <a:sym typeface="Noto Sans JP"/>
                </a:rPr>
                <a:t>税務署</a:t>
              </a:r>
              <a:endParaRPr sz="2000" b="1" i="0" u="none" strike="noStrike" cap="none">
                <a:solidFill>
                  <a:srgbClr val="005BAD"/>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5BAD"/>
                </a:buClr>
                <a:buSzPts val="1800"/>
                <a:buFont typeface="Noto Sans JP"/>
                <a:buNone/>
              </a:pPr>
              <a:r>
                <a:rPr lang="ja" sz="1800" b="1" i="0" u="none" strike="noStrike" cap="none">
                  <a:solidFill>
                    <a:srgbClr val="005BAD"/>
                  </a:solidFill>
                  <a:latin typeface="Noto Sans JP"/>
                  <a:ea typeface="Noto Sans JP"/>
                  <a:cs typeface="Noto Sans JP"/>
                  <a:sym typeface="Noto Sans JP"/>
                </a:rPr>
                <a:t>（国）</a:t>
              </a:r>
              <a:endParaRPr sz="1400" b="1" i="0" u="none" strike="noStrike" cap="none">
                <a:solidFill>
                  <a:srgbClr val="000000"/>
                </a:solidFill>
                <a:latin typeface="Arial"/>
                <a:ea typeface="Arial"/>
                <a:cs typeface="Arial"/>
                <a:sym typeface="Arial"/>
              </a:endParaRPr>
            </a:p>
          </p:txBody>
        </p:sp>
      </p:grpSp>
      <p:grpSp>
        <p:nvGrpSpPr>
          <p:cNvPr id="432" name="Google Shape;432;p36"/>
          <p:cNvGrpSpPr/>
          <p:nvPr/>
        </p:nvGrpSpPr>
        <p:grpSpPr>
          <a:xfrm>
            <a:off x="250337" y="3303310"/>
            <a:ext cx="2592000" cy="1440000"/>
            <a:chOff x="259302" y="2971610"/>
            <a:chExt cx="2592000" cy="1440000"/>
          </a:xfrm>
        </p:grpSpPr>
        <p:sp>
          <p:nvSpPr>
            <p:cNvPr id="433" name="Google Shape;433;p36"/>
            <p:cNvSpPr/>
            <p:nvPr/>
          </p:nvSpPr>
          <p:spPr>
            <a:xfrm>
              <a:off x="259302" y="2971610"/>
              <a:ext cx="2592000" cy="1440000"/>
            </a:xfrm>
            <a:prstGeom prst="rect">
              <a:avLst/>
            </a:prstGeom>
            <a:noFill/>
            <a:ln w="12700" cap="flat" cmpd="sng">
              <a:solidFill>
                <a:srgbClr val="45B21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4" name="Google Shape;434;p36"/>
            <p:cNvSpPr/>
            <p:nvPr/>
          </p:nvSpPr>
          <p:spPr>
            <a:xfrm>
              <a:off x="311150" y="3045761"/>
              <a:ext cx="945835" cy="259745"/>
            </a:xfrm>
            <a:prstGeom prst="roundRect">
              <a:avLst>
                <a:gd name="adj" fmla="val 50000"/>
              </a:avLst>
            </a:prstGeom>
            <a:solidFill>
              <a:srgbClr val="39B10F"/>
            </a:solidFill>
            <a:ln>
              <a:noFill/>
            </a:ln>
          </p:spPr>
          <p:txBody>
            <a:bodyPr spcFirstLastPara="1" wrap="square" lIns="91425" tIns="36000" rIns="91425" bIns="45700" anchor="ctr" anchorCtr="0">
              <a:noAutofit/>
            </a:bodyPr>
            <a:lstStyle/>
            <a:p>
              <a:pPr marL="0" marR="0" lvl="0" indent="0" algn="ctr" rtl="0">
                <a:lnSpc>
                  <a:spcPct val="100000"/>
                </a:lnSpc>
                <a:spcBef>
                  <a:spcPts val="0"/>
                </a:spcBef>
                <a:spcAft>
                  <a:spcPts val="0"/>
                </a:spcAft>
                <a:buClr>
                  <a:schemeClr val="lt1"/>
                </a:buClr>
                <a:buSzPts val="1200"/>
                <a:buFont typeface="Noto Sans JP"/>
                <a:buNone/>
              </a:pPr>
              <a:r>
                <a:rPr lang="ja" sz="1200" b="1" i="0" u="none" strike="noStrike" cap="none">
                  <a:solidFill>
                    <a:schemeClr val="lt1"/>
                  </a:solidFill>
                  <a:latin typeface="Noto Sans JP"/>
                  <a:ea typeface="Noto Sans JP"/>
                  <a:cs typeface="Noto Sans JP"/>
                  <a:sym typeface="Noto Sans JP"/>
                </a:rPr>
                <a:t>お店</a:t>
              </a:r>
              <a:endParaRPr sz="1400" b="1" i="0" u="none" strike="noStrike" cap="none">
                <a:solidFill>
                  <a:srgbClr val="000000"/>
                </a:solidFill>
                <a:latin typeface="Arial"/>
                <a:ea typeface="Arial"/>
                <a:cs typeface="Arial"/>
                <a:sym typeface="Arial"/>
              </a:endParaRPr>
            </a:p>
          </p:txBody>
        </p:sp>
        <p:sp>
          <p:nvSpPr>
            <p:cNvPr id="435" name="Google Shape;435;p36"/>
            <p:cNvSpPr txBox="1"/>
            <p:nvPr/>
          </p:nvSpPr>
          <p:spPr>
            <a:xfrm>
              <a:off x="259803" y="3405887"/>
              <a:ext cx="1569600" cy="6834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1200"/>
                <a:buFont typeface="Arial"/>
                <a:buNone/>
              </a:pPr>
              <a:r>
                <a:rPr lang="ja" sz="1200" b="1" i="0" u="none" strike="noStrike" cap="none">
                  <a:solidFill>
                    <a:schemeClr val="dk1"/>
                  </a:solidFill>
                  <a:latin typeface="Noto Sans JP"/>
                  <a:ea typeface="Noto Sans JP"/>
                  <a:cs typeface="Noto Sans JP"/>
                  <a:sym typeface="Noto Sans JP"/>
                </a:rPr>
                <a:t>お店は、預かった</a:t>
              </a:r>
              <a:endParaRPr sz="1200" b="1" i="0" u="none" strike="noStrike" cap="none">
                <a:solidFill>
                  <a:schemeClr val="dk1"/>
                </a:solidFill>
                <a:latin typeface="Noto Sans JP"/>
                <a:ea typeface="Noto Sans JP"/>
                <a:cs typeface="Noto Sans JP"/>
                <a:sym typeface="Noto Sans JP"/>
              </a:endParaRPr>
            </a:p>
            <a:p>
              <a:pPr marL="0" marR="0" lvl="0" indent="0" algn="l" rtl="0">
                <a:lnSpc>
                  <a:spcPct val="110000"/>
                </a:lnSpc>
                <a:spcBef>
                  <a:spcPts val="0"/>
                </a:spcBef>
                <a:spcAft>
                  <a:spcPts val="0"/>
                </a:spcAft>
                <a:buClr>
                  <a:srgbClr val="000000"/>
                </a:buClr>
                <a:buSzPts val="1200"/>
                <a:buFont typeface="Arial"/>
                <a:buNone/>
              </a:pPr>
              <a:r>
                <a:rPr lang="ja" sz="1200" b="1" i="0" u="none" strike="noStrike" cap="none">
                  <a:solidFill>
                    <a:schemeClr val="dk1"/>
                  </a:solidFill>
                  <a:latin typeface="Noto Sans JP"/>
                  <a:ea typeface="Noto Sans JP"/>
                  <a:cs typeface="Noto Sans JP"/>
                  <a:sym typeface="Noto Sans JP"/>
                </a:rPr>
                <a:t>消費税を</a:t>
              </a:r>
              <a:endParaRPr sz="1200" b="1" i="0" u="none" strike="noStrike" cap="none">
                <a:solidFill>
                  <a:schemeClr val="dk1"/>
                </a:solidFill>
                <a:latin typeface="Noto Sans JP"/>
                <a:ea typeface="Noto Sans JP"/>
                <a:cs typeface="Noto Sans JP"/>
                <a:sym typeface="Noto Sans JP"/>
              </a:endParaRPr>
            </a:p>
            <a:p>
              <a:pPr marL="0" marR="0" lvl="0" indent="0" algn="l" rtl="0">
                <a:lnSpc>
                  <a:spcPct val="110000"/>
                </a:lnSpc>
                <a:spcBef>
                  <a:spcPts val="0"/>
                </a:spcBef>
                <a:spcAft>
                  <a:spcPts val="0"/>
                </a:spcAft>
                <a:buClr>
                  <a:srgbClr val="000000"/>
                </a:buClr>
                <a:buSzPts val="1200"/>
                <a:buFont typeface="Arial"/>
                <a:buNone/>
              </a:pPr>
              <a:r>
                <a:rPr lang="ja" sz="1200" b="1" i="0" u="none" strike="noStrike" cap="none">
                  <a:solidFill>
                    <a:schemeClr val="dk1"/>
                  </a:solidFill>
                  <a:latin typeface="Noto Sans JP"/>
                  <a:ea typeface="Noto Sans JP"/>
                  <a:cs typeface="Noto Sans JP"/>
                  <a:sym typeface="Noto Sans JP"/>
                </a:rPr>
                <a:t>まとめて納めます。</a:t>
              </a:r>
              <a:endParaRPr sz="1200" b="1" i="0" u="none" strike="noStrike" cap="none">
                <a:solidFill>
                  <a:schemeClr val="dk1"/>
                </a:solidFill>
                <a:latin typeface="Noto Sans JP"/>
                <a:ea typeface="Noto Sans JP"/>
                <a:cs typeface="Noto Sans JP"/>
                <a:sym typeface="Noto Sans JP"/>
              </a:endParaRPr>
            </a:p>
          </p:txBody>
        </p:sp>
      </p:grpSp>
      <p:pic>
        <p:nvPicPr>
          <p:cNvPr id="436" name="Google Shape;436;p36"/>
          <p:cNvPicPr preferRelativeResize="0"/>
          <p:nvPr/>
        </p:nvPicPr>
        <p:blipFill rotWithShape="1">
          <a:blip r:embed="rId8">
            <a:alphaModFix/>
          </a:blip>
          <a:srcRect/>
          <a:stretch/>
        </p:blipFill>
        <p:spPr>
          <a:xfrm>
            <a:off x="1722986" y="3860169"/>
            <a:ext cx="1378414" cy="890798"/>
          </a:xfrm>
          <a:prstGeom prst="rect">
            <a:avLst/>
          </a:prstGeom>
          <a:noFill/>
          <a:ln>
            <a:noFill/>
          </a:ln>
        </p:spPr>
      </p:pic>
      <p:pic>
        <p:nvPicPr>
          <p:cNvPr id="437" name="Google Shape;437;p36"/>
          <p:cNvPicPr preferRelativeResize="0"/>
          <p:nvPr/>
        </p:nvPicPr>
        <p:blipFill rotWithShape="1">
          <a:blip r:embed="rId9">
            <a:alphaModFix/>
          </a:blip>
          <a:srcRect/>
          <a:stretch/>
        </p:blipFill>
        <p:spPr>
          <a:xfrm>
            <a:off x="6672589" y="5571855"/>
            <a:ext cx="1968252" cy="1090108"/>
          </a:xfrm>
          <a:prstGeom prst="rect">
            <a:avLst/>
          </a:prstGeom>
          <a:noFill/>
          <a:ln>
            <a:noFill/>
          </a:ln>
        </p:spPr>
      </p:pic>
      <p:pic>
        <p:nvPicPr>
          <p:cNvPr id="438" name="Google Shape;438;p36" descr="ダイアグラム&#10;&#10;自動的に生成された説明"/>
          <p:cNvPicPr preferRelativeResize="0"/>
          <p:nvPr/>
        </p:nvPicPr>
        <p:blipFill rotWithShape="1">
          <a:blip r:embed="rId10">
            <a:alphaModFix/>
          </a:blip>
          <a:srcRect/>
          <a:stretch/>
        </p:blipFill>
        <p:spPr>
          <a:xfrm>
            <a:off x="2940564" y="5344876"/>
            <a:ext cx="1335625" cy="1299499"/>
          </a:xfrm>
          <a:prstGeom prst="rect">
            <a:avLst/>
          </a:prstGeom>
          <a:noFill/>
          <a:ln>
            <a:noFill/>
          </a:ln>
        </p:spPr>
      </p:pic>
      <p:sp>
        <p:nvSpPr>
          <p:cNvPr id="439" name="Google Shape;439;p36"/>
          <p:cNvSpPr txBox="1"/>
          <p:nvPr/>
        </p:nvSpPr>
        <p:spPr>
          <a:xfrm>
            <a:off x="194203" y="957280"/>
            <a:ext cx="226215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 sz="1800" b="1" i="0" u="none" strike="noStrike" cap="none">
                <a:solidFill>
                  <a:schemeClr val="dk1"/>
                </a:solidFill>
                <a:latin typeface="Noto Sans JP"/>
                <a:ea typeface="Noto Sans JP"/>
                <a:cs typeface="Noto Sans JP"/>
                <a:sym typeface="Noto Sans JP"/>
              </a:rPr>
              <a:t>税金の流れと納め方</a:t>
            </a:r>
            <a:endParaRPr sz="1400" b="1" i="0" u="none" strike="noStrike" cap="none">
              <a:solidFill>
                <a:srgbClr val="000000"/>
              </a:solidFill>
              <a:latin typeface="Arial"/>
              <a:ea typeface="Arial"/>
              <a:cs typeface="Arial"/>
              <a:sym typeface="Arial"/>
            </a:endParaRPr>
          </a:p>
        </p:txBody>
      </p:sp>
      <p:grpSp>
        <p:nvGrpSpPr>
          <p:cNvPr id="440" name="Google Shape;440;p36"/>
          <p:cNvGrpSpPr/>
          <p:nvPr/>
        </p:nvGrpSpPr>
        <p:grpSpPr>
          <a:xfrm>
            <a:off x="250337" y="1397881"/>
            <a:ext cx="2604659" cy="1447719"/>
            <a:chOff x="259302" y="1066181"/>
            <a:chExt cx="2604659" cy="1447719"/>
          </a:xfrm>
        </p:grpSpPr>
        <p:sp>
          <p:nvSpPr>
            <p:cNvPr id="441" name="Google Shape;441;p36"/>
            <p:cNvSpPr/>
            <p:nvPr/>
          </p:nvSpPr>
          <p:spPr>
            <a:xfrm>
              <a:off x="259302" y="1073900"/>
              <a:ext cx="2592000" cy="1440000"/>
            </a:xfrm>
            <a:prstGeom prst="rect">
              <a:avLst/>
            </a:prstGeom>
            <a:solidFill>
              <a:schemeClr val="lt1"/>
            </a:solidFill>
            <a:ln w="12700" cap="flat" cmpd="sng">
              <a:solidFill>
                <a:srgbClr val="005BA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442" name="Google Shape;442;p36"/>
            <p:cNvPicPr preferRelativeResize="0"/>
            <p:nvPr/>
          </p:nvPicPr>
          <p:blipFill rotWithShape="1">
            <a:blip r:embed="rId11">
              <a:alphaModFix/>
            </a:blip>
            <a:srcRect/>
            <a:stretch/>
          </p:blipFill>
          <p:spPr>
            <a:xfrm>
              <a:off x="1485547" y="1530517"/>
              <a:ext cx="1378414" cy="976685"/>
            </a:xfrm>
            <a:prstGeom prst="rect">
              <a:avLst/>
            </a:prstGeom>
            <a:noFill/>
            <a:ln>
              <a:noFill/>
            </a:ln>
          </p:spPr>
        </p:pic>
        <p:sp>
          <p:nvSpPr>
            <p:cNvPr id="443" name="Google Shape;443;p36"/>
            <p:cNvSpPr/>
            <p:nvPr/>
          </p:nvSpPr>
          <p:spPr>
            <a:xfrm>
              <a:off x="259302" y="1066181"/>
              <a:ext cx="2592000" cy="346596"/>
            </a:xfrm>
            <a:prstGeom prst="rect">
              <a:avLst/>
            </a:prstGeom>
            <a:solidFill>
              <a:srgbClr val="005BA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ja" sz="1500" b="1" i="0" u="none" strike="noStrike" cap="none">
                  <a:solidFill>
                    <a:schemeClr val="lt1"/>
                  </a:solidFill>
                  <a:latin typeface="Noto Sans JP"/>
                  <a:ea typeface="Noto Sans JP"/>
                  <a:cs typeface="Noto Sans JP"/>
                  <a:sym typeface="Noto Sans JP"/>
                </a:rPr>
                <a:t>商品を買った場合</a:t>
              </a:r>
              <a:endParaRPr sz="1400" b="1" i="0" u="none" strike="noStrike" cap="none">
                <a:solidFill>
                  <a:srgbClr val="000000"/>
                </a:solidFill>
                <a:latin typeface="Arial"/>
                <a:ea typeface="Arial"/>
                <a:cs typeface="Arial"/>
                <a:sym typeface="Arial"/>
              </a:endParaRPr>
            </a:p>
          </p:txBody>
        </p:sp>
        <p:sp>
          <p:nvSpPr>
            <p:cNvPr id="444" name="Google Shape;444;p36"/>
            <p:cNvSpPr txBox="1"/>
            <p:nvPr/>
          </p:nvSpPr>
          <p:spPr>
            <a:xfrm>
              <a:off x="259803" y="1466301"/>
              <a:ext cx="2031300" cy="8865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1200"/>
                <a:buFont typeface="Arial"/>
                <a:buNone/>
              </a:pPr>
              <a:r>
                <a:rPr lang="ja" sz="1200" b="1" i="0" u="none" strike="noStrike" cap="none">
                  <a:solidFill>
                    <a:schemeClr val="dk1"/>
                  </a:solidFill>
                  <a:latin typeface="Noto Sans JP"/>
                  <a:ea typeface="Noto Sans JP"/>
                  <a:cs typeface="Noto Sans JP"/>
                  <a:sym typeface="Noto Sans JP"/>
                </a:rPr>
                <a:t>お店で商品を買いました。</a:t>
              </a:r>
              <a:endParaRPr sz="1200" b="1" i="0" u="none" strike="noStrike" cap="none">
                <a:solidFill>
                  <a:schemeClr val="dk1"/>
                </a:solidFill>
                <a:latin typeface="Noto Sans JP"/>
                <a:ea typeface="Noto Sans JP"/>
                <a:cs typeface="Noto Sans JP"/>
                <a:sym typeface="Noto Sans JP"/>
              </a:endParaRPr>
            </a:p>
            <a:p>
              <a:pPr marL="0" marR="0" lvl="0" indent="0" algn="l" rtl="0">
                <a:lnSpc>
                  <a:spcPct val="110000"/>
                </a:lnSpc>
                <a:spcBef>
                  <a:spcPts val="0"/>
                </a:spcBef>
                <a:spcAft>
                  <a:spcPts val="0"/>
                </a:spcAft>
                <a:buClr>
                  <a:srgbClr val="000000"/>
                </a:buClr>
                <a:buSzPts val="1200"/>
                <a:buFont typeface="Arial"/>
                <a:buNone/>
              </a:pPr>
              <a:r>
                <a:rPr lang="ja" sz="1200" b="1" i="0" u="none" strike="noStrike" cap="none">
                  <a:solidFill>
                    <a:schemeClr val="dk1"/>
                  </a:solidFill>
                  <a:latin typeface="Noto Sans JP"/>
                  <a:ea typeface="Noto Sans JP"/>
                  <a:cs typeface="Noto Sans JP"/>
                  <a:sym typeface="Noto Sans JP"/>
                </a:rPr>
                <a:t>代金 1,000円と、</a:t>
              </a:r>
              <a:endParaRPr sz="1200" b="1" i="0" u="none" strike="noStrike" cap="none">
                <a:solidFill>
                  <a:schemeClr val="dk1"/>
                </a:solidFill>
                <a:latin typeface="Noto Sans JP"/>
                <a:ea typeface="Noto Sans JP"/>
                <a:cs typeface="Noto Sans JP"/>
                <a:sym typeface="Noto Sans JP"/>
              </a:endParaRPr>
            </a:p>
            <a:p>
              <a:pPr marL="0" marR="0" lvl="0" indent="0" algn="l" rtl="0">
                <a:lnSpc>
                  <a:spcPct val="110000"/>
                </a:lnSpc>
                <a:spcBef>
                  <a:spcPts val="0"/>
                </a:spcBef>
                <a:spcAft>
                  <a:spcPts val="0"/>
                </a:spcAft>
                <a:buClr>
                  <a:srgbClr val="000000"/>
                </a:buClr>
                <a:buSzPts val="1200"/>
                <a:buFont typeface="Arial"/>
                <a:buNone/>
              </a:pPr>
              <a:r>
                <a:rPr lang="ja" sz="1200" b="1" i="0" u="none" strike="noStrike" cap="none">
                  <a:solidFill>
                    <a:schemeClr val="dk1"/>
                  </a:solidFill>
                  <a:latin typeface="Noto Sans JP"/>
                  <a:ea typeface="Noto Sans JP"/>
                  <a:cs typeface="Noto Sans JP"/>
                  <a:sym typeface="Noto Sans JP"/>
                </a:rPr>
                <a:t>税金100円を</a:t>
              </a:r>
              <a:endParaRPr sz="1200" b="1" i="0" u="none" strike="noStrike" cap="none">
                <a:solidFill>
                  <a:schemeClr val="dk1"/>
                </a:solidFill>
                <a:latin typeface="Noto Sans JP"/>
                <a:ea typeface="Noto Sans JP"/>
                <a:cs typeface="Noto Sans JP"/>
                <a:sym typeface="Noto Sans JP"/>
              </a:endParaRPr>
            </a:p>
            <a:p>
              <a:pPr marL="0" marR="0" lvl="0" indent="0" algn="l" rtl="0">
                <a:lnSpc>
                  <a:spcPct val="110000"/>
                </a:lnSpc>
                <a:spcBef>
                  <a:spcPts val="0"/>
                </a:spcBef>
                <a:spcAft>
                  <a:spcPts val="0"/>
                </a:spcAft>
                <a:buClr>
                  <a:srgbClr val="000000"/>
                </a:buClr>
                <a:buSzPts val="1200"/>
                <a:buFont typeface="Arial"/>
                <a:buNone/>
              </a:pPr>
              <a:r>
                <a:rPr lang="ja" sz="1200" b="1" i="0" u="none" strike="noStrike" cap="none">
                  <a:solidFill>
                    <a:schemeClr val="dk1"/>
                  </a:solidFill>
                  <a:latin typeface="Noto Sans JP"/>
                  <a:ea typeface="Noto Sans JP"/>
                  <a:cs typeface="Noto Sans JP"/>
                  <a:sym typeface="Noto Sans JP"/>
                </a:rPr>
                <a:t>支払いました。</a:t>
              </a:r>
              <a:endParaRPr sz="1200" b="1" i="0" u="none" strike="noStrike" cap="none">
                <a:solidFill>
                  <a:schemeClr val="dk1"/>
                </a:solidFill>
                <a:latin typeface="Noto Sans JP"/>
                <a:ea typeface="Noto Sans JP"/>
                <a:cs typeface="Noto Sans JP"/>
                <a:sym typeface="Noto Sans JP"/>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9"/>
                                        </p:tgtEl>
                                        <p:attrNameLst>
                                          <p:attrName>style.visibility</p:attrName>
                                        </p:attrNameLst>
                                      </p:cBhvr>
                                      <p:to>
                                        <p:strVal val="visible"/>
                                      </p:to>
                                    </p:set>
                                    <p:animEffect transition="in" filter="fade">
                                      <p:cBhvr>
                                        <p:cTn id="7" dur="500"/>
                                        <p:tgtEl>
                                          <p:spTgt spid="4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0"/>
                                        </p:tgtEl>
                                        <p:attrNameLst>
                                          <p:attrName>style.visibility</p:attrName>
                                        </p:attrNameLst>
                                      </p:cBhvr>
                                      <p:to>
                                        <p:strVal val="visible"/>
                                      </p:to>
                                    </p:set>
                                    <p:animEffect transition="in" filter="fade">
                                      <p:cBhvr>
                                        <p:cTn id="12" dur="500"/>
                                        <p:tgtEl>
                                          <p:spTgt spid="4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6"/>
                                        </p:tgtEl>
                                        <p:attrNameLst>
                                          <p:attrName>style.visibility</p:attrName>
                                        </p:attrNameLst>
                                      </p:cBhvr>
                                      <p:to>
                                        <p:strVal val="visible"/>
                                      </p:to>
                                    </p:set>
                                    <p:animEffect transition="in" filter="fade">
                                      <p:cBhvr>
                                        <p:cTn id="17" dur="500"/>
                                        <p:tgtEl>
                                          <p:spTgt spid="40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1"/>
                                        </p:tgtEl>
                                        <p:attrNameLst>
                                          <p:attrName>style.visibility</p:attrName>
                                        </p:attrNameLst>
                                      </p:cBhvr>
                                      <p:to>
                                        <p:strVal val="visible"/>
                                      </p:to>
                                    </p:set>
                                    <p:animEffect transition="in" filter="fade">
                                      <p:cBhvr>
                                        <p:cTn id="22" dur="500"/>
                                        <p:tgtEl>
                                          <p:spTgt spid="4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93"/>
                                        </p:tgtEl>
                                        <p:attrNameLst>
                                          <p:attrName>style.visibility</p:attrName>
                                        </p:attrNameLst>
                                      </p:cBhvr>
                                      <p:to>
                                        <p:strVal val="visible"/>
                                      </p:to>
                                    </p:set>
                                    <p:animEffect transition="in" filter="fade">
                                      <p:cBhvr>
                                        <p:cTn id="27" dur="500"/>
                                        <p:tgtEl>
                                          <p:spTgt spid="39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32"/>
                                        </p:tgtEl>
                                        <p:attrNameLst>
                                          <p:attrName>style.visibility</p:attrName>
                                        </p:attrNameLst>
                                      </p:cBhvr>
                                      <p:to>
                                        <p:strVal val="visible"/>
                                      </p:to>
                                    </p:set>
                                    <p:animEffect transition="in" filter="fade">
                                      <p:cBhvr>
                                        <p:cTn id="32" dur="500"/>
                                        <p:tgtEl>
                                          <p:spTgt spid="432"/>
                                        </p:tgtEl>
                                      </p:cBhvr>
                                    </p:animEffect>
                                  </p:childTnLst>
                                </p:cTn>
                              </p:par>
                              <p:par>
                                <p:cTn id="33" presetID="10" presetClass="entr" presetSubtype="0" fill="hold" nodeType="withEffect">
                                  <p:stCondLst>
                                    <p:cond delay="0"/>
                                  </p:stCondLst>
                                  <p:childTnLst>
                                    <p:set>
                                      <p:cBhvr>
                                        <p:cTn id="34" dur="1" fill="hold">
                                          <p:stCondLst>
                                            <p:cond delay="0"/>
                                          </p:stCondLst>
                                        </p:cTn>
                                        <p:tgtEl>
                                          <p:spTgt spid="436"/>
                                        </p:tgtEl>
                                        <p:attrNameLst>
                                          <p:attrName>style.visibility</p:attrName>
                                        </p:attrNameLst>
                                      </p:cBhvr>
                                      <p:to>
                                        <p:strVal val="visible"/>
                                      </p:to>
                                    </p:set>
                                    <p:animEffect transition="in" filter="fade">
                                      <p:cBhvr>
                                        <p:cTn id="35" dur="500"/>
                                        <p:tgtEl>
                                          <p:spTgt spid="43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16"/>
                                        </p:tgtEl>
                                        <p:attrNameLst>
                                          <p:attrName>style.visibility</p:attrName>
                                        </p:attrNameLst>
                                      </p:cBhvr>
                                      <p:to>
                                        <p:strVal val="visible"/>
                                      </p:to>
                                    </p:set>
                                    <p:animEffect transition="in" filter="fade">
                                      <p:cBhvr>
                                        <p:cTn id="40" dur="500"/>
                                        <p:tgtEl>
                                          <p:spTgt spid="41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97"/>
                                        </p:tgtEl>
                                        <p:attrNameLst>
                                          <p:attrName>style.visibility</p:attrName>
                                        </p:attrNameLst>
                                      </p:cBhvr>
                                      <p:to>
                                        <p:strVal val="visible"/>
                                      </p:to>
                                    </p:set>
                                    <p:animEffect transition="in" filter="fade">
                                      <p:cBhvr>
                                        <p:cTn id="45" dur="500"/>
                                        <p:tgtEl>
                                          <p:spTgt spid="397"/>
                                        </p:tgtEl>
                                      </p:cBhvr>
                                    </p:animEffect>
                                  </p:childTnLst>
                                </p:cTn>
                              </p:par>
                              <p:par>
                                <p:cTn id="46" presetID="10" presetClass="entr" presetSubtype="0" fill="hold" nodeType="withEffect">
                                  <p:stCondLst>
                                    <p:cond delay="0"/>
                                  </p:stCondLst>
                                  <p:childTnLst>
                                    <p:set>
                                      <p:cBhvr>
                                        <p:cTn id="47" dur="1" fill="hold">
                                          <p:stCondLst>
                                            <p:cond delay="0"/>
                                          </p:stCondLst>
                                        </p:cTn>
                                        <p:tgtEl>
                                          <p:spTgt spid="400"/>
                                        </p:tgtEl>
                                        <p:attrNameLst>
                                          <p:attrName>style.visibility</p:attrName>
                                        </p:attrNameLst>
                                      </p:cBhvr>
                                      <p:to>
                                        <p:strVal val="visible"/>
                                      </p:to>
                                    </p:set>
                                    <p:animEffect transition="in" filter="fade">
                                      <p:cBhvr>
                                        <p:cTn id="48" dur="500"/>
                                        <p:tgtEl>
                                          <p:spTgt spid="40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29"/>
                                        </p:tgtEl>
                                        <p:attrNameLst>
                                          <p:attrName>style.visibility</p:attrName>
                                        </p:attrNameLst>
                                      </p:cBhvr>
                                      <p:to>
                                        <p:strVal val="visible"/>
                                      </p:to>
                                    </p:set>
                                    <p:animEffect transition="in" filter="fade">
                                      <p:cBhvr>
                                        <p:cTn id="53" dur="500"/>
                                        <p:tgtEl>
                                          <p:spTgt spid="429"/>
                                        </p:tgtEl>
                                      </p:cBhvr>
                                    </p:animEffect>
                                  </p:childTnLst>
                                </p:cTn>
                              </p:par>
                              <p:par>
                                <p:cTn id="54" presetID="10" presetClass="entr" presetSubtype="0" fill="hold" nodeType="withEffect">
                                  <p:stCondLst>
                                    <p:cond delay="0"/>
                                  </p:stCondLst>
                                  <p:childTnLst>
                                    <p:set>
                                      <p:cBhvr>
                                        <p:cTn id="55" dur="1" fill="hold">
                                          <p:stCondLst>
                                            <p:cond delay="0"/>
                                          </p:stCondLst>
                                        </p:cTn>
                                        <p:tgtEl>
                                          <p:spTgt spid="438"/>
                                        </p:tgtEl>
                                        <p:attrNameLst>
                                          <p:attrName>style.visibility</p:attrName>
                                        </p:attrNameLst>
                                      </p:cBhvr>
                                      <p:to>
                                        <p:strVal val="visible"/>
                                      </p:to>
                                    </p:set>
                                    <p:animEffect transition="in" filter="fade">
                                      <p:cBhvr>
                                        <p:cTn id="56" dur="500"/>
                                        <p:tgtEl>
                                          <p:spTgt spid="43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24"/>
                                        </p:tgtEl>
                                        <p:attrNameLst>
                                          <p:attrName>style.visibility</p:attrName>
                                        </p:attrNameLst>
                                      </p:cBhvr>
                                      <p:to>
                                        <p:strVal val="visible"/>
                                      </p:to>
                                    </p:set>
                                    <p:animEffect transition="in" filter="fade">
                                      <p:cBhvr>
                                        <p:cTn id="61" dur="500"/>
                                        <p:tgtEl>
                                          <p:spTgt spid="424"/>
                                        </p:tgtEl>
                                      </p:cBhvr>
                                    </p:animEffect>
                                  </p:childTnLst>
                                </p:cTn>
                              </p:par>
                              <p:par>
                                <p:cTn id="62" presetID="10" presetClass="entr" presetSubtype="0" fill="hold" nodeType="withEffect">
                                  <p:stCondLst>
                                    <p:cond delay="0"/>
                                  </p:stCondLst>
                                  <p:childTnLst>
                                    <p:set>
                                      <p:cBhvr>
                                        <p:cTn id="63" dur="1" fill="hold">
                                          <p:stCondLst>
                                            <p:cond delay="0"/>
                                          </p:stCondLst>
                                        </p:cTn>
                                        <p:tgtEl>
                                          <p:spTgt spid="437"/>
                                        </p:tgtEl>
                                        <p:attrNameLst>
                                          <p:attrName>style.visibility</p:attrName>
                                        </p:attrNameLst>
                                      </p:cBhvr>
                                      <p:to>
                                        <p:strVal val="visible"/>
                                      </p:to>
                                    </p:set>
                                    <p:animEffect transition="in" filter="fade">
                                      <p:cBhvr>
                                        <p:cTn id="64" dur="500"/>
                                        <p:tgtEl>
                                          <p:spTgt spid="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37"/>
          <p:cNvSpPr/>
          <p:nvPr/>
        </p:nvSpPr>
        <p:spPr>
          <a:xfrm>
            <a:off x="326210" y="1105052"/>
            <a:ext cx="8493939" cy="1136017"/>
          </a:xfrm>
          <a:prstGeom prst="roundRect">
            <a:avLst>
              <a:gd name="adj" fmla="val 2377"/>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Noto Sans JP"/>
              <a:ea typeface="Noto Sans JP"/>
              <a:cs typeface="Noto Sans JP"/>
              <a:sym typeface="Noto Sans JP"/>
            </a:endParaRPr>
          </a:p>
        </p:txBody>
      </p:sp>
      <p:pic>
        <p:nvPicPr>
          <p:cNvPr id="450" name="Google Shape;450;p37"/>
          <p:cNvPicPr preferRelativeResize="0"/>
          <p:nvPr/>
        </p:nvPicPr>
        <p:blipFill rotWithShape="1">
          <a:blip r:embed="rId3">
            <a:alphaModFix/>
          </a:blip>
          <a:srcRect/>
          <a:stretch/>
        </p:blipFill>
        <p:spPr>
          <a:xfrm>
            <a:off x="7188401" y="773011"/>
            <a:ext cx="1375366" cy="1558587"/>
          </a:xfrm>
          <a:prstGeom prst="rect">
            <a:avLst/>
          </a:prstGeom>
          <a:noFill/>
          <a:ln>
            <a:noFill/>
          </a:ln>
        </p:spPr>
      </p:pic>
      <p:sp>
        <p:nvSpPr>
          <p:cNvPr id="451" name="Google Shape;451;p37"/>
          <p:cNvSpPr/>
          <p:nvPr/>
        </p:nvSpPr>
        <p:spPr>
          <a:xfrm>
            <a:off x="335573" y="1327348"/>
            <a:ext cx="8320360" cy="809452"/>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005BAD"/>
              </a:buClr>
              <a:buSzPts val="1600"/>
              <a:buFont typeface="Noto Sans JP"/>
              <a:buNone/>
            </a:pPr>
            <a:r>
              <a:rPr lang="ja" sz="1600" b="1" i="0" u="none" strike="noStrike" cap="none">
                <a:solidFill>
                  <a:srgbClr val="005BAD"/>
                </a:solidFill>
                <a:latin typeface="Noto Sans JP"/>
                <a:ea typeface="Noto Sans JP"/>
                <a:cs typeface="Noto Sans JP"/>
                <a:sym typeface="Noto Sans JP"/>
              </a:rPr>
              <a:t>皆さんは「税金」にどのようなイメージを持っていますか？</a:t>
            </a:r>
            <a:endParaRPr sz="1600" b="1" i="0" u="none" strike="noStrike" cap="none">
              <a:solidFill>
                <a:srgbClr val="005BAD"/>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450"/>
              <a:buFont typeface="Noto Sans JP"/>
              <a:buNone/>
            </a:pPr>
            <a:r>
              <a:rPr lang="ja" sz="1450" b="1" i="0" u="none" strike="noStrike" cap="none">
                <a:solidFill>
                  <a:srgbClr val="000000"/>
                </a:solidFill>
                <a:latin typeface="Noto Sans JP"/>
                <a:ea typeface="Noto Sans JP"/>
                <a:cs typeface="Noto Sans JP"/>
                <a:sym typeface="Noto Sans JP"/>
              </a:rPr>
              <a:t>わたしたちの身の回りには、国や地方公共団体による「公共サービス」や</a:t>
            </a:r>
            <a:endParaRPr sz="1450" b="1" i="0" u="none" strike="noStrike" cap="none">
              <a:solidFill>
                <a:srgbClr val="000000"/>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450"/>
              <a:buFont typeface="Noto Sans JP"/>
              <a:buNone/>
            </a:pPr>
            <a:r>
              <a:rPr lang="ja" sz="1450" b="1" i="0" u="none" strike="noStrike" cap="none">
                <a:solidFill>
                  <a:srgbClr val="000000"/>
                </a:solidFill>
                <a:latin typeface="Noto Sans JP"/>
                <a:ea typeface="Noto Sans JP"/>
                <a:cs typeface="Noto Sans JP"/>
                <a:sym typeface="Noto Sans JP"/>
              </a:rPr>
              <a:t>「公共施設」があります。</a:t>
            </a:r>
            <a:endParaRPr sz="1400" b="1" i="0" u="none" strike="noStrike" cap="none">
              <a:solidFill>
                <a:srgbClr val="000000"/>
              </a:solidFill>
              <a:latin typeface="Arial"/>
              <a:ea typeface="Arial"/>
              <a:cs typeface="Arial"/>
              <a:sym typeface="Arial"/>
            </a:endParaRPr>
          </a:p>
        </p:txBody>
      </p:sp>
      <p:sp>
        <p:nvSpPr>
          <p:cNvPr id="452" name="Google Shape;452;p37"/>
          <p:cNvSpPr/>
          <p:nvPr/>
        </p:nvSpPr>
        <p:spPr>
          <a:xfrm>
            <a:off x="5457555" y="2623432"/>
            <a:ext cx="3362596" cy="3713140"/>
          </a:xfrm>
          <a:prstGeom prst="roundRect">
            <a:avLst>
              <a:gd name="adj" fmla="val 0"/>
            </a:avLst>
          </a:prstGeom>
          <a:solidFill>
            <a:srgbClr val="AEDAF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Noto Sans JP"/>
              <a:ea typeface="Noto Sans JP"/>
              <a:cs typeface="Noto Sans JP"/>
              <a:sym typeface="Noto Sans JP"/>
            </a:endParaRPr>
          </a:p>
        </p:txBody>
      </p:sp>
      <p:sp>
        <p:nvSpPr>
          <p:cNvPr id="453" name="Google Shape;453;p37"/>
          <p:cNvSpPr/>
          <p:nvPr/>
        </p:nvSpPr>
        <p:spPr>
          <a:xfrm>
            <a:off x="5592624" y="3347160"/>
            <a:ext cx="3092459" cy="281876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Noto Sans JP"/>
              <a:ea typeface="Noto Sans JP"/>
              <a:cs typeface="Noto Sans JP"/>
              <a:sym typeface="Noto Sans JP"/>
            </a:endParaRPr>
          </a:p>
        </p:txBody>
      </p:sp>
      <p:sp>
        <p:nvSpPr>
          <p:cNvPr id="454" name="Google Shape;454;p37"/>
          <p:cNvSpPr/>
          <p:nvPr/>
        </p:nvSpPr>
        <p:spPr>
          <a:xfrm>
            <a:off x="326409" y="2623432"/>
            <a:ext cx="5033559" cy="3704763"/>
          </a:xfrm>
          <a:prstGeom prst="roundRect">
            <a:avLst>
              <a:gd name="adj" fmla="val 0"/>
            </a:avLst>
          </a:prstGeom>
          <a:solidFill>
            <a:srgbClr val="AEDAF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Noto Sans JP"/>
              <a:ea typeface="Noto Sans JP"/>
              <a:cs typeface="Noto Sans JP"/>
              <a:sym typeface="Noto Sans JP"/>
            </a:endParaRPr>
          </a:p>
        </p:txBody>
      </p:sp>
      <p:sp>
        <p:nvSpPr>
          <p:cNvPr id="455" name="Google Shape;455;p37"/>
          <p:cNvSpPr/>
          <p:nvPr/>
        </p:nvSpPr>
        <p:spPr>
          <a:xfrm>
            <a:off x="476026" y="3347160"/>
            <a:ext cx="4744911" cy="281876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Noto Sans JP"/>
              <a:ea typeface="Noto Sans JP"/>
              <a:cs typeface="Noto Sans JP"/>
              <a:sym typeface="Noto Sans JP"/>
            </a:endParaRPr>
          </a:p>
        </p:txBody>
      </p:sp>
      <p:grpSp>
        <p:nvGrpSpPr>
          <p:cNvPr id="456" name="Google Shape;456;p37"/>
          <p:cNvGrpSpPr/>
          <p:nvPr/>
        </p:nvGrpSpPr>
        <p:grpSpPr>
          <a:xfrm>
            <a:off x="5868343" y="2739419"/>
            <a:ext cx="2565323" cy="549900"/>
            <a:chOff x="6077290" y="2713461"/>
            <a:chExt cx="2565323" cy="549900"/>
          </a:xfrm>
        </p:grpSpPr>
        <p:sp>
          <p:nvSpPr>
            <p:cNvPr id="457" name="Google Shape;457;p37"/>
            <p:cNvSpPr/>
            <p:nvPr/>
          </p:nvSpPr>
          <p:spPr>
            <a:xfrm>
              <a:off x="7341513" y="2713461"/>
              <a:ext cx="1301100" cy="5499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000000"/>
                </a:buClr>
                <a:buSzPts val="1400"/>
                <a:buFont typeface="Noto Sans JP"/>
                <a:buNone/>
              </a:pPr>
              <a:r>
                <a:rPr lang="ja" sz="1400" b="1" i="0" u="none" strike="noStrike" cap="none">
                  <a:solidFill>
                    <a:srgbClr val="000000"/>
                  </a:solidFill>
                  <a:latin typeface="Noto Sans JP"/>
                  <a:ea typeface="Noto Sans JP"/>
                  <a:cs typeface="Noto Sans JP"/>
                  <a:sym typeface="Noto Sans JP"/>
                </a:rPr>
                <a:t>道路、学校、公園 など</a:t>
              </a:r>
              <a:endParaRPr sz="1400" b="1" i="0" u="none" strike="noStrike" cap="none">
                <a:solidFill>
                  <a:srgbClr val="000000"/>
                </a:solidFill>
                <a:latin typeface="Arial"/>
                <a:ea typeface="Arial"/>
                <a:cs typeface="Arial"/>
                <a:sym typeface="Arial"/>
              </a:endParaRPr>
            </a:p>
          </p:txBody>
        </p:sp>
        <p:sp>
          <p:nvSpPr>
            <p:cNvPr id="458" name="Google Shape;458;p37"/>
            <p:cNvSpPr txBox="1"/>
            <p:nvPr/>
          </p:nvSpPr>
          <p:spPr>
            <a:xfrm>
              <a:off x="6077290" y="2786910"/>
              <a:ext cx="12105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5BAD"/>
                </a:buClr>
                <a:buSzPts val="2000"/>
                <a:buFont typeface="Noto Sans JP"/>
                <a:buNone/>
              </a:pPr>
              <a:r>
                <a:rPr lang="ja" sz="2000" b="1" i="0" u="none" strike="noStrike" cap="none">
                  <a:solidFill>
                    <a:srgbClr val="005BAD"/>
                  </a:solidFill>
                  <a:latin typeface="Noto Sans JP"/>
                  <a:ea typeface="Noto Sans JP"/>
                  <a:cs typeface="Noto Sans JP"/>
                  <a:sym typeface="Noto Sans JP"/>
                </a:rPr>
                <a:t>公共施設</a:t>
              </a:r>
              <a:endParaRPr sz="1400" b="1" i="0" u="none" strike="noStrike" cap="none">
                <a:solidFill>
                  <a:srgbClr val="000000"/>
                </a:solidFill>
                <a:latin typeface="Arial"/>
                <a:ea typeface="Arial"/>
                <a:cs typeface="Arial"/>
                <a:sym typeface="Arial"/>
              </a:endParaRPr>
            </a:p>
          </p:txBody>
        </p:sp>
      </p:grpSp>
      <p:grpSp>
        <p:nvGrpSpPr>
          <p:cNvPr id="459" name="Google Shape;459;p37"/>
          <p:cNvGrpSpPr/>
          <p:nvPr/>
        </p:nvGrpSpPr>
        <p:grpSpPr>
          <a:xfrm>
            <a:off x="518379" y="2812868"/>
            <a:ext cx="4651893" cy="400200"/>
            <a:chOff x="712083" y="2786910"/>
            <a:chExt cx="4651893" cy="400200"/>
          </a:xfrm>
        </p:grpSpPr>
        <p:sp>
          <p:nvSpPr>
            <p:cNvPr id="460" name="Google Shape;460;p37"/>
            <p:cNvSpPr/>
            <p:nvPr/>
          </p:nvSpPr>
          <p:spPr>
            <a:xfrm>
              <a:off x="2457876" y="2831955"/>
              <a:ext cx="2906100" cy="3099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000000"/>
                </a:buClr>
                <a:buSzPts val="1400"/>
                <a:buFont typeface="Noto Sans JP"/>
                <a:buNone/>
              </a:pPr>
              <a:r>
                <a:rPr lang="ja" sz="1400" b="1" i="0" u="none" strike="noStrike" cap="none">
                  <a:solidFill>
                    <a:srgbClr val="000000"/>
                  </a:solidFill>
                  <a:latin typeface="Noto Sans JP"/>
                  <a:ea typeface="Noto Sans JP"/>
                  <a:cs typeface="Noto Sans JP"/>
                  <a:sym typeface="Noto Sans JP"/>
                </a:rPr>
                <a:t>警察、消防、ごみ収集、福祉 など</a:t>
              </a:r>
              <a:endParaRPr sz="1400" b="1" i="0" u="none" strike="noStrike" cap="none">
                <a:solidFill>
                  <a:srgbClr val="000000"/>
                </a:solidFill>
                <a:latin typeface="Arial"/>
                <a:ea typeface="Arial"/>
                <a:cs typeface="Arial"/>
                <a:sym typeface="Arial"/>
              </a:endParaRPr>
            </a:p>
          </p:txBody>
        </p:sp>
        <p:sp>
          <p:nvSpPr>
            <p:cNvPr id="461" name="Google Shape;461;p37"/>
            <p:cNvSpPr txBox="1"/>
            <p:nvPr/>
          </p:nvSpPr>
          <p:spPr>
            <a:xfrm>
              <a:off x="712083" y="2786910"/>
              <a:ext cx="17235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5BAD"/>
                </a:buClr>
                <a:buSzPts val="2000"/>
                <a:buFont typeface="Noto Sans JP"/>
                <a:buNone/>
              </a:pPr>
              <a:r>
                <a:rPr lang="ja" sz="2000" b="1" i="0" u="none" strike="noStrike" cap="none">
                  <a:solidFill>
                    <a:srgbClr val="005BAD"/>
                  </a:solidFill>
                  <a:latin typeface="Noto Sans JP"/>
                  <a:ea typeface="Noto Sans JP"/>
                  <a:cs typeface="Noto Sans JP"/>
                  <a:sym typeface="Noto Sans JP"/>
                </a:rPr>
                <a:t>公共サービス</a:t>
              </a:r>
              <a:endParaRPr sz="1400" b="1" i="0" u="none" strike="noStrike" cap="none">
                <a:solidFill>
                  <a:srgbClr val="000000"/>
                </a:solidFill>
                <a:latin typeface="Arial"/>
                <a:ea typeface="Arial"/>
                <a:cs typeface="Arial"/>
                <a:sym typeface="Arial"/>
              </a:endParaRPr>
            </a:p>
          </p:txBody>
        </p:sp>
      </p:grpSp>
      <p:grpSp>
        <p:nvGrpSpPr>
          <p:cNvPr id="462" name="Google Shape;462;p37"/>
          <p:cNvGrpSpPr/>
          <p:nvPr/>
        </p:nvGrpSpPr>
        <p:grpSpPr>
          <a:xfrm>
            <a:off x="2007526" y="3669522"/>
            <a:ext cx="1611933" cy="2301821"/>
            <a:chOff x="418581" y="3669522"/>
            <a:chExt cx="1611933" cy="2301821"/>
          </a:xfrm>
        </p:grpSpPr>
        <p:sp>
          <p:nvSpPr>
            <p:cNvPr id="463" name="Google Shape;463;p37"/>
            <p:cNvSpPr/>
            <p:nvPr/>
          </p:nvSpPr>
          <p:spPr>
            <a:xfrm>
              <a:off x="418581" y="4482915"/>
              <a:ext cx="1611933" cy="1488428"/>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rgbClr val="005BAD"/>
                </a:buClr>
                <a:buSzPts val="1300"/>
                <a:buFont typeface="Noto Sans JP"/>
                <a:buNone/>
              </a:pPr>
              <a:r>
                <a:rPr lang="ja" sz="1300" b="1" i="0" u="none" strike="noStrike" cap="none">
                  <a:solidFill>
                    <a:srgbClr val="005BAD"/>
                  </a:solidFill>
                  <a:latin typeface="Noto Sans JP"/>
                  <a:ea typeface="Noto Sans JP"/>
                  <a:cs typeface="Noto Sans JP"/>
                  <a:sym typeface="Noto Sans JP"/>
                </a:rPr>
                <a:t>ごみ処理費用</a:t>
              </a:r>
              <a:endParaRPr sz="1400" b="1" i="0" u="none" strike="noStrike" cap="none">
                <a:solidFill>
                  <a:srgbClr val="000000"/>
                </a:solidFill>
                <a:latin typeface="Arial"/>
                <a:ea typeface="Arial"/>
                <a:cs typeface="Arial"/>
                <a:sym typeface="Arial"/>
              </a:endParaRPr>
            </a:p>
            <a:p>
              <a:pPr marL="0" marR="0" lvl="0" indent="0" algn="ctr" rtl="0">
                <a:lnSpc>
                  <a:spcPct val="120000"/>
                </a:lnSpc>
                <a:spcBef>
                  <a:spcPts val="0"/>
                </a:spcBef>
                <a:spcAft>
                  <a:spcPts val="0"/>
                </a:spcAft>
                <a:buClr>
                  <a:srgbClr val="005BAD"/>
                </a:buClr>
                <a:buSzPts val="1100"/>
                <a:buFont typeface="Noto Sans JP"/>
                <a:buNone/>
              </a:pPr>
              <a:r>
                <a:rPr lang="ja" sz="1100" b="1" i="0" u="none" strike="noStrike" cap="none">
                  <a:solidFill>
                    <a:srgbClr val="005BAD"/>
                  </a:solidFill>
                  <a:latin typeface="Noto Sans JP"/>
                  <a:ea typeface="Noto Sans JP"/>
                  <a:cs typeface="Noto Sans JP"/>
                  <a:sym typeface="Noto Sans JP"/>
                </a:rPr>
                <a:t>（令和４年度）</a:t>
              </a:r>
              <a:endParaRPr sz="1400" b="1" i="0" u="none" strike="noStrike" cap="none">
                <a:solidFill>
                  <a:srgbClr val="000000"/>
                </a:solidFill>
                <a:latin typeface="Arial"/>
                <a:ea typeface="Arial"/>
                <a:cs typeface="Arial"/>
                <a:sym typeface="Arial"/>
              </a:endParaRPr>
            </a:p>
            <a:p>
              <a:pPr marL="0" marR="0" lvl="0" indent="0" algn="ctr" rtl="0">
                <a:lnSpc>
                  <a:spcPct val="50000"/>
                </a:lnSpc>
                <a:spcBef>
                  <a:spcPts val="0"/>
                </a:spcBef>
                <a:spcAft>
                  <a:spcPts val="0"/>
                </a:spcAft>
                <a:buClr>
                  <a:schemeClr val="dk1"/>
                </a:buClr>
                <a:buSzPts val="1300"/>
                <a:buFont typeface="Arial"/>
                <a:buNone/>
              </a:pPr>
              <a:endParaRPr sz="1300" b="1" i="0" u="none" strike="noStrike" cap="none">
                <a:solidFill>
                  <a:srgbClr val="005BAD"/>
                </a:solidFill>
                <a:latin typeface="Noto Sans JP"/>
                <a:ea typeface="Noto Sans JP"/>
                <a:cs typeface="Noto Sans JP"/>
                <a:sym typeface="Noto Sans JP"/>
              </a:endParaRPr>
            </a:p>
            <a:p>
              <a:pPr marL="0" marR="0" lvl="0" indent="0" algn="ctr" rtl="0">
                <a:lnSpc>
                  <a:spcPct val="120000"/>
                </a:lnSpc>
                <a:spcBef>
                  <a:spcPts val="0"/>
                </a:spcBef>
                <a:spcAft>
                  <a:spcPts val="0"/>
                </a:spcAft>
                <a:buClr>
                  <a:srgbClr val="000000"/>
                </a:buClr>
                <a:buSzPts val="1300"/>
                <a:buFont typeface="Noto Sans JP"/>
                <a:buNone/>
              </a:pPr>
              <a:r>
                <a:rPr lang="ja" sz="1300" b="1" i="0" u="none" strike="noStrike" cap="none">
                  <a:solidFill>
                    <a:srgbClr val="000000"/>
                  </a:solidFill>
                  <a:latin typeface="Noto Sans JP"/>
                  <a:ea typeface="Noto Sans JP"/>
                  <a:cs typeface="Noto Sans JP"/>
                  <a:sym typeface="Noto Sans JP"/>
                </a:rPr>
                <a:t>約2兆4,726億円</a:t>
              </a:r>
              <a:r>
                <a:rPr lang="ja" sz="1100" b="1" i="0" u="none" strike="noStrike" cap="none" baseline="30000">
                  <a:solidFill>
                    <a:srgbClr val="000000"/>
                  </a:solidFill>
                  <a:latin typeface="Noto Sans JP"/>
                  <a:ea typeface="Noto Sans JP"/>
                  <a:cs typeface="Noto Sans JP"/>
                  <a:sym typeface="Noto Sans JP"/>
                </a:rPr>
                <a:t>※２</a:t>
              </a:r>
              <a:endParaRPr sz="1300" b="1" i="0" u="none" strike="noStrike" cap="none" baseline="30000">
                <a:solidFill>
                  <a:srgbClr val="000000"/>
                </a:solidFill>
                <a:latin typeface="Noto Sans JP"/>
                <a:ea typeface="Noto Sans JP"/>
                <a:cs typeface="Noto Sans JP"/>
                <a:sym typeface="Noto Sans JP"/>
              </a:endParaRPr>
            </a:p>
            <a:p>
              <a:pPr marL="0" marR="0" lvl="0" indent="0" algn="ctr" rtl="0">
                <a:lnSpc>
                  <a:spcPct val="120000"/>
                </a:lnSpc>
                <a:spcBef>
                  <a:spcPts val="0"/>
                </a:spcBef>
                <a:spcAft>
                  <a:spcPts val="0"/>
                </a:spcAft>
                <a:buClr>
                  <a:srgbClr val="000000"/>
                </a:buClr>
                <a:buSzPts val="1300"/>
                <a:buFont typeface="Noto Sans JP"/>
                <a:buNone/>
              </a:pPr>
              <a:r>
                <a:rPr lang="ja" sz="1300" b="1" i="0" u="none" strike="noStrike" cap="none">
                  <a:solidFill>
                    <a:srgbClr val="000000"/>
                  </a:solidFill>
                  <a:latin typeface="Noto Sans JP"/>
                  <a:ea typeface="Noto Sans JP"/>
                  <a:cs typeface="Noto Sans JP"/>
                  <a:sym typeface="Noto Sans JP"/>
                </a:rPr>
                <a:t>国民１人当たり</a:t>
              </a:r>
              <a:endParaRPr sz="1300" b="1" i="0" u="none" strike="noStrike" cap="none">
                <a:solidFill>
                  <a:srgbClr val="000000"/>
                </a:solidFill>
                <a:latin typeface="Noto Sans JP"/>
                <a:ea typeface="Noto Sans JP"/>
                <a:cs typeface="Noto Sans JP"/>
                <a:sym typeface="Noto Sans JP"/>
              </a:endParaRPr>
            </a:p>
            <a:p>
              <a:pPr marL="0" marR="0" lvl="0" indent="0" algn="ctr" rtl="0">
                <a:lnSpc>
                  <a:spcPct val="120000"/>
                </a:lnSpc>
                <a:spcBef>
                  <a:spcPts val="0"/>
                </a:spcBef>
                <a:spcAft>
                  <a:spcPts val="0"/>
                </a:spcAft>
                <a:buClr>
                  <a:srgbClr val="000000"/>
                </a:buClr>
                <a:buSzPts val="1300"/>
                <a:buFont typeface="Noto Sans JP"/>
                <a:buNone/>
              </a:pPr>
              <a:r>
                <a:rPr lang="ja" sz="1300" b="1" i="0" u="none" strike="noStrike" cap="none">
                  <a:solidFill>
                    <a:srgbClr val="000000"/>
                  </a:solidFill>
                  <a:latin typeface="Noto Sans JP"/>
                  <a:ea typeface="Noto Sans JP"/>
                  <a:cs typeface="Noto Sans JP"/>
                  <a:sym typeface="Noto Sans JP"/>
                </a:rPr>
                <a:t>約19,800円</a:t>
              </a:r>
              <a:endParaRPr sz="1400" b="1" i="0" u="none" strike="noStrike" cap="none">
                <a:solidFill>
                  <a:srgbClr val="000000"/>
                </a:solidFill>
                <a:latin typeface="Arial"/>
                <a:ea typeface="Arial"/>
                <a:cs typeface="Arial"/>
                <a:sym typeface="Arial"/>
              </a:endParaRPr>
            </a:p>
          </p:txBody>
        </p:sp>
        <p:pic>
          <p:nvPicPr>
            <p:cNvPr id="464" name="Google Shape;464;p37"/>
            <p:cNvPicPr preferRelativeResize="0"/>
            <p:nvPr/>
          </p:nvPicPr>
          <p:blipFill rotWithShape="1">
            <a:blip r:embed="rId4">
              <a:alphaModFix/>
            </a:blip>
            <a:srcRect/>
            <a:stretch/>
          </p:blipFill>
          <p:spPr>
            <a:xfrm>
              <a:off x="596286" y="3669522"/>
              <a:ext cx="1142290" cy="644483"/>
            </a:xfrm>
            <a:prstGeom prst="rect">
              <a:avLst/>
            </a:prstGeom>
            <a:noFill/>
            <a:ln>
              <a:noFill/>
            </a:ln>
          </p:spPr>
        </p:pic>
      </p:grpSp>
      <p:grpSp>
        <p:nvGrpSpPr>
          <p:cNvPr id="465" name="Google Shape;465;p37"/>
          <p:cNvGrpSpPr/>
          <p:nvPr/>
        </p:nvGrpSpPr>
        <p:grpSpPr>
          <a:xfrm>
            <a:off x="3594441" y="3669522"/>
            <a:ext cx="1694094" cy="2387099"/>
            <a:chOff x="3594441" y="3669522"/>
            <a:chExt cx="1694094" cy="2387099"/>
          </a:xfrm>
        </p:grpSpPr>
        <p:sp>
          <p:nvSpPr>
            <p:cNvPr id="466" name="Google Shape;466;p37"/>
            <p:cNvSpPr/>
            <p:nvPr/>
          </p:nvSpPr>
          <p:spPr>
            <a:xfrm>
              <a:off x="3594441" y="4482915"/>
              <a:ext cx="1694094" cy="1573706"/>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rgbClr val="005BAD"/>
                </a:buClr>
                <a:buSzPts val="1300"/>
                <a:buFont typeface="Noto Sans JP"/>
                <a:buNone/>
              </a:pPr>
              <a:r>
                <a:rPr lang="ja" sz="1300" b="1" i="0" u="none" strike="noStrike" cap="none">
                  <a:solidFill>
                    <a:srgbClr val="005BAD"/>
                  </a:solidFill>
                  <a:latin typeface="Noto Sans JP"/>
                  <a:ea typeface="Noto Sans JP"/>
                  <a:cs typeface="Noto Sans JP"/>
                  <a:sym typeface="Noto Sans JP"/>
                </a:rPr>
                <a:t>国民医療費の</a:t>
              </a:r>
              <a:endParaRPr sz="1300" b="1" i="0" u="none" strike="noStrike" cap="none">
                <a:solidFill>
                  <a:srgbClr val="005BAD"/>
                </a:solidFill>
                <a:latin typeface="Noto Sans JP"/>
                <a:ea typeface="Noto Sans JP"/>
                <a:cs typeface="Noto Sans JP"/>
                <a:sym typeface="Noto Sans JP"/>
              </a:endParaRPr>
            </a:p>
            <a:p>
              <a:pPr marL="0" marR="0" lvl="0" indent="0" algn="ctr" rtl="0">
                <a:lnSpc>
                  <a:spcPct val="120000"/>
                </a:lnSpc>
                <a:spcBef>
                  <a:spcPts val="0"/>
                </a:spcBef>
                <a:spcAft>
                  <a:spcPts val="0"/>
                </a:spcAft>
                <a:buClr>
                  <a:srgbClr val="005BAD"/>
                </a:buClr>
                <a:buSzPts val="1300"/>
                <a:buFont typeface="Noto Sans JP"/>
                <a:buNone/>
              </a:pPr>
              <a:r>
                <a:rPr lang="ja" sz="1300" b="1" i="0" u="none" strike="noStrike" cap="none">
                  <a:solidFill>
                    <a:srgbClr val="005BAD"/>
                  </a:solidFill>
                  <a:latin typeface="Noto Sans JP"/>
                  <a:ea typeface="Noto Sans JP"/>
                  <a:cs typeface="Noto Sans JP"/>
                  <a:sym typeface="Noto Sans JP"/>
                </a:rPr>
                <a:t>公費負担額</a:t>
              </a:r>
              <a:endParaRPr sz="1400" b="1" i="0" u="none" strike="noStrike" cap="none">
                <a:solidFill>
                  <a:srgbClr val="000000"/>
                </a:solidFill>
                <a:latin typeface="Arial"/>
                <a:ea typeface="Arial"/>
                <a:cs typeface="Arial"/>
                <a:sym typeface="Arial"/>
              </a:endParaRPr>
            </a:p>
            <a:p>
              <a:pPr marL="0" marR="0" lvl="0" indent="0" algn="ctr" rtl="0">
                <a:lnSpc>
                  <a:spcPct val="120000"/>
                </a:lnSpc>
                <a:spcBef>
                  <a:spcPts val="0"/>
                </a:spcBef>
                <a:spcAft>
                  <a:spcPts val="0"/>
                </a:spcAft>
                <a:buClr>
                  <a:srgbClr val="005BAD"/>
                </a:buClr>
                <a:buSzPts val="1100"/>
                <a:buFont typeface="Noto Sans JP"/>
                <a:buNone/>
              </a:pPr>
              <a:r>
                <a:rPr lang="ja" sz="1100" b="1" i="0" u="none" strike="noStrike" cap="none">
                  <a:solidFill>
                    <a:srgbClr val="005BAD"/>
                  </a:solidFill>
                  <a:latin typeface="Noto Sans JP"/>
                  <a:ea typeface="Noto Sans JP"/>
                  <a:cs typeface="Noto Sans JP"/>
                  <a:sym typeface="Noto Sans JP"/>
                </a:rPr>
                <a:t>（令和３年度）</a:t>
              </a:r>
              <a:endParaRPr sz="1400" b="1" i="0" u="none" strike="noStrike" cap="none">
                <a:solidFill>
                  <a:srgbClr val="000000"/>
                </a:solidFill>
                <a:latin typeface="Arial"/>
                <a:ea typeface="Arial"/>
                <a:cs typeface="Arial"/>
                <a:sym typeface="Arial"/>
              </a:endParaRPr>
            </a:p>
            <a:p>
              <a:pPr marL="0" marR="0" lvl="0" indent="0" algn="ctr" rtl="0">
                <a:lnSpc>
                  <a:spcPct val="50000"/>
                </a:lnSpc>
                <a:spcBef>
                  <a:spcPts val="0"/>
                </a:spcBef>
                <a:spcAft>
                  <a:spcPts val="0"/>
                </a:spcAft>
                <a:buClr>
                  <a:schemeClr val="dk1"/>
                </a:buClr>
                <a:buSzPts val="1300"/>
                <a:buFont typeface="Arial"/>
                <a:buNone/>
              </a:pPr>
              <a:endParaRPr sz="1300" b="1" i="0" u="none" strike="noStrike" cap="none">
                <a:solidFill>
                  <a:srgbClr val="005BAD"/>
                </a:solidFill>
                <a:latin typeface="Noto Sans JP"/>
                <a:ea typeface="Noto Sans JP"/>
                <a:cs typeface="Noto Sans JP"/>
                <a:sym typeface="Noto Sans JP"/>
              </a:endParaRPr>
            </a:p>
            <a:p>
              <a:pPr marL="0" marR="0" lvl="0" indent="0" algn="ctr" rtl="0">
                <a:lnSpc>
                  <a:spcPct val="120000"/>
                </a:lnSpc>
                <a:spcBef>
                  <a:spcPts val="0"/>
                </a:spcBef>
                <a:spcAft>
                  <a:spcPts val="0"/>
                </a:spcAft>
                <a:buClr>
                  <a:srgbClr val="000000"/>
                </a:buClr>
                <a:buSzPts val="1300"/>
                <a:buFont typeface="Noto Sans JP"/>
                <a:buNone/>
              </a:pPr>
              <a:r>
                <a:rPr lang="ja" sz="1300" b="1" i="0" u="none" strike="noStrike" cap="none">
                  <a:solidFill>
                    <a:srgbClr val="000000"/>
                  </a:solidFill>
                  <a:latin typeface="Noto Sans JP"/>
                  <a:ea typeface="Noto Sans JP"/>
                  <a:cs typeface="Noto Sans JP"/>
                  <a:sym typeface="Noto Sans JP"/>
                </a:rPr>
                <a:t>約17兆1,025億円</a:t>
              </a:r>
              <a:r>
                <a:rPr lang="ja" sz="1100" b="1" i="0" u="none" strike="noStrike" cap="none" baseline="30000">
                  <a:solidFill>
                    <a:srgbClr val="000000"/>
                  </a:solidFill>
                  <a:latin typeface="Noto Sans JP"/>
                  <a:ea typeface="Noto Sans JP"/>
                  <a:cs typeface="Noto Sans JP"/>
                  <a:sym typeface="Noto Sans JP"/>
                </a:rPr>
                <a:t>※3</a:t>
              </a:r>
              <a:endParaRPr sz="1300" b="1" i="0" u="none" strike="noStrike" cap="none" baseline="30000">
                <a:solidFill>
                  <a:srgbClr val="000000"/>
                </a:solidFill>
                <a:latin typeface="Noto Sans JP"/>
                <a:ea typeface="Noto Sans JP"/>
                <a:cs typeface="Noto Sans JP"/>
                <a:sym typeface="Noto Sans JP"/>
              </a:endParaRPr>
            </a:p>
            <a:p>
              <a:pPr marL="0" marR="0" lvl="0" indent="0" algn="ctr" rtl="0">
                <a:lnSpc>
                  <a:spcPct val="120000"/>
                </a:lnSpc>
                <a:spcBef>
                  <a:spcPts val="0"/>
                </a:spcBef>
                <a:spcAft>
                  <a:spcPts val="0"/>
                </a:spcAft>
                <a:buClr>
                  <a:srgbClr val="000000"/>
                </a:buClr>
                <a:buSzPts val="1300"/>
                <a:buFont typeface="Noto Sans JP"/>
                <a:buNone/>
              </a:pPr>
              <a:r>
                <a:rPr lang="ja" sz="1300" b="1" i="0" u="none" strike="noStrike" cap="none">
                  <a:solidFill>
                    <a:srgbClr val="000000"/>
                  </a:solidFill>
                  <a:latin typeface="Noto Sans JP"/>
                  <a:ea typeface="Noto Sans JP"/>
                  <a:cs typeface="Noto Sans JP"/>
                  <a:sym typeface="Noto Sans JP"/>
                </a:rPr>
                <a:t>国民１人当たり</a:t>
              </a:r>
              <a:endParaRPr sz="1300" b="1" i="0" u="none" strike="noStrike" cap="none">
                <a:solidFill>
                  <a:srgbClr val="000000"/>
                </a:solidFill>
                <a:latin typeface="Noto Sans JP"/>
                <a:ea typeface="Noto Sans JP"/>
                <a:cs typeface="Noto Sans JP"/>
                <a:sym typeface="Noto Sans JP"/>
              </a:endParaRPr>
            </a:p>
            <a:p>
              <a:pPr marL="0" marR="0" lvl="0" indent="0" algn="ctr" rtl="0">
                <a:lnSpc>
                  <a:spcPct val="120000"/>
                </a:lnSpc>
                <a:spcBef>
                  <a:spcPts val="0"/>
                </a:spcBef>
                <a:spcAft>
                  <a:spcPts val="0"/>
                </a:spcAft>
                <a:buClr>
                  <a:srgbClr val="000000"/>
                </a:buClr>
                <a:buSzPts val="1300"/>
                <a:buFont typeface="Noto Sans JP"/>
                <a:buNone/>
              </a:pPr>
              <a:r>
                <a:rPr lang="ja" sz="1300" b="1" i="0" u="none" strike="noStrike" cap="none">
                  <a:solidFill>
                    <a:srgbClr val="000000"/>
                  </a:solidFill>
                  <a:latin typeface="Noto Sans JP"/>
                  <a:ea typeface="Noto Sans JP"/>
                  <a:cs typeface="Noto Sans JP"/>
                  <a:sym typeface="Noto Sans JP"/>
                </a:rPr>
                <a:t>約136,300円</a:t>
              </a:r>
              <a:endParaRPr sz="1400" b="1" i="0" u="none" strike="noStrike" cap="none">
                <a:solidFill>
                  <a:srgbClr val="000000"/>
                </a:solidFill>
                <a:latin typeface="Arial"/>
                <a:ea typeface="Arial"/>
                <a:cs typeface="Arial"/>
                <a:sym typeface="Arial"/>
              </a:endParaRPr>
            </a:p>
          </p:txBody>
        </p:sp>
        <p:pic>
          <p:nvPicPr>
            <p:cNvPr id="467" name="Google Shape;467;p37"/>
            <p:cNvPicPr preferRelativeResize="0"/>
            <p:nvPr/>
          </p:nvPicPr>
          <p:blipFill rotWithShape="1">
            <a:blip r:embed="rId5">
              <a:alphaModFix/>
            </a:blip>
            <a:srcRect/>
            <a:stretch/>
          </p:blipFill>
          <p:spPr>
            <a:xfrm>
              <a:off x="4024466" y="3669522"/>
              <a:ext cx="900264" cy="641917"/>
            </a:xfrm>
            <a:prstGeom prst="rect">
              <a:avLst/>
            </a:prstGeom>
            <a:noFill/>
            <a:ln>
              <a:noFill/>
            </a:ln>
          </p:spPr>
        </p:pic>
      </p:grpSp>
      <p:grpSp>
        <p:nvGrpSpPr>
          <p:cNvPr id="468" name="Google Shape;468;p37"/>
          <p:cNvGrpSpPr/>
          <p:nvPr/>
        </p:nvGrpSpPr>
        <p:grpSpPr>
          <a:xfrm>
            <a:off x="420558" y="3669522"/>
            <a:ext cx="1611939" cy="2301821"/>
            <a:chOff x="1989757" y="3669522"/>
            <a:chExt cx="1611939" cy="2301821"/>
          </a:xfrm>
        </p:grpSpPr>
        <p:sp>
          <p:nvSpPr>
            <p:cNvPr id="469" name="Google Shape;469;p37"/>
            <p:cNvSpPr/>
            <p:nvPr/>
          </p:nvSpPr>
          <p:spPr>
            <a:xfrm>
              <a:off x="1989757" y="4482915"/>
              <a:ext cx="1611939" cy="1488428"/>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rgbClr val="005BAD"/>
                </a:buClr>
                <a:buSzPts val="1300"/>
                <a:buFont typeface="Noto Sans JP"/>
                <a:buNone/>
              </a:pPr>
              <a:r>
                <a:rPr lang="ja" sz="1300" b="1" i="0" u="none" strike="noStrike" cap="none">
                  <a:solidFill>
                    <a:srgbClr val="005BAD"/>
                  </a:solidFill>
                  <a:latin typeface="Noto Sans JP"/>
                  <a:ea typeface="Noto Sans JP"/>
                  <a:cs typeface="Noto Sans JP"/>
                  <a:sym typeface="Noto Sans JP"/>
                </a:rPr>
                <a:t>警察費・消防費</a:t>
              </a:r>
              <a:endParaRPr sz="1300" b="1" i="0" u="none" strike="noStrike" cap="none">
                <a:solidFill>
                  <a:srgbClr val="005BAD"/>
                </a:solidFill>
                <a:latin typeface="Noto Sans JP"/>
                <a:ea typeface="Noto Sans JP"/>
                <a:cs typeface="Noto Sans JP"/>
                <a:sym typeface="Noto Sans JP"/>
              </a:endParaRPr>
            </a:p>
            <a:p>
              <a:pPr marL="0" marR="0" lvl="0" indent="0" algn="ctr" rtl="0">
                <a:lnSpc>
                  <a:spcPct val="120000"/>
                </a:lnSpc>
                <a:spcBef>
                  <a:spcPts val="0"/>
                </a:spcBef>
                <a:spcAft>
                  <a:spcPts val="0"/>
                </a:spcAft>
                <a:buClr>
                  <a:srgbClr val="005BAD"/>
                </a:buClr>
                <a:buSzPts val="1100"/>
                <a:buFont typeface="Noto Sans JP"/>
                <a:buNone/>
              </a:pPr>
              <a:r>
                <a:rPr lang="ja" sz="1100" b="1" i="0" u="none" strike="noStrike" cap="none">
                  <a:solidFill>
                    <a:srgbClr val="005BAD"/>
                  </a:solidFill>
                  <a:latin typeface="Noto Sans JP"/>
                  <a:ea typeface="Noto Sans JP"/>
                  <a:cs typeface="Noto Sans JP"/>
                  <a:sym typeface="Noto Sans JP"/>
                </a:rPr>
                <a:t>（令和４年度）</a:t>
              </a:r>
              <a:endParaRPr sz="1400" b="1" i="0" u="none" strike="noStrike" cap="none">
                <a:solidFill>
                  <a:srgbClr val="000000"/>
                </a:solidFill>
                <a:latin typeface="Arial"/>
                <a:ea typeface="Arial"/>
                <a:cs typeface="Arial"/>
                <a:sym typeface="Arial"/>
              </a:endParaRPr>
            </a:p>
            <a:p>
              <a:pPr marL="0" marR="0" lvl="0" indent="0" algn="ctr" rtl="0">
                <a:lnSpc>
                  <a:spcPct val="50000"/>
                </a:lnSpc>
                <a:spcBef>
                  <a:spcPts val="0"/>
                </a:spcBef>
                <a:spcAft>
                  <a:spcPts val="0"/>
                </a:spcAft>
                <a:buClr>
                  <a:schemeClr val="dk1"/>
                </a:buClr>
                <a:buSzPts val="1300"/>
                <a:buFont typeface="Arial"/>
                <a:buNone/>
              </a:pPr>
              <a:endParaRPr sz="1300" b="1" i="0" u="none" strike="noStrike" cap="none">
                <a:solidFill>
                  <a:srgbClr val="005BAD"/>
                </a:solidFill>
                <a:latin typeface="Noto Sans JP"/>
                <a:ea typeface="Noto Sans JP"/>
                <a:cs typeface="Noto Sans JP"/>
                <a:sym typeface="Noto Sans JP"/>
              </a:endParaRPr>
            </a:p>
            <a:p>
              <a:pPr marL="0" marR="0" lvl="0" indent="0" algn="ctr" rtl="0">
                <a:lnSpc>
                  <a:spcPct val="120000"/>
                </a:lnSpc>
                <a:spcBef>
                  <a:spcPts val="0"/>
                </a:spcBef>
                <a:spcAft>
                  <a:spcPts val="0"/>
                </a:spcAft>
                <a:buClr>
                  <a:srgbClr val="000000"/>
                </a:buClr>
                <a:buSzPts val="1300"/>
                <a:buFont typeface="Noto Sans JP"/>
                <a:buNone/>
              </a:pPr>
              <a:r>
                <a:rPr lang="ja" sz="1300" b="1" i="0" u="none" strike="noStrike" cap="none">
                  <a:solidFill>
                    <a:srgbClr val="000000"/>
                  </a:solidFill>
                  <a:latin typeface="Noto Sans JP"/>
                  <a:ea typeface="Noto Sans JP"/>
                  <a:cs typeface="Noto Sans JP"/>
                  <a:sym typeface="Noto Sans JP"/>
                </a:rPr>
                <a:t>約5兆3,177億円</a:t>
              </a:r>
              <a:r>
                <a:rPr lang="ja" sz="1100" b="1" i="0" u="none" strike="noStrike" cap="none" baseline="30000">
                  <a:solidFill>
                    <a:srgbClr val="000000"/>
                  </a:solidFill>
                  <a:latin typeface="Noto Sans JP"/>
                  <a:ea typeface="Noto Sans JP"/>
                  <a:cs typeface="Noto Sans JP"/>
                  <a:sym typeface="Noto Sans JP"/>
                </a:rPr>
                <a:t>※１</a:t>
              </a:r>
              <a:endParaRPr sz="1300" b="1" i="0" u="none" strike="noStrike" cap="none" baseline="30000">
                <a:solidFill>
                  <a:srgbClr val="000000"/>
                </a:solidFill>
                <a:latin typeface="Noto Sans JP"/>
                <a:ea typeface="Noto Sans JP"/>
                <a:cs typeface="Noto Sans JP"/>
                <a:sym typeface="Noto Sans JP"/>
              </a:endParaRPr>
            </a:p>
            <a:p>
              <a:pPr marL="0" marR="0" lvl="0" indent="0" algn="ctr" rtl="0">
                <a:lnSpc>
                  <a:spcPct val="120000"/>
                </a:lnSpc>
                <a:spcBef>
                  <a:spcPts val="0"/>
                </a:spcBef>
                <a:spcAft>
                  <a:spcPts val="0"/>
                </a:spcAft>
                <a:buClr>
                  <a:srgbClr val="000000"/>
                </a:buClr>
                <a:buSzPts val="1300"/>
                <a:buFont typeface="Noto Sans JP"/>
                <a:buNone/>
              </a:pPr>
              <a:r>
                <a:rPr lang="ja" sz="1300" b="1" i="0" u="none" strike="noStrike" cap="none">
                  <a:solidFill>
                    <a:srgbClr val="000000"/>
                  </a:solidFill>
                  <a:latin typeface="Noto Sans JP"/>
                  <a:ea typeface="Noto Sans JP"/>
                  <a:cs typeface="Noto Sans JP"/>
                  <a:sym typeface="Noto Sans JP"/>
                </a:rPr>
                <a:t>国民１人当たり</a:t>
              </a:r>
              <a:endParaRPr sz="1300" b="1" i="0" u="none" strike="noStrike" cap="none">
                <a:solidFill>
                  <a:srgbClr val="000000"/>
                </a:solidFill>
                <a:latin typeface="Noto Sans JP"/>
                <a:ea typeface="Noto Sans JP"/>
                <a:cs typeface="Noto Sans JP"/>
                <a:sym typeface="Noto Sans JP"/>
              </a:endParaRPr>
            </a:p>
            <a:p>
              <a:pPr marL="0" marR="0" lvl="0" indent="0" algn="ctr" rtl="0">
                <a:lnSpc>
                  <a:spcPct val="120000"/>
                </a:lnSpc>
                <a:spcBef>
                  <a:spcPts val="0"/>
                </a:spcBef>
                <a:spcAft>
                  <a:spcPts val="0"/>
                </a:spcAft>
                <a:buClr>
                  <a:srgbClr val="000000"/>
                </a:buClr>
                <a:buSzPts val="1300"/>
                <a:buFont typeface="Noto Sans JP"/>
                <a:buNone/>
              </a:pPr>
              <a:r>
                <a:rPr lang="ja" sz="1300" b="1" i="0" u="none" strike="noStrike" cap="none">
                  <a:solidFill>
                    <a:srgbClr val="000000"/>
                  </a:solidFill>
                  <a:latin typeface="Noto Sans JP"/>
                  <a:ea typeface="Noto Sans JP"/>
                  <a:cs typeface="Noto Sans JP"/>
                  <a:sym typeface="Noto Sans JP"/>
                </a:rPr>
                <a:t>約42,560円</a:t>
              </a:r>
              <a:endParaRPr sz="1400" b="1" i="0" u="none" strike="noStrike" cap="none">
                <a:solidFill>
                  <a:srgbClr val="000000"/>
                </a:solidFill>
                <a:latin typeface="Arial"/>
                <a:ea typeface="Arial"/>
                <a:cs typeface="Arial"/>
                <a:sym typeface="Arial"/>
              </a:endParaRPr>
            </a:p>
          </p:txBody>
        </p:sp>
        <p:pic>
          <p:nvPicPr>
            <p:cNvPr id="470" name="Google Shape;470;p37"/>
            <p:cNvPicPr preferRelativeResize="0"/>
            <p:nvPr/>
          </p:nvPicPr>
          <p:blipFill rotWithShape="1">
            <a:blip r:embed="rId6">
              <a:alphaModFix/>
            </a:blip>
            <a:srcRect/>
            <a:stretch/>
          </p:blipFill>
          <p:spPr>
            <a:xfrm>
              <a:off x="2369456" y="3669522"/>
              <a:ext cx="906271" cy="652554"/>
            </a:xfrm>
            <a:prstGeom prst="rect">
              <a:avLst/>
            </a:prstGeom>
            <a:noFill/>
            <a:ln>
              <a:noFill/>
            </a:ln>
          </p:spPr>
        </p:pic>
      </p:grpSp>
      <p:grpSp>
        <p:nvGrpSpPr>
          <p:cNvPr id="471" name="Google Shape;471;p37"/>
          <p:cNvGrpSpPr/>
          <p:nvPr/>
        </p:nvGrpSpPr>
        <p:grpSpPr>
          <a:xfrm>
            <a:off x="5609265" y="3669522"/>
            <a:ext cx="1579136" cy="1853119"/>
            <a:chOff x="5609265" y="3669522"/>
            <a:chExt cx="1579136" cy="1853119"/>
          </a:xfrm>
        </p:grpSpPr>
        <p:sp>
          <p:nvSpPr>
            <p:cNvPr id="472" name="Google Shape;472;p37"/>
            <p:cNvSpPr/>
            <p:nvPr/>
          </p:nvSpPr>
          <p:spPr>
            <a:xfrm>
              <a:off x="5609265" y="4482915"/>
              <a:ext cx="1579136" cy="1039726"/>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rgbClr val="005BAD"/>
                </a:buClr>
                <a:buSzPts val="1300"/>
                <a:buFont typeface="Noto Sans JP"/>
                <a:buNone/>
              </a:pPr>
              <a:r>
                <a:rPr lang="ja" sz="1300" b="1" i="0" u="none" strike="noStrike" cap="none">
                  <a:solidFill>
                    <a:srgbClr val="005BAD"/>
                  </a:solidFill>
                  <a:latin typeface="Noto Sans JP"/>
                  <a:ea typeface="Noto Sans JP"/>
                  <a:cs typeface="Noto Sans JP"/>
                  <a:sym typeface="Noto Sans JP"/>
                </a:rPr>
                <a:t>道路整備事業費</a:t>
              </a:r>
              <a:endParaRPr sz="1300" b="1" i="0" u="none" strike="noStrike" cap="none">
                <a:solidFill>
                  <a:srgbClr val="005BAD"/>
                </a:solidFill>
                <a:latin typeface="Noto Sans JP"/>
                <a:ea typeface="Noto Sans JP"/>
                <a:cs typeface="Noto Sans JP"/>
                <a:sym typeface="Noto Sans JP"/>
              </a:endParaRPr>
            </a:p>
            <a:p>
              <a:pPr marL="0" marR="0" lvl="0" indent="0" algn="ctr" rtl="0">
                <a:lnSpc>
                  <a:spcPct val="120000"/>
                </a:lnSpc>
                <a:spcBef>
                  <a:spcPts val="0"/>
                </a:spcBef>
                <a:spcAft>
                  <a:spcPts val="0"/>
                </a:spcAft>
                <a:buClr>
                  <a:srgbClr val="005BAD"/>
                </a:buClr>
                <a:buSzPts val="1100"/>
                <a:buFont typeface="Noto Sans JP"/>
                <a:buNone/>
              </a:pPr>
              <a:r>
                <a:rPr lang="ja" sz="1100" b="1" i="0" u="none" strike="noStrike" cap="none">
                  <a:solidFill>
                    <a:srgbClr val="005BAD"/>
                  </a:solidFill>
                  <a:latin typeface="Noto Sans JP"/>
                  <a:ea typeface="Noto Sans JP"/>
                  <a:cs typeface="Noto Sans JP"/>
                  <a:sym typeface="Noto Sans JP"/>
                </a:rPr>
                <a:t>（令和６年度）</a:t>
              </a:r>
              <a:endParaRPr sz="1400" b="1" i="0" u="none" strike="noStrike" cap="none">
                <a:solidFill>
                  <a:srgbClr val="000000"/>
                </a:solidFill>
                <a:latin typeface="Arial"/>
                <a:ea typeface="Arial"/>
                <a:cs typeface="Arial"/>
                <a:sym typeface="Arial"/>
              </a:endParaRPr>
            </a:p>
            <a:p>
              <a:pPr marL="0" marR="0" lvl="0" indent="0" algn="ctr" rtl="0">
                <a:lnSpc>
                  <a:spcPct val="50000"/>
                </a:lnSpc>
                <a:spcBef>
                  <a:spcPts val="0"/>
                </a:spcBef>
                <a:spcAft>
                  <a:spcPts val="0"/>
                </a:spcAft>
                <a:buClr>
                  <a:schemeClr val="dk1"/>
                </a:buClr>
                <a:buSzPts val="1300"/>
                <a:buFont typeface="Arial"/>
                <a:buNone/>
              </a:pPr>
              <a:endParaRPr sz="1300" b="1" i="0" u="none" strike="noStrike" cap="none">
                <a:solidFill>
                  <a:srgbClr val="005BAD"/>
                </a:solidFill>
                <a:latin typeface="Noto Sans JP"/>
                <a:ea typeface="Noto Sans JP"/>
                <a:cs typeface="Noto Sans JP"/>
                <a:sym typeface="Noto Sans JP"/>
              </a:endParaRPr>
            </a:p>
            <a:p>
              <a:pPr marL="0" marR="0" lvl="0" indent="0" algn="ctr" rtl="0">
                <a:lnSpc>
                  <a:spcPct val="120000"/>
                </a:lnSpc>
                <a:spcBef>
                  <a:spcPts val="0"/>
                </a:spcBef>
                <a:spcAft>
                  <a:spcPts val="0"/>
                </a:spcAft>
                <a:buClr>
                  <a:srgbClr val="000000"/>
                </a:buClr>
                <a:buSzPts val="1300"/>
                <a:buFont typeface="Noto Sans JP"/>
                <a:buNone/>
              </a:pPr>
              <a:r>
                <a:rPr lang="ja" sz="1300" b="1" i="0" u="none" strike="noStrike" cap="none">
                  <a:solidFill>
                    <a:srgbClr val="000000"/>
                  </a:solidFill>
                  <a:latin typeface="Noto Sans JP"/>
                  <a:ea typeface="Noto Sans JP"/>
                  <a:cs typeface="Noto Sans JP"/>
                  <a:sym typeface="Noto Sans JP"/>
                </a:rPr>
                <a:t>約1兆6,715億円</a:t>
              </a:r>
              <a:r>
                <a:rPr lang="ja" sz="1100" b="1" i="0" u="none" strike="noStrike" cap="none" baseline="30000">
                  <a:solidFill>
                    <a:srgbClr val="000000"/>
                  </a:solidFill>
                  <a:latin typeface="Noto Sans JP"/>
                  <a:ea typeface="Noto Sans JP"/>
                  <a:cs typeface="Noto Sans JP"/>
                  <a:sym typeface="Noto Sans JP"/>
                </a:rPr>
                <a:t>※4</a:t>
              </a:r>
              <a:endParaRPr sz="1300" b="1" i="0" u="none" strike="noStrike" cap="none" baseline="30000">
                <a:solidFill>
                  <a:srgbClr val="000000"/>
                </a:solidFill>
                <a:latin typeface="Noto Sans JP"/>
                <a:ea typeface="Noto Sans JP"/>
                <a:cs typeface="Noto Sans JP"/>
                <a:sym typeface="Noto Sans JP"/>
              </a:endParaRPr>
            </a:p>
          </p:txBody>
        </p:sp>
        <p:pic>
          <p:nvPicPr>
            <p:cNvPr id="473" name="Google Shape;473;p37"/>
            <p:cNvPicPr preferRelativeResize="0"/>
            <p:nvPr/>
          </p:nvPicPr>
          <p:blipFill rotWithShape="1">
            <a:blip r:embed="rId7">
              <a:alphaModFix/>
            </a:blip>
            <a:srcRect/>
            <a:stretch/>
          </p:blipFill>
          <p:spPr>
            <a:xfrm>
              <a:off x="5811320" y="3669522"/>
              <a:ext cx="922786" cy="650431"/>
            </a:xfrm>
            <a:prstGeom prst="rect">
              <a:avLst/>
            </a:prstGeom>
            <a:noFill/>
            <a:ln>
              <a:noFill/>
            </a:ln>
          </p:spPr>
        </p:pic>
      </p:grpSp>
      <p:grpSp>
        <p:nvGrpSpPr>
          <p:cNvPr id="474" name="Google Shape;474;p37"/>
          <p:cNvGrpSpPr/>
          <p:nvPr/>
        </p:nvGrpSpPr>
        <p:grpSpPr>
          <a:xfrm>
            <a:off x="7188402" y="3669522"/>
            <a:ext cx="1549281" cy="2301821"/>
            <a:chOff x="7188402" y="3669522"/>
            <a:chExt cx="1549281" cy="2301821"/>
          </a:xfrm>
        </p:grpSpPr>
        <p:sp>
          <p:nvSpPr>
            <p:cNvPr id="475" name="Google Shape;475;p37"/>
            <p:cNvSpPr/>
            <p:nvPr/>
          </p:nvSpPr>
          <p:spPr>
            <a:xfrm>
              <a:off x="7188402" y="4482915"/>
              <a:ext cx="1549281" cy="1488428"/>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rgbClr val="005BAD"/>
                </a:buClr>
                <a:buSzPts val="1300"/>
                <a:buFont typeface="Noto Sans JP"/>
                <a:buNone/>
              </a:pPr>
              <a:r>
                <a:rPr lang="ja" sz="1300" b="1" i="0" u="none" strike="noStrike" cap="none">
                  <a:solidFill>
                    <a:srgbClr val="005BAD"/>
                  </a:solidFill>
                  <a:latin typeface="Noto Sans JP"/>
                  <a:ea typeface="Noto Sans JP"/>
                  <a:cs typeface="Noto Sans JP"/>
                  <a:sym typeface="Noto Sans JP"/>
                </a:rPr>
                <a:t>校舎・体育館</a:t>
              </a:r>
              <a:endParaRPr sz="1300" b="1" i="0" u="none" strike="noStrike" cap="none">
                <a:solidFill>
                  <a:srgbClr val="005BAD"/>
                </a:solidFill>
                <a:latin typeface="Noto Sans JP"/>
                <a:ea typeface="Noto Sans JP"/>
                <a:cs typeface="Noto Sans JP"/>
                <a:sym typeface="Noto Sans JP"/>
              </a:endParaRPr>
            </a:p>
            <a:p>
              <a:pPr marL="0" marR="0" lvl="0" indent="0" algn="ctr" rtl="0">
                <a:lnSpc>
                  <a:spcPct val="120000"/>
                </a:lnSpc>
                <a:spcBef>
                  <a:spcPts val="0"/>
                </a:spcBef>
                <a:spcAft>
                  <a:spcPts val="0"/>
                </a:spcAft>
                <a:buClr>
                  <a:srgbClr val="005BAD"/>
                </a:buClr>
                <a:buSzPts val="1300"/>
                <a:buFont typeface="Noto Sans JP"/>
                <a:buNone/>
              </a:pPr>
              <a:r>
                <a:rPr lang="ja" sz="1300" b="1" i="0" u="none" strike="noStrike" cap="none">
                  <a:solidFill>
                    <a:srgbClr val="005BAD"/>
                  </a:solidFill>
                  <a:latin typeface="Noto Sans JP"/>
                  <a:ea typeface="Noto Sans JP"/>
                  <a:cs typeface="Noto Sans JP"/>
                  <a:sym typeface="Noto Sans JP"/>
                </a:rPr>
                <a:t>などの建設費用</a:t>
              </a:r>
              <a:endParaRPr sz="1300" b="1" i="0" u="none" strike="noStrike" cap="none">
                <a:solidFill>
                  <a:srgbClr val="005BAD"/>
                </a:solidFill>
                <a:latin typeface="Noto Sans JP"/>
                <a:ea typeface="Noto Sans JP"/>
                <a:cs typeface="Noto Sans JP"/>
                <a:sym typeface="Noto Sans JP"/>
              </a:endParaRPr>
            </a:p>
            <a:p>
              <a:pPr marL="0" marR="0" lvl="0" indent="0" algn="ctr" rtl="0">
                <a:lnSpc>
                  <a:spcPct val="120000"/>
                </a:lnSpc>
                <a:spcBef>
                  <a:spcPts val="0"/>
                </a:spcBef>
                <a:spcAft>
                  <a:spcPts val="0"/>
                </a:spcAft>
                <a:buClr>
                  <a:srgbClr val="005BAD"/>
                </a:buClr>
                <a:buSzPts val="1100"/>
                <a:buFont typeface="Noto Sans JP"/>
                <a:buNone/>
              </a:pPr>
              <a:r>
                <a:rPr lang="ja" sz="1100" b="1" i="0" u="none" strike="noStrike" cap="none">
                  <a:solidFill>
                    <a:srgbClr val="005BAD"/>
                  </a:solidFill>
                  <a:latin typeface="Noto Sans JP"/>
                  <a:ea typeface="Noto Sans JP"/>
                  <a:cs typeface="Noto Sans JP"/>
                  <a:sym typeface="Noto Sans JP"/>
                </a:rPr>
                <a:t>（令和６年度）</a:t>
              </a:r>
              <a:endParaRPr sz="1400" b="1" i="0" u="none" strike="noStrike" cap="none">
                <a:solidFill>
                  <a:srgbClr val="000000"/>
                </a:solidFill>
                <a:latin typeface="Arial"/>
                <a:ea typeface="Arial"/>
                <a:cs typeface="Arial"/>
                <a:sym typeface="Arial"/>
              </a:endParaRPr>
            </a:p>
            <a:p>
              <a:pPr marL="0" marR="0" lvl="0" indent="0" algn="ctr" rtl="0">
                <a:lnSpc>
                  <a:spcPct val="50000"/>
                </a:lnSpc>
                <a:spcBef>
                  <a:spcPts val="0"/>
                </a:spcBef>
                <a:spcAft>
                  <a:spcPts val="0"/>
                </a:spcAft>
                <a:buClr>
                  <a:schemeClr val="dk1"/>
                </a:buClr>
                <a:buSzPts val="1300"/>
                <a:buFont typeface="Arial"/>
                <a:buNone/>
              </a:pPr>
              <a:endParaRPr sz="1300" b="1" i="0" u="none" strike="noStrike" cap="none">
                <a:solidFill>
                  <a:srgbClr val="005BAD"/>
                </a:solidFill>
                <a:latin typeface="Noto Sans JP"/>
                <a:ea typeface="Noto Sans JP"/>
                <a:cs typeface="Noto Sans JP"/>
                <a:sym typeface="Noto Sans JP"/>
              </a:endParaRPr>
            </a:p>
            <a:p>
              <a:pPr marL="0" marR="0" lvl="0" indent="0" algn="ctr" rtl="0">
                <a:lnSpc>
                  <a:spcPct val="120000"/>
                </a:lnSpc>
                <a:spcBef>
                  <a:spcPts val="0"/>
                </a:spcBef>
                <a:spcAft>
                  <a:spcPts val="0"/>
                </a:spcAft>
                <a:buClr>
                  <a:srgbClr val="000000"/>
                </a:buClr>
                <a:buSzPts val="1300"/>
                <a:buFont typeface="Noto Sans JP"/>
                <a:buNone/>
              </a:pPr>
              <a:r>
                <a:rPr lang="ja" sz="1300" b="1" i="0" u="none" strike="noStrike" cap="none">
                  <a:solidFill>
                    <a:srgbClr val="000000"/>
                  </a:solidFill>
                  <a:latin typeface="Noto Sans JP"/>
                  <a:ea typeface="Noto Sans JP"/>
                  <a:cs typeface="Noto Sans JP"/>
                  <a:sym typeface="Noto Sans JP"/>
                </a:rPr>
                <a:t>約732億円</a:t>
              </a:r>
              <a:r>
                <a:rPr lang="ja" sz="1100" b="1" i="0" u="none" strike="noStrike" cap="none" baseline="30000">
                  <a:solidFill>
                    <a:srgbClr val="000000"/>
                  </a:solidFill>
                  <a:latin typeface="Noto Sans JP"/>
                  <a:ea typeface="Noto Sans JP"/>
                  <a:cs typeface="Noto Sans JP"/>
                  <a:sym typeface="Noto Sans JP"/>
                </a:rPr>
                <a:t>※5</a:t>
              </a:r>
              <a:endParaRPr sz="1300" b="1" i="0" u="none" strike="noStrike" cap="none" baseline="30000">
                <a:solidFill>
                  <a:srgbClr val="000000"/>
                </a:solidFill>
                <a:latin typeface="Noto Sans JP"/>
                <a:ea typeface="Noto Sans JP"/>
                <a:cs typeface="Noto Sans JP"/>
                <a:sym typeface="Noto Sans JP"/>
              </a:endParaRPr>
            </a:p>
          </p:txBody>
        </p:sp>
        <p:pic>
          <p:nvPicPr>
            <p:cNvPr id="476" name="Google Shape;476;p37"/>
            <p:cNvPicPr preferRelativeResize="0"/>
            <p:nvPr/>
          </p:nvPicPr>
          <p:blipFill rotWithShape="1">
            <a:blip r:embed="rId8">
              <a:alphaModFix/>
            </a:blip>
            <a:srcRect/>
            <a:stretch/>
          </p:blipFill>
          <p:spPr>
            <a:xfrm>
              <a:off x="7381633" y="3669522"/>
              <a:ext cx="1162819" cy="736654"/>
            </a:xfrm>
            <a:prstGeom prst="rect">
              <a:avLst/>
            </a:prstGeom>
            <a:noFill/>
            <a:ln>
              <a:noFill/>
            </a:ln>
          </p:spPr>
        </p:pic>
      </p:grpSp>
      <p:cxnSp>
        <p:nvCxnSpPr>
          <p:cNvPr id="477" name="Google Shape;477;p37"/>
          <p:cNvCxnSpPr/>
          <p:nvPr/>
        </p:nvCxnSpPr>
        <p:spPr>
          <a:xfrm>
            <a:off x="2003895" y="3500386"/>
            <a:ext cx="0" cy="2497947"/>
          </a:xfrm>
          <a:prstGeom prst="straightConnector1">
            <a:avLst/>
          </a:prstGeom>
          <a:noFill/>
          <a:ln w="9525" cap="flat" cmpd="sng">
            <a:solidFill>
              <a:srgbClr val="005BAD"/>
            </a:solidFill>
            <a:prstDash val="solid"/>
            <a:round/>
            <a:headEnd type="none" w="sm" len="sm"/>
            <a:tailEnd type="none" w="sm" len="sm"/>
          </a:ln>
        </p:spPr>
      </p:cxnSp>
      <p:cxnSp>
        <p:nvCxnSpPr>
          <p:cNvPr id="478" name="Google Shape;478;p37"/>
          <p:cNvCxnSpPr/>
          <p:nvPr/>
        </p:nvCxnSpPr>
        <p:spPr>
          <a:xfrm>
            <a:off x="3598068" y="3500386"/>
            <a:ext cx="0" cy="2497947"/>
          </a:xfrm>
          <a:prstGeom prst="straightConnector1">
            <a:avLst/>
          </a:prstGeom>
          <a:noFill/>
          <a:ln w="9525" cap="flat" cmpd="sng">
            <a:solidFill>
              <a:srgbClr val="005BAD"/>
            </a:solidFill>
            <a:prstDash val="solid"/>
            <a:round/>
            <a:headEnd type="none" w="sm" len="sm"/>
            <a:tailEnd type="none" w="sm" len="sm"/>
          </a:ln>
        </p:spPr>
      </p:cxnSp>
      <p:cxnSp>
        <p:nvCxnSpPr>
          <p:cNvPr id="479" name="Google Shape;479;p37"/>
          <p:cNvCxnSpPr/>
          <p:nvPr/>
        </p:nvCxnSpPr>
        <p:spPr>
          <a:xfrm>
            <a:off x="7144638" y="3500386"/>
            <a:ext cx="0" cy="2497947"/>
          </a:xfrm>
          <a:prstGeom prst="straightConnector1">
            <a:avLst/>
          </a:prstGeom>
          <a:noFill/>
          <a:ln w="9525" cap="flat" cmpd="sng">
            <a:solidFill>
              <a:srgbClr val="005BAD"/>
            </a:solidFill>
            <a:prstDash val="solid"/>
            <a:round/>
            <a:headEnd type="none" w="sm" len="sm"/>
            <a:tailEnd type="none" w="sm" len="sm"/>
          </a:ln>
        </p:spPr>
      </p:cxnSp>
      <p:sp>
        <p:nvSpPr>
          <p:cNvPr id="480" name="Google Shape;480;p37"/>
          <p:cNvSpPr txBox="1">
            <a:spLocks noGrp="1"/>
          </p:cNvSpPr>
          <p:nvPr>
            <p:ph type="sldNum" idx="12"/>
          </p:nvPr>
        </p:nvSpPr>
        <p:spPr>
          <a:xfrm>
            <a:off x="8769893" y="6443281"/>
            <a:ext cx="374107" cy="29842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1200"/>
              <a:buFont typeface="Arial"/>
              <a:buNone/>
            </a:pPr>
            <a:fld id="{00000000-1234-1234-1234-123412341234}" type="slidenum">
              <a:rPr lang="en-US" altLang="ja"/>
              <a:t>6</a:t>
            </a:fld>
            <a:endParaRPr/>
          </a:p>
        </p:txBody>
      </p:sp>
      <p:sp>
        <p:nvSpPr>
          <p:cNvPr id="481" name="Google Shape;481;p37"/>
          <p:cNvSpPr/>
          <p:nvPr/>
        </p:nvSpPr>
        <p:spPr>
          <a:xfrm>
            <a:off x="326408" y="2210313"/>
            <a:ext cx="8493741" cy="452493"/>
          </a:xfrm>
          <a:prstGeom prst="roundRect">
            <a:avLst>
              <a:gd name="adj" fmla="val 0"/>
            </a:avLst>
          </a:prstGeom>
          <a:solidFill>
            <a:srgbClr val="005BA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52"/>
              <a:buFont typeface="Arial"/>
              <a:buNone/>
            </a:pPr>
            <a:endParaRPr sz="2052" b="0" i="0" u="none" strike="noStrike" cap="none">
              <a:solidFill>
                <a:schemeClr val="lt1"/>
              </a:solidFill>
              <a:latin typeface="Arial"/>
              <a:ea typeface="Arial"/>
              <a:cs typeface="Arial"/>
              <a:sym typeface="Arial"/>
            </a:endParaRPr>
          </a:p>
        </p:txBody>
      </p:sp>
      <p:sp>
        <p:nvSpPr>
          <p:cNvPr id="482" name="Google Shape;482;p37"/>
          <p:cNvSpPr/>
          <p:nvPr/>
        </p:nvSpPr>
        <p:spPr>
          <a:xfrm>
            <a:off x="2645992" y="2227632"/>
            <a:ext cx="3852000" cy="4308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ja" sz="2800" b="1" i="0" u="none" strike="noStrike" cap="none">
                <a:solidFill>
                  <a:srgbClr val="FDC741"/>
                </a:solidFill>
                <a:latin typeface="Noto Sans JP"/>
                <a:ea typeface="Noto Sans JP"/>
                <a:cs typeface="Noto Sans JP"/>
                <a:sym typeface="Noto Sans JP"/>
              </a:rPr>
              <a:t>「税金」</a:t>
            </a:r>
            <a:r>
              <a:rPr lang="ja" sz="1710" b="1" i="0" u="none" strike="noStrike" cap="none">
                <a:solidFill>
                  <a:schemeClr val="lt1"/>
                </a:solidFill>
                <a:latin typeface="Noto Sans JP"/>
                <a:ea typeface="Noto Sans JP"/>
                <a:cs typeface="Noto Sans JP"/>
                <a:sym typeface="Noto Sans JP"/>
              </a:rPr>
              <a:t>により賄われています。</a:t>
            </a:r>
            <a:endParaRPr sz="2052" b="1" i="0" u="none" strike="noStrike" cap="none">
              <a:solidFill>
                <a:schemeClr val="lt1"/>
              </a:solidFill>
              <a:latin typeface="Noto Sans JP"/>
              <a:ea typeface="Noto Sans JP"/>
              <a:cs typeface="Noto Sans JP"/>
              <a:sym typeface="Noto Sans JP"/>
            </a:endParaRPr>
          </a:p>
        </p:txBody>
      </p:sp>
      <p:grpSp>
        <p:nvGrpSpPr>
          <p:cNvPr id="483" name="Google Shape;483;p37"/>
          <p:cNvGrpSpPr/>
          <p:nvPr/>
        </p:nvGrpSpPr>
        <p:grpSpPr>
          <a:xfrm>
            <a:off x="327393" y="6382178"/>
            <a:ext cx="7054239" cy="348032"/>
            <a:chOff x="327394" y="6346082"/>
            <a:chExt cx="6651884" cy="348032"/>
          </a:xfrm>
        </p:grpSpPr>
        <p:sp>
          <p:nvSpPr>
            <p:cNvPr id="484" name="Google Shape;484;p37"/>
            <p:cNvSpPr/>
            <p:nvPr/>
          </p:nvSpPr>
          <p:spPr>
            <a:xfrm>
              <a:off x="327394" y="6346082"/>
              <a:ext cx="3207410" cy="348032"/>
            </a:xfrm>
            <a:prstGeom prst="roundRect">
              <a:avLst>
                <a:gd name="adj" fmla="val 0"/>
              </a:avLst>
            </a:prstGeom>
            <a:noFill/>
            <a:ln>
              <a:noFill/>
            </a:ln>
          </p:spPr>
          <p:txBody>
            <a:bodyPr spcFirstLastPara="1" wrap="square" lIns="91425" tIns="45700" rIns="91425" bIns="45700" anchor="ctr" anchorCtr="0">
              <a:noAutofit/>
            </a:bodyPr>
            <a:lstStyle/>
            <a:p>
              <a:pPr marL="0" marR="0" lvl="0" indent="0" algn="l" rtl="0">
                <a:lnSpc>
                  <a:spcPct val="130000"/>
                </a:lnSpc>
                <a:spcBef>
                  <a:spcPts val="0"/>
                </a:spcBef>
                <a:spcAft>
                  <a:spcPts val="0"/>
                </a:spcAft>
                <a:buClr>
                  <a:srgbClr val="000000"/>
                </a:buClr>
                <a:buSzPts val="800"/>
                <a:buFont typeface="Arial"/>
                <a:buNone/>
              </a:pPr>
              <a:r>
                <a:rPr lang="ja" sz="800" b="0" i="0" u="none" strike="noStrike" cap="none">
                  <a:solidFill>
                    <a:schemeClr val="dk1"/>
                  </a:solidFill>
                  <a:latin typeface="Noto Sans JP"/>
                  <a:ea typeface="Noto Sans JP"/>
                  <a:cs typeface="Noto Sans JP"/>
                  <a:sym typeface="Noto Sans JP"/>
                </a:rPr>
                <a:t>※１・２　出所：総務省「令和６年版地方財政白書」　　　</a:t>
              </a:r>
              <a:endParaRPr sz="800" b="0" i="0" u="none" strike="noStrike" cap="none">
                <a:solidFill>
                  <a:schemeClr val="dk1"/>
                </a:solidFill>
                <a:latin typeface="Noto Sans JP"/>
                <a:ea typeface="Noto Sans JP"/>
                <a:cs typeface="Noto Sans JP"/>
                <a:sym typeface="Noto Sans JP"/>
              </a:endParaRPr>
            </a:p>
            <a:p>
              <a:pPr marL="0" marR="0" lvl="0" indent="0" algn="l" rtl="0">
                <a:lnSpc>
                  <a:spcPct val="130000"/>
                </a:lnSpc>
                <a:spcBef>
                  <a:spcPts val="0"/>
                </a:spcBef>
                <a:spcAft>
                  <a:spcPts val="0"/>
                </a:spcAft>
                <a:buClr>
                  <a:srgbClr val="000000"/>
                </a:buClr>
                <a:buSzPts val="800"/>
                <a:buFont typeface="Arial"/>
                <a:buNone/>
              </a:pPr>
              <a:r>
                <a:rPr lang="ja" sz="800" b="0" i="0" u="none" strike="noStrike" cap="none">
                  <a:solidFill>
                    <a:schemeClr val="dk1"/>
                  </a:solidFill>
                  <a:latin typeface="Noto Sans JP"/>
                  <a:ea typeface="Noto Sans JP"/>
                  <a:cs typeface="Noto Sans JP"/>
                  <a:sym typeface="Noto Sans JP"/>
                </a:rPr>
                <a:t>※３　出所：厚生労働省「令和３（2021）年度国民医療費の概況」</a:t>
              </a:r>
              <a:endParaRPr sz="1400" b="0" i="0" u="none" strike="noStrike" cap="none">
                <a:solidFill>
                  <a:srgbClr val="000000"/>
                </a:solidFill>
                <a:latin typeface="Arial"/>
                <a:ea typeface="Arial"/>
                <a:cs typeface="Arial"/>
                <a:sym typeface="Arial"/>
              </a:endParaRPr>
            </a:p>
          </p:txBody>
        </p:sp>
        <p:sp>
          <p:nvSpPr>
            <p:cNvPr id="485" name="Google Shape;485;p37"/>
            <p:cNvSpPr/>
            <p:nvPr/>
          </p:nvSpPr>
          <p:spPr>
            <a:xfrm>
              <a:off x="3240998" y="6370146"/>
              <a:ext cx="3738280" cy="156101"/>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lnSpc>
                  <a:spcPct val="110000"/>
                </a:lnSpc>
                <a:spcBef>
                  <a:spcPts val="0"/>
                </a:spcBef>
                <a:spcAft>
                  <a:spcPts val="0"/>
                </a:spcAft>
                <a:buClr>
                  <a:srgbClr val="000000"/>
                </a:buClr>
                <a:buSzPts val="800"/>
                <a:buFont typeface="Arial"/>
                <a:buNone/>
              </a:pPr>
              <a:r>
                <a:rPr lang="ja" sz="800" b="0" i="0" u="none" strike="noStrike" cap="none">
                  <a:solidFill>
                    <a:schemeClr val="dk1"/>
                  </a:solidFill>
                  <a:latin typeface="Noto Sans JP"/>
                  <a:ea typeface="Noto Sans JP"/>
                  <a:cs typeface="Noto Sans JP"/>
                  <a:sym typeface="Noto Sans JP"/>
                </a:rPr>
                <a:t>※４・５　出所：財務省｢令和６年度予算及び財政投融資計画の説明」　　　</a:t>
              </a:r>
              <a:endParaRPr sz="1400" b="0" i="0" u="none" strike="noStrike" cap="none">
                <a:solidFill>
                  <a:srgbClr val="000000"/>
                </a:solidFill>
                <a:latin typeface="Arial"/>
                <a:ea typeface="Arial"/>
                <a:cs typeface="Arial"/>
                <a:sym typeface="Arial"/>
              </a:endParaRPr>
            </a:p>
          </p:txBody>
        </p:sp>
      </p:grpSp>
      <p:sp>
        <p:nvSpPr>
          <p:cNvPr id="486" name="Google Shape;486;p37"/>
          <p:cNvSpPr txBox="1"/>
          <p:nvPr/>
        </p:nvSpPr>
        <p:spPr>
          <a:xfrm>
            <a:off x="335573" y="915637"/>
            <a:ext cx="5912827" cy="457200"/>
          </a:xfrm>
          <a:prstGeom prst="rect">
            <a:avLst/>
          </a:prstGeom>
          <a:noFill/>
          <a:ln>
            <a:noFill/>
          </a:ln>
        </p:spPr>
        <p:txBody>
          <a:bodyPr spcFirstLastPara="1" wrap="square" lIns="36000" tIns="45700" rIns="91425" bIns="45700"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ja" sz="1700" b="1" i="0" u="none" strike="noStrike" cap="none">
                <a:solidFill>
                  <a:schemeClr val="dk1"/>
                </a:solidFill>
                <a:latin typeface="Noto Sans JP"/>
                <a:ea typeface="Noto Sans JP"/>
                <a:cs typeface="Noto Sans JP"/>
                <a:sym typeface="Noto Sans JP"/>
              </a:rPr>
              <a:t> 税金は何のためにあるのだろうか</a:t>
            </a:r>
            <a:endParaRPr sz="1400" b="0" i="0" u="none" strike="noStrike" cap="none">
              <a:solidFill>
                <a:srgbClr val="000000"/>
              </a:solidFill>
              <a:latin typeface="Arial"/>
              <a:ea typeface="Arial"/>
              <a:cs typeface="Arial"/>
              <a:sym typeface="Arial"/>
            </a:endParaRPr>
          </a:p>
        </p:txBody>
      </p:sp>
      <p:sp>
        <p:nvSpPr>
          <p:cNvPr id="487" name="Google Shape;487;p37"/>
          <p:cNvSpPr txBox="1"/>
          <p:nvPr/>
        </p:nvSpPr>
        <p:spPr>
          <a:xfrm>
            <a:off x="240030" y="134966"/>
            <a:ext cx="8771002"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500"/>
              <a:buFont typeface="Arial"/>
              <a:buNone/>
            </a:pPr>
            <a:r>
              <a:rPr lang="ja" sz="2500" b="1" i="0" u="none" strike="noStrike" cap="none">
                <a:solidFill>
                  <a:srgbClr val="005BAD"/>
                </a:solidFill>
                <a:latin typeface="Noto Sans JP"/>
                <a:ea typeface="Noto Sans JP"/>
                <a:cs typeface="Noto Sans JP"/>
                <a:sym typeface="Noto Sans JP"/>
              </a:rPr>
              <a:t>１</a:t>
            </a:r>
            <a:r>
              <a:rPr lang="ja" sz="2200" b="1" i="0" u="none" strike="noStrike" cap="none">
                <a:solidFill>
                  <a:srgbClr val="005BAD"/>
                </a:solidFill>
                <a:latin typeface="Noto Sans JP"/>
                <a:ea typeface="Noto Sans JP"/>
                <a:cs typeface="Noto Sans JP"/>
                <a:sym typeface="Noto Sans JP"/>
              </a:rPr>
              <a:t>. </a:t>
            </a:r>
            <a:r>
              <a:rPr lang="ja" sz="2200" b="1" i="0" u="none" strike="noStrike" cap="none">
                <a:solidFill>
                  <a:schemeClr val="dk1"/>
                </a:solidFill>
                <a:latin typeface="Noto Sans JP"/>
                <a:ea typeface="Noto Sans JP"/>
                <a:cs typeface="Noto Sans JP"/>
                <a:sym typeface="Noto Sans JP"/>
              </a:rPr>
              <a:t>生活と税金の関わりについて考えてみよう</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6"/>
                                        </p:tgtEl>
                                        <p:attrNameLst>
                                          <p:attrName>style.visibility</p:attrName>
                                        </p:attrNameLst>
                                      </p:cBhvr>
                                      <p:to>
                                        <p:strVal val="visible"/>
                                      </p:to>
                                    </p:set>
                                    <p:animEffect transition="in" filter="fade">
                                      <p:cBhvr>
                                        <p:cTn id="7" dur="500"/>
                                        <p:tgtEl>
                                          <p:spTgt spid="4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1"/>
                                        </p:tgtEl>
                                        <p:attrNameLst>
                                          <p:attrName>style.visibility</p:attrName>
                                        </p:attrNameLst>
                                      </p:cBhvr>
                                      <p:to>
                                        <p:strVal val="visible"/>
                                      </p:to>
                                    </p:set>
                                    <p:animEffect transition="in" filter="fade">
                                      <p:cBhvr>
                                        <p:cTn id="12" dur="600"/>
                                        <p:tgtEl>
                                          <p:spTgt spid="4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1"/>
                                        </p:tgtEl>
                                        <p:attrNameLst>
                                          <p:attrName>style.visibility</p:attrName>
                                        </p:attrNameLst>
                                      </p:cBhvr>
                                      <p:to>
                                        <p:strVal val="visible"/>
                                      </p:to>
                                    </p:set>
                                    <p:animEffect transition="in" filter="fade">
                                      <p:cBhvr>
                                        <p:cTn id="17" dur="500"/>
                                        <p:tgtEl>
                                          <p:spTgt spid="481"/>
                                        </p:tgtEl>
                                      </p:cBhvr>
                                    </p:animEffect>
                                  </p:childTnLst>
                                </p:cTn>
                              </p:par>
                              <p:par>
                                <p:cTn id="18" presetID="10" presetClass="entr" presetSubtype="0" fill="hold" nodeType="withEffect">
                                  <p:stCondLst>
                                    <p:cond delay="0"/>
                                  </p:stCondLst>
                                  <p:childTnLst>
                                    <p:set>
                                      <p:cBhvr>
                                        <p:cTn id="19" dur="1" fill="hold">
                                          <p:stCondLst>
                                            <p:cond delay="0"/>
                                          </p:stCondLst>
                                        </p:cTn>
                                        <p:tgtEl>
                                          <p:spTgt spid="482"/>
                                        </p:tgtEl>
                                        <p:attrNameLst>
                                          <p:attrName>style.visibility</p:attrName>
                                        </p:attrNameLst>
                                      </p:cBhvr>
                                      <p:to>
                                        <p:strVal val="visible"/>
                                      </p:to>
                                    </p:set>
                                    <p:animEffect transition="in" filter="fade">
                                      <p:cBhvr>
                                        <p:cTn id="20" dur="500"/>
                                        <p:tgtEl>
                                          <p:spTgt spid="482"/>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450"/>
                                        </p:tgtEl>
                                        <p:attrNameLst>
                                          <p:attrName>style.visibility</p:attrName>
                                        </p:attrNameLst>
                                      </p:cBhvr>
                                      <p:to>
                                        <p:strVal val="visible"/>
                                      </p:to>
                                    </p:set>
                                    <p:animEffect transition="in" filter="fade">
                                      <p:cBhvr>
                                        <p:cTn id="24" dur="600"/>
                                        <p:tgtEl>
                                          <p:spTgt spid="45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54"/>
                                        </p:tgtEl>
                                        <p:attrNameLst>
                                          <p:attrName>style.visibility</p:attrName>
                                        </p:attrNameLst>
                                      </p:cBhvr>
                                      <p:to>
                                        <p:strVal val="visible"/>
                                      </p:to>
                                    </p:set>
                                    <p:animEffect transition="in" filter="fade">
                                      <p:cBhvr>
                                        <p:cTn id="29" dur="500"/>
                                        <p:tgtEl>
                                          <p:spTgt spid="454"/>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459"/>
                                        </p:tgtEl>
                                        <p:attrNameLst>
                                          <p:attrName>style.visibility</p:attrName>
                                        </p:attrNameLst>
                                      </p:cBhvr>
                                      <p:to>
                                        <p:strVal val="visible"/>
                                      </p:to>
                                    </p:set>
                                    <p:animEffect transition="in" filter="fade">
                                      <p:cBhvr>
                                        <p:cTn id="33" dur="1250"/>
                                        <p:tgtEl>
                                          <p:spTgt spid="45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68"/>
                                        </p:tgtEl>
                                        <p:attrNameLst>
                                          <p:attrName>style.visibility</p:attrName>
                                        </p:attrNameLst>
                                      </p:cBhvr>
                                      <p:to>
                                        <p:strVal val="visible"/>
                                      </p:to>
                                    </p:set>
                                    <p:animEffect transition="in" filter="fade">
                                      <p:cBhvr>
                                        <p:cTn id="38" dur="500"/>
                                        <p:tgtEl>
                                          <p:spTgt spid="468"/>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477"/>
                                        </p:tgtEl>
                                        <p:attrNameLst>
                                          <p:attrName>style.visibility</p:attrName>
                                        </p:attrNameLst>
                                      </p:cBhvr>
                                      <p:to>
                                        <p:strVal val="visible"/>
                                      </p:to>
                                    </p:set>
                                    <p:animEffect transition="in" filter="fade">
                                      <p:cBhvr>
                                        <p:cTn id="42" dur="500"/>
                                        <p:tgtEl>
                                          <p:spTgt spid="47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62"/>
                                        </p:tgtEl>
                                        <p:attrNameLst>
                                          <p:attrName>style.visibility</p:attrName>
                                        </p:attrNameLst>
                                      </p:cBhvr>
                                      <p:to>
                                        <p:strVal val="visible"/>
                                      </p:to>
                                    </p:set>
                                    <p:animEffect transition="in" filter="fade">
                                      <p:cBhvr>
                                        <p:cTn id="47" dur="500"/>
                                        <p:tgtEl>
                                          <p:spTgt spid="462"/>
                                        </p:tgtEl>
                                      </p:cBhvr>
                                    </p:animEffect>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478"/>
                                        </p:tgtEl>
                                        <p:attrNameLst>
                                          <p:attrName>style.visibility</p:attrName>
                                        </p:attrNameLst>
                                      </p:cBhvr>
                                      <p:to>
                                        <p:strVal val="visible"/>
                                      </p:to>
                                    </p:set>
                                    <p:animEffect transition="in" filter="fade">
                                      <p:cBhvr>
                                        <p:cTn id="51" dur="500"/>
                                        <p:tgtEl>
                                          <p:spTgt spid="47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65"/>
                                        </p:tgtEl>
                                        <p:attrNameLst>
                                          <p:attrName>style.visibility</p:attrName>
                                        </p:attrNameLst>
                                      </p:cBhvr>
                                      <p:to>
                                        <p:strVal val="visible"/>
                                      </p:to>
                                    </p:set>
                                    <p:animEffect transition="in" filter="fade">
                                      <p:cBhvr>
                                        <p:cTn id="56" dur="500"/>
                                        <p:tgtEl>
                                          <p:spTgt spid="46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52"/>
                                        </p:tgtEl>
                                        <p:attrNameLst>
                                          <p:attrName>style.visibility</p:attrName>
                                        </p:attrNameLst>
                                      </p:cBhvr>
                                      <p:to>
                                        <p:strVal val="visible"/>
                                      </p:to>
                                    </p:set>
                                    <p:animEffect transition="in" filter="fade">
                                      <p:cBhvr>
                                        <p:cTn id="61" dur="500"/>
                                        <p:tgtEl>
                                          <p:spTgt spid="452"/>
                                        </p:tgtEl>
                                      </p:cBhvr>
                                    </p:animEffect>
                                  </p:childTnLst>
                                </p:cTn>
                              </p:par>
                            </p:childTnLst>
                          </p:cTn>
                        </p:par>
                        <p:par>
                          <p:cTn id="62" fill="hold">
                            <p:stCondLst>
                              <p:cond delay="500"/>
                            </p:stCondLst>
                            <p:childTnLst>
                              <p:par>
                                <p:cTn id="63" presetID="10" presetClass="entr" presetSubtype="0" fill="hold" nodeType="afterEffect">
                                  <p:stCondLst>
                                    <p:cond delay="0"/>
                                  </p:stCondLst>
                                  <p:childTnLst>
                                    <p:set>
                                      <p:cBhvr>
                                        <p:cTn id="64" dur="1" fill="hold">
                                          <p:stCondLst>
                                            <p:cond delay="0"/>
                                          </p:stCondLst>
                                        </p:cTn>
                                        <p:tgtEl>
                                          <p:spTgt spid="456"/>
                                        </p:tgtEl>
                                        <p:attrNameLst>
                                          <p:attrName>style.visibility</p:attrName>
                                        </p:attrNameLst>
                                      </p:cBhvr>
                                      <p:to>
                                        <p:strVal val="visible"/>
                                      </p:to>
                                    </p:set>
                                    <p:animEffect transition="in" filter="fade">
                                      <p:cBhvr>
                                        <p:cTn id="65" dur="900"/>
                                        <p:tgtEl>
                                          <p:spTgt spid="45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471"/>
                                        </p:tgtEl>
                                        <p:attrNameLst>
                                          <p:attrName>style.visibility</p:attrName>
                                        </p:attrNameLst>
                                      </p:cBhvr>
                                      <p:to>
                                        <p:strVal val="visible"/>
                                      </p:to>
                                    </p:set>
                                    <p:animEffect transition="in" filter="fade">
                                      <p:cBhvr>
                                        <p:cTn id="70" dur="500"/>
                                        <p:tgtEl>
                                          <p:spTgt spid="471"/>
                                        </p:tgtEl>
                                      </p:cBhvr>
                                    </p:animEffect>
                                  </p:childTnLst>
                                </p:cTn>
                              </p:par>
                            </p:childTnLst>
                          </p:cTn>
                        </p:par>
                        <p:par>
                          <p:cTn id="71" fill="hold">
                            <p:stCondLst>
                              <p:cond delay="500"/>
                            </p:stCondLst>
                            <p:childTnLst>
                              <p:par>
                                <p:cTn id="72" presetID="10" presetClass="entr" presetSubtype="0" fill="hold" nodeType="afterEffect">
                                  <p:stCondLst>
                                    <p:cond delay="0"/>
                                  </p:stCondLst>
                                  <p:childTnLst>
                                    <p:set>
                                      <p:cBhvr>
                                        <p:cTn id="73" dur="1" fill="hold">
                                          <p:stCondLst>
                                            <p:cond delay="0"/>
                                          </p:stCondLst>
                                        </p:cTn>
                                        <p:tgtEl>
                                          <p:spTgt spid="479"/>
                                        </p:tgtEl>
                                        <p:attrNameLst>
                                          <p:attrName>style.visibility</p:attrName>
                                        </p:attrNameLst>
                                      </p:cBhvr>
                                      <p:to>
                                        <p:strVal val="visible"/>
                                      </p:to>
                                    </p:set>
                                    <p:animEffect transition="in" filter="fade">
                                      <p:cBhvr>
                                        <p:cTn id="74" dur="500"/>
                                        <p:tgtEl>
                                          <p:spTgt spid="479"/>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474"/>
                                        </p:tgtEl>
                                        <p:attrNameLst>
                                          <p:attrName>style.visibility</p:attrName>
                                        </p:attrNameLst>
                                      </p:cBhvr>
                                      <p:to>
                                        <p:strVal val="visible"/>
                                      </p:to>
                                    </p:set>
                                    <p:animEffect transition="in" filter="fade">
                                      <p:cBhvr>
                                        <p:cTn id="79" dur="500"/>
                                        <p:tgtEl>
                                          <p:spTgt spid="474"/>
                                        </p:tgtEl>
                                      </p:cBhvr>
                                    </p:animEffect>
                                  </p:childTnLst>
                                </p:cTn>
                              </p:par>
                            </p:childTnLst>
                          </p:cTn>
                        </p:par>
                        <p:par>
                          <p:cTn id="80" fill="hold">
                            <p:stCondLst>
                              <p:cond delay="500"/>
                            </p:stCondLst>
                            <p:childTnLst>
                              <p:par>
                                <p:cTn id="81" presetID="10" presetClass="entr" presetSubtype="0" fill="hold" nodeType="afterEffect">
                                  <p:stCondLst>
                                    <p:cond delay="0"/>
                                  </p:stCondLst>
                                  <p:childTnLst>
                                    <p:set>
                                      <p:cBhvr>
                                        <p:cTn id="82" dur="1" fill="hold">
                                          <p:stCondLst>
                                            <p:cond delay="0"/>
                                          </p:stCondLst>
                                        </p:cTn>
                                        <p:tgtEl>
                                          <p:spTgt spid="483"/>
                                        </p:tgtEl>
                                        <p:attrNameLst>
                                          <p:attrName>style.visibility</p:attrName>
                                        </p:attrNameLst>
                                      </p:cBhvr>
                                      <p:to>
                                        <p:strVal val="visible"/>
                                      </p:to>
                                    </p:set>
                                    <p:animEffect transition="in" filter="fade">
                                      <p:cBhvr>
                                        <p:cTn id="83" dur="500"/>
                                        <p:tgtEl>
                                          <p:spTgt spid="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38"/>
          <p:cNvSpPr/>
          <p:nvPr/>
        </p:nvSpPr>
        <p:spPr>
          <a:xfrm>
            <a:off x="342377" y="1698405"/>
            <a:ext cx="8477773" cy="4654897"/>
          </a:xfrm>
          <a:prstGeom prst="rect">
            <a:avLst/>
          </a:prstGeom>
          <a:solidFill>
            <a:srgbClr val="CEECF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567"/>
              <a:buFont typeface="Arial"/>
              <a:buNone/>
            </a:pPr>
            <a:endParaRPr sz="2567" b="0" i="0" u="none" strike="noStrike" cap="none">
              <a:solidFill>
                <a:srgbClr val="000000"/>
              </a:solidFill>
              <a:latin typeface="Noto Sans JP"/>
              <a:ea typeface="Noto Sans JP"/>
              <a:cs typeface="Noto Sans JP"/>
              <a:sym typeface="Noto Sans JP"/>
            </a:endParaRPr>
          </a:p>
        </p:txBody>
      </p:sp>
      <p:sp>
        <p:nvSpPr>
          <p:cNvPr id="493" name="Google Shape;493;p38"/>
          <p:cNvSpPr/>
          <p:nvPr/>
        </p:nvSpPr>
        <p:spPr>
          <a:xfrm>
            <a:off x="601839" y="2080128"/>
            <a:ext cx="7958848" cy="400314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Noto Sans JP"/>
              <a:ea typeface="Noto Sans JP"/>
              <a:cs typeface="Noto Sans JP"/>
              <a:sym typeface="Noto Sans JP"/>
            </a:endParaRPr>
          </a:p>
        </p:txBody>
      </p:sp>
      <p:sp>
        <p:nvSpPr>
          <p:cNvPr id="494" name="Google Shape;494;p38"/>
          <p:cNvSpPr txBox="1"/>
          <p:nvPr/>
        </p:nvSpPr>
        <p:spPr>
          <a:xfrm>
            <a:off x="425070" y="1793999"/>
            <a:ext cx="1345676" cy="24622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 sz="1600" b="0" i="0" u="none" strike="noStrike" cap="none">
                <a:solidFill>
                  <a:schemeClr val="dk1"/>
                </a:solidFill>
                <a:latin typeface="Noto Sans JP"/>
                <a:ea typeface="Noto Sans JP"/>
                <a:cs typeface="Noto Sans JP"/>
                <a:sym typeface="Noto Sans JP"/>
              </a:rPr>
              <a:t>（全国平均）</a:t>
            </a:r>
            <a:endParaRPr sz="1400" b="0" i="0" u="none" strike="noStrike" cap="none">
              <a:solidFill>
                <a:srgbClr val="000000"/>
              </a:solidFill>
              <a:latin typeface="Arial"/>
              <a:ea typeface="Arial"/>
              <a:cs typeface="Arial"/>
              <a:sym typeface="Arial"/>
            </a:endParaRPr>
          </a:p>
        </p:txBody>
      </p:sp>
      <p:grpSp>
        <p:nvGrpSpPr>
          <p:cNvPr id="495" name="Google Shape;495;p38"/>
          <p:cNvGrpSpPr/>
          <p:nvPr/>
        </p:nvGrpSpPr>
        <p:grpSpPr>
          <a:xfrm>
            <a:off x="6074925" y="1738614"/>
            <a:ext cx="2247847" cy="4224353"/>
            <a:chOff x="6074925" y="1738614"/>
            <a:chExt cx="2247847" cy="4224353"/>
          </a:xfrm>
        </p:grpSpPr>
        <p:pic>
          <p:nvPicPr>
            <p:cNvPr id="496" name="Google Shape;496;p38"/>
            <p:cNvPicPr preferRelativeResize="0"/>
            <p:nvPr/>
          </p:nvPicPr>
          <p:blipFill rotWithShape="1">
            <a:blip r:embed="rId3">
              <a:alphaModFix/>
            </a:blip>
            <a:srcRect/>
            <a:stretch/>
          </p:blipFill>
          <p:spPr>
            <a:xfrm>
              <a:off x="6686064" y="1738614"/>
              <a:ext cx="1025567" cy="3291876"/>
            </a:xfrm>
            <a:prstGeom prst="rect">
              <a:avLst/>
            </a:prstGeom>
            <a:noFill/>
            <a:ln>
              <a:noFill/>
            </a:ln>
          </p:spPr>
        </p:pic>
        <p:sp>
          <p:nvSpPr>
            <p:cNvPr id="497" name="Google Shape;497;p38"/>
            <p:cNvSpPr/>
            <p:nvPr/>
          </p:nvSpPr>
          <p:spPr>
            <a:xfrm>
              <a:off x="6074925" y="5013083"/>
              <a:ext cx="2247847" cy="408687"/>
            </a:xfrm>
            <a:prstGeom prst="roundRect">
              <a:avLst>
                <a:gd name="adj" fmla="val 5296"/>
              </a:avLst>
            </a:prstGeom>
            <a:solidFill>
              <a:srgbClr val="005BA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ja" sz="2000" b="1" i="0" u="none" strike="noStrike" cap="none">
                  <a:solidFill>
                    <a:schemeClr val="lt1"/>
                  </a:solidFill>
                  <a:latin typeface="Arial"/>
                  <a:ea typeface="Arial"/>
                  <a:cs typeface="Arial"/>
                  <a:sym typeface="Arial"/>
                </a:rPr>
                <a:t>高校生</a:t>
              </a:r>
              <a:r>
                <a:rPr lang="ja" sz="1600" b="1" i="0" u="none" strike="noStrike" cap="none">
                  <a:solidFill>
                    <a:schemeClr val="lt1"/>
                  </a:solidFill>
                  <a:latin typeface="Arial"/>
                  <a:ea typeface="Arial"/>
                  <a:cs typeface="Arial"/>
                  <a:sym typeface="Arial"/>
                </a:rPr>
                <a:t>（全日制）</a:t>
              </a:r>
              <a:endParaRPr sz="2000" b="1" i="0" u="none" strike="noStrike" cap="none">
                <a:solidFill>
                  <a:schemeClr val="lt1"/>
                </a:solidFill>
                <a:latin typeface="Arial"/>
                <a:ea typeface="Arial"/>
                <a:cs typeface="Arial"/>
                <a:sym typeface="Arial"/>
              </a:endParaRPr>
            </a:p>
          </p:txBody>
        </p:sp>
        <p:sp>
          <p:nvSpPr>
            <p:cNvPr id="498" name="Google Shape;498;p38"/>
            <p:cNvSpPr txBox="1"/>
            <p:nvPr/>
          </p:nvSpPr>
          <p:spPr>
            <a:xfrm>
              <a:off x="6115601" y="5554281"/>
              <a:ext cx="2166495" cy="40868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ja" sz="2000" b="1" i="0" u="none" strike="noStrike" cap="none">
                  <a:solidFill>
                    <a:schemeClr val="dk1"/>
                  </a:solidFill>
                  <a:latin typeface="Noto Sans JP"/>
                  <a:ea typeface="Noto Sans JP"/>
                  <a:cs typeface="Noto Sans JP"/>
                  <a:sym typeface="Noto Sans JP"/>
                </a:rPr>
                <a:t>約</a:t>
              </a:r>
              <a:r>
                <a:rPr lang="ja" sz="2600" b="1" i="0" u="none" strike="noStrike" cap="none">
                  <a:solidFill>
                    <a:schemeClr val="dk1"/>
                  </a:solidFill>
                  <a:latin typeface="Noto Sans JP"/>
                  <a:ea typeface="Noto Sans JP"/>
                  <a:cs typeface="Noto Sans JP"/>
                  <a:sym typeface="Noto Sans JP"/>
                </a:rPr>
                <a:t>1,129,000</a:t>
              </a:r>
              <a:r>
                <a:rPr lang="ja" sz="2000" b="1" i="0" u="none" strike="noStrike" cap="none">
                  <a:solidFill>
                    <a:schemeClr val="dk1"/>
                  </a:solidFill>
                  <a:latin typeface="Noto Sans JP"/>
                  <a:ea typeface="Noto Sans JP"/>
                  <a:cs typeface="Noto Sans JP"/>
                  <a:sym typeface="Noto Sans JP"/>
                </a:rPr>
                <a:t>円</a:t>
              </a:r>
              <a:endParaRPr sz="2200" b="1" i="0" u="none" strike="noStrike" cap="none">
                <a:solidFill>
                  <a:schemeClr val="dk1"/>
                </a:solidFill>
                <a:latin typeface="Noto Sans JP"/>
                <a:ea typeface="Noto Sans JP"/>
                <a:cs typeface="Noto Sans JP"/>
                <a:sym typeface="Noto Sans JP"/>
              </a:endParaRPr>
            </a:p>
          </p:txBody>
        </p:sp>
      </p:grpSp>
      <p:grpSp>
        <p:nvGrpSpPr>
          <p:cNvPr id="499" name="Google Shape;499;p38"/>
          <p:cNvGrpSpPr/>
          <p:nvPr/>
        </p:nvGrpSpPr>
        <p:grpSpPr>
          <a:xfrm>
            <a:off x="3424782" y="2121440"/>
            <a:ext cx="2247847" cy="3841526"/>
            <a:chOff x="3424782" y="2121440"/>
            <a:chExt cx="2247847" cy="3841526"/>
          </a:xfrm>
        </p:grpSpPr>
        <p:pic>
          <p:nvPicPr>
            <p:cNvPr id="500" name="Google Shape;500;p38"/>
            <p:cNvPicPr preferRelativeResize="0"/>
            <p:nvPr/>
          </p:nvPicPr>
          <p:blipFill rotWithShape="1">
            <a:blip r:embed="rId4">
              <a:alphaModFix/>
            </a:blip>
            <a:srcRect/>
            <a:stretch/>
          </p:blipFill>
          <p:spPr>
            <a:xfrm>
              <a:off x="4082230" y="2121440"/>
              <a:ext cx="932951" cy="2878478"/>
            </a:xfrm>
            <a:prstGeom prst="rect">
              <a:avLst/>
            </a:prstGeom>
            <a:noFill/>
            <a:ln>
              <a:noFill/>
            </a:ln>
          </p:spPr>
        </p:pic>
        <p:sp>
          <p:nvSpPr>
            <p:cNvPr id="501" name="Google Shape;501;p38"/>
            <p:cNvSpPr/>
            <p:nvPr/>
          </p:nvSpPr>
          <p:spPr>
            <a:xfrm>
              <a:off x="3424782" y="5013083"/>
              <a:ext cx="2247847" cy="408687"/>
            </a:xfrm>
            <a:prstGeom prst="roundRect">
              <a:avLst>
                <a:gd name="adj" fmla="val 8320"/>
              </a:avLst>
            </a:prstGeom>
            <a:solidFill>
              <a:srgbClr val="0984E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ja" sz="2000" b="1" i="0" u="none" strike="noStrike" cap="none">
                  <a:solidFill>
                    <a:schemeClr val="lt1"/>
                  </a:solidFill>
                  <a:latin typeface="Arial"/>
                  <a:ea typeface="Arial"/>
                  <a:cs typeface="Arial"/>
                  <a:sym typeface="Arial"/>
                </a:rPr>
                <a:t>中学生</a:t>
              </a:r>
              <a:endParaRPr sz="1400" b="1" i="0" u="none" strike="noStrike" cap="none">
                <a:solidFill>
                  <a:srgbClr val="000000"/>
                </a:solidFill>
                <a:latin typeface="Arial"/>
                <a:ea typeface="Arial"/>
                <a:cs typeface="Arial"/>
                <a:sym typeface="Arial"/>
              </a:endParaRPr>
            </a:p>
          </p:txBody>
        </p:sp>
        <p:sp>
          <p:nvSpPr>
            <p:cNvPr id="502" name="Google Shape;502;p38"/>
            <p:cNvSpPr txBox="1"/>
            <p:nvPr/>
          </p:nvSpPr>
          <p:spPr>
            <a:xfrm>
              <a:off x="3465458" y="5554281"/>
              <a:ext cx="2166495" cy="408685"/>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ja" sz="2000" b="1" i="0" u="none" strike="noStrike" cap="none">
                  <a:solidFill>
                    <a:schemeClr val="dk1"/>
                  </a:solidFill>
                  <a:latin typeface="Noto Sans JP"/>
                  <a:ea typeface="Noto Sans JP"/>
                  <a:cs typeface="Noto Sans JP"/>
                  <a:sym typeface="Noto Sans JP"/>
                </a:rPr>
                <a:t>約</a:t>
              </a:r>
              <a:r>
                <a:rPr lang="ja" sz="2600" b="1" i="0" u="none" strike="noStrike" cap="none">
                  <a:solidFill>
                    <a:schemeClr val="dk1"/>
                  </a:solidFill>
                  <a:latin typeface="Noto Sans JP"/>
                  <a:ea typeface="Noto Sans JP"/>
                  <a:cs typeface="Noto Sans JP"/>
                  <a:sym typeface="Noto Sans JP"/>
                </a:rPr>
                <a:t>1,067,000</a:t>
              </a:r>
              <a:r>
                <a:rPr lang="ja" sz="2000" b="1" i="0" u="none" strike="noStrike" cap="none">
                  <a:solidFill>
                    <a:schemeClr val="dk1"/>
                  </a:solidFill>
                  <a:latin typeface="Noto Sans JP"/>
                  <a:ea typeface="Noto Sans JP"/>
                  <a:cs typeface="Noto Sans JP"/>
                  <a:sym typeface="Noto Sans JP"/>
                </a:rPr>
                <a:t>円</a:t>
              </a:r>
              <a:endParaRPr sz="2200" b="1" i="0" u="none" strike="noStrike" cap="none">
                <a:solidFill>
                  <a:schemeClr val="dk1"/>
                </a:solidFill>
                <a:latin typeface="Noto Sans JP"/>
                <a:ea typeface="Noto Sans JP"/>
                <a:cs typeface="Noto Sans JP"/>
                <a:sym typeface="Noto Sans JP"/>
              </a:endParaRPr>
            </a:p>
          </p:txBody>
        </p:sp>
      </p:grpSp>
      <p:grpSp>
        <p:nvGrpSpPr>
          <p:cNvPr id="503" name="Google Shape;503;p38"/>
          <p:cNvGrpSpPr/>
          <p:nvPr/>
        </p:nvGrpSpPr>
        <p:grpSpPr>
          <a:xfrm>
            <a:off x="774639" y="2843304"/>
            <a:ext cx="2247847" cy="3119664"/>
            <a:chOff x="774639" y="2843304"/>
            <a:chExt cx="2247847" cy="3119664"/>
          </a:xfrm>
        </p:grpSpPr>
        <p:pic>
          <p:nvPicPr>
            <p:cNvPr id="504" name="Google Shape;504;p38"/>
            <p:cNvPicPr preferRelativeResize="0"/>
            <p:nvPr/>
          </p:nvPicPr>
          <p:blipFill rotWithShape="1">
            <a:blip r:embed="rId5">
              <a:alphaModFix/>
            </a:blip>
            <a:srcRect/>
            <a:stretch/>
          </p:blipFill>
          <p:spPr>
            <a:xfrm>
              <a:off x="1471756" y="2843304"/>
              <a:ext cx="853613" cy="2169751"/>
            </a:xfrm>
            <a:prstGeom prst="rect">
              <a:avLst/>
            </a:prstGeom>
            <a:noFill/>
            <a:ln>
              <a:noFill/>
            </a:ln>
          </p:spPr>
        </p:pic>
        <p:sp>
          <p:nvSpPr>
            <p:cNvPr id="505" name="Google Shape;505;p38"/>
            <p:cNvSpPr/>
            <p:nvPr/>
          </p:nvSpPr>
          <p:spPr>
            <a:xfrm>
              <a:off x="774639" y="5013083"/>
              <a:ext cx="2247847" cy="408687"/>
            </a:xfrm>
            <a:prstGeom prst="roundRect">
              <a:avLst>
                <a:gd name="adj" fmla="val 7312"/>
              </a:avLst>
            </a:prstGeom>
            <a:solidFill>
              <a:srgbClr val="1AB7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ja" sz="2000" b="1" i="0" u="none" strike="noStrike" cap="none">
                  <a:solidFill>
                    <a:schemeClr val="lt1"/>
                  </a:solidFill>
                  <a:latin typeface="Arial"/>
                  <a:ea typeface="Arial"/>
                  <a:cs typeface="Arial"/>
                  <a:sym typeface="Arial"/>
                </a:rPr>
                <a:t>小学生</a:t>
              </a:r>
              <a:endParaRPr sz="1400" b="1" i="0" u="none" strike="noStrike" cap="none">
                <a:solidFill>
                  <a:srgbClr val="000000"/>
                </a:solidFill>
                <a:latin typeface="Arial"/>
                <a:ea typeface="Arial"/>
                <a:cs typeface="Arial"/>
                <a:sym typeface="Arial"/>
              </a:endParaRPr>
            </a:p>
          </p:txBody>
        </p:sp>
        <p:sp>
          <p:nvSpPr>
            <p:cNvPr id="506" name="Google Shape;506;p38"/>
            <p:cNvSpPr txBox="1"/>
            <p:nvPr/>
          </p:nvSpPr>
          <p:spPr>
            <a:xfrm>
              <a:off x="815315" y="5554281"/>
              <a:ext cx="2166495" cy="408687"/>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ja" sz="2000" b="1" i="0" u="none" strike="noStrike" cap="none">
                  <a:solidFill>
                    <a:schemeClr val="dk1"/>
                  </a:solidFill>
                  <a:latin typeface="Noto Sans JP"/>
                  <a:ea typeface="Noto Sans JP"/>
                  <a:cs typeface="Noto Sans JP"/>
                  <a:sym typeface="Noto Sans JP"/>
                </a:rPr>
                <a:t>約</a:t>
              </a:r>
              <a:r>
                <a:rPr lang="ja" sz="2600" b="1" i="0" u="none" strike="noStrike" cap="none">
                  <a:solidFill>
                    <a:schemeClr val="dk1"/>
                  </a:solidFill>
                  <a:latin typeface="Noto Sans JP"/>
                  <a:ea typeface="Noto Sans JP"/>
                  <a:cs typeface="Noto Sans JP"/>
                  <a:sym typeface="Noto Sans JP"/>
                </a:rPr>
                <a:t>921,000</a:t>
              </a:r>
              <a:r>
                <a:rPr lang="ja" sz="2000" b="1" i="0" u="none" strike="noStrike" cap="none">
                  <a:solidFill>
                    <a:schemeClr val="dk1"/>
                  </a:solidFill>
                  <a:latin typeface="Noto Sans JP"/>
                  <a:ea typeface="Noto Sans JP"/>
                  <a:cs typeface="Noto Sans JP"/>
                  <a:sym typeface="Noto Sans JP"/>
                </a:rPr>
                <a:t>円</a:t>
              </a:r>
              <a:endParaRPr sz="2200" b="1" i="0" u="none" strike="noStrike" cap="none">
                <a:solidFill>
                  <a:schemeClr val="dk1"/>
                </a:solidFill>
                <a:latin typeface="Noto Sans JP"/>
                <a:ea typeface="Noto Sans JP"/>
                <a:cs typeface="Noto Sans JP"/>
                <a:sym typeface="Noto Sans JP"/>
              </a:endParaRPr>
            </a:p>
          </p:txBody>
        </p:sp>
      </p:grpSp>
      <p:sp>
        <p:nvSpPr>
          <p:cNvPr id="507" name="Google Shape;507;p38"/>
          <p:cNvSpPr txBox="1">
            <a:spLocks noGrp="1"/>
          </p:cNvSpPr>
          <p:nvPr>
            <p:ph type="sldNum" idx="12"/>
          </p:nvPr>
        </p:nvSpPr>
        <p:spPr>
          <a:xfrm>
            <a:off x="8769893" y="6443281"/>
            <a:ext cx="374107" cy="29842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altLang="ja"/>
              <a:t>7</a:t>
            </a:fld>
            <a:endParaRPr/>
          </a:p>
        </p:txBody>
      </p:sp>
      <p:sp>
        <p:nvSpPr>
          <p:cNvPr id="508" name="Google Shape;508;p38"/>
          <p:cNvSpPr/>
          <p:nvPr/>
        </p:nvSpPr>
        <p:spPr>
          <a:xfrm>
            <a:off x="322213" y="1029065"/>
            <a:ext cx="8477773" cy="404274"/>
          </a:xfrm>
          <a:prstGeom prst="rect">
            <a:avLst/>
          </a:prstGeom>
          <a:noFill/>
          <a:ln w="19050" cap="flat" cmpd="sng">
            <a:solidFill>
              <a:srgbClr val="005B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Noto Sans JP"/>
              <a:ea typeface="Noto Sans JP"/>
              <a:cs typeface="Noto Sans JP"/>
              <a:sym typeface="Noto Sans JP"/>
            </a:endParaRPr>
          </a:p>
        </p:txBody>
      </p:sp>
      <p:sp>
        <p:nvSpPr>
          <p:cNvPr id="509" name="Google Shape;509;p38"/>
          <p:cNvSpPr txBox="1"/>
          <p:nvPr/>
        </p:nvSpPr>
        <p:spPr>
          <a:xfrm>
            <a:off x="1198640" y="1081793"/>
            <a:ext cx="6724918" cy="3539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ja" sz="1700" b="1" i="0" u="none" strike="noStrike" cap="none">
                <a:solidFill>
                  <a:schemeClr val="dk1"/>
                </a:solidFill>
                <a:latin typeface="Noto Sans JP"/>
                <a:ea typeface="Noto Sans JP"/>
                <a:cs typeface="Noto Sans JP"/>
                <a:sym typeface="Noto Sans JP"/>
              </a:rPr>
              <a:t>公立学校の児童・生徒１人当たりの公費負担教育費（令和３年度）</a:t>
            </a:r>
            <a:endParaRPr sz="1400" b="1" i="0" u="none" strike="noStrike" cap="none">
              <a:solidFill>
                <a:srgbClr val="000000"/>
              </a:solidFill>
              <a:latin typeface="Arial"/>
              <a:ea typeface="Arial"/>
              <a:cs typeface="Arial"/>
              <a:sym typeface="Arial"/>
            </a:endParaRPr>
          </a:p>
        </p:txBody>
      </p:sp>
      <p:sp>
        <p:nvSpPr>
          <p:cNvPr id="510" name="Google Shape;510;p38"/>
          <p:cNvSpPr txBox="1"/>
          <p:nvPr/>
        </p:nvSpPr>
        <p:spPr>
          <a:xfrm>
            <a:off x="240030" y="134966"/>
            <a:ext cx="8771002"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500"/>
              <a:buFont typeface="Arial"/>
              <a:buNone/>
            </a:pPr>
            <a:r>
              <a:rPr lang="ja" sz="2500" b="1" i="0" u="none" strike="noStrike" cap="none">
                <a:solidFill>
                  <a:srgbClr val="005BAD"/>
                </a:solidFill>
                <a:latin typeface="Noto Sans JP"/>
                <a:ea typeface="Noto Sans JP"/>
                <a:cs typeface="Noto Sans JP"/>
                <a:sym typeface="Noto Sans JP"/>
              </a:rPr>
              <a:t>１</a:t>
            </a:r>
            <a:r>
              <a:rPr lang="ja" sz="2200" b="1" i="0" u="none" strike="noStrike" cap="none">
                <a:solidFill>
                  <a:srgbClr val="005BAD"/>
                </a:solidFill>
                <a:latin typeface="Noto Sans JP"/>
                <a:ea typeface="Noto Sans JP"/>
                <a:cs typeface="Noto Sans JP"/>
                <a:sym typeface="Noto Sans JP"/>
              </a:rPr>
              <a:t>. </a:t>
            </a:r>
            <a:r>
              <a:rPr lang="ja" sz="2200" b="1" i="0" u="none" strike="noStrike" cap="none">
                <a:solidFill>
                  <a:schemeClr val="dk1"/>
                </a:solidFill>
                <a:latin typeface="Noto Sans JP"/>
                <a:ea typeface="Noto Sans JP"/>
                <a:cs typeface="Noto Sans JP"/>
                <a:sym typeface="Noto Sans JP"/>
              </a:rPr>
              <a:t>生活と税金の関わりについて考えてみよう</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8"/>
                                        </p:tgtEl>
                                        <p:attrNameLst>
                                          <p:attrName>style.visibility</p:attrName>
                                        </p:attrNameLst>
                                      </p:cBhvr>
                                      <p:to>
                                        <p:strVal val="visible"/>
                                      </p:to>
                                    </p:set>
                                    <p:animEffect transition="in" filter="fade">
                                      <p:cBhvr>
                                        <p:cTn id="7" dur="500"/>
                                        <p:tgtEl>
                                          <p:spTgt spid="508"/>
                                        </p:tgtEl>
                                      </p:cBhvr>
                                    </p:animEffect>
                                  </p:childTnLst>
                                </p:cTn>
                              </p:par>
                              <p:par>
                                <p:cTn id="8" presetID="10" presetClass="entr" presetSubtype="0" fill="hold" nodeType="withEffect">
                                  <p:stCondLst>
                                    <p:cond delay="0"/>
                                  </p:stCondLst>
                                  <p:childTnLst>
                                    <p:set>
                                      <p:cBhvr>
                                        <p:cTn id="9" dur="1" fill="hold">
                                          <p:stCondLst>
                                            <p:cond delay="0"/>
                                          </p:stCondLst>
                                        </p:cTn>
                                        <p:tgtEl>
                                          <p:spTgt spid="509"/>
                                        </p:tgtEl>
                                        <p:attrNameLst>
                                          <p:attrName>style.visibility</p:attrName>
                                        </p:attrNameLst>
                                      </p:cBhvr>
                                      <p:to>
                                        <p:strVal val="visible"/>
                                      </p:to>
                                    </p:set>
                                    <p:animEffect transition="in" filter="fade">
                                      <p:cBhvr>
                                        <p:cTn id="10" dur="500"/>
                                        <p:tgtEl>
                                          <p:spTgt spid="50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94"/>
                                        </p:tgtEl>
                                        <p:attrNameLst>
                                          <p:attrName>style.visibility</p:attrName>
                                        </p:attrNameLst>
                                      </p:cBhvr>
                                      <p:to>
                                        <p:strVal val="visible"/>
                                      </p:to>
                                    </p:set>
                                    <p:animEffect transition="in" filter="fade">
                                      <p:cBhvr>
                                        <p:cTn id="15" dur="500"/>
                                        <p:tgtEl>
                                          <p:spTgt spid="494"/>
                                        </p:tgtEl>
                                      </p:cBhvr>
                                    </p:animEffect>
                                  </p:childTnLst>
                                </p:cTn>
                              </p:par>
                              <p:par>
                                <p:cTn id="16" presetID="10" presetClass="entr" presetSubtype="0" fill="hold" nodeType="withEffect">
                                  <p:stCondLst>
                                    <p:cond delay="0"/>
                                  </p:stCondLst>
                                  <p:childTnLst>
                                    <p:set>
                                      <p:cBhvr>
                                        <p:cTn id="17" dur="1" fill="hold">
                                          <p:stCondLst>
                                            <p:cond delay="0"/>
                                          </p:stCondLst>
                                        </p:cTn>
                                        <p:tgtEl>
                                          <p:spTgt spid="492"/>
                                        </p:tgtEl>
                                        <p:attrNameLst>
                                          <p:attrName>style.visibility</p:attrName>
                                        </p:attrNameLst>
                                      </p:cBhvr>
                                      <p:to>
                                        <p:strVal val="visible"/>
                                      </p:to>
                                    </p:set>
                                    <p:animEffect transition="in" filter="fade">
                                      <p:cBhvr>
                                        <p:cTn id="18" dur="500"/>
                                        <p:tgtEl>
                                          <p:spTgt spid="49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03"/>
                                        </p:tgtEl>
                                        <p:attrNameLst>
                                          <p:attrName>style.visibility</p:attrName>
                                        </p:attrNameLst>
                                      </p:cBhvr>
                                      <p:to>
                                        <p:strVal val="visible"/>
                                      </p:to>
                                    </p:set>
                                    <p:animEffect transition="in" filter="fade">
                                      <p:cBhvr>
                                        <p:cTn id="23" dur="500"/>
                                        <p:tgtEl>
                                          <p:spTgt spid="50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99"/>
                                        </p:tgtEl>
                                        <p:attrNameLst>
                                          <p:attrName>style.visibility</p:attrName>
                                        </p:attrNameLst>
                                      </p:cBhvr>
                                      <p:to>
                                        <p:strVal val="visible"/>
                                      </p:to>
                                    </p:set>
                                    <p:animEffect transition="in" filter="fade">
                                      <p:cBhvr>
                                        <p:cTn id="28" dur="500"/>
                                        <p:tgtEl>
                                          <p:spTgt spid="49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95"/>
                                        </p:tgtEl>
                                        <p:attrNameLst>
                                          <p:attrName>style.visibility</p:attrName>
                                        </p:attrNameLst>
                                      </p:cBhvr>
                                      <p:to>
                                        <p:strVal val="visible"/>
                                      </p:to>
                                    </p:set>
                                    <p:animEffect transition="in" filter="fade">
                                      <p:cBhvr>
                                        <p:cTn id="33" dur="500"/>
                                        <p:tgtEl>
                                          <p:spTgt spid="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pic>
        <p:nvPicPr>
          <p:cNvPr id="515" name="Google Shape;515;p39" descr="図形, 矢印&#10;&#10;自動的に生成された説明"/>
          <p:cNvPicPr preferRelativeResize="0"/>
          <p:nvPr/>
        </p:nvPicPr>
        <p:blipFill rotWithShape="1">
          <a:blip r:embed="rId3">
            <a:alphaModFix/>
          </a:blip>
          <a:srcRect/>
          <a:stretch/>
        </p:blipFill>
        <p:spPr>
          <a:xfrm>
            <a:off x="5628658" y="4640181"/>
            <a:ext cx="1208128" cy="562500"/>
          </a:xfrm>
          <a:prstGeom prst="rect">
            <a:avLst/>
          </a:prstGeom>
          <a:noFill/>
          <a:ln>
            <a:noFill/>
          </a:ln>
        </p:spPr>
      </p:pic>
      <p:pic>
        <p:nvPicPr>
          <p:cNvPr id="516" name="Google Shape;516;p39" descr="図形, 矢印&#10;&#10;自動的に生成された説明"/>
          <p:cNvPicPr preferRelativeResize="0"/>
          <p:nvPr/>
        </p:nvPicPr>
        <p:blipFill rotWithShape="1">
          <a:blip r:embed="rId3">
            <a:alphaModFix/>
          </a:blip>
          <a:srcRect/>
          <a:stretch/>
        </p:blipFill>
        <p:spPr>
          <a:xfrm>
            <a:off x="2875097" y="4640181"/>
            <a:ext cx="1208128" cy="562500"/>
          </a:xfrm>
          <a:prstGeom prst="rect">
            <a:avLst/>
          </a:prstGeom>
          <a:noFill/>
          <a:ln>
            <a:noFill/>
          </a:ln>
        </p:spPr>
      </p:pic>
      <p:pic>
        <p:nvPicPr>
          <p:cNvPr id="517" name="Google Shape;517;p39" descr="図形, 矢印&#10;&#10;自動的に生成された説明"/>
          <p:cNvPicPr preferRelativeResize="0"/>
          <p:nvPr/>
        </p:nvPicPr>
        <p:blipFill rotWithShape="1">
          <a:blip r:embed="rId4">
            <a:alphaModFix/>
          </a:blip>
          <a:srcRect/>
          <a:stretch/>
        </p:blipFill>
        <p:spPr>
          <a:xfrm>
            <a:off x="5659086" y="1679503"/>
            <a:ext cx="1205357" cy="562500"/>
          </a:xfrm>
          <a:prstGeom prst="rect">
            <a:avLst/>
          </a:prstGeom>
          <a:noFill/>
          <a:ln>
            <a:noFill/>
          </a:ln>
        </p:spPr>
      </p:pic>
      <p:pic>
        <p:nvPicPr>
          <p:cNvPr id="518" name="Google Shape;518;p39" descr="図形, 四角形&#10;&#10;自動的に生成された説明"/>
          <p:cNvPicPr preferRelativeResize="0"/>
          <p:nvPr/>
        </p:nvPicPr>
        <p:blipFill rotWithShape="1">
          <a:blip r:embed="rId5">
            <a:alphaModFix/>
          </a:blip>
          <a:srcRect/>
          <a:stretch/>
        </p:blipFill>
        <p:spPr>
          <a:xfrm>
            <a:off x="8233377" y="1869177"/>
            <a:ext cx="662254" cy="3338977"/>
          </a:xfrm>
          <a:prstGeom prst="rect">
            <a:avLst/>
          </a:prstGeom>
          <a:noFill/>
          <a:ln>
            <a:noFill/>
          </a:ln>
        </p:spPr>
      </p:pic>
      <p:pic>
        <p:nvPicPr>
          <p:cNvPr id="519" name="Google Shape;519;p39" descr="図形, 矢印&#10;&#10;自動的に生成された説明"/>
          <p:cNvPicPr preferRelativeResize="0"/>
          <p:nvPr/>
        </p:nvPicPr>
        <p:blipFill rotWithShape="1">
          <a:blip r:embed="rId6">
            <a:alphaModFix/>
          </a:blip>
          <a:srcRect/>
          <a:stretch/>
        </p:blipFill>
        <p:spPr>
          <a:xfrm>
            <a:off x="2098445" y="1672129"/>
            <a:ext cx="2133621" cy="2388547"/>
          </a:xfrm>
          <a:prstGeom prst="rect">
            <a:avLst/>
          </a:prstGeom>
          <a:noFill/>
          <a:ln>
            <a:noFill/>
          </a:ln>
        </p:spPr>
      </p:pic>
      <p:pic>
        <p:nvPicPr>
          <p:cNvPr id="520" name="Google Shape;520;p39" descr="シャツ, 時計 が含まれている画像&#10;&#10;自動的に生成された説明"/>
          <p:cNvPicPr preferRelativeResize="0"/>
          <p:nvPr/>
        </p:nvPicPr>
        <p:blipFill rotWithShape="1">
          <a:blip r:embed="rId7">
            <a:alphaModFix/>
          </a:blip>
          <a:srcRect/>
          <a:stretch/>
        </p:blipFill>
        <p:spPr>
          <a:xfrm>
            <a:off x="1823590" y="2256843"/>
            <a:ext cx="1321155" cy="1387800"/>
          </a:xfrm>
          <a:prstGeom prst="rect">
            <a:avLst/>
          </a:prstGeom>
          <a:noFill/>
          <a:ln>
            <a:noFill/>
          </a:ln>
        </p:spPr>
      </p:pic>
      <p:sp>
        <p:nvSpPr>
          <p:cNvPr id="521" name="Google Shape;521;p39"/>
          <p:cNvSpPr txBox="1">
            <a:spLocks noGrp="1"/>
          </p:cNvSpPr>
          <p:nvPr>
            <p:ph type="sldNum" idx="12"/>
          </p:nvPr>
        </p:nvSpPr>
        <p:spPr>
          <a:xfrm>
            <a:off x="8769893" y="6443281"/>
            <a:ext cx="374107" cy="29842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altLang="ja"/>
              <a:t>8</a:t>
            </a:fld>
            <a:endParaRPr/>
          </a:p>
        </p:txBody>
      </p:sp>
      <p:pic>
        <p:nvPicPr>
          <p:cNvPr id="522" name="Google Shape;522;p39" descr="挿絵, らくがき が含まれている画像&#10;&#10;自動的に生成された説明"/>
          <p:cNvPicPr preferRelativeResize="0"/>
          <p:nvPr/>
        </p:nvPicPr>
        <p:blipFill rotWithShape="1">
          <a:blip r:embed="rId8">
            <a:alphaModFix/>
          </a:blip>
          <a:srcRect/>
          <a:stretch/>
        </p:blipFill>
        <p:spPr>
          <a:xfrm>
            <a:off x="553985" y="2410296"/>
            <a:ext cx="931361" cy="1234347"/>
          </a:xfrm>
          <a:prstGeom prst="rect">
            <a:avLst/>
          </a:prstGeom>
          <a:noFill/>
          <a:ln>
            <a:noFill/>
          </a:ln>
        </p:spPr>
      </p:pic>
      <p:pic>
        <p:nvPicPr>
          <p:cNvPr id="523" name="Google Shape;523;p39"/>
          <p:cNvPicPr preferRelativeResize="0"/>
          <p:nvPr/>
        </p:nvPicPr>
        <p:blipFill rotWithShape="1">
          <a:blip r:embed="rId9">
            <a:alphaModFix/>
          </a:blip>
          <a:srcRect/>
          <a:stretch/>
        </p:blipFill>
        <p:spPr>
          <a:xfrm>
            <a:off x="6622338" y="1027651"/>
            <a:ext cx="1906702" cy="1904196"/>
          </a:xfrm>
          <a:prstGeom prst="rect">
            <a:avLst/>
          </a:prstGeom>
          <a:noFill/>
          <a:ln>
            <a:noFill/>
          </a:ln>
        </p:spPr>
      </p:pic>
      <p:sp>
        <p:nvSpPr>
          <p:cNvPr id="524" name="Google Shape;524;p39"/>
          <p:cNvSpPr txBox="1"/>
          <p:nvPr/>
        </p:nvSpPr>
        <p:spPr>
          <a:xfrm>
            <a:off x="7216424" y="2934093"/>
            <a:ext cx="718531"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ja" sz="1800" b="1" i="0" u="none" strike="noStrike" cap="none">
                <a:solidFill>
                  <a:srgbClr val="005BAD"/>
                </a:solidFill>
                <a:latin typeface="Noto Sans JP"/>
                <a:ea typeface="Noto Sans JP"/>
                <a:cs typeface="Noto Sans JP"/>
                <a:sym typeface="Noto Sans JP"/>
              </a:rPr>
              <a:t>授業</a:t>
            </a:r>
            <a:endParaRPr sz="1400" b="1" i="0" u="none" strike="noStrike" cap="none">
              <a:solidFill>
                <a:srgbClr val="000000"/>
              </a:solidFill>
              <a:latin typeface="Arial"/>
              <a:ea typeface="Arial"/>
              <a:cs typeface="Arial"/>
              <a:sym typeface="Arial"/>
            </a:endParaRPr>
          </a:p>
        </p:txBody>
      </p:sp>
      <p:sp>
        <p:nvSpPr>
          <p:cNvPr id="525" name="Google Shape;525;p39"/>
          <p:cNvSpPr txBox="1"/>
          <p:nvPr/>
        </p:nvSpPr>
        <p:spPr>
          <a:xfrm>
            <a:off x="6367888" y="3236036"/>
            <a:ext cx="2415600" cy="492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ja" sz="1300" b="1" i="0" u="none" strike="noStrike" cap="none">
                <a:solidFill>
                  <a:schemeClr val="dk1"/>
                </a:solidFill>
                <a:latin typeface="Noto Sans JP"/>
                <a:ea typeface="Noto Sans JP"/>
                <a:cs typeface="Noto Sans JP"/>
                <a:sym typeface="Noto Sans JP"/>
              </a:rPr>
              <a:t>学校など教育施設の建設や、</a:t>
            </a:r>
            <a:endParaRPr sz="1300" b="1" i="0" u="none" strike="noStrike" cap="none">
              <a:solidFill>
                <a:schemeClr val="dk1"/>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1300"/>
              <a:buFont typeface="Arial"/>
              <a:buNone/>
            </a:pPr>
            <a:r>
              <a:rPr lang="ja" sz="1300" b="1" i="0" u="none" strike="noStrike" cap="none">
                <a:solidFill>
                  <a:schemeClr val="dk1"/>
                </a:solidFill>
                <a:latin typeface="Noto Sans JP"/>
                <a:ea typeface="Noto Sans JP"/>
                <a:cs typeface="Noto Sans JP"/>
                <a:sym typeface="Noto Sans JP"/>
              </a:rPr>
              <a:t>机・椅子・教科書の購入に</a:t>
            </a:r>
            <a:endParaRPr sz="1400" b="1" i="0" u="none" strike="noStrike" cap="none">
              <a:solidFill>
                <a:srgbClr val="000000"/>
              </a:solidFill>
              <a:latin typeface="Arial"/>
              <a:ea typeface="Arial"/>
              <a:cs typeface="Arial"/>
              <a:sym typeface="Arial"/>
            </a:endParaRPr>
          </a:p>
        </p:txBody>
      </p:sp>
      <p:pic>
        <p:nvPicPr>
          <p:cNvPr id="526" name="Google Shape;526;p39" descr="ウィンドウ が含まれている画像&#10;&#10;自動的に生成された説明"/>
          <p:cNvPicPr preferRelativeResize="0"/>
          <p:nvPr/>
        </p:nvPicPr>
        <p:blipFill rotWithShape="1">
          <a:blip r:embed="rId10">
            <a:alphaModFix/>
          </a:blip>
          <a:srcRect/>
          <a:stretch/>
        </p:blipFill>
        <p:spPr>
          <a:xfrm>
            <a:off x="6622338" y="3902450"/>
            <a:ext cx="1906702" cy="1906702"/>
          </a:xfrm>
          <a:prstGeom prst="rect">
            <a:avLst/>
          </a:prstGeom>
          <a:noFill/>
          <a:ln>
            <a:noFill/>
          </a:ln>
        </p:spPr>
      </p:pic>
      <p:sp>
        <p:nvSpPr>
          <p:cNvPr id="527" name="Google Shape;527;p39"/>
          <p:cNvSpPr txBox="1"/>
          <p:nvPr/>
        </p:nvSpPr>
        <p:spPr>
          <a:xfrm>
            <a:off x="7087196" y="5874208"/>
            <a:ext cx="923199"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ja" sz="1800" b="1" i="0" u="none" strike="noStrike" cap="none">
                <a:solidFill>
                  <a:srgbClr val="005BAD"/>
                </a:solidFill>
                <a:latin typeface="Noto Sans JP"/>
                <a:ea typeface="Noto Sans JP"/>
                <a:cs typeface="Noto Sans JP"/>
                <a:sym typeface="Noto Sans JP"/>
              </a:rPr>
              <a:t>部活動</a:t>
            </a:r>
            <a:endParaRPr sz="1400" b="1" i="0" u="none" strike="noStrike" cap="none">
              <a:solidFill>
                <a:srgbClr val="000000"/>
              </a:solidFill>
              <a:latin typeface="Arial"/>
              <a:ea typeface="Arial"/>
              <a:cs typeface="Arial"/>
              <a:sym typeface="Arial"/>
            </a:endParaRPr>
          </a:p>
        </p:txBody>
      </p:sp>
      <p:sp>
        <p:nvSpPr>
          <p:cNvPr id="528" name="Google Shape;528;p39"/>
          <p:cNvSpPr txBox="1"/>
          <p:nvPr/>
        </p:nvSpPr>
        <p:spPr>
          <a:xfrm>
            <a:off x="6066849" y="6176151"/>
            <a:ext cx="2964000" cy="692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ja" sz="1300" b="1" i="0" u="none" strike="noStrike" cap="none">
                <a:solidFill>
                  <a:schemeClr val="dk1"/>
                </a:solidFill>
                <a:latin typeface="Noto Sans JP"/>
                <a:ea typeface="Noto Sans JP"/>
                <a:cs typeface="Noto Sans JP"/>
                <a:sym typeface="Noto Sans JP"/>
              </a:rPr>
              <a:t>大会やコンクールなどが行われる</a:t>
            </a:r>
            <a:endParaRPr sz="1300" b="1" i="0" u="none" strike="noStrike" cap="none">
              <a:solidFill>
                <a:schemeClr val="dk1"/>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1300"/>
              <a:buFont typeface="Arial"/>
              <a:buNone/>
            </a:pPr>
            <a:r>
              <a:rPr lang="ja" sz="1300" b="1" i="0" u="none" strike="noStrike" cap="none">
                <a:solidFill>
                  <a:schemeClr val="dk1"/>
                </a:solidFill>
                <a:latin typeface="Noto Sans JP"/>
                <a:ea typeface="Noto Sans JP"/>
                <a:cs typeface="Noto Sans JP"/>
                <a:sym typeface="Noto Sans JP"/>
              </a:rPr>
              <a:t>競技場や公会堂などの</a:t>
            </a:r>
            <a:endParaRPr sz="1300" b="1" i="0" u="none" strike="noStrike" cap="none">
              <a:solidFill>
                <a:schemeClr val="dk1"/>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1300"/>
              <a:buFont typeface="Arial"/>
              <a:buNone/>
            </a:pPr>
            <a:r>
              <a:rPr lang="ja" sz="1300" b="1" i="0" u="none" strike="noStrike" cap="none">
                <a:solidFill>
                  <a:schemeClr val="dk1"/>
                </a:solidFill>
                <a:latin typeface="Noto Sans JP"/>
                <a:ea typeface="Noto Sans JP"/>
                <a:cs typeface="Noto Sans JP"/>
                <a:sym typeface="Noto Sans JP"/>
              </a:rPr>
              <a:t>施設づくりに</a:t>
            </a:r>
            <a:endParaRPr sz="1400" b="1" i="0" u="none" strike="noStrike" cap="none">
              <a:solidFill>
                <a:srgbClr val="000000"/>
              </a:solidFill>
              <a:latin typeface="Arial"/>
              <a:ea typeface="Arial"/>
              <a:cs typeface="Arial"/>
              <a:sym typeface="Arial"/>
            </a:endParaRPr>
          </a:p>
        </p:txBody>
      </p:sp>
      <p:pic>
        <p:nvPicPr>
          <p:cNvPr id="529" name="Google Shape;529;p39" descr="ロゴ が含まれている画像&#10;&#10;自動的に生成された説明"/>
          <p:cNvPicPr preferRelativeResize="0"/>
          <p:nvPr/>
        </p:nvPicPr>
        <p:blipFill rotWithShape="1">
          <a:blip r:embed="rId11">
            <a:alphaModFix/>
          </a:blip>
          <a:srcRect/>
          <a:stretch/>
        </p:blipFill>
        <p:spPr>
          <a:xfrm>
            <a:off x="3963774" y="1026398"/>
            <a:ext cx="1906702" cy="1906702"/>
          </a:xfrm>
          <a:prstGeom prst="rect">
            <a:avLst/>
          </a:prstGeom>
          <a:noFill/>
          <a:ln>
            <a:noFill/>
          </a:ln>
        </p:spPr>
      </p:pic>
      <p:sp>
        <p:nvSpPr>
          <p:cNvPr id="530" name="Google Shape;530;p39"/>
          <p:cNvSpPr txBox="1"/>
          <p:nvPr/>
        </p:nvSpPr>
        <p:spPr>
          <a:xfrm>
            <a:off x="4557860" y="2934093"/>
            <a:ext cx="718531"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ja" sz="1800" b="1" i="0" u="none" strike="noStrike" cap="none">
                <a:solidFill>
                  <a:srgbClr val="005BAD"/>
                </a:solidFill>
                <a:latin typeface="Noto Sans JP"/>
                <a:ea typeface="Noto Sans JP"/>
                <a:cs typeface="Noto Sans JP"/>
                <a:sym typeface="Noto Sans JP"/>
              </a:rPr>
              <a:t>通学</a:t>
            </a:r>
            <a:endParaRPr sz="1400" b="1" i="0" u="none" strike="noStrike" cap="none">
              <a:solidFill>
                <a:srgbClr val="000000"/>
              </a:solidFill>
              <a:latin typeface="Arial"/>
              <a:ea typeface="Arial"/>
              <a:cs typeface="Arial"/>
              <a:sym typeface="Arial"/>
            </a:endParaRPr>
          </a:p>
        </p:txBody>
      </p:sp>
      <p:sp>
        <p:nvSpPr>
          <p:cNvPr id="531" name="Google Shape;531;p39"/>
          <p:cNvSpPr txBox="1"/>
          <p:nvPr/>
        </p:nvSpPr>
        <p:spPr>
          <a:xfrm>
            <a:off x="3832399" y="3236036"/>
            <a:ext cx="2169600" cy="492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ja" sz="1300" b="1" i="0" u="none" strike="noStrike" cap="none">
                <a:solidFill>
                  <a:schemeClr val="dk1"/>
                </a:solidFill>
                <a:latin typeface="Noto Sans JP"/>
                <a:ea typeface="Noto Sans JP"/>
                <a:cs typeface="Noto Sans JP"/>
                <a:sym typeface="Noto Sans JP"/>
              </a:rPr>
              <a:t>学校へ安全に通うための</a:t>
            </a:r>
            <a:endParaRPr sz="1300" b="1" i="0" u="none" strike="noStrike" cap="none">
              <a:solidFill>
                <a:schemeClr val="dk1"/>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1300"/>
              <a:buFont typeface="Arial"/>
              <a:buNone/>
            </a:pPr>
            <a:r>
              <a:rPr lang="ja" sz="1300" b="1" i="0" u="none" strike="noStrike" cap="none">
                <a:solidFill>
                  <a:schemeClr val="dk1"/>
                </a:solidFill>
                <a:latin typeface="Noto Sans JP"/>
                <a:ea typeface="Noto Sans JP"/>
                <a:cs typeface="Noto Sans JP"/>
                <a:sym typeface="Noto Sans JP"/>
              </a:rPr>
              <a:t>道路や信号などに</a:t>
            </a:r>
            <a:endParaRPr sz="1400" b="1" i="0" u="none" strike="noStrike" cap="none">
              <a:solidFill>
                <a:srgbClr val="000000"/>
              </a:solidFill>
              <a:latin typeface="Arial"/>
              <a:ea typeface="Arial"/>
              <a:cs typeface="Arial"/>
              <a:sym typeface="Arial"/>
            </a:endParaRPr>
          </a:p>
        </p:txBody>
      </p:sp>
      <p:pic>
        <p:nvPicPr>
          <p:cNvPr id="532" name="Google Shape;532;p39" descr="ロゴ が含まれている画像&#10;&#10;自動的に生成された説明"/>
          <p:cNvPicPr preferRelativeResize="0"/>
          <p:nvPr/>
        </p:nvPicPr>
        <p:blipFill rotWithShape="1">
          <a:blip r:embed="rId12">
            <a:alphaModFix/>
          </a:blip>
          <a:srcRect/>
          <a:stretch/>
        </p:blipFill>
        <p:spPr>
          <a:xfrm>
            <a:off x="3964562" y="3960304"/>
            <a:ext cx="1905127" cy="1905127"/>
          </a:xfrm>
          <a:prstGeom prst="rect">
            <a:avLst/>
          </a:prstGeom>
          <a:noFill/>
          <a:ln>
            <a:noFill/>
          </a:ln>
        </p:spPr>
      </p:pic>
      <p:sp>
        <p:nvSpPr>
          <p:cNvPr id="533" name="Google Shape;533;p39"/>
          <p:cNvSpPr txBox="1"/>
          <p:nvPr/>
        </p:nvSpPr>
        <p:spPr>
          <a:xfrm>
            <a:off x="4557860" y="5874208"/>
            <a:ext cx="718531"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ja" sz="1800" b="1" i="0" u="none" strike="noStrike" cap="none">
                <a:solidFill>
                  <a:srgbClr val="005BAD"/>
                </a:solidFill>
                <a:latin typeface="Noto Sans JP"/>
                <a:ea typeface="Noto Sans JP"/>
                <a:cs typeface="Noto Sans JP"/>
                <a:sym typeface="Noto Sans JP"/>
              </a:rPr>
              <a:t>夕食</a:t>
            </a:r>
            <a:endParaRPr sz="1400" b="1" i="0" u="none" strike="noStrike" cap="none">
              <a:solidFill>
                <a:srgbClr val="000000"/>
              </a:solidFill>
              <a:latin typeface="Arial"/>
              <a:ea typeface="Arial"/>
              <a:cs typeface="Arial"/>
              <a:sym typeface="Arial"/>
            </a:endParaRPr>
          </a:p>
        </p:txBody>
      </p:sp>
      <p:sp>
        <p:nvSpPr>
          <p:cNvPr id="534" name="Google Shape;534;p39"/>
          <p:cNvSpPr txBox="1"/>
          <p:nvPr/>
        </p:nvSpPr>
        <p:spPr>
          <a:xfrm>
            <a:off x="3832399" y="6176151"/>
            <a:ext cx="2169452"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 sz="1400" b="1" i="0" u="none" strike="noStrike" cap="none">
                <a:solidFill>
                  <a:schemeClr val="dk1"/>
                </a:solidFill>
                <a:latin typeface="Noto Sans JP"/>
                <a:ea typeface="Noto Sans JP"/>
                <a:cs typeface="Noto Sans JP"/>
                <a:sym typeface="Noto Sans JP"/>
              </a:rPr>
              <a:t>安全な食品を作るための</a:t>
            </a:r>
            <a:endParaRPr sz="1400" b="1" i="0" u="none" strike="noStrike" cap="none">
              <a:solidFill>
                <a:schemeClr val="dk1"/>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1400"/>
              <a:buFont typeface="Arial"/>
              <a:buNone/>
            </a:pPr>
            <a:r>
              <a:rPr lang="ja" sz="1400" b="1" i="0" u="none" strike="noStrike" cap="none">
                <a:solidFill>
                  <a:schemeClr val="dk1"/>
                </a:solidFill>
                <a:latin typeface="Noto Sans JP"/>
                <a:ea typeface="Noto Sans JP"/>
                <a:cs typeface="Noto Sans JP"/>
                <a:sym typeface="Noto Sans JP"/>
              </a:rPr>
              <a:t>農業・漁業の支援に</a:t>
            </a:r>
            <a:endParaRPr sz="1400" b="1" i="0" u="none" strike="noStrike" cap="none">
              <a:solidFill>
                <a:srgbClr val="000000"/>
              </a:solidFill>
              <a:latin typeface="Arial"/>
              <a:ea typeface="Arial"/>
              <a:cs typeface="Arial"/>
              <a:sym typeface="Arial"/>
            </a:endParaRPr>
          </a:p>
        </p:txBody>
      </p:sp>
      <p:pic>
        <p:nvPicPr>
          <p:cNvPr id="535" name="Google Shape;535;p39"/>
          <p:cNvPicPr preferRelativeResize="0"/>
          <p:nvPr/>
        </p:nvPicPr>
        <p:blipFill rotWithShape="1">
          <a:blip r:embed="rId13">
            <a:alphaModFix/>
          </a:blip>
          <a:srcRect/>
          <a:stretch/>
        </p:blipFill>
        <p:spPr>
          <a:xfrm>
            <a:off x="1252283" y="3958729"/>
            <a:ext cx="1905126" cy="1906702"/>
          </a:xfrm>
          <a:prstGeom prst="rect">
            <a:avLst/>
          </a:prstGeom>
          <a:noFill/>
          <a:ln>
            <a:noFill/>
          </a:ln>
        </p:spPr>
      </p:pic>
      <p:sp>
        <p:nvSpPr>
          <p:cNvPr id="536" name="Google Shape;536;p39"/>
          <p:cNvSpPr txBox="1"/>
          <p:nvPr/>
        </p:nvSpPr>
        <p:spPr>
          <a:xfrm>
            <a:off x="1198419" y="5874208"/>
            <a:ext cx="1931232"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ja" sz="1800" b="1" i="0" u="none" strike="noStrike" cap="none">
                <a:solidFill>
                  <a:srgbClr val="005BAD"/>
                </a:solidFill>
                <a:latin typeface="Noto Sans JP"/>
                <a:ea typeface="Noto Sans JP"/>
                <a:cs typeface="Noto Sans JP"/>
                <a:sym typeface="Noto Sans JP"/>
              </a:rPr>
              <a:t>勉強のあと就寝</a:t>
            </a:r>
            <a:endParaRPr sz="1400" b="1" i="0" u="none" strike="noStrike" cap="none">
              <a:solidFill>
                <a:srgbClr val="000000"/>
              </a:solidFill>
              <a:latin typeface="Arial"/>
              <a:ea typeface="Arial"/>
              <a:cs typeface="Arial"/>
              <a:sym typeface="Arial"/>
            </a:endParaRPr>
          </a:p>
        </p:txBody>
      </p:sp>
      <p:sp>
        <p:nvSpPr>
          <p:cNvPr id="537" name="Google Shape;537;p39"/>
          <p:cNvSpPr txBox="1"/>
          <p:nvPr/>
        </p:nvSpPr>
        <p:spPr>
          <a:xfrm>
            <a:off x="1120120" y="6176151"/>
            <a:ext cx="2169452"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 sz="1400" b="1" i="0" u="none" strike="noStrike" cap="none">
                <a:solidFill>
                  <a:schemeClr val="dk1"/>
                </a:solidFill>
                <a:latin typeface="Noto Sans JP"/>
                <a:ea typeface="Noto Sans JP"/>
                <a:cs typeface="Noto Sans JP"/>
                <a:sym typeface="Noto Sans JP"/>
              </a:rPr>
              <a:t>安心な夜、日々の安全を</a:t>
            </a:r>
            <a:endParaRPr sz="1400" b="1" i="0" u="none" strike="noStrike" cap="none">
              <a:solidFill>
                <a:schemeClr val="dk1"/>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1400"/>
              <a:buFont typeface="Arial"/>
              <a:buNone/>
            </a:pPr>
            <a:r>
              <a:rPr lang="ja" sz="1400" b="1" i="0" u="none" strike="noStrike" cap="none">
                <a:solidFill>
                  <a:schemeClr val="dk1"/>
                </a:solidFill>
                <a:latin typeface="Noto Sans JP"/>
                <a:ea typeface="Noto Sans JP"/>
                <a:cs typeface="Noto Sans JP"/>
                <a:sym typeface="Noto Sans JP"/>
              </a:rPr>
              <a:t>守る警察や消防に</a:t>
            </a:r>
            <a:endParaRPr sz="1400" b="1" i="0" u="none" strike="noStrike" cap="none">
              <a:solidFill>
                <a:srgbClr val="000000"/>
              </a:solidFill>
              <a:latin typeface="Arial"/>
              <a:ea typeface="Arial"/>
              <a:cs typeface="Arial"/>
              <a:sym typeface="Arial"/>
            </a:endParaRPr>
          </a:p>
        </p:txBody>
      </p:sp>
      <p:grpSp>
        <p:nvGrpSpPr>
          <p:cNvPr id="538" name="Google Shape;538;p39"/>
          <p:cNvGrpSpPr/>
          <p:nvPr/>
        </p:nvGrpSpPr>
        <p:grpSpPr>
          <a:xfrm>
            <a:off x="1787741" y="1458215"/>
            <a:ext cx="1524776" cy="821924"/>
            <a:chOff x="1787741" y="1238551"/>
            <a:chExt cx="1524776" cy="821924"/>
          </a:xfrm>
        </p:grpSpPr>
        <p:sp>
          <p:nvSpPr>
            <p:cNvPr id="539" name="Google Shape;539;p39"/>
            <p:cNvSpPr/>
            <p:nvPr/>
          </p:nvSpPr>
          <p:spPr>
            <a:xfrm>
              <a:off x="1824106" y="1238551"/>
              <a:ext cx="1465466" cy="821924"/>
            </a:xfrm>
            <a:custGeom>
              <a:avLst/>
              <a:gdLst/>
              <a:ahLst/>
              <a:cxnLst/>
              <a:rect l="l" t="t" r="r" b="b"/>
              <a:pathLst>
                <a:path w="1465466" h="821924" extrusionOk="0">
                  <a:moveTo>
                    <a:pt x="16722" y="0"/>
                  </a:moveTo>
                  <a:lnTo>
                    <a:pt x="1448744" y="0"/>
                  </a:lnTo>
                  <a:cubicBezTo>
                    <a:pt x="1457979" y="0"/>
                    <a:pt x="1465466" y="7487"/>
                    <a:pt x="1465466" y="16722"/>
                  </a:cubicBezTo>
                  <a:lnTo>
                    <a:pt x="1465466" y="668872"/>
                  </a:lnTo>
                  <a:cubicBezTo>
                    <a:pt x="1465466" y="678107"/>
                    <a:pt x="1457979" y="685594"/>
                    <a:pt x="1448744" y="685594"/>
                  </a:cubicBezTo>
                  <a:lnTo>
                    <a:pt x="729773" y="685594"/>
                  </a:lnTo>
                  <a:lnTo>
                    <a:pt x="586924" y="821924"/>
                  </a:lnTo>
                  <a:lnTo>
                    <a:pt x="583910" y="685594"/>
                  </a:lnTo>
                  <a:lnTo>
                    <a:pt x="16722" y="685594"/>
                  </a:lnTo>
                  <a:cubicBezTo>
                    <a:pt x="7487" y="685594"/>
                    <a:pt x="0" y="678107"/>
                    <a:pt x="0" y="668872"/>
                  </a:cubicBezTo>
                  <a:lnTo>
                    <a:pt x="0" y="16722"/>
                  </a:lnTo>
                  <a:cubicBezTo>
                    <a:pt x="0" y="7487"/>
                    <a:pt x="7487" y="0"/>
                    <a:pt x="16722" y="0"/>
                  </a:cubicBezTo>
                  <a:close/>
                </a:path>
              </a:pathLst>
            </a:custGeom>
            <a:solidFill>
              <a:schemeClr val="lt1"/>
            </a:solidFill>
            <a:ln w="12700" cap="flat" cmpd="sng">
              <a:solidFill>
                <a:srgbClr val="005BA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40" name="Google Shape;540;p39"/>
            <p:cNvSpPr txBox="1"/>
            <p:nvPr/>
          </p:nvSpPr>
          <p:spPr>
            <a:xfrm>
              <a:off x="1787741" y="1395661"/>
              <a:ext cx="1524776" cy="3975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50"/>
                <a:buFont typeface="Arial"/>
                <a:buNone/>
              </a:pPr>
              <a:r>
                <a:rPr lang="ja" sz="950" b="1" i="0" u="none" strike="noStrike" cap="none">
                  <a:solidFill>
                    <a:schemeClr val="dk1"/>
                  </a:solidFill>
                  <a:latin typeface="Noto Sans JP"/>
                  <a:ea typeface="Noto Sans JP"/>
                  <a:cs typeface="Noto Sans JP"/>
                  <a:sym typeface="Noto Sans JP"/>
                </a:rPr>
                <a:t>いろんなところで税金が</a:t>
              </a:r>
              <a:endParaRPr sz="950" b="1" i="0" u="none" strike="noStrike" cap="none">
                <a:solidFill>
                  <a:schemeClr val="dk1"/>
                </a:solidFill>
                <a:latin typeface="Noto Sans JP"/>
                <a:ea typeface="Noto Sans JP"/>
                <a:cs typeface="Noto Sans JP"/>
                <a:sym typeface="Noto Sans JP"/>
              </a:endParaRPr>
            </a:p>
            <a:p>
              <a:pPr marL="0" marR="0" lvl="0" indent="0" algn="l" rtl="0">
                <a:lnSpc>
                  <a:spcPct val="100000"/>
                </a:lnSpc>
                <a:spcBef>
                  <a:spcPts val="100"/>
                </a:spcBef>
                <a:spcAft>
                  <a:spcPts val="0"/>
                </a:spcAft>
                <a:buClr>
                  <a:srgbClr val="000000"/>
                </a:buClr>
                <a:buSzPts val="950"/>
                <a:buFont typeface="Arial"/>
                <a:buNone/>
              </a:pPr>
              <a:r>
                <a:rPr lang="ja" sz="950" b="1" i="0" u="none" strike="noStrike" cap="none">
                  <a:solidFill>
                    <a:schemeClr val="dk1"/>
                  </a:solidFill>
                  <a:latin typeface="Noto Sans JP"/>
                  <a:ea typeface="Noto Sans JP"/>
                  <a:cs typeface="Noto Sans JP"/>
                  <a:sym typeface="Noto Sans JP"/>
                </a:rPr>
                <a:t>使われているんだね。</a:t>
              </a:r>
              <a:endParaRPr sz="1400" b="1" i="0" u="none" strike="noStrike" cap="none">
                <a:solidFill>
                  <a:srgbClr val="000000"/>
                </a:solidFill>
                <a:latin typeface="Arial"/>
                <a:ea typeface="Arial"/>
                <a:cs typeface="Arial"/>
                <a:sym typeface="Arial"/>
              </a:endParaRPr>
            </a:p>
          </p:txBody>
        </p:sp>
      </p:grpSp>
      <p:grpSp>
        <p:nvGrpSpPr>
          <p:cNvPr id="541" name="Google Shape;541;p39"/>
          <p:cNvGrpSpPr/>
          <p:nvPr/>
        </p:nvGrpSpPr>
        <p:grpSpPr>
          <a:xfrm>
            <a:off x="240030" y="1458215"/>
            <a:ext cx="1465466" cy="821924"/>
            <a:chOff x="240030" y="1238551"/>
            <a:chExt cx="1465466" cy="821924"/>
          </a:xfrm>
        </p:grpSpPr>
        <p:sp>
          <p:nvSpPr>
            <p:cNvPr id="542" name="Google Shape;542;p39"/>
            <p:cNvSpPr/>
            <p:nvPr/>
          </p:nvSpPr>
          <p:spPr>
            <a:xfrm>
              <a:off x="240030" y="1238551"/>
              <a:ext cx="1465466" cy="821924"/>
            </a:xfrm>
            <a:custGeom>
              <a:avLst/>
              <a:gdLst/>
              <a:ahLst/>
              <a:cxnLst/>
              <a:rect l="l" t="t" r="r" b="b"/>
              <a:pathLst>
                <a:path w="1465466" h="821924" extrusionOk="0">
                  <a:moveTo>
                    <a:pt x="16722" y="0"/>
                  </a:moveTo>
                  <a:lnTo>
                    <a:pt x="1448744" y="0"/>
                  </a:lnTo>
                  <a:cubicBezTo>
                    <a:pt x="1457979" y="0"/>
                    <a:pt x="1465466" y="7487"/>
                    <a:pt x="1465466" y="16722"/>
                  </a:cubicBezTo>
                  <a:lnTo>
                    <a:pt x="1465466" y="668872"/>
                  </a:lnTo>
                  <a:cubicBezTo>
                    <a:pt x="1465466" y="678107"/>
                    <a:pt x="1457979" y="685594"/>
                    <a:pt x="1448744" y="685594"/>
                  </a:cubicBezTo>
                  <a:lnTo>
                    <a:pt x="951160" y="685594"/>
                  </a:lnTo>
                  <a:lnTo>
                    <a:pt x="808311" y="821924"/>
                  </a:lnTo>
                  <a:lnTo>
                    <a:pt x="805297" y="685594"/>
                  </a:lnTo>
                  <a:lnTo>
                    <a:pt x="16722" y="685594"/>
                  </a:lnTo>
                  <a:cubicBezTo>
                    <a:pt x="7487" y="685594"/>
                    <a:pt x="0" y="678107"/>
                    <a:pt x="0" y="668872"/>
                  </a:cubicBezTo>
                  <a:lnTo>
                    <a:pt x="0" y="16722"/>
                  </a:lnTo>
                  <a:cubicBezTo>
                    <a:pt x="0" y="7487"/>
                    <a:pt x="7487" y="0"/>
                    <a:pt x="16722" y="0"/>
                  </a:cubicBezTo>
                  <a:close/>
                </a:path>
              </a:pathLst>
            </a:custGeom>
            <a:solidFill>
              <a:schemeClr val="lt1"/>
            </a:solidFill>
            <a:ln w="12700" cap="flat" cmpd="sng">
              <a:solidFill>
                <a:srgbClr val="005BA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43" name="Google Shape;543;p39"/>
            <p:cNvSpPr txBox="1"/>
            <p:nvPr/>
          </p:nvSpPr>
          <p:spPr>
            <a:xfrm>
              <a:off x="258524" y="1296720"/>
              <a:ext cx="1402800" cy="556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50"/>
                <a:buFont typeface="Arial"/>
                <a:buNone/>
              </a:pPr>
              <a:r>
                <a:rPr lang="ja" sz="950" b="1" i="0" u="none" strike="noStrike" cap="none">
                  <a:solidFill>
                    <a:schemeClr val="dk1"/>
                  </a:solidFill>
                  <a:latin typeface="Noto Sans JP"/>
                  <a:ea typeface="Noto Sans JP"/>
                  <a:cs typeface="Noto Sans JP"/>
                  <a:sym typeface="Noto Sans JP"/>
                </a:rPr>
                <a:t>税金って本当に</a:t>
              </a:r>
              <a:endParaRPr sz="950" b="1" i="0" u="none" strike="noStrike" cap="none">
                <a:solidFill>
                  <a:schemeClr val="dk1"/>
                </a:solidFill>
                <a:latin typeface="Noto Sans JP"/>
                <a:ea typeface="Noto Sans JP"/>
                <a:cs typeface="Noto Sans JP"/>
                <a:sym typeface="Noto Sans JP"/>
              </a:endParaRPr>
            </a:p>
            <a:p>
              <a:pPr marL="0" marR="0" lvl="0" indent="0" algn="l" rtl="0">
                <a:lnSpc>
                  <a:spcPct val="100000"/>
                </a:lnSpc>
                <a:spcBef>
                  <a:spcPts val="100"/>
                </a:spcBef>
                <a:spcAft>
                  <a:spcPts val="0"/>
                </a:spcAft>
                <a:buClr>
                  <a:srgbClr val="000000"/>
                </a:buClr>
                <a:buSzPts val="950"/>
                <a:buFont typeface="Arial"/>
                <a:buNone/>
              </a:pPr>
              <a:r>
                <a:rPr lang="ja" sz="950" b="1" i="0" u="none" strike="noStrike" cap="none">
                  <a:solidFill>
                    <a:schemeClr val="dk1"/>
                  </a:solidFill>
                  <a:latin typeface="Noto Sans JP"/>
                  <a:ea typeface="Noto Sans JP"/>
                  <a:cs typeface="Noto Sans JP"/>
                  <a:sym typeface="Noto Sans JP"/>
                </a:rPr>
                <a:t>わたしたちの生活には</a:t>
              </a:r>
              <a:endParaRPr sz="950" b="1" i="0" u="none" strike="noStrike" cap="none">
                <a:solidFill>
                  <a:schemeClr val="dk1"/>
                </a:solidFill>
                <a:latin typeface="Noto Sans JP"/>
                <a:ea typeface="Noto Sans JP"/>
                <a:cs typeface="Noto Sans JP"/>
                <a:sym typeface="Noto Sans JP"/>
              </a:endParaRPr>
            </a:p>
            <a:p>
              <a:pPr marL="0" marR="0" lvl="0" indent="0" algn="l" rtl="0">
                <a:lnSpc>
                  <a:spcPct val="100000"/>
                </a:lnSpc>
                <a:spcBef>
                  <a:spcPts val="100"/>
                </a:spcBef>
                <a:spcAft>
                  <a:spcPts val="0"/>
                </a:spcAft>
                <a:buClr>
                  <a:srgbClr val="000000"/>
                </a:buClr>
                <a:buSzPts val="950"/>
                <a:buFont typeface="Arial"/>
                <a:buNone/>
              </a:pPr>
              <a:r>
                <a:rPr lang="ja" sz="950" b="1" i="0" u="none" strike="noStrike" cap="none">
                  <a:solidFill>
                    <a:schemeClr val="dk1"/>
                  </a:solidFill>
                  <a:latin typeface="Noto Sans JP"/>
                  <a:ea typeface="Noto Sans JP"/>
                  <a:cs typeface="Noto Sans JP"/>
                  <a:sym typeface="Noto Sans JP"/>
                </a:rPr>
                <a:t>欠かせないのね。</a:t>
              </a:r>
              <a:endParaRPr sz="1400" b="1" i="0" u="none" strike="noStrike" cap="none">
                <a:solidFill>
                  <a:srgbClr val="000000"/>
                </a:solidFill>
                <a:latin typeface="Arial"/>
                <a:ea typeface="Arial"/>
                <a:cs typeface="Arial"/>
                <a:sym typeface="Arial"/>
              </a:endParaRPr>
            </a:p>
          </p:txBody>
        </p:sp>
      </p:grpSp>
      <p:sp>
        <p:nvSpPr>
          <p:cNvPr id="544" name="Google Shape;544;p39"/>
          <p:cNvSpPr txBox="1"/>
          <p:nvPr/>
        </p:nvSpPr>
        <p:spPr>
          <a:xfrm>
            <a:off x="240030" y="134966"/>
            <a:ext cx="8771002"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500"/>
              <a:buFont typeface="Arial"/>
              <a:buNone/>
            </a:pPr>
            <a:r>
              <a:rPr lang="ja" sz="2500" b="1" i="0" u="none" strike="noStrike" cap="none">
                <a:solidFill>
                  <a:srgbClr val="005BAD"/>
                </a:solidFill>
                <a:latin typeface="Noto Sans JP"/>
                <a:ea typeface="Noto Sans JP"/>
                <a:cs typeface="Noto Sans JP"/>
                <a:sym typeface="Noto Sans JP"/>
              </a:rPr>
              <a:t>１</a:t>
            </a:r>
            <a:r>
              <a:rPr lang="ja" sz="2200" b="1" i="0" u="none" strike="noStrike" cap="none">
                <a:solidFill>
                  <a:srgbClr val="005BAD"/>
                </a:solidFill>
                <a:latin typeface="Noto Sans JP"/>
                <a:ea typeface="Noto Sans JP"/>
                <a:cs typeface="Noto Sans JP"/>
                <a:sym typeface="Noto Sans JP"/>
              </a:rPr>
              <a:t>. </a:t>
            </a:r>
            <a:r>
              <a:rPr lang="ja" sz="2200" b="1" i="0" u="none" strike="noStrike" cap="none">
                <a:solidFill>
                  <a:schemeClr val="dk1"/>
                </a:solidFill>
                <a:latin typeface="Noto Sans JP"/>
                <a:ea typeface="Noto Sans JP"/>
                <a:cs typeface="Noto Sans JP"/>
                <a:sym typeface="Noto Sans JP"/>
              </a:rPr>
              <a:t>生活と税金の関わりについて考えてみよう</a:t>
            </a:r>
            <a:endParaRPr sz="1400" b="0" i="0" u="none" strike="noStrike" cap="none">
              <a:solidFill>
                <a:srgbClr val="000000"/>
              </a:solidFill>
              <a:latin typeface="Arial"/>
              <a:ea typeface="Arial"/>
              <a:cs typeface="Arial"/>
              <a:sym typeface="Arial"/>
            </a:endParaRPr>
          </a:p>
        </p:txBody>
      </p:sp>
      <p:sp>
        <p:nvSpPr>
          <p:cNvPr id="545" name="Google Shape;545;p39"/>
          <p:cNvSpPr txBox="1"/>
          <p:nvPr/>
        </p:nvSpPr>
        <p:spPr>
          <a:xfrm>
            <a:off x="194203" y="957280"/>
            <a:ext cx="295465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 sz="1800" b="1" i="0" u="none" strike="noStrike" cap="none">
                <a:solidFill>
                  <a:schemeClr val="dk1"/>
                </a:solidFill>
                <a:latin typeface="Noto Sans JP"/>
                <a:ea typeface="Noto Sans JP"/>
                <a:cs typeface="Noto Sans JP"/>
                <a:sym typeface="Noto Sans JP"/>
              </a:rPr>
              <a:t>わたしたちと税金の関わり</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5"/>
                                        </p:tgtEl>
                                        <p:attrNameLst>
                                          <p:attrName>style.visibility</p:attrName>
                                        </p:attrNameLst>
                                      </p:cBhvr>
                                      <p:to>
                                        <p:strVal val="visible"/>
                                      </p:to>
                                    </p:set>
                                    <p:animEffect transition="in" filter="fade">
                                      <p:cBhvr>
                                        <p:cTn id="7" dur="500"/>
                                        <p:tgtEl>
                                          <p:spTgt spid="5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9"/>
                                        </p:tgtEl>
                                        <p:attrNameLst>
                                          <p:attrName>style.visibility</p:attrName>
                                        </p:attrNameLst>
                                      </p:cBhvr>
                                      <p:to>
                                        <p:strVal val="visible"/>
                                      </p:to>
                                    </p:set>
                                    <p:animEffect transition="in" filter="fade">
                                      <p:cBhvr>
                                        <p:cTn id="12" dur="500"/>
                                        <p:tgtEl>
                                          <p:spTgt spid="529"/>
                                        </p:tgtEl>
                                      </p:cBhvr>
                                    </p:animEffect>
                                  </p:childTnLst>
                                </p:cTn>
                              </p:par>
                              <p:par>
                                <p:cTn id="13" presetID="10" presetClass="entr" presetSubtype="0" fill="hold" nodeType="withEffect">
                                  <p:stCondLst>
                                    <p:cond delay="0"/>
                                  </p:stCondLst>
                                  <p:childTnLst>
                                    <p:set>
                                      <p:cBhvr>
                                        <p:cTn id="14" dur="1" fill="hold">
                                          <p:stCondLst>
                                            <p:cond delay="0"/>
                                          </p:stCondLst>
                                        </p:cTn>
                                        <p:tgtEl>
                                          <p:spTgt spid="530"/>
                                        </p:tgtEl>
                                        <p:attrNameLst>
                                          <p:attrName>style.visibility</p:attrName>
                                        </p:attrNameLst>
                                      </p:cBhvr>
                                      <p:to>
                                        <p:strVal val="visible"/>
                                      </p:to>
                                    </p:set>
                                    <p:animEffect transition="in" filter="fade">
                                      <p:cBhvr>
                                        <p:cTn id="15" dur="500"/>
                                        <p:tgtEl>
                                          <p:spTgt spid="530"/>
                                        </p:tgtEl>
                                      </p:cBhvr>
                                    </p:animEffect>
                                  </p:childTnLst>
                                </p:cTn>
                              </p:par>
                              <p:par>
                                <p:cTn id="16" presetID="10" presetClass="entr" presetSubtype="0" fill="hold" nodeType="withEffect">
                                  <p:stCondLst>
                                    <p:cond delay="0"/>
                                  </p:stCondLst>
                                  <p:childTnLst>
                                    <p:set>
                                      <p:cBhvr>
                                        <p:cTn id="17" dur="1" fill="hold">
                                          <p:stCondLst>
                                            <p:cond delay="0"/>
                                          </p:stCondLst>
                                        </p:cTn>
                                        <p:tgtEl>
                                          <p:spTgt spid="531"/>
                                        </p:tgtEl>
                                        <p:attrNameLst>
                                          <p:attrName>style.visibility</p:attrName>
                                        </p:attrNameLst>
                                      </p:cBhvr>
                                      <p:to>
                                        <p:strVal val="visible"/>
                                      </p:to>
                                    </p:set>
                                    <p:animEffect transition="in" filter="fade">
                                      <p:cBhvr>
                                        <p:cTn id="18" dur="500"/>
                                        <p:tgtEl>
                                          <p:spTgt spid="531"/>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517"/>
                                        </p:tgtEl>
                                        <p:attrNameLst>
                                          <p:attrName>style.visibility</p:attrName>
                                        </p:attrNameLst>
                                      </p:cBhvr>
                                      <p:to>
                                        <p:strVal val="visible"/>
                                      </p:to>
                                    </p:set>
                                    <p:animEffect transition="in" filter="fade">
                                      <p:cBhvr>
                                        <p:cTn id="22" dur="600"/>
                                        <p:tgtEl>
                                          <p:spTgt spid="5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23"/>
                                        </p:tgtEl>
                                        <p:attrNameLst>
                                          <p:attrName>style.visibility</p:attrName>
                                        </p:attrNameLst>
                                      </p:cBhvr>
                                      <p:to>
                                        <p:strVal val="visible"/>
                                      </p:to>
                                    </p:set>
                                    <p:animEffect transition="in" filter="fade">
                                      <p:cBhvr>
                                        <p:cTn id="27" dur="500"/>
                                        <p:tgtEl>
                                          <p:spTgt spid="523"/>
                                        </p:tgtEl>
                                      </p:cBhvr>
                                    </p:animEffect>
                                  </p:childTnLst>
                                </p:cTn>
                              </p:par>
                              <p:par>
                                <p:cTn id="28" presetID="10" presetClass="entr" presetSubtype="0" fill="hold" nodeType="withEffect">
                                  <p:stCondLst>
                                    <p:cond delay="0"/>
                                  </p:stCondLst>
                                  <p:childTnLst>
                                    <p:set>
                                      <p:cBhvr>
                                        <p:cTn id="29" dur="1" fill="hold">
                                          <p:stCondLst>
                                            <p:cond delay="0"/>
                                          </p:stCondLst>
                                        </p:cTn>
                                        <p:tgtEl>
                                          <p:spTgt spid="524"/>
                                        </p:tgtEl>
                                        <p:attrNameLst>
                                          <p:attrName>style.visibility</p:attrName>
                                        </p:attrNameLst>
                                      </p:cBhvr>
                                      <p:to>
                                        <p:strVal val="visible"/>
                                      </p:to>
                                    </p:set>
                                    <p:animEffect transition="in" filter="fade">
                                      <p:cBhvr>
                                        <p:cTn id="30" dur="500"/>
                                        <p:tgtEl>
                                          <p:spTgt spid="524"/>
                                        </p:tgtEl>
                                      </p:cBhvr>
                                    </p:animEffect>
                                  </p:childTnLst>
                                </p:cTn>
                              </p:par>
                              <p:par>
                                <p:cTn id="31" presetID="10" presetClass="entr" presetSubtype="0" fill="hold" nodeType="withEffect">
                                  <p:stCondLst>
                                    <p:cond delay="0"/>
                                  </p:stCondLst>
                                  <p:childTnLst>
                                    <p:set>
                                      <p:cBhvr>
                                        <p:cTn id="32" dur="1" fill="hold">
                                          <p:stCondLst>
                                            <p:cond delay="0"/>
                                          </p:stCondLst>
                                        </p:cTn>
                                        <p:tgtEl>
                                          <p:spTgt spid="525"/>
                                        </p:tgtEl>
                                        <p:attrNameLst>
                                          <p:attrName>style.visibility</p:attrName>
                                        </p:attrNameLst>
                                      </p:cBhvr>
                                      <p:to>
                                        <p:strVal val="visible"/>
                                      </p:to>
                                    </p:set>
                                    <p:animEffect transition="in" filter="fade">
                                      <p:cBhvr>
                                        <p:cTn id="33" dur="500"/>
                                        <p:tgtEl>
                                          <p:spTgt spid="525"/>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518"/>
                                        </p:tgtEl>
                                        <p:attrNameLst>
                                          <p:attrName>style.visibility</p:attrName>
                                        </p:attrNameLst>
                                      </p:cBhvr>
                                      <p:to>
                                        <p:strVal val="visible"/>
                                      </p:to>
                                    </p:set>
                                    <p:animEffect transition="in" filter="fade">
                                      <p:cBhvr>
                                        <p:cTn id="37" dur="600"/>
                                        <p:tgtEl>
                                          <p:spTgt spid="5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26"/>
                                        </p:tgtEl>
                                        <p:attrNameLst>
                                          <p:attrName>style.visibility</p:attrName>
                                        </p:attrNameLst>
                                      </p:cBhvr>
                                      <p:to>
                                        <p:strVal val="visible"/>
                                      </p:to>
                                    </p:set>
                                    <p:animEffect transition="in" filter="fade">
                                      <p:cBhvr>
                                        <p:cTn id="42" dur="500"/>
                                        <p:tgtEl>
                                          <p:spTgt spid="526"/>
                                        </p:tgtEl>
                                      </p:cBhvr>
                                    </p:animEffect>
                                  </p:childTnLst>
                                </p:cTn>
                              </p:par>
                              <p:par>
                                <p:cTn id="43" presetID="10" presetClass="entr" presetSubtype="0" fill="hold" nodeType="withEffect">
                                  <p:stCondLst>
                                    <p:cond delay="0"/>
                                  </p:stCondLst>
                                  <p:childTnLst>
                                    <p:set>
                                      <p:cBhvr>
                                        <p:cTn id="44" dur="1" fill="hold">
                                          <p:stCondLst>
                                            <p:cond delay="0"/>
                                          </p:stCondLst>
                                        </p:cTn>
                                        <p:tgtEl>
                                          <p:spTgt spid="527"/>
                                        </p:tgtEl>
                                        <p:attrNameLst>
                                          <p:attrName>style.visibility</p:attrName>
                                        </p:attrNameLst>
                                      </p:cBhvr>
                                      <p:to>
                                        <p:strVal val="visible"/>
                                      </p:to>
                                    </p:set>
                                    <p:animEffect transition="in" filter="fade">
                                      <p:cBhvr>
                                        <p:cTn id="45" dur="500"/>
                                        <p:tgtEl>
                                          <p:spTgt spid="527"/>
                                        </p:tgtEl>
                                      </p:cBhvr>
                                    </p:animEffect>
                                  </p:childTnLst>
                                </p:cTn>
                              </p:par>
                              <p:par>
                                <p:cTn id="46" presetID="10" presetClass="entr" presetSubtype="0" fill="hold" nodeType="withEffect">
                                  <p:stCondLst>
                                    <p:cond delay="0"/>
                                  </p:stCondLst>
                                  <p:childTnLst>
                                    <p:set>
                                      <p:cBhvr>
                                        <p:cTn id="47" dur="1" fill="hold">
                                          <p:stCondLst>
                                            <p:cond delay="0"/>
                                          </p:stCondLst>
                                        </p:cTn>
                                        <p:tgtEl>
                                          <p:spTgt spid="528"/>
                                        </p:tgtEl>
                                        <p:attrNameLst>
                                          <p:attrName>style.visibility</p:attrName>
                                        </p:attrNameLst>
                                      </p:cBhvr>
                                      <p:to>
                                        <p:strVal val="visible"/>
                                      </p:to>
                                    </p:set>
                                    <p:animEffect transition="in" filter="fade">
                                      <p:cBhvr>
                                        <p:cTn id="48" dur="500"/>
                                        <p:tgtEl>
                                          <p:spTgt spid="528"/>
                                        </p:tgtEl>
                                      </p:cBhvr>
                                    </p:animEffec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515"/>
                                        </p:tgtEl>
                                        <p:attrNameLst>
                                          <p:attrName>style.visibility</p:attrName>
                                        </p:attrNameLst>
                                      </p:cBhvr>
                                      <p:to>
                                        <p:strVal val="visible"/>
                                      </p:to>
                                    </p:set>
                                    <p:animEffect transition="in" filter="fade">
                                      <p:cBhvr>
                                        <p:cTn id="52" dur="600"/>
                                        <p:tgtEl>
                                          <p:spTgt spid="5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32"/>
                                        </p:tgtEl>
                                        <p:attrNameLst>
                                          <p:attrName>style.visibility</p:attrName>
                                        </p:attrNameLst>
                                      </p:cBhvr>
                                      <p:to>
                                        <p:strVal val="visible"/>
                                      </p:to>
                                    </p:set>
                                    <p:animEffect transition="in" filter="fade">
                                      <p:cBhvr>
                                        <p:cTn id="57" dur="500"/>
                                        <p:tgtEl>
                                          <p:spTgt spid="532"/>
                                        </p:tgtEl>
                                      </p:cBhvr>
                                    </p:animEffect>
                                  </p:childTnLst>
                                </p:cTn>
                              </p:par>
                              <p:par>
                                <p:cTn id="58" presetID="10" presetClass="entr" presetSubtype="0" fill="hold" nodeType="withEffect">
                                  <p:stCondLst>
                                    <p:cond delay="0"/>
                                  </p:stCondLst>
                                  <p:childTnLst>
                                    <p:set>
                                      <p:cBhvr>
                                        <p:cTn id="59" dur="1" fill="hold">
                                          <p:stCondLst>
                                            <p:cond delay="0"/>
                                          </p:stCondLst>
                                        </p:cTn>
                                        <p:tgtEl>
                                          <p:spTgt spid="533"/>
                                        </p:tgtEl>
                                        <p:attrNameLst>
                                          <p:attrName>style.visibility</p:attrName>
                                        </p:attrNameLst>
                                      </p:cBhvr>
                                      <p:to>
                                        <p:strVal val="visible"/>
                                      </p:to>
                                    </p:set>
                                    <p:animEffect transition="in" filter="fade">
                                      <p:cBhvr>
                                        <p:cTn id="60" dur="500"/>
                                        <p:tgtEl>
                                          <p:spTgt spid="533"/>
                                        </p:tgtEl>
                                      </p:cBhvr>
                                    </p:animEffect>
                                  </p:childTnLst>
                                </p:cTn>
                              </p:par>
                              <p:par>
                                <p:cTn id="61" presetID="10" presetClass="entr" presetSubtype="0" fill="hold" nodeType="withEffect">
                                  <p:stCondLst>
                                    <p:cond delay="0"/>
                                  </p:stCondLst>
                                  <p:childTnLst>
                                    <p:set>
                                      <p:cBhvr>
                                        <p:cTn id="62" dur="1" fill="hold">
                                          <p:stCondLst>
                                            <p:cond delay="0"/>
                                          </p:stCondLst>
                                        </p:cTn>
                                        <p:tgtEl>
                                          <p:spTgt spid="534"/>
                                        </p:tgtEl>
                                        <p:attrNameLst>
                                          <p:attrName>style.visibility</p:attrName>
                                        </p:attrNameLst>
                                      </p:cBhvr>
                                      <p:to>
                                        <p:strVal val="visible"/>
                                      </p:to>
                                    </p:set>
                                    <p:animEffect transition="in" filter="fade">
                                      <p:cBhvr>
                                        <p:cTn id="63" dur="500"/>
                                        <p:tgtEl>
                                          <p:spTgt spid="534"/>
                                        </p:tgtEl>
                                      </p:cBhvr>
                                    </p:animEffect>
                                  </p:childTnLst>
                                </p:cTn>
                              </p:par>
                            </p:childTnLst>
                          </p:cTn>
                        </p:par>
                        <p:par>
                          <p:cTn id="64" fill="hold">
                            <p:stCondLst>
                              <p:cond delay="500"/>
                            </p:stCondLst>
                            <p:childTnLst>
                              <p:par>
                                <p:cTn id="65" presetID="10" presetClass="entr" presetSubtype="0" fill="hold" nodeType="afterEffect">
                                  <p:stCondLst>
                                    <p:cond delay="0"/>
                                  </p:stCondLst>
                                  <p:childTnLst>
                                    <p:set>
                                      <p:cBhvr>
                                        <p:cTn id="66" dur="1" fill="hold">
                                          <p:stCondLst>
                                            <p:cond delay="0"/>
                                          </p:stCondLst>
                                        </p:cTn>
                                        <p:tgtEl>
                                          <p:spTgt spid="516"/>
                                        </p:tgtEl>
                                        <p:attrNameLst>
                                          <p:attrName>style.visibility</p:attrName>
                                        </p:attrNameLst>
                                      </p:cBhvr>
                                      <p:to>
                                        <p:strVal val="visible"/>
                                      </p:to>
                                    </p:set>
                                    <p:animEffect transition="in" filter="fade">
                                      <p:cBhvr>
                                        <p:cTn id="67" dur="600"/>
                                        <p:tgtEl>
                                          <p:spTgt spid="51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535"/>
                                        </p:tgtEl>
                                        <p:attrNameLst>
                                          <p:attrName>style.visibility</p:attrName>
                                        </p:attrNameLst>
                                      </p:cBhvr>
                                      <p:to>
                                        <p:strVal val="visible"/>
                                      </p:to>
                                    </p:set>
                                    <p:animEffect transition="in" filter="fade">
                                      <p:cBhvr>
                                        <p:cTn id="72" dur="500"/>
                                        <p:tgtEl>
                                          <p:spTgt spid="535"/>
                                        </p:tgtEl>
                                      </p:cBhvr>
                                    </p:animEffect>
                                  </p:childTnLst>
                                </p:cTn>
                              </p:par>
                              <p:par>
                                <p:cTn id="73" presetID="10" presetClass="entr" presetSubtype="0" fill="hold" nodeType="withEffect">
                                  <p:stCondLst>
                                    <p:cond delay="0"/>
                                  </p:stCondLst>
                                  <p:childTnLst>
                                    <p:set>
                                      <p:cBhvr>
                                        <p:cTn id="74" dur="1" fill="hold">
                                          <p:stCondLst>
                                            <p:cond delay="0"/>
                                          </p:stCondLst>
                                        </p:cTn>
                                        <p:tgtEl>
                                          <p:spTgt spid="536"/>
                                        </p:tgtEl>
                                        <p:attrNameLst>
                                          <p:attrName>style.visibility</p:attrName>
                                        </p:attrNameLst>
                                      </p:cBhvr>
                                      <p:to>
                                        <p:strVal val="visible"/>
                                      </p:to>
                                    </p:set>
                                    <p:animEffect transition="in" filter="fade">
                                      <p:cBhvr>
                                        <p:cTn id="75" dur="500"/>
                                        <p:tgtEl>
                                          <p:spTgt spid="536"/>
                                        </p:tgtEl>
                                      </p:cBhvr>
                                    </p:animEffect>
                                  </p:childTnLst>
                                </p:cTn>
                              </p:par>
                              <p:par>
                                <p:cTn id="76" presetID="10" presetClass="entr" presetSubtype="0" fill="hold" nodeType="withEffect">
                                  <p:stCondLst>
                                    <p:cond delay="0"/>
                                  </p:stCondLst>
                                  <p:childTnLst>
                                    <p:set>
                                      <p:cBhvr>
                                        <p:cTn id="77" dur="1" fill="hold">
                                          <p:stCondLst>
                                            <p:cond delay="0"/>
                                          </p:stCondLst>
                                        </p:cTn>
                                        <p:tgtEl>
                                          <p:spTgt spid="537"/>
                                        </p:tgtEl>
                                        <p:attrNameLst>
                                          <p:attrName>style.visibility</p:attrName>
                                        </p:attrNameLst>
                                      </p:cBhvr>
                                      <p:to>
                                        <p:strVal val="visible"/>
                                      </p:to>
                                    </p:set>
                                    <p:animEffect transition="in" filter="fade">
                                      <p:cBhvr>
                                        <p:cTn id="78" dur="500"/>
                                        <p:tgtEl>
                                          <p:spTgt spid="537"/>
                                        </p:tgtEl>
                                      </p:cBhvr>
                                    </p:animEffect>
                                  </p:childTnLst>
                                </p:cTn>
                              </p:par>
                            </p:childTnLst>
                          </p:cTn>
                        </p:par>
                        <p:par>
                          <p:cTn id="79" fill="hold">
                            <p:stCondLst>
                              <p:cond delay="500"/>
                            </p:stCondLst>
                            <p:childTnLst>
                              <p:par>
                                <p:cTn id="80" presetID="10" presetClass="entr" presetSubtype="0" fill="hold" nodeType="afterEffect">
                                  <p:stCondLst>
                                    <p:cond delay="0"/>
                                  </p:stCondLst>
                                  <p:childTnLst>
                                    <p:set>
                                      <p:cBhvr>
                                        <p:cTn id="81" dur="1" fill="hold">
                                          <p:stCondLst>
                                            <p:cond delay="0"/>
                                          </p:stCondLst>
                                        </p:cTn>
                                        <p:tgtEl>
                                          <p:spTgt spid="519"/>
                                        </p:tgtEl>
                                        <p:attrNameLst>
                                          <p:attrName>style.visibility</p:attrName>
                                        </p:attrNameLst>
                                      </p:cBhvr>
                                      <p:to>
                                        <p:strVal val="visible"/>
                                      </p:to>
                                    </p:set>
                                    <p:animEffect transition="in" filter="fade">
                                      <p:cBhvr>
                                        <p:cTn id="82" dur="600"/>
                                        <p:tgtEl>
                                          <p:spTgt spid="519"/>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522"/>
                                        </p:tgtEl>
                                        <p:attrNameLst>
                                          <p:attrName>style.visibility</p:attrName>
                                        </p:attrNameLst>
                                      </p:cBhvr>
                                      <p:to>
                                        <p:strVal val="visible"/>
                                      </p:to>
                                    </p:set>
                                    <p:animEffect transition="in" filter="fade">
                                      <p:cBhvr>
                                        <p:cTn id="87" dur="500"/>
                                        <p:tgtEl>
                                          <p:spTgt spid="522"/>
                                        </p:tgtEl>
                                      </p:cBhvr>
                                    </p:animEffect>
                                  </p:childTnLst>
                                </p:cTn>
                              </p:par>
                              <p:par>
                                <p:cTn id="88" presetID="10" presetClass="entr" presetSubtype="0" fill="hold" nodeType="withEffect">
                                  <p:stCondLst>
                                    <p:cond delay="0"/>
                                  </p:stCondLst>
                                  <p:childTnLst>
                                    <p:set>
                                      <p:cBhvr>
                                        <p:cTn id="89" dur="1" fill="hold">
                                          <p:stCondLst>
                                            <p:cond delay="0"/>
                                          </p:stCondLst>
                                        </p:cTn>
                                        <p:tgtEl>
                                          <p:spTgt spid="520"/>
                                        </p:tgtEl>
                                        <p:attrNameLst>
                                          <p:attrName>style.visibility</p:attrName>
                                        </p:attrNameLst>
                                      </p:cBhvr>
                                      <p:to>
                                        <p:strVal val="visible"/>
                                      </p:to>
                                    </p:set>
                                    <p:animEffect transition="in" filter="fade">
                                      <p:cBhvr>
                                        <p:cTn id="90" dur="500"/>
                                        <p:tgtEl>
                                          <p:spTgt spid="520"/>
                                        </p:tgtEl>
                                      </p:cBhvr>
                                    </p:animEffect>
                                  </p:childTnLst>
                                </p:cTn>
                              </p:par>
                            </p:childTnLst>
                          </p:cTn>
                        </p:par>
                        <p:par>
                          <p:cTn id="91" fill="hold">
                            <p:stCondLst>
                              <p:cond delay="500"/>
                            </p:stCondLst>
                            <p:childTnLst>
                              <p:par>
                                <p:cTn id="92" presetID="10" presetClass="entr" presetSubtype="0" fill="hold" nodeType="afterEffect">
                                  <p:stCondLst>
                                    <p:cond delay="0"/>
                                  </p:stCondLst>
                                  <p:childTnLst>
                                    <p:set>
                                      <p:cBhvr>
                                        <p:cTn id="93" dur="1" fill="hold">
                                          <p:stCondLst>
                                            <p:cond delay="0"/>
                                          </p:stCondLst>
                                        </p:cTn>
                                        <p:tgtEl>
                                          <p:spTgt spid="541"/>
                                        </p:tgtEl>
                                        <p:attrNameLst>
                                          <p:attrName>style.visibility</p:attrName>
                                        </p:attrNameLst>
                                      </p:cBhvr>
                                      <p:to>
                                        <p:strVal val="visible"/>
                                      </p:to>
                                    </p:set>
                                    <p:animEffect transition="in" filter="fade">
                                      <p:cBhvr>
                                        <p:cTn id="94" dur="500"/>
                                        <p:tgtEl>
                                          <p:spTgt spid="541"/>
                                        </p:tgtEl>
                                      </p:cBhvr>
                                    </p:animEffect>
                                  </p:childTnLst>
                                </p:cTn>
                              </p:par>
                              <p:par>
                                <p:cTn id="95" presetID="10" presetClass="entr" presetSubtype="0" fill="hold" nodeType="withEffect">
                                  <p:stCondLst>
                                    <p:cond delay="0"/>
                                  </p:stCondLst>
                                  <p:childTnLst>
                                    <p:set>
                                      <p:cBhvr>
                                        <p:cTn id="96" dur="1" fill="hold">
                                          <p:stCondLst>
                                            <p:cond delay="0"/>
                                          </p:stCondLst>
                                        </p:cTn>
                                        <p:tgtEl>
                                          <p:spTgt spid="538"/>
                                        </p:tgtEl>
                                        <p:attrNameLst>
                                          <p:attrName>style.visibility</p:attrName>
                                        </p:attrNameLst>
                                      </p:cBhvr>
                                      <p:to>
                                        <p:strVal val="visible"/>
                                      </p:to>
                                    </p:set>
                                    <p:animEffect transition="in" filter="fade">
                                      <p:cBhvr>
                                        <p:cTn id="97" dur="500"/>
                                        <p:tgtEl>
                                          <p:spTgt spid="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grpSp>
        <p:nvGrpSpPr>
          <p:cNvPr id="551" name="Google Shape;551;p40"/>
          <p:cNvGrpSpPr/>
          <p:nvPr/>
        </p:nvGrpSpPr>
        <p:grpSpPr>
          <a:xfrm>
            <a:off x="287921" y="6410880"/>
            <a:ext cx="8532000" cy="374400"/>
            <a:chOff x="322211" y="6410880"/>
            <a:chExt cx="8532000" cy="374400"/>
          </a:xfrm>
        </p:grpSpPr>
        <p:sp>
          <p:nvSpPr>
            <p:cNvPr id="552" name="Google Shape;552;p40"/>
            <p:cNvSpPr/>
            <p:nvPr/>
          </p:nvSpPr>
          <p:spPr>
            <a:xfrm>
              <a:off x="322211" y="6410880"/>
              <a:ext cx="8532000" cy="374400"/>
            </a:xfrm>
            <a:prstGeom prst="rect">
              <a:avLst/>
            </a:prstGeom>
            <a:noFill/>
            <a:ln w="22225" cap="flat" cmpd="sng">
              <a:solidFill>
                <a:srgbClr val="005B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Noto Sans JP"/>
                <a:ea typeface="Noto Sans JP"/>
                <a:cs typeface="Noto Sans JP"/>
                <a:sym typeface="Noto Sans JP"/>
              </a:endParaRPr>
            </a:p>
          </p:txBody>
        </p:sp>
        <p:sp>
          <p:nvSpPr>
            <p:cNvPr id="553" name="Google Shape;553;p40"/>
            <p:cNvSpPr/>
            <p:nvPr/>
          </p:nvSpPr>
          <p:spPr>
            <a:xfrm>
              <a:off x="322212" y="6449705"/>
              <a:ext cx="8497741" cy="296751"/>
            </a:xfrm>
            <a:prstGeom prst="rect">
              <a:avLst/>
            </a:prstGeom>
            <a:solidFill>
              <a:srgbClr val="CCECFF">
                <a:alpha val="29019"/>
              </a:srgbClr>
            </a:solidFill>
            <a:ln w="9525" cap="flat" cmpd="sng">
              <a:solidFill>
                <a:srgbClr val="005BAD"/>
              </a:solidFill>
              <a:prstDash val="dash"/>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Noto Sans JP"/>
                <a:ea typeface="Noto Sans JP"/>
                <a:cs typeface="Noto Sans JP"/>
                <a:sym typeface="Noto Sans JP"/>
              </a:endParaRPr>
            </a:p>
          </p:txBody>
        </p:sp>
      </p:grpSp>
      <p:sp>
        <p:nvSpPr>
          <p:cNvPr id="554" name="Google Shape;554;p40"/>
          <p:cNvSpPr txBox="1"/>
          <p:nvPr/>
        </p:nvSpPr>
        <p:spPr>
          <a:xfrm>
            <a:off x="0" y="1049238"/>
            <a:ext cx="914400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ja" sz="2000" b="1" i="0" u="none" strike="noStrike" cap="none">
                <a:solidFill>
                  <a:srgbClr val="000000"/>
                </a:solidFill>
                <a:latin typeface="Noto Sans JP"/>
                <a:ea typeface="Noto Sans JP"/>
                <a:cs typeface="Noto Sans JP"/>
                <a:sym typeface="Noto Sans JP"/>
              </a:rPr>
              <a:t>納税の義務は憲法で定められています。</a:t>
            </a:r>
            <a:endParaRPr sz="1400" b="1" i="0" u="none" strike="noStrike" cap="none">
              <a:solidFill>
                <a:srgbClr val="000000"/>
              </a:solidFill>
              <a:latin typeface="Arial"/>
              <a:ea typeface="Arial"/>
              <a:cs typeface="Arial"/>
              <a:sym typeface="Arial"/>
            </a:endParaRPr>
          </a:p>
        </p:txBody>
      </p:sp>
      <p:sp>
        <p:nvSpPr>
          <p:cNvPr id="555" name="Google Shape;555;p40"/>
          <p:cNvSpPr txBox="1"/>
          <p:nvPr/>
        </p:nvSpPr>
        <p:spPr>
          <a:xfrm>
            <a:off x="762245" y="6473251"/>
            <a:ext cx="7171520"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ja" sz="1100" b="1" i="0" u="none" strike="noStrike" cap="none">
                <a:solidFill>
                  <a:srgbClr val="005BAD"/>
                </a:solidFill>
                <a:latin typeface="Noto Sans JP"/>
                <a:ea typeface="Noto Sans JP"/>
                <a:cs typeface="Noto Sans JP"/>
                <a:sym typeface="Noto Sans JP"/>
              </a:rPr>
              <a:t>調べてみよう ： 納税の義務</a:t>
            </a:r>
            <a:r>
              <a:rPr lang="ja" sz="1100" b="1" i="0" u="none" strike="noStrike" cap="none">
                <a:solidFill>
                  <a:schemeClr val="dk1"/>
                </a:solidFill>
                <a:latin typeface="Noto Sans JP"/>
                <a:ea typeface="Noto Sans JP"/>
                <a:cs typeface="Noto Sans JP"/>
                <a:sym typeface="Noto Sans JP"/>
              </a:rPr>
              <a:t>　</a:t>
            </a:r>
            <a:r>
              <a:rPr lang="ja" sz="1100" b="0" i="0" u="sng" strike="noStrike" cap="none">
                <a:solidFill>
                  <a:schemeClr val="hlink"/>
                </a:solidFill>
                <a:latin typeface="Arial"/>
                <a:ea typeface="Arial"/>
                <a:cs typeface="Arial"/>
                <a:sym typeface="Arial"/>
                <a:hlinkClick r:id="rId3"/>
              </a:rPr>
              <a:t>https://www.nta.go.jp/taxes/kids/hatten/page14.htm</a:t>
            </a:r>
            <a:endParaRPr sz="1100" b="0" i="0" u="none" strike="noStrike" cap="none">
              <a:solidFill>
                <a:schemeClr val="dk1"/>
              </a:solidFill>
              <a:latin typeface="Noto Sans JP"/>
              <a:ea typeface="Noto Sans JP"/>
              <a:cs typeface="Noto Sans JP"/>
              <a:sym typeface="Noto Sans JP"/>
            </a:endParaRPr>
          </a:p>
        </p:txBody>
      </p:sp>
      <p:sp>
        <p:nvSpPr>
          <p:cNvPr id="556" name="Google Shape;556;p40"/>
          <p:cNvSpPr txBox="1">
            <a:spLocks noGrp="1"/>
          </p:cNvSpPr>
          <p:nvPr>
            <p:ph type="sldNum" idx="12"/>
          </p:nvPr>
        </p:nvSpPr>
        <p:spPr>
          <a:xfrm>
            <a:off x="8769893" y="6443281"/>
            <a:ext cx="374107" cy="29842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200"/>
              <a:buNone/>
            </a:pPr>
            <a:fld id="{00000000-1234-1234-1234-123412341234}" type="slidenum">
              <a:rPr lang="en-US" altLang="ja"/>
              <a:t>9</a:t>
            </a:fld>
            <a:endParaRPr/>
          </a:p>
        </p:txBody>
      </p:sp>
      <p:grpSp>
        <p:nvGrpSpPr>
          <p:cNvPr id="557" name="Google Shape;557;p40"/>
          <p:cNvGrpSpPr/>
          <p:nvPr/>
        </p:nvGrpSpPr>
        <p:grpSpPr>
          <a:xfrm>
            <a:off x="323849" y="1511737"/>
            <a:ext cx="8506443" cy="647813"/>
            <a:chOff x="323849" y="1511737"/>
            <a:chExt cx="8506443" cy="647813"/>
          </a:xfrm>
        </p:grpSpPr>
        <p:sp>
          <p:nvSpPr>
            <p:cNvPr id="558" name="Google Shape;558;p40"/>
            <p:cNvSpPr/>
            <p:nvPr/>
          </p:nvSpPr>
          <p:spPr>
            <a:xfrm>
              <a:off x="323849" y="1511737"/>
              <a:ext cx="8506443" cy="639766"/>
            </a:xfrm>
            <a:prstGeom prst="rect">
              <a:avLst/>
            </a:prstGeom>
            <a:solidFill>
              <a:schemeClr val="lt1"/>
            </a:solidFill>
            <a:ln w="9525" cap="flat" cmpd="sng">
              <a:solidFill>
                <a:srgbClr val="005BA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Noto Sans JP"/>
                <a:ea typeface="Noto Sans JP"/>
                <a:cs typeface="Noto Sans JP"/>
                <a:sym typeface="Noto Sans JP"/>
              </a:endParaRPr>
            </a:p>
          </p:txBody>
        </p:sp>
        <p:sp>
          <p:nvSpPr>
            <p:cNvPr id="559" name="Google Shape;559;p40"/>
            <p:cNvSpPr/>
            <p:nvPr/>
          </p:nvSpPr>
          <p:spPr>
            <a:xfrm>
              <a:off x="323850" y="1519650"/>
              <a:ext cx="2019600" cy="639900"/>
            </a:xfrm>
            <a:prstGeom prst="rect">
              <a:avLst/>
            </a:prstGeom>
            <a:solidFill>
              <a:srgbClr val="005BAD"/>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1800"/>
                <a:buFont typeface="Noto Sans JP"/>
                <a:buNone/>
              </a:pPr>
              <a:r>
                <a:rPr lang="ja" sz="1800" b="1" i="0" u="none" strike="noStrike" cap="none">
                  <a:solidFill>
                    <a:schemeClr val="lt1"/>
                  </a:solidFill>
                  <a:latin typeface="Noto Sans JP"/>
                  <a:ea typeface="Noto Sans JP"/>
                  <a:cs typeface="Noto Sans JP"/>
                  <a:sym typeface="Noto Sans JP"/>
                </a:rPr>
                <a:t>日本国憲法</a:t>
              </a:r>
              <a:endParaRPr sz="1800" b="1" i="0" u="none" strike="noStrike" cap="none">
                <a:solidFill>
                  <a:schemeClr val="lt1"/>
                </a:solidFill>
                <a:latin typeface="Noto Sans JP"/>
                <a:ea typeface="Noto Sans JP"/>
                <a:cs typeface="Noto Sans JP"/>
                <a:sym typeface="Noto Sans JP"/>
              </a:endParaRPr>
            </a:p>
            <a:p>
              <a:pPr marL="0" marR="0" lvl="0" indent="0" algn="ctr" rtl="0">
                <a:lnSpc>
                  <a:spcPct val="90000"/>
                </a:lnSpc>
                <a:spcBef>
                  <a:spcPts val="0"/>
                </a:spcBef>
                <a:spcAft>
                  <a:spcPts val="0"/>
                </a:spcAft>
                <a:buClr>
                  <a:schemeClr val="lt1"/>
                </a:buClr>
                <a:buSzPts val="1600"/>
                <a:buFont typeface="Noto Sans JP"/>
                <a:buNone/>
              </a:pPr>
              <a:r>
                <a:rPr lang="ja" sz="1600" b="1" i="0" u="none" strike="noStrike" cap="none">
                  <a:solidFill>
                    <a:schemeClr val="lt1"/>
                  </a:solidFill>
                  <a:latin typeface="Noto Sans JP"/>
                  <a:ea typeface="Noto Sans JP"/>
                  <a:cs typeface="Noto Sans JP"/>
                  <a:sym typeface="Noto Sans JP"/>
                </a:rPr>
                <a:t>第</a:t>
              </a:r>
              <a:r>
                <a:rPr lang="ja" sz="1800" b="1" i="0" u="none" strike="noStrike" cap="none">
                  <a:solidFill>
                    <a:schemeClr val="lt1"/>
                  </a:solidFill>
                  <a:latin typeface="Noto Sans JP"/>
                  <a:ea typeface="Noto Sans JP"/>
                  <a:cs typeface="Noto Sans JP"/>
                  <a:sym typeface="Noto Sans JP"/>
                </a:rPr>
                <a:t>30</a:t>
              </a:r>
              <a:r>
                <a:rPr lang="ja" sz="1600" b="1" i="0" u="none" strike="noStrike" cap="none">
                  <a:solidFill>
                    <a:schemeClr val="lt1"/>
                  </a:solidFill>
                  <a:latin typeface="Noto Sans JP"/>
                  <a:ea typeface="Noto Sans JP"/>
                  <a:cs typeface="Noto Sans JP"/>
                  <a:sym typeface="Noto Sans JP"/>
                </a:rPr>
                <a:t>条</a:t>
              </a:r>
              <a:endParaRPr sz="1800" b="1" i="0" u="none" strike="noStrike" cap="none">
                <a:solidFill>
                  <a:schemeClr val="lt1"/>
                </a:solidFill>
                <a:latin typeface="Noto Sans JP"/>
                <a:ea typeface="Noto Sans JP"/>
                <a:cs typeface="Noto Sans JP"/>
                <a:sym typeface="Noto Sans JP"/>
              </a:endParaRPr>
            </a:p>
          </p:txBody>
        </p:sp>
      </p:grpSp>
      <p:sp>
        <p:nvSpPr>
          <p:cNvPr id="560" name="Google Shape;560;p40"/>
          <p:cNvSpPr/>
          <p:nvPr/>
        </p:nvSpPr>
        <p:spPr>
          <a:xfrm>
            <a:off x="2413763" y="1647164"/>
            <a:ext cx="6519734" cy="3847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ja" sz="1900" b="1" i="0" u="none" strike="noStrike" cap="none">
                <a:solidFill>
                  <a:srgbClr val="005BAD"/>
                </a:solidFill>
                <a:latin typeface="Noto Sans JP"/>
                <a:ea typeface="Noto Sans JP"/>
                <a:cs typeface="Noto Sans JP"/>
                <a:sym typeface="Noto Sans JP"/>
              </a:rPr>
              <a:t>国民は、法律の定めるところにより、納税の義務を負ふ。</a:t>
            </a:r>
            <a:endParaRPr sz="1400" b="1" i="0" u="none" strike="noStrike" cap="none">
              <a:solidFill>
                <a:srgbClr val="000000"/>
              </a:solidFill>
              <a:latin typeface="Arial"/>
              <a:ea typeface="Arial"/>
              <a:cs typeface="Arial"/>
              <a:sym typeface="Arial"/>
            </a:endParaRPr>
          </a:p>
        </p:txBody>
      </p:sp>
      <p:sp>
        <p:nvSpPr>
          <p:cNvPr id="561" name="Google Shape;561;p40"/>
          <p:cNvSpPr txBox="1"/>
          <p:nvPr/>
        </p:nvSpPr>
        <p:spPr>
          <a:xfrm>
            <a:off x="240030" y="134966"/>
            <a:ext cx="8771002"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500"/>
              <a:buFont typeface="Arial"/>
              <a:buNone/>
            </a:pPr>
            <a:r>
              <a:rPr lang="ja" sz="2500" b="1" i="0" u="none" strike="noStrike" cap="none">
                <a:solidFill>
                  <a:srgbClr val="005BAD"/>
                </a:solidFill>
                <a:latin typeface="Noto Sans JP"/>
                <a:ea typeface="Noto Sans JP"/>
                <a:cs typeface="Noto Sans JP"/>
                <a:sym typeface="Noto Sans JP"/>
              </a:rPr>
              <a:t>２</a:t>
            </a:r>
            <a:r>
              <a:rPr lang="ja" sz="2200" b="1" i="0" u="none" strike="noStrike" cap="none">
                <a:solidFill>
                  <a:srgbClr val="005BAD"/>
                </a:solidFill>
                <a:latin typeface="Noto Sans JP"/>
                <a:ea typeface="Noto Sans JP"/>
                <a:cs typeface="Noto Sans JP"/>
                <a:sym typeface="Noto Sans JP"/>
              </a:rPr>
              <a:t>. </a:t>
            </a:r>
            <a:r>
              <a:rPr lang="ja" sz="2200" b="1" i="0" u="none" strike="noStrike" cap="none">
                <a:solidFill>
                  <a:schemeClr val="dk1"/>
                </a:solidFill>
                <a:latin typeface="Noto Sans JP"/>
                <a:ea typeface="Noto Sans JP"/>
                <a:cs typeface="Noto Sans JP"/>
                <a:sym typeface="Noto Sans JP"/>
              </a:rPr>
              <a:t>納税の義務と公平な税金</a:t>
            </a:r>
            <a:endParaRPr sz="1400" b="0" i="0" u="none" strike="noStrike" cap="none">
              <a:solidFill>
                <a:srgbClr val="000000"/>
              </a:solidFill>
              <a:latin typeface="Arial"/>
              <a:ea typeface="Arial"/>
              <a:cs typeface="Arial"/>
              <a:sym typeface="Arial"/>
            </a:endParaRPr>
          </a:p>
        </p:txBody>
      </p:sp>
      <p:pic>
        <p:nvPicPr>
          <p:cNvPr id="562" name="Google Shape;562;p40"/>
          <p:cNvPicPr preferRelativeResize="0"/>
          <p:nvPr/>
        </p:nvPicPr>
        <p:blipFill rotWithShape="1">
          <a:blip r:embed="rId4">
            <a:alphaModFix/>
          </a:blip>
          <a:srcRect t="-1354"/>
          <a:stretch/>
        </p:blipFill>
        <p:spPr>
          <a:xfrm>
            <a:off x="7053799" y="2633382"/>
            <a:ext cx="1522642" cy="1652220"/>
          </a:xfrm>
          <a:prstGeom prst="rect">
            <a:avLst/>
          </a:prstGeom>
          <a:noFill/>
          <a:ln>
            <a:noFill/>
          </a:ln>
        </p:spPr>
      </p:pic>
      <p:sp>
        <p:nvSpPr>
          <p:cNvPr id="563" name="Google Shape;563;p40"/>
          <p:cNvSpPr/>
          <p:nvPr/>
        </p:nvSpPr>
        <p:spPr>
          <a:xfrm>
            <a:off x="4152738" y="5470644"/>
            <a:ext cx="4858294" cy="639766"/>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 sz="1800" b="1" i="0" u="none" strike="noStrike" cap="none">
                <a:solidFill>
                  <a:srgbClr val="005BAD"/>
                </a:solidFill>
                <a:latin typeface="Noto Sans JP"/>
                <a:ea typeface="Noto Sans JP"/>
                <a:cs typeface="Noto Sans JP"/>
                <a:sym typeface="Noto Sans JP"/>
              </a:rPr>
              <a:t>⇒ワークに取り組んで考えてみよう！</a:t>
            </a:r>
            <a:endParaRPr sz="1400" b="1" i="0" u="none" strike="noStrike" cap="none">
              <a:solidFill>
                <a:srgbClr val="000000"/>
              </a:solidFill>
              <a:latin typeface="Arial"/>
              <a:ea typeface="Arial"/>
              <a:cs typeface="Arial"/>
              <a:sym typeface="Arial"/>
            </a:endParaRPr>
          </a:p>
        </p:txBody>
      </p:sp>
      <p:pic>
        <p:nvPicPr>
          <p:cNvPr id="564" name="Google Shape;564;p40" descr="挿絵 が含まれている画像&#10;&#10;自動的に生成された説明"/>
          <p:cNvPicPr preferRelativeResize="0"/>
          <p:nvPr/>
        </p:nvPicPr>
        <p:blipFill rotWithShape="1">
          <a:blip r:embed="rId5">
            <a:alphaModFix/>
          </a:blip>
          <a:srcRect/>
          <a:stretch/>
        </p:blipFill>
        <p:spPr>
          <a:xfrm>
            <a:off x="818081" y="4306503"/>
            <a:ext cx="1824426" cy="1184508"/>
          </a:xfrm>
          <a:prstGeom prst="rect">
            <a:avLst/>
          </a:prstGeom>
          <a:noFill/>
          <a:ln>
            <a:noFill/>
          </a:ln>
        </p:spPr>
      </p:pic>
      <p:grpSp>
        <p:nvGrpSpPr>
          <p:cNvPr id="565" name="Google Shape;565;p40"/>
          <p:cNvGrpSpPr/>
          <p:nvPr/>
        </p:nvGrpSpPr>
        <p:grpSpPr>
          <a:xfrm>
            <a:off x="818081" y="2655421"/>
            <a:ext cx="6052981" cy="1423960"/>
            <a:chOff x="818081" y="2552178"/>
            <a:chExt cx="6052981" cy="1423960"/>
          </a:xfrm>
        </p:grpSpPr>
        <p:sp>
          <p:nvSpPr>
            <p:cNvPr id="566" name="Google Shape;566;p40"/>
            <p:cNvSpPr/>
            <p:nvPr/>
          </p:nvSpPr>
          <p:spPr>
            <a:xfrm>
              <a:off x="818081" y="2552178"/>
              <a:ext cx="6052981" cy="1034979"/>
            </a:xfrm>
            <a:prstGeom prst="roundRect">
              <a:avLst>
                <a:gd name="adj" fmla="val 9305"/>
              </a:avLst>
            </a:prstGeom>
            <a:solidFill>
              <a:srgbClr val="CEEC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ja" sz="1900" b="1" i="0" u="none" strike="noStrike" cap="none">
                  <a:solidFill>
                    <a:schemeClr val="dk1"/>
                  </a:solidFill>
                  <a:latin typeface="Noto Sans JP"/>
                  <a:ea typeface="Noto Sans JP"/>
                  <a:cs typeface="Noto Sans JP"/>
                  <a:sym typeface="Noto Sans JP"/>
                </a:rPr>
                <a:t>納税の義務を果たしてもらうためには、</a:t>
              </a:r>
              <a:endParaRPr sz="1900" b="1" i="0" u="none" strike="noStrike" cap="none">
                <a:solidFill>
                  <a:schemeClr val="dk1"/>
                </a:solidFill>
                <a:latin typeface="Noto Sans JP"/>
                <a:ea typeface="Noto Sans JP"/>
                <a:cs typeface="Noto Sans JP"/>
                <a:sym typeface="Noto Sans JP"/>
              </a:endParaRPr>
            </a:p>
            <a:p>
              <a:pPr marL="0" marR="0" lvl="0" indent="0" algn="ctr" rtl="0">
                <a:lnSpc>
                  <a:spcPct val="100000"/>
                </a:lnSpc>
                <a:spcBef>
                  <a:spcPts val="500"/>
                </a:spcBef>
                <a:spcAft>
                  <a:spcPts val="0"/>
                </a:spcAft>
                <a:buClr>
                  <a:srgbClr val="000000"/>
                </a:buClr>
                <a:buSzPts val="1900"/>
                <a:buFont typeface="Arial"/>
                <a:buNone/>
              </a:pPr>
              <a:r>
                <a:rPr lang="ja" sz="1900" b="1" i="0" u="none" strike="noStrike" cap="none">
                  <a:solidFill>
                    <a:schemeClr val="dk1"/>
                  </a:solidFill>
                  <a:latin typeface="Noto Sans JP"/>
                  <a:ea typeface="Noto Sans JP"/>
                  <a:cs typeface="Noto Sans JP"/>
                  <a:sym typeface="Noto Sans JP"/>
                </a:rPr>
                <a:t>国民の</a:t>
              </a:r>
              <a:r>
                <a:rPr lang="ja" sz="2300" b="1" i="0" u="none" strike="noStrike" cap="none">
                  <a:solidFill>
                    <a:srgbClr val="005BAD"/>
                  </a:solidFill>
                  <a:latin typeface="Noto Sans JP"/>
                  <a:ea typeface="Noto Sans JP"/>
                  <a:cs typeface="Noto Sans JP"/>
                  <a:sym typeface="Noto Sans JP"/>
                </a:rPr>
                <a:t>公平感（納得感）</a:t>
              </a:r>
              <a:r>
                <a:rPr lang="ja" sz="1900" b="1" i="0" u="none" strike="noStrike" cap="none">
                  <a:solidFill>
                    <a:schemeClr val="dk1"/>
                  </a:solidFill>
                  <a:latin typeface="Noto Sans JP"/>
                  <a:ea typeface="Noto Sans JP"/>
                  <a:cs typeface="Noto Sans JP"/>
                  <a:sym typeface="Noto Sans JP"/>
                </a:rPr>
                <a:t>が必要です。</a:t>
              </a:r>
              <a:endParaRPr sz="1400" b="1" i="0" u="none" strike="noStrike" cap="none">
                <a:solidFill>
                  <a:srgbClr val="000000"/>
                </a:solidFill>
                <a:latin typeface="Arial"/>
                <a:ea typeface="Arial"/>
                <a:cs typeface="Arial"/>
                <a:sym typeface="Arial"/>
              </a:endParaRPr>
            </a:p>
          </p:txBody>
        </p:sp>
        <p:sp>
          <p:nvSpPr>
            <p:cNvPr id="567" name="Google Shape;567;p40"/>
            <p:cNvSpPr/>
            <p:nvPr/>
          </p:nvSpPr>
          <p:spPr>
            <a:xfrm>
              <a:off x="5939793" y="3433527"/>
              <a:ext cx="693337" cy="542611"/>
            </a:xfrm>
            <a:custGeom>
              <a:avLst/>
              <a:gdLst/>
              <a:ahLst/>
              <a:cxnLst/>
              <a:rect l="l" t="t" r="r" b="b"/>
              <a:pathLst>
                <a:path w="693337" h="542611" extrusionOk="0">
                  <a:moveTo>
                    <a:pt x="0" y="145701"/>
                  </a:moveTo>
                  <a:lnTo>
                    <a:pt x="0" y="145701"/>
                  </a:lnTo>
                  <a:lnTo>
                    <a:pt x="693337" y="542611"/>
                  </a:lnTo>
                  <a:lnTo>
                    <a:pt x="567732" y="0"/>
                  </a:lnTo>
                  <a:lnTo>
                    <a:pt x="0" y="145701"/>
                  </a:lnTo>
                  <a:close/>
                </a:path>
              </a:pathLst>
            </a:custGeom>
            <a:solidFill>
              <a:srgbClr val="CEEC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Noto Sans JP"/>
                <a:ea typeface="Noto Sans JP"/>
                <a:cs typeface="Noto Sans JP"/>
                <a:sym typeface="Noto Sans JP"/>
              </a:endParaRPr>
            </a:p>
          </p:txBody>
        </p:sp>
      </p:grpSp>
      <p:grpSp>
        <p:nvGrpSpPr>
          <p:cNvPr id="568" name="Google Shape;568;p40"/>
          <p:cNvGrpSpPr/>
          <p:nvPr/>
        </p:nvGrpSpPr>
        <p:grpSpPr>
          <a:xfrm>
            <a:off x="2842617" y="4519039"/>
            <a:ext cx="4676479" cy="851784"/>
            <a:chOff x="2575220" y="4314812"/>
            <a:chExt cx="4676479" cy="851784"/>
          </a:xfrm>
        </p:grpSpPr>
        <p:sp>
          <p:nvSpPr>
            <p:cNvPr id="569" name="Google Shape;569;p40"/>
            <p:cNvSpPr/>
            <p:nvPr/>
          </p:nvSpPr>
          <p:spPr>
            <a:xfrm>
              <a:off x="2575220" y="4314812"/>
              <a:ext cx="4676479" cy="618347"/>
            </a:xfrm>
            <a:prstGeom prst="roundRect">
              <a:avLst>
                <a:gd name="adj" fmla="val 16667"/>
              </a:avLst>
            </a:prstGeom>
            <a:solidFill>
              <a:srgbClr val="CEEC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ja" sz="1900" b="1" i="0" u="none" strike="noStrike" cap="none">
                  <a:solidFill>
                    <a:schemeClr val="dk1"/>
                  </a:solidFill>
                  <a:latin typeface="Noto Sans JP"/>
                  <a:ea typeface="Noto Sans JP"/>
                  <a:cs typeface="Noto Sans JP"/>
                  <a:sym typeface="Noto Sans JP"/>
                </a:rPr>
                <a:t>公平感とは？？</a:t>
              </a:r>
              <a:endParaRPr sz="1900" b="1" i="0" u="none" strike="noStrike" cap="none">
                <a:solidFill>
                  <a:schemeClr val="dk1"/>
                </a:solidFill>
                <a:latin typeface="Noto Sans JP"/>
                <a:ea typeface="Noto Sans JP"/>
                <a:cs typeface="Noto Sans JP"/>
                <a:sym typeface="Noto Sans JP"/>
              </a:endParaRPr>
            </a:p>
          </p:txBody>
        </p:sp>
        <p:sp>
          <p:nvSpPr>
            <p:cNvPr id="570" name="Google Shape;570;p40"/>
            <p:cNvSpPr/>
            <p:nvPr/>
          </p:nvSpPr>
          <p:spPr>
            <a:xfrm flipH="1">
              <a:off x="2705985" y="4623985"/>
              <a:ext cx="693337" cy="542611"/>
            </a:xfrm>
            <a:custGeom>
              <a:avLst/>
              <a:gdLst/>
              <a:ahLst/>
              <a:cxnLst/>
              <a:rect l="l" t="t" r="r" b="b"/>
              <a:pathLst>
                <a:path w="693337" h="542611" extrusionOk="0">
                  <a:moveTo>
                    <a:pt x="0" y="145701"/>
                  </a:moveTo>
                  <a:lnTo>
                    <a:pt x="0" y="145701"/>
                  </a:lnTo>
                  <a:lnTo>
                    <a:pt x="693337" y="542611"/>
                  </a:lnTo>
                  <a:lnTo>
                    <a:pt x="567732" y="0"/>
                  </a:lnTo>
                  <a:lnTo>
                    <a:pt x="0" y="145701"/>
                  </a:lnTo>
                  <a:close/>
                </a:path>
              </a:pathLst>
            </a:custGeom>
            <a:solidFill>
              <a:srgbClr val="CEEC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Noto Sans JP"/>
                <a:ea typeface="Noto Sans JP"/>
                <a:cs typeface="Noto Sans JP"/>
                <a:sym typeface="Noto Sans JP"/>
              </a:endParaRPr>
            </a:p>
          </p:txBody>
        </p:sp>
      </p:grpSp>
      <p:grpSp>
        <p:nvGrpSpPr>
          <p:cNvPr id="571" name="Google Shape;571;p40"/>
          <p:cNvGrpSpPr/>
          <p:nvPr/>
        </p:nvGrpSpPr>
        <p:grpSpPr>
          <a:xfrm>
            <a:off x="-29057" y="6108719"/>
            <a:ext cx="832606" cy="749280"/>
            <a:chOff x="-35154" y="5996310"/>
            <a:chExt cx="945432" cy="850815"/>
          </a:xfrm>
        </p:grpSpPr>
        <p:sp>
          <p:nvSpPr>
            <p:cNvPr id="572" name="Google Shape;572;p40"/>
            <p:cNvSpPr/>
            <p:nvPr/>
          </p:nvSpPr>
          <p:spPr>
            <a:xfrm rot="5400000">
              <a:off x="29731" y="6013480"/>
              <a:ext cx="803912" cy="863377"/>
            </a:xfrm>
            <a:custGeom>
              <a:avLst/>
              <a:gdLst/>
              <a:ahLst/>
              <a:cxnLst/>
              <a:rect l="l" t="t" r="r" b="b"/>
              <a:pathLst>
                <a:path w="803912" h="863377" extrusionOk="0">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73" name="Google Shape;573;p40"/>
            <p:cNvSpPr/>
            <p:nvPr/>
          </p:nvSpPr>
          <p:spPr>
            <a:xfrm rot="5400000">
              <a:off x="29731" y="5966578"/>
              <a:ext cx="850815" cy="910278"/>
            </a:xfrm>
            <a:custGeom>
              <a:avLst/>
              <a:gdLst/>
              <a:ahLst/>
              <a:cxnLst/>
              <a:rect l="l" t="t" r="r" b="b"/>
              <a:pathLst>
                <a:path w="850815" h="910278" extrusionOk="0">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74" name="Google Shape;574;p40"/>
            <p:cNvSpPr txBox="1"/>
            <p:nvPr/>
          </p:nvSpPr>
          <p:spPr>
            <a:xfrm>
              <a:off x="-35154" y="6181034"/>
              <a:ext cx="825671" cy="5847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350"/>
                <a:buFont typeface="Arial"/>
                <a:buNone/>
              </a:pPr>
              <a:r>
                <a:rPr lang="ja" sz="1350" b="1" i="0" u="none" strike="noStrike" cap="none">
                  <a:solidFill>
                    <a:srgbClr val="005BAD"/>
                  </a:solidFill>
                  <a:latin typeface="Noto Sans JP"/>
                  <a:ea typeface="Noto Sans JP"/>
                  <a:cs typeface="Noto Sans JP"/>
                  <a:sym typeface="Noto Sans JP"/>
                </a:rPr>
                <a:t>もっと</a:t>
              </a:r>
              <a:endParaRPr sz="1350" b="1" i="0" u="none" strike="noStrike" cap="none">
                <a:solidFill>
                  <a:srgbClr val="005BAD"/>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1350"/>
                <a:buFont typeface="Arial"/>
                <a:buNone/>
              </a:pPr>
              <a:r>
                <a:rPr lang="ja" sz="1350" b="1" i="0" u="none" strike="noStrike" cap="none">
                  <a:solidFill>
                    <a:srgbClr val="005BAD"/>
                  </a:solidFill>
                  <a:latin typeface="Noto Sans JP"/>
                  <a:ea typeface="Noto Sans JP"/>
                  <a:cs typeface="Noto Sans JP"/>
                  <a:sym typeface="Noto Sans JP"/>
                </a:rPr>
                <a:t>詳しく</a:t>
              </a:r>
              <a:endParaRPr sz="1350" b="1" i="0" u="none" strike="noStrike" cap="none">
                <a:solidFill>
                  <a:srgbClr val="005BAD"/>
                </a:solidFill>
                <a:latin typeface="Noto Sans JP"/>
                <a:ea typeface="Noto Sans JP"/>
                <a:cs typeface="Noto Sans JP"/>
                <a:sym typeface="Noto Sans JP"/>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4"/>
                                        </p:tgtEl>
                                        <p:attrNameLst>
                                          <p:attrName>style.visibility</p:attrName>
                                        </p:attrNameLst>
                                      </p:cBhvr>
                                      <p:to>
                                        <p:strVal val="visible"/>
                                      </p:to>
                                    </p:set>
                                    <p:animEffect transition="in" filter="fade">
                                      <p:cBhvr>
                                        <p:cTn id="7" dur="500"/>
                                        <p:tgtEl>
                                          <p:spTgt spid="5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7"/>
                                        </p:tgtEl>
                                        <p:attrNameLst>
                                          <p:attrName>style.visibility</p:attrName>
                                        </p:attrNameLst>
                                      </p:cBhvr>
                                      <p:to>
                                        <p:strVal val="visible"/>
                                      </p:to>
                                    </p:set>
                                    <p:animEffect transition="in" filter="fade">
                                      <p:cBhvr>
                                        <p:cTn id="12" dur="600"/>
                                        <p:tgtEl>
                                          <p:spTgt spid="557"/>
                                        </p:tgtEl>
                                      </p:cBhvr>
                                    </p:animEffect>
                                  </p:childTnLst>
                                </p:cTn>
                              </p:par>
                            </p:childTnLst>
                          </p:cTn>
                        </p:par>
                        <p:par>
                          <p:cTn id="13" fill="hold">
                            <p:stCondLst>
                              <p:cond delay="600"/>
                            </p:stCondLst>
                            <p:childTnLst>
                              <p:par>
                                <p:cTn id="14" presetID="10" presetClass="entr" presetSubtype="0" fill="hold" nodeType="afterEffect">
                                  <p:stCondLst>
                                    <p:cond delay="0"/>
                                  </p:stCondLst>
                                  <p:childTnLst>
                                    <p:set>
                                      <p:cBhvr>
                                        <p:cTn id="15" dur="1" fill="hold">
                                          <p:stCondLst>
                                            <p:cond delay="0"/>
                                          </p:stCondLst>
                                        </p:cTn>
                                        <p:tgtEl>
                                          <p:spTgt spid="560"/>
                                        </p:tgtEl>
                                        <p:attrNameLst>
                                          <p:attrName>style.visibility</p:attrName>
                                        </p:attrNameLst>
                                      </p:cBhvr>
                                      <p:to>
                                        <p:strVal val="visible"/>
                                      </p:to>
                                    </p:set>
                                    <p:animEffect transition="in" filter="fade">
                                      <p:cBhvr>
                                        <p:cTn id="16" dur="600"/>
                                        <p:tgtEl>
                                          <p:spTgt spid="56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62"/>
                                        </p:tgtEl>
                                        <p:attrNameLst>
                                          <p:attrName>style.visibility</p:attrName>
                                        </p:attrNameLst>
                                      </p:cBhvr>
                                      <p:to>
                                        <p:strVal val="visible"/>
                                      </p:to>
                                    </p:set>
                                    <p:animEffect transition="in" filter="fade">
                                      <p:cBhvr>
                                        <p:cTn id="21" dur="600"/>
                                        <p:tgtEl>
                                          <p:spTgt spid="562"/>
                                        </p:tgtEl>
                                      </p:cBhvr>
                                    </p:animEffect>
                                  </p:childTnLst>
                                </p:cTn>
                              </p:par>
                            </p:childTnLst>
                          </p:cTn>
                        </p:par>
                        <p:par>
                          <p:cTn id="22" fill="hold">
                            <p:stCondLst>
                              <p:cond delay="600"/>
                            </p:stCondLst>
                            <p:childTnLst>
                              <p:par>
                                <p:cTn id="23" presetID="10" presetClass="entr" presetSubtype="0" fill="hold" nodeType="afterEffect">
                                  <p:stCondLst>
                                    <p:cond delay="0"/>
                                  </p:stCondLst>
                                  <p:childTnLst>
                                    <p:set>
                                      <p:cBhvr>
                                        <p:cTn id="24" dur="1" fill="hold">
                                          <p:stCondLst>
                                            <p:cond delay="0"/>
                                          </p:stCondLst>
                                        </p:cTn>
                                        <p:tgtEl>
                                          <p:spTgt spid="565"/>
                                        </p:tgtEl>
                                        <p:attrNameLst>
                                          <p:attrName>style.visibility</p:attrName>
                                        </p:attrNameLst>
                                      </p:cBhvr>
                                      <p:to>
                                        <p:strVal val="visible"/>
                                      </p:to>
                                    </p:set>
                                    <p:animEffect transition="in" filter="fade">
                                      <p:cBhvr>
                                        <p:cTn id="25" dur="600"/>
                                        <p:tgtEl>
                                          <p:spTgt spid="56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64"/>
                                        </p:tgtEl>
                                        <p:attrNameLst>
                                          <p:attrName>style.visibility</p:attrName>
                                        </p:attrNameLst>
                                      </p:cBhvr>
                                      <p:to>
                                        <p:strVal val="visible"/>
                                      </p:to>
                                    </p:set>
                                    <p:animEffect transition="in" filter="fade">
                                      <p:cBhvr>
                                        <p:cTn id="30" dur="600"/>
                                        <p:tgtEl>
                                          <p:spTgt spid="564"/>
                                        </p:tgtEl>
                                      </p:cBhvr>
                                    </p:animEffect>
                                  </p:childTnLst>
                                </p:cTn>
                              </p:par>
                            </p:childTnLst>
                          </p:cTn>
                        </p:par>
                        <p:par>
                          <p:cTn id="31" fill="hold">
                            <p:stCondLst>
                              <p:cond delay="600"/>
                            </p:stCondLst>
                            <p:childTnLst>
                              <p:par>
                                <p:cTn id="32" presetID="10" presetClass="entr" presetSubtype="0" fill="hold" nodeType="afterEffect">
                                  <p:stCondLst>
                                    <p:cond delay="0"/>
                                  </p:stCondLst>
                                  <p:childTnLst>
                                    <p:set>
                                      <p:cBhvr>
                                        <p:cTn id="33" dur="1" fill="hold">
                                          <p:stCondLst>
                                            <p:cond delay="0"/>
                                          </p:stCondLst>
                                        </p:cTn>
                                        <p:tgtEl>
                                          <p:spTgt spid="568"/>
                                        </p:tgtEl>
                                        <p:attrNameLst>
                                          <p:attrName>style.visibility</p:attrName>
                                        </p:attrNameLst>
                                      </p:cBhvr>
                                      <p:to>
                                        <p:strVal val="visible"/>
                                      </p:to>
                                    </p:set>
                                    <p:animEffect transition="in" filter="fade">
                                      <p:cBhvr>
                                        <p:cTn id="34" dur="600"/>
                                        <p:tgtEl>
                                          <p:spTgt spid="56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63"/>
                                        </p:tgtEl>
                                        <p:attrNameLst>
                                          <p:attrName>style.visibility</p:attrName>
                                        </p:attrNameLst>
                                      </p:cBhvr>
                                      <p:to>
                                        <p:strVal val="visible"/>
                                      </p:to>
                                    </p:set>
                                    <p:animEffect transition="in" filter="fade">
                                      <p:cBhvr>
                                        <p:cTn id="39" dur="600"/>
                                        <p:tgtEl>
                                          <p:spTgt spid="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テーマ">
  <a:themeElements>
    <a:clrScheme name="Office テーマ">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テーマ">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テーマ">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3550</Words>
  <Application>Microsoft Office PowerPoint</Application>
  <PresentationFormat>画面に合わせる (4:3)</PresentationFormat>
  <Paragraphs>750</Paragraphs>
  <Slides>28</Slides>
  <Notes>28</Notes>
  <HiddenSlides>0</HiddenSlides>
  <MMClips>0</MMClips>
  <ScaleCrop>false</ScaleCrop>
  <HeadingPairs>
    <vt:vector size="6" baseType="variant">
      <vt:variant>
        <vt:lpstr>使用されているフォント</vt:lpstr>
      </vt:variant>
      <vt:variant>
        <vt:i4>5</vt:i4>
      </vt:variant>
      <vt:variant>
        <vt:lpstr>テーマ</vt:lpstr>
      </vt:variant>
      <vt:variant>
        <vt:i4>4</vt:i4>
      </vt:variant>
      <vt:variant>
        <vt:lpstr>スライド タイトル</vt:lpstr>
      </vt:variant>
      <vt:variant>
        <vt:i4>28</vt:i4>
      </vt:variant>
    </vt:vector>
  </HeadingPairs>
  <TitlesOfParts>
    <vt:vector size="37" baseType="lpstr">
      <vt:lpstr>Arial</vt:lpstr>
      <vt:lpstr>Times</vt:lpstr>
      <vt:lpstr>Noto Sans Symbols</vt:lpstr>
      <vt:lpstr>Noto Sans</vt:lpstr>
      <vt:lpstr>Noto Sans JP</vt:lpstr>
      <vt:lpstr>Office テーマ</vt:lpstr>
      <vt:lpstr>Office テーマ</vt:lpstr>
      <vt:lpstr>Office テーマ</vt:lpstr>
      <vt:lpstr>Simple Light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cp:lastModifiedBy>柘植 有加</cp:lastModifiedBy>
  <cp:revision>1</cp:revision>
  <dcterms:modified xsi:type="dcterms:W3CDTF">2025-04-11T02:40:40Z</dcterms:modified>
</cp:coreProperties>
</file>