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5" r:id="rId5"/>
    <p:sldMasterId id="2147483676" r:id="rId6"/>
    <p:sldMasterId id="2147483677" r:id="rId7"/>
    <p:sldMasterId id="2147483678"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Lst>
  <p:sldSz cy="6858000" cx="9144000"/>
  <p:notesSz cx="6858000" cy="9144000"/>
  <p:embeddedFontLst>
    <p:embeddedFont>
      <p:font typeface="Noto Sans"/>
      <p:regular r:id="rId38"/>
      <p:bold r:id="rId39"/>
      <p:italic r:id="rId40"/>
      <p:boldItalic r:id="rId41"/>
    </p:embeddedFont>
    <p:embeddedFont>
      <p:font typeface="Noto Sans JP"/>
      <p:regular r:id="rId42"/>
      <p:bold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352">
          <p15:clr>
            <a:srgbClr val="747775"/>
          </p15:clr>
        </p15:guide>
        <p15:guide id="2" pos="4836">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DFA3603-2D53-4060-AAAA-E6BE7BA92AC6}">
  <a:tblStyle styleId="{4DFA3603-2D53-4060-AAAA-E6BE7BA92AC6}"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352" orient="horz"/>
        <p:guide pos="4836"/>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otoSans-italic.fntdata"/><Relationship Id="rId20" Type="http://schemas.openxmlformats.org/officeDocument/2006/relationships/slide" Target="slides/slide11.xml"/><Relationship Id="rId42" Type="http://schemas.openxmlformats.org/officeDocument/2006/relationships/font" Target="fonts/NotoSansJP-regular.fntdata"/><Relationship Id="rId41" Type="http://schemas.openxmlformats.org/officeDocument/2006/relationships/font" Target="fonts/NotoSans-boldItalic.fntdata"/><Relationship Id="rId22" Type="http://schemas.openxmlformats.org/officeDocument/2006/relationships/slide" Target="slides/slide13.xml"/><Relationship Id="rId21" Type="http://schemas.openxmlformats.org/officeDocument/2006/relationships/slide" Target="slides/slide12.xml"/><Relationship Id="rId43" Type="http://schemas.openxmlformats.org/officeDocument/2006/relationships/font" Target="fonts/NotoSansJP-bold.fntdata"/><Relationship Id="rId24" Type="http://schemas.openxmlformats.org/officeDocument/2006/relationships/slide" Target="slides/slide15.xml"/><Relationship Id="rId23" Type="http://schemas.openxmlformats.org/officeDocument/2006/relationships/slide" Target="slides/slide14.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0.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11" Type="http://schemas.openxmlformats.org/officeDocument/2006/relationships/slide" Target="slides/slide2.xml"/><Relationship Id="rId33" Type="http://schemas.openxmlformats.org/officeDocument/2006/relationships/slide" Target="slides/slide24.xml"/><Relationship Id="rId10" Type="http://schemas.openxmlformats.org/officeDocument/2006/relationships/slide" Target="slides/slide1.xml"/><Relationship Id="rId32" Type="http://schemas.openxmlformats.org/officeDocument/2006/relationships/slide" Target="slides/slide23.xml"/><Relationship Id="rId13" Type="http://schemas.openxmlformats.org/officeDocument/2006/relationships/slide" Target="slides/slide4.xml"/><Relationship Id="rId35" Type="http://schemas.openxmlformats.org/officeDocument/2006/relationships/slide" Target="slides/slide26.xml"/><Relationship Id="rId12" Type="http://schemas.openxmlformats.org/officeDocument/2006/relationships/slide" Target="slides/slide3.xml"/><Relationship Id="rId34" Type="http://schemas.openxmlformats.org/officeDocument/2006/relationships/slide" Target="slides/slide25.xml"/><Relationship Id="rId15" Type="http://schemas.openxmlformats.org/officeDocument/2006/relationships/slide" Target="slides/slide6.xml"/><Relationship Id="rId37" Type="http://schemas.openxmlformats.org/officeDocument/2006/relationships/slide" Target="slides/slide28.xml"/><Relationship Id="rId14" Type="http://schemas.openxmlformats.org/officeDocument/2006/relationships/slide" Target="slides/slide5.xml"/><Relationship Id="rId36" Type="http://schemas.openxmlformats.org/officeDocument/2006/relationships/slide" Target="slides/slide27.xml"/><Relationship Id="rId17" Type="http://schemas.openxmlformats.org/officeDocument/2006/relationships/slide" Target="slides/slide8.xml"/><Relationship Id="rId39" Type="http://schemas.openxmlformats.org/officeDocument/2006/relationships/font" Target="fonts/NotoSans-bold.fntdata"/><Relationship Id="rId16" Type="http://schemas.openxmlformats.org/officeDocument/2006/relationships/slide" Target="slides/slide7.xml"/><Relationship Id="rId38" Type="http://schemas.openxmlformats.org/officeDocument/2006/relationships/font" Target="fonts/NotoSans-regular.fntdata"/><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40" name="Google Shape;240;p1: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10: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77" name="Google Shape;577;p10: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11: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87" name="Google Shape;587;p11: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12: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8" name="Google Shape;598;p12: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99" name="Google Shape;599;p12:notes"/>
          <p:cNvSpPr txBox="1"/>
          <p:nvPr>
            <p:ph idx="12" type="sldNum"/>
          </p:nvPr>
        </p:nvSpPr>
        <p:spPr>
          <a:xfrm>
            <a:off x="3884620" y="8685225"/>
            <a:ext cx="2971806"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13: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651" name="Google Shape;651;p13:notes"/>
          <p:cNvSpPr/>
          <p:nvPr>
            <p:ph idx="2" type="sldImg"/>
          </p:nvPr>
        </p:nvSpPr>
        <p:spPr>
          <a:xfrm>
            <a:off x="749969" y="550259"/>
            <a:ext cx="5560114" cy="379590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p13:notes"/>
          <p:cNvSpPr txBox="1"/>
          <p:nvPr>
            <p:ph idx="12" type="sldNum"/>
          </p:nvPr>
        </p:nvSpPr>
        <p:spPr>
          <a:xfrm>
            <a:off x="3994567" y="9617332"/>
            <a:ext cx="3054079" cy="50669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ja" sz="1100" u="none" cap="none" strike="noStrike">
                <a:solidFill>
                  <a:srgbClr val="000000"/>
                </a:solidFill>
                <a:latin typeface="Arial"/>
                <a:ea typeface="Arial"/>
                <a:cs typeface="Arial"/>
                <a:sym typeface="Arial"/>
              </a:rPr>
              <a:t>‹#›</a:t>
            </a:fld>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p14: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9" name="Google Shape;719;p14: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20" name="Google Shape;720;p14:notes"/>
          <p:cNvSpPr txBox="1"/>
          <p:nvPr>
            <p:ph idx="12" type="sldNum"/>
          </p:nvPr>
        </p:nvSpPr>
        <p:spPr>
          <a:xfrm>
            <a:off x="3884620" y="8685225"/>
            <a:ext cx="2971806"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15: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0" name="Google Shape;730;p15: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31" name="Google Shape;731;p15:notes"/>
          <p:cNvSpPr txBox="1"/>
          <p:nvPr>
            <p:ph idx="12" type="sldNum"/>
          </p:nvPr>
        </p:nvSpPr>
        <p:spPr>
          <a:xfrm>
            <a:off x="3884620" y="8685225"/>
            <a:ext cx="2971806"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16: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6" name="Google Shape;776;p16: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77" name="Google Shape;777;p16:notes"/>
          <p:cNvSpPr txBox="1"/>
          <p:nvPr>
            <p:ph idx="12" type="sldNum"/>
          </p:nvPr>
        </p:nvSpPr>
        <p:spPr>
          <a:xfrm>
            <a:off x="3884620" y="8685225"/>
            <a:ext cx="2971806"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17: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8" name="Google Shape;788;p17: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789" name="Google Shape;789;p17:notes"/>
          <p:cNvSpPr txBox="1"/>
          <p:nvPr>
            <p:ph idx="12" type="sldNum"/>
          </p:nvPr>
        </p:nvSpPr>
        <p:spPr>
          <a:xfrm>
            <a:off x="3884620" y="8685225"/>
            <a:ext cx="2971806"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6" name="Shape 856"/>
        <p:cNvGrpSpPr/>
        <p:nvPr/>
      </p:nvGrpSpPr>
      <p:grpSpPr>
        <a:xfrm>
          <a:off x="0" y="0"/>
          <a:ext cx="0" cy="0"/>
          <a:chOff x="0" y="0"/>
          <a:chExt cx="0" cy="0"/>
        </a:xfrm>
      </p:grpSpPr>
      <p:sp>
        <p:nvSpPr>
          <p:cNvPr id="857" name="Google Shape;857;p18:notes"/>
          <p:cNvSpPr/>
          <p:nvPr>
            <p:ph idx="2" type="sldImg"/>
          </p:nvPr>
        </p:nvSpPr>
        <p:spPr>
          <a:xfrm>
            <a:off x="1170210" y="1143186"/>
            <a:ext cx="45177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8" name="Google Shape;858;p18:notes"/>
          <p:cNvSpPr txBox="1"/>
          <p:nvPr>
            <p:ph idx="1" type="body"/>
          </p:nvPr>
        </p:nvSpPr>
        <p:spPr>
          <a:xfrm>
            <a:off x="685802" y="4400556"/>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59" name="Google Shape;859;p18:notes"/>
          <p:cNvSpPr txBox="1"/>
          <p:nvPr>
            <p:ph idx="12" type="sldNum"/>
          </p:nvPr>
        </p:nvSpPr>
        <p:spPr>
          <a:xfrm>
            <a:off x="3884620" y="8685225"/>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19:notes"/>
          <p:cNvSpPr/>
          <p:nvPr>
            <p:ph idx="2" type="sldImg"/>
          </p:nvPr>
        </p:nvSpPr>
        <p:spPr>
          <a:xfrm>
            <a:off x="1170210" y="1143186"/>
            <a:ext cx="45177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p19:notes"/>
          <p:cNvSpPr txBox="1"/>
          <p:nvPr>
            <p:ph idx="1" type="body"/>
          </p:nvPr>
        </p:nvSpPr>
        <p:spPr>
          <a:xfrm>
            <a:off x="685802" y="4400556"/>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71" name="Google Shape;871;p19:notes"/>
          <p:cNvSpPr txBox="1"/>
          <p:nvPr>
            <p:ph idx="12" type="sldNum"/>
          </p:nvPr>
        </p:nvSpPr>
        <p:spPr>
          <a:xfrm>
            <a:off x="3884620" y="8685225"/>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p2: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46" name="Google Shape;246;p2:notes"/>
          <p:cNvSpPr txBox="1"/>
          <p:nvPr>
            <p:ph idx="12" type="sldNum"/>
          </p:nvPr>
        </p:nvSpPr>
        <p:spPr>
          <a:xfrm>
            <a:off x="3884620" y="8685225"/>
            <a:ext cx="2971806"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20:notes"/>
          <p:cNvSpPr/>
          <p:nvPr>
            <p:ph idx="2" type="sldImg"/>
          </p:nvPr>
        </p:nvSpPr>
        <p:spPr>
          <a:xfrm>
            <a:off x="1170210" y="1143186"/>
            <a:ext cx="4517700" cy="3085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6" name="Google Shape;886;p20:notes"/>
          <p:cNvSpPr txBox="1"/>
          <p:nvPr>
            <p:ph idx="1" type="body"/>
          </p:nvPr>
        </p:nvSpPr>
        <p:spPr>
          <a:xfrm>
            <a:off x="685802" y="4400556"/>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887" name="Google Shape;887;p20:notes"/>
          <p:cNvSpPr txBox="1"/>
          <p:nvPr>
            <p:ph idx="12" type="sldNum"/>
          </p:nvPr>
        </p:nvSpPr>
        <p:spPr>
          <a:xfrm>
            <a:off x="3884620" y="8685225"/>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p21: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6" name="Google Shape;906;p21: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907" name="Google Shape;907;p21:notes"/>
          <p:cNvSpPr txBox="1"/>
          <p:nvPr>
            <p:ph idx="12" type="sldNum"/>
          </p:nvPr>
        </p:nvSpPr>
        <p:spPr>
          <a:xfrm>
            <a:off x="3884620" y="8685225"/>
            <a:ext cx="2971806"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p22:notes"/>
          <p:cNvSpPr/>
          <p:nvPr>
            <p:ph idx="2" type="sldImg"/>
          </p:nvPr>
        </p:nvSpPr>
        <p:spPr>
          <a:xfrm>
            <a:off x="1175566" y="1143550"/>
            <a:ext cx="45069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4" name="Google Shape;1034;p22:notes"/>
          <p:cNvSpPr txBox="1"/>
          <p:nvPr>
            <p:ph idx="1" type="body"/>
          </p:nvPr>
        </p:nvSpPr>
        <p:spPr>
          <a:xfrm>
            <a:off x="685801" y="4400556"/>
            <a:ext cx="5486400" cy="3600600"/>
          </a:xfrm>
          <a:prstGeom prst="rect">
            <a:avLst/>
          </a:prstGeom>
          <a:noFill/>
          <a:ln>
            <a:noFill/>
          </a:ln>
        </p:spPr>
        <p:txBody>
          <a:bodyPr anchorCtr="0" anchor="t" bIns="46050" lIns="92100" spcFirstLastPara="1" rIns="92100" wrap="square" tIns="46050">
            <a:noAutofit/>
          </a:bodyPr>
          <a:lstStyle/>
          <a:p>
            <a:pPr indent="0" lvl="0" marL="0" rtl="0" algn="l">
              <a:lnSpc>
                <a:spcPct val="100000"/>
              </a:lnSpc>
              <a:spcBef>
                <a:spcPts val="0"/>
              </a:spcBef>
              <a:spcAft>
                <a:spcPts val="0"/>
              </a:spcAft>
              <a:buSzPts val="1100"/>
              <a:buNone/>
            </a:pPr>
            <a:r>
              <a:t/>
            </a:r>
            <a:endParaRPr/>
          </a:p>
        </p:txBody>
      </p:sp>
      <p:sp>
        <p:nvSpPr>
          <p:cNvPr id="1035" name="Google Shape;1035;p22:notes"/>
          <p:cNvSpPr txBox="1"/>
          <p:nvPr>
            <p:ph idx="12" type="sldNum"/>
          </p:nvPr>
        </p:nvSpPr>
        <p:spPr>
          <a:xfrm>
            <a:off x="3884612" y="8685225"/>
            <a:ext cx="2971800" cy="458700"/>
          </a:xfrm>
          <a:prstGeom prst="rect">
            <a:avLst/>
          </a:prstGeom>
          <a:noFill/>
          <a:ln>
            <a:noFill/>
          </a:ln>
        </p:spPr>
        <p:txBody>
          <a:bodyPr anchorCtr="0" anchor="b" bIns="46050" lIns="92100" spcFirstLastPara="1" rIns="92100" wrap="square" tIns="460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p23:notes"/>
          <p:cNvSpPr/>
          <p:nvPr>
            <p:ph idx="2" type="sldImg"/>
          </p:nvPr>
        </p:nvSpPr>
        <p:spPr>
          <a:xfrm>
            <a:off x="1175566" y="1143550"/>
            <a:ext cx="45069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0" name="Google Shape;1180;p23:notes"/>
          <p:cNvSpPr txBox="1"/>
          <p:nvPr>
            <p:ph idx="1" type="body"/>
          </p:nvPr>
        </p:nvSpPr>
        <p:spPr>
          <a:xfrm>
            <a:off x="685801" y="4400556"/>
            <a:ext cx="5486400" cy="3600600"/>
          </a:xfrm>
          <a:prstGeom prst="rect">
            <a:avLst/>
          </a:prstGeom>
          <a:noFill/>
          <a:ln>
            <a:noFill/>
          </a:ln>
        </p:spPr>
        <p:txBody>
          <a:bodyPr anchorCtr="0" anchor="t" bIns="46050" lIns="92100" spcFirstLastPara="1" rIns="92100" wrap="square" tIns="46050">
            <a:noAutofit/>
          </a:bodyPr>
          <a:lstStyle/>
          <a:p>
            <a:pPr indent="0" lvl="0" marL="0" rtl="0" algn="l">
              <a:lnSpc>
                <a:spcPct val="100000"/>
              </a:lnSpc>
              <a:spcBef>
                <a:spcPts val="0"/>
              </a:spcBef>
              <a:spcAft>
                <a:spcPts val="0"/>
              </a:spcAft>
              <a:buSzPts val="1100"/>
              <a:buNone/>
            </a:pPr>
            <a:r>
              <a:t/>
            </a:r>
            <a:endParaRPr/>
          </a:p>
        </p:txBody>
      </p:sp>
      <p:sp>
        <p:nvSpPr>
          <p:cNvPr id="1181" name="Google Shape;1181;p23:notes"/>
          <p:cNvSpPr txBox="1"/>
          <p:nvPr>
            <p:ph idx="12" type="sldNum"/>
          </p:nvPr>
        </p:nvSpPr>
        <p:spPr>
          <a:xfrm>
            <a:off x="3884612" y="8685225"/>
            <a:ext cx="2971800" cy="458700"/>
          </a:xfrm>
          <a:prstGeom prst="rect">
            <a:avLst/>
          </a:prstGeom>
          <a:noFill/>
          <a:ln>
            <a:noFill/>
          </a:ln>
        </p:spPr>
        <p:txBody>
          <a:bodyPr anchorCtr="0" anchor="b" bIns="46050" lIns="92100" spcFirstLastPara="1" rIns="92100" wrap="square" tIns="460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p24:notes"/>
          <p:cNvSpPr/>
          <p:nvPr>
            <p:ph idx="2" type="sldImg"/>
          </p:nvPr>
        </p:nvSpPr>
        <p:spPr>
          <a:xfrm>
            <a:off x="1175566" y="1143550"/>
            <a:ext cx="45069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5" name="Google Shape;1285;p24:notes"/>
          <p:cNvSpPr txBox="1"/>
          <p:nvPr>
            <p:ph idx="1" type="body"/>
          </p:nvPr>
        </p:nvSpPr>
        <p:spPr>
          <a:xfrm>
            <a:off x="685801" y="4400556"/>
            <a:ext cx="5486400" cy="3600600"/>
          </a:xfrm>
          <a:prstGeom prst="rect">
            <a:avLst/>
          </a:prstGeom>
          <a:noFill/>
          <a:ln>
            <a:noFill/>
          </a:ln>
        </p:spPr>
        <p:txBody>
          <a:bodyPr anchorCtr="0" anchor="t" bIns="46050" lIns="92100" spcFirstLastPara="1" rIns="92100" wrap="square" tIns="46050">
            <a:noAutofit/>
          </a:bodyPr>
          <a:lstStyle/>
          <a:p>
            <a:pPr indent="0" lvl="0" marL="0" rtl="0" algn="l">
              <a:lnSpc>
                <a:spcPct val="100000"/>
              </a:lnSpc>
              <a:spcBef>
                <a:spcPts val="0"/>
              </a:spcBef>
              <a:spcAft>
                <a:spcPts val="0"/>
              </a:spcAft>
              <a:buSzPts val="1100"/>
              <a:buNone/>
            </a:pPr>
            <a:r>
              <a:t/>
            </a:r>
            <a:endParaRPr/>
          </a:p>
        </p:txBody>
      </p:sp>
      <p:sp>
        <p:nvSpPr>
          <p:cNvPr id="1286" name="Google Shape;1286;p24:notes"/>
          <p:cNvSpPr txBox="1"/>
          <p:nvPr>
            <p:ph idx="12" type="sldNum"/>
          </p:nvPr>
        </p:nvSpPr>
        <p:spPr>
          <a:xfrm>
            <a:off x="3884612" y="8685225"/>
            <a:ext cx="2971800" cy="458700"/>
          </a:xfrm>
          <a:prstGeom prst="rect">
            <a:avLst/>
          </a:prstGeom>
          <a:noFill/>
          <a:ln>
            <a:noFill/>
          </a:ln>
        </p:spPr>
        <p:txBody>
          <a:bodyPr anchorCtr="0" anchor="b" bIns="46050" lIns="92100" spcFirstLastPara="1" rIns="92100" wrap="square" tIns="460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p25:notes"/>
          <p:cNvSpPr/>
          <p:nvPr>
            <p:ph idx="2" type="sldImg"/>
          </p:nvPr>
        </p:nvSpPr>
        <p:spPr>
          <a:xfrm>
            <a:off x="1175566" y="1143550"/>
            <a:ext cx="4506869" cy="30855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4" name="Google Shape;1334;p25:notes"/>
          <p:cNvSpPr txBox="1"/>
          <p:nvPr>
            <p:ph idx="1" type="body"/>
          </p:nvPr>
        </p:nvSpPr>
        <p:spPr>
          <a:xfrm>
            <a:off x="685801" y="4400556"/>
            <a:ext cx="5486400" cy="3600455"/>
          </a:xfrm>
          <a:prstGeom prst="rect">
            <a:avLst/>
          </a:prstGeom>
          <a:noFill/>
          <a:ln>
            <a:noFill/>
          </a:ln>
        </p:spPr>
        <p:txBody>
          <a:bodyPr anchorCtr="0" anchor="t" bIns="46050" lIns="92100" spcFirstLastPara="1" rIns="92100" wrap="square" tIns="46050">
            <a:noAutofit/>
          </a:bodyPr>
          <a:lstStyle/>
          <a:p>
            <a:pPr indent="0" lvl="0" marL="0" rtl="0" algn="l">
              <a:lnSpc>
                <a:spcPct val="100000"/>
              </a:lnSpc>
              <a:spcBef>
                <a:spcPts val="0"/>
              </a:spcBef>
              <a:spcAft>
                <a:spcPts val="0"/>
              </a:spcAft>
              <a:buSzPts val="1100"/>
              <a:buNone/>
            </a:pPr>
            <a:r>
              <a:t/>
            </a:r>
            <a:endParaRPr>
              <a:latin typeface="MS Gothic"/>
              <a:ea typeface="MS Gothic"/>
              <a:cs typeface="MS Gothic"/>
              <a:sym typeface="MS Gothic"/>
            </a:endParaRPr>
          </a:p>
        </p:txBody>
      </p:sp>
      <p:sp>
        <p:nvSpPr>
          <p:cNvPr id="1335" name="Google Shape;1335;p25:notes"/>
          <p:cNvSpPr txBox="1"/>
          <p:nvPr>
            <p:ph idx="12" type="sldNum"/>
          </p:nvPr>
        </p:nvSpPr>
        <p:spPr>
          <a:xfrm>
            <a:off x="3884612" y="8685225"/>
            <a:ext cx="2971801" cy="458788"/>
          </a:xfrm>
          <a:prstGeom prst="rect">
            <a:avLst/>
          </a:prstGeom>
          <a:noFill/>
          <a:ln>
            <a:noFill/>
          </a:ln>
        </p:spPr>
        <p:txBody>
          <a:bodyPr anchorCtr="0" anchor="b" bIns="46050" lIns="92100" spcFirstLastPara="1" rIns="92100" wrap="square" tIns="460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4" name="Shape 1374"/>
        <p:cNvGrpSpPr/>
        <p:nvPr/>
      </p:nvGrpSpPr>
      <p:grpSpPr>
        <a:xfrm>
          <a:off x="0" y="0"/>
          <a:ext cx="0" cy="0"/>
          <a:chOff x="0" y="0"/>
          <a:chExt cx="0" cy="0"/>
        </a:xfrm>
      </p:grpSpPr>
      <p:sp>
        <p:nvSpPr>
          <p:cNvPr id="1375" name="Google Shape;1375;p26: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6" name="Google Shape;1376;p26: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1" name="Shape 1401"/>
        <p:cNvGrpSpPr/>
        <p:nvPr/>
      </p:nvGrpSpPr>
      <p:grpSpPr>
        <a:xfrm>
          <a:off x="0" y="0"/>
          <a:ext cx="0" cy="0"/>
          <a:chOff x="0" y="0"/>
          <a:chExt cx="0" cy="0"/>
        </a:xfrm>
      </p:grpSpPr>
      <p:sp>
        <p:nvSpPr>
          <p:cNvPr id="1402" name="Google Shape;1402;p27: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3" name="Google Shape;1403;p27: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3" name="Shape 1423"/>
        <p:cNvGrpSpPr/>
        <p:nvPr/>
      </p:nvGrpSpPr>
      <p:grpSpPr>
        <a:xfrm>
          <a:off x="0" y="0"/>
          <a:ext cx="0" cy="0"/>
          <a:chOff x="0" y="0"/>
          <a:chExt cx="0" cy="0"/>
        </a:xfrm>
      </p:grpSpPr>
      <p:sp>
        <p:nvSpPr>
          <p:cNvPr id="1424" name="Google Shape;1424;p28:notes"/>
          <p:cNvSpPr/>
          <p:nvPr>
            <p:ph idx="2" type="sldImg"/>
          </p:nvPr>
        </p:nvSpPr>
        <p:spPr>
          <a:xfrm>
            <a:off x="1175566" y="1143550"/>
            <a:ext cx="4506869" cy="308553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5" name="Google Shape;1425;p28:notes"/>
          <p:cNvSpPr txBox="1"/>
          <p:nvPr>
            <p:ph idx="1" type="body"/>
          </p:nvPr>
        </p:nvSpPr>
        <p:spPr>
          <a:xfrm>
            <a:off x="685801" y="4400556"/>
            <a:ext cx="5486400" cy="3600455"/>
          </a:xfrm>
          <a:prstGeom prst="rect">
            <a:avLst/>
          </a:prstGeom>
          <a:noFill/>
          <a:ln>
            <a:noFill/>
          </a:ln>
        </p:spPr>
        <p:txBody>
          <a:bodyPr anchorCtr="0" anchor="t" bIns="46050" lIns="92100" spcFirstLastPara="1" rIns="92100" wrap="square" tIns="46050">
            <a:noAutofit/>
          </a:bodyPr>
          <a:lstStyle/>
          <a:p>
            <a:pPr indent="0" lvl="0" marL="0" rtl="0" algn="l">
              <a:lnSpc>
                <a:spcPct val="100000"/>
              </a:lnSpc>
              <a:spcBef>
                <a:spcPts val="0"/>
              </a:spcBef>
              <a:spcAft>
                <a:spcPts val="0"/>
              </a:spcAft>
              <a:buSzPts val="1100"/>
              <a:buNone/>
            </a:pPr>
            <a:r>
              <a:t/>
            </a:r>
            <a:endParaRPr/>
          </a:p>
        </p:txBody>
      </p:sp>
      <p:sp>
        <p:nvSpPr>
          <p:cNvPr id="1426" name="Google Shape;1426;p28:notes"/>
          <p:cNvSpPr txBox="1"/>
          <p:nvPr>
            <p:ph idx="12" type="sldNum"/>
          </p:nvPr>
        </p:nvSpPr>
        <p:spPr>
          <a:xfrm>
            <a:off x="3884612" y="8685225"/>
            <a:ext cx="2971801" cy="458788"/>
          </a:xfrm>
          <a:prstGeom prst="rect">
            <a:avLst/>
          </a:prstGeom>
          <a:noFill/>
          <a:ln>
            <a:noFill/>
          </a:ln>
        </p:spPr>
        <p:txBody>
          <a:bodyPr anchorCtr="0" anchor="b" bIns="46050" lIns="92100" spcFirstLastPara="1" rIns="92100" wrap="square" tIns="4605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3: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285" name="Google Shape;285;p3: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4: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4: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309" name="Google Shape;309;p4:notes"/>
          <p:cNvSpPr txBox="1"/>
          <p:nvPr>
            <p:ph idx="12" type="sldNum"/>
          </p:nvPr>
        </p:nvSpPr>
        <p:spPr>
          <a:xfrm>
            <a:off x="3884620" y="8685225"/>
            <a:ext cx="2971806" cy="458788"/>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j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5: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391" name="Google Shape;391;p5: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6: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47" name="Google Shape;447;p6: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7: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490" name="Google Shape;490;p7: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8: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13" name="Google Shape;513;p8:notes"/>
          <p:cNvSpPr/>
          <p:nvPr>
            <p:ph idx="2" type="sldImg"/>
          </p:nvPr>
        </p:nvSpPr>
        <p:spPr>
          <a:xfrm>
            <a:off x="1170210" y="1143186"/>
            <a:ext cx="4517593" cy="3085276"/>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9:notes"/>
          <p:cNvSpPr txBox="1"/>
          <p:nvPr>
            <p:ph idx="1" type="body"/>
          </p:nvPr>
        </p:nvSpPr>
        <p:spPr>
          <a:xfrm>
            <a:off x="685802" y="4400556"/>
            <a:ext cx="5486410" cy="36004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548" name="Google Shape;548;p9:notes"/>
          <p:cNvSpPr/>
          <p:nvPr>
            <p:ph idx="2" type="sldImg"/>
          </p:nvPr>
        </p:nvSpPr>
        <p:spPr>
          <a:xfrm>
            <a:off x="749969" y="550259"/>
            <a:ext cx="5560114" cy="379590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p9:notes"/>
          <p:cNvSpPr txBox="1"/>
          <p:nvPr>
            <p:ph idx="12" type="sldNum"/>
          </p:nvPr>
        </p:nvSpPr>
        <p:spPr>
          <a:xfrm>
            <a:off x="3994567" y="9617332"/>
            <a:ext cx="3054079" cy="50669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100"/>
              <a:buFont typeface="Arial"/>
              <a:buNone/>
            </a:pPr>
            <a:fld id="{00000000-1234-1234-1234-123412341234}" type="slidenum">
              <a:rPr b="0" i="0" lang="ja" sz="1100" u="none" cap="none" strike="noStrike">
                <a:solidFill>
                  <a:srgbClr val="000000"/>
                </a:solidFill>
                <a:latin typeface="Arial"/>
                <a:ea typeface="Arial"/>
                <a:cs typeface="Arial"/>
                <a:sym typeface="Arial"/>
              </a:rPr>
              <a:t>‹#›</a:t>
            </a:fld>
            <a:endParaRPr b="0" i="0" sz="11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白紙" type="blank">
  <p:cSld name="BLANK">
    <p:bg>
      <p:bgPr>
        <a:blipFill>
          <a:blip r:embed="rId2">
            <a:alphaModFix/>
          </a:blip>
          <a:stretch>
            <a:fillRect/>
          </a:stretch>
        </a:blipFill>
      </p:bgPr>
    </p:bg>
    <p:spTree>
      <p:nvGrpSpPr>
        <p:cNvPr id="6" name="Shape 6"/>
        <p:cNvGrpSpPr/>
        <p:nvPr/>
      </p:nvGrpSpPr>
      <p:grpSpPr>
        <a:xfrm>
          <a:off x="0" y="0"/>
          <a:ext cx="0" cy="0"/>
          <a:chOff x="0" y="0"/>
          <a:chExt cx="0" cy="0"/>
        </a:xfrm>
      </p:grpSpPr>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白紙">
  <p:cSld name="5_白紙">
    <p:spTree>
      <p:nvGrpSpPr>
        <p:cNvPr id="97" name="Shape 97"/>
        <p:cNvGrpSpPr/>
        <p:nvPr/>
      </p:nvGrpSpPr>
      <p:grpSpPr>
        <a:xfrm>
          <a:off x="0" y="0"/>
          <a:ext cx="0" cy="0"/>
          <a:chOff x="0" y="0"/>
          <a:chExt cx="0" cy="0"/>
        </a:xfrm>
      </p:grpSpPr>
      <p:sp>
        <p:nvSpPr>
          <p:cNvPr id="98" name="Google Shape;98;p12"/>
          <p:cNvSpPr/>
          <p:nvPr/>
        </p:nvSpPr>
        <p:spPr>
          <a:xfrm>
            <a:off x="5772274" y="1541748"/>
            <a:ext cx="3047876"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99" name="Google Shape;99;p12"/>
          <p:cNvSpPr/>
          <p:nvPr/>
        </p:nvSpPr>
        <p:spPr>
          <a:xfrm>
            <a:off x="-1" y="705417"/>
            <a:ext cx="9144001" cy="58673"/>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00" name="Google Shape;100;p12"/>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
        <p:nvSpPr>
          <p:cNvPr id="101" name="Google Shape;101;p12"/>
          <p:cNvSpPr/>
          <p:nvPr/>
        </p:nvSpPr>
        <p:spPr>
          <a:xfrm>
            <a:off x="323851" y="1257115"/>
            <a:ext cx="831439"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Arial"/>
              <a:buNone/>
            </a:pPr>
            <a:r>
              <a:rPr b="0" i="0" lang="ja" sz="1300" u="none" cap="none" strike="noStrike">
                <a:solidFill>
                  <a:schemeClr val="dk1"/>
                </a:solidFill>
                <a:latin typeface="Arial"/>
                <a:ea typeface="Arial"/>
                <a:cs typeface="Arial"/>
                <a:sym typeface="Arial"/>
              </a:rPr>
              <a:t>前提条件</a:t>
            </a:r>
            <a:endParaRPr b="0" i="0" sz="1400" u="none" cap="none" strike="noStrike">
              <a:solidFill>
                <a:srgbClr val="000000"/>
              </a:solidFill>
              <a:latin typeface="Arial"/>
              <a:ea typeface="Arial"/>
              <a:cs typeface="Arial"/>
              <a:sym typeface="Arial"/>
            </a:endParaRPr>
          </a:p>
        </p:txBody>
      </p:sp>
      <p:sp>
        <p:nvSpPr>
          <p:cNvPr id="102" name="Google Shape;102;p12"/>
          <p:cNvSpPr/>
          <p:nvPr/>
        </p:nvSpPr>
        <p:spPr>
          <a:xfrm>
            <a:off x="323852" y="3614858"/>
            <a:ext cx="2829658" cy="226800"/>
          </a:xfrm>
          <a:prstGeom prst="rect">
            <a:avLst/>
          </a:prstGeom>
          <a:noFill/>
          <a:ln cap="flat" cmpd="sng" w="19050">
            <a:solidFill>
              <a:srgbClr val="005BAD"/>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rgbClr val="005BAD"/>
              </a:buClr>
              <a:buSzPts val="1300"/>
              <a:buFont typeface="Arial"/>
              <a:buNone/>
            </a:pPr>
            <a:r>
              <a:rPr b="0" i="0" lang="ja" sz="1300" u="none" cap="none" strike="noStrike">
                <a:solidFill>
                  <a:srgbClr val="005BAD"/>
                </a:solidFill>
                <a:latin typeface="Arial"/>
                <a:ea typeface="Arial"/>
                <a:cs typeface="Arial"/>
                <a:sym typeface="Arial"/>
              </a:rPr>
              <a:t>討議</a:t>
            </a:r>
            <a:r>
              <a:rPr b="0" i="0" lang="ja" sz="1300" u="none" cap="none" strike="noStrike">
                <a:solidFill>
                  <a:schemeClr val="dk1"/>
                </a:solidFill>
                <a:latin typeface="Arial"/>
                <a:ea typeface="Arial"/>
                <a:cs typeface="Arial"/>
                <a:sym typeface="Arial"/>
              </a:rPr>
              <a:t>　パターン３　※グループ発表あり</a:t>
            </a:r>
            <a:endParaRPr b="0" i="0" sz="1400" u="none" cap="none" strike="noStrike">
              <a:solidFill>
                <a:srgbClr val="000000"/>
              </a:solidFill>
              <a:latin typeface="Arial"/>
              <a:ea typeface="Arial"/>
              <a:cs typeface="Arial"/>
              <a:sym typeface="Arial"/>
            </a:endParaRPr>
          </a:p>
        </p:txBody>
      </p:sp>
      <p:sp>
        <p:nvSpPr>
          <p:cNvPr id="103" name="Google Shape;103;p12"/>
          <p:cNvSpPr/>
          <p:nvPr/>
        </p:nvSpPr>
        <p:spPr>
          <a:xfrm>
            <a:off x="324417" y="1541748"/>
            <a:ext cx="3455491" cy="1877632"/>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みなさんはメタバタウンの住人です。</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メタバタウンには家が４軒あり、町の真ん中を町が管理する川が流れています。</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行き来には渡し船を使っていますが、</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雨で増水すると運航できず不便でした。</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今回、</a:t>
            </a:r>
            <a:r>
              <a:rPr b="0" i="0" lang="ja" sz="1100" u="none" cap="none" strike="noStrike">
                <a:solidFill>
                  <a:srgbClr val="C00000"/>
                </a:solidFill>
                <a:latin typeface="Arial"/>
                <a:ea typeface="Arial"/>
                <a:cs typeface="Arial"/>
                <a:sym typeface="Arial"/>
              </a:rPr>
              <a:t> メタバタウンの全ての住人の希望 </a:t>
            </a:r>
            <a:r>
              <a:rPr b="0" i="0" lang="ja" sz="1100" u="none" cap="none" strike="noStrike">
                <a:solidFill>
                  <a:schemeClr val="dk1"/>
                </a:solidFill>
                <a:latin typeface="Arial"/>
                <a:ea typeface="Arial"/>
                <a:cs typeface="Arial"/>
                <a:sym typeface="Arial"/>
              </a:rPr>
              <a:t>により</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橋を建設することになりました。</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橋の建設費用は400万円です。</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どのように負担すればいいと思いますか。</a:t>
            </a:r>
            <a:endParaRPr b="0" i="0" sz="1400" u="none" cap="none" strike="noStrike">
              <a:solidFill>
                <a:srgbClr val="000000"/>
              </a:solidFill>
              <a:latin typeface="Arial"/>
              <a:ea typeface="Arial"/>
              <a:cs typeface="Arial"/>
              <a:sym typeface="Arial"/>
            </a:endParaRPr>
          </a:p>
        </p:txBody>
      </p:sp>
      <p:sp>
        <p:nvSpPr>
          <p:cNvPr id="104" name="Google Shape;104;p12"/>
          <p:cNvSpPr/>
          <p:nvPr/>
        </p:nvSpPr>
        <p:spPr>
          <a:xfrm>
            <a:off x="811530" y="2583495"/>
            <a:ext cx="2000250" cy="177756"/>
          </a:xfrm>
          <a:prstGeom prst="rect">
            <a:avLst/>
          </a:prstGeom>
          <a:noFill/>
          <a:ln cap="flat" cmpd="sng" w="1270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05" name="Google Shape;105;p12"/>
          <p:cNvSpPr/>
          <p:nvPr/>
        </p:nvSpPr>
        <p:spPr>
          <a:xfrm>
            <a:off x="324417" y="3888724"/>
            <a:ext cx="8495733" cy="2831493"/>
          </a:xfrm>
          <a:prstGeom prst="rect">
            <a:avLst/>
          </a:prstGeom>
          <a:solidFill>
            <a:srgbClr val="EBFAFF"/>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06" name="Google Shape;106;p12"/>
          <p:cNvSpPr/>
          <p:nvPr/>
        </p:nvSpPr>
        <p:spPr>
          <a:xfrm>
            <a:off x="3928374" y="1541748"/>
            <a:ext cx="1843900"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各家の家族構成・所得金額・使用回数が同じ場合</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171450" lvl="0" marL="171450" marR="0" rtl="0" algn="l">
              <a:lnSpc>
                <a:spcPct val="114000"/>
              </a:lnSpc>
              <a:spcBef>
                <a:spcPts val="0"/>
              </a:spcBef>
              <a:spcAft>
                <a:spcPts val="0"/>
              </a:spcAft>
              <a:buClr>
                <a:schemeClr val="dk1"/>
              </a:buClr>
              <a:buSzPts val="1100"/>
              <a:buFont typeface="Noto Sans Symbols"/>
              <a:buChar char="●"/>
            </a:pPr>
            <a:r>
              <a:rPr b="1" i="0" lang="ja" sz="1100" u="none" cap="none" strike="noStrike">
                <a:solidFill>
                  <a:schemeClr val="dk1"/>
                </a:solidFill>
                <a:latin typeface="Arial"/>
                <a:ea typeface="Arial"/>
                <a:cs typeface="Arial"/>
                <a:sym typeface="Arial"/>
              </a:rPr>
              <a:t>ヒント</a:t>
            </a:r>
            <a:endParaRPr b="1"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Symbols"/>
              <a:buNone/>
            </a:pPr>
            <a:r>
              <a:rPr b="0" i="0" lang="ja" sz="1100" u="none" cap="none" strike="noStrike">
                <a:solidFill>
                  <a:schemeClr val="dk1"/>
                </a:solidFill>
                <a:latin typeface="Arial"/>
                <a:ea typeface="Arial"/>
                <a:cs typeface="Arial"/>
                <a:sym typeface="Arial"/>
              </a:rPr>
              <a:t>    ４軒とも同じ条件だから、</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Symbols"/>
              <a:buNone/>
            </a:pPr>
            <a:r>
              <a:rPr b="0" i="0" lang="ja" sz="1100" u="none" cap="none" strike="noStrike">
                <a:solidFill>
                  <a:schemeClr val="dk1"/>
                </a:solidFill>
                <a:latin typeface="Arial"/>
                <a:ea typeface="Arial"/>
                <a:cs typeface="Arial"/>
                <a:sym typeface="Arial"/>
              </a:rPr>
              <a:t>    公平に負担すると…</a:t>
            </a:r>
            <a:endParaRPr b="0" i="0" sz="1100" u="none" cap="none" strike="noStrike">
              <a:solidFill>
                <a:schemeClr val="dk1"/>
              </a:solidFill>
              <a:latin typeface="Arial"/>
              <a:ea typeface="Arial"/>
              <a:cs typeface="Arial"/>
              <a:sym typeface="Arial"/>
            </a:endParaRPr>
          </a:p>
        </p:txBody>
      </p:sp>
      <p:graphicFrame>
        <p:nvGraphicFramePr>
          <p:cNvPr id="107" name="Google Shape;107;p12"/>
          <p:cNvGraphicFramePr/>
          <p:nvPr/>
        </p:nvGraphicFramePr>
        <p:xfrm>
          <a:off x="3009451" y="3900331"/>
          <a:ext cx="3000000" cy="3000000"/>
        </p:xfrm>
        <a:graphic>
          <a:graphicData uri="http://schemas.openxmlformats.org/drawingml/2006/table">
            <a:tbl>
              <a:tblPr bandRow="1" firstRow="1">
                <a:noFill/>
                <a:tableStyleId>{4DFA3603-2D53-4060-AAAA-E6BE7BA92AC6}</a:tableStyleId>
              </a:tblPr>
              <a:tblGrid>
                <a:gridCol w="487750"/>
                <a:gridCol w="487750"/>
                <a:gridCol w="826625"/>
                <a:gridCol w="826625"/>
                <a:gridCol w="1248475"/>
              </a:tblGrid>
              <a:tr h="482225">
                <a:tc>
                  <a:txBody>
                    <a:bodyPr/>
                    <a:lstStyle/>
                    <a:p>
                      <a:pPr indent="0" lvl="0" marL="0" marR="0" rtl="0" algn="ctr">
                        <a:lnSpc>
                          <a:spcPct val="100000"/>
                        </a:lnSpc>
                        <a:spcBef>
                          <a:spcPts val="0"/>
                        </a:spcBef>
                        <a:spcAft>
                          <a:spcPts val="0"/>
                        </a:spcAft>
                        <a:buClr>
                          <a:srgbClr val="000000"/>
                        </a:buClr>
                        <a:buSzPts val="1050"/>
                        <a:buFont typeface="Arial"/>
                        <a:buNone/>
                      </a:pPr>
                      <a:r>
                        <a:t/>
                      </a:r>
                      <a:endParaRPr b="0" sz="105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AFF"/>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solidFill>
                            <a:schemeClr val="lt1"/>
                          </a:solidFill>
                        </a:rPr>
                        <a:t>家族</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t>所得金額</a:t>
                      </a:r>
                      <a:endParaRPr b="1" sz="900" u="none" cap="none" strike="noStrike">
                        <a:solidFill>
                          <a:schemeClr val="lt1"/>
                        </a:solidFill>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t>使用回数</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t>負担金額</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Ａ家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1,000万円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月0回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Ｂ家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600万円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Ｃ家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300万円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Ｄ家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100万円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月20回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gridSpan="4">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合計</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c hMerge="1"/>
                <a:tc hMerge="1"/>
                <a:tc hMerge="1"/>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400万円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r>
            </a:tbl>
          </a:graphicData>
        </a:graphic>
      </p:graphicFrame>
      <p:sp>
        <p:nvSpPr>
          <p:cNvPr id="108" name="Google Shape;108;p12"/>
          <p:cNvSpPr/>
          <p:nvPr/>
        </p:nvSpPr>
        <p:spPr>
          <a:xfrm>
            <a:off x="323642" y="5376928"/>
            <a:ext cx="3455491" cy="621034"/>
          </a:xfrm>
          <a:prstGeom prst="rect">
            <a:avLst/>
          </a:prstGeom>
          <a:noFill/>
          <a:ln>
            <a:noFill/>
          </a:ln>
        </p:spPr>
        <p:txBody>
          <a:bodyPr anchorCtr="0" anchor="ctr" bIns="45700" lIns="91425" spcFirstLastPara="1" rIns="91425" wrap="square" tIns="45700">
            <a:noAutofit/>
          </a:bodyPr>
          <a:lstStyle/>
          <a:p>
            <a:pPr indent="-171450" lvl="0" marL="171450" marR="0" rtl="0" algn="l">
              <a:lnSpc>
                <a:spcPct val="114000"/>
              </a:lnSpc>
              <a:spcBef>
                <a:spcPts val="0"/>
              </a:spcBef>
              <a:spcAft>
                <a:spcPts val="0"/>
              </a:spcAft>
              <a:buClr>
                <a:srgbClr val="005BAD"/>
              </a:buClr>
              <a:buSzPts val="1400"/>
              <a:buFont typeface="Noto Sans Symbols"/>
              <a:buChar char="●"/>
            </a:pPr>
            <a:r>
              <a:rPr b="0" i="0" lang="ja" sz="1400" u="none" cap="none" strike="noStrike">
                <a:solidFill>
                  <a:srgbClr val="005BAD"/>
                </a:solidFill>
                <a:latin typeface="Arial"/>
                <a:ea typeface="Arial"/>
                <a:cs typeface="Arial"/>
                <a:sym typeface="Arial"/>
              </a:rPr>
              <a:t>ヒント</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200"/>
              <a:buFont typeface="Noto Sans Symbols"/>
              <a:buNone/>
            </a:pPr>
            <a:r>
              <a:rPr b="0" i="0" lang="ja" sz="1200" u="none" cap="none" strike="noStrike">
                <a:solidFill>
                  <a:schemeClr val="dk1"/>
                </a:solidFill>
                <a:latin typeface="Arial"/>
                <a:ea typeface="Arial"/>
                <a:cs typeface="Arial"/>
                <a:sym typeface="Arial"/>
              </a:rPr>
              <a:t>   いくつかの負担方法を組み合わせる</a:t>
            </a:r>
            <a:endParaRPr b="0" i="0" sz="12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200"/>
              <a:buFont typeface="Noto Sans Symbols"/>
              <a:buNone/>
            </a:pPr>
            <a:r>
              <a:rPr b="0" i="0" lang="ja" sz="1200" u="none" cap="none" strike="noStrike">
                <a:solidFill>
                  <a:schemeClr val="dk1"/>
                </a:solidFill>
                <a:latin typeface="Arial"/>
                <a:ea typeface="Arial"/>
                <a:cs typeface="Arial"/>
                <a:sym typeface="Arial"/>
              </a:rPr>
              <a:t>   方法も考えてみよう！</a:t>
            </a:r>
            <a:endParaRPr b="0" i="0" sz="1400" u="none" cap="none" strike="noStrike">
              <a:solidFill>
                <a:srgbClr val="000000"/>
              </a:solidFill>
              <a:latin typeface="Arial"/>
              <a:ea typeface="Arial"/>
              <a:cs typeface="Arial"/>
              <a:sym typeface="Arial"/>
            </a:endParaRPr>
          </a:p>
        </p:txBody>
      </p:sp>
      <p:sp>
        <p:nvSpPr>
          <p:cNvPr id="109" name="Google Shape;109;p12"/>
          <p:cNvSpPr txBox="1"/>
          <p:nvPr>
            <p:ph idx="1" type="body"/>
          </p:nvPr>
        </p:nvSpPr>
        <p:spPr>
          <a:xfrm>
            <a:off x="5660000" y="4520800"/>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0" name="Google Shape;110;p12"/>
          <p:cNvSpPr txBox="1"/>
          <p:nvPr>
            <p:ph idx="2" type="body"/>
          </p:nvPr>
        </p:nvSpPr>
        <p:spPr>
          <a:xfrm>
            <a:off x="5660000" y="5001751"/>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1" name="Google Shape;111;p12"/>
          <p:cNvSpPr txBox="1"/>
          <p:nvPr>
            <p:ph idx="3" type="body"/>
          </p:nvPr>
        </p:nvSpPr>
        <p:spPr>
          <a:xfrm>
            <a:off x="5660000" y="5466527"/>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2" name="Google Shape;112;p12"/>
          <p:cNvSpPr txBox="1"/>
          <p:nvPr>
            <p:ph idx="4" type="body"/>
          </p:nvPr>
        </p:nvSpPr>
        <p:spPr>
          <a:xfrm>
            <a:off x="5660000" y="5936498"/>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13" name="Google Shape;113;p12"/>
          <p:cNvSpPr/>
          <p:nvPr/>
        </p:nvSpPr>
        <p:spPr>
          <a:xfrm>
            <a:off x="323642" y="4022517"/>
            <a:ext cx="3667513" cy="518485"/>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1600"/>
              <a:buFont typeface="Arial"/>
              <a:buNone/>
            </a:pPr>
            <a:r>
              <a:rPr b="0" i="0" lang="ja" sz="1600" u="none" cap="none" strike="noStrike">
                <a:solidFill>
                  <a:srgbClr val="005BAD"/>
                </a:solidFill>
                <a:latin typeface="Arial"/>
                <a:ea typeface="Arial"/>
                <a:cs typeface="Arial"/>
                <a:sym typeface="Arial"/>
              </a:rPr>
              <a:t>各家の所得金額</a:t>
            </a:r>
            <a:r>
              <a:rPr b="0" i="0" lang="ja" sz="1400" u="none" cap="none" strike="noStrike">
                <a:solidFill>
                  <a:srgbClr val="005BAD"/>
                </a:solidFill>
                <a:latin typeface="Arial"/>
                <a:ea typeface="Arial"/>
                <a:cs typeface="Arial"/>
                <a:sym typeface="Arial"/>
              </a:rPr>
              <a:t>（もうけ）</a:t>
            </a:r>
            <a:r>
              <a:rPr b="0" i="0" lang="ja" sz="1600" u="none" cap="none" strike="noStrike">
                <a:solidFill>
                  <a:srgbClr val="005BAD"/>
                </a:solidFill>
                <a:latin typeface="Arial"/>
                <a:ea typeface="Arial"/>
                <a:cs typeface="Arial"/>
                <a:sym typeface="Arial"/>
              </a:rPr>
              <a:t>と</a:t>
            </a:r>
            <a:endParaRPr b="0" i="0" sz="1600" u="none" cap="none" strike="noStrike">
              <a:solidFill>
                <a:srgbClr val="005BAD"/>
              </a:solidFill>
              <a:latin typeface="Arial"/>
              <a:ea typeface="Arial"/>
              <a:cs typeface="Arial"/>
              <a:sym typeface="Arial"/>
            </a:endParaRPr>
          </a:p>
          <a:p>
            <a:pPr indent="0" lvl="0" marL="0" marR="0" rtl="0" algn="l">
              <a:lnSpc>
                <a:spcPct val="114000"/>
              </a:lnSpc>
              <a:spcBef>
                <a:spcPts val="0"/>
              </a:spcBef>
              <a:spcAft>
                <a:spcPts val="0"/>
              </a:spcAft>
              <a:buClr>
                <a:srgbClr val="005BAD"/>
              </a:buClr>
              <a:buSzPts val="1600"/>
              <a:buFont typeface="Arial"/>
              <a:buNone/>
            </a:pPr>
            <a:r>
              <a:rPr b="0" i="0" lang="ja" sz="1600" u="none" cap="none" strike="noStrike">
                <a:solidFill>
                  <a:srgbClr val="005BAD"/>
                </a:solidFill>
                <a:latin typeface="Arial"/>
                <a:ea typeface="Arial"/>
                <a:cs typeface="Arial"/>
                <a:sym typeface="Arial"/>
              </a:rPr>
              <a:t>橋の使用回数が異なる場合</a:t>
            </a:r>
            <a:endParaRPr b="0" i="0" sz="1400" u="none" cap="none" strike="noStrike">
              <a:solidFill>
                <a:srgbClr val="000000"/>
              </a:solidFill>
              <a:latin typeface="Arial"/>
              <a:ea typeface="Arial"/>
              <a:cs typeface="Arial"/>
              <a:sym typeface="Arial"/>
            </a:endParaRPr>
          </a:p>
        </p:txBody>
      </p:sp>
      <p:sp>
        <p:nvSpPr>
          <p:cNvPr id="114" name="Google Shape;114;p12"/>
          <p:cNvSpPr/>
          <p:nvPr/>
        </p:nvSpPr>
        <p:spPr>
          <a:xfrm>
            <a:off x="3928374" y="1257115"/>
            <a:ext cx="1332646"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Arial"/>
              <a:buNone/>
            </a:pPr>
            <a:r>
              <a:rPr b="0" i="0" lang="ja" sz="1300" u="none" cap="none" strike="noStrike">
                <a:solidFill>
                  <a:schemeClr val="dk1"/>
                </a:solidFill>
                <a:latin typeface="Arial"/>
                <a:ea typeface="Arial"/>
                <a:cs typeface="Arial"/>
                <a:sym typeface="Arial"/>
              </a:rPr>
              <a:t>パターン１</a:t>
            </a:r>
            <a:r>
              <a:rPr b="0" i="0" lang="ja" sz="1200" u="none" cap="none" strike="noStrike">
                <a:solidFill>
                  <a:schemeClr val="dk1"/>
                </a:solidFill>
                <a:latin typeface="Arial"/>
                <a:ea typeface="Arial"/>
                <a:cs typeface="Arial"/>
                <a:sym typeface="Arial"/>
              </a:rPr>
              <a:t>（参考）</a:t>
            </a:r>
            <a:endParaRPr b="0" i="0" sz="1300" u="none" cap="none" strike="noStrike">
              <a:solidFill>
                <a:schemeClr val="dk1"/>
              </a:solidFill>
              <a:latin typeface="Arial"/>
              <a:ea typeface="Arial"/>
              <a:cs typeface="Arial"/>
              <a:sym typeface="Arial"/>
            </a:endParaRPr>
          </a:p>
        </p:txBody>
      </p:sp>
      <p:sp>
        <p:nvSpPr>
          <p:cNvPr id="115" name="Google Shape;115;p12"/>
          <p:cNvSpPr/>
          <p:nvPr/>
        </p:nvSpPr>
        <p:spPr>
          <a:xfrm>
            <a:off x="323642" y="4576465"/>
            <a:ext cx="3455491" cy="621034"/>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1050"/>
              <a:buFont typeface="Noto Sans Symbols"/>
              <a:buNone/>
            </a:pPr>
            <a:r>
              <a:rPr b="0" i="0" lang="ja" sz="1050" u="none" cap="none" strike="noStrike">
                <a:solidFill>
                  <a:srgbClr val="005BAD"/>
                </a:solidFill>
                <a:latin typeface="Arial"/>
                <a:ea typeface="Arial"/>
                <a:cs typeface="Arial"/>
                <a:sym typeface="Arial"/>
              </a:rPr>
              <a:t>※グループの意見を集約し、「負担金額」を</a:t>
            </a:r>
            <a:endParaRPr b="0" i="0" sz="1050" u="none" cap="none" strike="noStrike">
              <a:solidFill>
                <a:srgbClr val="005BAD"/>
              </a:solidFill>
              <a:latin typeface="Arial"/>
              <a:ea typeface="Arial"/>
              <a:cs typeface="Arial"/>
              <a:sym typeface="Arial"/>
            </a:endParaRPr>
          </a:p>
          <a:p>
            <a:pPr indent="0" lvl="0" marL="0" marR="0" rtl="0" algn="l">
              <a:lnSpc>
                <a:spcPct val="114000"/>
              </a:lnSpc>
              <a:spcBef>
                <a:spcPts val="0"/>
              </a:spcBef>
              <a:spcAft>
                <a:spcPts val="0"/>
              </a:spcAft>
              <a:buClr>
                <a:srgbClr val="005BAD"/>
              </a:buClr>
              <a:buSzPts val="1050"/>
              <a:buFont typeface="Noto Sans Symbols"/>
              <a:buNone/>
            </a:pPr>
            <a:r>
              <a:rPr b="0" i="0" lang="ja" sz="1050" u="none" cap="none" strike="noStrike">
                <a:solidFill>
                  <a:srgbClr val="005BAD"/>
                </a:solidFill>
                <a:latin typeface="Arial"/>
                <a:ea typeface="Arial"/>
                <a:cs typeface="Arial"/>
                <a:sym typeface="Arial"/>
              </a:rPr>
              <a:t>   記入しましょう！</a:t>
            </a:r>
            <a:endParaRPr b="0" i="0" sz="1400" u="none" cap="none" strike="noStrike">
              <a:solidFill>
                <a:srgbClr val="000000"/>
              </a:solidFill>
              <a:latin typeface="Arial"/>
              <a:ea typeface="Arial"/>
              <a:cs typeface="Arial"/>
              <a:sym typeface="Arial"/>
            </a:endParaRPr>
          </a:p>
        </p:txBody>
      </p:sp>
      <p:sp>
        <p:nvSpPr>
          <p:cNvPr id="116" name="Google Shape;116;p12"/>
          <p:cNvSpPr/>
          <p:nvPr/>
        </p:nvSpPr>
        <p:spPr>
          <a:xfrm>
            <a:off x="6940632" y="3944289"/>
            <a:ext cx="1879518" cy="621034"/>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900"/>
              <a:buFont typeface="Noto Sans Symbols"/>
              <a:buNone/>
            </a:pPr>
            <a:r>
              <a:rPr b="0" i="0" lang="ja" sz="900" u="none" cap="none" strike="noStrike">
                <a:solidFill>
                  <a:srgbClr val="005BAD"/>
                </a:solidFill>
                <a:latin typeface="Arial"/>
                <a:ea typeface="Arial"/>
                <a:cs typeface="Arial"/>
                <a:sym typeface="Arial"/>
              </a:rPr>
              <a:t>※グループでは、どの要素をどれくらい重要視しますか？下の図のどの辺りに位置するか★を動かしてみましょう！</a:t>
            </a:r>
            <a:endParaRPr b="0" i="0" sz="1400" u="none" cap="none" strike="noStrike">
              <a:solidFill>
                <a:srgbClr val="000000"/>
              </a:solidFill>
              <a:latin typeface="Arial"/>
              <a:ea typeface="Arial"/>
              <a:cs typeface="Arial"/>
              <a:sym typeface="Arial"/>
            </a:endParaRPr>
          </a:p>
        </p:txBody>
      </p:sp>
      <p:grpSp>
        <p:nvGrpSpPr>
          <p:cNvPr id="117" name="Google Shape;117;p12"/>
          <p:cNvGrpSpPr/>
          <p:nvPr/>
        </p:nvGrpSpPr>
        <p:grpSpPr>
          <a:xfrm>
            <a:off x="7088512" y="4832765"/>
            <a:ext cx="1529836" cy="1529836"/>
            <a:chOff x="7088512" y="4886555"/>
            <a:chExt cx="1529836" cy="1529836"/>
          </a:xfrm>
        </p:grpSpPr>
        <p:sp>
          <p:nvSpPr>
            <p:cNvPr id="118" name="Google Shape;118;p12"/>
            <p:cNvSpPr/>
            <p:nvPr/>
          </p:nvSpPr>
          <p:spPr>
            <a:xfrm>
              <a:off x="7660654" y="5458697"/>
              <a:ext cx="385552" cy="385552"/>
            </a:xfrm>
            <a:prstGeom prst="ellipse">
              <a:avLst/>
            </a:prstGeom>
            <a:no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19" name="Google Shape;119;p12"/>
            <p:cNvSpPr/>
            <p:nvPr/>
          </p:nvSpPr>
          <p:spPr>
            <a:xfrm>
              <a:off x="7355624" y="5153667"/>
              <a:ext cx="995613" cy="995613"/>
            </a:xfrm>
            <a:prstGeom prst="ellipse">
              <a:avLst/>
            </a:prstGeom>
            <a:no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20" name="Google Shape;120;p12"/>
            <p:cNvSpPr/>
            <p:nvPr/>
          </p:nvSpPr>
          <p:spPr>
            <a:xfrm>
              <a:off x="7088512" y="4886555"/>
              <a:ext cx="1529836" cy="1529836"/>
            </a:xfrm>
            <a:prstGeom prst="ellipse">
              <a:avLst/>
            </a:prstGeom>
            <a:no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121" name="Google Shape;121;p12"/>
          <p:cNvSpPr/>
          <p:nvPr/>
        </p:nvSpPr>
        <p:spPr>
          <a:xfrm flipH="1" rot="2623897">
            <a:off x="8041477" y="4872020"/>
            <a:ext cx="213421" cy="870789"/>
          </a:xfrm>
          <a:custGeom>
            <a:rect b="b" l="l" r="r" t="t"/>
            <a:pathLst>
              <a:path extrusionOk="0" h="2826162" w="635031">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2" name="Google Shape;122;p12"/>
          <p:cNvSpPr/>
          <p:nvPr/>
        </p:nvSpPr>
        <p:spPr>
          <a:xfrm>
            <a:off x="6932817" y="4690493"/>
            <a:ext cx="662892" cy="139748"/>
          </a:xfrm>
          <a:prstGeom prst="rect">
            <a:avLst/>
          </a:prstGeom>
          <a:noFill/>
          <a:ln cap="flat" cmpd="sng" w="9525">
            <a:solidFill>
              <a:srgbClr val="005B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5BAD"/>
              </a:buClr>
              <a:buSzPts val="900"/>
              <a:buFont typeface="Noto Sans Symbols"/>
              <a:buNone/>
            </a:pPr>
            <a:r>
              <a:rPr b="0" i="0" lang="ja" sz="900" u="none" cap="none" strike="noStrike">
                <a:solidFill>
                  <a:srgbClr val="005BAD"/>
                </a:solidFill>
                <a:latin typeface="Arial"/>
                <a:ea typeface="Arial"/>
                <a:cs typeface="Arial"/>
                <a:sym typeface="Arial"/>
              </a:rPr>
              <a:t>所得金額</a:t>
            </a:r>
            <a:endParaRPr b="0" i="0" sz="1400" u="none" cap="none" strike="noStrike">
              <a:solidFill>
                <a:srgbClr val="000000"/>
              </a:solidFill>
              <a:latin typeface="Arial"/>
              <a:ea typeface="Arial"/>
              <a:cs typeface="Arial"/>
              <a:sym typeface="Arial"/>
            </a:endParaRPr>
          </a:p>
        </p:txBody>
      </p:sp>
      <p:sp>
        <p:nvSpPr>
          <p:cNvPr id="123" name="Google Shape;123;p12"/>
          <p:cNvSpPr/>
          <p:nvPr/>
        </p:nvSpPr>
        <p:spPr>
          <a:xfrm>
            <a:off x="8117381" y="4690493"/>
            <a:ext cx="662892" cy="139748"/>
          </a:xfrm>
          <a:prstGeom prst="rect">
            <a:avLst/>
          </a:prstGeom>
          <a:noFill/>
          <a:ln cap="flat" cmpd="sng" w="9525">
            <a:solidFill>
              <a:srgbClr val="005B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5BAD"/>
              </a:buClr>
              <a:buSzPts val="900"/>
              <a:buFont typeface="Noto Sans Symbols"/>
              <a:buNone/>
            </a:pPr>
            <a:r>
              <a:rPr b="0" i="0" lang="ja" sz="900" u="none" cap="none" strike="noStrike">
                <a:solidFill>
                  <a:srgbClr val="005BAD"/>
                </a:solidFill>
                <a:latin typeface="Arial"/>
                <a:ea typeface="Arial"/>
                <a:cs typeface="Arial"/>
                <a:sym typeface="Arial"/>
              </a:rPr>
              <a:t>使用回数</a:t>
            </a:r>
            <a:endParaRPr b="0" i="0" sz="1400" u="none" cap="none" strike="noStrike">
              <a:solidFill>
                <a:srgbClr val="000000"/>
              </a:solidFill>
              <a:latin typeface="Arial"/>
              <a:ea typeface="Arial"/>
              <a:cs typeface="Arial"/>
              <a:sym typeface="Arial"/>
            </a:endParaRPr>
          </a:p>
        </p:txBody>
      </p:sp>
      <p:sp>
        <p:nvSpPr>
          <p:cNvPr id="124" name="Google Shape;124;p12"/>
          <p:cNvSpPr/>
          <p:nvPr/>
        </p:nvSpPr>
        <p:spPr>
          <a:xfrm>
            <a:off x="7410353" y="6532801"/>
            <a:ext cx="886151" cy="139748"/>
          </a:xfrm>
          <a:prstGeom prst="rect">
            <a:avLst/>
          </a:prstGeom>
          <a:noFill/>
          <a:ln cap="flat" cmpd="sng" w="9525">
            <a:solidFill>
              <a:srgbClr val="005B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5BAD"/>
              </a:buClr>
              <a:buSzPts val="900"/>
              <a:buFont typeface="Noto Sans Symbols"/>
              <a:buNone/>
            </a:pPr>
            <a:r>
              <a:rPr b="0" i="0" lang="ja" sz="900" u="none" cap="none" strike="noStrike">
                <a:solidFill>
                  <a:srgbClr val="005BAD"/>
                </a:solidFill>
                <a:latin typeface="Arial"/>
                <a:ea typeface="Arial"/>
                <a:cs typeface="Arial"/>
                <a:sym typeface="Arial"/>
              </a:rPr>
              <a:t>その他の要素</a:t>
            </a:r>
            <a:endParaRPr b="0" i="0" sz="1400" u="none" cap="none" strike="noStrike">
              <a:solidFill>
                <a:srgbClr val="000000"/>
              </a:solidFill>
              <a:latin typeface="Arial"/>
              <a:ea typeface="Arial"/>
              <a:cs typeface="Arial"/>
              <a:sym typeface="Arial"/>
            </a:endParaRPr>
          </a:p>
        </p:txBody>
      </p:sp>
      <p:sp>
        <p:nvSpPr>
          <p:cNvPr id="125" name="Google Shape;125;p12"/>
          <p:cNvSpPr/>
          <p:nvPr/>
        </p:nvSpPr>
        <p:spPr>
          <a:xfrm rot="-2602356">
            <a:off x="7453042" y="4863784"/>
            <a:ext cx="213421" cy="870789"/>
          </a:xfrm>
          <a:custGeom>
            <a:rect b="b" l="l" r="r" t="t"/>
            <a:pathLst>
              <a:path extrusionOk="0" h="2826162" w="635031">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6" name="Google Shape;126;p12"/>
          <p:cNvSpPr/>
          <p:nvPr/>
        </p:nvSpPr>
        <p:spPr>
          <a:xfrm rot="10800000">
            <a:off x="7746719" y="5568453"/>
            <a:ext cx="213421" cy="870789"/>
          </a:xfrm>
          <a:custGeom>
            <a:rect b="b" l="l" r="r" t="t"/>
            <a:pathLst>
              <a:path extrusionOk="0" h="2826162" w="635031">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27" name="Google Shape;127;p12"/>
          <p:cNvSpPr/>
          <p:nvPr/>
        </p:nvSpPr>
        <p:spPr>
          <a:xfrm>
            <a:off x="7797217" y="5541470"/>
            <a:ext cx="112426" cy="112426"/>
          </a:xfrm>
          <a:prstGeom prst="ellipse">
            <a:avLst/>
          </a:prstGeom>
          <a:solidFill>
            <a:srgbClr val="005BAD">
              <a:alpha val="6941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C000"/>
              </a:solidFill>
              <a:latin typeface="Arial"/>
              <a:ea typeface="Arial"/>
              <a:cs typeface="Arial"/>
              <a:sym typeface="Arial"/>
            </a:endParaRPr>
          </a:p>
        </p:txBody>
      </p:sp>
      <p:graphicFrame>
        <p:nvGraphicFramePr>
          <p:cNvPr id="128" name="Google Shape;128;p12"/>
          <p:cNvGraphicFramePr/>
          <p:nvPr/>
        </p:nvGraphicFramePr>
        <p:xfrm>
          <a:off x="5772274" y="1541747"/>
          <a:ext cx="3000000" cy="3000000"/>
        </p:xfrm>
        <a:graphic>
          <a:graphicData uri="http://schemas.openxmlformats.org/drawingml/2006/table">
            <a:tbl>
              <a:tblPr bandRow="1" firstRow="1">
                <a:noFill/>
                <a:tableStyleId>{4DFA3603-2D53-4060-AAAA-E6BE7BA92AC6}</a:tableStyleId>
              </a:tblPr>
              <a:tblGrid>
                <a:gridCol w="506775"/>
                <a:gridCol w="482700"/>
                <a:gridCol w="654250"/>
                <a:gridCol w="687375"/>
                <a:gridCol w="716975"/>
              </a:tblGrid>
              <a:tr h="361725">
                <a:tc>
                  <a:txBody>
                    <a:bodyPr/>
                    <a:lstStyle/>
                    <a:p>
                      <a:pPr indent="0" lvl="0" marL="0" marR="0" rtl="0" algn="ctr">
                        <a:lnSpc>
                          <a:spcPct val="100000"/>
                        </a:lnSpc>
                        <a:spcBef>
                          <a:spcPts val="0"/>
                        </a:spcBef>
                        <a:spcAft>
                          <a:spcPts val="0"/>
                        </a:spcAft>
                        <a:buClr>
                          <a:srgbClr val="000000"/>
                        </a:buClr>
                        <a:buSzPts val="900"/>
                        <a:buFont typeface="Arial"/>
                        <a:buNone/>
                      </a:pPr>
                      <a:r>
                        <a:t/>
                      </a:r>
                      <a:endParaRPr b="0" sz="900" u="none" cap="none" strike="noStrike">
                        <a:solidFill>
                          <a:schemeClr val="lt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rPr>
                        <a:t>家族</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所得金額</a:t>
                      </a:r>
                      <a:endParaRPr b="0" sz="700" u="none" cap="none" strike="noStrike">
                        <a:solidFill>
                          <a:schemeClr val="lt1"/>
                        </a:solidFill>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使用回数</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負担金額</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Ａ家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Ｂ家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Ｃ家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Ｄ家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14300">
                <a:tc gridSpan="4">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合計</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400万円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p:cSld name="白紙">
    <p:spTree>
      <p:nvGrpSpPr>
        <p:cNvPr id="130" name="Shape 130"/>
        <p:cNvGrpSpPr/>
        <p:nvPr/>
      </p:nvGrpSpPr>
      <p:grpSpPr>
        <a:xfrm>
          <a:off x="0" y="0"/>
          <a:ext cx="0" cy="0"/>
          <a:chOff x="0" y="0"/>
          <a:chExt cx="0" cy="0"/>
        </a:xfrm>
      </p:grpSpPr>
      <p:sp>
        <p:nvSpPr>
          <p:cNvPr id="131" name="Google Shape;131;p14"/>
          <p:cNvSpPr/>
          <p:nvPr/>
        </p:nvSpPr>
        <p:spPr>
          <a:xfrm>
            <a:off x="-1" y="705417"/>
            <a:ext cx="9144001" cy="58673"/>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32" name="Google Shape;132;p14"/>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白紙" type="blank">
  <p:cSld name="BLANK">
    <p:spTree>
      <p:nvGrpSpPr>
        <p:cNvPr id="133" name="Shape 133"/>
        <p:cNvGrpSpPr/>
        <p:nvPr/>
      </p:nvGrpSpPr>
      <p:grpSpPr>
        <a:xfrm>
          <a:off x="0" y="0"/>
          <a:ext cx="0" cy="0"/>
          <a:chOff x="0" y="0"/>
          <a:chExt cx="0" cy="0"/>
        </a:xfrm>
      </p:grpSpPr>
      <p:sp>
        <p:nvSpPr>
          <p:cNvPr id="134" name="Google Shape;134;p15"/>
          <p:cNvSpPr/>
          <p:nvPr/>
        </p:nvSpPr>
        <p:spPr>
          <a:xfrm>
            <a:off x="-1" y="705417"/>
            <a:ext cx="9144001" cy="58673"/>
          </a:xfrm>
          <a:prstGeom prst="rect">
            <a:avLst/>
          </a:prstGeom>
          <a:solidFill>
            <a:srgbClr val="0088C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35" name="Google Shape;135;p15"/>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p:cSld name="タイトル スライド">
    <p:spTree>
      <p:nvGrpSpPr>
        <p:cNvPr id="136" name="Shape 136"/>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白紙">
  <p:cSld name="1_白紙">
    <p:bg>
      <p:bgPr>
        <a:blipFill>
          <a:blip r:embed="rId2">
            <a:alphaModFix/>
          </a:blip>
          <a:stretch>
            <a:fillRect/>
          </a:stretch>
        </a:blipFill>
      </p:bgPr>
    </p:bg>
    <p:spTree>
      <p:nvGrpSpPr>
        <p:cNvPr id="137" name="Shape 137"/>
        <p:cNvGrpSpPr/>
        <p:nvPr/>
      </p:nvGrpSpPr>
      <p:grpSpPr>
        <a:xfrm>
          <a:off x="0" y="0"/>
          <a:ext cx="0" cy="0"/>
          <a:chOff x="0" y="0"/>
          <a:chExt cx="0" cy="0"/>
        </a:xfrm>
      </p:grpSpPr>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白紙">
  <p:cSld name="2_白紙">
    <p:spTree>
      <p:nvGrpSpPr>
        <p:cNvPr id="138" name="Shape 138"/>
        <p:cNvGrpSpPr/>
        <p:nvPr/>
      </p:nvGrpSpPr>
      <p:grpSpPr>
        <a:xfrm>
          <a:off x="0" y="0"/>
          <a:ext cx="0" cy="0"/>
          <a:chOff x="0" y="0"/>
          <a:chExt cx="0" cy="0"/>
        </a:xfrm>
      </p:grpSpPr>
      <p:sp>
        <p:nvSpPr>
          <p:cNvPr id="139" name="Google Shape;139;p18"/>
          <p:cNvSpPr/>
          <p:nvPr/>
        </p:nvSpPr>
        <p:spPr>
          <a:xfrm>
            <a:off x="5772274" y="1541748"/>
            <a:ext cx="3047876"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40" name="Google Shape;140;p18"/>
          <p:cNvSpPr/>
          <p:nvPr/>
        </p:nvSpPr>
        <p:spPr>
          <a:xfrm>
            <a:off x="-1" y="705417"/>
            <a:ext cx="9144001" cy="58673"/>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41" name="Google Shape;141;p18"/>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
        <p:nvSpPr>
          <p:cNvPr id="142" name="Google Shape;142;p18"/>
          <p:cNvSpPr/>
          <p:nvPr/>
        </p:nvSpPr>
        <p:spPr>
          <a:xfrm>
            <a:off x="323851" y="1257115"/>
            <a:ext cx="831439"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Arial"/>
              <a:buNone/>
            </a:pPr>
            <a:r>
              <a:rPr b="0" i="0" lang="ja" sz="1300" u="none" cap="none" strike="noStrike">
                <a:solidFill>
                  <a:schemeClr val="dk1"/>
                </a:solidFill>
                <a:latin typeface="Arial"/>
                <a:ea typeface="Arial"/>
                <a:cs typeface="Arial"/>
                <a:sym typeface="Arial"/>
              </a:rPr>
              <a:t>前提条件</a:t>
            </a:r>
            <a:endParaRPr b="0" i="0" sz="1400" u="none" cap="none" strike="noStrike">
              <a:solidFill>
                <a:srgbClr val="000000"/>
              </a:solidFill>
              <a:latin typeface="Arial"/>
              <a:ea typeface="Arial"/>
              <a:cs typeface="Arial"/>
              <a:sym typeface="Arial"/>
            </a:endParaRPr>
          </a:p>
        </p:txBody>
      </p:sp>
      <p:sp>
        <p:nvSpPr>
          <p:cNvPr id="143" name="Google Shape;143;p18"/>
          <p:cNvSpPr/>
          <p:nvPr/>
        </p:nvSpPr>
        <p:spPr>
          <a:xfrm>
            <a:off x="323851" y="3614858"/>
            <a:ext cx="1337309" cy="226800"/>
          </a:xfrm>
          <a:prstGeom prst="rect">
            <a:avLst/>
          </a:prstGeom>
          <a:noFill/>
          <a:ln cap="flat" cmpd="sng" w="19050">
            <a:solidFill>
              <a:srgbClr val="005BAD"/>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rgbClr val="005BAD"/>
              </a:buClr>
              <a:buSzPts val="1300"/>
              <a:buFont typeface="Arial"/>
              <a:buNone/>
            </a:pPr>
            <a:r>
              <a:rPr b="0" i="0" lang="ja" sz="1300" u="none" cap="none" strike="noStrike">
                <a:solidFill>
                  <a:srgbClr val="005BAD"/>
                </a:solidFill>
                <a:latin typeface="Arial"/>
                <a:ea typeface="Arial"/>
                <a:cs typeface="Arial"/>
                <a:sym typeface="Arial"/>
              </a:rPr>
              <a:t>討議</a:t>
            </a:r>
            <a:r>
              <a:rPr b="0" i="0" lang="ja" sz="1300" u="none" cap="none" strike="noStrike">
                <a:solidFill>
                  <a:schemeClr val="dk1"/>
                </a:solidFill>
                <a:latin typeface="Arial"/>
                <a:ea typeface="Arial"/>
                <a:cs typeface="Arial"/>
                <a:sym typeface="Arial"/>
              </a:rPr>
              <a:t>　パターン２</a:t>
            </a:r>
            <a:endParaRPr b="0" i="0" sz="1400" u="none" cap="none" strike="noStrike">
              <a:solidFill>
                <a:srgbClr val="000000"/>
              </a:solidFill>
              <a:latin typeface="Arial"/>
              <a:ea typeface="Arial"/>
              <a:cs typeface="Arial"/>
              <a:sym typeface="Arial"/>
            </a:endParaRPr>
          </a:p>
        </p:txBody>
      </p:sp>
      <p:sp>
        <p:nvSpPr>
          <p:cNvPr id="144" name="Google Shape;144;p18"/>
          <p:cNvSpPr/>
          <p:nvPr/>
        </p:nvSpPr>
        <p:spPr>
          <a:xfrm>
            <a:off x="324417" y="1541748"/>
            <a:ext cx="3455491" cy="1877632"/>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みなさんはメタバタウンの住人です。</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メタバタウンには家が４軒あり、町の真ん中を町が管理する川が流れています。</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行き来には渡し船を使っていますが、</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雨で増水すると運航できず不便でした。</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今回、</a:t>
            </a:r>
            <a:r>
              <a:rPr b="0" i="0" lang="ja" sz="1100" u="none" cap="none" strike="noStrike">
                <a:solidFill>
                  <a:srgbClr val="C00000"/>
                </a:solidFill>
                <a:latin typeface="Arial"/>
                <a:ea typeface="Arial"/>
                <a:cs typeface="Arial"/>
                <a:sym typeface="Arial"/>
              </a:rPr>
              <a:t> メタバタウンの全ての住人の希望 </a:t>
            </a:r>
            <a:r>
              <a:rPr b="0" i="0" lang="ja" sz="1100" u="none" cap="none" strike="noStrike">
                <a:solidFill>
                  <a:schemeClr val="dk1"/>
                </a:solidFill>
                <a:latin typeface="Arial"/>
                <a:ea typeface="Arial"/>
                <a:cs typeface="Arial"/>
                <a:sym typeface="Arial"/>
              </a:rPr>
              <a:t>により</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橋を建設することになりました。</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橋の建設費用は400万円です。</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どのように負担すればいいと思いますか。</a:t>
            </a:r>
            <a:endParaRPr b="0" i="0" sz="1400" u="none" cap="none" strike="noStrike">
              <a:solidFill>
                <a:srgbClr val="000000"/>
              </a:solidFill>
              <a:latin typeface="Arial"/>
              <a:ea typeface="Arial"/>
              <a:cs typeface="Arial"/>
              <a:sym typeface="Arial"/>
            </a:endParaRPr>
          </a:p>
        </p:txBody>
      </p:sp>
      <p:sp>
        <p:nvSpPr>
          <p:cNvPr id="145" name="Google Shape;145;p18"/>
          <p:cNvSpPr/>
          <p:nvPr/>
        </p:nvSpPr>
        <p:spPr>
          <a:xfrm>
            <a:off x="811530" y="2583495"/>
            <a:ext cx="2000250" cy="177756"/>
          </a:xfrm>
          <a:prstGeom prst="rect">
            <a:avLst/>
          </a:prstGeom>
          <a:noFill/>
          <a:ln cap="flat" cmpd="sng" w="1270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46" name="Google Shape;146;p18"/>
          <p:cNvSpPr/>
          <p:nvPr/>
        </p:nvSpPr>
        <p:spPr>
          <a:xfrm>
            <a:off x="324417" y="3888724"/>
            <a:ext cx="2829091" cy="2831493"/>
          </a:xfrm>
          <a:prstGeom prst="rect">
            <a:avLst/>
          </a:prstGeom>
          <a:solidFill>
            <a:srgbClr val="EBFAFF"/>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47" name="Google Shape;147;p18"/>
          <p:cNvSpPr/>
          <p:nvPr/>
        </p:nvSpPr>
        <p:spPr>
          <a:xfrm>
            <a:off x="3928374" y="1541748"/>
            <a:ext cx="1843900"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各家の家族構成・所得金額・使用回数が同じ場合</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171450" lvl="0" marL="171450" marR="0" rtl="0" algn="l">
              <a:lnSpc>
                <a:spcPct val="114000"/>
              </a:lnSpc>
              <a:spcBef>
                <a:spcPts val="0"/>
              </a:spcBef>
              <a:spcAft>
                <a:spcPts val="0"/>
              </a:spcAft>
              <a:buClr>
                <a:schemeClr val="dk1"/>
              </a:buClr>
              <a:buSzPts val="1100"/>
              <a:buFont typeface="Noto Sans Symbols"/>
              <a:buChar char="●"/>
            </a:pPr>
            <a:r>
              <a:rPr b="1" i="0" lang="ja" sz="1100" u="none" cap="none" strike="noStrike">
                <a:solidFill>
                  <a:schemeClr val="dk1"/>
                </a:solidFill>
                <a:latin typeface="Arial"/>
                <a:ea typeface="Arial"/>
                <a:cs typeface="Arial"/>
                <a:sym typeface="Arial"/>
              </a:rPr>
              <a:t>ヒント</a:t>
            </a:r>
            <a:endParaRPr b="1"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Symbols"/>
              <a:buNone/>
            </a:pPr>
            <a:r>
              <a:rPr b="0" i="0" lang="ja" sz="1100" u="none" cap="none" strike="noStrike">
                <a:solidFill>
                  <a:schemeClr val="dk1"/>
                </a:solidFill>
                <a:latin typeface="Arial"/>
                <a:ea typeface="Arial"/>
                <a:cs typeface="Arial"/>
                <a:sym typeface="Arial"/>
              </a:rPr>
              <a:t>    ４軒とも同じ条件だから、</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Symbols"/>
              <a:buNone/>
            </a:pPr>
            <a:r>
              <a:rPr b="0" i="0" lang="ja" sz="1100" u="none" cap="none" strike="noStrike">
                <a:solidFill>
                  <a:schemeClr val="dk1"/>
                </a:solidFill>
                <a:latin typeface="Arial"/>
                <a:ea typeface="Arial"/>
                <a:cs typeface="Arial"/>
                <a:sym typeface="Arial"/>
              </a:rPr>
              <a:t>    公平に負担すると…</a:t>
            </a:r>
            <a:endParaRPr b="0" i="0" sz="1100" u="none" cap="none" strike="noStrike">
              <a:solidFill>
                <a:schemeClr val="dk1"/>
              </a:solidFill>
              <a:latin typeface="Arial"/>
              <a:ea typeface="Arial"/>
              <a:cs typeface="Arial"/>
              <a:sym typeface="Arial"/>
            </a:endParaRPr>
          </a:p>
        </p:txBody>
      </p:sp>
      <p:graphicFrame>
        <p:nvGraphicFramePr>
          <p:cNvPr id="148" name="Google Shape;148;p18"/>
          <p:cNvGraphicFramePr/>
          <p:nvPr/>
        </p:nvGraphicFramePr>
        <p:xfrm>
          <a:off x="3153508" y="3900331"/>
          <a:ext cx="3000000" cy="3000000"/>
        </p:xfrm>
        <a:graphic>
          <a:graphicData uri="http://schemas.openxmlformats.org/drawingml/2006/table">
            <a:tbl>
              <a:tblPr bandRow="1" firstRow="1">
                <a:noFill/>
                <a:tableStyleId>{4DFA3603-2D53-4060-AAAA-E6BE7BA92AC6}</a:tableStyleId>
              </a:tblPr>
              <a:tblGrid>
                <a:gridCol w="942175"/>
                <a:gridCol w="897400"/>
                <a:gridCol w="1216350"/>
                <a:gridCol w="1277950"/>
                <a:gridCol w="1332975"/>
              </a:tblGrid>
              <a:tr h="482225">
                <a:tc>
                  <a:txBody>
                    <a:bodyPr/>
                    <a:lstStyle/>
                    <a:p>
                      <a:pPr indent="0" lvl="0" marL="0" marR="0" rtl="0" algn="ctr">
                        <a:lnSpc>
                          <a:spcPct val="100000"/>
                        </a:lnSpc>
                        <a:spcBef>
                          <a:spcPts val="0"/>
                        </a:spcBef>
                        <a:spcAft>
                          <a:spcPts val="0"/>
                        </a:spcAft>
                        <a:buClr>
                          <a:srgbClr val="000000"/>
                        </a:buClr>
                        <a:buSzPts val="1400"/>
                        <a:buFont typeface="Arial"/>
                        <a:buNone/>
                      </a:pPr>
                      <a:r>
                        <a:t/>
                      </a:r>
                      <a:endParaRPr b="0"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AFF"/>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ja" sz="1400" u="none" cap="none" strike="noStrike">
                          <a:solidFill>
                            <a:schemeClr val="lt1"/>
                          </a:solidFill>
                        </a:rPr>
                        <a:t>家族</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ja" sz="1400" u="none" cap="none" strike="noStrike"/>
                        <a:t>所得金額</a:t>
                      </a:r>
                      <a:endParaRPr b="0" sz="1100" u="none" cap="none" strike="noStrike">
                        <a:solidFill>
                          <a:schemeClr val="lt1"/>
                        </a:solidFill>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ja" sz="1400" u="none" cap="none" strike="noStrike"/>
                        <a:t>使用回数</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ja" sz="1400" u="none" cap="none" strike="noStrike"/>
                        <a:t>負担金額</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Ａ家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1,000万円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月１0回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Ｂ家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600万円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Ｃ家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300万円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Ｄ家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100万円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月１0回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gridSpan="4">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合計</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c hMerge="1"/>
                <a:tc hMerge="1"/>
                <a:tc hMerge="1"/>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400万円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r>
            </a:tbl>
          </a:graphicData>
        </a:graphic>
      </p:graphicFrame>
      <p:sp>
        <p:nvSpPr>
          <p:cNvPr id="149" name="Google Shape;149;p18"/>
          <p:cNvSpPr/>
          <p:nvPr/>
        </p:nvSpPr>
        <p:spPr>
          <a:xfrm>
            <a:off x="323642" y="4528158"/>
            <a:ext cx="3455491" cy="621034"/>
          </a:xfrm>
          <a:prstGeom prst="rect">
            <a:avLst/>
          </a:prstGeom>
          <a:noFill/>
          <a:ln>
            <a:noFill/>
          </a:ln>
        </p:spPr>
        <p:txBody>
          <a:bodyPr anchorCtr="0" anchor="ctr" bIns="45700" lIns="91425" spcFirstLastPara="1" rIns="91425" wrap="square" tIns="45700">
            <a:noAutofit/>
          </a:bodyPr>
          <a:lstStyle/>
          <a:p>
            <a:pPr indent="-171450" lvl="0" marL="171450" marR="0" rtl="0" algn="l">
              <a:lnSpc>
                <a:spcPct val="114000"/>
              </a:lnSpc>
              <a:spcBef>
                <a:spcPts val="0"/>
              </a:spcBef>
              <a:spcAft>
                <a:spcPts val="0"/>
              </a:spcAft>
              <a:buClr>
                <a:srgbClr val="005BAD"/>
              </a:buClr>
              <a:buSzPts val="1400"/>
              <a:buFont typeface="Noto Sans Symbols"/>
              <a:buChar char="●"/>
            </a:pPr>
            <a:r>
              <a:rPr b="0" i="0" lang="ja" sz="1400" u="none" cap="none" strike="noStrike">
                <a:solidFill>
                  <a:srgbClr val="005BAD"/>
                </a:solidFill>
                <a:latin typeface="Arial"/>
                <a:ea typeface="Arial"/>
                <a:cs typeface="Arial"/>
                <a:sym typeface="Arial"/>
              </a:rPr>
              <a:t>ヒント</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200"/>
              <a:buFont typeface="Noto Sans Symbols"/>
              <a:buNone/>
            </a:pPr>
            <a:r>
              <a:rPr b="0" i="0" lang="ja" sz="1200" u="none" cap="none" strike="noStrike">
                <a:solidFill>
                  <a:schemeClr val="dk1"/>
                </a:solidFill>
                <a:latin typeface="Arial"/>
                <a:ea typeface="Arial"/>
                <a:cs typeface="Arial"/>
                <a:sym typeface="Arial"/>
              </a:rPr>
              <a:t>   所得金額によって</a:t>
            </a:r>
            <a:endParaRPr b="0" i="0" sz="12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200"/>
              <a:buFont typeface="Noto Sans Symbols"/>
              <a:buNone/>
            </a:pPr>
            <a:r>
              <a:rPr b="0" i="0" lang="ja" sz="1200" u="none" cap="none" strike="noStrike">
                <a:solidFill>
                  <a:schemeClr val="dk1"/>
                </a:solidFill>
                <a:latin typeface="Arial"/>
                <a:ea typeface="Arial"/>
                <a:cs typeface="Arial"/>
                <a:sym typeface="Arial"/>
              </a:rPr>
              <a:t>   負担する金額を変えてみよう</a:t>
            </a:r>
            <a:endParaRPr b="0" i="0" sz="1400" u="none" cap="none" strike="noStrike">
              <a:solidFill>
                <a:srgbClr val="000000"/>
              </a:solidFill>
              <a:latin typeface="Arial"/>
              <a:ea typeface="Arial"/>
              <a:cs typeface="Arial"/>
              <a:sym typeface="Arial"/>
            </a:endParaRPr>
          </a:p>
        </p:txBody>
      </p:sp>
      <p:sp>
        <p:nvSpPr>
          <p:cNvPr id="150" name="Google Shape;150;p18"/>
          <p:cNvSpPr txBox="1"/>
          <p:nvPr>
            <p:ph idx="1" type="body"/>
          </p:nvPr>
        </p:nvSpPr>
        <p:spPr>
          <a:xfrm>
            <a:off x="7538605" y="4527951"/>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1" name="Google Shape;151;p18"/>
          <p:cNvSpPr txBox="1"/>
          <p:nvPr>
            <p:ph idx="2" type="body"/>
          </p:nvPr>
        </p:nvSpPr>
        <p:spPr>
          <a:xfrm>
            <a:off x="7538605" y="5008902"/>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2" name="Google Shape;152;p18"/>
          <p:cNvSpPr txBox="1"/>
          <p:nvPr>
            <p:ph idx="3" type="body"/>
          </p:nvPr>
        </p:nvSpPr>
        <p:spPr>
          <a:xfrm>
            <a:off x="7538605" y="5473678"/>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3" name="Google Shape;153;p18"/>
          <p:cNvSpPr txBox="1"/>
          <p:nvPr>
            <p:ph idx="4" type="body"/>
          </p:nvPr>
        </p:nvSpPr>
        <p:spPr>
          <a:xfrm>
            <a:off x="7538605" y="5943649"/>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54" name="Google Shape;154;p18"/>
          <p:cNvSpPr/>
          <p:nvPr/>
        </p:nvSpPr>
        <p:spPr>
          <a:xfrm>
            <a:off x="323642" y="4007150"/>
            <a:ext cx="3667513" cy="267884"/>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1600"/>
              <a:buFont typeface="Arial"/>
              <a:buNone/>
            </a:pPr>
            <a:r>
              <a:rPr b="0" i="0" lang="ja" sz="1600" u="none" cap="none" strike="noStrike">
                <a:solidFill>
                  <a:srgbClr val="005BAD"/>
                </a:solidFill>
                <a:latin typeface="Arial"/>
                <a:ea typeface="Arial"/>
                <a:cs typeface="Arial"/>
                <a:sym typeface="Arial"/>
              </a:rPr>
              <a:t>各家の所得金額</a:t>
            </a:r>
            <a:r>
              <a:rPr b="0" i="0" lang="ja" sz="1400" u="none" cap="none" strike="noStrike">
                <a:solidFill>
                  <a:srgbClr val="005BAD"/>
                </a:solidFill>
                <a:latin typeface="Arial"/>
                <a:ea typeface="Arial"/>
                <a:cs typeface="Arial"/>
                <a:sym typeface="Arial"/>
              </a:rPr>
              <a:t>（もうけ）</a:t>
            </a:r>
            <a:r>
              <a:rPr b="0" i="0" lang="ja" sz="1600" u="none" cap="none" strike="noStrike">
                <a:solidFill>
                  <a:srgbClr val="005BAD"/>
                </a:solidFill>
                <a:latin typeface="Arial"/>
                <a:ea typeface="Arial"/>
                <a:cs typeface="Arial"/>
                <a:sym typeface="Arial"/>
              </a:rPr>
              <a:t>が異なる場合</a:t>
            </a:r>
            <a:endParaRPr b="0" i="0" sz="1400" u="none" cap="none" strike="noStrike">
              <a:solidFill>
                <a:srgbClr val="000000"/>
              </a:solidFill>
              <a:latin typeface="Arial"/>
              <a:ea typeface="Arial"/>
              <a:cs typeface="Arial"/>
              <a:sym typeface="Arial"/>
            </a:endParaRPr>
          </a:p>
        </p:txBody>
      </p:sp>
      <p:grpSp>
        <p:nvGrpSpPr>
          <p:cNvPr id="155" name="Google Shape;155;p18"/>
          <p:cNvGrpSpPr/>
          <p:nvPr/>
        </p:nvGrpSpPr>
        <p:grpSpPr>
          <a:xfrm>
            <a:off x="727310" y="5444694"/>
            <a:ext cx="2220900" cy="1141426"/>
            <a:chOff x="608967" y="5456726"/>
            <a:chExt cx="2220900" cy="1141426"/>
          </a:xfrm>
        </p:grpSpPr>
        <p:pic>
          <p:nvPicPr>
            <p:cNvPr id="156" name="Google Shape;156;p18"/>
            <p:cNvPicPr preferRelativeResize="0"/>
            <p:nvPr/>
          </p:nvPicPr>
          <p:blipFill rotWithShape="1">
            <a:blip r:embed="rId2">
              <a:alphaModFix/>
            </a:blip>
            <a:srcRect b="0" l="0" r="0" t="-297"/>
            <a:stretch/>
          </p:blipFill>
          <p:spPr>
            <a:xfrm>
              <a:off x="608967" y="5456726"/>
              <a:ext cx="1797166" cy="1091837"/>
            </a:xfrm>
            <a:prstGeom prst="rect">
              <a:avLst/>
            </a:prstGeom>
            <a:noFill/>
            <a:ln cap="flat" cmpd="sng" w="15875">
              <a:solidFill>
                <a:srgbClr val="005BAD"/>
              </a:solidFill>
              <a:prstDash val="solid"/>
              <a:round/>
              <a:headEnd len="sm" w="sm" type="none"/>
              <a:tailEnd len="sm" w="sm" type="none"/>
            </a:ln>
          </p:spPr>
        </p:pic>
        <p:sp>
          <p:nvSpPr>
            <p:cNvPr id="157" name="Google Shape;157;p18"/>
            <p:cNvSpPr/>
            <p:nvPr/>
          </p:nvSpPr>
          <p:spPr>
            <a:xfrm>
              <a:off x="2111222" y="5879507"/>
              <a:ext cx="718645" cy="718645"/>
            </a:xfrm>
            <a:prstGeom prst="ellipse">
              <a:avLst/>
            </a:prstGeom>
            <a:solidFill>
              <a:srgbClr val="005BAD"/>
            </a:solidFill>
            <a:ln cap="flat" cmpd="sng" w="22225">
              <a:solidFill>
                <a:srgbClr val="EBFA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58" name="Google Shape;158;p18"/>
            <p:cNvSpPr txBox="1"/>
            <p:nvPr/>
          </p:nvSpPr>
          <p:spPr>
            <a:xfrm>
              <a:off x="2144173" y="5977219"/>
              <a:ext cx="65274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EBFFFC"/>
                  </a:solidFill>
                  <a:latin typeface="Arial"/>
                  <a:ea typeface="Arial"/>
                  <a:cs typeface="Arial"/>
                  <a:sym typeface="Arial"/>
                </a:rPr>
                <a:t>メタバ</a:t>
              </a:r>
              <a:endParaRPr b="0" i="0" sz="1400" u="none" cap="none" strike="noStrike">
                <a:solidFill>
                  <a:srgbClr val="EBFFF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EBFFFC"/>
                  </a:solidFill>
                  <a:latin typeface="Arial"/>
                  <a:ea typeface="Arial"/>
                  <a:cs typeface="Arial"/>
                  <a:sym typeface="Arial"/>
                </a:rPr>
                <a:t>タウン</a:t>
              </a:r>
              <a:endParaRPr b="0" i="0" sz="1400" u="none" cap="none" strike="noStrike">
                <a:solidFill>
                  <a:srgbClr val="000000"/>
                </a:solidFill>
                <a:latin typeface="Arial"/>
                <a:ea typeface="Arial"/>
                <a:cs typeface="Arial"/>
                <a:sym typeface="Arial"/>
              </a:endParaRPr>
            </a:p>
          </p:txBody>
        </p:sp>
      </p:grpSp>
      <p:sp>
        <p:nvSpPr>
          <p:cNvPr id="159" name="Google Shape;159;p18"/>
          <p:cNvSpPr/>
          <p:nvPr/>
        </p:nvSpPr>
        <p:spPr>
          <a:xfrm>
            <a:off x="3928374" y="1257115"/>
            <a:ext cx="1332646"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Arial"/>
              <a:buNone/>
            </a:pPr>
            <a:r>
              <a:rPr b="0" i="0" lang="ja" sz="1300" u="none" cap="none" strike="noStrike">
                <a:solidFill>
                  <a:schemeClr val="dk1"/>
                </a:solidFill>
                <a:latin typeface="Arial"/>
                <a:ea typeface="Arial"/>
                <a:cs typeface="Arial"/>
                <a:sym typeface="Arial"/>
              </a:rPr>
              <a:t>パターン１</a:t>
            </a:r>
            <a:r>
              <a:rPr b="0" i="0" lang="ja" sz="1200" u="none" cap="none" strike="noStrike">
                <a:solidFill>
                  <a:schemeClr val="dk1"/>
                </a:solidFill>
                <a:latin typeface="Arial"/>
                <a:ea typeface="Arial"/>
                <a:cs typeface="Arial"/>
                <a:sym typeface="Arial"/>
              </a:rPr>
              <a:t>（参考）</a:t>
            </a:r>
            <a:endParaRPr b="0" i="0" sz="1300" u="none" cap="none" strike="noStrike">
              <a:solidFill>
                <a:schemeClr val="dk1"/>
              </a:solidFill>
              <a:latin typeface="Arial"/>
              <a:ea typeface="Arial"/>
              <a:cs typeface="Arial"/>
              <a:sym typeface="Arial"/>
            </a:endParaRPr>
          </a:p>
        </p:txBody>
      </p:sp>
      <p:graphicFrame>
        <p:nvGraphicFramePr>
          <p:cNvPr id="160" name="Google Shape;160;p18"/>
          <p:cNvGraphicFramePr/>
          <p:nvPr/>
        </p:nvGraphicFramePr>
        <p:xfrm>
          <a:off x="5772274" y="1541747"/>
          <a:ext cx="3000000" cy="3000000"/>
        </p:xfrm>
        <a:graphic>
          <a:graphicData uri="http://schemas.openxmlformats.org/drawingml/2006/table">
            <a:tbl>
              <a:tblPr bandRow="1" firstRow="1">
                <a:noFill/>
                <a:tableStyleId>{4DFA3603-2D53-4060-AAAA-E6BE7BA92AC6}</a:tableStyleId>
              </a:tblPr>
              <a:tblGrid>
                <a:gridCol w="506775"/>
                <a:gridCol w="482700"/>
                <a:gridCol w="654250"/>
                <a:gridCol w="687375"/>
                <a:gridCol w="716975"/>
              </a:tblGrid>
              <a:tr h="361725">
                <a:tc>
                  <a:txBody>
                    <a:bodyPr/>
                    <a:lstStyle/>
                    <a:p>
                      <a:pPr indent="0" lvl="0" marL="0" marR="0" rtl="0" algn="ctr">
                        <a:lnSpc>
                          <a:spcPct val="100000"/>
                        </a:lnSpc>
                        <a:spcBef>
                          <a:spcPts val="0"/>
                        </a:spcBef>
                        <a:spcAft>
                          <a:spcPts val="0"/>
                        </a:spcAft>
                        <a:buClr>
                          <a:srgbClr val="000000"/>
                        </a:buClr>
                        <a:buSzPts val="900"/>
                        <a:buFont typeface="Arial"/>
                        <a:buNone/>
                      </a:pPr>
                      <a:r>
                        <a:t/>
                      </a:r>
                      <a:endParaRPr b="0" sz="900" u="none" cap="none" strike="noStrike">
                        <a:solidFill>
                          <a:schemeClr val="lt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rPr>
                        <a:t>家族</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所得金額</a:t>
                      </a:r>
                      <a:endParaRPr b="0" sz="700" u="none" cap="none" strike="noStrike">
                        <a:solidFill>
                          <a:schemeClr val="lt1"/>
                        </a:solidFill>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使用回数</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負担金額</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Ａ家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Ｂ家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Ｃ家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Ｄ家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14300">
                <a:tc gridSpan="4">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合計</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400万円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extLst>
    <p:ext uri="{DCECCB84-F9BA-43D5-87BE-67443E8EF086}">
      <p15:sldGuideLst>
        <p15:guide id="1" orient="horz" pos="4224">
          <p15:clr>
            <a:srgbClr val="FBAE40"/>
          </p15:clr>
        </p15:guide>
        <p15:guide id="2" pos="5760">
          <p15:clr>
            <a:srgbClr val="FBAE40"/>
          </p15:clr>
        </p15:guide>
        <p15:guide id="3" orient="horz">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白紙">
  <p:cSld name="5_白紙">
    <p:spTree>
      <p:nvGrpSpPr>
        <p:cNvPr id="161" name="Shape 161"/>
        <p:cNvGrpSpPr/>
        <p:nvPr/>
      </p:nvGrpSpPr>
      <p:grpSpPr>
        <a:xfrm>
          <a:off x="0" y="0"/>
          <a:ext cx="0" cy="0"/>
          <a:chOff x="0" y="0"/>
          <a:chExt cx="0" cy="0"/>
        </a:xfrm>
      </p:grpSpPr>
      <p:sp>
        <p:nvSpPr>
          <p:cNvPr id="162" name="Google Shape;162;p19"/>
          <p:cNvSpPr/>
          <p:nvPr/>
        </p:nvSpPr>
        <p:spPr>
          <a:xfrm>
            <a:off x="5772274" y="1541748"/>
            <a:ext cx="3047876"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63" name="Google Shape;163;p19"/>
          <p:cNvSpPr/>
          <p:nvPr/>
        </p:nvSpPr>
        <p:spPr>
          <a:xfrm>
            <a:off x="-1" y="705417"/>
            <a:ext cx="9144001" cy="58673"/>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164" name="Google Shape;164;p19"/>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
        <p:nvSpPr>
          <p:cNvPr id="165" name="Google Shape;165;p19"/>
          <p:cNvSpPr/>
          <p:nvPr/>
        </p:nvSpPr>
        <p:spPr>
          <a:xfrm>
            <a:off x="323851" y="1257115"/>
            <a:ext cx="831439"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Arial"/>
              <a:buNone/>
            </a:pPr>
            <a:r>
              <a:rPr b="0" i="0" lang="ja" sz="1300" u="none" cap="none" strike="noStrike">
                <a:solidFill>
                  <a:schemeClr val="dk1"/>
                </a:solidFill>
                <a:latin typeface="Arial"/>
                <a:ea typeface="Arial"/>
                <a:cs typeface="Arial"/>
                <a:sym typeface="Arial"/>
              </a:rPr>
              <a:t>前提条件</a:t>
            </a:r>
            <a:endParaRPr b="0" i="0" sz="1400" u="none" cap="none" strike="noStrike">
              <a:solidFill>
                <a:srgbClr val="000000"/>
              </a:solidFill>
              <a:latin typeface="Arial"/>
              <a:ea typeface="Arial"/>
              <a:cs typeface="Arial"/>
              <a:sym typeface="Arial"/>
            </a:endParaRPr>
          </a:p>
        </p:txBody>
      </p:sp>
      <p:sp>
        <p:nvSpPr>
          <p:cNvPr id="166" name="Google Shape;166;p19"/>
          <p:cNvSpPr/>
          <p:nvPr/>
        </p:nvSpPr>
        <p:spPr>
          <a:xfrm>
            <a:off x="323852" y="3614858"/>
            <a:ext cx="2829658" cy="226800"/>
          </a:xfrm>
          <a:prstGeom prst="rect">
            <a:avLst/>
          </a:prstGeom>
          <a:noFill/>
          <a:ln cap="flat" cmpd="sng" w="19050">
            <a:solidFill>
              <a:srgbClr val="005BAD"/>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rgbClr val="005BAD"/>
              </a:buClr>
              <a:buSzPts val="1300"/>
              <a:buFont typeface="Arial"/>
              <a:buNone/>
            </a:pPr>
            <a:r>
              <a:rPr b="0" i="0" lang="ja" sz="1300" u="none" cap="none" strike="noStrike">
                <a:solidFill>
                  <a:srgbClr val="005BAD"/>
                </a:solidFill>
                <a:latin typeface="Arial"/>
                <a:ea typeface="Arial"/>
                <a:cs typeface="Arial"/>
                <a:sym typeface="Arial"/>
              </a:rPr>
              <a:t>討議</a:t>
            </a:r>
            <a:r>
              <a:rPr b="0" i="0" lang="ja" sz="1300" u="none" cap="none" strike="noStrike">
                <a:solidFill>
                  <a:schemeClr val="dk1"/>
                </a:solidFill>
                <a:latin typeface="Arial"/>
                <a:ea typeface="Arial"/>
                <a:cs typeface="Arial"/>
                <a:sym typeface="Arial"/>
              </a:rPr>
              <a:t>　パターン３　※グループ発表あり</a:t>
            </a:r>
            <a:endParaRPr b="0" i="0" sz="1400" u="none" cap="none" strike="noStrike">
              <a:solidFill>
                <a:srgbClr val="000000"/>
              </a:solidFill>
              <a:latin typeface="Arial"/>
              <a:ea typeface="Arial"/>
              <a:cs typeface="Arial"/>
              <a:sym typeface="Arial"/>
            </a:endParaRPr>
          </a:p>
        </p:txBody>
      </p:sp>
      <p:sp>
        <p:nvSpPr>
          <p:cNvPr id="167" name="Google Shape;167;p19"/>
          <p:cNvSpPr/>
          <p:nvPr/>
        </p:nvSpPr>
        <p:spPr>
          <a:xfrm>
            <a:off x="324417" y="1541748"/>
            <a:ext cx="3455491" cy="1877632"/>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みなさんはメタバタウンの住人です。</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メタバタウンには家が４軒あり、町の真ん中を町が管理する川が流れています。</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行き来には渡し船を使っていますが、</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雨で増水すると運航できず不便でした。</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今回、</a:t>
            </a:r>
            <a:r>
              <a:rPr b="0" i="0" lang="ja" sz="1100" u="none" cap="none" strike="noStrike">
                <a:solidFill>
                  <a:srgbClr val="C00000"/>
                </a:solidFill>
                <a:latin typeface="Arial"/>
                <a:ea typeface="Arial"/>
                <a:cs typeface="Arial"/>
                <a:sym typeface="Arial"/>
              </a:rPr>
              <a:t> メタバタウンの全ての住人の希望 </a:t>
            </a:r>
            <a:r>
              <a:rPr b="0" i="0" lang="ja" sz="1100" u="none" cap="none" strike="noStrike">
                <a:solidFill>
                  <a:schemeClr val="dk1"/>
                </a:solidFill>
                <a:latin typeface="Arial"/>
                <a:ea typeface="Arial"/>
                <a:cs typeface="Arial"/>
                <a:sym typeface="Arial"/>
              </a:rPr>
              <a:t>により</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橋を建設することになりました。</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橋の建設費用は400万円です。</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どのように負担すればいいと思いますか。</a:t>
            </a:r>
            <a:endParaRPr b="0" i="0" sz="1400" u="none" cap="none" strike="noStrike">
              <a:solidFill>
                <a:srgbClr val="000000"/>
              </a:solidFill>
              <a:latin typeface="Arial"/>
              <a:ea typeface="Arial"/>
              <a:cs typeface="Arial"/>
              <a:sym typeface="Arial"/>
            </a:endParaRPr>
          </a:p>
        </p:txBody>
      </p:sp>
      <p:sp>
        <p:nvSpPr>
          <p:cNvPr id="168" name="Google Shape;168;p19"/>
          <p:cNvSpPr/>
          <p:nvPr/>
        </p:nvSpPr>
        <p:spPr>
          <a:xfrm>
            <a:off x="811530" y="2583495"/>
            <a:ext cx="2000250" cy="177756"/>
          </a:xfrm>
          <a:prstGeom prst="rect">
            <a:avLst/>
          </a:prstGeom>
          <a:noFill/>
          <a:ln cap="flat" cmpd="sng" w="1270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9" name="Google Shape;169;p19"/>
          <p:cNvSpPr/>
          <p:nvPr/>
        </p:nvSpPr>
        <p:spPr>
          <a:xfrm>
            <a:off x="324417" y="3888724"/>
            <a:ext cx="8495733" cy="2831493"/>
          </a:xfrm>
          <a:prstGeom prst="rect">
            <a:avLst/>
          </a:prstGeom>
          <a:solidFill>
            <a:srgbClr val="EBFAFF"/>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170" name="Google Shape;170;p19"/>
          <p:cNvSpPr/>
          <p:nvPr/>
        </p:nvSpPr>
        <p:spPr>
          <a:xfrm>
            <a:off x="3928374" y="1541748"/>
            <a:ext cx="1843900"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各家の家族構成・所得金額・使用回数が同じ場合</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171450" lvl="0" marL="171450" marR="0" rtl="0" algn="l">
              <a:lnSpc>
                <a:spcPct val="114000"/>
              </a:lnSpc>
              <a:spcBef>
                <a:spcPts val="0"/>
              </a:spcBef>
              <a:spcAft>
                <a:spcPts val="0"/>
              </a:spcAft>
              <a:buClr>
                <a:schemeClr val="dk1"/>
              </a:buClr>
              <a:buSzPts val="1100"/>
              <a:buFont typeface="Noto Sans Symbols"/>
              <a:buChar char="●"/>
            </a:pPr>
            <a:r>
              <a:rPr b="1" i="0" lang="ja" sz="1100" u="none" cap="none" strike="noStrike">
                <a:solidFill>
                  <a:schemeClr val="dk1"/>
                </a:solidFill>
                <a:latin typeface="Arial"/>
                <a:ea typeface="Arial"/>
                <a:cs typeface="Arial"/>
                <a:sym typeface="Arial"/>
              </a:rPr>
              <a:t>ヒント</a:t>
            </a:r>
            <a:endParaRPr b="1"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Symbols"/>
              <a:buNone/>
            </a:pPr>
            <a:r>
              <a:rPr b="0" i="0" lang="ja" sz="1100" u="none" cap="none" strike="noStrike">
                <a:solidFill>
                  <a:schemeClr val="dk1"/>
                </a:solidFill>
                <a:latin typeface="Arial"/>
                <a:ea typeface="Arial"/>
                <a:cs typeface="Arial"/>
                <a:sym typeface="Arial"/>
              </a:rPr>
              <a:t>    ４軒とも同じ条件だから、</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Symbols"/>
              <a:buNone/>
            </a:pPr>
            <a:r>
              <a:rPr b="0" i="0" lang="ja" sz="1100" u="none" cap="none" strike="noStrike">
                <a:solidFill>
                  <a:schemeClr val="dk1"/>
                </a:solidFill>
                <a:latin typeface="Arial"/>
                <a:ea typeface="Arial"/>
                <a:cs typeface="Arial"/>
                <a:sym typeface="Arial"/>
              </a:rPr>
              <a:t>    公平に負担すると…</a:t>
            </a:r>
            <a:endParaRPr b="0" i="0" sz="1100" u="none" cap="none" strike="noStrike">
              <a:solidFill>
                <a:schemeClr val="dk1"/>
              </a:solidFill>
              <a:latin typeface="Arial"/>
              <a:ea typeface="Arial"/>
              <a:cs typeface="Arial"/>
              <a:sym typeface="Arial"/>
            </a:endParaRPr>
          </a:p>
        </p:txBody>
      </p:sp>
      <p:graphicFrame>
        <p:nvGraphicFramePr>
          <p:cNvPr id="171" name="Google Shape;171;p19"/>
          <p:cNvGraphicFramePr/>
          <p:nvPr/>
        </p:nvGraphicFramePr>
        <p:xfrm>
          <a:off x="3009451" y="3900331"/>
          <a:ext cx="3000000" cy="3000000"/>
        </p:xfrm>
        <a:graphic>
          <a:graphicData uri="http://schemas.openxmlformats.org/drawingml/2006/table">
            <a:tbl>
              <a:tblPr bandRow="1" firstRow="1">
                <a:noFill/>
                <a:tableStyleId>{4DFA3603-2D53-4060-AAAA-E6BE7BA92AC6}</a:tableStyleId>
              </a:tblPr>
              <a:tblGrid>
                <a:gridCol w="487750"/>
                <a:gridCol w="487750"/>
                <a:gridCol w="826625"/>
                <a:gridCol w="826625"/>
                <a:gridCol w="1248475"/>
              </a:tblGrid>
              <a:tr h="482225">
                <a:tc>
                  <a:txBody>
                    <a:bodyPr/>
                    <a:lstStyle/>
                    <a:p>
                      <a:pPr indent="0" lvl="0" marL="0" marR="0" rtl="0" algn="ctr">
                        <a:lnSpc>
                          <a:spcPct val="100000"/>
                        </a:lnSpc>
                        <a:spcBef>
                          <a:spcPts val="0"/>
                        </a:spcBef>
                        <a:spcAft>
                          <a:spcPts val="0"/>
                        </a:spcAft>
                        <a:buClr>
                          <a:srgbClr val="000000"/>
                        </a:buClr>
                        <a:buSzPts val="1050"/>
                        <a:buFont typeface="Arial"/>
                        <a:buNone/>
                      </a:pPr>
                      <a:r>
                        <a:t/>
                      </a:r>
                      <a:endParaRPr b="0" sz="105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AFF"/>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solidFill>
                            <a:schemeClr val="lt1"/>
                          </a:solidFill>
                        </a:rPr>
                        <a:t>家族</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t>所得金額</a:t>
                      </a:r>
                      <a:endParaRPr b="1" sz="900" u="none" cap="none" strike="noStrike">
                        <a:solidFill>
                          <a:schemeClr val="lt1"/>
                        </a:solidFill>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t>使用回数</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t>負担金額</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Ａ家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1,000万円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月0回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Ｂ家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600万円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Ｃ家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300万円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Ｄ家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100万円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月20回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gridSpan="4">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合計</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c hMerge="1"/>
                <a:tc hMerge="1"/>
                <a:tc hMerge="1"/>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Arial"/>
                          <a:ea typeface="Arial"/>
                          <a:cs typeface="Arial"/>
                          <a:sym typeface="Arial"/>
                        </a:rPr>
                        <a:t>400万円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r>
            </a:tbl>
          </a:graphicData>
        </a:graphic>
      </p:graphicFrame>
      <p:sp>
        <p:nvSpPr>
          <p:cNvPr id="172" name="Google Shape;172;p19"/>
          <p:cNvSpPr/>
          <p:nvPr/>
        </p:nvSpPr>
        <p:spPr>
          <a:xfrm>
            <a:off x="323642" y="5376928"/>
            <a:ext cx="3455491" cy="621034"/>
          </a:xfrm>
          <a:prstGeom prst="rect">
            <a:avLst/>
          </a:prstGeom>
          <a:noFill/>
          <a:ln>
            <a:noFill/>
          </a:ln>
        </p:spPr>
        <p:txBody>
          <a:bodyPr anchorCtr="0" anchor="ctr" bIns="45700" lIns="91425" spcFirstLastPara="1" rIns="91425" wrap="square" tIns="45700">
            <a:noAutofit/>
          </a:bodyPr>
          <a:lstStyle/>
          <a:p>
            <a:pPr indent="-171450" lvl="0" marL="171450" marR="0" rtl="0" algn="l">
              <a:lnSpc>
                <a:spcPct val="114000"/>
              </a:lnSpc>
              <a:spcBef>
                <a:spcPts val="0"/>
              </a:spcBef>
              <a:spcAft>
                <a:spcPts val="0"/>
              </a:spcAft>
              <a:buClr>
                <a:srgbClr val="005BAD"/>
              </a:buClr>
              <a:buSzPts val="1400"/>
              <a:buFont typeface="Noto Sans Symbols"/>
              <a:buChar char="●"/>
            </a:pPr>
            <a:r>
              <a:rPr b="0" i="0" lang="ja" sz="1400" u="none" cap="none" strike="noStrike">
                <a:solidFill>
                  <a:srgbClr val="005BAD"/>
                </a:solidFill>
                <a:latin typeface="Arial"/>
                <a:ea typeface="Arial"/>
                <a:cs typeface="Arial"/>
                <a:sym typeface="Arial"/>
              </a:rPr>
              <a:t>ヒント</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200"/>
              <a:buFont typeface="Noto Sans Symbols"/>
              <a:buNone/>
            </a:pPr>
            <a:r>
              <a:rPr b="0" i="0" lang="ja" sz="1200" u="none" cap="none" strike="noStrike">
                <a:solidFill>
                  <a:schemeClr val="dk1"/>
                </a:solidFill>
                <a:latin typeface="Arial"/>
                <a:ea typeface="Arial"/>
                <a:cs typeface="Arial"/>
                <a:sym typeface="Arial"/>
              </a:rPr>
              <a:t>   いくつかの負担方法を組み合わせる</a:t>
            </a:r>
            <a:endParaRPr b="0" i="0" sz="12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200"/>
              <a:buFont typeface="Noto Sans Symbols"/>
              <a:buNone/>
            </a:pPr>
            <a:r>
              <a:rPr b="0" i="0" lang="ja" sz="1200" u="none" cap="none" strike="noStrike">
                <a:solidFill>
                  <a:schemeClr val="dk1"/>
                </a:solidFill>
                <a:latin typeface="Arial"/>
                <a:ea typeface="Arial"/>
                <a:cs typeface="Arial"/>
                <a:sym typeface="Arial"/>
              </a:rPr>
              <a:t>   方法も考えてみよう！</a:t>
            </a:r>
            <a:endParaRPr b="0" i="0" sz="1400" u="none" cap="none" strike="noStrike">
              <a:solidFill>
                <a:srgbClr val="000000"/>
              </a:solidFill>
              <a:latin typeface="Arial"/>
              <a:ea typeface="Arial"/>
              <a:cs typeface="Arial"/>
              <a:sym typeface="Arial"/>
            </a:endParaRPr>
          </a:p>
        </p:txBody>
      </p:sp>
      <p:sp>
        <p:nvSpPr>
          <p:cNvPr id="173" name="Google Shape;173;p19"/>
          <p:cNvSpPr txBox="1"/>
          <p:nvPr>
            <p:ph idx="1" type="body"/>
          </p:nvPr>
        </p:nvSpPr>
        <p:spPr>
          <a:xfrm>
            <a:off x="5660000" y="4520800"/>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4" name="Google Shape;174;p19"/>
          <p:cNvSpPr txBox="1"/>
          <p:nvPr>
            <p:ph idx="2" type="body"/>
          </p:nvPr>
        </p:nvSpPr>
        <p:spPr>
          <a:xfrm>
            <a:off x="5660000" y="5001751"/>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5" name="Google Shape;175;p19"/>
          <p:cNvSpPr txBox="1"/>
          <p:nvPr>
            <p:ph idx="3" type="body"/>
          </p:nvPr>
        </p:nvSpPr>
        <p:spPr>
          <a:xfrm>
            <a:off x="5660000" y="5466527"/>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6" name="Google Shape;176;p19"/>
          <p:cNvSpPr txBox="1"/>
          <p:nvPr>
            <p:ph idx="4" type="body"/>
          </p:nvPr>
        </p:nvSpPr>
        <p:spPr>
          <a:xfrm>
            <a:off x="5660000" y="5936498"/>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77" name="Google Shape;177;p19"/>
          <p:cNvSpPr/>
          <p:nvPr/>
        </p:nvSpPr>
        <p:spPr>
          <a:xfrm>
            <a:off x="323642" y="4022517"/>
            <a:ext cx="3667513" cy="518485"/>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1600"/>
              <a:buFont typeface="Arial"/>
              <a:buNone/>
            </a:pPr>
            <a:r>
              <a:rPr b="0" i="0" lang="ja" sz="1600" u="none" cap="none" strike="noStrike">
                <a:solidFill>
                  <a:srgbClr val="005BAD"/>
                </a:solidFill>
                <a:latin typeface="Arial"/>
                <a:ea typeface="Arial"/>
                <a:cs typeface="Arial"/>
                <a:sym typeface="Arial"/>
              </a:rPr>
              <a:t>各家の所得金額</a:t>
            </a:r>
            <a:r>
              <a:rPr b="0" i="0" lang="ja" sz="1400" u="none" cap="none" strike="noStrike">
                <a:solidFill>
                  <a:srgbClr val="005BAD"/>
                </a:solidFill>
                <a:latin typeface="Arial"/>
                <a:ea typeface="Arial"/>
                <a:cs typeface="Arial"/>
                <a:sym typeface="Arial"/>
              </a:rPr>
              <a:t>（もうけ）</a:t>
            </a:r>
            <a:r>
              <a:rPr b="0" i="0" lang="ja" sz="1600" u="none" cap="none" strike="noStrike">
                <a:solidFill>
                  <a:srgbClr val="005BAD"/>
                </a:solidFill>
                <a:latin typeface="Arial"/>
                <a:ea typeface="Arial"/>
                <a:cs typeface="Arial"/>
                <a:sym typeface="Arial"/>
              </a:rPr>
              <a:t>と</a:t>
            </a:r>
            <a:endParaRPr b="0" i="0" sz="1600" u="none" cap="none" strike="noStrike">
              <a:solidFill>
                <a:srgbClr val="005BAD"/>
              </a:solidFill>
              <a:latin typeface="Arial"/>
              <a:ea typeface="Arial"/>
              <a:cs typeface="Arial"/>
              <a:sym typeface="Arial"/>
            </a:endParaRPr>
          </a:p>
          <a:p>
            <a:pPr indent="0" lvl="0" marL="0" marR="0" rtl="0" algn="l">
              <a:lnSpc>
                <a:spcPct val="114000"/>
              </a:lnSpc>
              <a:spcBef>
                <a:spcPts val="0"/>
              </a:spcBef>
              <a:spcAft>
                <a:spcPts val="0"/>
              </a:spcAft>
              <a:buClr>
                <a:srgbClr val="005BAD"/>
              </a:buClr>
              <a:buSzPts val="1600"/>
              <a:buFont typeface="Arial"/>
              <a:buNone/>
            </a:pPr>
            <a:r>
              <a:rPr b="0" i="0" lang="ja" sz="1600" u="none" cap="none" strike="noStrike">
                <a:solidFill>
                  <a:srgbClr val="005BAD"/>
                </a:solidFill>
                <a:latin typeface="Arial"/>
                <a:ea typeface="Arial"/>
                <a:cs typeface="Arial"/>
                <a:sym typeface="Arial"/>
              </a:rPr>
              <a:t>橋の使用回数が異なる場合</a:t>
            </a:r>
            <a:endParaRPr b="0" i="0" sz="1400" u="none" cap="none" strike="noStrike">
              <a:solidFill>
                <a:srgbClr val="000000"/>
              </a:solidFill>
              <a:latin typeface="Arial"/>
              <a:ea typeface="Arial"/>
              <a:cs typeface="Arial"/>
              <a:sym typeface="Arial"/>
            </a:endParaRPr>
          </a:p>
        </p:txBody>
      </p:sp>
      <p:sp>
        <p:nvSpPr>
          <p:cNvPr id="178" name="Google Shape;178;p19"/>
          <p:cNvSpPr/>
          <p:nvPr/>
        </p:nvSpPr>
        <p:spPr>
          <a:xfrm>
            <a:off x="3928374" y="1257115"/>
            <a:ext cx="1332646"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Arial"/>
              <a:buNone/>
            </a:pPr>
            <a:r>
              <a:rPr b="0" i="0" lang="ja" sz="1300" u="none" cap="none" strike="noStrike">
                <a:solidFill>
                  <a:schemeClr val="dk1"/>
                </a:solidFill>
                <a:latin typeface="Arial"/>
                <a:ea typeface="Arial"/>
                <a:cs typeface="Arial"/>
                <a:sym typeface="Arial"/>
              </a:rPr>
              <a:t>パターン１</a:t>
            </a:r>
            <a:r>
              <a:rPr b="0" i="0" lang="ja" sz="1200" u="none" cap="none" strike="noStrike">
                <a:solidFill>
                  <a:schemeClr val="dk1"/>
                </a:solidFill>
                <a:latin typeface="Arial"/>
                <a:ea typeface="Arial"/>
                <a:cs typeface="Arial"/>
                <a:sym typeface="Arial"/>
              </a:rPr>
              <a:t>（参考）</a:t>
            </a:r>
            <a:endParaRPr b="0" i="0" sz="1300" u="none" cap="none" strike="noStrike">
              <a:solidFill>
                <a:schemeClr val="dk1"/>
              </a:solidFill>
              <a:latin typeface="Arial"/>
              <a:ea typeface="Arial"/>
              <a:cs typeface="Arial"/>
              <a:sym typeface="Arial"/>
            </a:endParaRPr>
          </a:p>
        </p:txBody>
      </p:sp>
      <p:sp>
        <p:nvSpPr>
          <p:cNvPr id="179" name="Google Shape;179;p19"/>
          <p:cNvSpPr/>
          <p:nvPr/>
        </p:nvSpPr>
        <p:spPr>
          <a:xfrm>
            <a:off x="323642" y="4576465"/>
            <a:ext cx="3455491" cy="621034"/>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1050"/>
              <a:buFont typeface="Noto Sans Symbols"/>
              <a:buNone/>
            </a:pPr>
            <a:r>
              <a:rPr b="0" i="0" lang="ja" sz="1050" u="none" cap="none" strike="noStrike">
                <a:solidFill>
                  <a:srgbClr val="005BAD"/>
                </a:solidFill>
                <a:latin typeface="Arial"/>
                <a:ea typeface="Arial"/>
                <a:cs typeface="Arial"/>
                <a:sym typeface="Arial"/>
              </a:rPr>
              <a:t>※グループの意見を集約し、「負担金額」を</a:t>
            </a:r>
            <a:endParaRPr b="0" i="0" sz="1050" u="none" cap="none" strike="noStrike">
              <a:solidFill>
                <a:srgbClr val="005BAD"/>
              </a:solidFill>
              <a:latin typeface="Arial"/>
              <a:ea typeface="Arial"/>
              <a:cs typeface="Arial"/>
              <a:sym typeface="Arial"/>
            </a:endParaRPr>
          </a:p>
          <a:p>
            <a:pPr indent="0" lvl="0" marL="0" marR="0" rtl="0" algn="l">
              <a:lnSpc>
                <a:spcPct val="114000"/>
              </a:lnSpc>
              <a:spcBef>
                <a:spcPts val="0"/>
              </a:spcBef>
              <a:spcAft>
                <a:spcPts val="0"/>
              </a:spcAft>
              <a:buClr>
                <a:srgbClr val="005BAD"/>
              </a:buClr>
              <a:buSzPts val="1050"/>
              <a:buFont typeface="Noto Sans Symbols"/>
              <a:buNone/>
            </a:pPr>
            <a:r>
              <a:rPr b="0" i="0" lang="ja" sz="1050" u="none" cap="none" strike="noStrike">
                <a:solidFill>
                  <a:srgbClr val="005BAD"/>
                </a:solidFill>
                <a:latin typeface="Arial"/>
                <a:ea typeface="Arial"/>
                <a:cs typeface="Arial"/>
                <a:sym typeface="Arial"/>
              </a:rPr>
              <a:t>   記入しましょう！</a:t>
            </a:r>
            <a:endParaRPr b="0" i="0" sz="1400" u="none" cap="none" strike="noStrike">
              <a:solidFill>
                <a:srgbClr val="000000"/>
              </a:solidFill>
              <a:latin typeface="Arial"/>
              <a:ea typeface="Arial"/>
              <a:cs typeface="Arial"/>
              <a:sym typeface="Arial"/>
            </a:endParaRPr>
          </a:p>
        </p:txBody>
      </p:sp>
      <p:sp>
        <p:nvSpPr>
          <p:cNvPr id="180" name="Google Shape;180;p19"/>
          <p:cNvSpPr/>
          <p:nvPr/>
        </p:nvSpPr>
        <p:spPr>
          <a:xfrm>
            <a:off x="6940632" y="3944289"/>
            <a:ext cx="1879518" cy="621034"/>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900"/>
              <a:buFont typeface="Noto Sans Symbols"/>
              <a:buNone/>
            </a:pPr>
            <a:r>
              <a:rPr b="0" i="0" lang="ja" sz="900" u="none" cap="none" strike="noStrike">
                <a:solidFill>
                  <a:srgbClr val="005BAD"/>
                </a:solidFill>
                <a:latin typeface="Arial"/>
                <a:ea typeface="Arial"/>
                <a:cs typeface="Arial"/>
                <a:sym typeface="Arial"/>
              </a:rPr>
              <a:t>※グループでは、どの要素をどれくらい重要視しますか？下の図のどの辺りに位置するか★を動かしてみましょう！</a:t>
            </a:r>
            <a:endParaRPr b="0" i="0" sz="1400" u="none" cap="none" strike="noStrike">
              <a:solidFill>
                <a:srgbClr val="000000"/>
              </a:solidFill>
              <a:latin typeface="Arial"/>
              <a:ea typeface="Arial"/>
              <a:cs typeface="Arial"/>
              <a:sym typeface="Arial"/>
            </a:endParaRPr>
          </a:p>
        </p:txBody>
      </p:sp>
      <p:grpSp>
        <p:nvGrpSpPr>
          <p:cNvPr id="181" name="Google Shape;181;p19"/>
          <p:cNvGrpSpPr/>
          <p:nvPr/>
        </p:nvGrpSpPr>
        <p:grpSpPr>
          <a:xfrm>
            <a:off x="7088512" y="4832765"/>
            <a:ext cx="1529836" cy="1529836"/>
            <a:chOff x="7088512" y="4886555"/>
            <a:chExt cx="1529836" cy="1529836"/>
          </a:xfrm>
        </p:grpSpPr>
        <p:sp>
          <p:nvSpPr>
            <p:cNvPr id="182" name="Google Shape;182;p19"/>
            <p:cNvSpPr/>
            <p:nvPr/>
          </p:nvSpPr>
          <p:spPr>
            <a:xfrm>
              <a:off x="7660654" y="5458697"/>
              <a:ext cx="385552" cy="385552"/>
            </a:xfrm>
            <a:prstGeom prst="ellipse">
              <a:avLst/>
            </a:prstGeom>
            <a:no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83" name="Google Shape;183;p19"/>
            <p:cNvSpPr/>
            <p:nvPr/>
          </p:nvSpPr>
          <p:spPr>
            <a:xfrm>
              <a:off x="7355624" y="5153667"/>
              <a:ext cx="995613" cy="995613"/>
            </a:xfrm>
            <a:prstGeom prst="ellipse">
              <a:avLst/>
            </a:prstGeom>
            <a:no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84" name="Google Shape;184;p19"/>
            <p:cNvSpPr/>
            <p:nvPr/>
          </p:nvSpPr>
          <p:spPr>
            <a:xfrm>
              <a:off x="7088512" y="4886555"/>
              <a:ext cx="1529836" cy="1529836"/>
            </a:xfrm>
            <a:prstGeom prst="ellipse">
              <a:avLst/>
            </a:prstGeom>
            <a:no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grpSp>
      <p:sp>
        <p:nvSpPr>
          <p:cNvPr id="185" name="Google Shape;185;p19"/>
          <p:cNvSpPr/>
          <p:nvPr/>
        </p:nvSpPr>
        <p:spPr>
          <a:xfrm flipH="1" rot="2623897">
            <a:off x="8041477" y="4872020"/>
            <a:ext cx="213421" cy="870789"/>
          </a:xfrm>
          <a:custGeom>
            <a:rect b="b" l="l" r="r" t="t"/>
            <a:pathLst>
              <a:path extrusionOk="0" h="2826162" w="635031">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6" name="Google Shape;186;p19"/>
          <p:cNvSpPr/>
          <p:nvPr/>
        </p:nvSpPr>
        <p:spPr>
          <a:xfrm>
            <a:off x="6932817" y="4690493"/>
            <a:ext cx="662892" cy="139748"/>
          </a:xfrm>
          <a:prstGeom prst="rect">
            <a:avLst/>
          </a:prstGeom>
          <a:noFill/>
          <a:ln cap="flat" cmpd="sng" w="9525">
            <a:solidFill>
              <a:srgbClr val="005B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5BAD"/>
              </a:buClr>
              <a:buSzPts val="900"/>
              <a:buFont typeface="Noto Sans Symbols"/>
              <a:buNone/>
            </a:pPr>
            <a:r>
              <a:rPr b="0" i="0" lang="ja" sz="900" u="none" cap="none" strike="noStrike">
                <a:solidFill>
                  <a:srgbClr val="005BAD"/>
                </a:solidFill>
                <a:latin typeface="Arial"/>
                <a:ea typeface="Arial"/>
                <a:cs typeface="Arial"/>
                <a:sym typeface="Arial"/>
              </a:rPr>
              <a:t>所得金額</a:t>
            </a:r>
            <a:endParaRPr b="0" i="0" sz="1400" u="none" cap="none" strike="noStrike">
              <a:solidFill>
                <a:srgbClr val="000000"/>
              </a:solidFill>
              <a:latin typeface="Arial"/>
              <a:ea typeface="Arial"/>
              <a:cs typeface="Arial"/>
              <a:sym typeface="Arial"/>
            </a:endParaRPr>
          </a:p>
        </p:txBody>
      </p:sp>
      <p:sp>
        <p:nvSpPr>
          <p:cNvPr id="187" name="Google Shape;187;p19"/>
          <p:cNvSpPr/>
          <p:nvPr/>
        </p:nvSpPr>
        <p:spPr>
          <a:xfrm>
            <a:off x="8117381" y="4690493"/>
            <a:ext cx="662892" cy="139748"/>
          </a:xfrm>
          <a:prstGeom prst="rect">
            <a:avLst/>
          </a:prstGeom>
          <a:noFill/>
          <a:ln cap="flat" cmpd="sng" w="9525">
            <a:solidFill>
              <a:srgbClr val="005B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5BAD"/>
              </a:buClr>
              <a:buSzPts val="900"/>
              <a:buFont typeface="Noto Sans Symbols"/>
              <a:buNone/>
            </a:pPr>
            <a:r>
              <a:rPr b="0" i="0" lang="ja" sz="900" u="none" cap="none" strike="noStrike">
                <a:solidFill>
                  <a:srgbClr val="005BAD"/>
                </a:solidFill>
                <a:latin typeface="Arial"/>
                <a:ea typeface="Arial"/>
                <a:cs typeface="Arial"/>
                <a:sym typeface="Arial"/>
              </a:rPr>
              <a:t>使用回数</a:t>
            </a:r>
            <a:endParaRPr b="0" i="0" sz="1400" u="none" cap="none" strike="noStrike">
              <a:solidFill>
                <a:srgbClr val="000000"/>
              </a:solidFill>
              <a:latin typeface="Arial"/>
              <a:ea typeface="Arial"/>
              <a:cs typeface="Arial"/>
              <a:sym typeface="Arial"/>
            </a:endParaRPr>
          </a:p>
        </p:txBody>
      </p:sp>
      <p:sp>
        <p:nvSpPr>
          <p:cNvPr id="188" name="Google Shape;188;p19"/>
          <p:cNvSpPr/>
          <p:nvPr/>
        </p:nvSpPr>
        <p:spPr>
          <a:xfrm>
            <a:off x="7410353" y="6532801"/>
            <a:ext cx="886151" cy="139748"/>
          </a:xfrm>
          <a:prstGeom prst="rect">
            <a:avLst/>
          </a:prstGeom>
          <a:noFill/>
          <a:ln cap="flat" cmpd="sng" w="9525">
            <a:solidFill>
              <a:srgbClr val="005B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5BAD"/>
              </a:buClr>
              <a:buSzPts val="900"/>
              <a:buFont typeface="Noto Sans Symbols"/>
              <a:buNone/>
            </a:pPr>
            <a:r>
              <a:rPr b="0" i="0" lang="ja" sz="900" u="none" cap="none" strike="noStrike">
                <a:solidFill>
                  <a:srgbClr val="005BAD"/>
                </a:solidFill>
                <a:latin typeface="Arial"/>
                <a:ea typeface="Arial"/>
                <a:cs typeface="Arial"/>
                <a:sym typeface="Arial"/>
              </a:rPr>
              <a:t>その他の要素</a:t>
            </a:r>
            <a:endParaRPr b="0" i="0" sz="1400" u="none" cap="none" strike="noStrike">
              <a:solidFill>
                <a:srgbClr val="000000"/>
              </a:solidFill>
              <a:latin typeface="Arial"/>
              <a:ea typeface="Arial"/>
              <a:cs typeface="Arial"/>
              <a:sym typeface="Arial"/>
            </a:endParaRPr>
          </a:p>
        </p:txBody>
      </p:sp>
      <p:sp>
        <p:nvSpPr>
          <p:cNvPr id="189" name="Google Shape;189;p19"/>
          <p:cNvSpPr/>
          <p:nvPr/>
        </p:nvSpPr>
        <p:spPr>
          <a:xfrm rot="-2602356">
            <a:off x="7453042" y="4863784"/>
            <a:ext cx="213421" cy="870789"/>
          </a:xfrm>
          <a:custGeom>
            <a:rect b="b" l="l" r="r" t="t"/>
            <a:pathLst>
              <a:path extrusionOk="0" h="2826162" w="635031">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0" name="Google Shape;190;p19"/>
          <p:cNvSpPr/>
          <p:nvPr/>
        </p:nvSpPr>
        <p:spPr>
          <a:xfrm rot="10800000">
            <a:off x="7746719" y="5568453"/>
            <a:ext cx="213421" cy="870789"/>
          </a:xfrm>
          <a:custGeom>
            <a:rect b="b" l="l" r="r" t="t"/>
            <a:pathLst>
              <a:path extrusionOk="0" h="2826162" w="635031">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91" name="Google Shape;191;p19"/>
          <p:cNvSpPr/>
          <p:nvPr/>
        </p:nvSpPr>
        <p:spPr>
          <a:xfrm>
            <a:off x="7797217" y="5541470"/>
            <a:ext cx="112426" cy="112426"/>
          </a:xfrm>
          <a:prstGeom prst="ellipse">
            <a:avLst/>
          </a:prstGeom>
          <a:solidFill>
            <a:srgbClr val="005BAD">
              <a:alpha val="69411"/>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C000"/>
              </a:solidFill>
              <a:latin typeface="Arial"/>
              <a:ea typeface="Arial"/>
              <a:cs typeface="Arial"/>
              <a:sym typeface="Arial"/>
            </a:endParaRPr>
          </a:p>
        </p:txBody>
      </p:sp>
      <p:graphicFrame>
        <p:nvGraphicFramePr>
          <p:cNvPr id="192" name="Google Shape;192;p19"/>
          <p:cNvGraphicFramePr/>
          <p:nvPr/>
        </p:nvGraphicFramePr>
        <p:xfrm>
          <a:off x="5772274" y="1541747"/>
          <a:ext cx="3000000" cy="3000000"/>
        </p:xfrm>
        <a:graphic>
          <a:graphicData uri="http://schemas.openxmlformats.org/drawingml/2006/table">
            <a:tbl>
              <a:tblPr bandRow="1" firstRow="1">
                <a:noFill/>
                <a:tableStyleId>{4DFA3603-2D53-4060-AAAA-E6BE7BA92AC6}</a:tableStyleId>
              </a:tblPr>
              <a:tblGrid>
                <a:gridCol w="506775"/>
                <a:gridCol w="482700"/>
                <a:gridCol w="654250"/>
                <a:gridCol w="687375"/>
                <a:gridCol w="716975"/>
              </a:tblGrid>
              <a:tr h="361725">
                <a:tc>
                  <a:txBody>
                    <a:bodyPr/>
                    <a:lstStyle/>
                    <a:p>
                      <a:pPr indent="0" lvl="0" marL="0" marR="0" rtl="0" algn="ctr">
                        <a:lnSpc>
                          <a:spcPct val="100000"/>
                        </a:lnSpc>
                        <a:spcBef>
                          <a:spcPts val="0"/>
                        </a:spcBef>
                        <a:spcAft>
                          <a:spcPts val="0"/>
                        </a:spcAft>
                        <a:buClr>
                          <a:srgbClr val="000000"/>
                        </a:buClr>
                        <a:buSzPts val="900"/>
                        <a:buFont typeface="Arial"/>
                        <a:buNone/>
                      </a:pPr>
                      <a:r>
                        <a:t/>
                      </a:r>
                      <a:endParaRPr b="0" sz="900" u="none" cap="none" strike="noStrike">
                        <a:solidFill>
                          <a:schemeClr val="lt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rPr>
                        <a:t>家族</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所得金額</a:t>
                      </a:r>
                      <a:endParaRPr b="0" sz="700" u="none" cap="none" strike="noStrike">
                        <a:solidFill>
                          <a:schemeClr val="lt1"/>
                        </a:solidFill>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使用回数</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負担金額</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Ａ家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Ｂ家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Ｃ家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Ｄ家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14300">
                <a:tc gridSpan="4">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合計</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400万円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7" name="Shape 197"/>
        <p:cNvGrpSpPr/>
        <p:nvPr/>
      </p:nvGrpSpPr>
      <p:grpSpPr>
        <a:xfrm>
          <a:off x="0" y="0"/>
          <a:ext cx="0" cy="0"/>
          <a:chOff x="0" y="0"/>
          <a:chExt cx="0" cy="0"/>
        </a:xfrm>
      </p:grpSpPr>
      <p:sp>
        <p:nvSpPr>
          <p:cNvPr id="198" name="Google Shape;198;p21"/>
          <p:cNvSpPr txBox="1"/>
          <p:nvPr>
            <p:ph type="ctrTitle"/>
          </p:nvPr>
        </p:nvSpPr>
        <p:spPr>
          <a:xfrm>
            <a:off x="311708" y="992767"/>
            <a:ext cx="8520600" cy="27369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99" name="Google Shape;199;p21"/>
          <p:cNvSpPr txBox="1"/>
          <p:nvPr>
            <p:ph idx="1" type="subTitle"/>
          </p:nvPr>
        </p:nvSpPr>
        <p:spPr>
          <a:xfrm>
            <a:off x="311700" y="3778833"/>
            <a:ext cx="8520600" cy="10569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00" name="Google Shape;200;p2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1" name="Shape 201"/>
        <p:cNvGrpSpPr/>
        <p:nvPr/>
      </p:nvGrpSpPr>
      <p:grpSpPr>
        <a:xfrm>
          <a:off x="0" y="0"/>
          <a:ext cx="0" cy="0"/>
          <a:chOff x="0" y="0"/>
          <a:chExt cx="0" cy="0"/>
        </a:xfrm>
      </p:grpSpPr>
      <p:sp>
        <p:nvSpPr>
          <p:cNvPr id="202" name="Google Shape;202;p22"/>
          <p:cNvSpPr txBox="1"/>
          <p:nvPr>
            <p:ph type="title"/>
          </p:nvPr>
        </p:nvSpPr>
        <p:spPr>
          <a:xfrm>
            <a:off x="311700" y="2867800"/>
            <a:ext cx="8520600" cy="11223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03" name="Google Shape;203;p22"/>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4" name="Shape 204"/>
        <p:cNvGrpSpPr/>
        <p:nvPr/>
      </p:nvGrpSpPr>
      <p:grpSpPr>
        <a:xfrm>
          <a:off x="0" y="0"/>
          <a:ext cx="0" cy="0"/>
          <a:chOff x="0" y="0"/>
          <a:chExt cx="0" cy="0"/>
        </a:xfrm>
      </p:grpSpPr>
      <p:sp>
        <p:nvSpPr>
          <p:cNvPr id="205" name="Google Shape;205;p23"/>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6" name="Google Shape;206;p23"/>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07" name="Google Shape;207;p23"/>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p:cSld name="白紙">
    <p:spTree>
      <p:nvGrpSpPr>
        <p:cNvPr id="7" name="Shape 7"/>
        <p:cNvGrpSpPr/>
        <p:nvPr/>
      </p:nvGrpSpPr>
      <p:grpSpPr>
        <a:xfrm>
          <a:off x="0" y="0"/>
          <a:ext cx="0" cy="0"/>
          <a:chOff x="0" y="0"/>
          <a:chExt cx="0" cy="0"/>
        </a:xfrm>
      </p:grpSpPr>
      <p:sp>
        <p:nvSpPr>
          <p:cNvPr id="8" name="Google Shape;8;p3"/>
          <p:cNvSpPr/>
          <p:nvPr/>
        </p:nvSpPr>
        <p:spPr>
          <a:xfrm>
            <a:off x="-1" y="705417"/>
            <a:ext cx="9144001" cy="58673"/>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sp>
        <p:nvSpPr>
          <p:cNvPr id="9" name="Google Shape;9;p3"/>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8" name="Shape 208"/>
        <p:cNvGrpSpPr/>
        <p:nvPr/>
      </p:nvGrpSpPr>
      <p:grpSpPr>
        <a:xfrm>
          <a:off x="0" y="0"/>
          <a:ext cx="0" cy="0"/>
          <a:chOff x="0" y="0"/>
          <a:chExt cx="0" cy="0"/>
        </a:xfrm>
      </p:grpSpPr>
      <p:sp>
        <p:nvSpPr>
          <p:cNvPr id="209" name="Google Shape;209;p2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0" name="Google Shape;210;p24"/>
          <p:cNvSpPr txBox="1"/>
          <p:nvPr>
            <p:ph idx="1" type="body"/>
          </p:nvPr>
        </p:nvSpPr>
        <p:spPr>
          <a:xfrm>
            <a:off x="311700" y="15366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11" name="Google Shape;211;p24"/>
          <p:cNvSpPr txBox="1"/>
          <p:nvPr>
            <p:ph idx="2" type="body"/>
          </p:nvPr>
        </p:nvSpPr>
        <p:spPr>
          <a:xfrm>
            <a:off x="4832400" y="1536633"/>
            <a:ext cx="39999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12" name="Google Shape;212;p2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3" name="Shape 213"/>
        <p:cNvGrpSpPr/>
        <p:nvPr/>
      </p:nvGrpSpPr>
      <p:grpSpPr>
        <a:xfrm>
          <a:off x="0" y="0"/>
          <a:ext cx="0" cy="0"/>
          <a:chOff x="0" y="0"/>
          <a:chExt cx="0" cy="0"/>
        </a:xfrm>
      </p:grpSpPr>
      <p:sp>
        <p:nvSpPr>
          <p:cNvPr id="214" name="Google Shape;214;p25"/>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5" name="Google Shape;215;p2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16" name="Shape 216"/>
        <p:cNvGrpSpPr/>
        <p:nvPr/>
      </p:nvGrpSpPr>
      <p:grpSpPr>
        <a:xfrm>
          <a:off x="0" y="0"/>
          <a:ext cx="0" cy="0"/>
          <a:chOff x="0" y="0"/>
          <a:chExt cx="0" cy="0"/>
        </a:xfrm>
      </p:grpSpPr>
      <p:sp>
        <p:nvSpPr>
          <p:cNvPr id="217" name="Google Shape;217;p26"/>
          <p:cNvSpPr txBox="1"/>
          <p:nvPr>
            <p:ph type="title"/>
          </p:nvPr>
        </p:nvSpPr>
        <p:spPr>
          <a:xfrm>
            <a:off x="311700" y="740800"/>
            <a:ext cx="2808000" cy="1007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18" name="Google Shape;218;p26"/>
          <p:cNvSpPr txBox="1"/>
          <p:nvPr>
            <p:ph idx="1" type="body"/>
          </p:nvPr>
        </p:nvSpPr>
        <p:spPr>
          <a:xfrm>
            <a:off x="311700" y="1852800"/>
            <a:ext cx="2808000" cy="42393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19" name="Google Shape;219;p26"/>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20" name="Shape 220"/>
        <p:cNvGrpSpPr/>
        <p:nvPr/>
      </p:nvGrpSpPr>
      <p:grpSpPr>
        <a:xfrm>
          <a:off x="0" y="0"/>
          <a:ext cx="0" cy="0"/>
          <a:chOff x="0" y="0"/>
          <a:chExt cx="0" cy="0"/>
        </a:xfrm>
      </p:grpSpPr>
      <p:sp>
        <p:nvSpPr>
          <p:cNvPr id="221" name="Google Shape;221;p27"/>
          <p:cNvSpPr txBox="1"/>
          <p:nvPr>
            <p:ph type="title"/>
          </p:nvPr>
        </p:nvSpPr>
        <p:spPr>
          <a:xfrm>
            <a:off x="490250" y="600200"/>
            <a:ext cx="6367800" cy="54543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22" name="Google Shape;222;p2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23" name="Shape 223"/>
        <p:cNvGrpSpPr/>
        <p:nvPr/>
      </p:nvGrpSpPr>
      <p:grpSpPr>
        <a:xfrm>
          <a:off x="0" y="0"/>
          <a:ext cx="0" cy="0"/>
          <a:chOff x="0" y="0"/>
          <a:chExt cx="0" cy="0"/>
        </a:xfrm>
      </p:grpSpPr>
      <p:sp>
        <p:nvSpPr>
          <p:cNvPr id="224" name="Google Shape;224;p28"/>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28"/>
          <p:cNvSpPr txBox="1"/>
          <p:nvPr>
            <p:ph type="title"/>
          </p:nvPr>
        </p:nvSpPr>
        <p:spPr>
          <a:xfrm>
            <a:off x="265500" y="1644233"/>
            <a:ext cx="4045200" cy="19764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26" name="Google Shape;226;p28"/>
          <p:cNvSpPr txBox="1"/>
          <p:nvPr>
            <p:ph idx="1" type="subTitle"/>
          </p:nvPr>
        </p:nvSpPr>
        <p:spPr>
          <a:xfrm>
            <a:off x="265500" y="3737433"/>
            <a:ext cx="4045200" cy="16467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27" name="Google Shape;227;p28"/>
          <p:cNvSpPr txBox="1"/>
          <p:nvPr>
            <p:ph idx="2" type="body"/>
          </p:nvPr>
        </p:nvSpPr>
        <p:spPr>
          <a:xfrm>
            <a:off x="4939500" y="965433"/>
            <a:ext cx="3837000" cy="49269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28" name="Google Shape;228;p2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29" name="Shape 229"/>
        <p:cNvGrpSpPr/>
        <p:nvPr/>
      </p:nvGrpSpPr>
      <p:grpSpPr>
        <a:xfrm>
          <a:off x="0" y="0"/>
          <a:ext cx="0" cy="0"/>
          <a:chOff x="0" y="0"/>
          <a:chExt cx="0" cy="0"/>
        </a:xfrm>
      </p:grpSpPr>
      <p:sp>
        <p:nvSpPr>
          <p:cNvPr id="230" name="Google Shape;230;p29"/>
          <p:cNvSpPr txBox="1"/>
          <p:nvPr>
            <p:ph idx="1" type="body"/>
          </p:nvPr>
        </p:nvSpPr>
        <p:spPr>
          <a:xfrm>
            <a:off x="311700" y="5640767"/>
            <a:ext cx="5998800" cy="8067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231" name="Google Shape;231;p29"/>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32" name="Shape 232"/>
        <p:cNvGrpSpPr/>
        <p:nvPr/>
      </p:nvGrpSpPr>
      <p:grpSpPr>
        <a:xfrm>
          <a:off x="0" y="0"/>
          <a:ext cx="0" cy="0"/>
          <a:chOff x="0" y="0"/>
          <a:chExt cx="0" cy="0"/>
        </a:xfrm>
      </p:grpSpPr>
      <p:sp>
        <p:nvSpPr>
          <p:cNvPr id="233" name="Google Shape;233;p30"/>
          <p:cNvSpPr txBox="1"/>
          <p:nvPr>
            <p:ph hasCustomPrompt="1" type="title"/>
          </p:nvPr>
        </p:nvSpPr>
        <p:spPr>
          <a:xfrm>
            <a:off x="311700" y="1474833"/>
            <a:ext cx="8520600" cy="26181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34" name="Google Shape;234;p30"/>
          <p:cNvSpPr txBox="1"/>
          <p:nvPr>
            <p:ph idx="1" type="body"/>
          </p:nvPr>
        </p:nvSpPr>
        <p:spPr>
          <a:xfrm>
            <a:off x="311700" y="4202967"/>
            <a:ext cx="8520600" cy="17343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235" name="Google Shape;235;p3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6" name="Shape 236"/>
        <p:cNvGrpSpPr/>
        <p:nvPr/>
      </p:nvGrpSpPr>
      <p:grpSpPr>
        <a:xfrm>
          <a:off x="0" y="0"/>
          <a:ext cx="0" cy="0"/>
          <a:chOff x="0" y="0"/>
          <a:chExt cx="0" cy="0"/>
        </a:xfrm>
      </p:grpSpPr>
      <p:sp>
        <p:nvSpPr>
          <p:cNvPr id="237" name="Google Shape;237;p3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白紙">
  <p:cSld name="2_白紙">
    <p:spTree>
      <p:nvGrpSpPr>
        <p:cNvPr id="10" name="Shape 10"/>
        <p:cNvGrpSpPr/>
        <p:nvPr/>
      </p:nvGrpSpPr>
      <p:grpSpPr>
        <a:xfrm>
          <a:off x="0" y="0"/>
          <a:ext cx="0" cy="0"/>
          <a:chOff x="0" y="0"/>
          <a:chExt cx="0" cy="0"/>
        </a:xfrm>
      </p:grpSpPr>
      <p:sp>
        <p:nvSpPr>
          <p:cNvPr id="11" name="Google Shape;11;p4"/>
          <p:cNvSpPr/>
          <p:nvPr/>
        </p:nvSpPr>
        <p:spPr>
          <a:xfrm>
            <a:off x="5772274" y="1541748"/>
            <a:ext cx="3047876"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Noto Sans JP"/>
              <a:ea typeface="Noto Sans JP"/>
              <a:cs typeface="Noto Sans JP"/>
              <a:sym typeface="Noto Sans JP"/>
            </a:endParaRPr>
          </a:p>
        </p:txBody>
      </p:sp>
      <p:sp>
        <p:nvSpPr>
          <p:cNvPr id="12" name="Google Shape;12;p4"/>
          <p:cNvSpPr/>
          <p:nvPr/>
        </p:nvSpPr>
        <p:spPr>
          <a:xfrm>
            <a:off x="-1" y="705417"/>
            <a:ext cx="9144001" cy="58673"/>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sp>
        <p:nvSpPr>
          <p:cNvPr id="13" name="Google Shape;13;p4"/>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
        <p:nvSpPr>
          <p:cNvPr id="14" name="Google Shape;14;p4"/>
          <p:cNvSpPr/>
          <p:nvPr/>
        </p:nvSpPr>
        <p:spPr>
          <a:xfrm>
            <a:off x="323851" y="1257115"/>
            <a:ext cx="831439"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Noto Sans JP"/>
              <a:buNone/>
            </a:pPr>
            <a:r>
              <a:rPr b="1" i="0" lang="ja" sz="1300" u="none" cap="none" strike="noStrike">
                <a:solidFill>
                  <a:schemeClr val="dk1"/>
                </a:solidFill>
                <a:latin typeface="Noto Sans JP"/>
                <a:ea typeface="Noto Sans JP"/>
                <a:cs typeface="Noto Sans JP"/>
                <a:sym typeface="Noto Sans JP"/>
              </a:rPr>
              <a:t>前提条件</a:t>
            </a:r>
            <a:endParaRPr b="1" i="0" sz="1400" u="none" cap="none" strike="noStrike">
              <a:solidFill>
                <a:srgbClr val="000000"/>
              </a:solidFill>
              <a:latin typeface="Arial"/>
              <a:ea typeface="Arial"/>
              <a:cs typeface="Arial"/>
              <a:sym typeface="Arial"/>
            </a:endParaRPr>
          </a:p>
        </p:txBody>
      </p:sp>
      <p:sp>
        <p:nvSpPr>
          <p:cNvPr id="15" name="Google Shape;15;p4"/>
          <p:cNvSpPr/>
          <p:nvPr/>
        </p:nvSpPr>
        <p:spPr>
          <a:xfrm>
            <a:off x="323851" y="3614858"/>
            <a:ext cx="1531619" cy="226800"/>
          </a:xfrm>
          <a:prstGeom prst="rect">
            <a:avLst/>
          </a:prstGeom>
          <a:noFill/>
          <a:ln cap="flat" cmpd="sng" w="19050">
            <a:solidFill>
              <a:srgbClr val="005BAD"/>
            </a:solidFill>
            <a:prstDash val="solid"/>
            <a:round/>
            <a:headEnd len="sm" w="sm" type="none"/>
            <a:tailEnd len="sm" w="sm" type="none"/>
          </a:ln>
        </p:spPr>
        <p:txBody>
          <a:bodyPr anchorCtr="0" anchor="ctr" bIns="18000" lIns="108000" spcFirstLastPara="1" rIns="72000" wrap="square" tIns="36000">
            <a:noAutofit/>
          </a:bodyPr>
          <a:lstStyle/>
          <a:p>
            <a:pPr indent="0" lvl="0" marL="0" marR="0" rtl="0" algn="ctr">
              <a:lnSpc>
                <a:spcPct val="10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討議</a:t>
            </a:r>
            <a:r>
              <a:rPr b="1" i="0" lang="ja" sz="1300" u="none" cap="none" strike="noStrike">
                <a:solidFill>
                  <a:schemeClr val="dk1"/>
                </a:solidFill>
                <a:latin typeface="Noto Sans JP"/>
                <a:ea typeface="Noto Sans JP"/>
                <a:cs typeface="Noto Sans JP"/>
                <a:sym typeface="Noto Sans JP"/>
              </a:rPr>
              <a:t>　パターン２</a:t>
            </a:r>
            <a:endParaRPr b="1" i="0" sz="1400" u="none" cap="none" strike="noStrike">
              <a:solidFill>
                <a:srgbClr val="000000"/>
              </a:solidFill>
              <a:latin typeface="Arial"/>
              <a:ea typeface="Arial"/>
              <a:cs typeface="Arial"/>
              <a:sym typeface="Arial"/>
            </a:endParaRPr>
          </a:p>
        </p:txBody>
      </p:sp>
      <p:sp>
        <p:nvSpPr>
          <p:cNvPr id="16" name="Google Shape;16;p4"/>
          <p:cNvSpPr/>
          <p:nvPr/>
        </p:nvSpPr>
        <p:spPr>
          <a:xfrm>
            <a:off x="324417" y="1541748"/>
            <a:ext cx="3455491" cy="1877632"/>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みなさんはメタバタウンの住人です。</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メタバタウンには家が４軒あり、町の真ん中を町が管理する川が流れています。</a:t>
            </a:r>
            <a:endParaRPr b="1"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行き来には渡し船を使っていますが、</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雨で増水すると運航できず不便でした。</a:t>
            </a:r>
            <a:endParaRPr b="1"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今回、</a:t>
            </a:r>
            <a:r>
              <a:rPr b="1" i="0" lang="ja" sz="1100" u="none" cap="none" strike="noStrike">
                <a:solidFill>
                  <a:srgbClr val="C00000"/>
                </a:solidFill>
                <a:latin typeface="Noto Sans JP"/>
                <a:ea typeface="Noto Sans JP"/>
                <a:cs typeface="Noto Sans JP"/>
                <a:sym typeface="Noto Sans JP"/>
              </a:rPr>
              <a:t> メタバタウンの全ての住人の希望 </a:t>
            </a:r>
            <a:r>
              <a:rPr b="1" i="0" lang="ja" sz="1100" u="none" cap="none" strike="noStrike">
                <a:solidFill>
                  <a:schemeClr val="dk1"/>
                </a:solidFill>
                <a:latin typeface="Noto Sans JP"/>
                <a:ea typeface="Noto Sans JP"/>
                <a:cs typeface="Noto Sans JP"/>
                <a:sym typeface="Noto Sans JP"/>
              </a:rPr>
              <a:t>により</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橋を建設することになりました。</a:t>
            </a:r>
            <a:endParaRPr b="1"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橋の建設費用は400万円です。</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どのように負担すればいいと思いますか。</a:t>
            </a:r>
            <a:endParaRPr b="1" i="0" sz="1400" u="none" cap="none" strike="noStrike">
              <a:solidFill>
                <a:srgbClr val="000000"/>
              </a:solidFill>
              <a:latin typeface="Arial"/>
              <a:ea typeface="Arial"/>
              <a:cs typeface="Arial"/>
              <a:sym typeface="Arial"/>
            </a:endParaRPr>
          </a:p>
        </p:txBody>
      </p:sp>
      <p:sp>
        <p:nvSpPr>
          <p:cNvPr id="17" name="Google Shape;17;p4"/>
          <p:cNvSpPr/>
          <p:nvPr/>
        </p:nvSpPr>
        <p:spPr>
          <a:xfrm>
            <a:off x="849629" y="2583495"/>
            <a:ext cx="2139971" cy="177756"/>
          </a:xfrm>
          <a:prstGeom prst="rect">
            <a:avLst/>
          </a:prstGeom>
          <a:noFill/>
          <a:ln cap="flat" cmpd="sng" w="1270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18" name="Google Shape;18;p4"/>
          <p:cNvSpPr/>
          <p:nvPr/>
        </p:nvSpPr>
        <p:spPr>
          <a:xfrm>
            <a:off x="324417" y="3888724"/>
            <a:ext cx="2829091" cy="2831493"/>
          </a:xfrm>
          <a:prstGeom prst="rect">
            <a:avLst/>
          </a:prstGeom>
          <a:solidFill>
            <a:srgbClr val="EBFAFF"/>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Noto Sans JP"/>
              <a:ea typeface="Noto Sans JP"/>
              <a:cs typeface="Noto Sans JP"/>
              <a:sym typeface="Noto Sans JP"/>
            </a:endParaRPr>
          </a:p>
        </p:txBody>
      </p:sp>
      <p:sp>
        <p:nvSpPr>
          <p:cNvPr id="19" name="Google Shape;19;p4"/>
          <p:cNvSpPr/>
          <p:nvPr/>
        </p:nvSpPr>
        <p:spPr>
          <a:xfrm>
            <a:off x="3928373" y="1541748"/>
            <a:ext cx="2008963"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各家の家族構成・所得金額</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・使用回数が同じ場合</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Arial"/>
              <a:buNone/>
            </a:pPr>
            <a:r>
              <a:t/>
            </a:r>
            <a:endParaRPr b="1" i="0" sz="1100" u="none" cap="none" strike="noStrike">
              <a:solidFill>
                <a:schemeClr val="dk1"/>
              </a:solidFill>
              <a:latin typeface="Noto Sans JP"/>
              <a:ea typeface="Noto Sans JP"/>
              <a:cs typeface="Noto Sans JP"/>
              <a:sym typeface="Noto Sans JP"/>
            </a:endParaRPr>
          </a:p>
          <a:p>
            <a:pPr indent="-171450" lvl="0" marL="171450" marR="0" rtl="0" algn="l">
              <a:lnSpc>
                <a:spcPct val="114000"/>
              </a:lnSpc>
              <a:spcBef>
                <a:spcPts val="0"/>
              </a:spcBef>
              <a:spcAft>
                <a:spcPts val="0"/>
              </a:spcAft>
              <a:buClr>
                <a:schemeClr val="dk1"/>
              </a:buClr>
              <a:buSzPts val="1100"/>
              <a:buFont typeface="Noto Sans Symbols"/>
              <a:buChar char="●"/>
            </a:pPr>
            <a:r>
              <a:rPr b="1" i="0" lang="ja" sz="1100" u="none" cap="none" strike="noStrike">
                <a:solidFill>
                  <a:schemeClr val="dk1"/>
                </a:solidFill>
                <a:latin typeface="Noto Sans JP"/>
                <a:ea typeface="Noto Sans JP"/>
                <a:cs typeface="Noto Sans JP"/>
                <a:sym typeface="Noto Sans JP"/>
              </a:rPr>
              <a:t>ヒント</a:t>
            </a:r>
            <a:endParaRPr b="1" i="0" sz="1100" u="none" cap="none" strike="noStrike">
              <a:solidFill>
                <a:schemeClr val="dk1"/>
              </a:solidFill>
              <a:latin typeface="Noto Sans JP"/>
              <a:ea typeface="Noto Sans JP"/>
              <a:cs typeface="Noto Sans JP"/>
              <a:sym typeface="Noto Sans JP"/>
            </a:endParaRPr>
          </a:p>
          <a:p>
            <a:pPr indent="174625" lvl="0" marL="0" marR="0" rtl="0" algn="l">
              <a:lnSpc>
                <a:spcPct val="114000"/>
              </a:lnSpc>
              <a:spcBef>
                <a:spcPts val="0"/>
              </a:spcBef>
              <a:spcAft>
                <a:spcPts val="0"/>
              </a:spcAft>
              <a:buClr>
                <a:schemeClr val="dk1"/>
              </a:buClr>
              <a:buSzPts val="1100"/>
              <a:buFont typeface="Noto Sans Symbols"/>
              <a:buNone/>
            </a:pPr>
            <a:r>
              <a:rPr b="1" i="0" lang="ja" sz="1000" u="none" cap="none" strike="noStrike">
                <a:solidFill>
                  <a:schemeClr val="dk1"/>
                </a:solidFill>
                <a:latin typeface="Noto Sans JP"/>
                <a:ea typeface="Noto Sans JP"/>
                <a:cs typeface="Noto Sans JP"/>
                <a:sym typeface="Noto Sans JP"/>
              </a:rPr>
              <a:t>４軒とも同じ条件だから、</a:t>
            </a:r>
            <a:endParaRPr b="1" i="0" sz="1000" u="none" cap="none" strike="noStrike">
              <a:solidFill>
                <a:schemeClr val="dk1"/>
              </a:solidFill>
              <a:latin typeface="Noto Sans JP"/>
              <a:ea typeface="Noto Sans JP"/>
              <a:cs typeface="Noto Sans JP"/>
              <a:sym typeface="Noto Sans JP"/>
            </a:endParaRPr>
          </a:p>
          <a:p>
            <a:pPr indent="174625" lvl="0" marL="0" marR="0" rtl="0" algn="l">
              <a:lnSpc>
                <a:spcPct val="114000"/>
              </a:lnSpc>
              <a:spcBef>
                <a:spcPts val="0"/>
              </a:spcBef>
              <a:spcAft>
                <a:spcPts val="0"/>
              </a:spcAft>
              <a:buClr>
                <a:schemeClr val="dk1"/>
              </a:buClr>
              <a:buSzPts val="1100"/>
              <a:buFont typeface="Noto Sans Symbols"/>
              <a:buNone/>
            </a:pPr>
            <a:r>
              <a:rPr b="1" i="0" lang="ja" sz="1000" u="none" cap="none" strike="noStrike">
                <a:solidFill>
                  <a:schemeClr val="dk1"/>
                </a:solidFill>
                <a:latin typeface="Noto Sans JP"/>
                <a:ea typeface="Noto Sans JP"/>
                <a:cs typeface="Noto Sans JP"/>
                <a:sym typeface="Noto Sans JP"/>
              </a:rPr>
              <a:t>公平に負担すると…</a:t>
            </a:r>
            <a:endParaRPr b="1" i="0" sz="1000" u="none" cap="none" strike="noStrike">
              <a:solidFill>
                <a:schemeClr val="dk1"/>
              </a:solidFill>
              <a:latin typeface="Noto Sans JP"/>
              <a:ea typeface="Noto Sans JP"/>
              <a:cs typeface="Noto Sans JP"/>
              <a:sym typeface="Noto Sans JP"/>
            </a:endParaRPr>
          </a:p>
        </p:txBody>
      </p:sp>
      <p:graphicFrame>
        <p:nvGraphicFramePr>
          <p:cNvPr id="20" name="Google Shape;20;p4"/>
          <p:cNvGraphicFramePr/>
          <p:nvPr/>
        </p:nvGraphicFramePr>
        <p:xfrm>
          <a:off x="3153508" y="3900331"/>
          <a:ext cx="3000000" cy="3000000"/>
        </p:xfrm>
        <a:graphic>
          <a:graphicData uri="http://schemas.openxmlformats.org/drawingml/2006/table">
            <a:tbl>
              <a:tblPr bandRow="1" firstRow="1">
                <a:noFill/>
                <a:tableStyleId>{4DFA3603-2D53-4060-AAAA-E6BE7BA92AC6}</a:tableStyleId>
              </a:tblPr>
              <a:tblGrid>
                <a:gridCol w="942175"/>
                <a:gridCol w="897400"/>
                <a:gridCol w="1216350"/>
                <a:gridCol w="1277950"/>
                <a:gridCol w="1332975"/>
              </a:tblGrid>
              <a:tr h="482225">
                <a:tc>
                  <a:txBody>
                    <a:bodyPr/>
                    <a:lstStyle/>
                    <a:p>
                      <a:pPr indent="0" lvl="0" marL="0" marR="0" rtl="0" algn="ctr">
                        <a:lnSpc>
                          <a:spcPct val="100000"/>
                        </a:lnSpc>
                        <a:spcBef>
                          <a:spcPts val="0"/>
                        </a:spcBef>
                        <a:spcAft>
                          <a:spcPts val="0"/>
                        </a:spcAft>
                        <a:buClr>
                          <a:srgbClr val="000000"/>
                        </a:buClr>
                        <a:buSzPts val="1400"/>
                        <a:buFont typeface="Arial"/>
                        <a:buNone/>
                      </a:pPr>
                      <a:r>
                        <a:t/>
                      </a:r>
                      <a:endParaRPr b="0" sz="1400" u="none" cap="none" strike="noStrike">
                        <a:solidFill>
                          <a:schemeClr val="lt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rgbClr val="005BAD"/>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AFF"/>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ja" sz="1400" u="none" cap="none" strike="noStrike">
                          <a:solidFill>
                            <a:schemeClr val="lt1"/>
                          </a:solidFill>
                          <a:latin typeface="Noto Sans JP"/>
                          <a:ea typeface="Noto Sans JP"/>
                          <a:cs typeface="Noto Sans JP"/>
                          <a:sym typeface="Noto Sans JP"/>
                        </a:rPr>
                        <a:t>家族</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ja" sz="1400" u="none" cap="none" strike="noStrike">
                          <a:solidFill>
                            <a:schemeClr val="lt1"/>
                          </a:solidFill>
                          <a:latin typeface="Noto Sans JP"/>
                          <a:ea typeface="Noto Sans JP"/>
                          <a:cs typeface="Noto Sans JP"/>
                          <a:sym typeface="Noto Sans JP"/>
                        </a:rPr>
                        <a:t>所得金額</a:t>
                      </a:r>
                      <a:endParaRPr b="1" sz="11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ja" sz="1400" u="none" cap="none" strike="noStrike">
                          <a:solidFill>
                            <a:schemeClr val="lt1"/>
                          </a:solidFill>
                          <a:latin typeface="Noto Sans JP"/>
                          <a:ea typeface="Noto Sans JP"/>
                          <a:cs typeface="Noto Sans JP"/>
                          <a:sym typeface="Noto Sans JP"/>
                        </a:rPr>
                        <a:t>使用回数</a:t>
                      </a:r>
                      <a:endParaRPr b="1"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ja" sz="1400" u="none" cap="none" strike="noStrike">
                          <a:solidFill>
                            <a:schemeClr val="lt1"/>
                          </a:solidFill>
                          <a:latin typeface="Noto Sans JP"/>
                          <a:ea typeface="Noto Sans JP"/>
                          <a:cs typeface="Noto Sans JP"/>
                          <a:sym typeface="Noto Sans JP"/>
                        </a:rPr>
                        <a:t>負担金額</a:t>
                      </a:r>
                      <a:endParaRPr b="1"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Ａ家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1,000万円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Ｂ家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600万円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Ｃ家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300万円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Ｄ家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gridSpan="4">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合計</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c hMerge="1"/>
                <a:tc hMerge="1"/>
                <a:tc hMerge="1"/>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Noto Sans JP"/>
                          <a:ea typeface="Noto Sans JP"/>
                          <a:cs typeface="Noto Sans JP"/>
                          <a:sym typeface="Noto Sans JP"/>
                        </a:rPr>
                        <a:t>400万円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r>
            </a:tbl>
          </a:graphicData>
        </a:graphic>
      </p:graphicFrame>
      <p:sp>
        <p:nvSpPr>
          <p:cNvPr id="21" name="Google Shape;21;p4"/>
          <p:cNvSpPr/>
          <p:nvPr/>
        </p:nvSpPr>
        <p:spPr>
          <a:xfrm>
            <a:off x="323642" y="4627311"/>
            <a:ext cx="3455491" cy="621034"/>
          </a:xfrm>
          <a:prstGeom prst="rect">
            <a:avLst/>
          </a:prstGeom>
          <a:noFill/>
          <a:ln>
            <a:noFill/>
          </a:ln>
        </p:spPr>
        <p:txBody>
          <a:bodyPr anchorCtr="0" anchor="ctr" bIns="45700" lIns="91425" spcFirstLastPara="1" rIns="91425" wrap="square" tIns="45700">
            <a:noAutofit/>
          </a:bodyPr>
          <a:lstStyle/>
          <a:p>
            <a:pPr indent="-171450" lvl="0" marL="171450" marR="0" rtl="0" algn="l">
              <a:lnSpc>
                <a:spcPct val="114000"/>
              </a:lnSpc>
              <a:spcBef>
                <a:spcPts val="0"/>
              </a:spcBef>
              <a:spcAft>
                <a:spcPts val="0"/>
              </a:spcAft>
              <a:buClr>
                <a:srgbClr val="005BAD"/>
              </a:buClr>
              <a:buSzPts val="1400"/>
              <a:buFont typeface="Noto Sans Symbols"/>
              <a:buChar char="●"/>
            </a:pPr>
            <a:r>
              <a:rPr b="1" i="0" lang="ja" sz="1400" u="none" cap="none" strike="noStrike">
                <a:solidFill>
                  <a:srgbClr val="005BAD"/>
                </a:solidFill>
                <a:latin typeface="Noto Sans JP"/>
                <a:ea typeface="Noto Sans JP"/>
                <a:cs typeface="Noto Sans JP"/>
                <a:sym typeface="Noto Sans JP"/>
              </a:rPr>
              <a:t>ヒント</a:t>
            </a:r>
            <a:endParaRPr b="1"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200"/>
              <a:buFont typeface="Noto Sans Symbols"/>
              <a:buNone/>
            </a:pPr>
            <a:r>
              <a:rPr b="1" i="0" lang="ja" sz="1200" u="none" cap="none" strike="noStrike">
                <a:solidFill>
                  <a:schemeClr val="dk1"/>
                </a:solidFill>
                <a:latin typeface="Noto Sans JP"/>
                <a:ea typeface="Noto Sans JP"/>
                <a:cs typeface="Noto Sans JP"/>
                <a:sym typeface="Noto Sans JP"/>
              </a:rPr>
              <a:t>      </a:t>
            </a:r>
            <a:r>
              <a:rPr b="1" i="0" lang="ja" sz="1000" u="none" cap="none" strike="noStrike">
                <a:solidFill>
                  <a:schemeClr val="dk1"/>
                </a:solidFill>
                <a:latin typeface="Noto Sans JP"/>
                <a:ea typeface="Noto Sans JP"/>
                <a:cs typeface="Noto Sans JP"/>
                <a:sym typeface="Noto Sans JP"/>
              </a:rPr>
              <a:t>所得金額によって</a:t>
            </a:r>
            <a:endParaRPr b="1" i="0" sz="10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200"/>
              <a:buFont typeface="Noto Sans Symbols"/>
              <a:buNone/>
            </a:pPr>
            <a:r>
              <a:rPr b="1" i="0" lang="ja" sz="1000" u="none" cap="none" strike="noStrike">
                <a:solidFill>
                  <a:schemeClr val="dk1"/>
                </a:solidFill>
                <a:latin typeface="Noto Sans JP"/>
                <a:ea typeface="Noto Sans JP"/>
                <a:cs typeface="Noto Sans JP"/>
                <a:sym typeface="Noto Sans JP"/>
              </a:rPr>
              <a:t>       負担する金額を変えてみよう</a:t>
            </a:r>
            <a:endParaRPr b="1" i="0" sz="1000" u="none" cap="none" strike="noStrike">
              <a:solidFill>
                <a:srgbClr val="000000"/>
              </a:solidFill>
              <a:latin typeface="Arial"/>
              <a:ea typeface="Arial"/>
              <a:cs typeface="Arial"/>
              <a:sym typeface="Arial"/>
            </a:endParaRPr>
          </a:p>
        </p:txBody>
      </p:sp>
      <p:sp>
        <p:nvSpPr>
          <p:cNvPr id="22" name="Google Shape;22;p4"/>
          <p:cNvSpPr txBox="1"/>
          <p:nvPr>
            <p:ph idx="1" type="body"/>
          </p:nvPr>
        </p:nvSpPr>
        <p:spPr>
          <a:xfrm>
            <a:off x="7538605" y="4527951"/>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 name="Google Shape;23;p4"/>
          <p:cNvSpPr txBox="1"/>
          <p:nvPr>
            <p:ph idx="2" type="body"/>
          </p:nvPr>
        </p:nvSpPr>
        <p:spPr>
          <a:xfrm>
            <a:off x="7538605" y="5008902"/>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4" name="Google Shape;24;p4"/>
          <p:cNvSpPr txBox="1"/>
          <p:nvPr>
            <p:ph idx="3" type="body"/>
          </p:nvPr>
        </p:nvSpPr>
        <p:spPr>
          <a:xfrm>
            <a:off x="7538605" y="5473678"/>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5" name="Google Shape;25;p4"/>
          <p:cNvSpPr txBox="1"/>
          <p:nvPr>
            <p:ph idx="4" type="body"/>
          </p:nvPr>
        </p:nvSpPr>
        <p:spPr>
          <a:xfrm>
            <a:off x="7538605" y="5943649"/>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6" name="Google Shape;26;p4"/>
          <p:cNvSpPr/>
          <p:nvPr/>
        </p:nvSpPr>
        <p:spPr>
          <a:xfrm>
            <a:off x="323650" y="3963525"/>
            <a:ext cx="4083600" cy="374400"/>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各家の所得金額</a:t>
            </a:r>
            <a:r>
              <a:rPr b="1" i="0" lang="ja" sz="1400" u="none" cap="none" strike="noStrike">
                <a:solidFill>
                  <a:srgbClr val="005BAD"/>
                </a:solidFill>
                <a:latin typeface="Noto Sans JP"/>
                <a:ea typeface="Noto Sans JP"/>
                <a:cs typeface="Noto Sans JP"/>
                <a:sym typeface="Noto Sans JP"/>
              </a:rPr>
              <a:t>（もうけ）</a:t>
            </a:r>
            <a:r>
              <a:rPr b="1" i="0" lang="ja" sz="1600" u="none" cap="none" strike="noStrike">
                <a:solidFill>
                  <a:srgbClr val="005BAD"/>
                </a:solidFill>
                <a:latin typeface="Noto Sans JP"/>
                <a:ea typeface="Noto Sans JP"/>
                <a:cs typeface="Noto Sans JP"/>
                <a:sym typeface="Noto Sans JP"/>
              </a:rPr>
              <a:t>が異なる場合</a:t>
            </a:r>
            <a:endParaRPr b="1" i="0" sz="1400" u="none" cap="none" strike="noStrike">
              <a:solidFill>
                <a:srgbClr val="000000"/>
              </a:solidFill>
              <a:latin typeface="Arial"/>
              <a:ea typeface="Arial"/>
              <a:cs typeface="Arial"/>
              <a:sym typeface="Arial"/>
            </a:endParaRPr>
          </a:p>
        </p:txBody>
      </p:sp>
      <p:grpSp>
        <p:nvGrpSpPr>
          <p:cNvPr id="27" name="Google Shape;27;p4"/>
          <p:cNvGrpSpPr/>
          <p:nvPr/>
        </p:nvGrpSpPr>
        <p:grpSpPr>
          <a:xfrm>
            <a:off x="727310" y="5444694"/>
            <a:ext cx="2225430" cy="1141426"/>
            <a:chOff x="608967" y="5456726"/>
            <a:chExt cx="2225430" cy="1141426"/>
          </a:xfrm>
        </p:grpSpPr>
        <p:pic>
          <p:nvPicPr>
            <p:cNvPr id="28" name="Google Shape;28;p4"/>
            <p:cNvPicPr preferRelativeResize="0"/>
            <p:nvPr/>
          </p:nvPicPr>
          <p:blipFill rotWithShape="1">
            <a:blip r:embed="rId2">
              <a:alphaModFix/>
            </a:blip>
            <a:srcRect b="0" l="0" r="0" t="-297"/>
            <a:stretch/>
          </p:blipFill>
          <p:spPr>
            <a:xfrm>
              <a:off x="608967" y="5456726"/>
              <a:ext cx="1797166" cy="1091837"/>
            </a:xfrm>
            <a:prstGeom prst="rect">
              <a:avLst/>
            </a:prstGeom>
            <a:noFill/>
            <a:ln cap="flat" cmpd="sng" w="15875">
              <a:solidFill>
                <a:srgbClr val="005BAD"/>
              </a:solidFill>
              <a:prstDash val="solid"/>
              <a:round/>
              <a:headEnd len="sm" w="sm" type="none"/>
              <a:tailEnd len="sm" w="sm" type="none"/>
            </a:ln>
          </p:spPr>
        </p:pic>
        <p:sp>
          <p:nvSpPr>
            <p:cNvPr id="29" name="Google Shape;29;p4"/>
            <p:cNvSpPr/>
            <p:nvPr/>
          </p:nvSpPr>
          <p:spPr>
            <a:xfrm>
              <a:off x="2111222" y="5879507"/>
              <a:ext cx="718645" cy="718645"/>
            </a:xfrm>
            <a:prstGeom prst="ellipse">
              <a:avLst/>
            </a:prstGeom>
            <a:solidFill>
              <a:srgbClr val="005BAD"/>
            </a:solidFill>
            <a:ln cap="flat" cmpd="sng" w="22225">
              <a:solidFill>
                <a:srgbClr val="EBFA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30" name="Google Shape;30;p4"/>
            <p:cNvSpPr txBox="1"/>
            <p:nvPr/>
          </p:nvSpPr>
          <p:spPr>
            <a:xfrm>
              <a:off x="2111122" y="5988236"/>
              <a:ext cx="723275"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 sz="1400" u="none" cap="none" strike="noStrike">
                  <a:solidFill>
                    <a:srgbClr val="EBFFFC"/>
                  </a:solidFill>
                  <a:latin typeface="Noto Sans JP"/>
                  <a:ea typeface="Noto Sans JP"/>
                  <a:cs typeface="Noto Sans JP"/>
                  <a:sym typeface="Noto Sans JP"/>
                </a:rPr>
                <a:t>メタバ</a:t>
              </a:r>
              <a:endParaRPr b="1" i="0" sz="1400" u="none" cap="none" strike="noStrike">
                <a:solidFill>
                  <a:srgbClr val="EBFFFC"/>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400"/>
                <a:buFont typeface="Arial"/>
                <a:buNone/>
              </a:pPr>
              <a:r>
                <a:rPr b="1" i="0" lang="ja" sz="1400" u="none" cap="none" strike="noStrike">
                  <a:solidFill>
                    <a:srgbClr val="EBFFFC"/>
                  </a:solidFill>
                  <a:latin typeface="Noto Sans JP"/>
                  <a:ea typeface="Noto Sans JP"/>
                  <a:cs typeface="Noto Sans JP"/>
                  <a:sym typeface="Noto Sans JP"/>
                </a:rPr>
                <a:t>タウン</a:t>
              </a:r>
              <a:endParaRPr b="1" i="0" sz="1400" u="none" cap="none" strike="noStrike">
                <a:solidFill>
                  <a:srgbClr val="000000"/>
                </a:solidFill>
                <a:latin typeface="Arial"/>
                <a:ea typeface="Arial"/>
                <a:cs typeface="Arial"/>
                <a:sym typeface="Arial"/>
              </a:endParaRPr>
            </a:p>
          </p:txBody>
        </p:sp>
      </p:grpSp>
      <p:graphicFrame>
        <p:nvGraphicFramePr>
          <p:cNvPr id="31" name="Google Shape;31;p4"/>
          <p:cNvGraphicFramePr/>
          <p:nvPr/>
        </p:nvGraphicFramePr>
        <p:xfrm>
          <a:off x="5772274" y="1609398"/>
          <a:ext cx="3000000" cy="3000000"/>
        </p:xfrm>
        <a:graphic>
          <a:graphicData uri="http://schemas.openxmlformats.org/drawingml/2006/table">
            <a:tbl>
              <a:tblPr bandRow="1" firstRow="1">
                <a:noFill/>
                <a:tableStyleId>{4DFA3603-2D53-4060-AAAA-E6BE7BA92AC6}</a:tableStyleId>
              </a:tblPr>
              <a:tblGrid>
                <a:gridCol w="506775"/>
                <a:gridCol w="482700"/>
                <a:gridCol w="654250"/>
                <a:gridCol w="687375"/>
                <a:gridCol w="716975"/>
              </a:tblGrid>
              <a:tr h="361725">
                <a:tc>
                  <a:txBody>
                    <a:bodyPr/>
                    <a:lstStyle/>
                    <a:p>
                      <a:pPr indent="0" lvl="0" marL="0" marR="0" rtl="0" algn="ctr">
                        <a:lnSpc>
                          <a:spcPct val="100000"/>
                        </a:lnSpc>
                        <a:spcBef>
                          <a:spcPts val="0"/>
                        </a:spcBef>
                        <a:spcAft>
                          <a:spcPts val="0"/>
                        </a:spcAft>
                        <a:buClr>
                          <a:srgbClr val="000000"/>
                        </a:buClr>
                        <a:buSzPts val="900"/>
                        <a:buFont typeface="Arial"/>
                        <a:buNone/>
                      </a:pPr>
                      <a:r>
                        <a:t/>
                      </a:r>
                      <a:endParaRPr b="0" sz="900" u="none" cap="none" strike="noStrike">
                        <a:solidFill>
                          <a:schemeClr val="lt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latin typeface="Noto Sans JP"/>
                          <a:ea typeface="Noto Sans JP"/>
                          <a:cs typeface="Noto Sans JP"/>
                          <a:sym typeface="Noto Sans JP"/>
                        </a:rPr>
                        <a:t>家族</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latin typeface="Noto Sans JP"/>
                          <a:ea typeface="Noto Sans JP"/>
                          <a:cs typeface="Noto Sans JP"/>
                          <a:sym typeface="Noto Sans JP"/>
                        </a:rPr>
                        <a:t>所得金額</a:t>
                      </a:r>
                      <a:endParaRPr b="1" sz="7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latin typeface="Noto Sans JP"/>
                          <a:ea typeface="Noto Sans JP"/>
                          <a:cs typeface="Noto Sans JP"/>
                          <a:sym typeface="Noto Sans JP"/>
                        </a:rPr>
                        <a:t>使用回数</a:t>
                      </a:r>
                      <a:endParaRPr b="1"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latin typeface="Noto Sans JP"/>
                          <a:ea typeface="Noto Sans JP"/>
                          <a:cs typeface="Noto Sans JP"/>
                          <a:sym typeface="Noto Sans JP"/>
                        </a:rPr>
                        <a:t>負担金額</a:t>
                      </a:r>
                      <a:endParaRPr b="1"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Ａ家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Ｂ家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Ｃ家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Ｄ家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14300">
                <a:tc gridSpan="4">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合計</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400万円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
        <p:nvSpPr>
          <p:cNvPr id="32" name="Google Shape;32;p4"/>
          <p:cNvSpPr/>
          <p:nvPr/>
        </p:nvSpPr>
        <p:spPr>
          <a:xfrm>
            <a:off x="3928373" y="1257115"/>
            <a:ext cx="1586781" cy="226871"/>
          </a:xfrm>
          <a:prstGeom prst="rect">
            <a:avLst/>
          </a:prstGeom>
          <a:noFill/>
          <a:ln cap="flat" cmpd="sng" w="19050">
            <a:solidFill>
              <a:srgbClr val="262626"/>
            </a:solidFill>
            <a:prstDash val="solid"/>
            <a:round/>
            <a:headEnd len="sm" w="sm" type="none"/>
            <a:tailEnd len="sm" w="sm" type="none"/>
          </a:ln>
        </p:spPr>
        <p:txBody>
          <a:bodyPr anchorCtr="0" anchor="ctr" bIns="0" lIns="108000" spcFirstLastPara="1" rIns="0" wrap="square" tIns="0">
            <a:noAutofit/>
          </a:bodyPr>
          <a:lstStyle/>
          <a:p>
            <a:pPr indent="0" lvl="0" marL="0" marR="0" rtl="0" algn="ctr">
              <a:lnSpc>
                <a:spcPct val="100000"/>
              </a:lnSpc>
              <a:spcBef>
                <a:spcPts val="0"/>
              </a:spcBef>
              <a:spcAft>
                <a:spcPts val="0"/>
              </a:spcAft>
              <a:buClr>
                <a:schemeClr val="dk1"/>
              </a:buClr>
              <a:buSzPts val="1300"/>
              <a:buFont typeface="Noto Sans JP"/>
              <a:buNone/>
            </a:pPr>
            <a:r>
              <a:rPr b="1" i="0" lang="ja" sz="1300" u="none" cap="none" strike="noStrike">
                <a:solidFill>
                  <a:schemeClr val="dk1"/>
                </a:solidFill>
                <a:latin typeface="Noto Sans JP"/>
                <a:ea typeface="Noto Sans JP"/>
                <a:cs typeface="Noto Sans JP"/>
                <a:sym typeface="Noto Sans JP"/>
              </a:rPr>
              <a:t>パターン１</a:t>
            </a:r>
            <a:r>
              <a:rPr b="1" i="0" lang="ja" sz="1200" u="none" cap="none" strike="noStrike">
                <a:solidFill>
                  <a:schemeClr val="dk1"/>
                </a:solidFill>
                <a:latin typeface="Noto Sans JP"/>
                <a:ea typeface="Noto Sans JP"/>
                <a:cs typeface="Noto Sans JP"/>
                <a:sym typeface="Noto Sans JP"/>
              </a:rPr>
              <a:t>（参考）</a:t>
            </a:r>
            <a:endParaRPr b="1" i="0" sz="1300" u="none" cap="none" strike="noStrike">
              <a:solidFill>
                <a:schemeClr val="dk1"/>
              </a:solidFill>
              <a:latin typeface="Noto Sans JP"/>
              <a:ea typeface="Noto Sans JP"/>
              <a:cs typeface="Noto Sans JP"/>
              <a:sym typeface="Noto Sans JP"/>
            </a:endParaRPr>
          </a:p>
        </p:txBody>
      </p:sp>
    </p:spTree>
  </p:cSld>
  <p:clrMapOvr>
    <a:masterClrMapping/>
  </p:clrMapOvr>
  <p:extLst>
    <p:ext uri="{DCECCB84-F9BA-43D5-87BE-67443E8EF086}">
      <p15:sldGuideLst>
        <p15:guide id="1" orient="horz">
          <p15:clr>
            <a:srgbClr val="FBAE40"/>
          </p15:clr>
        </p15:guide>
        <p15:guide id="2" pos="5760">
          <p15:clr>
            <a:srgbClr val="FBAE40"/>
          </p15:clr>
        </p15:guide>
        <p15:guide id="3" orient="horz">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白紙">
  <p:cSld name="5_白紙">
    <p:spTree>
      <p:nvGrpSpPr>
        <p:cNvPr id="33" name="Shape 33"/>
        <p:cNvGrpSpPr/>
        <p:nvPr/>
      </p:nvGrpSpPr>
      <p:grpSpPr>
        <a:xfrm>
          <a:off x="0" y="0"/>
          <a:ext cx="0" cy="0"/>
          <a:chOff x="0" y="0"/>
          <a:chExt cx="0" cy="0"/>
        </a:xfrm>
      </p:grpSpPr>
      <p:sp>
        <p:nvSpPr>
          <p:cNvPr id="34" name="Google Shape;34;p5"/>
          <p:cNvSpPr/>
          <p:nvPr/>
        </p:nvSpPr>
        <p:spPr>
          <a:xfrm>
            <a:off x="-1" y="705417"/>
            <a:ext cx="9144001" cy="58673"/>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sp>
        <p:nvSpPr>
          <p:cNvPr id="35" name="Google Shape;35;p5"/>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
        <p:nvSpPr>
          <p:cNvPr id="36" name="Google Shape;36;p5"/>
          <p:cNvSpPr/>
          <p:nvPr/>
        </p:nvSpPr>
        <p:spPr>
          <a:xfrm>
            <a:off x="323851" y="1257115"/>
            <a:ext cx="831439"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Noto Sans JP"/>
              <a:buNone/>
            </a:pPr>
            <a:r>
              <a:rPr b="1" i="0" lang="ja" sz="1300" u="none" cap="none" strike="noStrike">
                <a:solidFill>
                  <a:schemeClr val="dk1"/>
                </a:solidFill>
                <a:latin typeface="Noto Sans JP"/>
                <a:ea typeface="Noto Sans JP"/>
                <a:cs typeface="Noto Sans JP"/>
                <a:sym typeface="Noto Sans JP"/>
              </a:rPr>
              <a:t>前提条件</a:t>
            </a:r>
            <a:endParaRPr b="1" i="0" sz="1400" u="none" cap="none" strike="noStrike">
              <a:solidFill>
                <a:srgbClr val="000000"/>
              </a:solidFill>
              <a:latin typeface="Arial"/>
              <a:ea typeface="Arial"/>
              <a:cs typeface="Arial"/>
              <a:sym typeface="Arial"/>
            </a:endParaRPr>
          </a:p>
        </p:txBody>
      </p:sp>
      <p:sp>
        <p:nvSpPr>
          <p:cNvPr id="37" name="Google Shape;37;p5"/>
          <p:cNvSpPr/>
          <p:nvPr/>
        </p:nvSpPr>
        <p:spPr>
          <a:xfrm>
            <a:off x="323852" y="3614858"/>
            <a:ext cx="3178105" cy="226800"/>
          </a:xfrm>
          <a:prstGeom prst="rect">
            <a:avLst/>
          </a:prstGeom>
          <a:noFill/>
          <a:ln cap="flat" cmpd="sng" w="19050">
            <a:solidFill>
              <a:srgbClr val="005BAD"/>
            </a:solidFill>
            <a:prstDash val="solid"/>
            <a:round/>
            <a:headEnd len="sm" w="sm" type="none"/>
            <a:tailEnd len="sm" w="sm" type="none"/>
          </a:ln>
        </p:spPr>
        <p:txBody>
          <a:bodyPr anchorCtr="0" anchor="ctr" bIns="0" lIns="72000" spcFirstLastPara="1" rIns="72000" wrap="square" tIns="18000">
            <a:noAutofit/>
          </a:bodyPr>
          <a:lstStyle/>
          <a:p>
            <a:pPr indent="0" lvl="0" marL="0" marR="0" rtl="0" algn="ctr">
              <a:lnSpc>
                <a:spcPct val="10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討議</a:t>
            </a:r>
            <a:r>
              <a:rPr b="1" i="0" lang="ja" sz="1300" u="none" cap="none" strike="noStrike">
                <a:solidFill>
                  <a:schemeClr val="dk1"/>
                </a:solidFill>
                <a:latin typeface="Noto Sans JP"/>
                <a:ea typeface="Noto Sans JP"/>
                <a:cs typeface="Noto Sans JP"/>
                <a:sym typeface="Noto Sans JP"/>
              </a:rPr>
              <a:t>　パターン３　※グループ発表あり</a:t>
            </a:r>
            <a:endParaRPr b="1" i="0" sz="1400" u="none" cap="none" strike="noStrike">
              <a:solidFill>
                <a:srgbClr val="000000"/>
              </a:solidFill>
              <a:latin typeface="Arial"/>
              <a:ea typeface="Arial"/>
              <a:cs typeface="Arial"/>
              <a:sym typeface="Arial"/>
            </a:endParaRPr>
          </a:p>
        </p:txBody>
      </p:sp>
      <p:sp>
        <p:nvSpPr>
          <p:cNvPr id="38" name="Google Shape;38;p5"/>
          <p:cNvSpPr/>
          <p:nvPr/>
        </p:nvSpPr>
        <p:spPr>
          <a:xfrm>
            <a:off x="324417" y="1541748"/>
            <a:ext cx="3455491" cy="1877632"/>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みなさんはメタバタウンの住人です。</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メタバタウンには家が４軒あり、町の真ん中を町が管理する川が流れています。</a:t>
            </a:r>
            <a:endParaRPr b="1"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行き来には渡し船を使っていますが、</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雨で増水すると運航できず不便でした。</a:t>
            </a:r>
            <a:endParaRPr b="1"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今回、</a:t>
            </a:r>
            <a:r>
              <a:rPr b="1" i="0" lang="ja" sz="1100" u="none" cap="none" strike="noStrike">
                <a:solidFill>
                  <a:srgbClr val="C00000"/>
                </a:solidFill>
                <a:latin typeface="Noto Sans JP"/>
                <a:ea typeface="Noto Sans JP"/>
                <a:cs typeface="Noto Sans JP"/>
                <a:sym typeface="Noto Sans JP"/>
              </a:rPr>
              <a:t> メタバタウンの全ての住人の希望 </a:t>
            </a:r>
            <a:r>
              <a:rPr b="1" i="0" lang="ja" sz="1100" u="none" cap="none" strike="noStrike">
                <a:solidFill>
                  <a:schemeClr val="dk1"/>
                </a:solidFill>
                <a:latin typeface="Noto Sans JP"/>
                <a:ea typeface="Noto Sans JP"/>
                <a:cs typeface="Noto Sans JP"/>
                <a:sym typeface="Noto Sans JP"/>
              </a:rPr>
              <a:t>により</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橋を建設することになりました。</a:t>
            </a:r>
            <a:endParaRPr b="1"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橋の建設費用は400万円です。</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どのように負担すればいいと思いますか。</a:t>
            </a:r>
            <a:endParaRPr b="1" i="0" sz="1400" u="none" cap="none" strike="noStrike">
              <a:solidFill>
                <a:srgbClr val="000000"/>
              </a:solidFill>
              <a:latin typeface="Arial"/>
              <a:ea typeface="Arial"/>
              <a:cs typeface="Arial"/>
              <a:sym typeface="Arial"/>
            </a:endParaRPr>
          </a:p>
        </p:txBody>
      </p:sp>
      <p:sp>
        <p:nvSpPr>
          <p:cNvPr id="39" name="Google Shape;39;p5"/>
          <p:cNvSpPr/>
          <p:nvPr/>
        </p:nvSpPr>
        <p:spPr>
          <a:xfrm>
            <a:off x="324417" y="3888724"/>
            <a:ext cx="8495733" cy="2831493"/>
          </a:xfrm>
          <a:prstGeom prst="rect">
            <a:avLst/>
          </a:prstGeom>
          <a:solidFill>
            <a:srgbClr val="EBFAFF"/>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Noto Sans JP"/>
              <a:ea typeface="Noto Sans JP"/>
              <a:cs typeface="Noto Sans JP"/>
              <a:sym typeface="Noto Sans JP"/>
            </a:endParaRPr>
          </a:p>
        </p:txBody>
      </p:sp>
      <p:graphicFrame>
        <p:nvGraphicFramePr>
          <p:cNvPr id="40" name="Google Shape;40;p5"/>
          <p:cNvGraphicFramePr/>
          <p:nvPr/>
        </p:nvGraphicFramePr>
        <p:xfrm>
          <a:off x="3009451" y="3900331"/>
          <a:ext cx="3000000" cy="3000000"/>
        </p:xfrm>
        <a:graphic>
          <a:graphicData uri="http://schemas.openxmlformats.org/drawingml/2006/table">
            <a:tbl>
              <a:tblPr bandRow="1" firstRow="1">
                <a:noFill/>
                <a:tableStyleId>{4DFA3603-2D53-4060-AAAA-E6BE7BA92AC6}</a:tableStyleId>
              </a:tblPr>
              <a:tblGrid>
                <a:gridCol w="487750"/>
                <a:gridCol w="487750"/>
                <a:gridCol w="826625"/>
                <a:gridCol w="826625"/>
                <a:gridCol w="1248475"/>
              </a:tblGrid>
              <a:tr h="482225">
                <a:tc>
                  <a:txBody>
                    <a:bodyPr/>
                    <a:lstStyle/>
                    <a:p>
                      <a:pPr indent="0" lvl="0" marL="0" marR="0" rtl="0" algn="ctr">
                        <a:lnSpc>
                          <a:spcPct val="100000"/>
                        </a:lnSpc>
                        <a:spcBef>
                          <a:spcPts val="0"/>
                        </a:spcBef>
                        <a:spcAft>
                          <a:spcPts val="0"/>
                        </a:spcAft>
                        <a:buClr>
                          <a:srgbClr val="000000"/>
                        </a:buClr>
                        <a:buSzPts val="1050"/>
                        <a:buFont typeface="Arial"/>
                        <a:buNone/>
                      </a:pPr>
                      <a:r>
                        <a:t/>
                      </a:r>
                      <a:endParaRPr b="0" sz="1050" u="none" cap="none" strike="noStrike">
                        <a:solidFill>
                          <a:schemeClr val="lt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rgbClr val="005BAD"/>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AFF"/>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solidFill>
                            <a:schemeClr val="lt1"/>
                          </a:solidFill>
                          <a:latin typeface="Noto Sans JP"/>
                          <a:ea typeface="Noto Sans JP"/>
                          <a:cs typeface="Noto Sans JP"/>
                          <a:sym typeface="Noto Sans JP"/>
                        </a:rPr>
                        <a:t>家族</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solidFill>
                            <a:schemeClr val="lt1"/>
                          </a:solidFill>
                          <a:latin typeface="Noto Sans JP"/>
                          <a:ea typeface="Noto Sans JP"/>
                          <a:cs typeface="Noto Sans JP"/>
                          <a:sym typeface="Noto Sans JP"/>
                        </a:rPr>
                        <a:t>所得金額</a:t>
                      </a:r>
                      <a:endParaRPr b="1" sz="900" u="none" cap="none" strike="noStrike">
                        <a:solidFill>
                          <a:schemeClr val="lt1"/>
                        </a:solidFill>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solidFill>
                            <a:schemeClr val="lt1"/>
                          </a:solidFill>
                          <a:latin typeface="Noto Sans JP"/>
                          <a:ea typeface="Noto Sans JP"/>
                          <a:cs typeface="Noto Sans JP"/>
                          <a:sym typeface="Noto Sans JP"/>
                        </a:rPr>
                        <a:t>使用回数</a:t>
                      </a:r>
                      <a:endParaRPr b="1"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050"/>
                        <a:buFont typeface="Arial"/>
                        <a:buNone/>
                      </a:pPr>
                      <a:r>
                        <a:rPr b="1" lang="ja" sz="1050" u="none" cap="none" strike="noStrike">
                          <a:solidFill>
                            <a:schemeClr val="lt1"/>
                          </a:solidFill>
                          <a:latin typeface="Noto Sans JP"/>
                          <a:ea typeface="Noto Sans JP"/>
                          <a:cs typeface="Noto Sans JP"/>
                          <a:sym typeface="Noto Sans JP"/>
                        </a:rPr>
                        <a:t>負担金額</a:t>
                      </a:r>
                      <a:endParaRPr b="1"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Ａ家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1,000万円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月0回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Ｂ家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600万円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Ｃ家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300万円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Ｄ家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月20回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gridSpan="4">
                  <a:txBody>
                    <a:bodyPr/>
                    <a:lstStyle/>
                    <a:p>
                      <a:pPr indent="0" lvl="0" marL="0" marR="0" rtl="0" algn="ct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合計</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c hMerge="1"/>
                <a:tc hMerge="1"/>
                <a:tc hMerge="1"/>
                <a:tc>
                  <a:txBody>
                    <a:bodyPr/>
                    <a:lstStyle/>
                    <a:p>
                      <a:pPr indent="0" lvl="0" marL="0" marR="0" rtl="0" algn="r">
                        <a:lnSpc>
                          <a:spcPct val="100000"/>
                        </a:lnSpc>
                        <a:spcBef>
                          <a:spcPts val="0"/>
                        </a:spcBef>
                        <a:spcAft>
                          <a:spcPts val="0"/>
                        </a:spcAft>
                        <a:buClr>
                          <a:srgbClr val="000000"/>
                        </a:buClr>
                        <a:buSzPts val="1000"/>
                        <a:buFont typeface="Arial"/>
                        <a:buNone/>
                      </a:pPr>
                      <a:r>
                        <a:rPr b="1" lang="ja" sz="1000" u="none" cap="none" strike="noStrike">
                          <a:latin typeface="Noto Sans JP"/>
                          <a:ea typeface="Noto Sans JP"/>
                          <a:cs typeface="Noto Sans JP"/>
                          <a:sym typeface="Noto Sans JP"/>
                        </a:rPr>
                        <a:t>400万円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r>
            </a:tbl>
          </a:graphicData>
        </a:graphic>
      </p:graphicFrame>
      <p:sp>
        <p:nvSpPr>
          <p:cNvPr id="41" name="Google Shape;41;p5"/>
          <p:cNvSpPr/>
          <p:nvPr/>
        </p:nvSpPr>
        <p:spPr>
          <a:xfrm>
            <a:off x="323648" y="5343475"/>
            <a:ext cx="2596800" cy="985800"/>
          </a:xfrm>
          <a:prstGeom prst="rect">
            <a:avLst/>
          </a:prstGeom>
          <a:noFill/>
          <a:ln>
            <a:noFill/>
          </a:ln>
        </p:spPr>
        <p:txBody>
          <a:bodyPr anchorCtr="0" anchor="ctr" bIns="45700" lIns="91425" spcFirstLastPara="1" rIns="91425" wrap="square" tIns="45700">
            <a:noAutofit/>
          </a:bodyPr>
          <a:lstStyle/>
          <a:p>
            <a:pPr indent="-171450" lvl="0" marL="171450" marR="0" rtl="0" algn="l">
              <a:lnSpc>
                <a:spcPct val="114000"/>
              </a:lnSpc>
              <a:spcBef>
                <a:spcPts val="0"/>
              </a:spcBef>
              <a:spcAft>
                <a:spcPts val="0"/>
              </a:spcAft>
              <a:buClr>
                <a:srgbClr val="005BAD"/>
              </a:buClr>
              <a:buSzPts val="1400"/>
              <a:buFont typeface="Noto Sans Symbols"/>
              <a:buChar char="●"/>
            </a:pPr>
            <a:r>
              <a:rPr b="1" i="0" lang="ja" sz="1400" u="none" cap="none" strike="noStrike">
                <a:solidFill>
                  <a:srgbClr val="005BAD"/>
                </a:solidFill>
                <a:latin typeface="Noto Sans JP"/>
                <a:ea typeface="Noto Sans JP"/>
                <a:cs typeface="Noto Sans JP"/>
                <a:sym typeface="Noto Sans JP"/>
              </a:rPr>
              <a:t>ヒント</a:t>
            </a:r>
            <a:endParaRPr b="1" i="0" sz="1400" u="none" cap="none" strike="noStrike">
              <a:solidFill>
                <a:srgbClr val="000000"/>
              </a:solidFill>
              <a:latin typeface="Arial"/>
              <a:ea typeface="Arial"/>
              <a:cs typeface="Arial"/>
              <a:sym typeface="Arial"/>
            </a:endParaRPr>
          </a:p>
          <a:p>
            <a:pPr indent="179387" lvl="0" marL="0" marR="0" rtl="0" algn="l">
              <a:lnSpc>
                <a:spcPct val="114000"/>
              </a:lnSpc>
              <a:spcBef>
                <a:spcPts val="0"/>
              </a:spcBef>
              <a:spcAft>
                <a:spcPts val="0"/>
              </a:spcAft>
              <a:buClr>
                <a:schemeClr val="dk1"/>
              </a:buClr>
              <a:buSzPts val="1200"/>
              <a:buFont typeface="Noto Sans Symbols"/>
              <a:buNone/>
            </a:pPr>
            <a:r>
              <a:rPr b="1" i="0" lang="ja" sz="1000" u="none" cap="none" strike="noStrike">
                <a:solidFill>
                  <a:schemeClr val="dk1"/>
                </a:solidFill>
                <a:latin typeface="Noto Sans JP"/>
                <a:ea typeface="Noto Sans JP"/>
                <a:cs typeface="Noto Sans JP"/>
                <a:sym typeface="Noto Sans JP"/>
              </a:rPr>
              <a:t>いくつかの負担方法を組み合わせる</a:t>
            </a:r>
            <a:endParaRPr b="1" i="0" sz="1000" u="none" cap="none" strike="noStrike">
              <a:solidFill>
                <a:schemeClr val="dk1"/>
              </a:solidFill>
              <a:latin typeface="Noto Sans JP"/>
              <a:ea typeface="Noto Sans JP"/>
              <a:cs typeface="Noto Sans JP"/>
              <a:sym typeface="Noto Sans JP"/>
            </a:endParaRPr>
          </a:p>
          <a:p>
            <a:pPr indent="177800" lvl="0" marL="0" marR="0" rtl="0" algn="l">
              <a:lnSpc>
                <a:spcPct val="114000"/>
              </a:lnSpc>
              <a:spcBef>
                <a:spcPts val="0"/>
              </a:spcBef>
              <a:spcAft>
                <a:spcPts val="0"/>
              </a:spcAft>
              <a:buClr>
                <a:schemeClr val="dk1"/>
              </a:buClr>
              <a:buSzPts val="1200"/>
              <a:buFont typeface="Noto Sans Symbols"/>
              <a:buNone/>
            </a:pPr>
            <a:r>
              <a:rPr b="1" i="0" lang="ja" sz="1000" u="none" cap="none" strike="noStrike">
                <a:solidFill>
                  <a:schemeClr val="dk1"/>
                </a:solidFill>
                <a:latin typeface="Noto Sans JP"/>
                <a:ea typeface="Noto Sans JP"/>
                <a:cs typeface="Noto Sans JP"/>
                <a:sym typeface="Noto Sans JP"/>
              </a:rPr>
              <a:t>方法も考えてみよう！</a:t>
            </a:r>
            <a:endParaRPr b="1" i="0" sz="1000" u="none" cap="none" strike="noStrike">
              <a:solidFill>
                <a:srgbClr val="000000"/>
              </a:solidFill>
              <a:latin typeface="Arial"/>
              <a:ea typeface="Arial"/>
              <a:cs typeface="Arial"/>
              <a:sym typeface="Arial"/>
            </a:endParaRPr>
          </a:p>
        </p:txBody>
      </p:sp>
      <p:sp>
        <p:nvSpPr>
          <p:cNvPr id="42" name="Google Shape;42;p5"/>
          <p:cNvSpPr txBox="1"/>
          <p:nvPr>
            <p:ph idx="1" type="body"/>
          </p:nvPr>
        </p:nvSpPr>
        <p:spPr>
          <a:xfrm>
            <a:off x="5660000" y="4520800"/>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3" name="Google Shape;43;p5"/>
          <p:cNvSpPr txBox="1"/>
          <p:nvPr>
            <p:ph idx="2" type="body"/>
          </p:nvPr>
        </p:nvSpPr>
        <p:spPr>
          <a:xfrm>
            <a:off x="5660000" y="5001751"/>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4" name="Google Shape;44;p5"/>
          <p:cNvSpPr txBox="1"/>
          <p:nvPr>
            <p:ph idx="3" type="body"/>
          </p:nvPr>
        </p:nvSpPr>
        <p:spPr>
          <a:xfrm>
            <a:off x="5660000" y="5466527"/>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5" name="Google Shape;45;p5"/>
          <p:cNvSpPr txBox="1"/>
          <p:nvPr>
            <p:ph idx="4" type="body"/>
          </p:nvPr>
        </p:nvSpPr>
        <p:spPr>
          <a:xfrm>
            <a:off x="5660000" y="5936498"/>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6" name="Google Shape;46;p5"/>
          <p:cNvSpPr/>
          <p:nvPr/>
        </p:nvSpPr>
        <p:spPr>
          <a:xfrm>
            <a:off x="323642" y="4022517"/>
            <a:ext cx="3667513" cy="518485"/>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各家の所得金額</a:t>
            </a:r>
            <a:r>
              <a:rPr b="1" i="0" lang="ja" sz="1400" u="none" cap="none" strike="noStrike">
                <a:solidFill>
                  <a:srgbClr val="005BAD"/>
                </a:solidFill>
                <a:latin typeface="Noto Sans JP"/>
                <a:ea typeface="Noto Sans JP"/>
                <a:cs typeface="Noto Sans JP"/>
                <a:sym typeface="Noto Sans JP"/>
              </a:rPr>
              <a:t>（もうけ）</a:t>
            </a:r>
            <a:r>
              <a:rPr b="1" i="0" lang="ja" sz="1600" u="none" cap="none" strike="noStrike">
                <a:solidFill>
                  <a:srgbClr val="005BAD"/>
                </a:solidFill>
                <a:latin typeface="Noto Sans JP"/>
                <a:ea typeface="Noto Sans JP"/>
                <a:cs typeface="Noto Sans JP"/>
                <a:sym typeface="Noto Sans JP"/>
              </a:rPr>
              <a:t>と</a:t>
            </a:r>
            <a:endParaRPr b="1" i="0" sz="1600" u="none" cap="none" strike="noStrike">
              <a:solidFill>
                <a:srgbClr val="005BAD"/>
              </a:solidFill>
              <a:latin typeface="Noto Sans JP"/>
              <a:ea typeface="Noto Sans JP"/>
              <a:cs typeface="Noto Sans JP"/>
              <a:sym typeface="Noto Sans JP"/>
            </a:endParaRPr>
          </a:p>
          <a:p>
            <a:pPr indent="0" lvl="0" marL="0" marR="0" rtl="0" algn="l">
              <a:lnSpc>
                <a:spcPct val="114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橋の使用回数が異なる場合</a:t>
            </a:r>
            <a:endParaRPr b="1" i="0" sz="1400" u="none" cap="none" strike="noStrike">
              <a:solidFill>
                <a:srgbClr val="000000"/>
              </a:solidFill>
              <a:latin typeface="Arial"/>
              <a:ea typeface="Arial"/>
              <a:cs typeface="Arial"/>
              <a:sym typeface="Arial"/>
            </a:endParaRPr>
          </a:p>
        </p:txBody>
      </p:sp>
      <p:sp>
        <p:nvSpPr>
          <p:cNvPr id="47" name="Google Shape;47;p5"/>
          <p:cNvSpPr/>
          <p:nvPr/>
        </p:nvSpPr>
        <p:spPr>
          <a:xfrm>
            <a:off x="323648" y="4576475"/>
            <a:ext cx="2665800" cy="621000"/>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1050"/>
              <a:buFont typeface="Noto Sans Symbols"/>
              <a:buNone/>
            </a:pPr>
            <a:r>
              <a:rPr b="1" i="0" lang="ja" sz="1050" u="none" cap="none" strike="noStrike">
                <a:solidFill>
                  <a:srgbClr val="005BAD"/>
                </a:solidFill>
                <a:latin typeface="Noto Sans JP"/>
                <a:ea typeface="Noto Sans JP"/>
                <a:cs typeface="Noto Sans JP"/>
                <a:sym typeface="Noto Sans JP"/>
              </a:rPr>
              <a:t>※グループの意見を集約し、</a:t>
            </a:r>
            <a:endParaRPr b="1" i="0" sz="1050" u="none" cap="none" strike="noStrike">
              <a:solidFill>
                <a:srgbClr val="005BAD"/>
              </a:solidFill>
              <a:latin typeface="Noto Sans JP"/>
              <a:ea typeface="Noto Sans JP"/>
              <a:cs typeface="Noto Sans JP"/>
              <a:sym typeface="Noto Sans JP"/>
            </a:endParaRPr>
          </a:p>
          <a:p>
            <a:pPr indent="88900" lvl="0" marL="0" marR="0" rtl="0" algn="l">
              <a:lnSpc>
                <a:spcPct val="114000"/>
              </a:lnSpc>
              <a:spcBef>
                <a:spcPts val="0"/>
              </a:spcBef>
              <a:spcAft>
                <a:spcPts val="0"/>
              </a:spcAft>
              <a:buClr>
                <a:srgbClr val="005BAD"/>
              </a:buClr>
              <a:buSzPts val="1050"/>
              <a:buFont typeface="Noto Sans Symbols"/>
              <a:buNone/>
            </a:pPr>
            <a:r>
              <a:rPr b="1" i="0" lang="ja" sz="1050" u="none" cap="none" strike="noStrike">
                <a:solidFill>
                  <a:srgbClr val="005BAD"/>
                </a:solidFill>
                <a:latin typeface="Noto Sans JP"/>
                <a:ea typeface="Noto Sans JP"/>
                <a:cs typeface="Noto Sans JP"/>
                <a:sym typeface="Noto Sans JP"/>
              </a:rPr>
              <a:t>「負担金額」を 記入しましょう！</a:t>
            </a:r>
            <a:endParaRPr b="1" i="0" sz="1400" u="none" cap="none" strike="noStrike">
              <a:solidFill>
                <a:srgbClr val="000000"/>
              </a:solidFill>
              <a:latin typeface="Arial"/>
              <a:ea typeface="Arial"/>
              <a:cs typeface="Arial"/>
              <a:sym typeface="Arial"/>
            </a:endParaRPr>
          </a:p>
        </p:txBody>
      </p:sp>
      <p:sp>
        <p:nvSpPr>
          <p:cNvPr id="48" name="Google Shape;48;p5"/>
          <p:cNvSpPr/>
          <p:nvPr/>
        </p:nvSpPr>
        <p:spPr>
          <a:xfrm>
            <a:off x="6940625" y="3944300"/>
            <a:ext cx="1973100" cy="621000"/>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900"/>
              <a:buFont typeface="Noto Sans Symbols"/>
              <a:buNone/>
            </a:pPr>
            <a:r>
              <a:rPr b="1" i="0" lang="ja" sz="900" u="none" cap="none" strike="noStrike">
                <a:solidFill>
                  <a:srgbClr val="005BAD"/>
                </a:solidFill>
                <a:latin typeface="Noto Sans JP"/>
                <a:ea typeface="Noto Sans JP"/>
                <a:cs typeface="Noto Sans JP"/>
                <a:sym typeface="Noto Sans JP"/>
              </a:rPr>
              <a:t>※グループでは、どの要素を</a:t>
            </a:r>
            <a:endParaRPr b="1" i="0" sz="900" u="none" cap="none" strike="noStrike">
              <a:solidFill>
                <a:srgbClr val="005BAD"/>
              </a:solidFill>
              <a:latin typeface="Noto Sans JP"/>
              <a:ea typeface="Noto Sans JP"/>
              <a:cs typeface="Noto Sans JP"/>
              <a:sym typeface="Noto Sans JP"/>
            </a:endParaRPr>
          </a:p>
          <a:p>
            <a:pPr indent="0" lvl="0" marL="0" marR="0" rtl="0" algn="l">
              <a:lnSpc>
                <a:spcPct val="114000"/>
              </a:lnSpc>
              <a:spcBef>
                <a:spcPts val="0"/>
              </a:spcBef>
              <a:spcAft>
                <a:spcPts val="0"/>
              </a:spcAft>
              <a:buClr>
                <a:srgbClr val="005BAD"/>
              </a:buClr>
              <a:buSzPts val="900"/>
              <a:buFont typeface="Noto Sans Symbols"/>
              <a:buNone/>
            </a:pPr>
            <a:r>
              <a:rPr b="1" i="0" lang="ja" sz="900" u="none" cap="none" strike="noStrike">
                <a:solidFill>
                  <a:srgbClr val="005BAD"/>
                </a:solidFill>
                <a:latin typeface="Noto Sans JP"/>
                <a:ea typeface="Noto Sans JP"/>
                <a:cs typeface="Noto Sans JP"/>
                <a:sym typeface="Noto Sans JP"/>
              </a:rPr>
              <a:t>    どれくらい重要視しますか？</a:t>
            </a:r>
            <a:endParaRPr b="1" i="0" sz="900" u="none" cap="none" strike="noStrike">
              <a:solidFill>
                <a:srgbClr val="005BAD"/>
              </a:solidFill>
              <a:latin typeface="Noto Sans JP"/>
              <a:ea typeface="Noto Sans JP"/>
              <a:cs typeface="Noto Sans JP"/>
              <a:sym typeface="Noto Sans JP"/>
            </a:endParaRPr>
          </a:p>
          <a:p>
            <a:pPr indent="0" lvl="0" marL="0" marR="0" rtl="0" algn="l">
              <a:lnSpc>
                <a:spcPct val="114000"/>
              </a:lnSpc>
              <a:spcBef>
                <a:spcPts val="0"/>
              </a:spcBef>
              <a:spcAft>
                <a:spcPts val="0"/>
              </a:spcAft>
              <a:buClr>
                <a:srgbClr val="005BAD"/>
              </a:buClr>
              <a:buSzPts val="900"/>
              <a:buFont typeface="Noto Sans Symbols"/>
              <a:buNone/>
            </a:pPr>
            <a:r>
              <a:rPr b="1" i="0" lang="ja" sz="900" u="none" cap="none" strike="noStrike">
                <a:solidFill>
                  <a:srgbClr val="005BAD"/>
                </a:solidFill>
                <a:latin typeface="Noto Sans JP"/>
                <a:ea typeface="Noto Sans JP"/>
                <a:cs typeface="Noto Sans JP"/>
                <a:sym typeface="Noto Sans JP"/>
              </a:rPr>
              <a:t>    下の図のどの辺りに位置するか</a:t>
            </a:r>
            <a:endParaRPr b="1" i="0" sz="900" u="none" cap="none" strike="noStrike">
              <a:solidFill>
                <a:srgbClr val="005BAD"/>
              </a:solidFill>
              <a:latin typeface="Noto Sans JP"/>
              <a:ea typeface="Noto Sans JP"/>
              <a:cs typeface="Noto Sans JP"/>
              <a:sym typeface="Noto Sans JP"/>
            </a:endParaRPr>
          </a:p>
          <a:p>
            <a:pPr indent="0" lvl="0" marL="0" marR="0" rtl="0" algn="l">
              <a:lnSpc>
                <a:spcPct val="114000"/>
              </a:lnSpc>
              <a:spcBef>
                <a:spcPts val="0"/>
              </a:spcBef>
              <a:spcAft>
                <a:spcPts val="0"/>
              </a:spcAft>
              <a:buClr>
                <a:srgbClr val="005BAD"/>
              </a:buClr>
              <a:buSzPts val="900"/>
              <a:buFont typeface="Noto Sans Symbols"/>
              <a:buNone/>
            </a:pPr>
            <a:r>
              <a:rPr b="1" i="0" lang="ja" sz="900" u="none" cap="none" strike="noStrike">
                <a:solidFill>
                  <a:srgbClr val="005BAD"/>
                </a:solidFill>
                <a:latin typeface="Noto Sans JP"/>
                <a:ea typeface="Noto Sans JP"/>
                <a:cs typeface="Noto Sans JP"/>
                <a:sym typeface="Noto Sans JP"/>
              </a:rPr>
              <a:t>    ★を動かしてみましょう！</a:t>
            </a:r>
            <a:endParaRPr b="1" i="0" sz="1400" u="none" cap="none" strike="noStrike">
              <a:solidFill>
                <a:srgbClr val="000000"/>
              </a:solidFill>
              <a:latin typeface="Arial"/>
              <a:ea typeface="Arial"/>
              <a:cs typeface="Arial"/>
              <a:sym typeface="Arial"/>
            </a:endParaRPr>
          </a:p>
        </p:txBody>
      </p:sp>
      <p:grpSp>
        <p:nvGrpSpPr>
          <p:cNvPr id="49" name="Google Shape;49;p5"/>
          <p:cNvGrpSpPr/>
          <p:nvPr/>
        </p:nvGrpSpPr>
        <p:grpSpPr>
          <a:xfrm>
            <a:off x="7088512" y="4832765"/>
            <a:ext cx="1529836" cy="1529836"/>
            <a:chOff x="7088512" y="4886555"/>
            <a:chExt cx="1529836" cy="1529836"/>
          </a:xfrm>
        </p:grpSpPr>
        <p:sp>
          <p:nvSpPr>
            <p:cNvPr id="50" name="Google Shape;50;p5"/>
            <p:cNvSpPr/>
            <p:nvPr/>
          </p:nvSpPr>
          <p:spPr>
            <a:xfrm>
              <a:off x="7660654" y="5458697"/>
              <a:ext cx="385552" cy="385552"/>
            </a:xfrm>
            <a:prstGeom prst="ellipse">
              <a:avLst/>
            </a:prstGeom>
            <a:no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51" name="Google Shape;51;p5"/>
            <p:cNvSpPr/>
            <p:nvPr/>
          </p:nvSpPr>
          <p:spPr>
            <a:xfrm>
              <a:off x="7355624" y="5153667"/>
              <a:ext cx="995613" cy="995613"/>
            </a:xfrm>
            <a:prstGeom prst="ellipse">
              <a:avLst/>
            </a:prstGeom>
            <a:no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52" name="Google Shape;52;p5"/>
            <p:cNvSpPr/>
            <p:nvPr/>
          </p:nvSpPr>
          <p:spPr>
            <a:xfrm>
              <a:off x="7088512" y="4886555"/>
              <a:ext cx="1529836" cy="1529836"/>
            </a:xfrm>
            <a:prstGeom prst="ellipse">
              <a:avLst/>
            </a:prstGeom>
            <a:no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sp>
        <p:nvSpPr>
          <p:cNvPr id="53" name="Google Shape;53;p5"/>
          <p:cNvSpPr/>
          <p:nvPr/>
        </p:nvSpPr>
        <p:spPr>
          <a:xfrm flipH="1" rot="2623897">
            <a:off x="8041477" y="4872020"/>
            <a:ext cx="213421" cy="870789"/>
          </a:xfrm>
          <a:custGeom>
            <a:rect b="b" l="l" r="r" t="t"/>
            <a:pathLst>
              <a:path extrusionOk="0" h="2826162" w="635031">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54" name="Google Shape;54;p5"/>
          <p:cNvSpPr/>
          <p:nvPr/>
        </p:nvSpPr>
        <p:spPr>
          <a:xfrm>
            <a:off x="6932817" y="4690493"/>
            <a:ext cx="662892" cy="139748"/>
          </a:xfrm>
          <a:prstGeom prst="rect">
            <a:avLst/>
          </a:prstGeom>
          <a:noFill/>
          <a:ln cap="flat" cmpd="sng" w="9525">
            <a:solidFill>
              <a:srgbClr val="005B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5BAD"/>
              </a:buClr>
              <a:buSzPts val="900"/>
              <a:buFont typeface="Noto Sans Symbols"/>
              <a:buNone/>
            </a:pPr>
            <a:r>
              <a:rPr b="1" i="0" lang="ja" sz="900" u="none" cap="none" strike="noStrike">
                <a:solidFill>
                  <a:srgbClr val="005BAD"/>
                </a:solidFill>
                <a:latin typeface="Noto Sans JP"/>
                <a:ea typeface="Noto Sans JP"/>
                <a:cs typeface="Noto Sans JP"/>
                <a:sym typeface="Noto Sans JP"/>
              </a:rPr>
              <a:t>所得金額</a:t>
            </a:r>
            <a:endParaRPr b="1" i="0" sz="1400" u="none" cap="none" strike="noStrike">
              <a:solidFill>
                <a:srgbClr val="000000"/>
              </a:solidFill>
              <a:latin typeface="Arial"/>
              <a:ea typeface="Arial"/>
              <a:cs typeface="Arial"/>
              <a:sym typeface="Arial"/>
            </a:endParaRPr>
          </a:p>
        </p:txBody>
      </p:sp>
      <p:sp>
        <p:nvSpPr>
          <p:cNvPr id="55" name="Google Shape;55;p5"/>
          <p:cNvSpPr/>
          <p:nvPr/>
        </p:nvSpPr>
        <p:spPr>
          <a:xfrm>
            <a:off x="8117381" y="4690493"/>
            <a:ext cx="662892" cy="139748"/>
          </a:xfrm>
          <a:prstGeom prst="rect">
            <a:avLst/>
          </a:prstGeom>
          <a:noFill/>
          <a:ln cap="flat" cmpd="sng" w="9525">
            <a:solidFill>
              <a:srgbClr val="005B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5BAD"/>
              </a:buClr>
              <a:buSzPts val="900"/>
              <a:buFont typeface="Noto Sans Symbols"/>
              <a:buNone/>
            </a:pPr>
            <a:r>
              <a:rPr b="1" i="0" lang="ja" sz="900" u="none" cap="none" strike="noStrike">
                <a:solidFill>
                  <a:srgbClr val="005BAD"/>
                </a:solidFill>
                <a:latin typeface="Noto Sans JP"/>
                <a:ea typeface="Noto Sans JP"/>
                <a:cs typeface="Noto Sans JP"/>
                <a:sym typeface="Noto Sans JP"/>
              </a:rPr>
              <a:t>使用回数</a:t>
            </a:r>
            <a:endParaRPr b="1" i="0" sz="1400" u="none" cap="none" strike="noStrike">
              <a:solidFill>
                <a:srgbClr val="000000"/>
              </a:solidFill>
              <a:latin typeface="Arial"/>
              <a:ea typeface="Arial"/>
              <a:cs typeface="Arial"/>
              <a:sym typeface="Arial"/>
            </a:endParaRPr>
          </a:p>
        </p:txBody>
      </p:sp>
      <p:sp>
        <p:nvSpPr>
          <p:cNvPr id="56" name="Google Shape;56;p5"/>
          <p:cNvSpPr/>
          <p:nvPr/>
        </p:nvSpPr>
        <p:spPr>
          <a:xfrm>
            <a:off x="7410353" y="6532801"/>
            <a:ext cx="886151" cy="139748"/>
          </a:xfrm>
          <a:prstGeom prst="rect">
            <a:avLst/>
          </a:prstGeom>
          <a:noFill/>
          <a:ln cap="flat" cmpd="sng" w="9525">
            <a:solidFill>
              <a:srgbClr val="005BA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14000"/>
              </a:lnSpc>
              <a:spcBef>
                <a:spcPts val="0"/>
              </a:spcBef>
              <a:spcAft>
                <a:spcPts val="0"/>
              </a:spcAft>
              <a:buClr>
                <a:srgbClr val="005BAD"/>
              </a:buClr>
              <a:buSzPts val="900"/>
              <a:buFont typeface="Noto Sans Symbols"/>
              <a:buNone/>
            </a:pPr>
            <a:r>
              <a:rPr b="1" i="0" lang="ja" sz="900" u="none" cap="none" strike="noStrike">
                <a:solidFill>
                  <a:srgbClr val="005BAD"/>
                </a:solidFill>
                <a:latin typeface="Noto Sans JP"/>
                <a:ea typeface="Noto Sans JP"/>
                <a:cs typeface="Noto Sans JP"/>
                <a:sym typeface="Noto Sans JP"/>
              </a:rPr>
              <a:t>その他の要素</a:t>
            </a:r>
            <a:endParaRPr b="1" i="0" sz="1400" u="none" cap="none" strike="noStrike">
              <a:solidFill>
                <a:srgbClr val="000000"/>
              </a:solidFill>
              <a:latin typeface="Arial"/>
              <a:ea typeface="Arial"/>
              <a:cs typeface="Arial"/>
              <a:sym typeface="Arial"/>
            </a:endParaRPr>
          </a:p>
        </p:txBody>
      </p:sp>
      <p:sp>
        <p:nvSpPr>
          <p:cNvPr id="57" name="Google Shape;57;p5"/>
          <p:cNvSpPr/>
          <p:nvPr/>
        </p:nvSpPr>
        <p:spPr>
          <a:xfrm rot="-2602356">
            <a:off x="7453042" y="4863784"/>
            <a:ext cx="213421" cy="870789"/>
          </a:xfrm>
          <a:custGeom>
            <a:rect b="b" l="l" r="r" t="t"/>
            <a:pathLst>
              <a:path extrusionOk="0" h="2826162" w="635031">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58" name="Google Shape;58;p5"/>
          <p:cNvSpPr/>
          <p:nvPr/>
        </p:nvSpPr>
        <p:spPr>
          <a:xfrm rot="10800000">
            <a:off x="7746719" y="5568453"/>
            <a:ext cx="213421" cy="870789"/>
          </a:xfrm>
          <a:custGeom>
            <a:rect b="b" l="l" r="r" t="t"/>
            <a:pathLst>
              <a:path extrusionOk="0" h="2826162" w="635031">
                <a:moveTo>
                  <a:pt x="477774" y="549783"/>
                </a:moveTo>
                <a:lnTo>
                  <a:pt x="635032" y="549783"/>
                </a:lnTo>
                <a:lnTo>
                  <a:pt x="317468" y="0"/>
                </a:lnTo>
                <a:lnTo>
                  <a:pt x="0" y="549783"/>
                </a:lnTo>
                <a:lnTo>
                  <a:pt x="157163" y="549783"/>
                </a:lnTo>
                <a:lnTo>
                  <a:pt x="317468" y="2826163"/>
                </a:lnTo>
                <a:lnTo>
                  <a:pt x="477774" y="549783"/>
                </a:lnTo>
                <a:close/>
              </a:path>
            </a:pathLst>
          </a:custGeom>
          <a:gradFill>
            <a:gsLst>
              <a:gs pos="0">
                <a:srgbClr val="005BAD"/>
              </a:gs>
              <a:gs pos="100000">
                <a:srgbClr val="005BAD">
                  <a:alpha val="0"/>
                </a:srgbClr>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59" name="Google Shape;59;p5"/>
          <p:cNvSpPr/>
          <p:nvPr/>
        </p:nvSpPr>
        <p:spPr>
          <a:xfrm>
            <a:off x="7797217" y="5541470"/>
            <a:ext cx="112426" cy="112426"/>
          </a:xfrm>
          <a:prstGeom prst="ellipse">
            <a:avLst/>
          </a:prstGeom>
          <a:solidFill>
            <a:srgbClr val="005BAD">
              <a:alpha val="69019"/>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C000"/>
              </a:solidFill>
              <a:latin typeface="Noto Sans JP"/>
              <a:ea typeface="Noto Sans JP"/>
              <a:cs typeface="Noto Sans JP"/>
              <a:sym typeface="Noto Sans JP"/>
            </a:endParaRPr>
          </a:p>
        </p:txBody>
      </p:sp>
      <p:sp>
        <p:nvSpPr>
          <p:cNvPr id="60" name="Google Shape;60;p5"/>
          <p:cNvSpPr/>
          <p:nvPr/>
        </p:nvSpPr>
        <p:spPr>
          <a:xfrm>
            <a:off x="849629" y="2583495"/>
            <a:ext cx="2139971" cy="177756"/>
          </a:xfrm>
          <a:prstGeom prst="rect">
            <a:avLst/>
          </a:prstGeom>
          <a:noFill/>
          <a:ln cap="flat" cmpd="sng" w="1270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61" name="Google Shape;61;p5"/>
          <p:cNvSpPr/>
          <p:nvPr/>
        </p:nvSpPr>
        <p:spPr>
          <a:xfrm>
            <a:off x="5772274" y="1541748"/>
            <a:ext cx="3047876"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Noto Sans JP"/>
              <a:ea typeface="Noto Sans JP"/>
              <a:cs typeface="Noto Sans JP"/>
              <a:sym typeface="Noto Sans JP"/>
            </a:endParaRPr>
          </a:p>
        </p:txBody>
      </p:sp>
      <p:sp>
        <p:nvSpPr>
          <p:cNvPr id="62" name="Google Shape;62;p5"/>
          <p:cNvSpPr/>
          <p:nvPr/>
        </p:nvSpPr>
        <p:spPr>
          <a:xfrm>
            <a:off x="3928373" y="1541748"/>
            <a:ext cx="2008963"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各家の家族構成・所得金額</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Noto Sans JP"/>
              <a:buNone/>
            </a:pPr>
            <a:r>
              <a:rPr b="1" i="0" lang="ja" sz="1100" u="none" cap="none" strike="noStrike">
                <a:solidFill>
                  <a:schemeClr val="dk1"/>
                </a:solidFill>
                <a:latin typeface="Noto Sans JP"/>
                <a:ea typeface="Noto Sans JP"/>
                <a:cs typeface="Noto Sans JP"/>
                <a:sym typeface="Noto Sans JP"/>
              </a:rPr>
              <a:t>・使用回数が同じ場合</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14000"/>
              </a:lnSpc>
              <a:spcBef>
                <a:spcPts val="0"/>
              </a:spcBef>
              <a:spcAft>
                <a:spcPts val="0"/>
              </a:spcAft>
              <a:buClr>
                <a:schemeClr val="dk1"/>
              </a:buClr>
              <a:buSzPts val="1100"/>
              <a:buFont typeface="Arial"/>
              <a:buNone/>
            </a:pPr>
            <a:r>
              <a:t/>
            </a:r>
            <a:endParaRPr b="1" i="0" sz="1100" u="none" cap="none" strike="noStrike">
              <a:solidFill>
                <a:schemeClr val="dk1"/>
              </a:solidFill>
              <a:latin typeface="Noto Sans JP"/>
              <a:ea typeface="Noto Sans JP"/>
              <a:cs typeface="Noto Sans JP"/>
              <a:sym typeface="Noto Sans JP"/>
            </a:endParaRPr>
          </a:p>
          <a:p>
            <a:pPr indent="-171450" lvl="0" marL="171450" marR="0" rtl="0" algn="l">
              <a:lnSpc>
                <a:spcPct val="114000"/>
              </a:lnSpc>
              <a:spcBef>
                <a:spcPts val="0"/>
              </a:spcBef>
              <a:spcAft>
                <a:spcPts val="0"/>
              </a:spcAft>
              <a:buClr>
                <a:schemeClr val="dk1"/>
              </a:buClr>
              <a:buSzPts val="1100"/>
              <a:buFont typeface="Noto Sans Symbols"/>
              <a:buChar char="●"/>
            </a:pPr>
            <a:r>
              <a:rPr b="1" i="0" lang="ja" sz="1100" u="none" cap="none" strike="noStrike">
                <a:solidFill>
                  <a:schemeClr val="dk1"/>
                </a:solidFill>
                <a:latin typeface="Noto Sans JP"/>
                <a:ea typeface="Noto Sans JP"/>
                <a:cs typeface="Noto Sans JP"/>
                <a:sym typeface="Noto Sans JP"/>
              </a:rPr>
              <a:t>ヒント</a:t>
            </a:r>
            <a:endParaRPr b="1" i="0" sz="1100" u="none" cap="none" strike="noStrike">
              <a:solidFill>
                <a:schemeClr val="dk1"/>
              </a:solidFill>
              <a:latin typeface="Noto Sans JP"/>
              <a:ea typeface="Noto Sans JP"/>
              <a:cs typeface="Noto Sans JP"/>
              <a:sym typeface="Noto Sans JP"/>
            </a:endParaRPr>
          </a:p>
          <a:p>
            <a:pPr indent="174625" lvl="0" marL="0" marR="0" rtl="0" algn="l">
              <a:lnSpc>
                <a:spcPct val="114000"/>
              </a:lnSpc>
              <a:spcBef>
                <a:spcPts val="0"/>
              </a:spcBef>
              <a:spcAft>
                <a:spcPts val="0"/>
              </a:spcAft>
              <a:buClr>
                <a:schemeClr val="dk1"/>
              </a:buClr>
              <a:buSzPts val="1100"/>
              <a:buFont typeface="Noto Sans Symbols"/>
              <a:buNone/>
            </a:pPr>
            <a:r>
              <a:rPr b="1" i="0" lang="ja" sz="1000" u="none" cap="none" strike="noStrike">
                <a:solidFill>
                  <a:schemeClr val="dk1"/>
                </a:solidFill>
                <a:latin typeface="Noto Sans JP"/>
                <a:ea typeface="Noto Sans JP"/>
                <a:cs typeface="Noto Sans JP"/>
                <a:sym typeface="Noto Sans JP"/>
              </a:rPr>
              <a:t>４軒とも同じ条件だから、</a:t>
            </a:r>
            <a:endParaRPr b="1" i="0" sz="1000" u="none" cap="none" strike="noStrike">
              <a:solidFill>
                <a:schemeClr val="dk1"/>
              </a:solidFill>
              <a:latin typeface="Noto Sans JP"/>
              <a:ea typeface="Noto Sans JP"/>
              <a:cs typeface="Noto Sans JP"/>
              <a:sym typeface="Noto Sans JP"/>
            </a:endParaRPr>
          </a:p>
          <a:p>
            <a:pPr indent="174625" lvl="0" marL="0" marR="0" rtl="0" algn="l">
              <a:lnSpc>
                <a:spcPct val="114000"/>
              </a:lnSpc>
              <a:spcBef>
                <a:spcPts val="0"/>
              </a:spcBef>
              <a:spcAft>
                <a:spcPts val="0"/>
              </a:spcAft>
              <a:buClr>
                <a:schemeClr val="dk1"/>
              </a:buClr>
              <a:buSzPts val="1100"/>
              <a:buFont typeface="Noto Sans Symbols"/>
              <a:buNone/>
            </a:pPr>
            <a:r>
              <a:rPr b="1" i="0" lang="ja" sz="1000" u="none" cap="none" strike="noStrike">
                <a:solidFill>
                  <a:schemeClr val="dk1"/>
                </a:solidFill>
                <a:latin typeface="Noto Sans JP"/>
                <a:ea typeface="Noto Sans JP"/>
                <a:cs typeface="Noto Sans JP"/>
                <a:sym typeface="Noto Sans JP"/>
              </a:rPr>
              <a:t>公平に負担すると…</a:t>
            </a:r>
            <a:endParaRPr b="1" i="0" sz="1000" u="none" cap="none" strike="noStrike">
              <a:solidFill>
                <a:schemeClr val="dk1"/>
              </a:solidFill>
              <a:latin typeface="Noto Sans JP"/>
              <a:ea typeface="Noto Sans JP"/>
              <a:cs typeface="Noto Sans JP"/>
              <a:sym typeface="Noto Sans JP"/>
            </a:endParaRPr>
          </a:p>
        </p:txBody>
      </p:sp>
      <p:sp>
        <p:nvSpPr>
          <p:cNvPr id="63" name="Google Shape;63;p5"/>
          <p:cNvSpPr/>
          <p:nvPr/>
        </p:nvSpPr>
        <p:spPr>
          <a:xfrm>
            <a:off x="3928373" y="1257115"/>
            <a:ext cx="1586781" cy="226871"/>
          </a:xfrm>
          <a:prstGeom prst="rect">
            <a:avLst/>
          </a:prstGeom>
          <a:noFill/>
          <a:ln cap="flat" cmpd="sng" w="19050">
            <a:solidFill>
              <a:srgbClr val="262626"/>
            </a:solidFill>
            <a:prstDash val="solid"/>
            <a:round/>
            <a:headEnd len="sm" w="sm" type="none"/>
            <a:tailEnd len="sm" w="sm" type="none"/>
          </a:ln>
        </p:spPr>
        <p:txBody>
          <a:bodyPr anchorCtr="0" anchor="ctr" bIns="0" lIns="108000" spcFirstLastPara="1" rIns="0" wrap="square" tIns="0">
            <a:noAutofit/>
          </a:bodyPr>
          <a:lstStyle/>
          <a:p>
            <a:pPr indent="0" lvl="0" marL="0" marR="0" rtl="0" algn="ctr">
              <a:lnSpc>
                <a:spcPct val="100000"/>
              </a:lnSpc>
              <a:spcBef>
                <a:spcPts val="0"/>
              </a:spcBef>
              <a:spcAft>
                <a:spcPts val="0"/>
              </a:spcAft>
              <a:buClr>
                <a:schemeClr val="dk1"/>
              </a:buClr>
              <a:buSzPts val="1300"/>
              <a:buFont typeface="Noto Sans JP"/>
              <a:buNone/>
            </a:pPr>
            <a:r>
              <a:rPr b="1" i="0" lang="ja" sz="1300" u="none" cap="none" strike="noStrike">
                <a:solidFill>
                  <a:schemeClr val="dk1"/>
                </a:solidFill>
                <a:latin typeface="Noto Sans JP"/>
                <a:ea typeface="Noto Sans JP"/>
                <a:cs typeface="Noto Sans JP"/>
                <a:sym typeface="Noto Sans JP"/>
              </a:rPr>
              <a:t>パターン１</a:t>
            </a:r>
            <a:r>
              <a:rPr b="1" i="0" lang="ja" sz="1200" u="none" cap="none" strike="noStrike">
                <a:solidFill>
                  <a:schemeClr val="dk1"/>
                </a:solidFill>
                <a:latin typeface="Noto Sans JP"/>
                <a:ea typeface="Noto Sans JP"/>
                <a:cs typeface="Noto Sans JP"/>
                <a:sym typeface="Noto Sans JP"/>
              </a:rPr>
              <a:t>（参考）</a:t>
            </a:r>
            <a:endParaRPr b="1" i="0" sz="1300" u="none" cap="none" strike="noStrike">
              <a:solidFill>
                <a:schemeClr val="dk1"/>
              </a:solidFill>
              <a:latin typeface="Noto Sans JP"/>
              <a:ea typeface="Noto Sans JP"/>
              <a:cs typeface="Noto Sans JP"/>
              <a:sym typeface="Noto Sans JP"/>
            </a:endParaRPr>
          </a:p>
        </p:txBody>
      </p:sp>
      <p:graphicFrame>
        <p:nvGraphicFramePr>
          <p:cNvPr id="64" name="Google Shape;64;p5"/>
          <p:cNvGraphicFramePr/>
          <p:nvPr/>
        </p:nvGraphicFramePr>
        <p:xfrm>
          <a:off x="5772274" y="1609398"/>
          <a:ext cx="3000000" cy="3000000"/>
        </p:xfrm>
        <a:graphic>
          <a:graphicData uri="http://schemas.openxmlformats.org/drawingml/2006/table">
            <a:tbl>
              <a:tblPr bandRow="1" firstRow="1">
                <a:noFill/>
                <a:tableStyleId>{4DFA3603-2D53-4060-AAAA-E6BE7BA92AC6}</a:tableStyleId>
              </a:tblPr>
              <a:tblGrid>
                <a:gridCol w="506775"/>
                <a:gridCol w="482700"/>
                <a:gridCol w="654250"/>
                <a:gridCol w="687375"/>
                <a:gridCol w="716975"/>
              </a:tblGrid>
              <a:tr h="361725">
                <a:tc>
                  <a:txBody>
                    <a:bodyPr/>
                    <a:lstStyle/>
                    <a:p>
                      <a:pPr indent="0" lvl="0" marL="0" marR="0" rtl="0" algn="ctr">
                        <a:lnSpc>
                          <a:spcPct val="100000"/>
                        </a:lnSpc>
                        <a:spcBef>
                          <a:spcPts val="0"/>
                        </a:spcBef>
                        <a:spcAft>
                          <a:spcPts val="0"/>
                        </a:spcAft>
                        <a:buClr>
                          <a:srgbClr val="000000"/>
                        </a:buClr>
                        <a:buSzPts val="900"/>
                        <a:buFont typeface="Arial"/>
                        <a:buNone/>
                      </a:pPr>
                      <a:r>
                        <a:t/>
                      </a:r>
                      <a:endParaRPr b="0" sz="900" u="none" cap="none" strike="noStrike">
                        <a:solidFill>
                          <a:schemeClr val="lt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latin typeface="Noto Sans JP"/>
                          <a:ea typeface="Noto Sans JP"/>
                          <a:cs typeface="Noto Sans JP"/>
                          <a:sym typeface="Noto Sans JP"/>
                        </a:rPr>
                        <a:t>家族</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latin typeface="Noto Sans JP"/>
                          <a:ea typeface="Noto Sans JP"/>
                          <a:cs typeface="Noto Sans JP"/>
                          <a:sym typeface="Noto Sans JP"/>
                        </a:rPr>
                        <a:t>所得金額</a:t>
                      </a:r>
                      <a:endParaRPr b="1" sz="7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latin typeface="Noto Sans JP"/>
                          <a:ea typeface="Noto Sans JP"/>
                          <a:cs typeface="Noto Sans JP"/>
                          <a:sym typeface="Noto Sans JP"/>
                        </a:rPr>
                        <a:t>使用回数</a:t>
                      </a:r>
                      <a:endParaRPr b="1"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latin typeface="Noto Sans JP"/>
                          <a:ea typeface="Noto Sans JP"/>
                          <a:cs typeface="Noto Sans JP"/>
                          <a:sym typeface="Noto Sans JP"/>
                        </a:rPr>
                        <a:t>負担金額</a:t>
                      </a:r>
                      <a:endParaRPr b="1"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Ａ家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Ｂ家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Ｃ家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Ｄ家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14300">
                <a:tc gridSpan="4">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合計</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Noto Sans JP"/>
                          <a:ea typeface="Noto Sans JP"/>
                          <a:cs typeface="Noto Sans JP"/>
                          <a:sym typeface="Noto Sans JP"/>
                        </a:rPr>
                        <a:t>400万円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白紙" type="blank">
  <p:cSld name="BLANK">
    <p:spTree>
      <p:nvGrpSpPr>
        <p:cNvPr id="66" name="Shape 66"/>
        <p:cNvGrpSpPr/>
        <p:nvPr/>
      </p:nvGrpSpPr>
      <p:grpSpPr>
        <a:xfrm>
          <a:off x="0" y="0"/>
          <a:ext cx="0" cy="0"/>
          <a:chOff x="0" y="0"/>
          <a:chExt cx="0" cy="0"/>
        </a:xfrm>
      </p:grpSpPr>
      <p:sp>
        <p:nvSpPr>
          <p:cNvPr id="67" name="Google Shape;67;p7"/>
          <p:cNvSpPr/>
          <p:nvPr/>
        </p:nvSpPr>
        <p:spPr>
          <a:xfrm>
            <a:off x="-1" y="705417"/>
            <a:ext cx="9144001" cy="58673"/>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68" name="Google Shape;68;p7"/>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白紙">
  <p:cSld name="4_白紙">
    <p:spTree>
      <p:nvGrpSpPr>
        <p:cNvPr id="69" name="Shape 69"/>
        <p:cNvGrpSpPr/>
        <p:nvPr/>
      </p:nvGrpSpPr>
      <p:grpSpPr>
        <a:xfrm>
          <a:off x="0" y="0"/>
          <a:ext cx="0" cy="0"/>
          <a:chOff x="0" y="0"/>
          <a:chExt cx="0" cy="0"/>
        </a:xfrm>
      </p:grpSpPr>
      <p:sp>
        <p:nvSpPr>
          <p:cNvPr id="70" name="Google Shape;70;p8"/>
          <p:cNvSpPr/>
          <p:nvPr/>
        </p:nvSpPr>
        <p:spPr>
          <a:xfrm>
            <a:off x="-1" y="705417"/>
            <a:ext cx="9144001" cy="58673"/>
          </a:xfrm>
          <a:prstGeom prst="rect">
            <a:avLst/>
          </a:prstGeom>
          <a:solidFill>
            <a:srgbClr val="0088CC"/>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71" name="Google Shape;71;p8"/>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タイトル スライド">
  <p:cSld name="タイトル スライド">
    <p:spTree>
      <p:nvGrpSpPr>
        <p:cNvPr id="72" name="Shape 7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白紙">
  <p:cSld name="1_白紙">
    <p:bg>
      <p:bgPr>
        <a:blipFill>
          <a:blip r:embed="rId2">
            <a:alphaModFix/>
          </a:blip>
          <a:stretch>
            <a:fillRect/>
          </a:stretch>
        </a:blipFill>
      </p:bgPr>
    </p:bg>
    <p:spTree>
      <p:nvGrpSpPr>
        <p:cNvPr id="73" name="Shape 73"/>
        <p:cNvGrpSpPr/>
        <p:nvPr/>
      </p:nvGrpSpPr>
      <p:grpSpPr>
        <a:xfrm>
          <a:off x="0" y="0"/>
          <a:ext cx="0" cy="0"/>
          <a:chOff x="0" y="0"/>
          <a:chExt cx="0" cy="0"/>
        </a:xfrm>
      </p:grpSpPr>
    </p:spTree>
  </p:cSld>
  <p:clrMapOvr>
    <a:masterClrMapping/>
  </p:clrMapOvr>
  <p:extLst>
    <p:ext uri="{DCECCB84-F9BA-43D5-87BE-67443E8EF086}">
      <p15:sldGuideLst>
        <p15:guide id="1" orient="horz">
          <p15:clr>
            <a:srgbClr val="FBAE40"/>
          </p15:clr>
        </p15:guide>
        <p15:guide id="2" pos="57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白紙">
  <p:cSld name="2_白紙">
    <p:spTree>
      <p:nvGrpSpPr>
        <p:cNvPr id="74" name="Shape 74"/>
        <p:cNvGrpSpPr/>
        <p:nvPr/>
      </p:nvGrpSpPr>
      <p:grpSpPr>
        <a:xfrm>
          <a:off x="0" y="0"/>
          <a:ext cx="0" cy="0"/>
          <a:chOff x="0" y="0"/>
          <a:chExt cx="0" cy="0"/>
        </a:xfrm>
      </p:grpSpPr>
      <p:sp>
        <p:nvSpPr>
          <p:cNvPr id="75" name="Google Shape;75;p11"/>
          <p:cNvSpPr/>
          <p:nvPr/>
        </p:nvSpPr>
        <p:spPr>
          <a:xfrm>
            <a:off x="5772274" y="1541748"/>
            <a:ext cx="3047876"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76" name="Google Shape;76;p11"/>
          <p:cNvSpPr/>
          <p:nvPr/>
        </p:nvSpPr>
        <p:spPr>
          <a:xfrm>
            <a:off x="-1" y="705417"/>
            <a:ext cx="9144001" cy="58673"/>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77" name="Google Shape;77;p11"/>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200"/>
              <a:buFont typeface="Arial"/>
              <a:buNone/>
              <a:defRPr b="1" i="0" sz="12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ja"/>
              <a:t>‹#›</a:t>
            </a:fld>
            <a:endParaRPr/>
          </a:p>
        </p:txBody>
      </p:sp>
      <p:sp>
        <p:nvSpPr>
          <p:cNvPr id="78" name="Google Shape;78;p11"/>
          <p:cNvSpPr/>
          <p:nvPr/>
        </p:nvSpPr>
        <p:spPr>
          <a:xfrm>
            <a:off x="323851" y="1257115"/>
            <a:ext cx="831439"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Arial"/>
              <a:buNone/>
            </a:pPr>
            <a:r>
              <a:rPr b="0" i="0" lang="ja" sz="1300" u="none" cap="none" strike="noStrike">
                <a:solidFill>
                  <a:schemeClr val="dk1"/>
                </a:solidFill>
                <a:latin typeface="Arial"/>
                <a:ea typeface="Arial"/>
                <a:cs typeface="Arial"/>
                <a:sym typeface="Arial"/>
              </a:rPr>
              <a:t>前提条件</a:t>
            </a:r>
            <a:endParaRPr b="0" i="0" sz="1400" u="none" cap="none" strike="noStrike">
              <a:solidFill>
                <a:srgbClr val="000000"/>
              </a:solidFill>
              <a:latin typeface="Arial"/>
              <a:ea typeface="Arial"/>
              <a:cs typeface="Arial"/>
              <a:sym typeface="Arial"/>
            </a:endParaRPr>
          </a:p>
        </p:txBody>
      </p:sp>
      <p:sp>
        <p:nvSpPr>
          <p:cNvPr id="79" name="Google Shape;79;p11"/>
          <p:cNvSpPr/>
          <p:nvPr/>
        </p:nvSpPr>
        <p:spPr>
          <a:xfrm>
            <a:off x="323851" y="3614858"/>
            <a:ext cx="1337309" cy="226800"/>
          </a:xfrm>
          <a:prstGeom prst="rect">
            <a:avLst/>
          </a:prstGeom>
          <a:noFill/>
          <a:ln cap="flat" cmpd="sng" w="19050">
            <a:solidFill>
              <a:srgbClr val="005BAD"/>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rgbClr val="005BAD"/>
              </a:buClr>
              <a:buSzPts val="1300"/>
              <a:buFont typeface="Arial"/>
              <a:buNone/>
            </a:pPr>
            <a:r>
              <a:rPr b="0" i="0" lang="ja" sz="1300" u="none" cap="none" strike="noStrike">
                <a:solidFill>
                  <a:srgbClr val="005BAD"/>
                </a:solidFill>
                <a:latin typeface="Arial"/>
                <a:ea typeface="Arial"/>
                <a:cs typeface="Arial"/>
                <a:sym typeface="Arial"/>
              </a:rPr>
              <a:t>討議</a:t>
            </a:r>
            <a:r>
              <a:rPr b="0" i="0" lang="ja" sz="1300" u="none" cap="none" strike="noStrike">
                <a:solidFill>
                  <a:schemeClr val="dk1"/>
                </a:solidFill>
                <a:latin typeface="Arial"/>
                <a:ea typeface="Arial"/>
                <a:cs typeface="Arial"/>
                <a:sym typeface="Arial"/>
              </a:rPr>
              <a:t>　パターン２</a:t>
            </a:r>
            <a:endParaRPr b="0" i="0" sz="1400" u="none" cap="none" strike="noStrike">
              <a:solidFill>
                <a:srgbClr val="000000"/>
              </a:solidFill>
              <a:latin typeface="Arial"/>
              <a:ea typeface="Arial"/>
              <a:cs typeface="Arial"/>
              <a:sym typeface="Arial"/>
            </a:endParaRPr>
          </a:p>
        </p:txBody>
      </p:sp>
      <p:sp>
        <p:nvSpPr>
          <p:cNvPr id="80" name="Google Shape;80;p11"/>
          <p:cNvSpPr/>
          <p:nvPr/>
        </p:nvSpPr>
        <p:spPr>
          <a:xfrm>
            <a:off x="324417" y="1541748"/>
            <a:ext cx="3455491" cy="1877632"/>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みなさんはメタバタウンの住人です。</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メタバタウンには家が４軒あり、町の真ん中を町が管理する川が流れています。</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行き来には渡し船を使っていますが、</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雨で増水すると運航できず不便でした。</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今回、</a:t>
            </a:r>
            <a:r>
              <a:rPr b="0" i="0" lang="ja" sz="1100" u="none" cap="none" strike="noStrike">
                <a:solidFill>
                  <a:srgbClr val="C00000"/>
                </a:solidFill>
                <a:latin typeface="Arial"/>
                <a:ea typeface="Arial"/>
                <a:cs typeface="Arial"/>
                <a:sym typeface="Arial"/>
              </a:rPr>
              <a:t> メタバタウンの全ての住人の希望 </a:t>
            </a:r>
            <a:r>
              <a:rPr b="0" i="0" lang="ja" sz="1100" u="none" cap="none" strike="noStrike">
                <a:solidFill>
                  <a:schemeClr val="dk1"/>
                </a:solidFill>
                <a:latin typeface="Arial"/>
                <a:ea typeface="Arial"/>
                <a:cs typeface="Arial"/>
                <a:sym typeface="Arial"/>
              </a:rPr>
              <a:t>により</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橋を建設することになりました。</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橋の建設費用は400万円です。</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どのように負担すればいいと思いますか。</a:t>
            </a:r>
            <a:endParaRPr b="0" i="0" sz="1400" u="none" cap="none" strike="noStrike">
              <a:solidFill>
                <a:srgbClr val="000000"/>
              </a:solidFill>
              <a:latin typeface="Arial"/>
              <a:ea typeface="Arial"/>
              <a:cs typeface="Arial"/>
              <a:sym typeface="Arial"/>
            </a:endParaRPr>
          </a:p>
        </p:txBody>
      </p:sp>
      <p:sp>
        <p:nvSpPr>
          <p:cNvPr id="81" name="Google Shape;81;p11"/>
          <p:cNvSpPr/>
          <p:nvPr/>
        </p:nvSpPr>
        <p:spPr>
          <a:xfrm>
            <a:off x="811530" y="2583495"/>
            <a:ext cx="2000250" cy="177756"/>
          </a:xfrm>
          <a:prstGeom prst="rect">
            <a:avLst/>
          </a:prstGeom>
          <a:noFill/>
          <a:ln cap="flat" cmpd="sng" w="12700">
            <a:solidFill>
              <a:srgbClr val="C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82" name="Google Shape;82;p11"/>
          <p:cNvSpPr/>
          <p:nvPr/>
        </p:nvSpPr>
        <p:spPr>
          <a:xfrm>
            <a:off x="324417" y="3888724"/>
            <a:ext cx="2829091" cy="2831493"/>
          </a:xfrm>
          <a:prstGeom prst="rect">
            <a:avLst/>
          </a:prstGeom>
          <a:solidFill>
            <a:srgbClr val="EBFAFF"/>
          </a:solid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
        <p:nvSpPr>
          <p:cNvPr id="83" name="Google Shape;83;p11"/>
          <p:cNvSpPr/>
          <p:nvPr/>
        </p:nvSpPr>
        <p:spPr>
          <a:xfrm>
            <a:off x="3928374" y="1541748"/>
            <a:ext cx="1843900" cy="1877632"/>
          </a:xfrm>
          <a:prstGeom prst="rect">
            <a:avLst/>
          </a:prstGeom>
          <a:solidFill>
            <a:srgbClr val="F2F2F2"/>
          </a:solidFill>
          <a:ln>
            <a:noFill/>
          </a:ln>
        </p:spPr>
        <p:txBody>
          <a:bodyPr anchorCtr="0" anchor="t" bIns="45700" lIns="91425" spcFirstLastPara="1" rIns="91425" wrap="square" tIns="90000">
            <a:noAutofit/>
          </a:bodyPr>
          <a:lstStyle/>
          <a:p>
            <a:pPr indent="0" lvl="0" marL="0" marR="0" rtl="0" algn="l">
              <a:lnSpc>
                <a:spcPct val="114000"/>
              </a:lnSpc>
              <a:spcBef>
                <a:spcPts val="0"/>
              </a:spcBef>
              <a:spcAft>
                <a:spcPts val="0"/>
              </a:spcAft>
              <a:buClr>
                <a:schemeClr val="dk1"/>
              </a:buClr>
              <a:buSzPts val="1100"/>
              <a:buFont typeface="Arial"/>
              <a:buNone/>
            </a:pPr>
            <a:r>
              <a:rPr b="0" i="0" lang="ja" sz="1100" u="none" cap="none" strike="noStrike">
                <a:solidFill>
                  <a:schemeClr val="dk1"/>
                </a:solidFill>
                <a:latin typeface="Arial"/>
                <a:ea typeface="Arial"/>
                <a:cs typeface="Arial"/>
                <a:sym typeface="Arial"/>
              </a:rPr>
              <a:t>各家の家族構成・所得金額・使用回数が同じ場合</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171450" lvl="0" marL="171450" marR="0" rtl="0" algn="l">
              <a:lnSpc>
                <a:spcPct val="114000"/>
              </a:lnSpc>
              <a:spcBef>
                <a:spcPts val="0"/>
              </a:spcBef>
              <a:spcAft>
                <a:spcPts val="0"/>
              </a:spcAft>
              <a:buClr>
                <a:schemeClr val="dk1"/>
              </a:buClr>
              <a:buSzPts val="1100"/>
              <a:buFont typeface="Noto Sans Symbols"/>
              <a:buChar char="●"/>
            </a:pPr>
            <a:r>
              <a:rPr b="1" i="0" lang="ja" sz="1100" u="none" cap="none" strike="noStrike">
                <a:solidFill>
                  <a:schemeClr val="dk1"/>
                </a:solidFill>
                <a:latin typeface="Arial"/>
                <a:ea typeface="Arial"/>
                <a:cs typeface="Arial"/>
                <a:sym typeface="Arial"/>
              </a:rPr>
              <a:t>ヒント</a:t>
            </a:r>
            <a:endParaRPr b="1"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Symbols"/>
              <a:buNone/>
            </a:pPr>
            <a:r>
              <a:rPr b="0" i="0" lang="ja" sz="1100" u="none" cap="none" strike="noStrike">
                <a:solidFill>
                  <a:schemeClr val="dk1"/>
                </a:solidFill>
                <a:latin typeface="Arial"/>
                <a:ea typeface="Arial"/>
                <a:cs typeface="Arial"/>
                <a:sym typeface="Arial"/>
              </a:rPr>
              <a:t>    ４軒とも同じ条件だから、</a:t>
            </a:r>
            <a:endParaRPr b="0" i="0" sz="11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100"/>
              <a:buFont typeface="Noto Sans Symbols"/>
              <a:buNone/>
            </a:pPr>
            <a:r>
              <a:rPr b="0" i="0" lang="ja" sz="1100" u="none" cap="none" strike="noStrike">
                <a:solidFill>
                  <a:schemeClr val="dk1"/>
                </a:solidFill>
                <a:latin typeface="Arial"/>
                <a:ea typeface="Arial"/>
                <a:cs typeface="Arial"/>
                <a:sym typeface="Arial"/>
              </a:rPr>
              <a:t>    公平に負担すると…</a:t>
            </a:r>
            <a:endParaRPr b="0" i="0" sz="1100" u="none" cap="none" strike="noStrike">
              <a:solidFill>
                <a:schemeClr val="dk1"/>
              </a:solidFill>
              <a:latin typeface="Arial"/>
              <a:ea typeface="Arial"/>
              <a:cs typeface="Arial"/>
              <a:sym typeface="Arial"/>
            </a:endParaRPr>
          </a:p>
        </p:txBody>
      </p:sp>
      <p:graphicFrame>
        <p:nvGraphicFramePr>
          <p:cNvPr id="84" name="Google Shape;84;p11"/>
          <p:cNvGraphicFramePr/>
          <p:nvPr/>
        </p:nvGraphicFramePr>
        <p:xfrm>
          <a:off x="3153508" y="3900331"/>
          <a:ext cx="3000000" cy="3000000"/>
        </p:xfrm>
        <a:graphic>
          <a:graphicData uri="http://schemas.openxmlformats.org/drawingml/2006/table">
            <a:tbl>
              <a:tblPr bandRow="1" firstRow="1">
                <a:noFill/>
                <a:tableStyleId>{4DFA3603-2D53-4060-AAAA-E6BE7BA92AC6}</a:tableStyleId>
              </a:tblPr>
              <a:tblGrid>
                <a:gridCol w="942175"/>
                <a:gridCol w="897400"/>
                <a:gridCol w="1216350"/>
                <a:gridCol w="1277950"/>
                <a:gridCol w="1332975"/>
              </a:tblGrid>
              <a:tr h="482225">
                <a:tc>
                  <a:txBody>
                    <a:bodyPr/>
                    <a:lstStyle/>
                    <a:p>
                      <a:pPr indent="0" lvl="0" marL="0" marR="0" rtl="0" algn="ctr">
                        <a:lnSpc>
                          <a:spcPct val="100000"/>
                        </a:lnSpc>
                        <a:spcBef>
                          <a:spcPts val="0"/>
                        </a:spcBef>
                        <a:spcAft>
                          <a:spcPts val="0"/>
                        </a:spcAft>
                        <a:buClr>
                          <a:srgbClr val="000000"/>
                        </a:buClr>
                        <a:buSzPts val="1400"/>
                        <a:buFont typeface="Arial"/>
                        <a:buNone/>
                      </a:pPr>
                      <a:r>
                        <a:t/>
                      </a:r>
                      <a:endParaRPr b="0" sz="1400" u="none" cap="none" strike="noStrike">
                        <a:solidFill>
                          <a:schemeClr val="lt1"/>
                        </a:solidFill>
                      </a:endParaRPr>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AFF"/>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ja" sz="1400" u="none" cap="none" strike="noStrike">
                          <a:solidFill>
                            <a:schemeClr val="lt1"/>
                          </a:solidFill>
                        </a:rPr>
                        <a:t>家族</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ja" sz="1400" u="none" cap="none" strike="noStrike"/>
                        <a:t>所得金額</a:t>
                      </a:r>
                      <a:endParaRPr b="0" sz="1100" u="none" cap="none" strike="noStrike">
                        <a:solidFill>
                          <a:schemeClr val="lt1"/>
                        </a:solidFill>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ja" sz="1400" u="none" cap="none" strike="noStrike"/>
                        <a:t>使用回数</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lang="ja" sz="1400" u="none" cap="none" strike="noStrike"/>
                        <a:t>負担金額</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005BAD"/>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Ａ家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1,000万円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月１0回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Ｂ家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600万円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Ｃ家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300万円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月10回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Ｄ家</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４人</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100万円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月１0回</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chemeClr val="lt1"/>
                    </a:solidFill>
                  </a:tcPr>
                </a:tc>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EBFFFC"/>
                    </a:solidFill>
                  </a:tcPr>
                </a:tc>
              </a:tr>
              <a:tr h="468050">
                <a:tc gridSpan="4">
                  <a:txBody>
                    <a:bodyPr/>
                    <a:lstStyle/>
                    <a:p>
                      <a:pPr indent="0" lvl="0" marL="0" marR="0" rtl="0" algn="ct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合計</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c hMerge="1"/>
                <a:tc hMerge="1"/>
                <a:tc hMerge="1"/>
                <a:tc>
                  <a:txBody>
                    <a:bodyPr/>
                    <a:lstStyle/>
                    <a:p>
                      <a:pPr indent="0" lvl="0" marL="0" marR="0" rtl="0" algn="r">
                        <a:lnSpc>
                          <a:spcPct val="100000"/>
                        </a:lnSpc>
                        <a:spcBef>
                          <a:spcPts val="0"/>
                        </a:spcBef>
                        <a:spcAft>
                          <a:spcPts val="0"/>
                        </a:spcAft>
                        <a:buClr>
                          <a:srgbClr val="000000"/>
                        </a:buClr>
                        <a:buSzPts val="1200"/>
                        <a:buFont typeface="Arial"/>
                        <a:buNone/>
                      </a:pPr>
                      <a:r>
                        <a:rPr b="1" lang="ja" sz="1200" u="none" cap="none" strike="noStrike">
                          <a:latin typeface="Arial"/>
                          <a:ea typeface="Arial"/>
                          <a:cs typeface="Arial"/>
                          <a:sym typeface="Arial"/>
                        </a:rPr>
                        <a:t>400万円</a:t>
                      </a:r>
                      <a:endParaRPr sz="1400" u="none" cap="none" strike="noStrike"/>
                    </a:p>
                  </a:txBody>
                  <a:tcPr marT="45725" marB="45725" marR="91450" marL="91450" anchor="ctr">
                    <a:lnL cap="flat" cmpd="sng" w="12700">
                      <a:solidFill>
                        <a:srgbClr val="005BAD"/>
                      </a:solidFill>
                      <a:prstDash val="solid"/>
                      <a:round/>
                      <a:headEnd len="sm" w="sm" type="none"/>
                      <a:tailEnd len="sm" w="sm" type="none"/>
                    </a:lnL>
                    <a:lnR cap="flat" cmpd="sng" w="12700">
                      <a:solidFill>
                        <a:srgbClr val="005BAD"/>
                      </a:solidFill>
                      <a:prstDash val="solid"/>
                      <a:round/>
                      <a:headEnd len="sm" w="sm" type="none"/>
                      <a:tailEnd len="sm" w="sm" type="none"/>
                    </a:lnR>
                    <a:lnT cap="flat" cmpd="sng" w="12700">
                      <a:solidFill>
                        <a:srgbClr val="005BAD"/>
                      </a:solidFill>
                      <a:prstDash val="solid"/>
                      <a:round/>
                      <a:headEnd len="sm" w="sm" type="none"/>
                      <a:tailEnd len="sm" w="sm" type="none"/>
                    </a:lnT>
                    <a:lnB cap="flat" cmpd="sng" w="12700">
                      <a:solidFill>
                        <a:srgbClr val="005BAD"/>
                      </a:solidFill>
                      <a:prstDash val="solid"/>
                      <a:round/>
                      <a:headEnd len="sm" w="sm" type="none"/>
                      <a:tailEnd len="sm" w="sm" type="none"/>
                    </a:lnB>
                    <a:solidFill>
                      <a:srgbClr val="CEEEFE"/>
                    </a:solidFill>
                  </a:tcPr>
                </a:tc>
              </a:tr>
            </a:tbl>
          </a:graphicData>
        </a:graphic>
      </p:graphicFrame>
      <p:sp>
        <p:nvSpPr>
          <p:cNvPr id="85" name="Google Shape;85;p11"/>
          <p:cNvSpPr/>
          <p:nvPr/>
        </p:nvSpPr>
        <p:spPr>
          <a:xfrm>
            <a:off x="323642" y="4528158"/>
            <a:ext cx="3455491" cy="621034"/>
          </a:xfrm>
          <a:prstGeom prst="rect">
            <a:avLst/>
          </a:prstGeom>
          <a:noFill/>
          <a:ln>
            <a:noFill/>
          </a:ln>
        </p:spPr>
        <p:txBody>
          <a:bodyPr anchorCtr="0" anchor="ctr" bIns="45700" lIns="91425" spcFirstLastPara="1" rIns="91425" wrap="square" tIns="45700">
            <a:noAutofit/>
          </a:bodyPr>
          <a:lstStyle/>
          <a:p>
            <a:pPr indent="-171450" lvl="0" marL="171450" marR="0" rtl="0" algn="l">
              <a:lnSpc>
                <a:spcPct val="114000"/>
              </a:lnSpc>
              <a:spcBef>
                <a:spcPts val="0"/>
              </a:spcBef>
              <a:spcAft>
                <a:spcPts val="0"/>
              </a:spcAft>
              <a:buClr>
                <a:srgbClr val="005BAD"/>
              </a:buClr>
              <a:buSzPts val="1400"/>
              <a:buFont typeface="Noto Sans Symbols"/>
              <a:buChar char="●"/>
            </a:pPr>
            <a:r>
              <a:rPr b="0" i="0" lang="ja" sz="1400" u="none" cap="none" strike="noStrike">
                <a:solidFill>
                  <a:srgbClr val="005BAD"/>
                </a:solidFill>
                <a:latin typeface="Arial"/>
                <a:ea typeface="Arial"/>
                <a:cs typeface="Arial"/>
                <a:sym typeface="Arial"/>
              </a:rPr>
              <a:t>ヒント</a:t>
            </a:r>
            <a:endParaRPr b="0" i="0" sz="1400" u="none" cap="none" strike="noStrike">
              <a:solidFill>
                <a:srgbClr val="000000"/>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200"/>
              <a:buFont typeface="Noto Sans Symbols"/>
              <a:buNone/>
            </a:pPr>
            <a:r>
              <a:rPr b="0" i="0" lang="ja" sz="1200" u="none" cap="none" strike="noStrike">
                <a:solidFill>
                  <a:schemeClr val="dk1"/>
                </a:solidFill>
                <a:latin typeface="Arial"/>
                <a:ea typeface="Arial"/>
                <a:cs typeface="Arial"/>
                <a:sym typeface="Arial"/>
              </a:rPr>
              <a:t>   所得金額によって</a:t>
            </a:r>
            <a:endParaRPr b="0" i="0" sz="1200" u="none" cap="none" strike="noStrike">
              <a:solidFill>
                <a:schemeClr val="dk1"/>
              </a:solidFill>
              <a:latin typeface="Arial"/>
              <a:ea typeface="Arial"/>
              <a:cs typeface="Arial"/>
              <a:sym typeface="Arial"/>
            </a:endParaRPr>
          </a:p>
          <a:p>
            <a:pPr indent="0" lvl="0" marL="0" marR="0" rtl="0" algn="l">
              <a:lnSpc>
                <a:spcPct val="114000"/>
              </a:lnSpc>
              <a:spcBef>
                <a:spcPts val="0"/>
              </a:spcBef>
              <a:spcAft>
                <a:spcPts val="0"/>
              </a:spcAft>
              <a:buClr>
                <a:schemeClr val="dk1"/>
              </a:buClr>
              <a:buSzPts val="1200"/>
              <a:buFont typeface="Noto Sans Symbols"/>
              <a:buNone/>
            </a:pPr>
            <a:r>
              <a:rPr b="0" i="0" lang="ja" sz="1200" u="none" cap="none" strike="noStrike">
                <a:solidFill>
                  <a:schemeClr val="dk1"/>
                </a:solidFill>
                <a:latin typeface="Arial"/>
                <a:ea typeface="Arial"/>
                <a:cs typeface="Arial"/>
                <a:sym typeface="Arial"/>
              </a:rPr>
              <a:t>   負担する金額を変えてみよう</a:t>
            </a:r>
            <a:endParaRPr b="0" i="0" sz="1400" u="none" cap="none" strike="noStrike">
              <a:solidFill>
                <a:srgbClr val="000000"/>
              </a:solidFill>
              <a:latin typeface="Arial"/>
              <a:ea typeface="Arial"/>
              <a:cs typeface="Arial"/>
              <a:sym typeface="Arial"/>
            </a:endParaRPr>
          </a:p>
        </p:txBody>
      </p:sp>
      <p:sp>
        <p:nvSpPr>
          <p:cNvPr id="86" name="Google Shape;86;p11"/>
          <p:cNvSpPr txBox="1"/>
          <p:nvPr>
            <p:ph idx="1" type="body"/>
          </p:nvPr>
        </p:nvSpPr>
        <p:spPr>
          <a:xfrm>
            <a:off x="7538605" y="4527951"/>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7" name="Google Shape;87;p11"/>
          <p:cNvSpPr txBox="1"/>
          <p:nvPr>
            <p:ph idx="2" type="body"/>
          </p:nvPr>
        </p:nvSpPr>
        <p:spPr>
          <a:xfrm>
            <a:off x="7538605" y="5008902"/>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8" name="Google Shape;88;p11"/>
          <p:cNvSpPr txBox="1"/>
          <p:nvPr>
            <p:ph idx="3" type="body"/>
          </p:nvPr>
        </p:nvSpPr>
        <p:spPr>
          <a:xfrm>
            <a:off x="7538605" y="5473678"/>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9" name="Google Shape;89;p11"/>
          <p:cNvSpPr txBox="1"/>
          <p:nvPr>
            <p:ph idx="4" type="body"/>
          </p:nvPr>
        </p:nvSpPr>
        <p:spPr>
          <a:xfrm>
            <a:off x="7538605" y="5943649"/>
            <a:ext cx="866053" cy="184946"/>
          </a:xfrm>
          <a:prstGeom prst="rect">
            <a:avLst/>
          </a:prstGeom>
          <a:noFill/>
          <a:ln>
            <a:noFill/>
          </a:ln>
        </p:spPr>
        <p:txBody>
          <a:bodyPr anchorCtr="0" anchor="ctr" bIns="45700" lIns="36000" spcFirstLastPara="1" rIns="36000" wrap="square" tIns="45700">
            <a:noAutofit/>
          </a:bodyPr>
          <a:lstStyle>
            <a:lvl1pPr indent="-228600" lvl="0" marL="457200" marR="0" rtl="0" algn="r">
              <a:lnSpc>
                <a:spcPct val="90000"/>
              </a:lnSpc>
              <a:spcBef>
                <a:spcPts val="10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indent="-292100" lvl="1" marL="9144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2pPr>
            <a:lvl3pPr indent="-292100" lvl="2" marL="13716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92100" lvl="3" marL="18288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4pPr>
            <a:lvl5pPr indent="-292100" lvl="4" marL="2286000" marR="0" rtl="0" algn="l">
              <a:lnSpc>
                <a:spcPct val="90000"/>
              </a:lnSpc>
              <a:spcBef>
                <a:spcPts val="5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90" name="Google Shape;90;p11"/>
          <p:cNvSpPr/>
          <p:nvPr/>
        </p:nvSpPr>
        <p:spPr>
          <a:xfrm>
            <a:off x="323642" y="4007150"/>
            <a:ext cx="3667513" cy="267884"/>
          </a:xfrm>
          <a:prstGeom prst="rect">
            <a:avLst/>
          </a:prstGeom>
          <a:noFill/>
          <a:ln>
            <a:noFill/>
          </a:ln>
        </p:spPr>
        <p:txBody>
          <a:bodyPr anchorCtr="0" anchor="ctr" bIns="45700" lIns="91425" spcFirstLastPara="1" rIns="91425" wrap="square" tIns="45700">
            <a:noAutofit/>
          </a:bodyPr>
          <a:lstStyle/>
          <a:p>
            <a:pPr indent="0" lvl="0" marL="0" marR="0" rtl="0" algn="l">
              <a:lnSpc>
                <a:spcPct val="114000"/>
              </a:lnSpc>
              <a:spcBef>
                <a:spcPts val="0"/>
              </a:spcBef>
              <a:spcAft>
                <a:spcPts val="0"/>
              </a:spcAft>
              <a:buClr>
                <a:srgbClr val="005BAD"/>
              </a:buClr>
              <a:buSzPts val="1600"/>
              <a:buFont typeface="Arial"/>
              <a:buNone/>
            </a:pPr>
            <a:r>
              <a:rPr b="0" i="0" lang="ja" sz="1600" u="none" cap="none" strike="noStrike">
                <a:solidFill>
                  <a:srgbClr val="005BAD"/>
                </a:solidFill>
                <a:latin typeface="Arial"/>
                <a:ea typeface="Arial"/>
                <a:cs typeface="Arial"/>
                <a:sym typeface="Arial"/>
              </a:rPr>
              <a:t>各家の所得金額</a:t>
            </a:r>
            <a:r>
              <a:rPr b="0" i="0" lang="ja" sz="1400" u="none" cap="none" strike="noStrike">
                <a:solidFill>
                  <a:srgbClr val="005BAD"/>
                </a:solidFill>
                <a:latin typeface="Arial"/>
                <a:ea typeface="Arial"/>
                <a:cs typeface="Arial"/>
                <a:sym typeface="Arial"/>
              </a:rPr>
              <a:t>（もうけ）</a:t>
            </a:r>
            <a:r>
              <a:rPr b="0" i="0" lang="ja" sz="1600" u="none" cap="none" strike="noStrike">
                <a:solidFill>
                  <a:srgbClr val="005BAD"/>
                </a:solidFill>
                <a:latin typeface="Arial"/>
                <a:ea typeface="Arial"/>
                <a:cs typeface="Arial"/>
                <a:sym typeface="Arial"/>
              </a:rPr>
              <a:t>が異なる場合</a:t>
            </a:r>
            <a:endParaRPr b="0" i="0" sz="1400" u="none" cap="none" strike="noStrike">
              <a:solidFill>
                <a:srgbClr val="000000"/>
              </a:solidFill>
              <a:latin typeface="Arial"/>
              <a:ea typeface="Arial"/>
              <a:cs typeface="Arial"/>
              <a:sym typeface="Arial"/>
            </a:endParaRPr>
          </a:p>
        </p:txBody>
      </p:sp>
      <p:grpSp>
        <p:nvGrpSpPr>
          <p:cNvPr id="91" name="Google Shape;91;p11"/>
          <p:cNvGrpSpPr/>
          <p:nvPr/>
        </p:nvGrpSpPr>
        <p:grpSpPr>
          <a:xfrm>
            <a:off x="727310" y="5444694"/>
            <a:ext cx="2220900" cy="1141426"/>
            <a:chOff x="608967" y="5456726"/>
            <a:chExt cx="2220900" cy="1141426"/>
          </a:xfrm>
        </p:grpSpPr>
        <p:pic>
          <p:nvPicPr>
            <p:cNvPr id="92" name="Google Shape;92;p11"/>
            <p:cNvPicPr preferRelativeResize="0"/>
            <p:nvPr/>
          </p:nvPicPr>
          <p:blipFill rotWithShape="1">
            <a:blip r:embed="rId2">
              <a:alphaModFix/>
            </a:blip>
            <a:srcRect b="0" l="0" r="0" t="-297"/>
            <a:stretch/>
          </p:blipFill>
          <p:spPr>
            <a:xfrm>
              <a:off x="608967" y="5456726"/>
              <a:ext cx="1797166" cy="1091837"/>
            </a:xfrm>
            <a:prstGeom prst="rect">
              <a:avLst/>
            </a:prstGeom>
            <a:noFill/>
            <a:ln cap="flat" cmpd="sng" w="15875">
              <a:solidFill>
                <a:srgbClr val="005BAD"/>
              </a:solidFill>
              <a:prstDash val="solid"/>
              <a:round/>
              <a:headEnd len="sm" w="sm" type="none"/>
              <a:tailEnd len="sm" w="sm" type="none"/>
            </a:ln>
          </p:spPr>
        </p:pic>
        <p:sp>
          <p:nvSpPr>
            <p:cNvPr id="93" name="Google Shape;93;p11"/>
            <p:cNvSpPr/>
            <p:nvPr/>
          </p:nvSpPr>
          <p:spPr>
            <a:xfrm>
              <a:off x="2111222" y="5879507"/>
              <a:ext cx="718645" cy="718645"/>
            </a:xfrm>
            <a:prstGeom prst="ellipse">
              <a:avLst/>
            </a:prstGeom>
            <a:solidFill>
              <a:srgbClr val="005BAD"/>
            </a:solidFill>
            <a:ln cap="flat" cmpd="sng" w="22225">
              <a:solidFill>
                <a:srgbClr val="EBFA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94" name="Google Shape;94;p11"/>
            <p:cNvSpPr txBox="1"/>
            <p:nvPr/>
          </p:nvSpPr>
          <p:spPr>
            <a:xfrm>
              <a:off x="2144173" y="5977219"/>
              <a:ext cx="652743"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EBFFFC"/>
                  </a:solidFill>
                  <a:latin typeface="Arial"/>
                  <a:ea typeface="Arial"/>
                  <a:cs typeface="Arial"/>
                  <a:sym typeface="Arial"/>
                </a:rPr>
                <a:t>メタバ</a:t>
              </a:r>
              <a:endParaRPr b="0" i="0" sz="1400" u="none" cap="none" strike="noStrike">
                <a:solidFill>
                  <a:srgbClr val="EBFFFC"/>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ja" sz="1400" u="none" cap="none" strike="noStrike">
                  <a:solidFill>
                    <a:srgbClr val="EBFFFC"/>
                  </a:solidFill>
                  <a:latin typeface="Arial"/>
                  <a:ea typeface="Arial"/>
                  <a:cs typeface="Arial"/>
                  <a:sym typeface="Arial"/>
                </a:rPr>
                <a:t>タウン</a:t>
              </a:r>
              <a:endParaRPr b="0" i="0" sz="1400" u="none" cap="none" strike="noStrike">
                <a:solidFill>
                  <a:srgbClr val="000000"/>
                </a:solidFill>
                <a:latin typeface="Arial"/>
                <a:ea typeface="Arial"/>
                <a:cs typeface="Arial"/>
                <a:sym typeface="Arial"/>
              </a:endParaRPr>
            </a:p>
          </p:txBody>
        </p:sp>
      </p:grpSp>
      <p:sp>
        <p:nvSpPr>
          <p:cNvPr id="95" name="Google Shape;95;p11"/>
          <p:cNvSpPr/>
          <p:nvPr/>
        </p:nvSpPr>
        <p:spPr>
          <a:xfrm>
            <a:off x="3928374" y="1257115"/>
            <a:ext cx="1332646" cy="226871"/>
          </a:xfrm>
          <a:prstGeom prst="rect">
            <a:avLst/>
          </a:prstGeom>
          <a:noFill/>
          <a:ln cap="flat" cmpd="sng" w="19050">
            <a:solidFill>
              <a:srgbClr val="262626"/>
            </a:solidFill>
            <a:prstDash val="solid"/>
            <a:round/>
            <a:headEnd len="sm" w="sm" type="none"/>
            <a:tailEnd len="sm" w="sm" type="none"/>
          </a:ln>
        </p:spPr>
        <p:txBody>
          <a:bodyPr anchorCtr="0" anchor="ctr" bIns="36000" lIns="72000" spcFirstLastPara="1" rIns="72000" wrap="square" tIns="36000">
            <a:noAutofit/>
          </a:bodyPr>
          <a:lstStyle/>
          <a:p>
            <a:pPr indent="0" lvl="0" marL="0" marR="0" rtl="0" algn="ctr">
              <a:lnSpc>
                <a:spcPct val="100000"/>
              </a:lnSpc>
              <a:spcBef>
                <a:spcPts val="0"/>
              </a:spcBef>
              <a:spcAft>
                <a:spcPts val="0"/>
              </a:spcAft>
              <a:buClr>
                <a:schemeClr val="dk1"/>
              </a:buClr>
              <a:buSzPts val="1300"/>
              <a:buFont typeface="Arial"/>
              <a:buNone/>
            </a:pPr>
            <a:r>
              <a:rPr b="0" i="0" lang="ja" sz="1300" u="none" cap="none" strike="noStrike">
                <a:solidFill>
                  <a:schemeClr val="dk1"/>
                </a:solidFill>
                <a:latin typeface="Arial"/>
                <a:ea typeface="Arial"/>
                <a:cs typeface="Arial"/>
                <a:sym typeface="Arial"/>
              </a:rPr>
              <a:t>パターン１</a:t>
            </a:r>
            <a:r>
              <a:rPr b="0" i="0" lang="ja" sz="1200" u="none" cap="none" strike="noStrike">
                <a:solidFill>
                  <a:schemeClr val="dk1"/>
                </a:solidFill>
                <a:latin typeface="Arial"/>
                <a:ea typeface="Arial"/>
                <a:cs typeface="Arial"/>
                <a:sym typeface="Arial"/>
              </a:rPr>
              <a:t>（参考）</a:t>
            </a:r>
            <a:endParaRPr b="0" i="0" sz="1300" u="none" cap="none" strike="noStrike">
              <a:solidFill>
                <a:schemeClr val="dk1"/>
              </a:solidFill>
              <a:latin typeface="Arial"/>
              <a:ea typeface="Arial"/>
              <a:cs typeface="Arial"/>
              <a:sym typeface="Arial"/>
            </a:endParaRPr>
          </a:p>
        </p:txBody>
      </p:sp>
      <p:graphicFrame>
        <p:nvGraphicFramePr>
          <p:cNvPr id="96" name="Google Shape;96;p11"/>
          <p:cNvGraphicFramePr/>
          <p:nvPr/>
        </p:nvGraphicFramePr>
        <p:xfrm>
          <a:off x="5772274" y="1541747"/>
          <a:ext cx="3000000" cy="3000000"/>
        </p:xfrm>
        <a:graphic>
          <a:graphicData uri="http://schemas.openxmlformats.org/drawingml/2006/table">
            <a:tbl>
              <a:tblPr bandRow="1" firstRow="1">
                <a:noFill/>
                <a:tableStyleId>{4DFA3603-2D53-4060-AAAA-E6BE7BA92AC6}</a:tableStyleId>
              </a:tblPr>
              <a:tblGrid>
                <a:gridCol w="506775"/>
                <a:gridCol w="482700"/>
                <a:gridCol w="654250"/>
                <a:gridCol w="687375"/>
                <a:gridCol w="716975"/>
              </a:tblGrid>
              <a:tr h="361725">
                <a:tc>
                  <a:txBody>
                    <a:bodyPr/>
                    <a:lstStyle/>
                    <a:p>
                      <a:pPr indent="0" lvl="0" marL="0" marR="0" rtl="0" algn="ctr">
                        <a:lnSpc>
                          <a:spcPct val="100000"/>
                        </a:lnSpc>
                        <a:spcBef>
                          <a:spcPts val="0"/>
                        </a:spcBef>
                        <a:spcAft>
                          <a:spcPts val="0"/>
                        </a:spcAft>
                        <a:buClr>
                          <a:srgbClr val="000000"/>
                        </a:buClr>
                        <a:buSzPts val="900"/>
                        <a:buFont typeface="Arial"/>
                        <a:buNone/>
                      </a:pPr>
                      <a:r>
                        <a:t/>
                      </a:r>
                      <a:endParaRPr b="0" sz="900" u="none" cap="none" strike="noStrike">
                        <a:solidFill>
                          <a:schemeClr val="lt1"/>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chemeClr val="dk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2F2"/>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solidFill>
                            <a:schemeClr val="lt1"/>
                          </a:solidFill>
                        </a:rPr>
                        <a:t>家族</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所得金額</a:t>
                      </a:r>
                      <a:endParaRPr b="0" sz="700" u="none" cap="none" strike="noStrike">
                        <a:solidFill>
                          <a:schemeClr val="lt1"/>
                        </a:solidFill>
                        <a:latin typeface="Arial"/>
                        <a:ea typeface="Arial"/>
                        <a:cs typeface="Arial"/>
                        <a:sym typeface="Arial"/>
                      </a:endParaRPr>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使用回数</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lang="ja" sz="900" u="none" cap="none" strike="noStrike"/>
                        <a:t>負担金額</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7F7F"/>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Ａ家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Ｂ家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Ｃ家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88000">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Ｄ家</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４人</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500万円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月10回</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100万円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114300">
                <a:tc gridSpan="4">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合計</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9525">
                      <a:solidFill>
                        <a:schemeClr val="dk1"/>
                      </a:solidFill>
                      <a:prstDash val="dash"/>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hMerge="1"/>
                <a:tc hMerge="1"/>
                <a:tc hMerge="1"/>
                <a:tc>
                  <a:txBody>
                    <a:bodyPr/>
                    <a:lstStyle/>
                    <a:p>
                      <a:pPr indent="0" lvl="0" marL="0" marR="0" rtl="0" algn="ctr">
                        <a:lnSpc>
                          <a:spcPct val="100000"/>
                        </a:lnSpc>
                        <a:spcBef>
                          <a:spcPts val="0"/>
                        </a:spcBef>
                        <a:spcAft>
                          <a:spcPts val="0"/>
                        </a:spcAft>
                        <a:buClr>
                          <a:srgbClr val="000000"/>
                        </a:buClr>
                        <a:buSzPts val="900"/>
                        <a:buFont typeface="Arial"/>
                        <a:buNone/>
                      </a:pPr>
                      <a:r>
                        <a:rPr b="1" lang="ja" sz="900" u="none" cap="none" strike="noStrike">
                          <a:latin typeface="Arial"/>
                          <a:ea typeface="Arial"/>
                          <a:cs typeface="Arial"/>
                          <a:sym typeface="Arial"/>
                        </a:rPr>
                        <a:t>400万円</a:t>
                      </a:r>
                      <a:endParaRPr sz="1400" u="none" cap="none" strike="noStrike"/>
                    </a:p>
                  </a:txBody>
                  <a:tcPr marT="45725" marB="45725" marR="91450" marL="91450" anchor="ctr">
                    <a:lnL cap="flat" cmpd="sng" w="9525">
                      <a:solidFill>
                        <a:schemeClr val="dk1"/>
                      </a:solidFill>
                      <a:prstDash val="dash"/>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extLst>
    <p:ext uri="{DCECCB84-F9BA-43D5-87BE-67443E8EF086}">
      <p15:sldGuideLst>
        <p15:guide id="1" orient="horz" pos="4224">
          <p15:clr>
            <a:srgbClr val="FBAE40"/>
          </p15:clr>
        </p15:guide>
        <p15:guide id="2" pos="5760">
          <p15:clr>
            <a:srgbClr val="FBAE40"/>
          </p15:clr>
        </p15:guide>
        <p15:guide id="3" orient="horz">
          <p15:clr>
            <a:srgbClr val="FBAE40"/>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theme" Target="../theme/theme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2" Type="http://schemas.openxmlformats.org/officeDocument/2006/relationships/theme" Target="../theme/theme3.xml"/><Relationship Id="rId9" Type="http://schemas.openxmlformats.org/officeDocument/2006/relationships/slideLayout" Target="../slideLayouts/slideLayout25.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 name="Shape 6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2" r:id="rId1"/>
    <p:sldLayoutId id="2147483653" r:id="rId2"/>
    <p:sldLayoutId id="2147483654" r:id="rId3"/>
    <p:sldLayoutId id="2147483655" r:id="rId4"/>
    <p:sldLayoutId id="2147483656" r:id="rId5"/>
    <p:sldLayoutId id="2147483657"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9" name="Shape 12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93" name="Shape 193"/>
        <p:cNvGrpSpPr/>
        <p:nvPr/>
      </p:nvGrpSpPr>
      <p:grpSpPr>
        <a:xfrm>
          <a:off x="0" y="0"/>
          <a:ext cx="0" cy="0"/>
          <a:chOff x="0" y="0"/>
          <a:chExt cx="0" cy="0"/>
        </a:xfrm>
      </p:grpSpPr>
      <p:sp>
        <p:nvSpPr>
          <p:cNvPr id="194" name="Google Shape;194;p20"/>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95" name="Google Shape;195;p20"/>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96" name="Google Shape;196;p20"/>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ja"/>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0.png"/><Relationship Id="rId4" Type="http://schemas.openxmlformats.org/officeDocument/2006/relationships/hyperlink" Target="https://www.nichizeiren.or.jp/taxaccount/education/sozei_nichizei/"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www.nta.go.jp/taxes/kids/oyo/page08.htm" TargetMode="External"/><Relationship Id="rId4" Type="http://schemas.openxmlformats.org/officeDocument/2006/relationships/image" Target="../media/image43.png"/><Relationship Id="rId5" Type="http://schemas.openxmlformats.org/officeDocument/2006/relationships/image" Target="../media/image51.png"/><Relationship Id="rId6" Type="http://schemas.openxmlformats.org/officeDocument/2006/relationships/image" Target="../media/image45.png"/><Relationship Id="rId7" Type="http://schemas.openxmlformats.org/officeDocument/2006/relationships/image" Target="../media/image42.png"/><Relationship Id="rId8" Type="http://schemas.openxmlformats.org/officeDocument/2006/relationships/image" Target="../media/image5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8.pn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1.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hyperlink" Target="https://www.mof.go.jp/tax_information/index.htm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youtube.com/watch?v=sVKTluQsCEs" TargetMode="Externa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11" Type="http://schemas.openxmlformats.org/officeDocument/2006/relationships/image" Target="../media/image74.png"/><Relationship Id="rId10" Type="http://schemas.openxmlformats.org/officeDocument/2006/relationships/image" Target="../media/image64.png"/><Relationship Id="rId12" Type="http://schemas.openxmlformats.org/officeDocument/2006/relationships/image" Target="../media/image86.gif"/><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www.youtube.com/watch?v=sVKTluQsCEs" TargetMode="External"/><Relationship Id="rId4" Type="http://schemas.openxmlformats.org/officeDocument/2006/relationships/image" Target="../media/image55.png"/><Relationship Id="rId9" Type="http://schemas.openxmlformats.org/officeDocument/2006/relationships/image" Target="../media/image63.png"/><Relationship Id="rId5" Type="http://schemas.openxmlformats.org/officeDocument/2006/relationships/image" Target="../media/image60.png"/><Relationship Id="rId6" Type="http://schemas.openxmlformats.org/officeDocument/2006/relationships/image" Target="../media/image66.png"/><Relationship Id="rId7" Type="http://schemas.openxmlformats.org/officeDocument/2006/relationships/image" Target="../media/image65.png"/><Relationship Id="rId8" Type="http://schemas.openxmlformats.org/officeDocument/2006/relationships/image" Target="../media/image8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70.png"/><Relationship Id="rId4" Type="http://schemas.openxmlformats.org/officeDocument/2006/relationships/image" Target="../media/image67.png"/><Relationship Id="rId5" Type="http://schemas.openxmlformats.org/officeDocument/2006/relationships/image" Target="../media/image73.png"/><Relationship Id="rId6" Type="http://schemas.openxmlformats.org/officeDocument/2006/relationships/image" Target="../media/image82.png"/><Relationship Id="rId7" Type="http://schemas.openxmlformats.org/officeDocument/2006/relationships/image" Target="../media/image6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70.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75.png"/><Relationship Id="rId4" Type="http://schemas.openxmlformats.org/officeDocument/2006/relationships/image" Target="../media/image104.png"/><Relationship Id="rId9" Type="http://schemas.openxmlformats.org/officeDocument/2006/relationships/image" Target="../media/image98.png"/><Relationship Id="rId5" Type="http://schemas.openxmlformats.org/officeDocument/2006/relationships/image" Target="../media/image85.png"/><Relationship Id="rId6" Type="http://schemas.openxmlformats.org/officeDocument/2006/relationships/image" Target="../media/image78.png"/><Relationship Id="rId7" Type="http://schemas.openxmlformats.org/officeDocument/2006/relationships/image" Target="../media/image72.png"/><Relationship Id="rId8" Type="http://schemas.openxmlformats.org/officeDocument/2006/relationships/image" Target="../media/image89.png"/></Relationships>
</file>

<file path=ppt/slides/_rels/slide25.xml.rels><?xml version="1.0" encoding="UTF-8" standalone="yes"?><Relationships xmlns="http://schemas.openxmlformats.org/package/2006/relationships"><Relationship Id="rId10" Type="http://schemas.openxmlformats.org/officeDocument/2006/relationships/image" Target="../media/image93.png"/><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79.png"/><Relationship Id="rId4" Type="http://schemas.openxmlformats.org/officeDocument/2006/relationships/image" Target="../media/image97.png"/><Relationship Id="rId9" Type="http://schemas.openxmlformats.org/officeDocument/2006/relationships/image" Target="../media/image92.png"/><Relationship Id="rId5" Type="http://schemas.openxmlformats.org/officeDocument/2006/relationships/image" Target="../media/image76.png"/><Relationship Id="rId6" Type="http://schemas.openxmlformats.org/officeDocument/2006/relationships/image" Target="../media/image96.png"/><Relationship Id="rId7" Type="http://schemas.openxmlformats.org/officeDocument/2006/relationships/image" Target="../media/image87.png"/><Relationship Id="rId8" Type="http://schemas.openxmlformats.org/officeDocument/2006/relationships/image" Target="../media/image10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83.png"/><Relationship Id="rId4" Type="http://schemas.openxmlformats.org/officeDocument/2006/relationships/image" Target="../media/image91.png"/><Relationship Id="rId5" Type="http://schemas.openxmlformats.org/officeDocument/2006/relationships/image" Target="../media/image81.png"/><Relationship Id="rId6" Type="http://schemas.openxmlformats.org/officeDocument/2006/relationships/hyperlink" Target="https://www.nta.go.jp/taxes/kids/index.htm" TargetMode="External"/></Relationships>
</file>

<file path=ppt/slides/_rels/slide28.xml.rels><?xml version="1.0" encoding="UTF-8" standalone="yes"?><Relationships xmlns="http://schemas.openxmlformats.org/package/2006/relationships"><Relationship Id="rId10" Type="http://schemas.openxmlformats.org/officeDocument/2006/relationships/image" Target="../media/image102.png"/><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90.png"/><Relationship Id="rId4" Type="http://schemas.openxmlformats.org/officeDocument/2006/relationships/hyperlink" Target="https://www.pref.gifu.lg.jp" TargetMode="External"/><Relationship Id="rId9" Type="http://schemas.openxmlformats.org/officeDocument/2006/relationships/image" Target="../media/image100.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9.png"/><Relationship Id="rId8" Type="http://schemas.openxmlformats.org/officeDocument/2006/relationships/image" Target="../media/image10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hyperlink" Target="https://www.nta.go.jp/taxes/kids/hatten/page02.ht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29.png"/><Relationship Id="rId11" Type="http://schemas.openxmlformats.org/officeDocument/2006/relationships/image" Target="../media/image9.png"/><Relationship Id="rId10" Type="http://schemas.openxmlformats.org/officeDocument/2006/relationships/image" Target="../media/image8.png"/><Relationship Id="rId9" Type="http://schemas.openxmlformats.org/officeDocument/2006/relationships/image" Target="../media/image7.png"/><Relationship Id="rId5" Type="http://schemas.openxmlformats.org/officeDocument/2006/relationships/image" Target="../media/image62.png"/><Relationship Id="rId6" Type="http://schemas.openxmlformats.org/officeDocument/2006/relationships/image" Target="../media/image15.png"/><Relationship Id="rId7" Type="http://schemas.openxmlformats.org/officeDocument/2006/relationships/image" Target="../media/image30.png"/><Relationship Id="rId8"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5.png"/><Relationship Id="rId4" Type="http://schemas.openxmlformats.org/officeDocument/2006/relationships/image" Target="../media/image12.png"/><Relationship Id="rId11" Type="http://schemas.openxmlformats.org/officeDocument/2006/relationships/image" Target="../media/image44.png"/><Relationship Id="rId10" Type="http://schemas.openxmlformats.org/officeDocument/2006/relationships/image" Target="../media/image19.png"/><Relationship Id="rId9" Type="http://schemas.openxmlformats.org/officeDocument/2006/relationships/image" Target="../media/image18.png"/><Relationship Id="rId5" Type="http://schemas.openxmlformats.org/officeDocument/2006/relationships/image" Target="../media/image14.png"/><Relationship Id="rId6" Type="http://schemas.openxmlformats.org/officeDocument/2006/relationships/image" Target="../media/image21.png"/><Relationship Id="rId7" Type="http://schemas.openxmlformats.org/officeDocument/2006/relationships/image" Target="../media/image31.png"/><Relationship Id="rId8"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7.png"/><Relationship Id="rId4" Type="http://schemas.openxmlformats.org/officeDocument/2006/relationships/image" Target="../media/image24.png"/><Relationship Id="rId5" Type="http://schemas.openxmlformats.org/officeDocument/2006/relationships/image" Target="../media/image22.png"/><Relationship Id="rId6" Type="http://schemas.openxmlformats.org/officeDocument/2006/relationships/image" Target="../media/image25.png"/><Relationship Id="rId7" Type="http://schemas.openxmlformats.org/officeDocument/2006/relationships/image" Target="../media/image34.png"/><Relationship Id="rId8"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46.png"/></Relationships>
</file>

<file path=ppt/slides/_rels/slide8.xml.rels><?xml version="1.0" encoding="UTF-8" standalone="yes"?><Relationships xmlns="http://schemas.openxmlformats.org/package/2006/relationships"><Relationship Id="rId11" Type="http://schemas.openxmlformats.org/officeDocument/2006/relationships/image" Target="../media/image49.png"/><Relationship Id="rId10" Type="http://schemas.openxmlformats.org/officeDocument/2006/relationships/image" Target="../media/image39.png"/><Relationship Id="rId13" Type="http://schemas.openxmlformats.org/officeDocument/2006/relationships/image" Target="../media/image37.png"/><Relationship Id="rId12"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41.png"/><Relationship Id="rId9"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www.nta.go.jp/taxes/kids/hatten/page14.htm" TargetMode="External"/><Relationship Id="rId4" Type="http://schemas.openxmlformats.org/officeDocument/2006/relationships/image" Target="../media/image38.png"/><Relationship Id="rId5"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2"/>
          <p:cNvSpPr txBox="1"/>
          <p:nvPr/>
        </p:nvSpPr>
        <p:spPr>
          <a:xfrm>
            <a:off x="5426151" y="6139375"/>
            <a:ext cx="3295800" cy="31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40"/>
              <a:buFont typeface="Arial"/>
              <a:buNone/>
            </a:pPr>
            <a:r>
              <a:rPr b="1" i="0" lang="ja" sz="1440" u="none" cap="none" strike="noStrike">
                <a:solidFill>
                  <a:srgbClr val="005BAD"/>
                </a:solidFill>
                <a:latin typeface="Noto Sans JP"/>
                <a:ea typeface="Noto Sans JP"/>
                <a:cs typeface="Noto Sans JP"/>
                <a:sym typeface="Noto Sans JP"/>
              </a:rPr>
              <a:t>令和７年度版 中学生用租税教育教材</a:t>
            </a:r>
            <a:endParaRPr b="1"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41"/>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10</a:t>
            </a:r>
            <a:endParaRPr/>
          </a:p>
        </p:txBody>
      </p:sp>
      <p:sp>
        <p:nvSpPr>
          <p:cNvPr id="580" name="Google Shape;580;p41"/>
          <p:cNvSpPr txBox="1"/>
          <p:nvPr>
            <p:ph idx="1" type="body"/>
          </p:nvPr>
        </p:nvSpPr>
        <p:spPr>
          <a:xfrm>
            <a:off x="7538605" y="4527951"/>
            <a:ext cx="866053" cy="184946"/>
          </a:xfrm>
          <a:prstGeom prst="rect">
            <a:avLst/>
          </a:prstGeom>
          <a:noFill/>
          <a:ln>
            <a:noFill/>
          </a:ln>
        </p:spPr>
        <p:txBody>
          <a:bodyPr anchorCtr="0" anchor="ctr" bIns="45700" lIns="36000" spcFirstLastPara="1" rIns="36000" wrap="square" tIns="45700">
            <a:noAutofit/>
          </a:bodyPr>
          <a:lstStyle/>
          <a:p>
            <a:pPr indent="0" lvl="0" marL="0" rtl="0" algn="r">
              <a:lnSpc>
                <a:spcPct val="90000"/>
              </a:lnSpc>
              <a:spcBef>
                <a:spcPts val="0"/>
              </a:spcBef>
              <a:spcAft>
                <a:spcPts val="0"/>
              </a:spcAft>
              <a:buClr>
                <a:schemeClr val="dk1"/>
              </a:buClr>
              <a:buSzPts val="1200"/>
              <a:buNone/>
            </a:pPr>
            <a:r>
              <a:t/>
            </a:r>
            <a:endParaRPr sz="800"/>
          </a:p>
        </p:txBody>
      </p:sp>
      <p:sp>
        <p:nvSpPr>
          <p:cNvPr id="581" name="Google Shape;581;p41"/>
          <p:cNvSpPr txBox="1"/>
          <p:nvPr>
            <p:ph idx="2" type="body"/>
          </p:nvPr>
        </p:nvSpPr>
        <p:spPr>
          <a:xfrm>
            <a:off x="7538605" y="5008902"/>
            <a:ext cx="866053" cy="184946"/>
          </a:xfrm>
          <a:prstGeom prst="rect">
            <a:avLst/>
          </a:prstGeom>
          <a:noFill/>
          <a:ln>
            <a:noFill/>
          </a:ln>
        </p:spPr>
        <p:txBody>
          <a:bodyPr anchorCtr="0" anchor="ctr" bIns="45700" lIns="36000" spcFirstLastPara="1" rIns="36000" wrap="square" tIns="45700">
            <a:noAutofit/>
          </a:bodyPr>
          <a:lstStyle/>
          <a:p>
            <a:pPr indent="0" lvl="0" marL="0" rtl="0" algn="r">
              <a:lnSpc>
                <a:spcPct val="90000"/>
              </a:lnSpc>
              <a:spcBef>
                <a:spcPts val="0"/>
              </a:spcBef>
              <a:spcAft>
                <a:spcPts val="0"/>
              </a:spcAft>
              <a:buClr>
                <a:schemeClr val="dk1"/>
              </a:buClr>
              <a:buSzPts val="1200"/>
              <a:buNone/>
            </a:pPr>
            <a:r>
              <a:t/>
            </a:r>
            <a:endParaRPr sz="800"/>
          </a:p>
        </p:txBody>
      </p:sp>
      <p:sp>
        <p:nvSpPr>
          <p:cNvPr id="582" name="Google Shape;582;p41"/>
          <p:cNvSpPr txBox="1"/>
          <p:nvPr>
            <p:ph idx="3" type="body"/>
          </p:nvPr>
        </p:nvSpPr>
        <p:spPr>
          <a:xfrm>
            <a:off x="7538605" y="5473678"/>
            <a:ext cx="866053" cy="184946"/>
          </a:xfrm>
          <a:prstGeom prst="rect">
            <a:avLst/>
          </a:prstGeom>
          <a:noFill/>
          <a:ln>
            <a:noFill/>
          </a:ln>
        </p:spPr>
        <p:txBody>
          <a:bodyPr anchorCtr="0" anchor="ctr" bIns="45700" lIns="36000" spcFirstLastPara="1" rIns="36000" wrap="square" tIns="45700">
            <a:noAutofit/>
          </a:bodyPr>
          <a:lstStyle/>
          <a:p>
            <a:pPr indent="0" lvl="0" marL="0" rtl="0" algn="r">
              <a:lnSpc>
                <a:spcPct val="90000"/>
              </a:lnSpc>
              <a:spcBef>
                <a:spcPts val="0"/>
              </a:spcBef>
              <a:spcAft>
                <a:spcPts val="0"/>
              </a:spcAft>
              <a:buClr>
                <a:schemeClr val="dk1"/>
              </a:buClr>
              <a:buSzPts val="1200"/>
              <a:buNone/>
            </a:pPr>
            <a:r>
              <a:t/>
            </a:r>
            <a:endParaRPr sz="800"/>
          </a:p>
        </p:txBody>
      </p:sp>
      <p:sp>
        <p:nvSpPr>
          <p:cNvPr id="583" name="Google Shape;583;p41"/>
          <p:cNvSpPr txBox="1"/>
          <p:nvPr>
            <p:ph idx="4" type="body"/>
          </p:nvPr>
        </p:nvSpPr>
        <p:spPr>
          <a:xfrm>
            <a:off x="7538605" y="5943649"/>
            <a:ext cx="866053" cy="184946"/>
          </a:xfrm>
          <a:prstGeom prst="rect">
            <a:avLst/>
          </a:prstGeom>
          <a:noFill/>
          <a:ln>
            <a:noFill/>
          </a:ln>
        </p:spPr>
        <p:txBody>
          <a:bodyPr anchorCtr="0" anchor="ctr" bIns="45700" lIns="36000" spcFirstLastPara="1" rIns="36000" wrap="square" tIns="45700">
            <a:noAutofit/>
          </a:bodyPr>
          <a:lstStyle/>
          <a:p>
            <a:pPr indent="0" lvl="0" marL="0" rtl="0" algn="r">
              <a:lnSpc>
                <a:spcPct val="90000"/>
              </a:lnSpc>
              <a:spcBef>
                <a:spcPts val="0"/>
              </a:spcBef>
              <a:spcAft>
                <a:spcPts val="0"/>
              </a:spcAft>
              <a:buClr>
                <a:schemeClr val="dk1"/>
              </a:buClr>
              <a:buSzPts val="1200"/>
              <a:buNone/>
            </a:pPr>
            <a:r>
              <a:t/>
            </a:r>
            <a:endParaRPr sz="800"/>
          </a:p>
        </p:txBody>
      </p:sp>
      <p:sp>
        <p:nvSpPr>
          <p:cNvPr id="584" name="Google Shape;584;p41"/>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２</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納税の義務と公平な税金</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42"/>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11</a:t>
            </a:r>
            <a:endParaRPr/>
          </a:p>
        </p:txBody>
      </p:sp>
      <p:sp>
        <p:nvSpPr>
          <p:cNvPr id="590" name="Google Shape;590;p42"/>
          <p:cNvSpPr txBox="1"/>
          <p:nvPr>
            <p:ph idx="1" type="body"/>
          </p:nvPr>
        </p:nvSpPr>
        <p:spPr>
          <a:xfrm>
            <a:off x="5660000" y="4520800"/>
            <a:ext cx="866053" cy="184946"/>
          </a:xfrm>
          <a:prstGeom prst="rect">
            <a:avLst/>
          </a:prstGeom>
          <a:noFill/>
          <a:ln>
            <a:noFill/>
          </a:ln>
        </p:spPr>
        <p:txBody>
          <a:bodyPr anchorCtr="0" anchor="ctr" bIns="45700" lIns="36000" spcFirstLastPara="1" rIns="36000" wrap="square" tIns="45700">
            <a:noAutofit/>
          </a:bodyPr>
          <a:lstStyle/>
          <a:p>
            <a:pPr indent="0" lvl="0" marL="0" rtl="0" algn="r">
              <a:lnSpc>
                <a:spcPct val="90000"/>
              </a:lnSpc>
              <a:spcBef>
                <a:spcPts val="0"/>
              </a:spcBef>
              <a:spcAft>
                <a:spcPts val="0"/>
              </a:spcAft>
              <a:buClr>
                <a:schemeClr val="dk1"/>
              </a:buClr>
              <a:buSzPts val="1200"/>
              <a:buNone/>
            </a:pPr>
            <a:r>
              <a:t/>
            </a:r>
            <a:endParaRPr sz="800"/>
          </a:p>
        </p:txBody>
      </p:sp>
      <p:sp>
        <p:nvSpPr>
          <p:cNvPr id="591" name="Google Shape;591;p42"/>
          <p:cNvSpPr txBox="1"/>
          <p:nvPr>
            <p:ph idx="2" type="body"/>
          </p:nvPr>
        </p:nvSpPr>
        <p:spPr>
          <a:xfrm>
            <a:off x="5660000" y="5001751"/>
            <a:ext cx="866053" cy="184946"/>
          </a:xfrm>
          <a:prstGeom prst="rect">
            <a:avLst/>
          </a:prstGeom>
          <a:noFill/>
          <a:ln>
            <a:noFill/>
          </a:ln>
        </p:spPr>
        <p:txBody>
          <a:bodyPr anchorCtr="0" anchor="ctr" bIns="45700" lIns="36000" spcFirstLastPara="1" rIns="36000" wrap="square" tIns="45700">
            <a:noAutofit/>
          </a:bodyPr>
          <a:lstStyle/>
          <a:p>
            <a:pPr indent="0" lvl="0" marL="0" rtl="0" algn="r">
              <a:lnSpc>
                <a:spcPct val="90000"/>
              </a:lnSpc>
              <a:spcBef>
                <a:spcPts val="0"/>
              </a:spcBef>
              <a:spcAft>
                <a:spcPts val="0"/>
              </a:spcAft>
              <a:buClr>
                <a:schemeClr val="dk1"/>
              </a:buClr>
              <a:buSzPts val="1200"/>
              <a:buNone/>
            </a:pPr>
            <a:r>
              <a:t/>
            </a:r>
            <a:endParaRPr sz="800"/>
          </a:p>
        </p:txBody>
      </p:sp>
      <p:sp>
        <p:nvSpPr>
          <p:cNvPr id="592" name="Google Shape;592;p42"/>
          <p:cNvSpPr txBox="1"/>
          <p:nvPr>
            <p:ph idx="3" type="body"/>
          </p:nvPr>
        </p:nvSpPr>
        <p:spPr>
          <a:xfrm>
            <a:off x="5660000" y="5466527"/>
            <a:ext cx="866053" cy="184946"/>
          </a:xfrm>
          <a:prstGeom prst="rect">
            <a:avLst/>
          </a:prstGeom>
          <a:noFill/>
          <a:ln>
            <a:noFill/>
          </a:ln>
        </p:spPr>
        <p:txBody>
          <a:bodyPr anchorCtr="0" anchor="ctr" bIns="45700" lIns="36000" spcFirstLastPara="1" rIns="36000" wrap="square" tIns="45700">
            <a:noAutofit/>
          </a:bodyPr>
          <a:lstStyle/>
          <a:p>
            <a:pPr indent="0" lvl="0" marL="0" rtl="0" algn="r">
              <a:lnSpc>
                <a:spcPct val="90000"/>
              </a:lnSpc>
              <a:spcBef>
                <a:spcPts val="0"/>
              </a:spcBef>
              <a:spcAft>
                <a:spcPts val="0"/>
              </a:spcAft>
              <a:buClr>
                <a:schemeClr val="dk1"/>
              </a:buClr>
              <a:buSzPts val="1200"/>
              <a:buNone/>
            </a:pPr>
            <a:r>
              <a:t/>
            </a:r>
            <a:endParaRPr sz="800"/>
          </a:p>
        </p:txBody>
      </p:sp>
      <p:sp>
        <p:nvSpPr>
          <p:cNvPr id="593" name="Google Shape;593;p42"/>
          <p:cNvSpPr txBox="1"/>
          <p:nvPr>
            <p:ph idx="4" type="body"/>
          </p:nvPr>
        </p:nvSpPr>
        <p:spPr>
          <a:xfrm>
            <a:off x="5660000" y="5936498"/>
            <a:ext cx="866053" cy="184946"/>
          </a:xfrm>
          <a:prstGeom prst="rect">
            <a:avLst/>
          </a:prstGeom>
          <a:noFill/>
          <a:ln>
            <a:noFill/>
          </a:ln>
        </p:spPr>
        <p:txBody>
          <a:bodyPr anchorCtr="0" anchor="ctr" bIns="45700" lIns="36000" spcFirstLastPara="1" rIns="36000" wrap="square" tIns="45700">
            <a:noAutofit/>
          </a:bodyPr>
          <a:lstStyle/>
          <a:p>
            <a:pPr indent="0" lvl="0" marL="0" rtl="0" algn="r">
              <a:lnSpc>
                <a:spcPct val="90000"/>
              </a:lnSpc>
              <a:spcBef>
                <a:spcPts val="0"/>
              </a:spcBef>
              <a:spcAft>
                <a:spcPts val="0"/>
              </a:spcAft>
              <a:buClr>
                <a:schemeClr val="dk1"/>
              </a:buClr>
              <a:buSzPts val="1200"/>
              <a:buNone/>
            </a:pPr>
            <a:r>
              <a:t/>
            </a:r>
            <a:endParaRPr sz="800"/>
          </a:p>
        </p:txBody>
      </p:sp>
      <p:sp>
        <p:nvSpPr>
          <p:cNvPr id="594" name="Google Shape;594;p42"/>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２</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納税の義務と公平な税金</a:t>
            </a:r>
            <a:endParaRPr b="0" i="0" sz="1400" u="none" cap="none" strike="noStrike">
              <a:solidFill>
                <a:srgbClr val="000000"/>
              </a:solidFill>
              <a:latin typeface="Arial"/>
              <a:ea typeface="Arial"/>
              <a:cs typeface="Arial"/>
              <a:sym typeface="Arial"/>
            </a:endParaRPr>
          </a:p>
        </p:txBody>
      </p:sp>
      <p:sp>
        <p:nvSpPr>
          <p:cNvPr id="595" name="Google Shape;595;p42"/>
          <p:cNvSpPr/>
          <p:nvPr/>
        </p:nvSpPr>
        <p:spPr>
          <a:xfrm>
            <a:off x="7715903" y="5453095"/>
            <a:ext cx="274177" cy="274177"/>
          </a:xfrm>
          <a:prstGeom prst="star5">
            <a:avLst>
              <a:gd fmla="val 19098" name="adj"/>
              <a:gd fmla="val 105146" name="hf"/>
              <a:gd fmla="val 110557" name="vf"/>
            </a:avLst>
          </a:prstGeom>
          <a:solidFill>
            <a:srgbClr val="E3B30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FFC000"/>
              </a:solidFill>
              <a:latin typeface="Noto Sans JP"/>
              <a:ea typeface="Noto Sans JP"/>
              <a:cs typeface="Noto Sans JP"/>
              <a:sym typeface="Noto Sans JP"/>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pic>
        <p:nvPicPr>
          <p:cNvPr id="601" name="Google Shape;601;p43"/>
          <p:cNvPicPr preferRelativeResize="0"/>
          <p:nvPr/>
        </p:nvPicPr>
        <p:blipFill rotWithShape="1">
          <a:blip r:embed="rId3">
            <a:alphaModFix/>
          </a:blip>
          <a:srcRect b="0" l="0" r="0" t="0"/>
          <a:stretch/>
        </p:blipFill>
        <p:spPr>
          <a:xfrm>
            <a:off x="7652290" y="898047"/>
            <a:ext cx="1190694" cy="1349314"/>
          </a:xfrm>
          <a:prstGeom prst="rect">
            <a:avLst/>
          </a:prstGeom>
          <a:noFill/>
          <a:ln>
            <a:noFill/>
          </a:ln>
        </p:spPr>
      </p:pic>
      <p:sp>
        <p:nvSpPr>
          <p:cNvPr id="602" name="Google Shape;602;p43"/>
          <p:cNvSpPr/>
          <p:nvPr/>
        </p:nvSpPr>
        <p:spPr>
          <a:xfrm>
            <a:off x="283086" y="2144962"/>
            <a:ext cx="8507412" cy="4165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603" name="Google Shape;603;p43"/>
          <p:cNvSpPr/>
          <p:nvPr/>
        </p:nvSpPr>
        <p:spPr>
          <a:xfrm>
            <a:off x="289436" y="2151312"/>
            <a:ext cx="1533525" cy="485775"/>
          </a:xfrm>
          <a:prstGeom prst="rect">
            <a:avLst/>
          </a:prstGeom>
          <a:solidFill>
            <a:srgbClr val="4EB7F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604" name="Google Shape;604;p43"/>
          <p:cNvSpPr/>
          <p:nvPr/>
        </p:nvSpPr>
        <p:spPr>
          <a:xfrm>
            <a:off x="1822961" y="2151312"/>
            <a:ext cx="6954837" cy="485775"/>
          </a:xfrm>
          <a:prstGeom prst="rect">
            <a:avLst/>
          </a:prstGeom>
          <a:solidFill>
            <a:srgbClr val="005BA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605" name="Google Shape;605;p43"/>
          <p:cNvSpPr/>
          <p:nvPr/>
        </p:nvSpPr>
        <p:spPr>
          <a:xfrm>
            <a:off x="289436" y="2637087"/>
            <a:ext cx="1533525" cy="731838"/>
          </a:xfrm>
          <a:prstGeom prst="rect">
            <a:avLst/>
          </a:prstGeom>
          <a:solidFill>
            <a:srgbClr val="CCE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606" name="Google Shape;606;p43"/>
          <p:cNvSpPr/>
          <p:nvPr/>
        </p:nvSpPr>
        <p:spPr>
          <a:xfrm>
            <a:off x="1822961" y="2637087"/>
            <a:ext cx="6954837" cy="731838"/>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607" name="Google Shape;607;p43"/>
          <p:cNvSpPr/>
          <p:nvPr/>
        </p:nvSpPr>
        <p:spPr>
          <a:xfrm>
            <a:off x="289436" y="3368925"/>
            <a:ext cx="1533525" cy="731838"/>
          </a:xfrm>
          <a:prstGeom prst="rect">
            <a:avLst/>
          </a:prstGeom>
          <a:solidFill>
            <a:srgbClr val="CCE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608" name="Google Shape;608;p43"/>
          <p:cNvSpPr/>
          <p:nvPr/>
        </p:nvSpPr>
        <p:spPr>
          <a:xfrm>
            <a:off x="1822961" y="3368925"/>
            <a:ext cx="6954837" cy="731838"/>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609" name="Google Shape;609;p43"/>
          <p:cNvSpPr/>
          <p:nvPr/>
        </p:nvSpPr>
        <p:spPr>
          <a:xfrm>
            <a:off x="289436" y="4100762"/>
            <a:ext cx="1533525" cy="733425"/>
          </a:xfrm>
          <a:prstGeom prst="rect">
            <a:avLst/>
          </a:prstGeom>
          <a:solidFill>
            <a:srgbClr val="CCE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610" name="Google Shape;610;p43"/>
          <p:cNvSpPr/>
          <p:nvPr/>
        </p:nvSpPr>
        <p:spPr>
          <a:xfrm>
            <a:off x="1822961" y="4100762"/>
            <a:ext cx="6954837" cy="733425"/>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611" name="Google Shape;611;p43"/>
          <p:cNvSpPr/>
          <p:nvPr/>
        </p:nvSpPr>
        <p:spPr>
          <a:xfrm>
            <a:off x="289436" y="4834187"/>
            <a:ext cx="1533525" cy="731838"/>
          </a:xfrm>
          <a:prstGeom prst="rect">
            <a:avLst/>
          </a:prstGeom>
          <a:solidFill>
            <a:srgbClr val="CCE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612" name="Google Shape;612;p43"/>
          <p:cNvSpPr/>
          <p:nvPr/>
        </p:nvSpPr>
        <p:spPr>
          <a:xfrm>
            <a:off x="1822961" y="4834187"/>
            <a:ext cx="6954837" cy="731838"/>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613" name="Google Shape;613;p43"/>
          <p:cNvSpPr/>
          <p:nvPr/>
        </p:nvSpPr>
        <p:spPr>
          <a:xfrm>
            <a:off x="289436" y="5566025"/>
            <a:ext cx="1533525" cy="731838"/>
          </a:xfrm>
          <a:prstGeom prst="rect">
            <a:avLst/>
          </a:prstGeom>
          <a:solidFill>
            <a:srgbClr val="CCEC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sp>
        <p:nvSpPr>
          <p:cNvPr id="614" name="Google Shape;614;p43"/>
          <p:cNvSpPr/>
          <p:nvPr/>
        </p:nvSpPr>
        <p:spPr>
          <a:xfrm>
            <a:off x="1822961" y="5566025"/>
            <a:ext cx="6954837" cy="731838"/>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Noto Sans JP"/>
              <a:ea typeface="Noto Sans JP"/>
              <a:cs typeface="Noto Sans JP"/>
              <a:sym typeface="Noto Sans JP"/>
            </a:endParaRPr>
          </a:p>
        </p:txBody>
      </p:sp>
      <p:cxnSp>
        <p:nvCxnSpPr>
          <p:cNvPr id="615" name="Google Shape;615;p43"/>
          <p:cNvCxnSpPr/>
          <p:nvPr/>
        </p:nvCxnSpPr>
        <p:spPr>
          <a:xfrm>
            <a:off x="1822961" y="2144962"/>
            <a:ext cx="0" cy="4159250"/>
          </a:xfrm>
          <a:prstGeom prst="straightConnector1">
            <a:avLst/>
          </a:prstGeom>
          <a:noFill/>
          <a:ln cap="flat" cmpd="sng" w="12700">
            <a:solidFill>
              <a:srgbClr val="005BAD"/>
            </a:solidFill>
            <a:prstDash val="solid"/>
            <a:round/>
            <a:headEnd len="sm" w="sm" type="none"/>
            <a:tailEnd len="sm" w="sm" type="none"/>
          </a:ln>
        </p:spPr>
      </p:cxnSp>
      <p:cxnSp>
        <p:nvCxnSpPr>
          <p:cNvPr id="616" name="Google Shape;616;p43"/>
          <p:cNvCxnSpPr/>
          <p:nvPr/>
        </p:nvCxnSpPr>
        <p:spPr>
          <a:xfrm>
            <a:off x="284673" y="2637087"/>
            <a:ext cx="8499475" cy="0"/>
          </a:xfrm>
          <a:prstGeom prst="straightConnector1">
            <a:avLst/>
          </a:prstGeom>
          <a:noFill/>
          <a:ln cap="flat" cmpd="sng" w="12700">
            <a:solidFill>
              <a:srgbClr val="005BAD"/>
            </a:solidFill>
            <a:prstDash val="solid"/>
            <a:round/>
            <a:headEnd len="sm" w="sm" type="none"/>
            <a:tailEnd len="sm" w="sm" type="none"/>
          </a:ln>
        </p:spPr>
      </p:cxnSp>
      <p:cxnSp>
        <p:nvCxnSpPr>
          <p:cNvPr id="617" name="Google Shape;617;p43"/>
          <p:cNvCxnSpPr/>
          <p:nvPr/>
        </p:nvCxnSpPr>
        <p:spPr>
          <a:xfrm>
            <a:off x="284673" y="3368925"/>
            <a:ext cx="8499475" cy="0"/>
          </a:xfrm>
          <a:prstGeom prst="straightConnector1">
            <a:avLst/>
          </a:prstGeom>
          <a:noFill/>
          <a:ln cap="flat" cmpd="sng" w="9525">
            <a:solidFill>
              <a:srgbClr val="005BAD"/>
            </a:solidFill>
            <a:prstDash val="solid"/>
            <a:round/>
            <a:headEnd len="sm" w="sm" type="none"/>
            <a:tailEnd len="sm" w="sm" type="none"/>
          </a:ln>
        </p:spPr>
      </p:cxnSp>
      <p:cxnSp>
        <p:nvCxnSpPr>
          <p:cNvPr id="618" name="Google Shape;618;p43"/>
          <p:cNvCxnSpPr/>
          <p:nvPr/>
        </p:nvCxnSpPr>
        <p:spPr>
          <a:xfrm>
            <a:off x="284673" y="4100762"/>
            <a:ext cx="8499475" cy="0"/>
          </a:xfrm>
          <a:prstGeom prst="straightConnector1">
            <a:avLst/>
          </a:prstGeom>
          <a:noFill/>
          <a:ln cap="flat" cmpd="sng" w="9525">
            <a:solidFill>
              <a:srgbClr val="005BAD"/>
            </a:solidFill>
            <a:prstDash val="solid"/>
            <a:round/>
            <a:headEnd len="sm" w="sm" type="none"/>
            <a:tailEnd len="sm" w="sm" type="none"/>
          </a:ln>
        </p:spPr>
      </p:cxnSp>
      <p:cxnSp>
        <p:nvCxnSpPr>
          <p:cNvPr id="619" name="Google Shape;619;p43"/>
          <p:cNvCxnSpPr/>
          <p:nvPr/>
        </p:nvCxnSpPr>
        <p:spPr>
          <a:xfrm>
            <a:off x="284673" y="4834187"/>
            <a:ext cx="8499475" cy="0"/>
          </a:xfrm>
          <a:prstGeom prst="straightConnector1">
            <a:avLst/>
          </a:prstGeom>
          <a:noFill/>
          <a:ln cap="flat" cmpd="sng" w="9525">
            <a:solidFill>
              <a:srgbClr val="005BAD"/>
            </a:solidFill>
            <a:prstDash val="solid"/>
            <a:round/>
            <a:headEnd len="sm" w="sm" type="none"/>
            <a:tailEnd len="sm" w="sm" type="none"/>
          </a:ln>
        </p:spPr>
      </p:cxnSp>
      <p:cxnSp>
        <p:nvCxnSpPr>
          <p:cNvPr id="620" name="Google Shape;620;p43"/>
          <p:cNvCxnSpPr/>
          <p:nvPr/>
        </p:nvCxnSpPr>
        <p:spPr>
          <a:xfrm>
            <a:off x="284673" y="5566025"/>
            <a:ext cx="8499475" cy="0"/>
          </a:xfrm>
          <a:prstGeom prst="straightConnector1">
            <a:avLst/>
          </a:prstGeom>
          <a:noFill/>
          <a:ln cap="flat" cmpd="sng" w="9525">
            <a:solidFill>
              <a:srgbClr val="005BAD"/>
            </a:solidFill>
            <a:prstDash val="solid"/>
            <a:round/>
            <a:headEnd len="sm" w="sm" type="none"/>
            <a:tailEnd len="sm" w="sm" type="none"/>
          </a:ln>
        </p:spPr>
      </p:cxnSp>
      <p:cxnSp>
        <p:nvCxnSpPr>
          <p:cNvPr id="621" name="Google Shape;621;p43"/>
          <p:cNvCxnSpPr/>
          <p:nvPr/>
        </p:nvCxnSpPr>
        <p:spPr>
          <a:xfrm>
            <a:off x="289436" y="2144962"/>
            <a:ext cx="0" cy="4159250"/>
          </a:xfrm>
          <a:prstGeom prst="straightConnector1">
            <a:avLst/>
          </a:prstGeom>
          <a:noFill/>
          <a:ln cap="flat" cmpd="sng" w="12700">
            <a:solidFill>
              <a:srgbClr val="005BAD"/>
            </a:solidFill>
            <a:prstDash val="solid"/>
            <a:round/>
            <a:headEnd len="sm" w="sm" type="none"/>
            <a:tailEnd len="sm" w="sm" type="none"/>
          </a:ln>
        </p:spPr>
      </p:cxnSp>
      <p:sp>
        <p:nvSpPr>
          <p:cNvPr id="622" name="Google Shape;622;p43"/>
          <p:cNvSpPr/>
          <p:nvPr/>
        </p:nvSpPr>
        <p:spPr>
          <a:xfrm>
            <a:off x="4823334" y="2254500"/>
            <a:ext cx="266700" cy="30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Noto Sans JP"/>
              <a:buNone/>
            </a:pPr>
            <a:r>
              <a:rPr b="1" i="0" lang="ja" sz="2000" u="none" cap="none" strike="noStrike">
                <a:solidFill>
                  <a:srgbClr val="FFFFFF"/>
                </a:solidFill>
                <a:latin typeface="Noto Sans JP"/>
                <a:ea typeface="Noto Sans JP"/>
                <a:cs typeface="Noto Sans JP"/>
                <a:sym typeface="Noto Sans JP"/>
              </a:rPr>
              <a:t>内</a:t>
            </a:r>
            <a:endParaRPr b="1" i="0" sz="1800" u="none" cap="none" strike="noStrike">
              <a:solidFill>
                <a:schemeClr val="dk1"/>
              </a:solidFill>
              <a:latin typeface="Arial"/>
              <a:ea typeface="Arial"/>
              <a:cs typeface="Arial"/>
              <a:sym typeface="Arial"/>
            </a:endParaRPr>
          </a:p>
        </p:txBody>
      </p:sp>
      <p:sp>
        <p:nvSpPr>
          <p:cNvPr id="623" name="Google Shape;623;p43"/>
          <p:cNvSpPr/>
          <p:nvPr/>
        </p:nvSpPr>
        <p:spPr>
          <a:xfrm>
            <a:off x="5245609" y="2254500"/>
            <a:ext cx="266700" cy="304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2000"/>
              <a:buFont typeface="Noto Sans JP"/>
              <a:buNone/>
            </a:pPr>
            <a:r>
              <a:rPr b="1" i="0" lang="ja" sz="2000" u="none" cap="none" strike="noStrike">
                <a:solidFill>
                  <a:srgbClr val="FFFFFF"/>
                </a:solidFill>
                <a:latin typeface="Noto Sans JP"/>
                <a:ea typeface="Noto Sans JP"/>
                <a:cs typeface="Noto Sans JP"/>
                <a:sym typeface="Noto Sans JP"/>
              </a:rPr>
              <a:t>容</a:t>
            </a:r>
            <a:endParaRPr b="1" i="0" sz="1800" u="none" cap="none" strike="noStrike">
              <a:solidFill>
                <a:schemeClr val="dk1"/>
              </a:solidFill>
              <a:latin typeface="Arial"/>
              <a:ea typeface="Arial"/>
              <a:cs typeface="Arial"/>
              <a:sym typeface="Arial"/>
            </a:endParaRPr>
          </a:p>
        </p:txBody>
      </p:sp>
      <p:sp>
        <p:nvSpPr>
          <p:cNvPr id="624" name="Google Shape;624;p43"/>
          <p:cNvSpPr/>
          <p:nvPr/>
        </p:nvSpPr>
        <p:spPr>
          <a:xfrm>
            <a:off x="459298" y="2295775"/>
            <a:ext cx="1231200" cy="246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1600"/>
              <a:buFont typeface="Noto Sans JP"/>
              <a:buNone/>
            </a:pPr>
            <a:r>
              <a:rPr b="1" i="0" lang="ja" sz="1600" u="none" cap="none" strike="noStrike">
                <a:solidFill>
                  <a:srgbClr val="FFFFFF"/>
                </a:solidFill>
                <a:latin typeface="Noto Sans JP"/>
                <a:ea typeface="Noto Sans JP"/>
                <a:cs typeface="Noto Sans JP"/>
                <a:sym typeface="Noto Sans JP"/>
              </a:rPr>
              <a:t>公平の考え方</a:t>
            </a:r>
            <a:endParaRPr b="1" i="0" sz="1800" u="none" cap="none" strike="noStrike">
              <a:solidFill>
                <a:schemeClr val="dk1"/>
              </a:solidFill>
              <a:latin typeface="Arial"/>
              <a:ea typeface="Arial"/>
              <a:cs typeface="Arial"/>
              <a:sym typeface="Arial"/>
            </a:endParaRPr>
          </a:p>
        </p:txBody>
      </p:sp>
      <p:cxnSp>
        <p:nvCxnSpPr>
          <p:cNvPr id="625" name="Google Shape;625;p43"/>
          <p:cNvCxnSpPr/>
          <p:nvPr/>
        </p:nvCxnSpPr>
        <p:spPr>
          <a:xfrm>
            <a:off x="8777798" y="2146550"/>
            <a:ext cx="0" cy="4157663"/>
          </a:xfrm>
          <a:prstGeom prst="straightConnector1">
            <a:avLst/>
          </a:prstGeom>
          <a:noFill/>
          <a:ln cap="flat" cmpd="sng" w="12700">
            <a:solidFill>
              <a:srgbClr val="005BAD"/>
            </a:solidFill>
            <a:prstDash val="solid"/>
            <a:round/>
            <a:headEnd len="sm" w="sm" type="none"/>
            <a:tailEnd len="sm" w="sm" type="none"/>
          </a:ln>
        </p:spPr>
      </p:cxnSp>
      <p:cxnSp>
        <p:nvCxnSpPr>
          <p:cNvPr id="626" name="Google Shape;626;p43"/>
          <p:cNvCxnSpPr/>
          <p:nvPr/>
        </p:nvCxnSpPr>
        <p:spPr>
          <a:xfrm>
            <a:off x="284673" y="2151312"/>
            <a:ext cx="8499475" cy="0"/>
          </a:xfrm>
          <a:prstGeom prst="straightConnector1">
            <a:avLst/>
          </a:prstGeom>
          <a:noFill/>
          <a:ln cap="flat" cmpd="sng" w="12700">
            <a:solidFill>
              <a:srgbClr val="005BAD"/>
            </a:solidFill>
            <a:prstDash val="solid"/>
            <a:round/>
            <a:headEnd len="sm" w="sm" type="none"/>
            <a:tailEnd len="sm" w="sm" type="none"/>
          </a:ln>
        </p:spPr>
      </p:cxnSp>
      <p:cxnSp>
        <p:nvCxnSpPr>
          <p:cNvPr id="627" name="Google Shape;627;p43"/>
          <p:cNvCxnSpPr/>
          <p:nvPr/>
        </p:nvCxnSpPr>
        <p:spPr>
          <a:xfrm>
            <a:off x="284673" y="6297862"/>
            <a:ext cx="8499475" cy="0"/>
          </a:xfrm>
          <a:prstGeom prst="straightConnector1">
            <a:avLst/>
          </a:prstGeom>
          <a:noFill/>
          <a:ln cap="flat" cmpd="sng" w="12700">
            <a:solidFill>
              <a:srgbClr val="005BAD"/>
            </a:solidFill>
            <a:prstDash val="solid"/>
            <a:round/>
            <a:headEnd len="sm" w="sm" type="none"/>
            <a:tailEnd len="sm" w="sm" type="none"/>
          </a:ln>
        </p:spPr>
      </p:cxnSp>
      <p:sp>
        <p:nvSpPr>
          <p:cNvPr id="628" name="Google Shape;628;p43"/>
          <p:cNvSpPr/>
          <p:nvPr/>
        </p:nvSpPr>
        <p:spPr>
          <a:xfrm>
            <a:off x="2001177" y="2887912"/>
            <a:ext cx="2885405" cy="23083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Noto Sans JP"/>
              <a:buNone/>
            </a:pPr>
            <a:r>
              <a:rPr b="1" i="0" lang="ja" sz="1500" u="none" cap="none" strike="noStrike">
                <a:solidFill>
                  <a:srgbClr val="000000"/>
                </a:solidFill>
                <a:latin typeface="Noto Sans JP"/>
                <a:ea typeface="Noto Sans JP"/>
                <a:cs typeface="Noto Sans JP"/>
                <a:sym typeface="Noto Sans JP"/>
              </a:rPr>
              <a:t>各自の能力に応じて負担すること</a:t>
            </a:r>
            <a:endParaRPr b="1" i="0" sz="1500" u="none" cap="none" strike="noStrike">
              <a:solidFill>
                <a:schemeClr val="dk1"/>
              </a:solidFill>
              <a:latin typeface="Arial"/>
              <a:ea typeface="Arial"/>
              <a:cs typeface="Arial"/>
              <a:sym typeface="Arial"/>
            </a:endParaRPr>
          </a:p>
        </p:txBody>
      </p:sp>
      <p:sp>
        <p:nvSpPr>
          <p:cNvPr id="629" name="Google Shape;629;p43"/>
          <p:cNvSpPr/>
          <p:nvPr/>
        </p:nvSpPr>
        <p:spPr>
          <a:xfrm>
            <a:off x="651386" y="2887912"/>
            <a:ext cx="820738" cy="24622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応能負担</a:t>
            </a:r>
            <a:endParaRPr b="1" i="0" sz="1800" u="none" cap="none" strike="noStrike">
              <a:solidFill>
                <a:schemeClr val="dk1"/>
              </a:solidFill>
              <a:latin typeface="Arial"/>
              <a:ea typeface="Arial"/>
              <a:cs typeface="Arial"/>
              <a:sym typeface="Arial"/>
            </a:endParaRPr>
          </a:p>
        </p:txBody>
      </p:sp>
      <p:sp>
        <p:nvSpPr>
          <p:cNvPr id="630" name="Google Shape;630;p43"/>
          <p:cNvSpPr/>
          <p:nvPr/>
        </p:nvSpPr>
        <p:spPr>
          <a:xfrm>
            <a:off x="2001177" y="3619750"/>
            <a:ext cx="4039567" cy="23083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Noto Sans JP"/>
              <a:buNone/>
            </a:pPr>
            <a:r>
              <a:rPr b="1" i="0" lang="ja" sz="1500" u="none" cap="none" strike="noStrike">
                <a:solidFill>
                  <a:srgbClr val="000000"/>
                </a:solidFill>
                <a:latin typeface="Noto Sans JP"/>
                <a:ea typeface="Noto Sans JP"/>
                <a:cs typeface="Noto Sans JP"/>
                <a:sym typeface="Noto Sans JP"/>
              </a:rPr>
              <a:t>自分が受けた利益に応じたものを負担すること</a:t>
            </a:r>
            <a:endParaRPr b="1" i="0" sz="1500" u="none" cap="none" strike="noStrike">
              <a:solidFill>
                <a:schemeClr val="dk1"/>
              </a:solidFill>
              <a:latin typeface="Arial"/>
              <a:ea typeface="Arial"/>
              <a:cs typeface="Arial"/>
              <a:sym typeface="Arial"/>
            </a:endParaRPr>
          </a:p>
        </p:txBody>
      </p:sp>
      <p:sp>
        <p:nvSpPr>
          <p:cNvPr id="631" name="Google Shape;631;p43"/>
          <p:cNvSpPr/>
          <p:nvPr/>
        </p:nvSpPr>
        <p:spPr>
          <a:xfrm>
            <a:off x="651386" y="3619750"/>
            <a:ext cx="820738" cy="24622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応益負担</a:t>
            </a:r>
            <a:endParaRPr b="1" i="0" sz="1800" u="none" cap="none" strike="noStrike">
              <a:solidFill>
                <a:schemeClr val="dk1"/>
              </a:solidFill>
              <a:latin typeface="Arial"/>
              <a:ea typeface="Arial"/>
              <a:cs typeface="Arial"/>
              <a:sym typeface="Arial"/>
            </a:endParaRPr>
          </a:p>
        </p:txBody>
      </p:sp>
      <p:sp>
        <p:nvSpPr>
          <p:cNvPr id="632" name="Google Shape;632;p43"/>
          <p:cNvSpPr/>
          <p:nvPr/>
        </p:nvSpPr>
        <p:spPr>
          <a:xfrm>
            <a:off x="2001177" y="4352380"/>
            <a:ext cx="5963171" cy="23083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Noto Sans JP"/>
              <a:buNone/>
            </a:pPr>
            <a:r>
              <a:rPr b="1" i="0" lang="ja" sz="1500" u="none" cap="none" strike="noStrike">
                <a:solidFill>
                  <a:srgbClr val="000000"/>
                </a:solidFill>
                <a:latin typeface="Noto Sans JP"/>
                <a:ea typeface="Noto Sans JP"/>
                <a:cs typeface="Noto Sans JP"/>
                <a:sym typeface="Noto Sans JP"/>
              </a:rPr>
              <a:t>「負担能力が同じ人には、同じ負担を求めるのが公平」という考え方</a:t>
            </a:r>
            <a:endParaRPr b="1" i="0" sz="1500" u="none" cap="none" strike="noStrike">
              <a:solidFill>
                <a:schemeClr val="dk1"/>
              </a:solidFill>
              <a:latin typeface="Arial"/>
              <a:ea typeface="Arial"/>
              <a:cs typeface="Arial"/>
              <a:sym typeface="Arial"/>
            </a:endParaRPr>
          </a:p>
        </p:txBody>
      </p:sp>
      <p:sp>
        <p:nvSpPr>
          <p:cNvPr id="633" name="Google Shape;633;p43"/>
          <p:cNvSpPr/>
          <p:nvPr/>
        </p:nvSpPr>
        <p:spPr>
          <a:xfrm>
            <a:off x="551373" y="4352380"/>
            <a:ext cx="1025922" cy="24622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水平的公平</a:t>
            </a:r>
            <a:endParaRPr b="1" i="0" sz="1800" u="none" cap="none" strike="noStrike">
              <a:solidFill>
                <a:schemeClr val="dk1"/>
              </a:solidFill>
              <a:latin typeface="Arial"/>
              <a:ea typeface="Arial"/>
              <a:cs typeface="Arial"/>
              <a:sym typeface="Arial"/>
            </a:endParaRPr>
          </a:p>
        </p:txBody>
      </p:sp>
      <p:sp>
        <p:nvSpPr>
          <p:cNvPr id="634" name="Google Shape;634;p43"/>
          <p:cNvSpPr/>
          <p:nvPr/>
        </p:nvSpPr>
        <p:spPr>
          <a:xfrm>
            <a:off x="2001177" y="5085012"/>
            <a:ext cx="6540252" cy="23083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Noto Sans JP"/>
              <a:buNone/>
            </a:pPr>
            <a:r>
              <a:rPr b="1" i="0" lang="ja" sz="1500" u="none" cap="none" strike="noStrike">
                <a:solidFill>
                  <a:srgbClr val="000000"/>
                </a:solidFill>
                <a:latin typeface="Noto Sans JP"/>
                <a:ea typeface="Noto Sans JP"/>
                <a:cs typeface="Noto Sans JP"/>
                <a:sym typeface="Noto Sans JP"/>
              </a:rPr>
              <a:t>「負担能力が高い人には、より大きな負担を求めるのが公平」という考え方</a:t>
            </a:r>
            <a:endParaRPr b="1" i="0" sz="1500" u="none" cap="none" strike="noStrike">
              <a:solidFill>
                <a:schemeClr val="dk1"/>
              </a:solidFill>
              <a:latin typeface="Arial"/>
              <a:ea typeface="Arial"/>
              <a:cs typeface="Arial"/>
              <a:sym typeface="Arial"/>
            </a:endParaRPr>
          </a:p>
        </p:txBody>
      </p:sp>
      <p:sp>
        <p:nvSpPr>
          <p:cNvPr id="635" name="Google Shape;635;p43"/>
          <p:cNvSpPr/>
          <p:nvPr/>
        </p:nvSpPr>
        <p:spPr>
          <a:xfrm>
            <a:off x="551373" y="5085012"/>
            <a:ext cx="1025922" cy="24622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垂直的公平</a:t>
            </a:r>
            <a:endParaRPr b="1" i="0" sz="1800" u="none" cap="none" strike="noStrike">
              <a:solidFill>
                <a:schemeClr val="dk1"/>
              </a:solidFill>
              <a:latin typeface="Arial"/>
              <a:ea typeface="Arial"/>
              <a:cs typeface="Arial"/>
              <a:sym typeface="Arial"/>
            </a:endParaRPr>
          </a:p>
        </p:txBody>
      </p:sp>
      <p:sp>
        <p:nvSpPr>
          <p:cNvPr id="636" name="Google Shape;636;p43"/>
          <p:cNvSpPr/>
          <p:nvPr/>
        </p:nvSpPr>
        <p:spPr>
          <a:xfrm>
            <a:off x="2001177" y="5816850"/>
            <a:ext cx="5963171" cy="23083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500"/>
              <a:buFont typeface="Noto Sans JP"/>
              <a:buNone/>
            </a:pPr>
            <a:r>
              <a:rPr b="1" i="0" lang="ja" sz="1500" u="none" cap="none" strike="noStrike">
                <a:solidFill>
                  <a:srgbClr val="000000"/>
                </a:solidFill>
                <a:latin typeface="Noto Sans JP"/>
                <a:ea typeface="Noto Sans JP"/>
                <a:cs typeface="Noto Sans JP"/>
                <a:sym typeface="Noto Sans JP"/>
              </a:rPr>
              <a:t>「現役世代と将来世代の受益と負担のバランスを保つ」という考え方</a:t>
            </a:r>
            <a:endParaRPr b="1" i="0" sz="1500" u="none" cap="none" strike="noStrike">
              <a:solidFill>
                <a:schemeClr val="dk1"/>
              </a:solidFill>
              <a:latin typeface="Arial"/>
              <a:ea typeface="Arial"/>
              <a:cs typeface="Arial"/>
              <a:sym typeface="Arial"/>
            </a:endParaRPr>
          </a:p>
        </p:txBody>
      </p:sp>
      <p:sp>
        <p:nvSpPr>
          <p:cNvPr id="637" name="Google Shape;637;p43"/>
          <p:cNvSpPr/>
          <p:nvPr/>
        </p:nvSpPr>
        <p:spPr>
          <a:xfrm>
            <a:off x="451361" y="5816850"/>
            <a:ext cx="1231106" cy="24622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世代間の公平</a:t>
            </a:r>
            <a:endParaRPr b="1" i="0" sz="1800" u="none" cap="none" strike="noStrike">
              <a:solidFill>
                <a:schemeClr val="dk1"/>
              </a:solidFill>
              <a:latin typeface="Arial"/>
              <a:ea typeface="Arial"/>
              <a:cs typeface="Arial"/>
              <a:sym typeface="Arial"/>
            </a:endParaRPr>
          </a:p>
        </p:txBody>
      </p:sp>
      <p:grpSp>
        <p:nvGrpSpPr>
          <p:cNvPr id="638" name="Google Shape;638;p43"/>
          <p:cNvGrpSpPr/>
          <p:nvPr/>
        </p:nvGrpSpPr>
        <p:grpSpPr>
          <a:xfrm>
            <a:off x="287921" y="6410880"/>
            <a:ext cx="8532000" cy="374400"/>
            <a:chOff x="322211" y="6410880"/>
            <a:chExt cx="8532000" cy="374400"/>
          </a:xfrm>
        </p:grpSpPr>
        <p:sp>
          <p:nvSpPr>
            <p:cNvPr id="639" name="Google Shape;639;p43"/>
            <p:cNvSpPr/>
            <p:nvPr/>
          </p:nvSpPr>
          <p:spPr>
            <a:xfrm>
              <a:off x="322211" y="6410880"/>
              <a:ext cx="8532000" cy="374400"/>
            </a:xfrm>
            <a:prstGeom prst="rect">
              <a:avLst/>
            </a:prstGeom>
            <a:noFill/>
            <a:ln cap="flat" cmpd="sng" w="222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640" name="Google Shape;640;p43"/>
            <p:cNvSpPr/>
            <p:nvPr/>
          </p:nvSpPr>
          <p:spPr>
            <a:xfrm>
              <a:off x="322212" y="6449705"/>
              <a:ext cx="8497741" cy="296751"/>
            </a:xfrm>
            <a:prstGeom prst="rect">
              <a:avLst/>
            </a:prstGeom>
            <a:solidFill>
              <a:srgbClr val="CCECFF">
                <a:alpha val="29019"/>
              </a:srgbClr>
            </a:solidFill>
            <a:ln cap="flat" cmpd="sng" w="9525">
              <a:solidFill>
                <a:srgbClr val="005BAD"/>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sp>
        <p:nvSpPr>
          <p:cNvPr id="641" name="Google Shape;641;p43"/>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12</a:t>
            </a:r>
            <a:endParaRPr/>
          </a:p>
        </p:txBody>
      </p:sp>
      <p:sp>
        <p:nvSpPr>
          <p:cNvPr id="642" name="Google Shape;642;p43"/>
          <p:cNvSpPr txBox="1"/>
          <p:nvPr/>
        </p:nvSpPr>
        <p:spPr>
          <a:xfrm>
            <a:off x="332797" y="1316298"/>
            <a:ext cx="595547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税金には、みんながより公平だと思える仕組みが必要！</a:t>
            </a:r>
            <a:endParaRPr b="1" i="0" sz="1400" u="none" cap="none" strike="noStrike">
              <a:solidFill>
                <a:srgbClr val="000000"/>
              </a:solidFill>
              <a:latin typeface="Arial"/>
              <a:ea typeface="Arial"/>
              <a:cs typeface="Arial"/>
              <a:sym typeface="Arial"/>
            </a:endParaRPr>
          </a:p>
        </p:txBody>
      </p:sp>
      <p:sp>
        <p:nvSpPr>
          <p:cNvPr id="643" name="Google Shape;643;p43"/>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２</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納税の義務と公平な税金</a:t>
            </a:r>
            <a:endParaRPr b="0" i="0" sz="1400" u="none" cap="none" strike="noStrike">
              <a:solidFill>
                <a:srgbClr val="000000"/>
              </a:solidFill>
              <a:latin typeface="Arial"/>
              <a:ea typeface="Arial"/>
              <a:cs typeface="Arial"/>
              <a:sym typeface="Arial"/>
            </a:endParaRPr>
          </a:p>
        </p:txBody>
      </p:sp>
      <p:sp>
        <p:nvSpPr>
          <p:cNvPr id="644" name="Google Shape;644;p43"/>
          <p:cNvSpPr txBox="1"/>
          <p:nvPr/>
        </p:nvSpPr>
        <p:spPr>
          <a:xfrm>
            <a:off x="842400" y="6485488"/>
            <a:ext cx="7683569"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5BAD"/>
                </a:solidFill>
                <a:latin typeface="Noto Sans JP"/>
                <a:ea typeface="Noto Sans JP"/>
                <a:cs typeface="Noto Sans JP"/>
                <a:sym typeface="Noto Sans JP"/>
              </a:rPr>
              <a:t>調べてみよう ： </a:t>
            </a:r>
            <a:r>
              <a:rPr b="0" i="0" lang="ja" sz="1100" u="sng" cap="none" strike="noStrike">
                <a:solidFill>
                  <a:schemeClr val="hlink"/>
                </a:solidFill>
                <a:latin typeface="Arial"/>
                <a:ea typeface="Arial"/>
                <a:cs typeface="Arial"/>
                <a:sym typeface="Arial"/>
                <a:hlinkClick r:id="rId4"/>
              </a:rPr>
              <a:t>https://www.nichizeiren.or.jp/taxaccount/education/sozei_nichizei/</a:t>
            </a:r>
            <a:r>
              <a:rPr b="0" i="0" lang="ja" sz="1100" u="none" cap="none" strike="noStrike">
                <a:solidFill>
                  <a:schemeClr val="dk1"/>
                </a:solidFill>
                <a:latin typeface="Arial"/>
                <a:ea typeface="Arial"/>
                <a:cs typeface="Arial"/>
                <a:sym typeface="Arial"/>
              </a:rPr>
              <a:t>  </a:t>
            </a:r>
            <a:r>
              <a:rPr b="0" i="0" lang="ja" sz="1000" u="none" cap="none" strike="noStrike">
                <a:solidFill>
                  <a:schemeClr val="dk1"/>
                </a:solidFill>
                <a:latin typeface="Noto Sans JP"/>
                <a:ea typeface="Noto Sans JP"/>
                <a:cs typeface="Noto Sans JP"/>
                <a:sym typeface="Noto Sans JP"/>
              </a:rPr>
              <a:t>（日本税理士会連合会HP）</a:t>
            </a:r>
            <a:endParaRPr b="0" i="0" sz="1100" u="none" cap="none" strike="noStrike">
              <a:solidFill>
                <a:schemeClr val="dk1"/>
              </a:solidFill>
              <a:latin typeface="Noto Sans JP"/>
              <a:ea typeface="Noto Sans JP"/>
              <a:cs typeface="Noto Sans JP"/>
              <a:sym typeface="Noto Sans JP"/>
            </a:endParaRPr>
          </a:p>
        </p:txBody>
      </p:sp>
      <p:grpSp>
        <p:nvGrpSpPr>
          <p:cNvPr id="645" name="Google Shape;645;p43"/>
          <p:cNvGrpSpPr/>
          <p:nvPr/>
        </p:nvGrpSpPr>
        <p:grpSpPr>
          <a:xfrm>
            <a:off x="-29057" y="6108719"/>
            <a:ext cx="832606" cy="749280"/>
            <a:chOff x="-35154" y="5996310"/>
            <a:chExt cx="945432" cy="850815"/>
          </a:xfrm>
        </p:grpSpPr>
        <p:sp>
          <p:nvSpPr>
            <p:cNvPr id="646" name="Google Shape;646;p43"/>
            <p:cNvSpPr/>
            <p:nvPr/>
          </p:nvSpPr>
          <p:spPr>
            <a:xfrm rot="5400000">
              <a:off x="29731" y="6013480"/>
              <a:ext cx="803912" cy="863377"/>
            </a:xfrm>
            <a:custGeom>
              <a:rect b="b" l="l" r="r" t="t"/>
              <a:pathLst>
                <a:path extrusionOk="0" h="863377" w="803912">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47" name="Google Shape;647;p43"/>
            <p:cNvSpPr/>
            <p:nvPr/>
          </p:nvSpPr>
          <p:spPr>
            <a:xfrm rot="5400000">
              <a:off x="29731" y="5966578"/>
              <a:ext cx="850815" cy="910278"/>
            </a:xfrm>
            <a:custGeom>
              <a:rect b="b" l="l" r="r" t="t"/>
              <a:pathLst>
                <a:path extrusionOk="0" h="910278" w="850815">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48" name="Google Shape;648;p43"/>
            <p:cNvSpPr txBox="1"/>
            <p:nvPr/>
          </p:nvSpPr>
          <p:spPr>
            <a:xfrm>
              <a:off x="-35154" y="6181034"/>
              <a:ext cx="825671"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もっと</a:t>
              </a:r>
              <a:endParaRPr b="1" i="0" sz="135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詳しく</a:t>
              </a:r>
              <a:endParaRPr b="1" i="0" sz="1350" u="none" cap="none" strike="noStrike">
                <a:solidFill>
                  <a:srgbClr val="005BAD"/>
                </a:solidFill>
                <a:latin typeface="Noto Sans JP"/>
                <a:ea typeface="Noto Sans JP"/>
                <a:cs typeface="Noto Sans JP"/>
                <a:sym typeface="Noto Sans JP"/>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500"/>
                                        <p:tgtEl>
                                          <p:spTgt spid="6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500"/>
                                        <p:tgtEl>
                                          <p:spTgt spid="602"/>
                                        </p:tgtEl>
                                      </p:cBhvr>
                                    </p:animEffect>
                                  </p:childTnLst>
                                </p:cTn>
                              </p:par>
                              <p:par>
                                <p:cTn fill="hold" nodeType="withEffect" presetClass="entr" presetID="10" presetSubtype="0">
                                  <p:stCondLst>
                                    <p:cond delay="0"/>
                                  </p:stCondLst>
                                  <p:childTnLst>
                                    <p:set>
                                      <p:cBhvr>
                                        <p:cTn dur="1" fill="hold">
                                          <p:stCondLst>
                                            <p:cond delay="0"/>
                                          </p:stCondLst>
                                        </p:cTn>
                                        <p:tgtEl>
                                          <p:spTgt spid="603"/>
                                        </p:tgtEl>
                                        <p:attrNameLst>
                                          <p:attrName>style.visibility</p:attrName>
                                        </p:attrNameLst>
                                      </p:cBhvr>
                                      <p:to>
                                        <p:strVal val="visible"/>
                                      </p:to>
                                    </p:set>
                                    <p:animEffect filter="fade" transition="in">
                                      <p:cBhvr>
                                        <p:cTn dur="500"/>
                                        <p:tgtEl>
                                          <p:spTgt spid="603"/>
                                        </p:tgtEl>
                                      </p:cBhvr>
                                    </p:animEffect>
                                  </p:childTnLst>
                                </p:cTn>
                              </p:par>
                              <p:par>
                                <p:cTn fill="hold" nodeType="with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500"/>
                                        <p:tgtEl>
                                          <p:spTgt spid="604"/>
                                        </p:tgtEl>
                                      </p:cBhvr>
                                    </p:animEffect>
                                  </p:childTnLst>
                                </p:cTn>
                              </p:par>
                              <p:par>
                                <p:cTn fill="hold" nodeType="with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500"/>
                                        <p:tgtEl>
                                          <p:spTgt spid="605"/>
                                        </p:tgtEl>
                                      </p:cBhvr>
                                    </p:animEffect>
                                  </p:childTnLst>
                                </p:cTn>
                              </p:par>
                              <p:par>
                                <p:cTn fill="hold" nodeType="with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500"/>
                                        <p:tgtEl>
                                          <p:spTgt spid="606"/>
                                        </p:tgtEl>
                                      </p:cBhvr>
                                    </p:animEffect>
                                  </p:childTnLst>
                                </p:cTn>
                              </p:par>
                              <p:par>
                                <p:cTn fill="hold" nodeType="with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500"/>
                                        <p:tgtEl>
                                          <p:spTgt spid="607"/>
                                        </p:tgtEl>
                                      </p:cBhvr>
                                    </p:animEffect>
                                  </p:childTnLst>
                                </p:cTn>
                              </p:par>
                              <p:par>
                                <p:cTn fill="hold" nodeType="with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500"/>
                                        <p:tgtEl>
                                          <p:spTgt spid="608"/>
                                        </p:tgtEl>
                                      </p:cBhvr>
                                    </p:animEffect>
                                  </p:childTnLst>
                                </p:cTn>
                              </p:par>
                              <p:par>
                                <p:cTn fill="hold" nodeType="with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500"/>
                                        <p:tgtEl>
                                          <p:spTgt spid="609"/>
                                        </p:tgtEl>
                                      </p:cBhvr>
                                    </p:animEffect>
                                  </p:childTnLst>
                                </p:cTn>
                              </p:par>
                              <p:par>
                                <p:cTn fill="hold" nodeType="with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500"/>
                                        <p:tgtEl>
                                          <p:spTgt spid="610"/>
                                        </p:tgtEl>
                                      </p:cBhvr>
                                    </p:animEffect>
                                  </p:childTnLst>
                                </p:cTn>
                              </p:par>
                              <p:par>
                                <p:cTn fill="hold" nodeType="with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500"/>
                                        <p:tgtEl>
                                          <p:spTgt spid="611"/>
                                        </p:tgtEl>
                                      </p:cBhvr>
                                    </p:animEffect>
                                  </p:childTnLst>
                                </p:cTn>
                              </p:par>
                              <p:par>
                                <p:cTn fill="hold" nodeType="withEffect" presetClass="entr" presetID="10" presetSubtype="0">
                                  <p:stCondLst>
                                    <p:cond delay="0"/>
                                  </p:stCondLst>
                                  <p:childTnLst>
                                    <p:set>
                                      <p:cBhvr>
                                        <p:cTn dur="1" fill="hold">
                                          <p:stCondLst>
                                            <p:cond delay="0"/>
                                          </p:stCondLst>
                                        </p:cTn>
                                        <p:tgtEl>
                                          <p:spTgt spid="612"/>
                                        </p:tgtEl>
                                        <p:attrNameLst>
                                          <p:attrName>style.visibility</p:attrName>
                                        </p:attrNameLst>
                                      </p:cBhvr>
                                      <p:to>
                                        <p:strVal val="visible"/>
                                      </p:to>
                                    </p:set>
                                    <p:animEffect filter="fade" transition="in">
                                      <p:cBhvr>
                                        <p:cTn dur="500"/>
                                        <p:tgtEl>
                                          <p:spTgt spid="612"/>
                                        </p:tgtEl>
                                      </p:cBhvr>
                                    </p:animEffect>
                                  </p:childTnLst>
                                </p:cTn>
                              </p:par>
                              <p:par>
                                <p:cTn fill="hold" nodeType="withEffect" presetClass="entr" presetID="10" presetSubtype="0">
                                  <p:stCondLst>
                                    <p:cond delay="0"/>
                                  </p:stCondLst>
                                  <p:childTnLst>
                                    <p:set>
                                      <p:cBhvr>
                                        <p:cTn dur="1" fill="hold">
                                          <p:stCondLst>
                                            <p:cond delay="0"/>
                                          </p:stCondLst>
                                        </p:cTn>
                                        <p:tgtEl>
                                          <p:spTgt spid="613"/>
                                        </p:tgtEl>
                                        <p:attrNameLst>
                                          <p:attrName>style.visibility</p:attrName>
                                        </p:attrNameLst>
                                      </p:cBhvr>
                                      <p:to>
                                        <p:strVal val="visible"/>
                                      </p:to>
                                    </p:set>
                                    <p:animEffect filter="fade" transition="in">
                                      <p:cBhvr>
                                        <p:cTn dur="500"/>
                                        <p:tgtEl>
                                          <p:spTgt spid="613"/>
                                        </p:tgtEl>
                                      </p:cBhvr>
                                    </p:animEffect>
                                  </p:childTnLst>
                                </p:cTn>
                              </p:par>
                              <p:par>
                                <p:cTn fill="hold" nodeType="with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500"/>
                                        <p:tgtEl>
                                          <p:spTgt spid="614"/>
                                        </p:tgtEl>
                                      </p:cBhvr>
                                    </p:animEffect>
                                  </p:childTnLst>
                                </p:cTn>
                              </p:par>
                              <p:par>
                                <p:cTn fill="hold" nodeType="withEffect" presetClass="entr" presetID="10" presetSubtype="0">
                                  <p:stCondLst>
                                    <p:cond delay="0"/>
                                  </p:stCondLst>
                                  <p:childTnLst>
                                    <p:set>
                                      <p:cBhvr>
                                        <p:cTn dur="1" fill="hold">
                                          <p:stCondLst>
                                            <p:cond delay="0"/>
                                          </p:stCondLst>
                                        </p:cTn>
                                        <p:tgtEl>
                                          <p:spTgt spid="615"/>
                                        </p:tgtEl>
                                        <p:attrNameLst>
                                          <p:attrName>style.visibility</p:attrName>
                                        </p:attrNameLst>
                                      </p:cBhvr>
                                      <p:to>
                                        <p:strVal val="visible"/>
                                      </p:to>
                                    </p:set>
                                    <p:animEffect filter="fade" transition="in">
                                      <p:cBhvr>
                                        <p:cTn dur="500"/>
                                        <p:tgtEl>
                                          <p:spTgt spid="615"/>
                                        </p:tgtEl>
                                      </p:cBhvr>
                                    </p:animEffect>
                                  </p:childTnLst>
                                </p:cTn>
                              </p:par>
                              <p:par>
                                <p:cTn fill="hold" nodeType="withEffect" presetClass="entr" presetID="10" presetSubtype="0">
                                  <p:stCondLst>
                                    <p:cond delay="0"/>
                                  </p:stCondLst>
                                  <p:childTnLst>
                                    <p:set>
                                      <p:cBhvr>
                                        <p:cTn dur="1" fill="hold">
                                          <p:stCondLst>
                                            <p:cond delay="0"/>
                                          </p:stCondLst>
                                        </p:cTn>
                                        <p:tgtEl>
                                          <p:spTgt spid="616"/>
                                        </p:tgtEl>
                                        <p:attrNameLst>
                                          <p:attrName>style.visibility</p:attrName>
                                        </p:attrNameLst>
                                      </p:cBhvr>
                                      <p:to>
                                        <p:strVal val="visible"/>
                                      </p:to>
                                    </p:set>
                                    <p:animEffect filter="fade" transition="in">
                                      <p:cBhvr>
                                        <p:cTn dur="500"/>
                                        <p:tgtEl>
                                          <p:spTgt spid="616"/>
                                        </p:tgtEl>
                                      </p:cBhvr>
                                    </p:animEffect>
                                  </p:childTnLst>
                                </p:cTn>
                              </p:par>
                              <p:par>
                                <p:cTn fill="hold" nodeType="withEffect" presetClass="entr" presetID="10" presetSubtype="0">
                                  <p:stCondLst>
                                    <p:cond delay="0"/>
                                  </p:stCondLst>
                                  <p:childTnLst>
                                    <p:set>
                                      <p:cBhvr>
                                        <p:cTn dur="1" fill="hold">
                                          <p:stCondLst>
                                            <p:cond delay="0"/>
                                          </p:stCondLst>
                                        </p:cTn>
                                        <p:tgtEl>
                                          <p:spTgt spid="617"/>
                                        </p:tgtEl>
                                        <p:attrNameLst>
                                          <p:attrName>style.visibility</p:attrName>
                                        </p:attrNameLst>
                                      </p:cBhvr>
                                      <p:to>
                                        <p:strVal val="visible"/>
                                      </p:to>
                                    </p:set>
                                    <p:animEffect filter="fade" transition="in">
                                      <p:cBhvr>
                                        <p:cTn dur="500"/>
                                        <p:tgtEl>
                                          <p:spTgt spid="617"/>
                                        </p:tgtEl>
                                      </p:cBhvr>
                                    </p:animEffect>
                                  </p:childTnLst>
                                </p:cTn>
                              </p:par>
                              <p:par>
                                <p:cTn fill="hold" nodeType="with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500"/>
                                        <p:tgtEl>
                                          <p:spTgt spid="618"/>
                                        </p:tgtEl>
                                      </p:cBhvr>
                                    </p:animEffect>
                                  </p:childTnLst>
                                </p:cTn>
                              </p:par>
                              <p:par>
                                <p:cTn fill="hold" nodeType="withEffect" presetClass="entr" presetID="10" presetSubtype="0">
                                  <p:stCondLst>
                                    <p:cond delay="0"/>
                                  </p:stCondLst>
                                  <p:childTnLst>
                                    <p:set>
                                      <p:cBhvr>
                                        <p:cTn dur="1" fill="hold">
                                          <p:stCondLst>
                                            <p:cond delay="0"/>
                                          </p:stCondLst>
                                        </p:cTn>
                                        <p:tgtEl>
                                          <p:spTgt spid="619"/>
                                        </p:tgtEl>
                                        <p:attrNameLst>
                                          <p:attrName>style.visibility</p:attrName>
                                        </p:attrNameLst>
                                      </p:cBhvr>
                                      <p:to>
                                        <p:strVal val="visible"/>
                                      </p:to>
                                    </p:set>
                                    <p:animEffect filter="fade" transition="in">
                                      <p:cBhvr>
                                        <p:cTn dur="500"/>
                                        <p:tgtEl>
                                          <p:spTgt spid="619"/>
                                        </p:tgtEl>
                                      </p:cBhvr>
                                    </p:animEffect>
                                  </p:childTnLst>
                                </p:cTn>
                              </p:par>
                              <p:par>
                                <p:cTn fill="hold" nodeType="withEffect" presetClass="entr" presetID="10" presetSubtype="0">
                                  <p:stCondLst>
                                    <p:cond delay="0"/>
                                  </p:stCondLst>
                                  <p:childTnLst>
                                    <p:set>
                                      <p:cBhvr>
                                        <p:cTn dur="1" fill="hold">
                                          <p:stCondLst>
                                            <p:cond delay="0"/>
                                          </p:stCondLst>
                                        </p:cTn>
                                        <p:tgtEl>
                                          <p:spTgt spid="620"/>
                                        </p:tgtEl>
                                        <p:attrNameLst>
                                          <p:attrName>style.visibility</p:attrName>
                                        </p:attrNameLst>
                                      </p:cBhvr>
                                      <p:to>
                                        <p:strVal val="visible"/>
                                      </p:to>
                                    </p:set>
                                    <p:animEffect filter="fade" transition="in">
                                      <p:cBhvr>
                                        <p:cTn dur="500"/>
                                        <p:tgtEl>
                                          <p:spTgt spid="620"/>
                                        </p:tgtEl>
                                      </p:cBhvr>
                                    </p:animEffect>
                                  </p:childTnLst>
                                </p:cTn>
                              </p:par>
                              <p:par>
                                <p:cTn fill="hold" nodeType="withEffect" presetClass="entr" presetID="10" presetSubtype="0">
                                  <p:stCondLst>
                                    <p:cond delay="0"/>
                                  </p:stCondLst>
                                  <p:childTnLst>
                                    <p:set>
                                      <p:cBhvr>
                                        <p:cTn dur="1" fill="hold">
                                          <p:stCondLst>
                                            <p:cond delay="0"/>
                                          </p:stCondLst>
                                        </p:cTn>
                                        <p:tgtEl>
                                          <p:spTgt spid="621"/>
                                        </p:tgtEl>
                                        <p:attrNameLst>
                                          <p:attrName>style.visibility</p:attrName>
                                        </p:attrNameLst>
                                      </p:cBhvr>
                                      <p:to>
                                        <p:strVal val="visible"/>
                                      </p:to>
                                    </p:set>
                                    <p:animEffect filter="fade" transition="in">
                                      <p:cBhvr>
                                        <p:cTn dur="500"/>
                                        <p:tgtEl>
                                          <p:spTgt spid="621"/>
                                        </p:tgtEl>
                                      </p:cBhvr>
                                    </p:animEffect>
                                  </p:childTnLst>
                                </p:cTn>
                              </p:par>
                              <p:par>
                                <p:cTn fill="hold" nodeType="withEffect" presetClass="entr" presetID="10" presetSubtype="0">
                                  <p:stCondLst>
                                    <p:cond delay="0"/>
                                  </p:stCondLst>
                                  <p:childTnLst>
                                    <p:set>
                                      <p:cBhvr>
                                        <p:cTn dur="1" fill="hold">
                                          <p:stCondLst>
                                            <p:cond delay="0"/>
                                          </p:stCondLst>
                                        </p:cTn>
                                        <p:tgtEl>
                                          <p:spTgt spid="625"/>
                                        </p:tgtEl>
                                        <p:attrNameLst>
                                          <p:attrName>style.visibility</p:attrName>
                                        </p:attrNameLst>
                                      </p:cBhvr>
                                      <p:to>
                                        <p:strVal val="visible"/>
                                      </p:to>
                                    </p:set>
                                    <p:animEffect filter="fade" transition="in">
                                      <p:cBhvr>
                                        <p:cTn dur="500"/>
                                        <p:tgtEl>
                                          <p:spTgt spid="625"/>
                                        </p:tgtEl>
                                      </p:cBhvr>
                                    </p:animEffect>
                                  </p:childTnLst>
                                </p:cTn>
                              </p:par>
                              <p:par>
                                <p:cTn fill="hold" nodeType="with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500"/>
                                        <p:tgtEl>
                                          <p:spTgt spid="626"/>
                                        </p:tgtEl>
                                      </p:cBhvr>
                                    </p:animEffect>
                                  </p:childTnLst>
                                </p:cTn>
                              </p:par>
                              <p:par>
                                <p:cTn fill="hold" nodeType="withEffect" presetClass="entr" presetID="10" presetSubtype="0">
                                  <p:stCondLst>
                                    <p:cond delay="0"/>
                                  </p:stCondLst>
                                  <p:childTnLst>
                                    <p:set>
                                      <p:cBhvr>
                                        <p:cTn dur="1" fill="hold">
                                          <p:stCondLst>
                                            <p:cond delay="0"/>
                                          </p:stCondLst>
                                        </p:cTn>
                                        <p:tgtEl>
                                          <p:spTgt spid="627"/>
                                        </p:tgtEl>
                                        <p:attrNameLst>
                                          <p:attrName>style.visibility</p:attrName>
                                        </p:attrNameLst>
                                      </p:cBhvr>
                                      <p:to>
                                        <p:strVal val="visible"/>
                                      </p:to>
                                    </p:set>
                                    <p:animEffect filter="fade" transition="in">
                                      <p:cBhvr>
                                        <p:cTn dur="500"/>
                                        <p:tgtEl>
                                          <p:spTgt spid="627"/>
                                        </p:tgtEl>
                                      </p:cBhvr>
                                    </p:animEffect>
                                  </p:childTnLst>
                                </p:cTn>
                              </p:par>
                              <p:par>
                                <p:cTn fill="hold" nodeType="with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500"/>
                                        <p:tgtEl>
                                          <p:spTgt spid="622"/>
                                        </p:tgtEl>
                                      </p:cBhvr>
                                    </p:animEffect>
                                  </p:childTnLst>
                                </p:cTn>
                              </p:par>
                              <p:par>
                                <p:cTn fill="hold" nodeType="with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500"/>
                                        <p:tgtEl>
                                          <p:spTgt spid="623"/>
                                        </p:tgtEl>
                                      </p:cBhvr>
                                    </p:animEffect>
                                  </p:childTnLst>
                                </p:cTn>
                              </p:par>
                              <p:par>
                                <p:cTn fill="hold" nodeType="withEffect" presetClass="entr" presetID="10" presetSubtype="0">
                                  <p:stCondLst>
                                    <p:cond delay="0"/>
                                  </p:stCondLst>
                                  <p:childTnLst>
                                    <p:set>
                                      <p:cBhvr>
                                        <p:cTn dur="1" fill="hold">
                                          <p:stCondLst>
                                            <p:cond delay="0"/>
                                          </p:stCondLst>
                                        </p:cTn>
                                        <p:tgtEl>
                                          <p:spTgt spid="624"/>
                                        </p:tgtEl>
                                        <p:attrNameLst>
                                          <p:attrName>style.visibility</p:attrName>
                                        </p:attrNameLst>
                                      </p:cBhvr>
                                      <p:to>
                                        <p:strVal val="visible"/>
                                      </p:to>
                                    </p:set>
                                    <p:animEffect filter="fade" transition="in">
                                      <p:cBhvr>
                                        <p:cTn dur="500"/>
                                        <p:tgtEl>
                                          <p:spTgt spid="62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600"/>
                                        <p:tgtEl>
                                          <p:spTgt spid="6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9">
                                            <p:txEl>
                                              <p:pRg end="0" st="0"/>
                                            </p:txEl>
                                          </p:spTgt>
                                        </p:tgtEl>
                                        <p:attrNameLst>
                                          <p:attrName>style.visibility</p:attrName>
                                        </p:attrNameLst>
                                      </p:cBhvr>
                                      <p:to>
                                        <p:strVal val="visible"/>
                                      </p:to>
                                    </p:set>
                                    <p:animEffect filter="fade" transition="in">
                                      <p:cBhvr>
                                        <p:cTn dur="500"/>
                                        <p:tgtEl>
                                          <p:spTgt spid="629">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28">
                                            <p:txEl>
                                              <p:pRg end="0" st="0"/>
                                            </p:txEl>
                                          </p:spTgt>
                                        </p:tgtEl>
                                        <p:attrNameLst>
                                          <p:attrName>style.visibility</p:attrName>
                                        </p:attrNameLst>
                                      </p:cBhvr>
                                      <p:to>
                                        <p:strVal val="visible"/>
                                      </p:to>
                                    </p:set>
                                    <p:animEffect filter="fade" transition="in">
                                      <p:cBhvr>
                                        <p:cTn dur="600"/>
                                        <p:tgtEl>
                                          <p:spTgt spid="6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500"/>
                                        <p:tgtEl>
                                          <p:spTgt spid="63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30"/>
                                        </p:tgtEl>
                                        <p:attrNameLst>
                                          <p:attrName>style.visibility</p:attrName>
                                        </p:attrNameLst>
                                      </p:cBhvr>
                                      <p:to>
                                        <p:strVal val="visible"/>
                                      </p:to>
                                    </p:set>
                                    <p:animEffect filter="fade" transition="in">
                                      <p:cBhvr>
                                        <p:cTn dur="600"/>
                                        <p:tgtEl>
                                          <p:spTgt spid="6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500"/>
                                        <p:tgtEl>
                                          <p:spTgt spid="63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600"/>
                                        <p:tgtEl>
                                          <p:spTgt spid="6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500"/>
                                        <p:tgtEl>
                                          <p:spTgt spid="63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600"/>
                                        <p:tgtEl>
                                          <p:spTgt spid="6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gtEl>
                                        <p:attrNameLst>
                                          <p:attrName>style.visibility</p:attrName>
                                        </p:attrNameLst>
                                      </p:cBhvr>
                                      <p:to>
                                        <p:strVal val="visible"/>
                                      </p:to>
                                    </p:set>
                                    <p:animEffect filter="fade" transition="in">
                                      <p:cBhvr>
                                        <p:cTn dur="500"/>
                                        <p:tgtEl>
                                          <p:spTgt spid="63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600"/>
                                        <p:tgtEl>
                                          <p:spTgt spid="6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grpSp>
        <p:nvGrpSpPr>
          <p:cNvPr id="654" name="Google Shape;654;p44"/>
          <p:cNvGrpSpPr/>
          <p:nvPr/>
        </p:nvGrpSpPr>
        <p:grpSpPr>
          <a:xfrm>
            <a:off x="287921" y="6410880"/>
            <a:ext cx="8532000" cy="374400"/>
            <a:chOff x="322211" y="6410880"/>
            <a:chExt cx="8532000" cy="374400"/>
          </a:xfrm>
        </p:grpSpPr>
        <p:sp>
          <p:nvSpPr>
            <p:cNvPr id="655" name="Google Shape;655;p44"/>
            <p:cNvSpPr/>
            <p:nvPr/>
          </p:nvSpPr>
          <p:spPr>
            <a:xfrm>
              <a:off x="322211" y="6410880"/>
              <a:ext cx="8532000" cy="374400"/>
            </a:xfrm>
            <a:prstGeom prst="rect">
              <a:avLst/>
            </a:prstGeom>
            <a:noFill/>
            <a:ln cap="flat" cmpd="sng" w="222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656" name="Google Shape;656;p44"/>
            <p:cNvSpPr/>
            <p:nvPr/>
          </p:nvSpPr>
          <p:spPr>
            <a:xfrm>
              <a:off x="322212" y="6449705"/>
              <a:ext cx="8497741" cy="296751"/>
            </a:xfrm>
            <a:prstGeom prst="rect">
              <a:avLst/>
            </a:prstGeom>
            <a:solidFill>
              <a:srgbClr val="CCECFF">
                <a:alpha val="29019"/>
              </a:srgbClr>
            </a:solidFill>
            <a:ln cap="flat" cmpd="sng" w="9525">
              <a:solidFill>
                <a:srgbClr val="005BAD"/>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sp>
        <p:nvSpPr>
          <p:cNvPr id="657" name="Google Shape;657;p44"/>
          <p:cNvSpPr txBox="1"/>
          <p:nvPr/>
        </p:nvSpPr>
        <p:spPr>
          <a:xfrm>
            <a:off x="85975" y="914900"/>
            <a:ext cx="90852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30000"/>
              </a:lnSpc>
              <a:spcBef>
                <a:spcPts val="0"/>
              </a:spcBef>
              <a:spcAft>
                <a:spcPts val="0"/>
              </a:spcAft>
              <a:buClr>
                <a:srgbClr val="000000"/>
              </a:buClr>
              <a:buSzPts val="1400"/>
              <a:buFont typeface="Arial"/>
              <a:buNone/>
            </a:pPr>
            <a:r>
              <a:rPr b="1" i="0" lang="ja" sz="1400" u="none" cap="none" strike="noStrike">
                <a:solidFill>
                  <a:srgbClr val="000000"/>
                </a:solidFill>
                <a:latin typeface="Noto Sans JP"/>
                <a:ea typeface="Noto Sans JP"/>
                <a:cs typeface="Noto Sans JP"/>
                <a:sym typeface="Noto Sans JP"/>
              </a:rPr>
              <a:t>国の税金に関する法律</a:t>
            </a:r>
            <a:r>
              <a:rPr b="1" i="0" lang="ja" sz="1100" u="none" cap="none" strike="noStrike">
                <a:solidFill>
                  <a:srgbClr val="000000"/>
                </a:solidFill>
                <a:latin typeface="Noto Sans JP"/>
                <a:ea typeface="Noto Sans JP"/>
                <a:cs typeface="Noto Sans JP"/>
                <a:sym typeface="Noto Sans JP"/>
              </a:rPr>
              <a:t>（税負担の方法）</a:t>
            </a:r>
            <a:r>
              <a:rPr b="1" i="0" lang="ja" sz="1400" u="none" cap="none" strike="noStrike">
                <a:solidFill>
                  <a:srgbClr val="000000"/>
                </a:solidFill>
                <a:latin typeface="Noto Sans JP"/>
                <a:ea typeface="Noto Sans JP"/>
                <a:cs typeface="Noto Sans JP"/>
                <a:sym typeface="Noto Sans JP"/>
              </a:rPr>
              <a:t>と税金の使い道</a:t>
            </a:r>
            <a:r>
              <a:rPr b="1" i="0" lang="ja" sz="1100" u="none" cap="none" strike="noStrike">
                <a:solidFill>
                  <a:srgbClr val="000000"/>
                </a:solidFill>
                <a:latin typeface="Noto Sans JP"/>
                <a:ea typeface="Noto Sans JP"/>
                <a:cs typeface="Noto Sans JP"/>
                <a:sym typeface="Noto Sans JP"/>
              </a:rPr>
              <a:t>（予算）</a:t>
            </a:r>
            <a:r>
              <a:rPr b="1" i="0" lang="ja" sz="1400" u="none" cap="none" strike="noStrike">
                <a:solidFill>
                  <a:srgbClr val="000000"/>
                </a:solidFill>
                <a:latin typeface="Noto Sans JP"/>
                <a:ea typeface="Noto Sans JP"/>
                <a:cs typeface="Noto Sans JP"/>
                <a:sym typeface="Noto Sans JP"/>
              </a:rPr>
              <a:t>は、国民の代表者である国会議員が決めています。</a:t>
            </a:r>
            <a:endParaRPr b="0" i="0" sz="1400" u="none" cap="none" strike="noStrike">
              <a:solidFill>
                <a:srgbClr val="000000"/>
              </a:solidFill>
              <a:latin typeface="Arial"/>
              <a:ea typeface="Arial"/>
              <a:cs typeface="Arial"/>
              <a:sym typeface="Arial"/>
            </a:endParaRPr>
          </a:p>
        </p:txBody>
      </p:sp>
      <p:sp>
        <p:nvSpPr>
          <p:cNvPr id="658" name="Google Shape;658;p44"/>
          <p:cNvSpPr txBox="1"/>
          <p:nvPr/>
        </p:nvSpPr>
        <p:spPr>
          <a:xfrm>
            <a:off x="843890" y="6485283"/>
            <a:ext cx="6711455"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5BAD"/>
                </a:solidFill>
                <a:latin typeface="Noto Sans JP"/>
                <a:ea typeface="Noto Sans JP"/>
                <a:cs typeface="Noto Sans JP"/>
                <a:sym typeface="Noto Sans JP"/>
              </a:rPr>
              <a:t>調べてみよう ： 税の決定者：　</a:t>
            </a:r>
            <a:r>
              <a:rPr b="0" i="0" lang="ja" sz="1100" u="sng" cap="none" strike="noStrike">
                <a:solidFill>
                  <a:schemeClr val="hlink"/>
                </a:solidFill>
                <a:latin typeface="Arial"/>
                <a:ea typeface="Arial"/>
                <a:cs typeface="Arial"/>
                <a:sym typeface="Arial"/>
                <a:hlinkClick r:id="rId3"/>
              </a:rPr>
              <a:t>https://www.nta.go.jp/taxes/kids/oyo/page08.htm</a:t>
            </a:r>
            <a:endParaRPr b="0" i="0" sz="1100" u="none" cap="none" strike="noStrike">
              <a:solidFill>
                <a:schemeClr val="dk1"/>
              </a:solidFill>
              <a:latin typeface="Noto Sans JP"/>
              <a:ea typeface="Noto Sans JP"/>
              <a:cs typeface="Noto Sans JP"/>
              <a:sym typeface="Noto Sans JP"/>
            </a:endParaRPr>
          </a:p>
        </p:txBody>
      </p:sp>
      <p:sp>
        <p:nvSpPr>
          <p:cNvPr id="659" name="Google Shape;659;p44"/>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13</a:t>
            </a:r>
            <a:endParaRPr/>
          </a:p>
        </p:txBody>
      </p:sp>
      <p:grpSp>
        <p:nvGrpSpPr>
          <p:cNvPr id="660" name="Google Shape;660;p44"/>
          <p:cNvGrpSpPr/>
          <p:nvPr/>
        </p:nvGrpSpPr>
        <p:grpSpPr>
          <a:xfrm>
            <a:off x="6136099" y="1358233"/>
            <a:ext cx="2699421" cy="4250369"/>
            <a:chOff x="6265192" y="1052509"/>
            <a:chExt cx="2699421" cy="4250369"/>
          </a:xfrm>
        </p:grpSpPr>
        <p:sp>
          <p:nvSpPr>
            <p:cNvPr id="661" name="Google Shape;661;p44"/>
            <p:cNvSpPr/>
            <p:nvPr/>
          </p:nvSpPr>
          <p:spPr>
            <a:xfrm>
              <a:off x="6265192" y="1052509"/>
              <a:ext cx="2697447" cy="4250369"/>
            </a:xfrm>
            <a:prstGeom prst="rect">
              <a:avLst/>
            </a:prstGeom>
            <a:solidFill>
              <a:srgbClr val="D3F1F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662" name="Google Shape;662;p44"/>
            <p:cNvSpPr/>
            <p:nvPr/>
          </p:nvSpPr>
          <p:spPr>
            <a:xfrm>
              <a:off x="6267166" y="1064068"/>
              <a:ext cx="2697447" cy="359818"/>
            </a:xfrm>
            <a:prstGeom prst="rect">
              <a:avLst/>
            </a:prstGeom>
            <a:solidFill>
              <a:srgbClr val="36BFD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chemeClr val="lt1"/>
                  </a:solidFill>
                  <a:latin typeface="Noto Sans JP"/>
                  <a:ea typeface="Noto Sans JP"/>
                  <a:cs typeface="Noto Sans JP"/>
                  <a:sym typeface="Noto Sans JP"/>
                </a:rPr>
                <a:t>都道府県・市区町村</a:t>
              </a:r>
              <a:endParaRPr b="1" i="0" sz="1400" u="none" cap="none" strike="noStrike">
                <a:solidFill>
                  <a:srgbClr val="000000"/>
                </a:solidFill>
                <a:latin typeface="Arial"/>
                <a:ea typeface="Arial"/>
                <a:cs typeface="Arial"/>
                <a:sym typeface="Arial"/>
              </a:endParaRPr>
            </a:p>
          </p:txBody>
        </p:sp>
      </p:grpSp>
      <p:grpSp>
        <p:nvGrpSpPr>
          <p:cNvPr id="663" name="Google Shape;663;p44"/>
          <p:cNvGrpSpPr/>
          <p:nvPr/>
        </p:nvGrpSpPr>
        <p:grpSpPr>
          <a:xfrm>
            <a:off x="328341" y="1358233"/>
            <a:ext cx="2697447" cy="4224635"/>
            <a:chOff x="328341" y="1358233"/>
            <a:chExt cx="2697447" cy="4224635"/>
          </a:xfrm>
        </p:grpSpPr>
        <p:sp>
          <p:nvSpPr>
            <p:cNvPr id="664" name="Google Shape;664;p44"/>
            <p:cNvSpPr/>
            <p:nvPr/>
          </p:nvSpPr>
          <p:spPr>
            <a:xfrm>
              <a:off x="328341" y="1373398"/>
              <a:ext cx="2697447" cy="4209470"/>
            </a:xfrm>
            <a:prstGeom prst="rect">
              <a:avLst/>
            </a:prstGeom>
            <a:solidFill>
              <a:srgbClr val="EBFAE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665" name="Google Shape;665;p44"/>
            <p:cNvSpPr/>
            <p:nvPr/>
          </p:nvSpPr>
          <p:spPr>
            <a:xfrm>
              <a:off x="328341" y="1358233"/>
              <a:ext cx="2697447" cy="359818"/>
            </a:xfrm>
            <a:prstGeom prst="rect">
              <a:avLst/>
            </a:prstGeom>
            <a:solidFill>
              <a:srgbClr val="92D05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chemeClr val="lt1"/>
                  </a:solidFill>
                  <a:latin typeface="Noto Sans JP"/>
                  <a:ea typeface="Noto Sans JP"/>
                  <a:cs typeface="Noto Sans JP"/>
                  <a:sym typeface="Noto Sans JP"/>
                </a:rPr>
                <a:t>国</a:t>
              </a:r>
              <a:endParaRPr b="1" i="0" sz="1400" u="none" cap="none" strike="noStrike">
                <a:solidFill>
                  <a:srgbClr val="000000"/>
                </a:solidFill>
                <a:latin typeface="Arial"/>
                <a:ea typeface="Arial"/>
                <a:cs typeface="Arial"/>
                <a:sym typeface="Arial"/>
              </a:endParaRPr>
            </a:p>
          </p:txBody>
        </p:sp>
      </p:grpSp>
      <p:grpSp>
        <p:nvGrpSpPr>
          <p:cNvPr id="666" name="Google Shape;666;p44"/>
          <p:cNvGrpSpPr/>
          <p:nvPr/>
        </p:nvGrpSpPr>
        <p:grpSpPr>
          <a:xfrm>
            <a:off x="658264" y="1847090"/>
            <a:ext cx="2037600" cy="1275464"/>
            <a:chOff x="658264" y="1847090"/>
            <a:chExt cx="2037600" cy="1275464"/>
          </a:xfrm>
        </p:grpSpPr>
        <p:sp>
          <p:nvSpPr>
            <p:cNvPr id="667" name="Google Shape;667;p44"/>
            <p:cNvSpPr/>
            <p:nvPr/>
          </p:nvSpPr>
          <p:spPr>
            <a:xfrm>
              <a:off x="658264" y="1847090"/>
              <a:ext cx="2037600" cy="216000"/>
            </a:xfrm>
            <a:prstGeom prst="roundRect">
              <a:avLst>
                <a:gd fmla="val 50000" name="adj"/>
              </a:avLst>
            </a:prstGeom>
            <a:solidFill>
              <a:srgbClr val="92D050"/>
            </a:soli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lt1"/>
                  </a:solidFill>
                  <a:latin typeface="Noto Sans JP"/>
                  <a:ea typeface="Noto Sans JP"/>
                  <a:cs typeface="Noto Sans JP"/>
                  <a:sym typeface="Noto Sans JP"/>
                </a:rPr>
                <a:t>内　閣</a:t>
              </a:r>
              <a:endParaRPr b="1" i="0" sz="1400" u="none" cap="none" strike="noStrike">
                <a:solidFill>
                  <a:srgbClr val="000000"/>
                </a:solidFill>
                <a:latin typeface="Arial"/>
                <a:ea typeface="Arial"/>
                <a:cs typeface="Arial"/>
                <a:sym typeface="Arial"/>
              </a:endParaRPr>
            </a:p>
          </p:txBody>
        </p:sp>
        <p:pic>
          <p:nvPicPr>
            <p:cNvPr descr="建物, 障子, ウィンドウ, 時計 が含まれている画像&#10;&#10;自動的に生成された説明" id="668" name="Google Shape;668;p44"/>
            <p:cNvPicPr preferRelativeResize="0"/>
            <p:nvPr/>
          </p:nvPicPr>
          <p:blipFill rotWithShape="1">
            <a:blip r:embed="rId4">
              <a:alphaModFix/>
            </a:blip>
            <a:srcRect b="0" l="0" r="0" t="0"/>
            <a:stretch/>
          </p:blipFill>
          <p:spPr>
            <a:xfrm>
              <a:off x="992621" y="2147788"/>
              <a:ext cx="1333388" cy="974766"/>
            </a:xfrm>
            <a:prstGeom prst="rect">
              <a:avLst/>
            </a:prstGeom>
            <a:noFill/>
            <a:ln>
              <a:noFill/>
            </a:ln>
          </p:spPr>
        </p:pic>
      </p:grpSp>
      <p:sp>
        <p:nvSpPr>
          <p:cNvPr id="669" name="Google Shape;669;p44"/>
          <p:cNvSpPr/>
          <p:nvPr/>
        </p:nvSpPr>
        <p:spPr>
          <a:xfrm flipH="1">
            <a:off x="3090505" y="3655354"/>
            <a:ext cx="1196161" cy="1332513"/>
          </a:xfrm>
          <a:prstGeom prst="bentArrow">
            <a:avLst>
              <a:gd fmla="val 12284" name="adj1"/>
              <a:gd fmla="val 12419" name="adj2"/>
              <a:gd fmla="val 16066" name="adj3"/>
              <a:gd fmla="val 13849" name="adj4"/>
            </a:avLst>
          </a:prstGeom>
          <a:solidFill>
            <a:srgbClr val="F0A620"/>
          </a:soli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Noto Sans JP"/>
              <a:ea typeface="Noto Sans JP"/>
              <a:cs typeface="Noto Sans JP"/>
              <a:sym typeface="Noto Sans JP"/>
            </a:endParaRPr>
          </a:p>
        </p:txBody>
      </p:sp>
      <p:grpSp>
        <p:nvGrpSpPr>
          <p:cNvPr id="670" name="Google Shape;670;p44"/>
          <p:cNvGrpSpPr/>
          <p:nvPr/>
        </p:nvGrpSpPr>
        <p:grpSpPr>
          <a:xfrm>
            <a:off x="6466951" y="1847090"/>
            <a:ext cx="2035742" cy="1245954"/>
            <a:chOff x="6466951" y="1847090"/>
            <a:chExt cx="2035742" cy="1245954"/>
          </a:xfrm>
        </p:grpSpPr>
        <p:sp>
          <p:nvSpPr>
            <p:cNvPr id="671" name="Google Shape;671;p44"/>
            <p:cNvSpPr/>
            <p:nvPr/>
          </p:nvSpPr>
          <p:spPr>
            <a:xfrm>
              <a:off x="6466951" y="1847090"/>
              <a:ext cx="2035742" cy="217276"/>
            </a:xfrm>
            <a:prstGeom prst="roundRect">
              <a:avLst>
                <a:gd fmla="val 50000" name="adj"/>
              </a:avLst>
            </a:prstGeom>
            <a:solidFill>
              <a:srgbClr val="36BFD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100"/>
                <a:buFont typeface="Noto Sans JP"/>
                <a:buNone/>
              </a:pPr>
              <a:r>
                <a:rPr b="1" i="0" lang="ja" sz="1100" u="none" cap="none" strike="noStrike">
                  <a:solidFill>
                    <a:schemeClr val="lt1"/>
                  </a:solidFill>
                  <a:latin typeface="Noto Sans JP"/>
                  <a:ea typeface="Noto Sans JP"/>
                  <a:cs typeface="Noto Sans JP"/>
                  <a:sym typeface="Noto Sans JP"/>
                </a:rPr>
                <a:t>都道府県知事・市区町村長</a:t>
              </a:r>
              <a:endParaRPr b="1" i="0" sz="1100" u="none" cap="none" strike="noStrike">
                <a:solidFill>
                  <a:schemeClr val="lt1"/>
                </a:solidFill>
                <a:latin typeface="Noto Sans JP"/>
                <a:ea typeface="Noto Sans JP"/>
                <a:cs typeface="Noto Sans JP"/>
                <a:sym typeface="Noto Sans JP"/>
              </a:endParaRPr>
            </a:p>
          </p:txBody>
        </p:sp>
        <p:pic>
          <p:nvPicPr>
            <p:cNvPr id="672" name="Google Shape;672;p44"/>
            <p:cNvPicPr preferRelativeResize="0"/>
            <p:nvPr/>
          </p:nvPicPr>
          <p:blipFill rotWithShape="1">
            <a:blip r:embed="rId5">
              <a:alphaModFix/>
            </a:blip>
            <a:srcRect b="0" l="0" r="0" t="0"/>
            <a:stretch/>
          </p:blipFill>
          <p:spPr>
            <a:xfrm>
              <a:off x="6677461" y="2164738"/>
              <a:ext cx="1676109" cy="928306"/>
            </a:xfrm>
            <a:prstGeom prst="rect">
              <a:avLst/>
            </a:prstGeom>
            <a:noFill/>
            <a:ln>
              <a:noFill/>
            </a:ln>
          </p:spPr>
        </p:pic>
      </p:grpSp>
      <p:sp>
        <p:nvSpPr>
          <p:cNvPr id="673" name="Google Shape;673;p44"/>
          <p:cNvSpPr/>
          <p:nvPr/>
        </p:nvSpPr>
        <p:spPr>
          <a:xfrm rot="10800000">
            <a:off x="1363045" y="5257872"/>
            <a:ext cx="628038" cy="204009"/>
          </a:xfrm>
          <a:prstGeom prst="triangle">
            <a:avLst>
              <a:gd fmla="val 50000" name="adj"/>
            </a:avLst>
          </a:prstGeom>
          <a:gradFill>
            <a:gsLst>
              <a:gs pos="0">
                <a:srgbClr val="78B832"/>
              </a:gs>
              <a:gs pos="100000">
                <a:srgbClr val="B8E08C">
                  <a:alpha val="0"/>
                </a:srgbClr>
              </a:gs>
            </a:gsLst>
            <a:lin ang="5400000" scaled="0"/>
          </a:gra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Noto Sans JP"/>
              <a:ea typeface="Noto Sans JP"/>
              <a:cs typeface="Noto Sans JP"/>
              <a:sym typeface="Noto Sans JP"/>
            </a:endParaRPr>
          </a:p>
        </p:txBody>
      </p:sp>
      <p:sp>
        <p:nvSpPr>
          <p:cNvPr id="674" name="Google Shape;674;p44"/>
          <p:cNvSpPr txBox="1"/>
          <p:nvPr/>
        </p:nvSpPr>
        <p:spPr>
          <a:xfrm>
            <a:off x="1125471" y="3201573"/>
            <a:ext cx="11079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rgbClr val="6BA42C"/>
                </a:solidFill>
                <a:latin typeface="Noto Sans JP"/>
                <a:ea typeface="Noto Sans JP"/>
                <a:cs typeface="Noto Sans JP"/>
                <a:sym typeface="Noto Sans JP"/>
              </a:rPr>
              <a:t>予算案の提出</a:t>
            </a:r>
            <a:endParaRPr b="1" i="0" sz="1200" u="none" cap="none" strike="noStrike">
              <a:solidFill>
                <a:srgbClr val="6BA42C"/>
              </a:solidFill>
              <a:latin typeface="Noto Sans JP"/>
              <a:ea typeface="Noto Sans JP"/>
              <a:cs typeface="Noto Sans JP"/>
              <a:sym typeface="Noto Sans JP"/>
            </a:endParaRPr>
          </a:p>
        </p:txBody>
      </p:sp>
      <p:sp>
        <p:nvSpPr>
          <p:cNvPr id="675" name="Google Shape;675;p44"/>
          <p:cNvSpPr/>
          <p:nvPr/>
        </p:nvSpPr>
        <p:spPr>
          <a:xfrm>
            <a:off x="4849049" y="2190065"/>
            <a:ext cx="1269165" cy="2786748"/>
          </a:xfrm>
          <a:prstGeom prst="bentArrow">
            <a:avLst>
              <a:gd fmla="val 13557" name="adj1"/>
              <a:gd fmla="val 13199" name="adj2"/>
              <a:gd fmla="val 19573" name="adj3"/>
              <a:gd fmla="val 17833" name="adj4"/>
            </a:avLst>
          </a:prstGeom>
          <a:solidFill>
            <a:srgbClr val="F0A620"/>
          </a:soli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Noto Sans JP"/>
              <a:ea typeface="Noto Sans JP"/>
              <a:cs typeface="Noto Sans JP"/>
              <a:sym typeface="Noto Sans JP"/>
            </a:endParaRPr>
          </a:p>
        </p:txBody>
      </p:sp>
      <p:grpSp>
        <p:nvGrpSpPr>
          <p:cNvPr id="676" name="Google Shape;676;p44"/>
          <p:cNvGrpSpPr/>
          <p:nvPr/>
        </p:nvGrpSpPr>
        <p:grpSpPr>
          <a:xfrm>
            <a:off x="328341" y="5578914"/>
            <a:ext cx="2844518" cy="637215"/>
            <a:chOff x="274551" y="5671510"/>
            <a:chExt cx="2844518" cy="637215"/>
          </a:xfrm>
        </p:grpSpPr>
        <p:sp>
          <p:nvSpPr>
            <p:cNvPr id="677" name="Google Shape;677;p44"/>
            <p:cNvSpPr/>
            <p:nvPr/>
          </p:nvSpPr>
          <p:spPr>
            <a:xfrm>
              <a:off x="274551" y="5671510"/>
              <a:ext cx="2697447" cy="637215"/>
            </a:xfrm>
            <a:prstGeom prst="rect">
              <a:avLst/>
            </a:prstGeom>
            <a:solidFill>
              <a:srgbClr val="EBFAE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678" name="Google Shape;678;p44"/>
            <p:cNvSpPr/>
            <p:nvPr/>
          </p:nvSpPr>
          <p:spPr>
            <a:xfrm>
              <a:off x="274551" y="5682870"/>
              <a:ext cx="2697447" cy="261950"/>
            </a:xfrm>
            <a:prstGeom prst="rect">
              <a:avLst/>
            </a:prstGeom>
            <a:solidFill>
              <a:srgbClr val="92D05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lt1"/>
                  </a:solidFill>
                  <a:latin typeface="Noto Sans JP"/>
                  <a:ea typeface="Noto Sans JP"/>
                  <a:cs typeface="Noto Sans JP"/>
                  <a:sym typeface="Noto Sans JP"/>
                </a:rPr>
                <a:t>議決</a:t>
              </a:r>
              <a:endParaRPr b="1" i="0" sz="1400" u="none" cap="none" strike="noStrike">
                <a:solidFill>
                  <a:srgbClr val="000000"/>
                </a:solidFill>
                <a:latin typeface="Arial"/>
                <a:ea typeface="Arial"/>
                <a:cs typeface="Arial"/>
                <a:sym typeface="Arial"/>
              </a:endParaRPr>
            </a:p>
          </p:txBody>
        </p:sp>
        <p:sp>
          <p:nvSpPr>
            <p:cNvPr id="679" name="Google Shape;679;p44"/>
            <p:cNvSpPr txBox="1"/>
            <p:nvPr/>
          </p:nvSpPr>
          <p:spPr>
            <a:xfrm>
              <a:off x="318269" y="5981062"/>
              <a:ext cx="2800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国会の話し合いで予算が決まります。</a:t>
              </a:r>
              <a:endParaRPr b="1" i="0" sz="1200" u="none" cap="none" strike="noStrike">
                <a:solidFill>
                  <a:schemeClr val="dk1"/>
                </a:solidFill>
                <a:latin typeface="Noto Sans JP"/>
                <a:ea typeface="Noto Sans JP"/>
                <a:cs typeface="Noto Sans JP"/>
                <a:sym typeface="Noto Sans JP"/>
              </a:endParaRPr>
            </a:p>
          </p:txBody>
        </p:sp>
      </p:grpSp>
      <p:grpSp>
        <p:nvGrpSpPr>
          <p:cNvPr id="680" name="Google Shape;680;p44"/>
          <p:cNvGrpSpPr/>
          <p:nvPr/>
        </p:nvGrpSpPr>
        <p:grpSpPr>
          <a:xfrm>
            <a:off x="6129715" y="5578914"/>
            <a:ext cx="2800800" cy="637215"/>
            <a:chOff x="6258808" y="5671510"/>
            <a:chExt cx="2800800" cy="637215"/>
          </a:xfrm>
        </p:grpSpPr>
        <p:sp>
          <p:nvSpPr>
            <p:cNvPr id="681" name="Google Shape;681;p44"/>
            <p:cNvSpPr/>
            <p:nvPr/>
          </p:nvSpPr>
          <p:spPr>
            <a:xfrm>
              <a:off x="6263218" y="5671510"/>
              <a:ext cx="2697447" cy="637215"/>
            </a:xfrm>
            <a:prstGeom prst="rect">
              <a:avLst/>
            </a:prstGeom>
            <a:solidFill>
              <a:srgbClr val="D3F1F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682" name="Google Shape;682;p44"/>
            <p:cNvSpPr/>
            <p:nvPr/>
          </p:nvSpPr>
          <p:spPr>
            <a:xfrm>
              <a:off x="6263218" y="5682870"/>
              <a:ext cx="2697447" cy="261950"/>
            </a:xfrm>
            <a:prstGeom prst="rect">
              <a:avLst/>
            </a:prstGeom>
            <a:solidFill>
              <a:srgbClr val="36BFD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lt1"/>
                  </a:solidFill>
                  <a:latin typeface="Noto Sans JP"/>
                  <a:ea typeface="Noto Sans JP"/>
                  <a:cs typeface="Noto Sans JP"/>
                  <a:sym typeface="Noto Sans JP"/>
                </a:rPr>
                <a:t>議決</a:t>
              </a:r>
              <a:endParaRPr b="1" i="0" sz="1400" u="none" cap="none" strike="noStrike">
                <a:solidFill>
                  <a:srgbClr val="000000"/>
                </a:solidFill>
                <a:latin typeface="Arial"/>
                <a:ea typeface="Arial"/>
                <a:cs typeface="Arial"/>
                <a:sym typeface="Arial"/>
              </a:endParaRPr>
            </a:p>
          </p:txBody>
        </p:sp>
        <p:sp>
          <p:nvSpPr>
            <p:cNvPr id="683" name="Google Shape;683;p44"/>
            <p:cNvSpPr txBox="1"/>
            <p:nvPr/>
          </p:nvSpPr>
          <p:spPr>
            <a:xfrm>
              <a:off x="6258808" y="5981062"/>
              <a:ext cx="28008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議会の話し合いで予算が決まります。</a:t>
              </a:r>
              <a:endParaRPr b="1" i="0" sz="1200" u="none" cap="none" strike="noStrike">
                <a:solidFill>
                  <a:schemeClr val="dk1"/>
                </a:solidFill>
                <a:latin typeface="Noto Sans JP"/>
                <a:ea typeface="Noto Sans JP"/>
                <a:cs typeface="Noto Sans JP"/>
                <a:sym typeface="Noto Sans JP"/>
              </a:endParaRPr>
            </a:p>
          </p:txBody>
        </p:sp>
      </p:grpSp>
      <p:grpSp>
        <p:nvGrpSpPr>
          <p:cNvPr id="684" name="Google Shape;684;p44"/>
          <p:cNvGrpSpPr/>
          <p:nvPr/>
        </p:nvGrpSpPr>
        <p:grpSpPr>
          <a:xfrm>
            <a:off x="3111614" y="3004534"/>
            <a:ext cx="1223400" cy="636071"/>
            <a:chOff x="3051223" y="3743701"/>
            <a:chExt cx="1223400" cy="636071"/>
          </a:xfrm>
        </p:grpSpPr>
        <p:sp>
          <p:nvSpPr>
            <p:cNvPr id="685" name="Google Shape;685;p44"/>
            <p:cNvSpPr txBox="1"/>
            <p:nvPr/>
          </p:nvSpPr>
          <p:spPr>
            <a:xfrm>
              <a:off x="3377434" y="3743701"/>
              <a:ext cx="543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400"/>
                <a:buFont typeface="Arial"/>
                <a:buNone/>
              </a:pPr>
              <a:r>
                <a:rPr b="1" i="0" lang="ja" sz="1400" u="none" cap="none" strike="noStrike">
                  <a:solidFill>
                    <a:srgbClr val="DB920F"/>
                  </a:solidFill>
                  <a:latin typeface="Noto Sans JP"/>
                  <a:ea typeface="Noto Sans JP"/>
                  <a:cs typeface="Noto Sans JP"/>
                  <a:sym typeface="Noto Sans JP"/>
                </a:rPr>
                <a:t>選挙</a:t>
              </a:r>
              <a:endParaRPr b="1" i="0" sz="1400" u="none" cap="none" strike="noStrike">
                <a:solidFill>
                  <a:srgbClr val="DB920F"/>
                </a:solidFill>
                <a:latin typeface="Noto Sans JP"/>
                <a:ea typeface="Noto Sans JP"/>
                <a:cs typeface="Noto Sans JP"/>
                <a:sym typeface="Noto Sans JP"/>
              </a:endParaRPr>
            </a:p>
          </p:txBody>
        </p:sp>
        <p:sp>
          <p:nvSpPr>
            <p:cNvPr id="686" name="Google Shape;686;p44"/>
            <p:cNvSpPr txBox="1"/>
            <p:nvPr/>
          </p:nvSpPr>
          <p:spPr>
            <a:xfrm>
              <a:off x="3051223" y="3996672"/>
              <a:ext cx="1223400" cy="3831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国民の代表である</a:t>
              </a:r>
              <a:endParaRPr b="1" i="0" sz="9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国会議員を選びます</a:t>
              </a:r>
              <a:endParaRPr b="1" i="0" sz="900" u="none" cap="none" strike="noStrike">
                <a:solidFill>
                  <a:schemeClr val="dk1"/>
                </a:solidFill>
                <a:latin typeface="Noto Sans JP"/>
                <a:ea typeface="Noto Sans JP"/>
                <a:cs typeface="Noto Sans JP"/>
                <a:sym typeface="Noto Sans JP"/>
              </a:endParaRPr>
            </a:p>
          </p:txBody>
        </p:sp>
      </p:grpSp>
      <p:grpSp>
        <p:nvGrpSpPr>
          <p:cNvPr id="687" name="Google Shape;687;p44"/>
          <p:cNvGrpSpPr/>
          <p:nvPr/>
        </p:nvGrpSpPr>
        <p:grpSpPr>
          <a:xfrm>
            <a:off x="5023103" y="3950360"/>
            <a:ext cx="1107900" cy="935477"/>
            <a:chOff x="5189574" y="3749095"/>
            <a:chExt cx="1107900" cy="935477"/>
          </a:xfrm>
        </p:grpSpPr>
        <p:sp>
          <p:nvSpPr>
            <p:cNvPr id="688" name="Google Shape;688;p44"/>
            <p:cNvSpPr txBox="1"/>
            <p:nvPr/>
          </p:nvSpPr>
          <p:spPr>
            <a:xfrm>
              <a:off x="5421485" y="3749095"/>
              <a:ext cx="543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400"/>
                <a:buFont typeface="Arial"/>
                <a:buNone/>
              </a:pPr>
              <a:r>
                <a:rPr b="1" i="0" lang="ja" sz="1400" u="none" cap="none" strike="noStrike">
                  <a:solidFill>
                    <a:srgbClr val="DB920F"/>
                  </a:solidFill>
                  <a:latin typeface="Noto Sans JP"/>
                  <a:ea typeface="Noto Sans JP"/>
                  <a:cs typeface="Noto Sans JP"/>
                  <a:sym typeface="Noto Sans JP"/>
                </a:rPr>
                <a:t>選挙</a:t>
              </a:r>
              <a:endParaRPr b="1" i="0" sz="1400" u="none" cap="none" strike="noStrike">
                <a:solidFill>
                  <a:srgbClr val="DB920F"/>
                </a:solidFill>
                <a:latin typeface="Noto Sans JP"/>
                <a:ea typeface="Noto Sans JP"/>
                <a:cs typeface="Noto Sans JP"/>
                <a:sym typeface="Noto Sans JP"/>
              </a:endParaRPr>
            </a:p>
          </p:txBody>
        </p:sp>
        <p:sp>
          <p:nvSpPr>
            <p:cNvPr id="689" name="Google Shape;689;p44"/>
            <p:cNvSpPr txBox="1"/>
            <p:nvPr/>
          </p:nvSpPr>
          <p:spPr>
            <a:xfrm>
              <a:off x="5189574" y="3996672"/>
              <a:ext cx="1107900" cy="6879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住民の代表である</a:t>
              </a:r>
              <a:endParaRPr b="1" i="0" sz="9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都道府県・</a:t>
              </a:r>
              <a:endParaRPr b="1" i="0" sz="9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市区町村議会</a:t>
              </a:r>
              <a:endParaRPr b="1" i="0" sz="9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議員を選びます</a:t>
              </a:r>
              <a:endParaRPr b="1" i="0" sz="900" u="none" cap="none" strike="noStrike">
                <a:solidFill>
                  <a:schemeClr val="dk1"/>
                </a:solidFill>
                <a:latin typeface="Noto Sans JP"/>
                <a:ea typeface="Noto Sans JP"/>
                <a:cs typeface="Noto Sans JP"/>
                <a:sym typeface="Noto Sans JP"/>
              </a:endParaRPr>
            </a:p>
          </p:txBody>
        </p:sp>
      </p:grpSp>
      <p:grpSp>
        <p:nvGrpSpPr>
          <p:cNvPr id="690" name="Google Shape;690;p44"/>
          <p:cNvGrpSpPr/>
          <p:nvPr/>
        </p:nvGrpSpPr>
        <p:grpSpPr>
          <a:xfrm>
            <a:off x="5023103" y="2530582"/>
            <a:ext cx="1107900" cy="940343"/>
            <a:chOff x="5189574" y="2180717"/>
            <a:chExt cx="1107900" cy="940343"/>
          </a:xfrm>
        </p:grpSpPr>
        <p:sp>
          <p:nvSpPr>
            <p:cNvPr id="691" name="Google Shape;691;p44"/>
            <p:cNvSpPr txBox="1"/>
            <p:nvPr/>
          </p:nvSpPr>
          <p:spPr>
            <a:xfrm>
              <a:off x="5426090" y="2180717"/>
              <a:ext cx="543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400"/>
                <a:buFont typeface="Arial"/>
                <a:buNone/>
              </a:pPr>
              <a:r>
                <a:rPr b="1" i="0" lang="ja" sz="1400" u="none" cap="none" strike="noStrike">
                  <a:solidFill>
                    <a:srgbClr val="DB920F"/>
                  </a:solidFill>
                  <a:latin typeface="Noto Sans JP"/>
                  <a:ea typeface="Noto Sans JP"/>
                  <a:cs typeface="Noto Sans JP"/>
                  <a:sym typeface="Noto Sans JP"/>
                </a:rPr>
                <a:t>選挙</a:t>
              </a:r>
              <a:endParaRPr b="1" i="0" sz="1400" u="none" cap="none" strike="noStrike">
                <a:solidFill>
                  <a:srgbClr val="DB920F"/>
                </a:solidFill>
                <a:latin typeface="Noto Sans JP"/>
                <a:ea typeface="Noto Sans JP"/>
                <a:cs typeface="Noto Sans JP"/>
                <a:sym typeface="Noto Sans JP"/>
              </a:endParaRPr>
            </a:p>
          </p:txBody>
        </p:sp>
        <p:sp>
          <p:nvSpPr>
            <p:cNvPr id="692" name="Google Shape;692;p44"/>
            <p:cNvSpPr txBox="1"/>
            <p:nvPr/>
          </p:nvSpPr>
          <p:spPr>
            <a:xfrm>
              <a:off x="5189574" y="2433160"/>
              <a:ext cx="1107900" cy="6879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住民の代表である</a:t>
              </a:r>
              <a:endParaRPr b="1" i="0" sz="9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都道府県知事・</a:t>
              </a:r>
              <a:endParaRPr b="1" i="0" sz="9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市区町村長</a:t>
              </a:r>
              <a:endParaRPr b="1" i="0" sz="9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900"/>
                <a:buFont typeface="Arial"/>
                <a:buNone/>
              </a:pPr>
              <a:r>
                <a:rPr b="1" i="0" lang="ja" sz="900" u="none" cap="none" strike="noStrike">
                  <a:solidFill>
                    <a:schemeClr val="dk1"/>
                  </a:solidFill>
                  <a:latin typeface="Noto Sans JP"/>
                  <a:ea typeface="Noto Sans JP"/>
                  <a:cs typeface="Noto Sans JP"/>
                  <a:sym typeface="Noto Sans JP"/>
                </a:rPr>
                <a:t>を選びます</a:t>
              </a:r>
              <a:endParaRPr b="1" i="0" sz="900" u="none" cap="none" strike="noStrike">
                <a:solidFill>
                  <a:schemeClr val="dk1"/>
                </a:solidFill>
                <a:latin typeface="Noto Sans JP"/>
                <a:ea typeface="Noto Sans JP"/>
                <a:cs typeface="Noto Sans JP"/>
                <a:sym typeface="Noto Sans JP"/>
              </a:endParaRPr>
            </a:p>
          </p:txBody>
        </p:sp>
      </p:grpSp>
      <p:sp>
        <p:nvSpPr>
          <p:cNvPr id="693" name="Google Shape;693;p44"/>
          <p:cNvSpPr txBox="1"/>
          <p:nvPr/>
        </p:nvSpPr>
        <p:spPr>
          <a:xfrm>
            <a:off x="3325304" y="1743780"/>
            <a:ext cx="7959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rgbClr val="6BA42C"/>
                </a:solidFill>
                <a:latin typeface="Noto Sans JP"/>
                <a:ea typeface="Noto Sans JP"/>
                <a:cs typeface="Noto Sans JP"/>
                <a:sym typeface="Noto Sans JP"/>
              </a:rPr>
              <a:t>税金</a:t>
            </a:r>
            <a:endParaRPr b="1" i="0" sz="1400" u="none" cap="none" strike="noStrike">
              <a:solidFill>
                <a:srgbClr val="6BA42C"/>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rgbClr val="6BA42C"/>
                </a:solidFill>
                <a:latin typeface="Noto Sans JP"/>
                <a:ea typeface="Noto Sans JP"/>
                <a:cs typeface="Noto Sans JP"/>
                <a:sym typeface="Noto Sans JP"/>
              </a:rPr>
              <a:t>（国税）</a:t>
            </a:r>
            <a:endParaRPr b="1" i="0" sz="1200" u="none" cap="none" strike="noStrike">
              <a:solidFill>
                <a:srgbClr val="6BA42C"/>
              </a:solidFill>
              <a:latin typeface="Noto Sans JP"/>
              <a:ea typeface="Noto Sans JP"/>
              <a:cs typeface="Noto Sans JP"/>
              <a:sym typeface="Noto Sans JP"/>
            </a:endParaRPr>
          </a:p>
        </p:txBody>
      </p:sp>
      <p:sp>
        <p:nvSpPr>
          <p:cNvPr id="694" name="Google Shape;694;p44"/>
          <p:cNvSpPr txBox="1"/>
          <p:nvPr/>
        </p:nvSpPr>
        <p:spPr>
          <a:xfrm>
            <a:off x="5086795" y="1743780"/>
            <a:ext cx="9807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rgbClr val="1F7EA9"/>
                </a:solidFill>
                <a:latin typeface="Noto Sans JP"/>
                <a:ea typeface="Noto Sans JP"/>
                <a:cs typeface="Noto Sans JP"/>
                <a:sym typeface="Noto Sans JP"/>
              </a:rPr>
              <a:t>税金</a:t>
            </a:r>
            <a:endParaRPr b="1" i="0" sz="1400" u="none" cap="none" strike="noStrike">
              <a:solidFill>
                <a:srgbClr val="1F7EA9"/>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rgbClr val="1F7EA9"/>
                </a:solidFill>
                <a:latin typeface="Noto Sans JP"/>
                <a:ea typeface="Noto Sans JP"/>
                <a:cs typeface="Noto Sans JP"/>
                <a:sym typeface="Noto Sans JP"/>
              </a:rPr>
              <a:t>（地方税）</a:t>
            </a:r>
            <a:endParaRPr b="1" i="0" sz="1200" u="none" cap="none" strike="noStrike">
              <a:solidFill>
                <a:srgbClr val="1F7EA9"/>
              </a:solidFill>
              <a:latin typeface="Noto Sans JP"/>
              <a:ea typeface="Noto Sans JP"/>
              <a:cs typeface="Noto Sans JP"/>
              <a:sym typeface="Noto Sans JP"/>
            </a:endParaRPr>
          </a:p>
        </p:txBody>
      </p:sp>
      <p:sp>
        <p:nvSpPr>
          <p:cNvPr id="695" name="Google Shape;695;p44"/>
          <p:cNvSpPr/>
          <p:nvPr/>
        </p:nvSpPr>
        <p:spPr>
          <a:xfrm rot="10800000">
            <a:off x="1363045" y="3451346"/>
            <a:ext cx="628038" cy="204009"/>
          </a:xfrm>
          <a:prstGeom prst="triangle">
            <a:avLst>
              <a:gd fmla="val 50000" name="adj"/>
            </a:avLst>
          </a:prstGeom>
          <a:gradFill>
            <a:gsLst>
              <a:gs pos="0">
                <a:srgbClr val="78B832"/>
              </a:gs>
              <a:gs pos="100000">
                <a:srgbClr val="B8E08C">
                  <a:alpha val="0"/>
                </a:srgbClr>
              </a:gs>
            </a:gsLst>
            <a:lin ang="5400000" scaled="0"/>
          </a:gra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Noto Sans JP"/>
              <a:ea typeface="Noto Sans JP"/>
              <a:cs typeface="Noto Sans JP"/>
              <a:sym typeface="Noto Sans JP"/>
            </a:endParaRPr>
          </a:p>
        </p:txBody>
      </p:sp>
      <p:grpSp>
        <p:nvGrpSpPr>
          <p:cNvPr id="696" name="Google Shape;696;p44"/>
          <p:cNvGrpSpPr/>
          <p:nvPr/>
        </p:nvGrpSpPr>
        <p:grpSpPr>
          <a:xfrm>
            <a:off x="6232922" y="3715330"/>
            <a:ext cx="2599637" cy="1512077"/>
            <a:chOff x="6232922" y="3715330"/>
            <a:chExt cx="2599637" cy="1512077"/>
          </a:xfrm>
        </p:grpSpPr>
        <p:sp>
          <p:nvSpPr>
            <p:cNvPr id="697" name="Google Shape;697;p44"/>
            <p:cNvSpPr/>
            <p:nvPr/>
          </p:nvSpPr>
          <p:spPr>
            <a:xfrm>
              <a:off x="6471852" y="3715330"/>
              <a:ext cx="2035742" cy="217276"/>
            </a:xfrm>
            <a:prstGeom prst="roundRect">
              <a:avLst>
                <a:gd fmla="val 50000" name="adj"/>
              </a:avLst>
            </a:prstGeom>
            <a:solidFill>
              <a:srgbClr val="36BFD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lt1"/>
                </a:buClr>
                <a:buSzPts val="1100"/>
                <a:buFont typeface="Noto Sans JP"/>
                <a:buNone/>
              </a:pPr>
              <a:r>
                <a:rPr b="1" i="0" lang="ja" sz="1100" u="none" cap="none" strike="noStrike">
                  <a:solidFill>
                    <a:schemeClr val="lt1"/>
                  </a:solidFill>
                  <a:latin typeface="Noto Sans JP"/>
                  <a:ea typeface="Noto Sans JP"/>
                  <a:cs typeface="Noto Sans JP"/>
                  <a:sym typeface="Noto Sans JP"/>
                </a:rPr>
                <a:t>都道府県・市区町村の議会</a:t>
              </a:r>
              <a:endParaRPr b="1" i="0" sz="1100" u="none" cap="none" strike="noStrike">
                <a:solidFill>
                  <a:schemeClr val="lt1"/>
                </a:solidFill>
                <a:latin typeface="Noto Sans JP"/>
                <a:ea typeface="Noto Sans JP"/>
                <a:cs typeface="Noto Sans JP"/>
                <a:sym typeface="Noto Sans JP"/>
              </a:endParaRPr>
            </a:p>
          </p:txBody>
        </p:sp>
        <p:pic>
          <p:nvPicPr>
            <p:cNvPr id="698" name="Google Shape;698;p44"/>
            <p:cNvPicPr preferRelativeResize="0"/>
            <p:nvPr/>
          </p:nvPicPr>
          <p:blipFill rotWithShape="1">
            <a:blip r:embed="rId6">
              <a:alphaModFix/>
            </a:blip>
            <a:srcRect b="0" l="0" r="0" t="0"/>
            <a:stretch/>
          </p:blipFill>
          <p:spPr>
            <a:xfrm>
              <a:off x="6232922" y="4014778"/>
              <a:ext cx="2599637" cy="1212629"/>
            </a:xfrm>
            <a:prstGeom prst="rect">
              <a:avLst/>
            </a:prstGeom>
            <a:noFill/>
            <a:ln>
              <a:noFill/>
            </a:ln>
          </p:spPr>
        </p:pic>
      </p:grpSp>
      <p:grpSp>
        <p:nvGrpSpPr>
          <p:cNvPr id="699" name="Google Shape;699;p44"/>
          <p:cNvGrpSpPr/>
          <p:nvPr/>
        </p:nvGrpSpPr>
        <p:grpSpPr>
          <a:xfrm>
            <a:off x="659193" y="3715330"/>
            <a:ext cx="2035742" cy="1506300"/>
            <a:chOff x="659193" y="3715330"/>
            <a:chExt cx="2035742" cy="1506300"/>
          </a:xfrm>
        </p:grpSpPr>
        <p:sp>
          <p:nvSpPr>
            <p:cNvPr id="700" name="Google Shape;700;p44"/>
            <p:cNvSpPr/>
            <p:nvPr/>
          </p:nvSpPr>
          <p:spPr>
            <a:xfrm>
              <a:off x="659193" y="3715330"/>
              <a:ext cx="2035742" cy="217276"/>
            </a:xfrm>
            <a:prstGeom prst="roundRect">
              <a:avLst>
                <a:gd fmla="val 50000" name="adj"/>
              </a:avLst>
            </a:prstGeom>
            <a:solidFill>
              <a:srgbClr val="92D050"/>
            </a:solidFill>
            <a:ln>
              <a:noFill/>
            </a:ln>
          </p:spPr>
          <p:txBody>
            <a:bodyPr anchorCtr="0" anchor="ctr" bIns="0" lIns="91425" spcFirstLastPara="1" rIns="91425" wrap="square" tIns="0">
              <a:noAutofit/>
            </a:bodyPr>
            <a:lstStyle/>
            <a:p>
              <a:pPr indent="0" lvl="0" marL="0" marR="0" rtl="0" algn="ctr">
                <a:lnSpc>
                  <a:spcPct val="100000"/>
                </a:lnSpc>
                <a:spcBef>
                  <a:spcPts val="0"/>
                </a:spcBef>
                <a:spcAft>
                  <a:spcPts val="0"/>
                </a:spcAft>
                <a:buClr>
                  <a:schemeClr val="lt1"/>
                </a:buClr>
                <a:buSzPts val="1200"/>
                <a:buFont typeface="Noto Sans JP"/>
                <a:buNone/>
              </a:pPr>
              <a:r>
                <a:rPr b="1" i="0" lang="ja" sz="1200" u="none" cap="none" strike="noStrike">
                  <a:solidFill>
                    <a:schemeClr val="lt1"/>
                  </a:solidFill>
                  <a:latin typeface="Noto Sans JP"/>
                  <a:ea typeface="Noto Sans JP"/>
                  <a:cs typeface="Noto Sans JP"/>
                  <a:sym typeface="Noto Sans JP"/>
                </a:rPr>
                <a:t>国会</a:t>
              </a:r>
              <a:endParaRPr b="1" i="0" sz="1400" u="none" cap="none" strike="noStrike">
                <a:solidFill>
                  <a:srgbClr val="000000"/>
                </a:solidFill>
                <a:latin typeface="Arial"/>
                <a:ea typeface="Arial"/>
                <a:cs typeface="Arial"/>
                <a:sym typeface="Arial"/>
              </a:endParaRPr>
            </a:p>
          </p:txBody>
        </p:sp>
        <p:pic>
          <p:nvPicPr>
            <p:cNvPr id="701" name="Google Shape;701;p44"/>
            <p:cNvPicPr preferRelativeResize="0"/>
            <p:nvPr/>
          </p:nvPicPr>
          <p:blipFill rotWithShape="1">
            <a:blip r:embed="rId7">
              <a:alphaModFix/>
            </a:blip>
            <a:srcRect b="0" l="0" r="0" t="0"/>
            <a:stretch/>
          </p:blipFill>
          <p:spPr>
            <a:xfrm>
              <a:off x="766485" y="4014778"/>
              <a:ext cx="1821158" cy="1206852"/>
            </a:xfrm>
            <a:prstGeom prst="rect">
              <a:avLst/>
            </a:prstGeom>
            <a:noFill/>
            <a:ln>
              <a:noFill/>
            </a:ln>
          </p:spPr>
        </p:pic>
      </p:grpSp>
      <p:grpSp>
        <p:nvGrpSpPr>
          <p:cNvPr id="702" name="Google Shape;702;p44"/>
          <p:cNvGrpSpPr/>
          <p:nvPr/>
        </p:nvGrpSpPr>
        <p:grpSpPr>
          <a:xfrm>
            <a:off x="6931254" y="3201573"/>
            <a:ext cx="1107900" cy="453782"/>
            <a:chOff x="6931254" y="3201573"/>
            <a:chExt cx="1107900" cy="453782"/>
          </a:xfrm>
        </p:grpSpPr>
        <p:sp>
          <p:nvSpPr>
            <p:cNvPr id="703" name="Google Shape;703;p44"/>
            <p:cNvSpPr txBox="1"/>
            <p:nvPr/>
          </p:nvSpPr>
          <p:spPr>
            <a:xfrm>
              <a:off x="6931254" y="3201573"/>
              <a:ext cx="11079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rgbClr val="1F7EA9"/>
                  </a:solidFill>
                  <a:latin typeface="Noto Sans JP"/>
                  <a:ea typeface="Noto Sans JP"/>
                  <a:cs typeface="Noto Sans JP"/>
                  <a:sym typeface="Noto Sans JP"/>
                </a:rPr>
                <a:t>予算案の提出</a:t>
              </a:r>
              <a:endParaRPr b="1" i="0" sz="1200" u="none" cap="none" strike="noStrike">
                <a:solidFill>
                  <a:srgbClr val="1F7EA9"/>
                </a:solidFill>
                <a:latin typeface="Noto Sans JP"/>
                <a:ea typeface="Noto Sans JP"/>
                <a:cs typeface="Noto Sans JP"/>
                <a:sym typeface="Noto Sans JP"/>
              </a:endParaRPr>
            </a:p>
          </p:txBody>
        </p:sp>
        <p:sp>
          <p:nvSpPr>
            <p:cNvPr id="704" name="Google Shape;704;p44"/>
            <p:cNvSpPr/>
            <p:nvPr/>
          </p:nvSpPr>
          <p:spPr>
            <a:xfrm rot="10800000">
              <a:off x="7159044" y="3451346"/>
              <a:ext cx="628038" cy="204009"/>
            </a:xfrm>
            <a:prstGeom prst="triangle">
              <a:avLst>
                <a:gd fmla="val 50000" name="adj"/>
              </a:avLst>
            </a:prstGeom>
            <a:gradFill>
              <a:gsLst>
                <a:gs pos="0">
                  <a:srgbClr val="2BA3D9"/>
                </a:gs>
                <a:gs pos="100000">
                  <a:srgbClr val="A0D6EE">
                    <a:alpha val="0"/>
                  </a:srgbClr>
                </a:gs>
              </a:gsLst>
              <a:lin ang="5400000" scaled="0"/>
            </a:gra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Noto Sans JP"/>
                <a:ea typeface="Noto Sans JP"/>
                <a:cs typeface="Noto Sans JP"/>
                <a:sym typeface="Noto Sans JP"/>
              </a:endParaRPr>
            </a:p>
          </p:txBody>
        </p:sp>
      </p:grpSp>
      <p:sp>
        <p:nvSpPr>
          <p:cNvPr id="705" name="Google Shape;705;p44"/>
          <p:cNvSpPr/>
          <p:nvPr/>
        </p:nvSpPr>
        <p:spPr>
          <a:xfrm rot="10800000">
            <a:off x="7218721" y="5257872"/>
            <a:ext cx="628038" cy="204009"/>
          </a:xfrm>
          <a:prstGeom prst="triangle">
            <a:avLst>
              <a:gd fmla="val 50000" name="adj"/>
            </a:avLst>
          </a:prstGeom>
          <a:gradFill>
            <a:gsLst>
              <a:gs pos="0">
                <a:srgbClr val="2BA3D9"/>
              </a:gs>
              <a:gs pos="100000">
                <a:srgbClr val="A0D6EE">
                  <a:alpha val="0"/>
                </a:srgbClr>
              </a:gs>
            </a:gsLst>
            <a:lin ang="5400000" scaled="0"/>
          </a:gra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Noto Sans JP"/>
              <a:ea typeface="Noto Sans JP"/>
              <a:cs typeface="Noto Sans JP"/>
              <a:sym typeface="Noto Sans JP"/>
            </a:endParaRPr>
          </a:p>
        </p:txBody>
      </p:sp>
      <p:sp>
        <p:nvSpPr>
          <p:cNvPr id="706" name="Google Shape;706;p44"/>
          <p:cNvSpPr/>
          <p:nvPr/>
        </p:nvSpPr>
        <p:spPr>
          <a:xfrm>
            <a:off x="4597273" y="1416426"/>
            <a:ext cx="1543726" cy="3571442"/>
          </a:xfrm>
          <a:prstGeom prst="bentArrow">
            <a:avLst>
              <a:gd fmla="val 11677" name="adj1"/>
              <a:gd fmla="val 11675" name="adj2"/>
              <a:gd fmla="val 16276" name="adj3"/>
              <a:gd fmla="val 19948" name="adj4"/>
            </a:avLst>
          </a:prstGeom>
          <a:solidFill>
            <a:srgbClr val="69CFDD"/>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Noto Sans JP"/>
              <a:ea typeface="Noto Sans JP"/>
              <a:cs typeface="Noto Sans JP"/>
              <a:sym typeface="Noto Sans JP"/>
            </a:endParaRPr>
          </a:p>
        </p:txBody>
      </p:sp>
      <p:sp>
        <p:nvSpPr>
          <p:cNvPr id="707" name="Google Shape;707;p44"/>
          <p:cNvSpPr/>
          <p:nvPr/>
        </p:nvSpPr>
        <p:spPr>
          <a:xfrm flipH="1">
            <a:off x="3043321" y="1416426"/>
            <a:ext cx="1503406" cy="3571442"/>
          </a:xfrm>
          <a:prstGeom prst="bentArrow">
            <a:avLst>
              <a:gd fmla="val 12609" name="adj1"/>
              <a:gd fmla="val 12377" name="adj2"/>
              <a:gd fmla="val 14932" name="adj3"/>
              <a:gd fmla="val 17609" name="adj4"/>
            </a:avLst>
          </a:prstGeom>
          <a:solidFill>
            <a:srgbClr val="92D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Noto Sans JP"/>
              <a:ea typeface="Noto Sans JP"/>
              <a:cs typeface="Noto Sans JP"/>
              <a:sym typeface="Noto Sans JP"/>
            </a:endParaRPr>
          </a:p>
        </p:txBody>
      </p:sp>
      <p:sp>
        <p:nvSpPr>
          <p:cNvPr id="708" name="Google Shape;708;p44"/>
          <p:cNvSpPr/>
          <p:nvPr/>
        </p:nvSpPr>
        <p:spPr>
          <a:xfrm>
            <a:off x="4852330" y="3655354"/>
            <a:ext cx="1271006" cy="1332513"/>
          </a:xfrm>
          <a:prstGeom prst="bentArrow">
            <a:avLst>
              <a:gd fmla="val 12284" name="adj1"/>
              <a:gd fmla="val 12419" name="adj2"/>
              <a:gd fmla="val 16066" name="adj3"/>
              <a:gd fmla="val 13849" name="adj4"/>
            </a:avLst>
          </a:prstGeom>
          <a:solidFill>
            <a:srgbClr val="F0A620"/>
          </a:soli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t/>
            </a:r>
            <a:endParaRPr b="0" i="0" sz="1200" u="none" cap="none" strike="noStrike">
              <a:solidFill>
                <a:schemeClr val="lt1"/>
              </a:solidFill>
              <a:latin typeface="Noto Sans JP"/>
              <a:ea typeface="Noto Sans JP"/>
              <a:cs typeface="Noto Sans JP"/>
              <a:sym typeface="Noto Sans JP"/>
            </a:endParaRPr>
          </a:p>
        </p:txBody>
      </p:sp>
      <p:grpSp>
        <p:nvGrpSpPr>
          <p:cNvPr id="709" name="Google Shape;709;p44"/>
          <p:cNvGrpSpPr/>
          <p:nvPr/>
        </p:nvGrpSpPr>
        <p:grpSpPr>
          <a:xfrm>
            <a:off x="3344844" y="4771999"/>
            <a:ext cx="2454300" cy="1453508"/>
            <a:chOff x="3344844" y="4762571"/>
            <a:chExt cx="2454300" cy="1453508"/>
          </a:xfrm>
        </p:grpSpPr>
        <p:pic>
          <p:nvPicPr>
            <p:cNvPr id="710" name="Google Shape;710;p44"/>
            <p:cNvPicPr preferRelativeResize="0"/>
            <p:nvPr/>
          </p:nvPicPr>
          <p:blipFill rotWithShape="1">
            <a:blip r:embed="rId8">
              <a:alphaModFix/>
            </a:blip>
            <a:srcRect b="0" l="0" r="0" t="0"/>
            <a:stretch/>
          </p:blipFill>
          <p:spPr>
            <a:xfrm>
              <a:off x="3693230" y="4762571"/>
              <a:ext cx="1757540" cy="1210660"/>
            </a:xfrm>
            <a:prstGeom prst="rect">
              <a:avLst/>
            </a:prstGeom>
            <a:noFill/>
            <a:ln>
              <a:noFill/>
            </a:ln>
          </p:spPr>
        </p:pic>
        <p:sp>
          <p:nvSpPr>
            <p:cNvPr id="711" name="Google Shape;711;p44"/>
            <p:cNvSpPr/>
            <p:nvPr/>
          </p:nvSpPr>
          <p:spPr>
            <a:xfrm>
              <a:off x="3344844" y="5954179"/>
              <a:ext cx="2454300" cy="261900"/>
            </a:xfrm>
            <a:prstGeom prst="roundRect">
              <a:avLst>
                <a:gd fmla="val 50000" name="adj"/>
              </a:avLst>
            </a:prstGeom>
            <a:solidFill>
              <a:srgbClr val="F0A620"/>
            </a:solidFill>
            <a:ln>
              <a:noFill/>
            </a:ln>
          </p:spPr>
          <p:txBody>
            <a:bodyPr anchorCtr="0" anchor="ctr" bIns="72000" lIns="91425" spcFirstLastPara="1" rIns="91425" wrap="square" tIns="45700">
              <a:noAutofit/>
            </a:bodyPr>
            <a:lstStyle/>
            <a:p>
              <a:pPr indent="0" lvl="0" marL="0" marR="0" rtl="0" algn="ctr">
                <a:lnSpc>
                  <a:spcPct val="100000"/>
                </a:lnSpc>
                <a:spcBef>
                  <a:spcPts val="0"/>
                </a:spcBef>
                <a:spcAft>
                  <a:spcPts val="0"/>
                </a:spcAft>
                <a:buClr>
                  <a:schemeClr val="lt1"/>
                </a:buClr>
                <a:buSzPts val="1150"/>
                <a:buFont typeface="Noto Sans JP"/>
                <a:buNone/>
              </a:pPr>
              <a:r>
                <a:rPr b="1" i="0" lang="ja" sz="1150" u="none" cap="none" strike="noStrike">
                  <a:solidFill>
                    <a:schemeClr val="lt1"/>
                  </a:solidFill>
                  <a:latin typeface="Noto Sans JP"/>
                  <a:ea typeface="Noto Sans JP"/>
                  <a:cs typeface="Noto Sans JP"/>
                  <a:sym typeface="Noto Sans JP"/>
                </a:rPr>
                <a:t>国　民</a:t>
              </a:r>
              <a:endParaRPr b="1" i="0" sz="1150" u="none" cap="none" strike="noStrike">
                <a:solidFill>
                  <a:schemeClr val="lt1"/>
                </a:solidFill>
                <a:latin typeface="Noto Sans JP"/>
                <a:ea typeface="Noto Sans JP"/>
                <a:cs typeface="Noto Sans JP"/>
                <a:sym typeface="Noto Sans JP"/>
              </a:endParaRPr>
            </a:p>
          </p:txBody>
        </p:sp>
      </p:grpSp>
      <p:sp>
        <p:nvSpPr>
          <p:cNvPr id="712" name="Google Shape;712;p44"/>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２</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納税の義務と公平な税金</a:t>
            </a:r>
            <a:endParaRPr b="0" i="0" sz="1400" u="none" cap="none" strike="noStrike">
              <a:solidFill>
                <a:srgbClr val="000000"/>
              </a:solidFill>
              <a:latin typeface="Arial"/>
              <a:ea typeface="Arial"/>
              <a:cs typeface="Arial"/>
              <a:sym typeface="Arial"/>
            </a:endParaRPr>
          </a:p>
        </p:txBody>
      </p:sp>
      <p:grpSp>
        <p:nvGrpSpPr>
          <p:cNvPr id="713" name="Google Shape;713;p44"/>
          <p:cNvGrpSpPr/>
          <p:nvPr/>
        </p:nvGrpSpPr>
        <p:grpSpPr>
          <a:xfrm>
            <a:off x="-29057" y="6108719"/>
            <a:ext cx="832606" cy="749280"/>
            <a:chOff x="-35154" y="5996310"/>
            <a:chExt cx="945432" cy="850815"/>
          </a:xfrm>
        </p:grpSpPr>
        <p:sp>
          <p:nvSpPr>
            <p:cNvPr id="714" name="Google Shape;714;p44"/>
            <p:cNvSpPr/>
            <p:nvPr/>
          </p:nvSpPr>
          <p:spPr>
            <a:xfrm rot="5400000">
              <a:off x="29731" y="6013480"/>
              <a:ext cx="803912" cy="863377"/>
            </a:xfrm>
            <a:custGeom>
              <a:rect b="b" l="l" r="r" t="t"/>
              <a:pathLst>
                <a:path extrusionOk="0" h="863377" w="803912">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15" name="Google Shape;715;p44"/>
            <p:cNvSpPr/>
            <p:nvPr/>
          </p:nvSpPr>
          <p:spPr>
            <a:xfrm rot="5400000">
              <a:off x="29731" y="5966578"/>
              <a:ext cx="850815" cy="910278"/>
            </a:xfrm>
            <a:custGeom>
              <a:rect b="b" l="l" r="r" t="t"/>
              <a:pathLst>
                <a:path extrusionOk="0" h="910278" w="850815">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16" name="Google Shape;716;p44"/>
            <p:cNvSpPr txBox="1"/>
            <p:nvPr/>
          </p:nvSpPr>
          <p:spPr>
            <a:xfrm>
              <a:off x="-35154" y="6181034"/>
              <a:ext cx="825671"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もっと</a:t>
              </a:r>
              <a:endParaRPr b="1" i="0" sz="135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詳しく</a:t>
              </a:r>
              <a:endParaRPr b="1" i="0" sz="1350" u="none" cap="none" strike="noStrike">
                <a:solidFill>
                  <a:srgbClr val="005BAD"/>
                </a:solidFill>
                <a:latin typeface="Noto Sans JP"/>
                <a:ea typeface="Noto Sans JP"/>
                <a:cs typeface="Noto Sans JP"/>
                <a:sym typeface="Noto Sans JP"/>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600"/>
                                        <p:tgtEl>
                                          <p:spTgt spid="6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9"/>
                                        </p:tgtEl>
                                        <p:attrNameLst>
                                          <p:attrName>style.visibility</p:attrName>
                                        </p:attrNameLst>
                                      </p:cBhvr>
                                      <p:to>
                                        <p:strVal val="visible"/>
                                      </p:to>
                                    </p:set>
                                    <p:animEffect filter="fade" transition="in">
                                      <p:cBhvr>
                                        <p:cTn dur="500"/>
                                        <p:tgtEl>
                                          <p:spTgt spid="709"/>
                                        </p:tgtEl>
                                      </p:cBhvr>
                                    </p:animEffect>
                                  </p:childTnLst>
                                </p:cTn>
                              </p:par>
                              <p:par>
                                <p:cTn fill="hold" nodeType="withEffect" presetClass="entr" presetID="10" presetSubtype="0">
                                  <p:stCondLst>
                                    <p:cond delay="0"/>
                                  </p:stCondLst>
                                  <p:childTnLst>
                                    <p:set>
                                      <p:cBhvr>
                                        <p:cTn dur="1" fill="hold">
                                          <p:stCondLst>
                                            <p:cond delay="0"/>
                                          </p:stCondLst>
                                        </p:cTn>
                                        <p:tgtEl>
                                          <p:spTgt spid="663"/>
                                        </p:tgtEl>
                                        <p:attrNameLst>
                                          <p:attrName>style.visibility</p:attrName>
                                        </p:attrNameLst>
                                      </p:cBhvr>
                                      <p:to>
                                        <p:strVal val="visible"/>
                                      </p:to>
                                    </p:set>
                                    <p:animEffect filter="fade" transition="in">
                                      <p:cBhvr>
                                        <p:cTn dur="500"/>
                                        <p:tgtEl>
                                          <p:spTgt spid="663"/>
                                        </p:tgtEl>
                                      </p:cBhvr>
                                    </p:animEffect>
                                  </p:childTnLst>
                                </p:cTn>
                              </p:par>
                              <p:par>
                                <p:cTn fill="hold" nodeType="with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500"/>
                                        <p:tgtEl>
                                          <p:spTgt spid="660"/>
                                        </p:tgtEl>
                                      </p:cBhvr>
                                    </p:animEffect>
                                  </p:childTnLst>
                                </p:cTn>
                              </p:par>
                              <p:par>
                                <p:cTn fill="hold" nodeType="withEffect" presetClass="entr" presetID="10" presetSubtype="0">
                                  <p:stCondLst>
                                    <p:cond delay="0"/>
                                  </p:stCondLst>
                                  <p:childTnLst>
                                    <p:set>
                                      <p:cBhvr>
                                        <p:cTn dur="1" fill="hold">
                                          <p:stCondLst>
                                            <p:cond delay="0"/>
                                          </p:stCondLst>
                                        </p:cTn>
                                        <p:tgtEl>
                                          <p:spTgt spid="707"/>
                                        </p:tgtEl>
                                        <p:attrNameLst>
                                          <p:attrName>style.visibility</p:attrName>
                                        </p:attrNameLst>
                                      </p:cBhvr>
                                      <p:to>
                                        <p:strVal val="visible"/>
                                      </p:to>
                                    </p:set>
                                    <p:animEffect filter="fade" transition="in">
                                      <p:cBhvr>
                                        <p:cTn dur="500"/>
                                        <p:tgtEl>
                                          <p:spTgt spid="707"/>
                                        </p:tgtEl>
                                      </p:cBhvr>
                                    </p:animEffect>
                                  </p:childTnLst>
                                </p:cTn>
                              </p:par>
                              <p:par>
                                <p:cTn fill="hold" nodeType="withEffect" presetClass="entr" presetID="10" presetSubtype="0">
                                  <p:stCondLst>
                                    <p:cond delay="0"/>
                                  </p:stCondLst>
                                  <p:childTnLst>
                                    <p:set>
                                      <p:cBhvr>
                                        <p:cTn dur="1" fill="hold">
                                          <p:stCondLst>
                                            <p:cond delay="0"/>
                                          </p:stCondLst>
                                        </p:cTn>
                                        <p:tgtEl>
                                          <p:spTgt spid="693"/>
                                        </p:tgtEl>
                                        <p:attrNameLst>
                                          <p:attrName>style.visibility</p:attrName>
                                        </p:attrNameLst>
                                      </p:cBhvr>
                                      <p:to>
                                        <p:strVal val="visible"/>
                                      </p:to>
                                    </p:set>
                                    <p:animEffect filter="fade" transition="in">
                                      <p:cBhvr>
                                        <p:cTn dur="500"/>
                                        <p:tgtEl>
                                          <p:spTgt spid="693"/>
                                        </p:tgtEl>
                                      </p:cBhvr>
                                    </p:animEffect>
                                  </p:childTnLst>
                                </p:cTn>
                              </p:par>
                              <p:par>
                                <p:cTn fill="hold" nodeType="withEffect" presetClass="entr" presetID="10" presetSubtype="0">
                                  <p:stCondLst>
                                    <p:cond delay="0"/>
                                  </p:stCondLst>
                                  <p:childTnLst>
                                    <p:set>
                                      <p:cBhvr>
                                        <p:cTn dur="1" fill="hold">
                                          <p:stCondLst>
                                            <p:cond delay="0"/>
                                          </p:stCondLst>
                                        </p:cTn>
                                        <p:tgtEl>
                                          <p:spTgt spid="706"/>
                                        </p:tgtEl>
                                        <p:attrNameLst>
                                          <p:attrName>style.visibility</p:attrName>
                                        </p:attrNameLst>
                                      </p:cBhvr>
                                      <p:to>
                                        <p:strVal val="visible"/>
                                      </p:to>
                                    </p:set>
                                    <p:animEffect filter="fade" transition="in">
                                      <p:cBhvr>
                                        <p:cTn dur="500"/>
                                        <p:tgtEl>
                                          <p:spTgt spid="706"/>
                                        </p:tgtEl>
                                      </p:cBhvr>
                                    </p:animEffect>
                                  </p:childTnLst>
                                </p:cTn>
                              </p:par>
                              <p:par>
                                <p:cTn fill="hold" nodeType="withEffect" presetClass="entr" presetID="10" presetSubtype="0">
                                  <p:stCondLst>
                                    <p:cond delay="0"/>
                                  </p:stCondLst>
                                  <p:childTnLst>
                                    <p:set>
                                      <p:cBhvr>
                                        <p:cTn dur="1" fill="hold">
                                          <p:stCondLst>
                                            <p:cond delay="0"/>
                                          </p:stCondLst>
                                        </p:cTn>
                                        <p:tgtEl>
                                          <p:spTgt spid="694"/>
                                        </p:tgtEl>
                                        <p:attrNameLst>
                                          <p:attrName>style.visibility</p:attrName>
                                        </p:attrNameLst>
                                      </p:cBhvr>
                                      <p:to>
                                        <p:strVal val="visible"/>
                                      </p:to>
                                    </p:set>
                                    <p:animEffect filter="fade" transition="in">
                                      <p:cBhvr>
                                        <p:cTn dur="500"/>
                                        <p:tgtEl>
                                          <p:spTgt spid="694"/>
                                        </p:tgtEl>
                                      </p:cBhvr>
                                    </p:animEffect>
                                  </p:childTnLst>
                                </p:cTn>
                              </p:par>
                              <p:par>
                                <p:cTn fill="hold" nodeType="withEffect" presetClass="entr" presetID="10" presetSubtype="0">
                                  <p:stCondLst>
                                    <p:cond delay="0"/>
                                  </p:stCondLst>
                                  <p:childTnLst>
                                    <p:set>
                                      <p:cBhvr>
                                        <p:cTn dur="1" fill="hold">
                                          <p:stCondLst>
                                            <p:cond delay="0"/>
                                          </p:stCondLst>
                                        </p:cTn>
                                        <p:tgtEl>
                                          <p:spTgt spid="666"/>
                                        </p:tgtEl>
                                        <p:attrNameLst>
                                          <p:attrName>style.visibility</p:attrName>
                                        </p:attrNameLst>
                                      </p:cBhvr>
                                      <p:to>
                                        <p:strVal val="visible"/>
                                      </p:to>
                                    </p:set>
                                    <p:animEffect filter="fade" transition="in">
                                      <p:cBhvr>
                                        <p:cTn dur="500"/>
                                        <p:tgtEl>
                                          <p:spTgt spid="666"/>
                                        </p:tgtEl>
                                      </p:cBhvr>
                                    </p:animEffect>
                                  </p:childTnLst>
                                </p:cTn>
                              </p:par>
                              <p:par>
                                <p:cTn fill="hold" nodeType="with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500"/>
                                        <p:tgtEl>
                                          <p:spTgt spid="670"/>
                                        </p:tgtEl>
                                      </p:cBhvr>
                                    </p:animEffect>
                                  </p:childTnLst>
                                </p:cTn>
                              </p:par>
                              <p:par>
                                <p:cTn fill="hold" nodeType="with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500"/>
                                        <p:tgtEl>
                                          <p:spTgt spid="675"/>
                                        </p:tgtEl>
                                      </p:cBhvr>
                                    </p:animEffect>
                                  </p:childTnLst>
                                </p:cTn>
                              </p:par>
                              <p:par>
                                <p:cTn fill="hold" nodeType="withEffect" presetClass="entr" presetID="10" presetSubtype="0">
                                  <p:stCondLst>
                                    <p:cond delay="0"/>
                                  </p:stCondLst>
                                  <p:childTnLst>
                                    <p:set>
                                      <p:cBhvr>
                                        <p:cTn dur="1" fill="hold">
                                          <p:stCondLst>
                                            <p:cond delay="0"/>
                                          </p:stCondLst>
                                        </p:cTn>
                                        <p:tgtEl>
                                          <p:spTgt spid="690"/>
                                        </p:tgtEl>
                                        <p:attrNameLst>
                                          <p:attrName>style.visibility</p:attrName>
                                        </p:attrNameLst>
                                      </p:cBhvr>
                                      <p:to>
                                        <p:strVal val="visible"/>
                                      </p:to>
                                    </p:set>
                                    <p:animEffect filter="fade" transition="in">
                                      <p:cBhvr>
                                        <p:cTn dur="500"/>
                                        <p:tgtEl>
                                          <p:spTgt spid="690"/>
                                        </p:tgtEl>
                                      </p:cBhvr>
                                    </p:animEffect>
                                  </p:childTnLst>
                                </p:cTn>
                              </p:par>
                              <p:par>
                                <p:cTn fill="hold" nodeType="with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500"/>
                                        <p:tgtEl>
                                          <p:spTgt spid="699"/>
                                        </p:tgtEl>
                                      </p:cBhvr>
                                    </p:animEffect>
                                  </p:childTnLst>
                                </p:cTn>
                              </p:par>
                              <p:par>
                                <p:cTn fill="hold" nodeType="withEffect" presetClass="entr" presetID="10" presetSubtype="0">
                                  <p:stCondLst>
                                    <p:cond delay="0"/>
                                  </p:stCondLst>
                                  <p:childTnLst>
                                    <p:set>
                                      <p:cBhvr>
                                        <p:cTn dur="1" fill="hold">
                                          <p:stCondLst>
                                            <p:cond delay="0"/>
                                          </p:stCondLst>
                                        </p:cTn>
                                        <p:tgtEl>
                                          <p:spTgt spid="669"/>
                                        </p:tgtEl>
                                        <p:attrNameLst>
                                          <p:attrName>style.visibility</p:attrName>
                                        </p:attrNameLst>
                                      </p:cBhvr>
                                      <p:to>
                                        <p:strVal val="visible"/>
                                      </p:to>
                                    </p:set>
                                    <p:animEffect filter="fade" transition="in">
                                      <p:cBhvr>
                                        <p:cTn dur="500"/>
                                        <p:tgtEl>
                                          <p:spTgt spid="669"/>
                                        </p:tgtEl>
                                      </p:cBhvr>
                                    </p:animEffect>
                                  </p:childTnLst>
                                </p:cTn>
                              </p:par>
                              <p:par>
                                <p:cTn fill="hold" nodeType="with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500"/>
                                        <p:tgtEl>
                                          <p:spTgt spid="684"/>
                                        </p:tgtEl>
                                      </p:cBhvr>
                                    </p:animEffect>
                                  </p:childTnLst>
                                </p:cTn>
                              </p:par>
                              <p:par>
                                <p:cTn fill="hold" nodeType="withEffect" presetClass="entr" presetID="10" presetSubtype="0">
                                  <p:stCondLst>
                                    <p:cond delay="0"/>
                                  </p:stCondLst>
                                  <p:childTnLst>
                                    <p:set>
                                      <p:cBhvr>
                                        <p:cTn dur="1" fill="hold">
                                          <p:stCondLst>
                                            <p:cond delay="0"/>
                                          </p:stCondLst>
                                        </p:cTn>
                                        <p:tgtEl>
                                          <p:spTgt spid="696"/>
                                        </p:tgtEl>
                                        <p:attrNameLst>
                                          <p:attrName>style.visibility</p:attrName>
                                        </p:attrNameLst>
                                      </p:cBhvr>
                                      <p:to>
                                        <p:strVal val="visible"/>
                                      </p:to>
                                    </p:set>
                                    <p:animEffect filter="fade" transition="in">
                                      <p:cBhvr>
                                        <p:cTn dur="500"/>
                                        <p:tgtEl>
                                          <p:spTgt spid="696"/>
                                        </p:tgtEl>
                                      </p:cBhvr>
                                    </p:animEffect>
                                  </p:childTnLst>
                                </p:cTn>
                              </p:par>
                              <p:par>
                                <p:cTn fill="hold" nodeType="withEffect" presetClass="entr" presetID="10" presetSubtype="0">
                                  <p:stCondLst>
                                    <p:cond delay="0"/>
                                  </p:stCondLst>
                                  <p:childTnLst>
                                    <p:set>
                                      <p:cBhvr>
                                        <p:cTn dur="1" fill="hold">
                                          <p:stCondLst>
                                            <p:cond delay="0"/>
                                          </p:stCondLst>
                                        </p:cTn>
                                        <p:tgtEl>
                                          <p:spTgt spid="708"/>
                                        </p:tgtEl>
                                        <p:attrNameLst>
                                          <p:attrName>style.visibility</p:attrName>
                                        </p:attrNameLst>
                                      </p:cBhvr>
                                      <p:to>
                                        <p:strVal val="visible"/>
                                      </p:to>
                                    </p:set>
                                    <p:animEffect filter="fade" transition="in">
                                      <p:cBhvr>
                                        <p:cTn dur="500"/>
                                        <p:tgtEl>
                                          <p:spTgt spid="708"/>
                                        </p:tgtEl>
                                      </p:cBhvr>
                                    </p:animEffect>
                                  </p:childTnLst>
                                </p:cTn>
                              </p:par>
                              <p:par>
                                <p:cTn fill="hold" nodeType="withEffect" presetClass="entr" presetID="10" presetSubtype="0">
                                  <p:stCondLst>
                                    <p:cond delay="0"/>
                                  </p:stCondLst>
                                  <p:childTnLst>
                                    <p:set>
                                      <p:cBhvr>
                                        <p:cTn dur="1" fill="hold">
                                          <p:stCondLst>
                                            <p:cond delay="0"/>
                                          </p:stCondLst>
                                        </p:cTn>
                                        <p:tgtEl>
                                          <p:spTgt spid="687"/>
                                        </p:tgtEl>
                                        <p:attrNameLst>
                                          <p:attrName>style.visibility</p:attrName>
                                        </p:attrNameLst>
                                      </p:cBhvr>
                                      <p:to>
                                        <p:strVal val="visible"/>
                                      </p:to>
                                    </p:set>
                                    <p:animEffect filter="fade" transition="in">
                                      <p:cBhvr>
                                        <p:cTn dur="500"/>
                                        <p:tgtEl>
                                          <p:spTgt spid="687"/>
                                        </p:tgtEl>
                                      </p:cBhvr>
                                    </p:animEffect>
                                  </p:childTnLst>
                                </p:cTn>
                              </p:par>
                              <p:par>
                                <p:cTn fill="hold" nodeType="withEffect" presetClass="entr" presetID="10" presetSubtype="0">
                                  <p:stCondLst>
                                    <p:cond delay="0"/>
                                  </p:stCondLst>
                                  <p:childTnLst>
                                    <p:set>
                                      <p:cBhvr>
                                        <p:cTn dur="1" fill="hold">
                                          <p:stCondLst>
                                            <p:cond delay="0"/>
                                          </p:stCondLst>
                                        </p:cTn>
                                        <p:tgtEl>
                                          <p:spTgt spid="674"/>
                                        </p:tgtEl>
                                        <p:attrNameLst>
                                          <p:attrName>style.visibility</p:attrName>
                                        </p:attrNameLst>
                                      </p:cBhvr>
                                      <p:to>
                                        <p:strVal val="visible"/>
                                      </p:to>
                                    </p:set>
                                    <p:animEffect filter="fade" transition="in">
                                      <p:cBhvr>
                                        <p:cTn dur="500"/>
                                        <p:tgtEl>
                                          <p:spTgt spid="674"/>
                                        </p:tgtEl>
                                      </p:cBhvr>
                                    </p:animEffect>
                                  </p:childTnLst>
                                </p:cTn>
                              </p:par>
                              <p:par>
                                <p:cTn fill="hold" nodeType="withEffect" presetClass="entr" presetID="10" presetSubtype="0">
                                  <p:stCondLst>
                                    <p:cond delay="0"/>
                                  </p:stCondLst>
                                  <p:childTnLst>
                                    <p:set>
                                      <p:cBhvr>
                                        <p:cTn dur="1" fill="hold">
                                          <p:stCondLst>
                                            <p:cond delay="0"/>
                                          </p:stCondLst>
                                        </p:cTn>
                                        <p:tgtEl>
                                          <p:spTgt spid="695"/>
                                        </p:tgtEl>
                                        <p:attrNameLst>
                                          <p:attrName>style.visibility</p:attrName>
                                        </p:attrNameLst>
                                      </p:cBhvr>
                                      <p:to>
                                        <p:strVal val="visible"/>
                                      </p:to>
                                    </p:set>
                                    <p:animEffect filter="fade" transition="in">
                                      <p:cBhvr>
                                        <p:cTn dur="500"/>
                                        <p:tgtEl>
                                          <p:spTgt spid="695"/>
                                        </p:tgtEl>
                                      </p:cBhvr>
                                    </p:animEffect>
                                  </p:childTnLst>
                                </p:cTn>
                              </p:par>
                              <p:par>
                                <p:cTn fill="hold" nodeType="withEffect" presetClass="entr" presetID="10" presetSubtype="0">
                                  <p:stCondLst>
                                    <p:cond delay="0"/>
                                  </p:stCondLst>
                                  <p:childTnLst>
                                    <p:set>
                                      <p:cBhvr>
                                        <p:cTn dur="1" fill="hold">
                                          <p:stCondLst>
                                            <p:cond delay="0"/>
                                          </p:stCondLst>
                                        </p:cTn>
                                        <p:tgtEl>
                                          <p:spTgt spid="702"/>
                                        </p:tgtEl>
                                        <p:attrNameLst>
                                          <p:attrName>style.visibility</p:attrName>
                                        </p:attrNameLst>
                                      </p:cBhvr>
                                      <p:to>
                                        <p:strVal val="visible"/>
                                      </p:to>
                                    </p:set>
                                    <p:animEffect filter="fade" transition="in">
                                      <p:cBhvr>
                                        <p:cTn dur="500"/>
                                        <p:tgtEl>
                                          <p:spTgt spid="702"/>
                                        </p:tgtEl>
                                      </p:cBhvr>
                                    </p:animEffect>
                                  </p:childTnLst>
                                </p:cTn>
                              </p:par>
                              <p:par>
                                <p:cTn fill="hold" nodeType="withEffect" presetClass="entr" presetID="10" presetSubtype="0">
                                  <p:stCondLst>
                                    <p:cond delay="0"/>
                                  </p:stCondLst>
                                  <p:childTnLst>
                                    <p:set>
                                      <p:cBhvr>
                                        <p:cTn dur="1" fill="hold">
                                          <p:stCondLst>
                                            <p:cond delay="0"/>
                                          </p:stCondLst>
                                        </p:cTn>
                                        <p:tgtEl>
                                          <p:spTgt spid="673"/>
                                        </p:tgtEl>
                                        <p:attrNameLst>
                                          <p:attrName>style.visibility</p:attrName>
                                        </p:attrNameLst>
                                      </p:cBhvr>
                                      <p:to>
                                        <p:strVal val="visible"/>
                                      </p:to>
                                    </p:set>
                                    <p:animEffect filter="fade" transition="in">
                                      <p:cBhvr>
                                        <p:cTn dur="500"/>
                                        <p:tgtEl>
                                          <p:spTgt spid="673"/>
                                        </p:tgtEl>
                                      </p:cBhvr>
                                    </p:animEffect>
                                  </p:childTnLst>
                                </p:cTn>
                              </p:par>
                              <p:par>
                                <p:cTn fill="hold" nodeType="with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500"/>
                                        <p:tgtEl>
                                          <p:spTgt spid="705"/>
                                        </p:tgtEl>
                                      </p:cBhvr>
                                    </p:animEffect>
                                  </p:childTnLst>
                                </p:cTn>
                              </p:par>
                              <p:par>
                                <p:cTn fill="hold" nodeType="withEffect" presetClass="entr" presetID="10" presetSubtype="0">
                                  <p:stCondLst>
                                    <p:cond delay="0"/>
                                  </p:stCondLst>
                                  <p:childTnLst>
                                    <p:set>
                                      <p:cBhvr>
                                        <p:cTn dur="1" fill="hold">
                                          <p:stCondLst>
                                            <p:cond delay="0"/>
                                          </p:stCondLst>
                                        </p:cTn>
                                        <p:tgtEl>
                                          <p:spTgt spid="676"/>
                                        </p:tgtEl>
                                        <p:attrNameLst>
                                          <p:attrName>style.visibility</p:attrName>
                                        </p:attrNameLst>
                                      </p:cBhvr>
                                      <p:to>
                                        <p:strVal val="visible"/>
                                      </p:to>
                                    </p:set>
                                    <p:animEffect filter="fade" transition="in">
                                      <p:cBhvr>
                                        <p:cTn dur="500"/>
                                        <p:tgtEl>
                                          <p:spTgt spid="676"/>
                                        </p:tgtEl>
                                      </p:cBhvr>
                                    </p:animEffect>
                                  </p:childTnLst>
                                </p:cTn>
                              </p:par>
                              <p:par>
                                <p:cTn fill="hold" nodeType="withEffect" presetClass="entr" presetID="10" presetSubtype="0">
                                  <p:stCondLst>
                                    <p:cond delay="0"/>
                                  </p:stCondLst>
                                  <p:childTnLst>
                                    <p:set>
                                      <p:cBhvr>
                                        <p:cTn dur="1" fill="hold">
                                          <p:stCondLst>
                                            <p:cond delay="0"/>
                                          </p:stCondLst>
                                        </p:cTn>
                                        <p:tgtEl>
                                          <p:spTgt spid="680"/>
                                        </p:tgtEl>
                                        <p:attrNameLst>
                                          <p:attrName>style.visibility</p:attrName>
                                        </p:attrNameLst>
                                      </p:cBhvr>
                                      <p:to>
                                        <p:strVal val="visible"/>
                                      </p:to>
                                    </p:set>
                                    <p:animEffect filter="fade" transition="in">
                                      <p:cBhvr>
                                        <p:cTn dur="500"/>
                                        <p:tgtEl>
                                          <p:spTgt spid="6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45"/>
          <p:cNvSpPr/>
          <p:nvPr/>
        </p:nvSpPr>
        <p:spPr>
          <a:xfrm>
            <a:off x="323851" y="1085670"/>
            <a:ext cx="8519134" cy="827030"/>
          </a:xfrm>
          <a:prstGeom prst="roundRect">
            <a:avLst>
              <a:gd fmla="val 0" name="adj"/>
            </a:avLst>
          </a:prstGeom>
          <a:solidFill>
            <a:srgbClr val="CEEC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67"/>
              <a:buFont typeface="Arial"/>
              <a:buNone/>
            </a:pPr>
            <a:r>
              <a:t/>
            </a:r>
            <a:endParaRPr b="0" i="0" sz="2567" u="none" cap="none" strike="noStrike">
              <a:solidFill>
                <a:srgbClr val="000000"/>
              </a:solidFill>
              <a:latin typeface="Noto Sans JP"/>
              <a:ea typeface="Noto Sans JP"/>
              <a:cs typeface="Noto Sans JP"/>
              <a:sym typeface="Noto Sans JP"/>
            </a:endParaRPr>
          </a:p>
        </p:txBody>
      </p:sp>
      <p:sp>
        <p:nvSpPr>
          <p:cNvPr id="723" name="Google Shape;723;p45"/>
          <p:cNvSpPr txBox="1"/>
          <p:nvPr/>
        </p:nvSpPr>
        <p:spPr>
          <a:xfrm>
            <a:off x="340205" y="2438019"/>
            <a:ext cx="8479945" cy="3691319"/>
          </a:xfrm>
          <a:prstGeom prst="rect">
            <a:avLst/>
          </a:prstGeom>
          <a:noFill/>
          <a:ln>
            <a:noFill/>
          </a:ln>
        </p:spPr>
        <p:txBody>
          <a:bodyPr anchorCtr="0" anchor="t" bIns="45700" lIns="91425" spcFirstLastPara="1" rIns="91425" wrap="square" tIns="45700">
            <a:noAutofit/>
          </a:bodyPr>
          <a:lstStyle/>
          <a:p>
            <a:pPr indent="-252000" lvl="0" marL="252000" marR="0" rtl="0" algn="l">
              <a:lnSpc>
                <a:spcPct val="110000"/>
              </a:lnSpc>
              <a:spcBef>
                <a:spcPts val="0"/>
              </a:spcBef>
              <a:spcAft>
                <a:spcPts val="0"/>
              </a:spcAft>
              <a:buClr>
                <a:srgbClr val="005BAD"/>
              </a:buClr>
              <a:buSzPts val="1700"/>
              <a:buFont typeface="Noto Sans Symbols"/>
              <a:buChar char="●"/>
            </a:pPr>
            <a:r>
              <a:rPr b="1" i="0" lang="ja" sz="1700" u="none" cap="none" strike="noStrike">
                <a:solidFill>
                  <a:schemeClr val="dk1"/>
                </a:solidFill>
                <a:latin typeface="Noto Sans JP"/>
                <a:ea typeface="Noto Sans JP"/>
                <a:cs typeface="Noto Sans JP"/>
                <a:sym typeface="Noto Sans JP"/>
              </a:rPr>
              <a:t>2024年度（令和６年度）予算の国の一般会計歳出</a:t>
            </a:r>
            <a:r>
              <a:rPr b="1" i="0" lang="ja" sz="2000" u="none" cap="none" strike="noStrike">
                <a:solidFill>
                  <a:srgbClr val="005BAD"/>
                </a:solidFill>
                <a:latin typeface="Noto Sans JP"/>
                <a:ea typeface="Noto Sans JP"/>
                <a:cs typeface="Noto Sans JP"/>
                <a:sym typeface="Noto Sans JP"/>
              </a:rPr>
              <a:t>112.6兆円</a:t>
            </a:r>
            <a:r>
              <a:rPr b="1" i="0" lang="ja" sz="1700" u="none" cap="none" strike="noStrike">
                <a:solidFill>
                  <a:schemeClr val="dk1"/>
                </a:solidFill>
                <a:latin typeface="Noto Sans JP"/>
                <a:ea typeface="Noto Sans JP"/>
                <a:cs typeface="Noto Sans JP"/>
                <a:sym typeface="Noto Sans JP"/>
              </a:rPr>
              <a:t>は、主に、</a:t>
            </a:r>
            <a:endParaRPr b="1" i="0" sz="1700" u="none" cap="none" strike="noStrike">
              <a:solidFill>
                <a:schemeClr val="dk1"/>
              </a:solidFill>
              <a:latin typeface="Noto Sans JP"/>
              <a:ea typeface="Noto Sans JP"/>
              <a:cs typeface="Noto Sans JP"/>
              <a:sym typeface="Noto Sans JP"/>
            </a:endParaRPr>
          </a:p>
          <a:p>
            <a:pPr indent="265113" lvl="0" marL="0" marR="0" rtl="0" algn="l">
              <a:lnSpc>
                <a:spcPct val="110000"/>
              </a:lnSpc>
              <a:spcBef>
                <a:spcPts val="600"/>
              </a:spcBef>
              <a:spcAft>
                <a:spcPts val="0"/>
              </a:spcAft>
              <a:buClr>
                <a:srgbClr val="000000"/>
              </a:buClr>
              <a:buSzPts val="2000"/>
              <a:buFont typeface="Arial"/>
              <a:buNone/>
            </a:pPr>
            <a:r>
              <a:rPr b="1" i="0" lang="ja" sz="2000" u="none" cap="none" strike="noStrike">
                <a:solidFill>
                  <a:srgbClr val="005BAD"/>
                </a:solidFill>
                <a:latin typeface="Noto Sans JP"/>
                <a:ea typeface="Noto Sans JP"/>
                <a:cs typeface="Noto Sans JP"/>
                <a:sym typeface="Noto Sans JP"/>
              </a:rPr>
              <a:t>①社会保障、②国債費、③地方交付税交付金等に使われており、</a:t>
            </a:r>
            <a:endParaRPr b="1" i="0" sz="2000" u="none" cap="none" strike="noStrike">
              <a:solidFill>
                <a:srgbClr val="005BAD"/>
              </a:solidFill>
              <a:latin typeface="Noto Sans JP"/>
              <a:ea typeface="Noto Sans JP"/>
              <a:cs typeface="Noto Sans JP"/>
              <a:sym typeface="Noto Sans JP"/>
            </a:endParaRPr>
          </a:p>
          <a:p>
            <a:pPr indent="265113" lvl="0" marL="0" marR="0" rtl="0" algn="l">
              <a:lnSpc>
                <a:spcPct val="110000"/>
              </a:lnSpc>
              <a:spcBef>
                <a:spcPts val="600"/>
              </a:spcBef>
              <a:spcAft>
                <a:spcPts val="0"/>
              </a:spcAft>
              <a:buClr>
                <a:srgbClr val="000000"/>
              </a:buClr>
              <a:buSzPts val="2000"/>
              <a:buFont typeface="Arial"/>
              <a:buNone/>
            </a:pPr>
            <a:r>
              <a:rPr b="1" i="0" lang="ja" sz="2000" u="none" cap="none" strike="noStrike">
                <a:solidFill>
                  <a:srgbClr val="005BAD"/>
                </a:solidFill>
                <a:latin typeface="Noto Sans JP"/>
                <a:ea typeface="Noto Sans JP"/>
                <a:cs typeface="Noto Sans JP"/>
                <a:sym typeface="Noto Sans JP"/>
              </a:rPr>
              <a:t>これらで約3/4</a:t>
            </a:r>
            <a:r>
              <a:rPr b="1" i="0" lang="ja" sz="1700" u="none" cap="none" strike="noStrike">
                <a:solidFill>
                  <a:schemeClr val="dk1"/>
                </a:solidFill>
                <a:latin typeface="Noto Sans JP"/>
                <a:ea typeface="Noto Sans JP"/>
                <a:cs typeface="Noto Sans JP"/>
                <a:sym typeface="Noto Sans JP"/>
              </a:rPr>
              <a:t>を占めています。</a:t>
            </a:r>
            <a:endParaRPr b="1" i="0" sz="1400" u="none" cap="none" strike="noStrike">
              <a:solidFill>
                <a:srgbClr val="000000"/>
              </a:solidFill>
              <a:latin typeface="Arial"/>
              <a:ea typeface="Arial"/>
              <a:cs typeface="Arial"/>
              <a:sym typeface="Arial"/>
            </a:endParaRPr>
          </a:p>
          <a:p>
            <a:pPr indent="-252000" lvl="0" marL="252000" marR="0" rtl="0" algn="l">
              <a:lnSpc>
                <a:spcPct val="110000"/>
              </a:lnSpc>
              <a:spcBef>
                <a:spcPts val="1800"/>
              </a:spcBef>
              <a:spcAft>
                <a:spcPts val="0"/>
              </a:spcAft>
              <a:buClr>
                <a:srgbClr val="005BAD"/>
              </a:buClr>
              <a:buSzPts val="1700"/>
              <a:buFont typeface="Noto Sans Symbols"/>
              <a:buChar char="●"/>
            </a:pPr>
            <a:r>
              <a:rPr b="1" i="0" lang="ja" sz="1700" u="none" cap="none" strike="noStrike">
                <a:solidFill>
                  <a:schemeClr val="dk1"/>
                </a:solidFill>
                <a:latin typeface="Noto Sans JP"/>
                <a:ea typeface="Noto Sans JP"/>
                <a:cs typeface="Noto Sans JP"/>
                <a:sym typeface="Noto Sans JP"/>
              </a:rPr>
              <a:t>2024年度（令和６年度）予算の国の一般会計歳入</a:t>
            </a:r>
            <a:r>
              <a:rPr b="1" i="0" lang="ja" sz="1800" u="none" cap="none" strike="noStrike">
                <a:solidFill>
                  <a:srgbClr val="005BAD"/>
                </a:solidFill>
                <a:latin typeface="Noto Sans JP"/>
                <a:ea typeface="Noto Sans JP"/>
                <a:cs typeface="Noto Sans JP"/>
                <a:sym typeface="Noto Sans JP"/>
              </a:rPr>
              <a:t>112.6兆円は、</a:t>
            </a:r>
            <a:endParaRPr b="1" i="0" sz="1800" u="none" cap="none" strike="noStrike">
              <a:solidFill>
                <a:srgbClr val="005BAD"/>
              </a:solidFill>
              <a:latin typeface="Noto Sans JP"/>
              <a:ea typeface="Noto Sans JP"/>
              <a:cs typeface="Noto Sans JP"/>
              <a:sym typeface="Noto Sans JP"/>
            </a:endParaRPr>
          </a:p>
          <a:p>
            <a:pPr indent="265113" lvl="0" marL="0" marR="0" rtl="0" algn="l">
              <a:lnSpc>
                <a:spcPct val="11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税収等と公債金（借金）で構成</a:t>
            </a:r>
            <a:r>
              <a:rPr b="1" i="0" lang="ja" sz="1700" u="none" cap="none" strike="noStrike">
                <a:solidFill>
                  <a:schemeClr val="dk1"/>
                </a:solidFill>
                <a:latin typeface="Noto Sans JP"/>
                <a:ea typeface="Noto Sans JP"/>
                <a:cs typeface="Noto Sans JP"/>
                <a:sym typeface="Noto Sans JP"/>
              </a:rPr>
              <a:t>されています。</a:t>
            </a:r>
            <a:endParaRPr b="1" i="0" sz="1400" u="none" cap="none" strike="noStrike">
              <a:solidFill>
                <a:srgbClr val="000000"/>
              </a:solidFill>
              <a:latin typeface="Arial"/>
              <a:ea typeface="Arial"/>
              <a:cs typeface="Arial"/>
              <a:sym typeface="Arial"/>
            </a:endParaRPr>
          </a:p>
          <a:p>
            <a:pPr indent="-252000" lvl="0" marL="252000" marR="0" rtl="0" algn="l">
              <a:lnSpc>
                <a:spcPct val="110000"/>
              </a:lnSpc>
              <a:spcBef>
                <a:spcPts val="1800"/>
              </a:spcBef>
              <a:spcAft>
                <a:spcPts val="0"/>
              </a:spcAft>
              <a:buClr>
                <a:srgbClr val="005BAD"/>
              </a:buClr>
              <a:buSzPts val="1700"/>
              <a:buFont typeface="Noto Sans Symbols"/>
              <a:buChar char="●"/>
            </a:pPr>
            <a:r>
              <a:rPr b="1" i="0" lang="ja" sz="1700" u="none" cap="none" strike="noStrike">
                <a:solidFill>
                  <a:schemeClr val="dk1"/>
                </a:solidFill>
                <a:latin typeface="Noto Sans JP"/>
                <a:ea typeface="Noto Sans JP"/>
                <a:cs typeface="Noto Sans JP"/>
                <a:sym typeface="Noto Sans JP"/>
              </a:rPr>
              <a:t>現在、</a:t>
            </a:r>
            <a:r>
              <a:rPr b="1" i="0" lang="ja" sz="1800" u="none" cap="none" strike="noStrike">
                <a:solidFill>
                  <a:srgbClr val="005BAD"/>
                </a:solidFill>
                <a:latin typeface="Noto Sans JP"/>
                <a:ea typeface="Noto Sans JP"/>
                <a:cs typeface="Noto Sans JP"/>
                <a:sym typeface="Noto Sans JP"/>
              </a:rPr>
              <a:t>税収等では歳出全体の約2/3しか賄えておらず、</a:t>
            </a:r>
            <a:endParaRPr b="1" i="0" sz="1800" u="none" cap="none" strike="noStrike">
              <a:solidFill>
                <a:srgbClr val="005BAD"/>
              </a:solidFill>
              <a:latin typeface="Noto Sans JP"/>
              <a:ea typeface="Noto Sans JP"/>
              <a:cs typeface="Noto Sans JP"/>
              <a:sym typeface="Noto Sans JP"/>
            </a:endParaRPr>
          </a:p>
          <a:p>
            <a:pPr indent="265113" lvl="0" marL="0" marR="0" rtl="0" algn="l">
              <a:lnSpc>
                <a:spcPct val="11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残りの約1/3は公債金（借金）に依存</a:t>
            </a:r>
            <a:r>
              <a:rPr b="1" i="0" lang="ja" sz="1700" u="none" cap="none" strike="noStrike">
                <a:solidFill>
                  <a:schemeClr val="dk1"/>
                </a:solidFill>
                <a:latin typeface="Noto Sans JP"/>
                <a:ea typeface="Noto Sans JP"/>
                <a:cs typeface="Noto Sans JP"/>
                <a:sym typeface="Noto Sans JP"/>
              </a:rPr>
              <a:t>しています。</a:t>
            </a:r>
            <a:endParaRPr b="1" i="0" sz="1700" u="none" cap="none" strike="noStrike">
              <a:solidFill>
                <a:schemeClr val="dk1"/>
              </a:solidFill>
              <a:latin typeface="Noto Sans JP"/>
              <a:ea typeface="Noto Sans JP"/>
              <a:cs typeface="Noto Sans JP"/>
              <a:sym typeface="Noto Sans JP"/>
            </a:endParaRPr>
          </a:p>
          <a:p>
            <a:pPr indent="14288" lvl="0" marL="250825" marR="0" rtl="0" algn="l">
              <a:lnSpc>
                <a:spcPct val="11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この借金の返済には将来世代の税収等が充てられることになるため、</a:t>
            </a:r>
            <a:endParaRPr b="1" i="0" sz="1700" u="none" cap="none" strike="noStrike">
              <a:solidFill>
                <a:schemeClr val="dk1"/>
              </a:solidFill>
              <a:latin typeface="Noto Sans JP"/>
              <a:ea typeface="Noto Sans JP"/>
              <a:cs typeface="Noto Sans JP"/>
              <a:sym typeface="Noto Sans JP"/>
            </a:endParaRPr>
          </a:p>
          <a:p>
            <a:pPr indent="14288" lvl="0" marL="250825" marR="0" rtl="0" algn="l">
              <a:lnSpc>
                <a:spcPct val="11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将来世代へ負担を先送りしています。</a:t>
            </a:r>
            <a:endParaRPr b="1" i="0" sz="1400" u="none" cap="none" strike="noStrike">
              <a:solidFill>
                <a:srgbClr val="000000"/>
              </a:solidFill>
              <a:latin typeface="Arial"/>
              <a:ea typeface="Arial"/>
              <a:cs typeface="Arial"/>
              <a:sym typeface="Arial"/>
            </a:endParaRPr>
          </a:p>
        </p:txBody>
      </p:sp>
      <p:sp>
        <p:nvSpPr>
          <p:cNvPr id="724" name="Google Shape;724;p45"/>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14</a:t>
            </a:r>
            <a:endParaRPr/>
          </a:p>
        </p:txBody>
      </p:sp>
      <p:sp>
        <p:nvSpPr>
          <p:cNvPr id="725" name="Google Shape;725;p45"/>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３</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国の財政をみてみよう①</a:t>
            </a:r>
            <a:endParaRPr b="0" i="0" sz="1400" u="none" cap="none" strike="noStrike">
              <a:solidFill>
                <a:srgbClr val="000000"/>
              </a:solidFill>
              <a:latin typeface="Arial"/>
              <a:ea typeface="Arial"/>
              <a:cs typeface="Arial"/>
              <a:sym typeface="Arial"/>
            </a:endParaRPr>
          </a:p>
        </p:txBody>
      </p:sp>
      <p:sp>
        <p:nvSpPr>
          <p:cNvPr id="726" name="Google Shape;726;p45"/>
          <p:cNvSpPr txBox="1"/>
          <p:nvPr/>
        </p:nvSpPr>
        <p:spPr>
          <a:xfrm>
            <a:off x="400377" y="1176025"/>
            <a:ext cx="72006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chemeClr val="dk1"/>
                </a:solidFill>
                <a:latin typeface="Noto Sans JP"/>
                <a:ea typeface="Noto Sans JP"/>
                <a:cs typeface="Noto Sans JP"/>
                <a:sym typeface="Noto Sans JP"/>
              </a:rPr>
              <a:t>1年間に得た国の収入を「歳入」、支出を「歳出」といい、</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chemeClr val="dk1"/>
                </a:solidFill>
                <a:latin typeface="Noto Sans JP"/>
                <a:ea typeface="Noto Sans JP"/>
                <a:cs typeface="Noto Sans JP"/>
                <a:sym typeface="Noto Sans JP"/>
              </a:rPr>
              <a:t>国や地方公共団体が行う経済活動を「財政」といいます。</a:t>
            </a:r>
            <a:endParaRPr b="1" i="0" sz="1400" u="none" cap="none" strike="noStrike">
              <a:solidFill>
                <a:srgbClr val="000000"/>
              </a:solidFill>
              <a:latin typeface="Arial"/>
              <a:ea typeface="Arial"/>
              <a:cs typeface="Arial"/>
              <a:sym typeface="Arial"/>
            </a:endParaRPr>
          </a:p>
        </p:txBody>
      </p:sp>
      <p:pic>
        <p:nvPicPr>
          <p:cNvPr id="727" name="Google Shape;727;p45"/>
          <p:cNvPicPr preferRelativeResize="0"/>
          <p:nvPr/>
        </p:nvPicPr>
        <p:blipFill rotWithShape="1">
          <a:blip r:embed="rId3">
            <a:alphaModFix/>
          </a:blip>
          <a:srcRect b="0" l="0" r="0" t="0"/>
          <a:stretch/>
        </p:blipFill>
        <p:spPr>
          <a:xfrm>
            <a:off x="7601021" y="811947"/>
            <a:ext cx="1323956" cy="150032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2"/>
                                        </p:tgtEl>
                                        <p:attrNameLst>
                                          <p:attrName>style.visibility</p:attrName>
                                        </p:attrNameLst>
                                      </p:cBhvr>
                                      <p:to>
                                        <p:strVal val="visible"/>
                                      </p:to>
                                    </p:set>
                                    <p:animEffect filter="fade" transition="in">
                                      <p:cBhvr>
                                        <p:cTn dur="500"/>
                                        <p:tgtEl>
                                          <p:spTgt spid="722"/>
                                        </p:tgtEl>
                                      </p:cBhvr>
                                    </p:animEffect>
                                  </p:childTnLst>
                                </p:cTn>
                              </p:par>
                              <p:par>
                                <p:cTn fill="hold" nodeType="withEffect" presetClass="entr" presetID="10" presetSubtype="0">
                                  <p:stCondLst>
                                    <p:cond delay="0"/>
                                  </p:stCondLst>
                                  <p:childTnLst>
                                    <p:set>
                                      <p:cBhvr>
                                        <p:cTn dur="1" fill="hold">
                                          <p:stCondLst>
                                            <p:cond delay="0"/>
                                          </p:stCondLst>
                                        </p:cTn>
                                        <p:tgtEl>
                                          <p:spTgt spid="726"/>
                                        </p:tgtEl>
                                        <p:attrNameLst>
                                          <p:attrName>style.visibility</p:attrName>
                                        </p:attrNameLst>
                                      </p:cBhvr>
                                      <p:to>
                                        <p:strVal val="visible"/>
                                      </p:to>
                                    </p:set>
                                    <p:animEffect filter="fade" transition="in">
                                      <p:cBhvr>
                                        <p:cTn dur="500"/>
                                        <p:tgtEl>
                                          <p:spTgt spid="72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27"/>
                                        </p:tgtEl>
                                        <p:attrNameLst>
                                          <p:attrName>style.visibility</p:attrName>
                                        </p:attrNameLst>
                                      </p:cBhvr>
                                      <p:to>
                                        <p:strVal val="visible"/>
                                      </p:to>
                                    </p:set>
                                    <p:animEffect filter="fade" transition="in">
                                      <p:cBhvr>
                                        <p:cTn dur="600"/>
                                        <p:tgtEl>
                                          <p:spTgt spid="7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3"/>
                                        </p:tgtEl>
                                        <p:attrNameLst>
                                          <p:attrName>style.visibility</p:attrName>
                                        </p:attrNameLst>
                                      </p:cBhvr>
                                      <p:to>
                                        <p:strVal val="visible"/>
                                      </p:to>
                                    </p:set>
                                    <p:animEffect filter="fade" transition="in">
                                      <p:cBhvr>
                                        <p:cTn dur="600"/>
                                        <p:tgtEl>
                                          <p:spTgt spid="7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46"/>
          <p:cNvSpPr txBox="1"/>
          <p:nvPr/>
        </p:nvSpPr>
        <p:spPr>
          <a:xfrm>
            <a:off x="3166499" y="6292175"/>
            <a:ext cx="5977500" cy="123000"/>
          </a:xfrm>
          <a:prstGeom prst="rect">
            <a:avLst/>
          </a:prstGeom>
          <a:noFill/>
          <a:ln>
            <a:noFill/>
          </a:ln>
        </p:spPr>
        <p:txBody>
          <a:bodyPr anchorCtr="0" anchor="ctr" bIns="0" lIns="0" spcFirstLastPara="1" rIns="0" wrap="square" tIns="0">
            <a:spAutoFit/>
          </a:bodyPr>
          <a:lstStyle/>
          <a:p>
            <a:pPr indent="0" lvl="0" marL="11723" marR="0" rtl="0" algn="l">
              <a:lnSpc>
                <a:spcPct val="100000"/>
              </a:lnSpc>
              <a:spcBef>
                <a:spcPts val="0"/>
              </a:spcBef>
              <a:spcAft>
                <a:spcPts val="0"/>
              </a:spcAft>
              <a:buClr>
                <a:srgbClr val="000000"/>
              </a:buClr>
              <a:buSzPts val="800"/>
              <a:buFont typeface="Arial"/>
              <a:buNone/>
            </a:pPr>
            <a:r>
              <a:rPr b="0" i="0" lang="ja" sz="800" u="none" cap="none" strike="noStrike">
                <a:solidFill>
                  <a:srgbClr val="000000"/>
                </a:solidFill>
                <a:latin typeface="Noto Sans JP"/>
                <a:ea typeface="Noto Sans JP"/>
                <a:cs typeface="Noto Sans JP"/>
                <a:sym typeface="Noto Sans JP"/>
              </a:rPr>
              <a:t>※歳出の「その他」には、原油価格・物価高騰対策及び賃上げ促進環境整備対応予備費（0.9%（1.0兆円））が含まれる。</a:t>
            </a:r>
            <a:endParaRPr b="0" i="0" sz="800" u="none" cap="none" strike="noStrike">
              <a:solidFill>
                <a:srgbClr val="000000"/>
              </a:solidFill>
              <a:latin typeface="Noto Sans JP"/>
              <a:ea typeface="Noto Sans JP"/>
              <a:cs typeface="Noto Sans JP"/>
              <a:sym typeface="Noto Sans JP"/>
            </a:endParaRPr>
          </a:p>
        </p:txBody>
      </p:sp>
      <p:sp>
        <p:nvSpPr>
          <p:cNvPr id="734" name="Google Shape;734;p46"/>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15</a:t>
            </a:r>
            <a:endParaRPr/>
          </a:p>
        </p:txBody>
      </p:sp>
      <p:sp>
        <p:nvSpPr>
          <p:cNvPr id="735" name="Google Shape;735;p46"/>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３</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国の財政をみてみよう①</a:t>
            </a:r>
            <a:endParaRPr b="0" i="0" sz="1400" u="none" cap="none" strike="noStrike">
              <a:solidFill>
                <a:srgbClr val="000000"/>
              </a:solidFill>
              <a:latin typeface="Arial"/>
              <a:ea typeface="Arial"/>
              <a:cs typeface="Arial"/>
              <a:sym typeface="Arial"/>
            </a:endParaRPr>
          </a:p>
        </p:txBody>
      </p:sp>
      <p:grpSp>
        <p:nvGrpSpPr>
          <p:cNvPr id="736" name="Google Shape;736;p46"/>
          <p:cNvGrpSpPr/>
          <p:nvPr/>
        </p:nvGrpSpPr>
        <p:grpSpPr>
          <a:xfrm>
            <a:off x="4549773" y="1715149"/>
            <a:ext cx="4708800" cy="4112003"/>
            <a:chOff x="4549773" y="1715149"/>
            <a:chExt cx="4708800" cy="4112003"/>
          </a:xfrm>
        </p:grpSpPr>
        <p:pic>
          <p:nvPicPr>
            <p:cNvPr id="737" name="Google Shape;737;p46"/>
            <p:cNvPicPr preferRelativeResize="0"/>
            <p:nvPr/>
          </p:nvPicPr>
          <p:blipFill rotWithShape="1">
            <a:blip r:embed="rId3">
              <a:alphaModFix/>
            </a:blip>
            <a:srcRect b="0" l="0" r="0" t="0"/>
            <a:stretch/>
          </p:blipFill>
          <p:spPr>
            <a:xfrm>
              <a:off x="4549773" y="1725234"/>
              <a:ext cx="4708800" cy="3830888"/>
            </a:xfrm>
            <a:prstGeom prst="rect">
              <a:avLst/>
            </a:prstGeom>
            <a:noFill/>
            <a:ln>
              <a:noFill/>
            </a:ln>
          </p:spPr>
        </p:pic>
        <p:sp>
          <p:nvSpPr>
            <p:cNvPr id="738" name="Google Shape;738;p46"/>
            <p:cNvSpPr txBox="1"/>
            <p:nvPr/>
          </p:nvSpPr>
          <p:spPr>
            <a:xfrm>
              <a:off x="7589462" y="2956595"/>
              <a:ext cx="986700" cy="337200"/>
            </a:xfrm>
            <a:prstGeom prst="rect">
              <a:avLst/>
            </a:prstGeom>
            <a:noFill/>
            <a:ln>
              <a:noFill/>
            </a:ln>
          </p:spPr>
          <p:txBody>
            <a:bodyPr anchorCtr="0" anchor="t" bIns="0" lIns="0" spcFirstLastPara="1" rIns="0" wrap="square" tIns="0">
              <a:spAutoFit/>
            </a:bodyPr>
            <a:lstStyle/>
            <a:p>
              <a:pPr indent="0" lvl="0" marL="0" marR="39859" rtl="0" algn="ctr">
                <a:lnSpc>
                  <a:spcPct val="108571"/>
                </a:lnSpc>
                <a:spcBef>
                  <a:spcPts val="0"/>
                </a:spcBef>
                <a:spcAft>
                  <a:spcPts val="0"/>
                </a:spcAft>
                <a:buClr>
                  <a:srgbClr val="000000"/>
                </a:buClr>
                <a:buSzPts val="1050"/>
                <a:buFont typeface="Arial"/>
                <a:buNone/>
              </a:pPr>
              <a:r>
                <a:rPr b="1" i="0" lang="ja" sz="1050" u="none" cap="none" strike="noStrike">
                  <a:solidFill>
                    <a:schemeClr val="dk1"/>
                  </a:solidFill>
                  <a:latin typeface="Noto Sans JP"/>
                  <a:ea typeface="Noto Sans JP"/>
                  <a:cs typeface="Noto Sans JP"/>
                  <a:sym typeface="Noto Sans JP"/>
                </a:rPr>
                <a:t>33.5％</a:t>
              </a:r>
              <a:endParaRPr b="1" i="0" sz="1400" u="none" cap="none" strike="noStrike">
                <a:solidFill>
                  <a:srgbClr val="000000"/>
                </a:solidFill>
                <a:latin typeface="Arial"/>
                <a:ea typeface="Arial"/>
                <a:cs typeface="Arial"/>
                <a:sym typeface="Arial"/>
              </a:endParaRPr>
            </a:p>
            <a:p>
              <a:pPr indent="0" lvl="0" marL="0" marR="39859" rtl="0" algn="ctr">
                <a:lnSpc>
                  <a:spcPct val="108571"/>
                </a:lnSpc>
                <a:spcBef>
                  <a:spcPts val="0"/>
                </a:spcBef>
                <a:spcAft>
                  <a:spcPts val="0"/>
                </a:spcAft>
                <a:buClr>
                  <a:srgbClr val="000000"/>
                </a:buClr>
                <a:buSzPts val="1050"/>
                <a:buFont typeface="Arial"/>
                <a:buNone/>
              </a:pPr>
              <a:r>
                <a:rPr b="1" i="0" lang="ja" sz="1050" u="none" cap="none" strike="noStrike">
                  <a:solidFill>
                    <a:schemeClr val="dk1"/>
                  </a:solidFill>
                  <a:latin typeface="Noto Sans JP"/>
                  <a:ea typeface="Noto Sans JP"/>
                  <a:cs typeface="Noto Sans JP"/>
                  <a:sym typeface="Noto Sans JP"/>
                </a:rPr>
                <a:t>（37.7兆円）</a:t>
              </a:r>
              <a:endParaRPr b="1" i="0" sz="1400" u="none" cap="none" strike="noStrike">
                <a:solidFill>
                  <a:srgbClr val="000000"/>
                </a:solidFill>
                <a:latin typeface="Arial"/>
                <a:ea typeface="Arial"/>
                <a:cs typeface="Arial"/>
                <a:sym typeface="Arial"/>
              </a:endParaRPr>
            </a:p>
          </p:txBody>
        </p:sp>
        <p:sp>
          <p:nvSpPr>
            <p:cNvPr id="739" name="Google Shape;739;p46"/>
            <p:cNvSpPr txBox="1"/>
            <p:nvPr/>
          </p:nvSpPr>
          <p:spPr>
            <a:xfrm>
              <a:off x="7036755" y="4825173"/>
              <a:ext cx="820500" cy="315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15.8％</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55"/>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（17.8兆円）</a:t>
              </a:r>
              <a:endParaRPr b="1" i="0" sz="1400" u="none" cap="none" strike="noStrike">
                <a:solidFill>
                  <a:srgbClr val="000000"/>
                </a:solidFill>
                <a:latin typeface="Arial"/>
                <a:ea typeface="Arial"/>
                <a:cs typeface="Arial"/>
                <a:sym typeface="Arial"/>
              </a:endParaRPr>
            </a:p>
          </p:txBody>
        </p:sp>
        <p:sp>
          <p:nvSpPr>
            <p:cNvPr id="740" name="Google Shape;740;p46"/>
            <p:cNvSpPr txBox="1"/>
            <p:nvPr/>
          </p:nvSpPr>
          <p:spPr>
            <a:xfrm>
              <a:off x="5315752" y="5281752"/>
              <a:ext cx="718500" cy="545400"/>
            </a:xfrm>
            <a:prstGeom prst="rect">
              <a:avLst/>
            </a:prstGeom>
            <a:noFill/>
            <a:ln>
              <a:noFill/>
            </a:ln>
          </p:spPr>
          <p:txBody>
            <a:bodyPr anchorCtr="0" anchor="t" bIns="0" lIns="0" spcFirstLastPara="1" rIns="0" wrap="square" tIns="0">
              <a:spAutoFit/>
            </a:bodyPr>
            <a:lstStyle/>
            <a:p>
              <a:pPr indent="0" lvl="0" marL="11723" marR="0" rtl="0" algn="ctr">
                <a:lnSpc>
                  <a:spcPct val="120000"/>
                </a:lnSpc>
                <a:spcBef>
                  <a:spcPts val="0"/>
                </a:spcBef>
                <a:spcAft>
                  <a:spcPts val="0"/>
                </a:spcAft>
                <a:buClr>
                  <a:srgbClr val="000000"/>
                </a:buClr>
                <a:buSzPts val="1300"/>
                <a:buFont typeface="Arial"/>
                <a:buNone/>
              </a:pPr>
              <a:r>
                <a:rPr b="1" i="0" lang="ja" sz="1300" u="none" cap="none" strike="noStrike">
                  <a:solidFill>
                    <a:srgbClr val="231916"/>
                  </a:solidFill>
                  <a:latin typeface="Noto Sans JP"/>
                  <a:ea typeface="Noto Sans JP"/>
                  <a:cs typeface="Noto Sans JP"/>
                  <a:sym typeface="Noto Sans JP"/>
                </a:rPr>
                <a:t>公共事業</a:t>
              </a:r>
              <a:endParaRPr b="1" i="0" sz="1300" u="none" cap="none" strike="noStrike">
                <a:solidFill>
                  <a:srgbClr val="000000"/>
                </a:solidFill>
                <a:latin typeface="Noto Sans JP"/>
                <a:ea typeface="Noto Sans JP"/>
                <a:cs typeface="Noto Sans JP"/>
                <a:sym typeface="Noto Sans JP"/>
              </a:endParaRPr>
            </a:p>
            <a:p>
              <a:pPr indent="0" lvl="0" marL="11723" marR="0" rtl="0" algn="ctr">
                <a:lnSpc>
                  <a:spcPct val="99200"/>
                </a:lnSpc>
                <a:spcBef>
                  <a:spcPts val="0"/>
                </a:spcBef>
                <a:spcAft>
                  <a:spcPts val="0"/>
                </a:spcAft>
                <a:buClr>
                  <a:srgbClr val="000000"/>
                </a:buClr>
                <a:buSzPts val="1000"/>
                <a:buFont typeface="Arial"/>
                <a:buNone/>
              </a:pPr>
              <a:r>
                <a:rPr b="1" i="0" lang="ja" sz="1000" u="none" cap="none" strike="noStrike">
                  <a:solidFill>
                    <a:srgbClr val="231916"/>
                  </a:solidFill>
                  <a:latin typeface="Noto Sans JP"/>
                  <a:ea typeface="Noto Sans JP"/>
                  <a:cs typeface="Noto Sans JP"/>
                  <a:sym typeface="Noto Sans JP"/>
                </a:rPr>
                <a:t>5.4％</a:t>
              </a:r>
              <a:endParaRPr b="1" i="0" sz="1400" u="none" cap="none" strike="noStrike">
                <a:solidFill>
                  <a:srgbClr val="000000"/>
                </a:solidFill>
                <a:latin typeface="Arial"/>
                <a:ea typeface="Arial"/>
                <a:cs typeface="Arial"/>
                <a:sym typeface="Arial"/>
              </a:endParaRPr>
            </a:p>
            <a:p>
              <a:pPr indent="0" lvl="0" marL="11723" marR="0" rtl="0" algn="ctr">
                <a:lnSpc>
                  <a:spcPct val="99200"/>
                </a:lnSpc>
                <a:spcBef>
                  <a:spcPts val="0"/>
                </a:spcBef>
                <a:spcAft>
                  <a:spcPts val="0"/>
                </a:spcAft>
                <a:buClr>
                  <a:srgbClr val="000000"/>
                </a:buClr>
                <a:buSzPts val="1000"/>
                <a:buFont typeface="Arial"/>
                <a:buNone/>
              </a:pPr>
              <a:r>
                <a:rPr b="1" i="0" lang="ja" sz="1000" u="none" cap="none" strike="noStrike">
                  <a:solidFill>
                    <a:srgbClr val="231916"/>
                  </a:solidFill>
                  <a:latin typeface="Noto Sans JP"/>
                  <a:ea typeface="Noto Sans JP"/>
                  <a:cs typeface="Noto Sans JP"/>
                  <a:sym typeface="Noto Sans JP"/>
                </a:rPr>
                <a:t>（6.1兆円）</a:t>
              </a:r>
              <a:endParaRPr b="1" i="0" sz="1400" u="none" cap="none" strike="noStrike">
                <a:solidFill>
                  <a:srgbClr val="000000"/>
                </a:solidFill>
                <a:latin typeface="Arial"/>
                <a:ea typeface="Arial"/>
                <a:cs typeface="Arial"/>
                <a:sym typeface="Arial"/>
              </a:endParaRPr>
            </a:p>
          </p:txBody>
        </p:sp>
        <p:sp>
          <p:nvSpPr>
            <p:cNvPr id="741" name="Google Shape;741;p46"/>
            <p:cNvSpPr txBox="1"/>
            <p:nvPr/>
          </p:nvSpPr>
          <p:spPr>
            <a:xfrm>
              <a:off x="4599702" y="4576597"/>
              <a:ext cx="762300" cy="732000"/>
            </a:xfrm>
            <a:prstGeom prst="rect">
              <a:avLst/>
            </a:prstGeom>
            <a:noFill/>
            <a:ln>
              <a:noFill/>
            </a:ln>
          </p:spPr>
          <p:txBody>
            <a:bodyPr anchorCtr="0" anchor="t" bIns="0" lIns="0" spcFirstLastPara="1" rIns="0" wrap="square" tIns="0">
              <a:spAutoFit/>
            </a:bodyPr>
            <a:lstStyle/>
            <a:p>
              <a:pPr indent="0" lvl="0" marL="11723" marR="4689" rtl="0" algn="ctr">
                <a:lnSpc>
                  <a:spcPct val="102000"/>
                </a:lnSpc>
                <a:spcBef>
                  <a:spcPts val="0"/>
                </a:spcBef>
                <a:spcAft>
                  <a:spcPts val="0"/>
                </a:spcAft>
                <a:buClr>
                  <a:srgbClr val="000000"/>
                </a:buClr>
                <a:buSzPts val="1300"/>
                <a:buFont typeface="Arial"/>
                <a:buNone/>
              </a:pPr>
              <a:r>
                <a:rPr b="1" i="0" lang="ja" sz="1300" u="none" cap="none" strike="noStrike">
                  <a:solidFill>
                    <a:srgbClr val="231916"/>
                  </a:solidFill>
                  <a:latin typeface="Noto Sans JP"/>
                  <a:ea typeface="Noto Sans JP"/>
                  <a:cs typeface="Noto Sans JP"/>
                  <a:sym typeface="Noto Sans JP"/>
                </a:rPr>
                <a:t>文教及び</a:t>
              </a:r>
              <a:endParaRPr b="1" i="0" sz="1300" u="none" cap="none" strike="noStrike">
                <a:solidFill>
                  <a:srgbClr val="231916"/>
                </a:solidFill>
                <a:latin typeface="Noto Sans JP"/>
                <a:ea typeface="Noto Sans JP"/>
                <a:cs typeface="Noto Sans JP"/>
                <a:sym typeface="Noto Sans JP"/>
              </a:endParaRPr>
            </a:p>
            <a:p>
              <a:pPr indent="0" lvl="0" marL="11723" marR="4689" rtl="0" algn="ctr">
                <a:lnSpc>
                  <a:spcPct val="102000"/>
                </a:lnSpc>
                <a:spcBef>
                  <a:spcPts val="0"/>
                </a:spcBef>
                <a:spcAft>
                  <a:spcPts val="0"/>
                </a:spcAft>
                <a:buClr>
                  <a:srgbClr val="000000"/>
                </a:buClr>
                <a:buSzPts val="1300"/>
                <a:buFont typeface="Arial"/>
                <a:buNone/>
              </a:pPr>
              <a:r>
                <a:rPr b="1" i="0" lang="ja" sz="1300" u="none" cap="none" strike="noStrike">
                  <a:solidFill>
                    <a:srgbClr val="231916"/>
                  </a:solidFill>
                  <a:latin typeface="Noto Sans JP"/>
                  <a:ea typeface="Noto Sans JP"/>
                  <a:cs typeface="Noto Sans JP"/>
                  <a:sym typeface="Noto Sans JP"/>
                </a:rPr>
                <a:t>科学振興</a:t>
              </a:r>
              <a:endParaRPr b="1" i="0" sz="1300" u="none" cap="none" strike="noStrike">
                <a:solidFill>
                  <a:srgbClr val="231916"/>
                </a:solidFill>
                <a:latin typeface="Noto Sans JP"/>
                <a:ea typeface="Noto Sans JP"/>
                <a:cs typeface="Noto Sans JP"/>
                <a:sym typeface="Noto Sans JP"/>
              </a:endParaRPr>
            </a:p>
            <a:p>
              <a:pPr indent="0" lvl="0" marL="11723" marR="4689" rtl="0" algn="ctr">
                <a:lnSpc>
                  <a:spcPct val="102000"/>
                </a:lnSpc>
                <a:spcBef>
                  <a:spcPts val="100"/>
                </a:spcBef>
                <a:spcAft>
                  <a:spcPts val="0"/>
                </a:spcAft>
                <a:buClr>
                  <a:srgbClr val="000000"/>
                </a:buClr>
                <a:buSzPts val="1000"/>
                <a:buFont typeface="Arial"/>
                <a:buNone/>
              </a:pPr>
              <a:r>
                <a:rPr b="1" i="0" lang="ja" sz="1000" u="none" cap="none" strike="noStrike">
                  <a:solidFill>
                    <a:srgbClr val="231916"/>
                  </a:solidFill>
                  <a:latin typeface="Noto Sans JP"/>
                  <a:ea typeface="Noto Sans JP"/>
                  <a:cs typeface="Noto Sans JP"/>
                  <a:sym typeface="Noto Sans JP"/>
                </a:rPr>
                <a:t>4.9％</a:t>
              </a:r>
              <a:endParaRPr b="1" i="0" sz="1400" u="none" cap="none" strike="noStrike">
                <a:solidFill>
                  <a:srgbClr val="000000"/>
                </a:solidFill>
                <a:latin typeface="Arial"/>
                <a:ea typeface="Arial"/>
                <a:cs typeface="Arial"/>
                <a:sym typeface="Arial"/>
              </a:endParaRPr>
            </a:p>
            <a:p>
              <a:pPr indent="0" lvl="0" marL="11723" marR="4689" rtl="0" algn="ctr">
                <a:lnSpc>
                  <a:spcPct val="102000"/>
                </a:lnSpc>
                <a:spcBef>
                  <a:spcPts val="0"/>
                </a:spcBef>
                <a:spcAft>
                  <a:spcPts val="0"/>
                </a:spcAft>
                <a:buClr>
                  <a:srgbClr val="000000"/>
                </a:buClr>
                <a:buSzPts val="1000"/>
                <a:buFont typeface="Arial"/>
                <a:buNone/>
              </a:pPr>
              <a:r>
                <a:rPr b="1" i="0" lang="ja" sz="1000" u="none" cap="none" strike="noStrike">
                  <a:solidFill>
                    <a:srgbClr val="231916"/>
                  </a:solidFill>
                  <a:latin typeface="Noto Sans JP"/>
                  <a:ea typeface="Noto Sans JP"/>
                  <a:cs typeface="Noto Sans JP"/>
                  <a:sym typeface="Noto Sans JP"/>
                </a:rPr>
                <a:t>（5.5兆円）</a:t>
              </a:r>
              <a:endParaRPr b="1" i="0" sz="1400" u="none" cap="none" strike="noStrike">
                <a:solidFill>
                  <a:srgbClr val="000000"/>
                </a:solidFill>
                <a:latin typeface="Arial"/>
                <a:ea typeface="Arial"/>
                <a:cs typeface="Arial"/>
                <a:sym typeface="Arial"/>
              </a:endParaRPr>
            </a:p>
          </p:txBody>
        </p:sp>
        <p:sp>
          <p:nvSpPr>
            <p:cNvPr id="742" name="Google Shape;742;p46"/>
            <p:cNvSpPr/>
            <p:nvPr/>
          </p:nvSpPr>
          <p:spPr>
            <a:xfrm rot="-10380158">
              <a:off x="5183636" y="1912886"/>
              <a:ext cx="3457452" cy="3453842"/>
            </a:xfrm>
            <a:prstGeom prst="pie">
              <a:avLst>
                <a:gd fmla="val 21439389" name="adj1"/>
                <a:gd fmla="val 15659774" name="adj2"/>
              </a:avLst>
            </a:prstGeom>
            <a:noFill/>
            <a:ln cap="flat" cmpd="sng" w="38100">
              <a:solidFill>
                <a:srgbClr val="00366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62"/>
                <a:buFont typeface="Arial"/>
                <a:buNone/>
              </a:pPr>
              <a:r>
                <a:t/>
              </a:r>
              <a:endParaRPr b="0" i="0" sz="1662" u="none" cap="none" strike="noStrike">
                <a:solidFill>
                  <a:srgbClr val="000000"/>
                </a:solidFill>
                <a:latin typeface="Noto Sans JP"/>
                <a:ea typeface="Noto Sans JP"/>
                <a:cs typeface="Noto Sans JP"/>
                <a:sym typeface="Noto Sans JP"/>
              </a:endParaRPr>
            </a:p>
          </p:txBody>
        </p:sp>
        <p:sp>
          <p:nvSpPr>
            <p:cNvPr id="743" name="Google Shape;743;p46"/>
            <p:cNvSpPr txBox="1"/>
            <p:nvPr/>
          </p:nvSpPr>
          <p:spPr>
            <a:xfrm>
              <a:off x="5257997" y="3656332"/>
              <a:ext cx="750300" cy="488700"/>
            </a:xfrm>
            <a:prstGeom prst="rect">
              <a:avLst/>
            </a:prstGeom>
            <a:noFill/>
            <a:ln>
              <a:noFill/>
            </a:ln>
          </p:spPr>
          <p:txBody>
            <a:bodyPr anchorCtr="0" anchor="t" bIns="0" lIns="0" spcFirstLastPara="1" rIns="0" wrap="square" tIns="0">
              <a:spAutoFit/>
            </a:bodyPr>
            <a:lstStyle/>
            <a:p>
              <a:pPr indent="0" lvl="0" marL="11723" marR="0" rtl="0" algn="ctr">
                <a:lnSpc>
                  <a:spcPct val="110000"/>
                </a:lnSpc>
                <a:spcBef>
                  <a:spcPts val="0"/>
                </a:spcBef>
                <a:spcAft>
                  <a:spcPts val="0"/>
                </a:spcAft>
                <a:buClr>
                  <a:srgbClr val="000000"/>
                </a:buClr>
                <a:buSzPts val="1300"/>
                <a:buFont typeface="Arial"/>
                <a:buNone/>
              </a:pPr>
              <a:r>
                <a:rPr b="1" i="0" lang="ja" sz="1300" u="none" cap="none" strike="noStrike">
                  <a:solidFill>
                    <a:srgbClr val="231916"/>
                  </a:solidFill>
                  <a:latin typeface="Noto Sans JP"/>
                  <a:ea typeface="Noto Sans JP"/>
                  <a:cs typeface="Noto Sans JP"/>
                  <a:sym typeface="Noto Sans JP"/>
                </a:rPr>
                <a:t>その他</a:t>
              </a:r>
              <a:endParaRPr b="1" i="0" sz="1300" u="none" cap="none" strike="noStrike">
                <a:solidFill>
                  <a:srgbClr val="000000"/>
                </a:solidFill>
                <a:latin typeface="Noto Sans JP"/>
                <a:ea typeface="Noto Sans JP"/>
                <a:cs typeface="Noto Sans JP"/>
                <a:sym typeface="Noto Sans JP"/>
              </a:endParaRPr>
            </a:p>
            <a:p>
              <a:pPr indent="0" lvl="0" marL="11723" marR="0" rtl="0" algn="ctr">
                <a:lnSpc>
                  <a:spcPct val="110000"/>
                </a:lnSpc>
                <a:spcBef>
                  <a:spcPts val="0"/>
                </a:spcBef>
                <a:spcAft>
                  <a:spcPts val="0"/>
                </a:spcAft>
                <a:buClr>
                  <a:srgbClr val="000000"/>
                </a:buClr>
                <a:buSzPts val="831"/>
                <a:buFont typeface="Arial"/>
                <a:buNone/>
              </a:pPr>
              <a:r>
                <a:rPr b="1" i="0" lang="ja" sz="831" u="none" cap="none" strike="noStrike">
                  <a:solidFill>
                    <a:srgbClr val="231916"/>
                  </a:solidFill>
                  <a:latin typeface="Noto Sans JP"/>
                  <a:ea typeface="Noto Sans JP"/>
                  <a:cs typeface="Noto Sans JP"/>
                  <a:sym typeface="Noto Sans JP"/>
                </a:rPr>
                <a:t>9.4％</a:t>
              </a:r>
              <a:endParaRPr b="1" i="0" sz="1400" u="none" cap="none" strike="noStrike">
                <a:solidFill>
                  <a:srgbClr val="000000"/>
                </a:solidFill>
                <a:latin typeface="Arial"/>
                <a:ea typeface="Arial"/>
                <a:cs typeface="Arial"/>
                <a:sym typeface="Arial"/>
              </a:endParaRPr>
            </a:p>
            <a:p>
              <a:pPr indent="0" lvl="0" marL="11723" marR="0" rtl="0" algn="ctr">
                <a:lnSpc>
                  <a:spcPct val="110000"/>
                </a:lnSpc>
                <a:spcBef>
                  <a:spcPts val="0"/>
                </a:spcBef>
                <a:spcAft>
                  <a:spcPts val="0"/>
                </a:spcAft>
                <a:buClr>
                  <a:srgbClr val="000000"/>
                </a:buClr>
                <a:buSzPts val="831"/>
                <a:buFont typeface="Arial"/>
                <a:buNone/>
              </a:pPr>
              <a:r>
                <a:rPr b="1" i="0" lang="ja" sz="831" u="none" cap="none" strike="noStrike">
                  <a:solidFill>
                    <a:srgbClr val="231916"/>
                  </a:solidFill>
                  <a:latin typeface="Noto Sans JP"/>
                  <a:ea typeface="Noto Sans JP"/>
                  <a:cs typeface="Noto Sans JP"/>
                  <a:sym typeface="Noto Sans JP"/>
                </a:rPr>
                <a:t>（10.6兆円）</a:t>
              </a:r>
              <a:endParaRPr b="1" i="0" sz="831" u="none" cap="none" strike="noStrike">
                <a:solidFill>
                  <a:srgbClr val="000000"/>
                </a:solidFill>
                <a:latin typeface="Noto Sans JP"/>
                <a:ea typeface="Noto Sans JP"/>
                <a:cs typeface="Noto Sans JP"/>
                <a:sym typeface="Noto Sans JP"/>
              </a:endParaRPr>
            </a:p>
          </p:txBody>
        </p:sp>
        <p:sp>
          <p:nvSpPr>
            <p:cNvPr id="744" name="Google Shape;744;p46"/>
            <p:cNvSpPr txBox="1"/>
            <p:nvPr/>
          </p:nvSpPr>
          <p:spPr>
            <a:xfrm>
              <a:off x="5524136" y="2156195"/>
              <a:ext cx="1534200" cy="585000"/>
            </a:xfrm>
            <a:prstGeom prst="rect">
              <a:avLst/>
            </a:prstGeom>
            <a:noFill/>
            <a:ln>
              <a:noFill/>
            </a:ln>
          </p:spPr>
          <p:txBody>
            <a:bodyPr anchorCtr="0" anchor="t" bIns="0" lIns="0" spcFirstLastPara="1" rIns="0" wrap="square" tIns="0">
              <a:spAutoFit/>
            </a:bodyPr>
            <a:lstStyle/>
            <a:p>
              <a:pPr indent="0" lvl="0" marL="22861"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JP"/>
                  <a:ea typeface="Noto Sans JP"/>
                  <a:cs typeface="Noto Sans JP"/>
                  <a:sym typeface="Noto Sans JP"/>
                </a:rPr>
                <a:t>国債費</a:t>
              </a:r>
              <a:endParaRPr b="1" i="0" sz="1400" u="none" cap="none" strike="noStrike">
                <a:solidFill>
                  <a:schemeClr val="dk1"/>
                </a:solidFill>
                <a:latin typeface="Noto Sans JP"/>
                <a:ea typeface="Noto Sans JP"/>
                <a:cs typeface="Noto Sans JP"/>
                <a:sym typeface="Noto Sans JP"/>
              </a:endParaRPr>
            </a:p>
            <a:p>
              <a:pPr indent="0" lvl="0" marL="22861"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（過去の借金の</a:t>
              </a:r>
              <a:endParaRPr b="1" i="0" sz="1200" u="none" cap="none" strike="noStrike">
                <a:solidFill>
                  <a:schemeClr val="dk1"/>
                </a:solidFill>
                <a:latin typeface="Noto Sans JP"/>
                <a:ea typeface="Noto Sans JP"/>
                <a:cs typeface="Noto Sans JP"/>
                <a:sym typeface="Noto Sans JP"/>
              </a:endParaRPr>
            </a:p>
            <a:p>
              <a:pPr indent="0" lvl="0" marL="22861"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返済と利息）</a:t>
              </a:r>
              <a:endParaRPr b="1" i="0" sz="1200" u="none" cap="none" strike="noStrike">
                <a:solidFill>
                  <a:schemeClr val="dk1"/>
                </a:solidFill>
                <a:latin typeface="Noto Sans JP"/>
                <a:ea typeface="Noto Sans JP"/>
                <a:cs typeface="Noto Sans JP"/>
                <a:sym typeface="Noto Sans JP"/>
              </a:endParaRPr>
            </a:p>
          </p:txBody>
        </p:sp>
        <p:sp>
          <p:nvSpPr>
            <p:cNvPr id="745" name="Google Shape;745;p46"/>
            <p:cNvSpPr txBox="1"/>
            <p:nvPr/>
          </p:nvSpPr>
          <p:spPr>
            <a:xfrm>
              <a:off x="6256588" y="4771163"/>
              <a:ext cx="817800" cy="545400"/>
            </a:xfrm>
            <a:prstGeom prst="rect">
              <a:avLst/>
            </a:prstGeom>
            <a:noFill/>
            <a:ln>
              <a:noFill/>
            </a:ln>
          </p:spPr>
          <p:txBody>
            <a:bodyPr anchorCtr="0" anchor="t" bIns="0" lIns="0" spcFirstLastPara="1" rIns="0" wrap="square" tIns="0">
              <a:spAutoFit/>
            </a:bodyPr>
            <a:lstStyle/>
            <a:p>
              <a:pPr indent="0" lvl="0" marL="11723" marR="0" rtl="0" algn="ctr">
                <a:lnSpc>
                  <a:spcPct val="120000"/>
                </a:lnSpc>
                <a:spcBef>
                  <a:spcPts val="0"/>
                </a:spcBef>
                <a:spcAft>
                  <a:spcPts val="0"/>
                </a:spcAft>
                <a:buClr>
                  <a:srgbClr val="000000"/>
                </a:buClr>
                <a:buSzPts val="1300"/>
                <a:buFont typeface="Arial"/>
                <a:buNone/>
              </a:pPr>
              <a:r>
                <a:rPr b="1" i="0" lang="ja" sz="1300" u="none" cap="none" strike="noStrike">
                  <a:solidFill>
                    <a:srgbClr val="231916"/>
                  </a:solidFill>
                  <a:latin typeface="Noto Sans JP"/>
                  <a:ea typeface="Noto Sans JP"/>
                  <a:cs typeface="Noto Sans JP"/>
                  <a:sym typeface="Noto Sans JP"/>
                </a:rPr>
                <a:t>防衛</a:t>
              </a:r>
              <a:endParaRPr b="1" baseline="30000" i="0" sz="1100" u="none" cap="none" strike="noStrike">
                <a:solidFill>
                  <a:srgbClr val="000000"/>
                </a:solidFill>
                <a:latin typeface="Noto Sans JP"/>
                <a:ea typeface="Noto Sans JP"/>
                <a:cs typeface="Noto Sans JP"/>
                <a:sym typeface="Noto Sans JP"/>
              </a:endParaRPr>
            </a:p>
            <a:p>
              <a:pPr indent="0" lvl="0" marL="11723" marR="0" rtl="0" algn="ctr">
                <a:lnSpc>
                  <a:spcPct val="99200"/>
                </a:lnSpc>
                <a:spcBef>
                  <a:spcPts val="0"/>
                </a:spcBef>
                <a:spcAft>
                  <a:spcPts val="0"/>
                </a:spcAft>
                <a:buClr>
                  <a:srgbClr val="000000"/>
                </a:buClr>
                <a:buSzPts val="1000"/>
                <a:buFont typeface="Arial"/>
                <a:buNone/>
              </a:pPr>
              <a:r>
                <a:rPr b="1" i="0" lang="ja" sz="1000" u="none" cap="none" strike="noStrike">
                  <a:solidFill>
                    <a:srgbClr val="231916"/>
                  </a:solidFill>
                  <a:latin typeface="Noto Sans JP"/>
                  <a:ea typeface="Noto Sans JP"/>
                  <a:cs typeface="Noto Sans JP"/>
                  <a:sym typeface="Noto Sans JP"/>
                </a:rPr>
                <a:t>7.0％</a:t>
              </a:r>
              <a:endParaRPr b="1" i="0" sz="1400" u="none" cap="none" strike="noStrike">
                <a:solidFill>
                  <a:srgbClr val="000000"/>
                </a:solidFill>
                <a:latin typeface="Arial"/>
                <a:ea typeface="Arial"/>
                <a:cs typeface="Arial"/>
                <a:sym typeface="Arial"/>
              </a:endParaRPr>
            </a:p>
            <a:p>
              <a:pPr indent="0" lvl="0" marL="11723" marR="0" rtl="0" algn="ctr">
                <a:lnSpc>
                  <a:spcPct val="99200"/>
                </a:lnSpc>
                <a:spcBef>
                  <a:spcPts val="0"/>
                </a:spcBef>
                <a:spcAft>
                  <a:spcPts val="0"/>
                </a:spcAft>
                <a:buClr>
                  <a:srgbClr val="000000"/>
                </a:buClr>
                <a:buSzPts val="1000"/>
                <a:buFont typeface="Arial"/>
                <a:buNone/>
              </a:pPr>
              <a:r>
                <a:rPr b="1" i="0" lang="ja" sz="1000" u="none" cap="none" strike="noStrike">
                  <a:solidFill>
                    <a:srgbClr val="231916"/>
                  </a:solidFill>
                  <a:latin typeface="Noto Sans JP"/>
                  <a:ea typeface="Noto Sans JP"/>
                  <a:cs typeface="Noto Sans JP"/>
                  <a:sym typeface="Noto Sans JP"/>
                </a:rPr>
                <a:t>（7.9兆円）</a:t>
              </a:r>
              <a:endParaRPr b="1" i="0" sz="1400" u="none" cap="none" strike="noStrike">
                <a:solidFill>
                  <a:srgbClr val="000000"/>
                </a:solidFill>
                <a:latin typeface="Arial"/>
                <a:ea typeface="Arial"/>
                <a:cs typeface="Arial"/>
                <a:sym typeface="Arial"/>
              </a:endParaRPr>
            </a:p>
          </p:txBody>
        </p:sp>
        <p:grpSp>
          <p:nvGrpSpPr>
            <p:cNvPr id="746" name="Google Shape;746;p46"/>
            <p:cNvGrpSpPr/>
            <p:nvPr/>
          </p:nvGrpSpPr>
          <p:grpSpPr>
            <a:xfrm>
              <a:off x="4695917" y="1897979"/>
              <a:ext cx="828219" cy="284403"/>
              <a:chOff x="4695917" y="1897979"/>
              <a:chExt cx="828219" cy="284403"/>
            </a:xfrm>
          </p:grpSpPr>
          <p:sp>
            <p:nvSpPr>
              <p:cNvPr id="747" name="Google Shape;747;p46"/>
              <p:cNvSpPr/>
              <p:nvPr/>
            </p:nvSpPr>
            <p:spPr>
              <a:xfrm>
                <a:off x="4695917" y="1897979"/>
                <a:ext cx="828219" cy="284403"/>
              </a:xfrm>
              <a:prstGeom prst="rect">
                <a:avLst/>
              </a:prstGeom>
              <a:noFill/>
              <a:ln cap="flat" cmpd="sng" w="19050">
                <a:solidFill>
                  <a:srgbClr val="00488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748" name="Google Shape;748;p46"/>
              <p:cNvSpPr txBox="1"/>
              <p:nvPr/>
            </p:nvSpPr>
            <p:spPr>
              <a:xfrm>
                <a:off x="4770108" y="1924663"/>
                <a:ext cx="679800" cy="231000"/>
              </a:xfrm>
              <a:prstGeom prst="rect">
                <a:avLst/>
              </a:prstGeom>
              <a:noFill/>
              <a:ln>
                <a:noFill/>
              </a:ln>
            </p:spPr>
            <p:txBody>
              <a:bodyPr anchorCtr="0" anchor="t" bIns="0" lIns="0" spcFirstLastPara="1" rIns="0" wrap="square" tIns="0">
                <a:spAutoFit/>
              </a:bodyPr>
              <a:lstStyle/>
              <a:p>
                <a:pPr indent="0" lvl="0" marL="11723" marR="0" rtl="0" algn="ctr">
                  <a:lnSpc>
                    <a:spcPct val="100000"/>
                  </a:lnSpc>
                  <a:spcBef>
                    <a:spcPts val="0"/>
                  </a:spcBef>
                  <a:spcAft>
                    <a:spcPts val="0"/>
                  </a:spcAft>
                  <a:buClr>
                    <a:srgbClr val="000000"/>
                  </a:buClr>
                  <a:buSzPts val="1500"/>
                  <a:buFont typeface="Arial"/>
                  <a:buNone/>
                </a:pPr>
                <a:r>
                  <a:rPr b="1" i="0" lang="ja" sz="1500" u="none" cap="none" strike="noStrike">
                    <a:solidFill>
                      <a:srgbClr val="231916"/>
                    </a:solidFill>
                    <a:latin typeface="Noto Sans JP"/>
                    <a:ea typeface="Noto Sans JP"/>
                    <a:cs typeface="Noto Sans JP"/>
                    <a:sym typeface="Noto Sans JP"/>
                  </a:rPr>
                  <a:t>歳 出</a:t>
                </a:r>
                <a:endParaRPr b="1" i="0" sz="1500" u="none" cap="none" strike="noStrike">
                  <a:solidFill>
                    <a:srgbClr val="000000"/>
                  </a:solidFill>
                  <a:latin typeface="Noto Sans JP"/>
                  <a:ea typeface="Noto Sans JP"/>
                  <a:cs typeface="Noto Sans JP"/>
                  <a:sym typeface="Noto Sans JP"/>
                </a:endParaRPr>
              </a:p>
            </p:txBody>
          </p:sp>
        </p:grpSp>
        <p:sp>
          <p:nvSpPr>
            <p:cNvPr id="749" name="Google Shape;749;p46"/>
            <p:cNvSpPr/>
            <p:nvPr/>
          </p:nvSpPr>
          <p:spPr>
            <a:xfrm>
              <a:off x="6160188" y="2905791"/>
              <a:ext cx="1468039" cy="1468039"/>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750" name="Google Shape;750;p46"/>
            <p:cNvSpPr txBox="1"/>
            <p:nvPr/>
          </p:nvSpPr>
          <p:spPr>
            <a:xfrm>
              <a:off x="6369013" y="3264178"/>
              <a:ext cx="1050300" cy="813000"/>
            </a:xfrm>
            <a:prstGeom prst="rect">
              <a:avLst/>
            </a:prstGeom>
            <a:noFill/>
            <a:ln>
              <a:noFill/>
            </a:ln>
          </p:spPr>
          <p:txBody>
            <a:bodyPr anchorCtr="0" anchor="t" bIns="0" lIns="0" spcFirstLastPara="1" rIns="0" wrap="square" tIns="0">
              <a:spAutoFit/>
            </a:bodyPr>
            <a:lstStyle/>
            <a:p>
              <a:pPr indent="0" lvl="0" marL="11723" marR="4689" rtl="0" algn="ctr">
                <a:lnSpc>
                  <a:spcPct val="110500"/>
                </a:lnSpc>
                <a:spcBef>
                  <a:spcPts val="0"/>
                </a:spcBef>
                <a:spcAft>
                  <a:spcPts val="0"/>
                </a:spcAft>
                <a:buClr>
                  <a:srgbClr val="000000"/>
                </a:buClr>
                <a:buSzPts val="1800"/>
                <a:buFont typeface="Arial"/>
                <a:buNone/>
              </a:pPr>
              <a:r>
                <a:rPr b="1" i="0" lang="ja" sz="1800" u="none" cap="none" strike="noStrike">
                  <a:solidFill>
                    <a:srgbClr val="231916"/>
                  </a:solidFill>
                  <a:latin typeface="Noto Sans JP"/>
                  <a:ea typeface="Noto Sans JP"/>
                  <a:cs typeface="Noto Sans JP"/>
                  <a:sym typeface="Noto Sans JP"/>
                </a:rPr>
                <a:t>一般会計 歳出総額</a:t>
              </a:r>
              <a:endParaRPr b="1" i="0" sz="1800" u="none" cap="none" strike="noStrike">
                <a:solidFill>
                  <a:srgbClr val="000000"/>
                </a:solidFill>
                <a:latin typeface="Noto Sans JP"/>
                <a:ea typeface="Noto Sans JP"/>
                <a:cs typeface="Noto Sans JP"/>
                <a:sym typeface="Noto Sans JP"/>
              </a:endParaRPr>
            </a:p>
            <a:p>
              <a:pPr indent="0" lvl="0" marL="46893" marR="0" rtl="0" algn="ctr">
                <a:lnSpc>
                  <a:spcPct val="100000"/>
                </a:lnSpc>
                <a:spcBef>
                  <a:spcPts val="125"/>
                </a:spcBef>
                <a:spcAft>
                  <a:spcPts val="0"/>
                </a:spcAft>
                <a:buClr>
                  <a:srgbClr val="000000"/>
                </a:buClr>
                <a:buSzPts val="1200"/>
                <a:buFont typeface="Arial"/>
                <a:buNone/>
              </a:pPr>
              <a:r>
                <a:rPr b="1" i="0" lang="ja" sz="1200" u="none" cap="none" strike="noStrike">
                  <a:solidFill>
                    <a:srgbClr val="231916"/>
                  </a:solidFill>
                  <a:latin typeface="Noto Sans JP"/>
                  <a:ea typeface="Noto Sans JP"/>
                  <a:cs typeface="Noto Sans JP"/>
                  <a:sym typeface="Noto Sans JP"/>
                </a:rPr>
                <a:t>(112.6兆円)</a:t>
              </a:r>
              <a:endParaRPr b="1" i="0" sz="1400" u="none" cap="none" strike="noStrike">
                <a:solidFill>
                  <a:srgbClr val="000000"/>
                </a:solidFill>
                <a:latin typeface="Arial"/>
                <a:ea typeface="Arial"/>
                <a:cs typeface="Arial"/>
                <a:sym typeface="Arial"/>
              </a:endParaRPr>
            </a:p>
          </p:txBody>
        </p:sp>
        <p:sp>
          <p:nvSpPr>
            <p:cNvPr id="751" name="Google Shape;751;p46"/>
            <p:cNvSpPr txBox="1"/>
            <p:nvPr/>
          </p:nvSpPr>
          <p:spPr>
            <a:xfrm>
              <a:off x="5445774" y="2789360"/>
              <a:ext cx="873300" cy="3393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Clr>
                  <a:srgbClr val="000000"/>
                </a:buClr>
                <a:buSzPts val="1050"/>
                <a:buFont typeface="Arial"/>
                <a:buNone/>
              </a:pPr>
              <a:r>
                <a:rPr b="1" i="0" lang="ja" sz="1050" u="none" cap="none" strike="noStrike">
                  <a:solidFill>
                    <a:schemeClr val="dk1"/>
                  </a:solidFill>
                  <a:latin typeface="Noto Sans JP"/>
                  <a:ea typeface="Noto Sans JP"/>
                  <a:cs typeface="Noto Sans JP"/>
                  <a:sym typeface="Noto Sans JP"/>
                </a:rPr>
                <a:t>24.0％</a:t>
              </a:r>
              <a:endParaRPr b="1"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050"/>
                <a:buFont typeface="Arial"/>
                <a:buNone/>
              </a:pPr>
              <a:r>
                <a:rPr b="1" i="0" lang="ja" sz="1050" u="none" cap="none" strike="noStrike">
                  <a:solidFill>
                    <a:schemeClr val="dk1"/>
                  </a:solidFill>
                  <a:latin typeface="Noto Sans JP"/>
                  <a:ea typeface="Noto Sans JP"/>
                  <a:cs typeface="Noto Sans JP"/>
                  <a:sym typeface="Noto Sans JP"/>
                </a:rPr>
                <a:t>（27.0兆円）</a:t>
              </a:r>
              <a:endParaRPr b="1" i="0" sz="1400" u="none" cap="none" strike="noStrike">
                <a:solidFill>
                  <a:srgbClr val="000000"/>
                </a:solidFill>
                <a:latin typeface="Arial"/>
                <a:ea typeface="Arial"/>
                <a:cs typeface="Arial"/>
                <a:sym typeface="Arial"/>
              </a:endParaRPr>
            </a:p>
          </p:txBody>
        </p:sp>
        <p:sp>
          <p:nvSpPr>
            <p:cNvPr id="752" name="Google Shape;752;p46"/>
            <p:cNvSpPr txBox="1"/>
            <p:nvPr/>
          </p:nvSpPr>
          <p:spPr>
            <a:xfrm>
              <a:off x="7074388" y="4376605"/>
              <a:ext cx="1050388" cy="400110"/>
            </a:xfrm>
            <a:prstGeom prst="rect">
              <a:avLst/>
            </a:prstGeom>
            <a:noFill/>
            <a:ln>
              <a:noFill/>
            </a:ln>
          </p:spPr>
          <p:txBody>
            <a:bodyPr anchorCtr="0" anchor="t" bIns="0" lIns="0" spcFirstLastPara="1" rIns="0" wrap="square" tIns="0">
              <a:spAutoFit/>
            </a:bodyPr>
            <a:lstStyle/>
            <a:p>
              <a:pPr indent="0" lvl="0" marL="11723" marR="4689"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JP"/>
                  <a:ea typeface="Noto Sans JP"/>
                  <a:cs typeface="Noto Sans JP"/>
                  <a:sym typeface="Noto Sans JP"/>
                </a:rPr>
                <a:t>地方交付税  交付金等</a:t>
              </a:r>
              <a:endParaRPr b="1" i="0" sz="1300" u="none" cap="none" strike="noStrike">
                <a:solidFill>
                  <a:schemeClr val="dk1"/>
                </a:solidFill>
                <a:latin typeface="Noto Sans JP"/>
                <a:ea typeface="Noto Sans JP"/>
                <a:cs typeface="Noto Sans JP"/>
                <a:sym typeface="Noto Sans JP"/>
              </a:endParaRPr>
            </a:p>
          </p:txBody>
        </p:sp>
        <p:cxnSp>
          <p:nvCxnSpPr>
            <p:cNvPr id="753" name="Google Shape;753;p46"/>
            <p:cNvCxnSpPr/>
            <p:nvPr/>
          </p:nvCxnSpPr>
          <p:spPr>
            <a:xfrm flipH="1" rot="10800000">
              <a:off x="5393623" y="4584365"/>
              <a:ext cx="353939" cy="117016"/>
            </a:xfrm>
            <a:prstGeom prst="straightConnector1">
              <a:avLst/>
            </a:prstGeom>
            <a:noFill/>
            <a:ln cap="flat" cmpd="sng" w="9525">
              <a:solidFill>
                <a:schemeClr val="dk1"/>
              </a:solidFill>
              <a:prstDash val="solid"/>
              <a:round/>
              <a:headEnd len="sm" w="sm" type="none"/>
              <a:tailEnd len="med" w="med" type="oval"/>
            </a:ln>
          </p:spPr>
        </p:cxnSp>
        <p:sp>
          <p:nvSpPr>
            <p:cNvPr id="754" name="Google Shape;754;p46"/>
            <p:cNvSpPr txBox="1"/>
            <p:nvPr/>
          </p:nvSpPr>
          <p:spPr>
            <a:xfrm>
              <a:off x="7227706" y="2657129"/>
              <a:ext cx="986700" cy="215400"/>
            </a:xfrm>
            <a:prstGeom prst="rect">
              <a:avLst/>
            </a:prstGeom>
            <a:noFill/>
            <a:ln>
              <a:noFill/>
            </a:ln>
          </p:spPr>
          <p:txBody>
            <a:bodyPr anchorCtr="0" anchor="t" bIns="0" lIns="0" spcFirstLastPara="1" rIns="0" wrap="square" tIns="0">
              <a:spAutoFit/>
            </a:bodyPr>
            <a:lstStyle/>
            <a:p>
              <a:pPr indent="0" lvl="0" marL="0" marR="0" rtl="0" algn="ctr">
                <a:lnSpc>
                  <a:spcPct val="132785"/>
                </a:lnSpc>
                <a:spcBef>
                  <a:spcPts val="0"/>
                </a:spcBef>
                <a:spcAft>
                  <a:spcPts val="0"/>
                </a:spcAft>
                <a:buClr>
                  <a:srgbClr val="000000"/>
                </a:buClr>
                <a:buSzPts val="1400"/>
                <a:buFont typeface="Arial"/>
                <a:buNone/>
              </a:pPr>
              <a:r>
                <a:rPr b="1" i="0" lang="ja" sz="1400" u="none" cap="none" strike="noStrike">
                  <a:solidFill>
                    <a:schemeClr val="dk1"/>
                  </a:solidFill>
                  <a:latin typeface="Noto Sans JP"/>
                  <a:ea typeface="Noto Sans JP"/>
                  <a:cs typeface="Noto Sans JP"/>
                  <a:sym typeface="Noto Sans JP"/>
                </a:rPr>
                <a:t>社会保障</a:t>
              </a:r>
              <a:endParaRPr b="1" i="0" sz="1400" u="none" cap="none" strike="noStrike">
                <a:solidFill>
                  <a:schemeClr val="dk1"/>
                </a:solidFill>
                <a:latin typeface="Noto Sans JP"/>
                <a:ea typeface="Noto Sans JP"/>
                <a:cs typeface="Noto Sans JP"/>
                <a:sym typeface="Noto Sans JP"/>
              </a:endParaRPr>
            </a:p>
          </p:txBody>
        </p:sp>
        <p:cxnSp>
          <p:nvCxnSpPr>
            <p:cNvPr id="755" name="Google Shape;755;p46"/>
            <p:cNvCxnSpPr/>
            <p:nvPr/>
          </p:nvCxnSpPr>
          <p:spPr>
            <a:xfrm flipH="1" rot="10800000">
              <a:off x="5810250" y="4935189"/>
              <a:ext cx="257112" cy="351462"/>
            </a:xfrm>
            <a:prstGeom prst="straightConnector1">
              <a:avLst/>
            </a:prstGeom>
            <a:noFill/>
            <a:ln cap="flat" cmpd="sng" w="9525">
              <a:solidFill>
                <a:schemeClr val="dk1"/>
              </a:solidFill>
              <a:prstDash val="solid"/>
              <a:round/>
              <a:headEnd len="sm" w="sm" type="none"/>
              <a:tailEnd len="med" w="med" type="oval"/>
            </a:ln>
          </p:spPr>
        </p:cxnSp>
      </p:grpSp>
      <p:grpSp>
        <p:nvGrpSpPr>
          <p:cNvPr id="756" name="Google Shape;756;p46"/>
          <p:cNvGrpSpPr/>
          <p:nvPr/>
        </p:nvGrpSpPr>
        <p:grpSpPr>
          <a:xfrm>
            <a:off x="112240" y="1754549"/>
            <a:ext cx="4364630" cy="3775411"/>
            <a:chOff x="112240" y="1734205"/>
            <a:chExt cx="4364630" cy="3775411"/>
          </a:xfrm>
        </p:grpSpPr>
        <p:grpSp>
          <p:nvGrpSpPr>
            <p:cNvPr id="757" name="Google Shape;757;p46"/>
            <p:cNvGrpSpPr/>
            <p:nvPr/>
          </p:nvGrpSpPr>
          <p:grpSpPr>
            <a:xfrm>
              <a:off x="112240" y="1734205"/>
              <a:ext cx="4364630" cy="3775411"/>
              <a:chOff x="-3318694" y="1813338"/>
              <a:chExt cx="4161150" cy="3599400"/>
            </a:xfrm>
          </p:grpSpPr>
          <p:pic>
            <p:nvPicPr>
              <p:cNvPr id="758" name="Google Shape;758;p46" title="Points scored"/>
              <p:cNvPicPr preferRelativeResize="0"/>
              <p:nvPr/>
            </p:nvPicPr>
            <p:blipFill rotWithShape="1">
              <a:blip r:embed="rId4">
                <a:alphaModFix/>
              </a:blip>
              <a:srcRect b="0" l="0" r="0" t="0"/>
              <a:stretch/>
            </p:blipFill>
            <p:spPr>
              <a:xfrm>
                <a:off x="-3318694" y="1813338"/>
                <a:ext cx="4161150" cy="3599400"/>
              </a:xfrm>
              <a:prstGeom prst="rect">
                <a:avLst/>
              </a:prstGeom>
              <a:noFill/>
              <a:ln>
                <a:noFill/>
              </a:ln>
            </p:spPr>
          </p:pic>
          <p:sp>
            <p:nvSpPr>
              <p:cNvPr id="759" name="Google Shape;759;p46"/>
              <p:cNvSpPr/>
              <p:nvPr/>
            </p:nvSpPr>
            <p:spPr>
              <a:xfrm>
                <a:off x="-2859175" y="1963475"/>
                <a:ext cx="3242100" cy="3273600"/>
              </a:xfrm>
              <a:prstGeom prst="pie">
                <a:avLst>
                  <a:gd fmla="val 9399827" name="adj1"/>
                  <a:gd fmla="val 16200325" name="adj2"/>
                </a:avLst>
              </a:prstGeom>
              <a:noFill/>
              <a:ln cap="flat" cmpd="sng" w="38100">
                <a:solidFill>
                  <a:srgbClr val="EA505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46"/>
              <p:cNvSpPr/>
              <p:nvPr/>
            </p:nvSpPr>
            <p:spPr>
              <a:xfrm>
                <a:off x="-2051300" y="2806400"/>
                <a:ext cx="1599300" cy="1614900"/>
              </a:xfrm>
              <a:prstGeom prst="pie">
                <a:avLst>
                  <a:gd fmla="val 9399827" name="adj1"/>
                  <a:gd fmla="val 16200325" name="adj2"/>
                </a:avLst>
              </a:prstGeom>
              <a:solidFill>
                <a:srgbClr val="FFFFFF"/>
              </a:solidFill>
              <a:ln cap="flat" cmpd="sng" w="38100">
                <a:solidFill>
                  <a:srgbClr val="EA5050"/>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46"/>
              <p:cNvSpPr/>
              <p:nvPr/>
            </p:nvSpPr>
            <p:spPr>
              <a:xfrm>
                <a:off x="-2859155" y="1973006"/>
                <a:ext cx="3242100" cy="3264000"/>
              </a:xfrm>
              <a:prstGeom prst="pie">
                <a:avLst>
                  <a:gd fmla="val 16189484" name="adj1"/>
                  <a:gd fmla="val 9390310" name="adj2"/>
                </a:avLst>
              </a:prstGeom>
              <a:noFill/>
              <a:ln cap="flat" cmpd="sng" w="38100">
                <a:solidFill>
                  <a:srgbClr val="00488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46"/>
              <p:cNvSpPr/>
              <p:nvPr/>
            </p:nvSpPr>
            <p:spPr>
              <a:xfrm>
                <a:off x="-2027750" y="2816675"/>
                <a:ext cx="1552200" cy="1567200"/>
              </a:xfrm>
              <a:prstGeom prst="ellipse">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63" name="Google Shape;763;p46"/>
            <p:cNvSpPr txBox="1"/>
            <p:nvPr/>
          </p:nvSpPr>
          <p:spPr>
            <a:xfrm>
              <a:off x="2375321" y="2167566"/>
              <a:ext cx="1099500" cy="788400"/>
            </a:xfrm>
            <a:prstGeom prst="rect">
              <a:avLst/>
            </a:prstGeom>
            <a:noFill/>
            <a:ln>
              <a:noFill/>
            </a:ln>
          </p:spPr>
          <p:txBody>
            <a:bodyPr anchorCtr="0" anchor="t" bIns="0" lIns="0" spcFirstLastPara="1" rIns="0" wrap="square" tIns="0">
              <a:spAutoFit/>
            </a:bodyPr>
            <a:lstStyle/>
            <a:p>
              <a:pPr indent="0" lvl="0" marL="0" marR="0" rtl="0" algn="ctr">
                <a:lnSpc>
                  <a:spcPct val="129214"/>
                </a:lnSpc>
                <a:spcBef>
                  <a:spcPts val="0"/>
                </a:spcBef>
                <a:spcAft>
                  <a:spcPts val="0"/>
                </a:spcAft>
                <a:buClr>
                  <a:srgbClr val="000000"/>
                </a:buClr>
                <a:buSzPts val="1400"/>
                <a:buFont typeface="Arial"/>
                <a:buNone/>
              </a:pPr>
              <a:r>
                <a:rPr b="1" i="0" lang="ja" sz="1400" u="none" cap="none" strike="noStrike">
                  <a:solidFill>
                    <a:srgbClr val="231916"/>
                  </a:solidFill>
                  <a:latin typeface="Noto Sans JP"/>
                  <a:ea typeface="Noto Sans JP"/>
                  <a:cs typeface="Noto Sans JP"/>
                  <a:sym typeface="Noto Sans JP"/>
                </a:rPr>
                <a:t>所得税</a:t>
              </a:r>
              <a:endParaRPr b="1" i="0" sz="1400" u="none" cap="none" strike="noStrike">
                <a:solidFill>
                  <a:srgbClr val="000000"/>
                </a:solidFill>
                <a:latin typeface="Noto Sans JP"/>
                <a:ea typeface="Noto Sans JP"/>
                <a:cs typeface="Noto Sans JP"/>
                <a:sym typeface="Noto Sans JP"/>
              </a:endParaRPr>
            </a:p>
            <a:p>
              <a:pPr indent="0" lvl="0" marL="0" marR="0" rtl="0" algn="ctr">
                <a:lnSpc>
                  <a:spcPct val="100000"/>
                </a:lnSpc>
                <a:spcBef>
                  <a:spcPts val="65"/>
                </a:spcBef>
                <a:spcAft>
                  <a:spcPts val="0"/>
                </a:spcAft>
                <a:buClr>
                  <a:srgbClr val="000000"/>
                </a:buClr>
                <a:buSzPts val="1050"/>
                <a:buFont typeface="Arial"/>
                <a:buNone/>
              </a:pPr>
              <a:r>
                <a:rPr b="1" i="0" lang="ja" sz="1050" u="none" cap="none" strike="noStrike">
                  <a:solidFill>
                    <a:srgbClr val="231916"/>
                  </a:solidFill>
                  <a:latin typeface="Noto Sans JP"/>
                  <a:ea typeface="Noto Sans JP"/>
                  <a:cs typeface="Noto Sans JP"/>
                  <a:sym typeface="Noto Sans JP"/>
                </a:rPr>
                <a:t>15.9％</a:t>
              </a:r>
              <a:endParaRPr b="1" i="0" sz="1050" u="none" cap="none" strike="noStrike">
                <a:solidFill>
                  <a:srgbClr val="231916"/>
                </a:solidFill>
                <a:latin typeface="Noto Sans JP"/>
                <a:ea typeface="Noto Sans JP"/>
                <a:cs typeface="Noto Sans JP"/>
                <a:sym typeface="Noto Sans JP"/>
              </a:endParaRPr>
            </a:p>
            <a:p>
              <a:pPr indent="0" lvl="0" marL="0" marR="0" rtl="0" algn="ctr">
                <a:lnSpc>
                  <a:spcPct val="100000"/>
                </a:lnSpc>
                <a:spcBef>
                  <a:spcPts val="65"/>
                </a:spcBef>
                <a:spcAft>
                  <a:spcPts val="0"/>
                </a:spcAft>
                <a:buClr>
                  <a:srgbClr val="000000"/>
                </a:buClr>
                <a:buSzPts val="1050"/>
                <a:buFont typeface="Arial"/>
                <a:buNone/>
              </a:pPr>
              <a:r>
                <a:rPr b="1" i="0" lang="ja" sz="1050" u="none" cap="none" strike="noStrike">
                  <a:solidFill>
                    <a:srgbClr val="231916"/>
                  </a:solidFill>
                  <a:latin typeface="Noto Sans JP"/>
                  <a:ea typeface="Noto Sans JP"/>
                  <a:cs typeface="Noto Sans JP"/>
                  <a:sym typeface="Noto Sans JP"/>
                </a:rPr>
                <a:t>（17.9兆円）</a:t>
              </a:r>
              <a:endParaRPr b="1" i="0" sz="1050" u="none" cap="none" strike="noStrike">
                <a:solidFill>
                  <a:srgbClr val="231916"/>
                </a:solidFill>
                <a:latin typeface="Noto Sans JP"/>
                <a:ea typeface="Noto Sans JP"/>
                <a:cs typeface="Noto Sans JP"/>
                <a:sym typeface="Noto Sans JP"/>
              </a:endParaRPr>
            </a:p>
            <a:p>
              <a:pPr indent="0" lvl="0" marL="0" marR="0" rtl="0" algn="l">
                <a:lnSpc>
                  <a:spcPct val="100000"/>
                </a:lnSpc>
                <a:spcBef>
                  <a:spcPts val="65"/>
                </a:spcBef>
                <a:spcAft>
                  <a:spcPts val="0"/>
                </a:spcAft>
                <a:buClr>
                  <a:srgbClr val="000000"/>
                </a:buClr>
                <a:buSzPts val="1050"/>
                <a:buFont typeface="Arial"/>
                <a:buNone/>
              </a:pPr>
              <a:r>
                <a:t/>
              </a:r>
              <a:endParaRPr b="1" i="0" sz="1050" u="none" cap="none" strike="noStrike">
                <a:solidFill>
                  <a:srgbClr val="231916"/>
                </a:solidFill>
                <a:latin typeface="Noto Sans JP"/>
                <a:ea typeface="Noto Sans JP"/>
                <a:cs typeface="Noto Sans JP"/>
                <a:sym typeface="Noto Sans JP"/>
              </a:endParaRPr>
            </a:p>
          </p:txBody>
        </p:sp>
        <p:sp>
          <p:nvSpPr>
            <p:cNvPr id="764" name="Google Shape;764;p46"/>
            <p:cNvSpPr txBox="1"/>
            <p:nvPr/>
          </p:nvSpPr>
          <p:spPr>
            <a:xfrm>
              <a:off x="3097883" y="3235083"/>
              <a:ext cx="854700" cy="788400"/>
            </a:xfrm>
            <a:prstGeom prst="rect">
              <a:avLst/>
            </a:prstGeom>
            <a:noFill/>
            <a:ln>
              <a:noFill/>
            </a:ln>
          </p:spPr>
          <p:txBody>
            <a:bodyPr anchorCtr="0" anchor="t" bIns="0" lIns="0" spcFirstLastPara="1" rIns="0" wrap="square" tIns="0">
              <a:spAutoFit/>
            </a:bodyPr>
            <a:lstStyle/>
            <a:p>
              <a:pPr indent="0" lvl="0" marL="0" marR="0" rtl="0" algn="ctr">
                <a:lnSpc>
                  <a:spcPct val="129214"/>
                </a:lnSpc>
                <a:spcBef>
                  <a:spcPts val="0"/>
                </a:spcBef>
                <a:spcAft>
                  <a:spcPts val="0"/>
                </a:spcAft>
                <a:buClr>
                  <a:srgbClr val="000000"/>
                </a:buClr>
                <a:buSzPts val="1400"/>
                <a:buFont typeface="Arial"/>
                <a:buNone/>
              </a:pPr>
              <a:r>
                <a:rPr b="1" i="0" lang="ja" sz="1400" u="none" cap="none" strike="noStrike">
                  <a:solidFill>
                    <a:srgbClr val="231916"/>
                  </a:solidFill>
                  <a:latin typeface="Noto Sans JP"/>
                  <a:ea typeface="Noto Sans JP"/>
                  <a:cs typeface="Noto Sans JP"/>
                  <a:sym typeface="Noto Sans JP"/>
                </a:rPr>
                <a:t>法人税</a:t>
              </a:r>
              <a:endParaRPr b="1" i="0" sz="1400" u="none" cap="none" strike="noStrike">
                <a:solidFill>
                  <a:srgbClr val="000000"/>
                </a:solidFill>
                <a:latin typeface="Noto Sans JP"/>
                <a:ea typeface="Noto Sans JP"/>
                <a:cs typeface="Noto Sans JP"/>
                <a:sym typeface="Noto Sans JP"/>
              </a:endParaRPr>
            </a:p>
            <a:p>
              <a:pPr indent="0" lvl="0" marL="0" marR="0" rtl="0" algn="ctr">
                <a:lnSpc>
                  <a:spcPct val="100000"/>
                </a:lnSpc>
                <a:spcBef>
                  <a:spcPts val="65"/>
                </a:spcBef>
                <a:spcAft>
                  <a:spcPts val="0"/>
                </a:spcAft>
                <a:buClr>
                  <a:srgbClr val="000000"/>
                </a:buClr>
                <a:buSzPts val="1050"/>
                <a:buFont typeface="Arial"/>
                <a:buNone/>
              </a:pPr>
              <a:r>
                <a:rPr b="1" i="0" lang="ja" sz="1050" u="none" cap="none" strike="noStrike">
                  <a:solidFill>
                    <a:srgbClr val="231916"/>
                  </a:solidFill>
                  <a:latin typeface="Noto Sans JP"/>
                  <a:ea typeface="Noto Sans JP"/>
                  <a:cs typeface="Noto Sans JP"/>
                  <a:sym typeface="Noto Sans JP"/>
                </a:rPr>
                <a:t>15.1％</a:t>
              </a:r>
              <a:endParaRPr b="1" i="0" sz="1050" u="none" cap="none" strike="noStrike">
                <a:solidFill>
                  <a:srgbClr val="231916"/>
                </a:solidFill>
                <a:latin typeface="Noto Sans JP"/>
                <a:ea typeface="Noto Sans JP"/>
                <a:cs typeface="Noto Sans JP"/>
                <a:sym typeface="Noto Sans JP"/>
              </a:endParaRPr>
            </a:p>
            <a:p>
              <a:pPr indent="0" lvl="0" marL="0" marR="0" rtl="0" algn="ctr">
                <a:lnSpc>
                  <a:spcPct val="100000"/>
                </a:lnSpc>
                <a:spcBef>
                  <a:spcPts val="65"/>
                </a:spcBef>
                <a:spcAft>
                  <a:spcPts val="0"/>
                </a:spcAft>
                <a:buClr>
                  <a:srgbClr val="000000"/>
                </a:buClr>
                <a:buSzPts val="1050"/>
                <a:buFont typeface="Arial"/>
                <a:buNone/>
              </a:pPr>
              <a:r>
                <a:rPr b="1" i="0" lang="ja" sz="1050" u="none" cap="none" strike="noStrike">
                  <a:solidFill>
                    <a:srgbClr val="231916"/>
                  </a:solidFill>
                  <a:latin typeface="Noto Sans JP"/>
                  <a:ea typeface="Noto Sans JP"/>
                  <a:cs typeface="Noto Sans JP"/>
                  <a:sym typeface="Noto Sans JP"/>
                </a:rPr>
                <a:t>（17.0兆円）</a:t>
              </a:r>
              <a:endParaRPr b="1" i="0" sz="1050" u="none" cap="none" strike="noStrike">
                <a:solidFill>
                  <a:srgbClr val="231916"/>
                </a:solidFill>
                <a:latin typeface="Noto Sans JP"/>
                <a:ea typeface="Noto Sans JP"/>
                <a:cs typeface="Noto Sans JP"/>
                <a:sym typeface="Noto Sans JP"/>
              </a:endParaRPr>
            </a:p>
            <a:p>
              <a:pPr indent="0" lvl="0" marL="0" marR="0" rtl="0" algn="l">
                <a:lnSpc>
                  <a:spcPct val="100000"/>
                </a:lnSpc>
                <a:spcBef>
                  <a:spcPts val="65"/>
                </a:spcBef>
                <a:spcAft>
                  <a:spcPts val="0"/>
                </a:spcAft>
                <a:buClr>
                  <a:srgbClr val="000000"/>
                </a:buClr>
                <a:buSzPts val="1050"/>
                <a:buFont typeface="Arial"/>
                <a:buNone/>
              </a:pPr>
              <a:r>
                <a:t/>
              </a:r>
              <a:endParaRPr b="1" i="0" sz="1050" u="none" cap="none" strike="noStrike">
                <a:solidFill>
                  <a:srgbClr val="231916"/>
                </a:solidFill>
                <a:latin typeface="Noto Sans JP"/>
                <a:ea typeface="Noto Sans JP"/>
                <a:cs typeface="Noto Sans JP"/>
                <a:sym typeface="Noto Sans JP"/>
              </a:endParaRPr>
            </a:p>
          </p:txBody>
        </p:sp>
        <p:sp>
          <p:nvSpPr>
            <p:cNvPr id="765" name="Google Shape;765;p46"/>
            <p:cNvSpPr txBox="1"/>
            <p:nvPr/>
          </p:nvSpPr>
          <p:spPr>
            <a:xfrm>
              <a:off x="2231342" y="4426729"/>
              <a:ext cx="1243500" cy="618300"/>
            </a:xfrm>
            <a:prstGeom prst="rect">
              <a:avLst/>
            </a:prstGeom>
            <a:noFill/>
            <a:ln>
              <a:noFill/>
            </a:ln>
          </p:spPr>
          <p:txBody>
            <a:bodyPr anchorCtr="0" anchor="t" bIns="0" lIns="0" spcFirstLastPara="1" rIns="0" wrap="square" tIns="0">
              <a:spAutoFit/>
            </a:bodyPr>
            <a:lstStyle/>
            <a:p>
              <a:pPr indent="0" lvl="0" marL="0" marR="0" rtl="0" algn="ctr">
                <a:lnSpc>
                  <a:spcPct val="129214"/>
                </a:lnSpc>
                <a:spcBef>
                  <a:spcPts val="0"/>
                </a:spcBef>
                <a:spcAft>
                  <a:spcPts val="0"/>
                </a:spcAft>
                <a:buClr>
                  <a:srgbClr val="000000"/>
                </a:buClr>
                <a:buSzPts val="1400"/>
                <a:buFont typeface="Arial"/>
                <a:buNone/>
              </a:pPr>
              <a:r>
                <a:rPr b="1" i="0" lang="ja" sz="1400" u="none" cap="none" strike="noStrike">
                  <a:solidFill>
                    <a:srgbClr val="000000"/>
                  </a:solidFill>
                  <a:latin typeface="Noto Sans JP"/>
                  <a:ea typeface="Noto Sans JP"/>
                  <a:cs typeface="Noto Sans JP"/>
                  <a:sym typeface="Noto Sans JP"/>
                </a:rPr>
                <a:t>消費税</a:t>
              </a:r>
              <a:endParaRPr b="1" i="0" sz="1400" u="none" cap="none" strike="noStrike">
                <a:solidFill>
                  <a:srgbClr val="000000"/>
                </a:solidFill>
                <a:latin typeface="Noto Sans JP"/>
                <a:ea typeface="Noto Sans JP"/>
                <a:cs typeface="Noto Sans JP"/>
                <a:sym typeface="Noto Sans JP"/>
              </a:endParaRPr>
            </a:p>
            <a:p>
              <a:pPr indent="0" lvl="0" marL="0" marR="0" rtl="0" algn="ctr">
                <a:lnSpc>
                  <a:spcPct val="100000"/>
                </a:lnSpc>
                <a:spcBef>
                  <a:spcPts val="65"/>
                </a:spcBef>
                <a:spcAft>
                  <a:spcPts val="0"/>
                </a:spcAft>
                <a:buClr>
                  <a:srgbClr val="000000"/>
                </a:buClr>
                <a:buSzPts val="1050"/>
                <a:buFont typeface="Arial"/>
                <a:buNone/>
              </a:pPr>
              <a:r>
                <a:rPr b="1" i="0" lang="ja" sz="1050" u="none" cap="none" strike="noStrike">
                  <a:solidFill>
                    <a:srgbClr val="000000"/>
                  </a:solidFill>
                  <a:latin typeface="Noto Sans JP"/>
                  <a:ea typeface="Noto Sans JP"/>
                  <a:cs typeface="Noto Sans JP"/>
                  <a:sym typeface="Noto Sans JP"/>
                </a:rPr>
                <a:t>21.2％</a:t>
              </a:r>
              <a:endParaRPr b="1" i="0" sz="1050" u="none" cap="none" strike="noStrike">
                <a:solidFill>
                  <a:srgbClr val="000000"/>
                </a:solidFill>
                <a:latin typeface="Noto Sans JP"/>
                <a:ea typeface="Noto Sans JP"/>
                <a:cs typeface="Noto Sans JP"/>
                <a:sym typeface="Noto Sans JP"/>
              </a:endParaRPr>
            </a:p>
            <a:p>
              <a:pPr indent="0" lvl="0" marL="0" marR="0" rtl="0" algn="ctr">
                <a:lnSpc>
                  <a:spcPct val="100000"/>
                </a:lnSpc>
                <a:spcBef>
                  <a:spcPts val="65"/>
                </a:spcBef>
                <a:spcAft>
                  <a:spcPts val="0"/>
                </a:spcAft>
                <a:buClr>
                  <a:srgbClr val="000000"/>
                </a:buClr>
                <a:buSzPts val="1050"/>
                <a:buFont typeface="Arial"/>
                <a:buNone/>
              </a:pPr>
              <a:r>
                <a:rPr b="1" i="0" lang="ja" sz="1050" u="none" cap="none" strike="noStrike">
                  <a:solidFill>
                    <a:srgbClr val="000000"/>
                  </a:solidFill>
                  <a:latin typeface="Noto Sans JP"/>
                  <a:ea typeface="Noto Sans JP"/>
                  <a:cs typeface="Noto Sans JP"/>
                  <a:sym typeface="Noto Sans JP"/>
                </a:rPr>
                <a:t>（23.8兆円）</a:t>
              </a:r>
              <a:endParaRPr b="1" i="0" sz="1050" u="none" cap="none" strike="noStrike">
                <a:solidFill>
                  <a:srgbClr val="000000"/>
                </a:solidFill>
                <a:latin typeface="Noto Sans JP"/>
                <a:ea typeface="Noto Sans JP"/>
                <a:cs typeface="Noto Sans JP"/>
                <a:sym typeface="Noto Sans JP"/>
              </a:endParaRPr>
            </a:p>
          </p:txBody>
        </p:sp>
        <p:sp>
          <p:nvSpPr>
            <p:cNvPr id="766" name="Google Shape;766;p46"/>
            <p:cNvSpPr txBox="1"/>
            <p:nvPr/>
          </p:nvSpPr>
          <p:spPr>
            <a:xfrm>
              <a:off x="1393708" y="4623402"/>
              <a:ext cx="736800" cy="423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rgbClr val="231916"/>
                  </a:solidFill>
                  <a:latin typeface="Noto Sans JP"/>
                  <a:ea typeface="Noto Sans JP"/>
                  <a:cs typeface="Noto Sans JP"/>
                  <a:sym typeface="Noto Sans JP"/>
                </a:rPr>
                <a:t>その他税収</a:t>
              </a:r>
              <a:endParaRPr b="1" i="0" sz="1000" u="none" cap="none" strike="noStrike">
                <a:solidFill>
                  <a:srgbClr val="000000"/>
                </a:solidFill>
                <a:latin typeface="Noto Sans JP"/>
                <a:ea typeface="Noto Sans JP"/>
                <a:cs typeface="Noto Sans JP"/>
                <a:sym typeface="Noto Sans JP"/>
              </a:endParaRPr>
            </a:p>
            <a:p>
              <a:pPr indent="0" lvl="0" marL="0" marR="0" rtl="0" algn="ctr">
                <a:lnSpc>
                  <a:spcPct val="111071"/>
                </a:lnSpc>
                <a:spcBef>
                  <a:spcPts val="0"/>
                </a:spcBef>
                <a:spcAft>
                  <a:spcPts val="0"/>
                </a:spcAft>
                <a:buClr>
                  <a:srgbClr val="000000"/>
                </a:buClr>
                <a:buSzPts val="831"/>
                <a:buFont typeface="Arial"/>
                <a:buNone/>
              </a:pPr>
              <a:r>
                <a:rPr b="1" i="0" lang="ja" sz="831" u="none" cap="none" strike="noStrike">
                  <a:solidFill>
                    <a:srgbClr val="231916"/>
                  </a:solidFill>
                  <a:latin typeface="Noto Sans JP"/>
                  <a:ea typeface="Noto Sans JP"/>
                  <a:cs typeface="Noto Sans JP"/>
                  <a:sym typeface="Noto Sans JP"/>
                </a:rPr>
                <a:t>9.6％</a:t>
              </a:r>
              <a:endParaRPr b="1" i="0" sz="831" u="none" cap="none" strike="noStrike">
                <a:solidFill>
                  <a:srgbClr val="231916"/>
                </a:solidFill>
                <a:latin typeface="Noto Sans JP"/>
                <a:ea typeface="Noto Sans JP"/>
                <a:cs typeface="Noto Sans JP"/>
                <a:sym typeface="Noto Sans JP"/>
              </a:endParaRPr>
            </a:p>
            <a:p>
              <a:pPr indent="0" lvl="0" marL="0" marR="0" rtl="0" algn="ctr">
                <a:lnSpc>
                  <a:spcPct val="111071"/>
                </a:lnSpc>
                <a:spcBef>
                  <a:spcPts val="0"/>
                </a:spcBef>
                <a:spcAft>
                  <a:spcPts val="0"/>
                </a:spcAft>
                <a:buClr>
                  <a:srgbClr val="000000"/>
                </a:buClr>
                <a:buSzPts val="831"/>
                <a:buFont typeface="Arial"/>
                <a:buNone/>
              </a:pPr>
              <a:r>
                <a:rPr b="1" i="0" lang="ja" sz="831" u="none" cap="none" strike="noStrike">
                  <a:solidFill>
                    <a:srgbClr val="231916"/>
                  </a:solidFill>
                  <a:latin typeface="Noto Sans JP"/>
                  <a:ea typeface="Noto Sans JP"/>
                  <a:cs typeface="Noto Sans JP"/>
                  <a:sym typeface="Noto Sans JP"/>
                </a:rPr>
                <a:t>（10.8兆円）</a:t>
              </a:r>
              <a:endParaRPr b="1" i="0" sz="831" u="none" cap="none" strike="noStrike">
                <a:solidFill>
                  <a:srgbClr val="231916"/>
                </a:solidFill>
                <a:latin typeface="Noto Sans JP"/>
                <a:ea typeface="Noto Sans JP"/>
                <a:cs typeface="Noto Sans JP"/>
                <a:sym typeface="Noto Sans JP"/>
              </a:endParaRPr>
            </a:p>
          </p:txBody>
        </p:sp>
        <p:sp>
          <p:nvSpPr>
            <p:cNvPr id="767" name="Google Shape;767;p46"/>
            <p:cNvSpPr txBox="1"/>
            <p:nvPr/>
          </p:nvSpPr>
          <p:spPr>
            <a:xfrm>
              <a:off x="832448" y="4220407"/>
              <a:ext cx="771900" cy="579900"/>
            </a:xfrm>
            <a:prstGeom prst="rect">
              <a:avLst/>
            </a:prstGeom>
            <a:noFill/>
            <a:ln>
              <a:noFill/>
            </a:ln>
          </p:spPr>
          <p:txBody>
            <a:bodyPr anchorCtr="0" anchor="t" bIns="0" lIns="0" spcFirstLastPara="1" rIns="0" wrap="square" tIns="0">
              <a:spAutoFit/>
            </a:bodyPr>
            <a:lstStyle/>
            <a:p>
              <a:pPr indent="0" lvl="0" marL="11723" marR="0" rtl="0" algn="ctr">
                <a:lnSpc>
                  <a:spcPct val="100000"/>
                </a:lnSpc>
                <a:spcBef>
                  <a:spcPts val="0"/>
                </a:spcBef>
                <a:spcAft>
                  <a:spcPts val="0"/>
                </a:spcAft>
                <a:buClr>
                  <a:srgbClr val="000000"/>
                </a:buClr>
                <a:buSzPts val="1000"/>
                <a:buFont typeface="Arial"/>
                <a:buNone/>
              </a:pPr>
              <a:r>
                <a:rPr b="1" i="0" lang="ja" sz="1000" u="none" cap="none" strike="noStrike">
                  <a:solidFill>
                    <a:srgbClr val="231916"/>
                  </a:solidFill>
                  <a:latin typeface="Noto Sans JP"/>
                  <a:ea typeface="Noto Sans JP"/>
                  <a:cs typeface="Noto Sans JP"/>
                  <a:sym typeface="Noto Sans JP"/>
                </a:rPr>
                <a:t>その他収入</a:t>
              </a:r>
              <a:endParaRPr b="1" i="0" sz="1400" u="none" cap="none" strike="noStrike">
                <a:solidFill>
                  <a:srgbClr val="000000"/>
                </a:solidFill>
                <a:latin typeface="Noto Sans JP"/>
                <a:ea typeface="Noto Sans JP"/>
                <a:cs typeface="Noto Sans JP"/>
                <a:sym typeface="Noto Sans JP"/>
              </a:endParaRPr>
            </a:p>
            <a:p>
              <a:pPr indent="0" lvl="0" marL="11723" marR="0" rtl="0" algn="ctr">
                <a:lnSpc>
                  <a:spcPct val="100108"/>
                </a:lnSpc>
                <a:spcBef>
                  <a:spcPts val="0"/>
                </a:spcBef>
                <a:spcAft>
                  <a:spcPts val="0"/>
                </a:spcAft>
                <a:buClr>
                  <a:srgbClr val="000000"/>
                </a:buClr>
                <a:buSzPts val="922"/>
                <a:buFont typeface="Arial"/>
                <a:buNone/>
              </a:pPr>
              <a:r>
                <a:rPr b="1" i="0" lang="ja" sz="922" u="none" cap="none" strike="noStrike">
                  <a:solidFill>
                    <a:srgbClr val="231916"/>
                  </a:solidFill>
                  <a:latin typeface="Noto Sans JP"/>
                  <a:ea typeface="Noto Sans JP"/>
                  <a:cs typeface="Noto Sans JP"/>
                  <a:sym typeface="Noto Sans JP"/>
                </a:rPr>
                <a:t>6.7％</a:t>
              </a:r>
              <a:endParaRPr b="1" i="0" sz="922" u="none" cap="none" strike="noStrike">
                <a:solidFill>
                  <a:srgbClr val="231916"/>
                </a:solidFill>
                <a:latin typeface="Noto Sans JP"/>
                <a:ea typeface="Noto Sans JP"/>
                <a:cs typeface="Noto Sans JP"/>
                <a:sym typeface="Noto Sans JP"/>
              </a:endParaRPr>
            </a:p>
            <a:p>
              <a:pPr indent="0" lvl="0" marL="11723" marR="0" rtl="0" algn="ctr">
                <a:lnSpc>
                  <a:spcPct val="100108"/>
                </a:lnSpc>
                <a:spcBef>
                  <a:spcPts val="0"/>
                </a:spcBef>
                <a:spcAft>
                  <a:spcPts val="0"/>
                </a:spcAft>
                <a:buClr>
                  <a:srgbClr val="000000"/>
                </a:buClr>
                <a:buSzPts val="922"/>
                <a:buFont typeface="Arial"/>
                <a:buNone/>
              </a:pPr>
              <a:r>
                <a:rPr b="1" i="0" lang="ja" sz="922" u="none" cap="none" strike="noStrike">
                  <a:solidFill>
                    <a:srgbClr val="231916"/>
                  </a:solidFill>
                  <a:latin typeface="Noto Sans JP"/>
                  <a:ea typeface="Noto Sans JP"/>
                  <a:cs typeface="Noto Sans JP"/>
                  <a:sym typeface="Noto Sans JP"/>
                </a:rPr>
                <a:t>（7.5兆円）</a:t>
              </a:r>
              <a:endParaRPr b="1" i="0" sz="922" u="none" cap="none" strike="noStrike">
                <a:solidFill>
                  <a:srgbClr val="231916"/>
                </a:solidFill>
                <a:latin typeface="Noto Sans JP"/>
                <a:ea typeface="Noto Sans JP"/>
                <a:cs typeface="Noto Sans JP"/>
                <a:sym typeface="Noto Sans JP"/>
              </a:endParaRPr>
            </a:p>
            <a:p>
              <a:pPr indent="0" lvl="0" marL="11723" marR="0" rtl="0" algn="l">
                <a:lnSpc>
                  <a:spcPct val="100108"/>
                </a:lnSpc>
                <a:spcBef>
                  <a:spcPts val="0"/>
                </a:spcBef>
                <a:spcAft>
                  <a:spcPts val="0"/>
                </a:spcAft>
                <a:buClr>
                  <a:srgbClr val="000000"/>
                </a:buClr>
                <a:buSzPts val="922"/>
                <a:buFont typeface="Arial"/>
                <a:buNone/>
              </a:pPr>
              <a:r>
                <a:t/>
              </a:r>
              <a:endParaRPr b="1" i="0" sz="922" u="none" cap="none" strike="noStrike">
                <a:solidFill>
                  <a:srgbClr val="231916"/>
                </a:solidFill>
                <a:latin typeface="Noto Sans JP"/>
                <a:ea typeface="Noto Sans JP"/>
                <a:cs typeface="Noto Sans JP"/>
                <a:sym typeface="Noto Sans JP"/>
              </a:endParaRPr>
            </a:p>
          </p:txBody>
        </p:sp>
        <p:sp>
          <p:nvSpPr>
            <p:cNvPr id="768" name="Google Shape;768;p46"/>
            <p:cNvSpPr txBox="1"/>
            <p:nvPr/>
          </p:nvSpPr>
          <p:spPr>
            <a:xfrm>
              <a:off x="697677" y="2524442"/>
              <a:ext cx="1099500" cy="1136100"/>
            </a:xfrm>
            <a:prstGeom prst="rect">
              <a:avLst/>
            </a:prstGeom>
            <a:noFill/>
            <a:ln>
              <a:noFill/>
            </a:ln>
          </p:spPr>
          <p:txBody>
            <a:bodyPr anchorCtr="0" anchor="t" bIns="0" lIns="0" spcFirstLastPara="1" rIns="0" wrap="square" tIns="0">
              <a:spAutoFit/>
            </a:bodyPr>
            <a:lstStyle/>
            <a:p>
              <a:pPr indent="0" lvl="0" marL="0" marR="0" rtl="0" algn="ctr">
                <a:lnSpc>
                  <a:spcPct val="129214"/>
                </a:lnSpc>
                <a:spcBef>
                  <a:spcPts val="0"/>
                </a:spcBef>
                <a:spcAft>
                  <a:spcPts val="0"/>
                </a:spcAft>
                <a:buClr>
                  <a:srgbClr val="000000"/>
                </a:buClr>
                <a:buSzPts val="1400"/>
                <a:buFont typeface="Arial"/>
                <a:buNone/>
              </a:pPr>
              <a:r>
                <a:rPr b="1" i="0" lang="ja" sz="1400" u="none" cap="none" strike="noStrike">
                  <a:solidFill>
                    <a:srgbClr val="D63636"/>
                  </a:solidFill>
                  <a:latin typeface="Noto Sans JP"/>
                  <a:ea typeface="Noto Sans JP"/>
                  <a:cs typeface="Noto Sans JP"/>
                  <a:sym typeface="Noto Sans JP"/>
                </a:rPr>
                <a:t>     公債金</a:t>
              </a:r>
              <a:endParaRPr b="1" i="0" sz="1400" u="none" cap="none" strike="noStrike">
                <a:solidFill>
                  <a:srgbClr val="D63636"/>
                </a:solidFill>
                <a:latin typeface="Noto Sans JP"/>
                <a:ea typeface="Noto Sans JP"/>
                <a:cs typeface="Noto Sans JP"/>
                <a:sym typeface="Noto Sans JP"/>
              </a:endParaRPr>
            </a:p>
            <a:p>
              <a:pPr indent="0" lvl="0" marL="0" marR="0" rtl="0" algn="ctr">
                <a:lnSpc>
                  <a:spcPct val="129214"/>
                </a:lnSpc>
                <a:spcBef>
                  <a:spcPts val="0"/>
                </a:spcBef>
                <a:spcAft>
                  <a:spcPts val="0"/>
                </a:spcAft>
                <a:buClr>
                  <a:srgbClr val="000000"/>
                </a:buClr>
                <a:buSzPts val="1400"/>
                <a:buFont typeface="Arial"/>
                <a:buNone/>
              </a:pPr>
              <a:r>
                <a:rPr b="1" i="0" lang="ja" sz="1400" u="none" cap="none" strike="noStrike">
                  <a:solidFill>
                    <a:srgbClr val="D63636"/>
                  </a:solidFill>
                  <a:latin typeface="Noto Sans JP"/>
                  <a:ea typeface="Noto Sans JP"/>
                  <a:cs typeface="Noto Sans JP"/>
                  <a:sym typeface="Noto Sans JP"/>
                </a:rPr>
                <a:t>     （借金）</a:t>
              </a:r>
              <a:endParaRPr b="1" i="0" sz="1400" u="none" cap="none" strike="noStrike">
                <a:solidFill>
                  <a:srgbClr val="D63636"/>
                </a:solidFill>
                <a:latin typeface="Noto Sans JP"/>
                <a:ea typeface="Noto Sans JP"/>
                <a:cs typeface="Noto Sans JP"/>
                <a:sym typeface="Noto Sans JP"/>
              </a:endParaRPr>
            </a:p>
            <a:p>
              <a:pPr indent="0" lvl="0" marL="0" marR="0" rtl="0" algn="ctr">
                <a:lnSpc>
                  <a:spcPct val="30000"/>
                </a:lnSpc>
                <a:spcBef>
                  <a:spcPts val="0"/>
                </a:spcBef>
                <a:spcAft>
                  <a:spcPts val="0"/>
                </a:spcAft>
                <a:buClr>
                  <a:srgbClr val="000000"/>
                </a:buClr>
                <a:buSzPts val="1500"/>
                <a:buFont typeface="Arial"/>
                <a:buNone/>
              </a:pPr>
              <a:r>
                <a:t/>
              </a:r>
              <a:endParaRPr b="1" i="0" sz="1500" u="none" cap="none" strike="noStrike">
                <a:solidFill>
                  <a:srgbClr val="D63636"/>
                </a:solidFill>
                <a:latin typeface="Noto Sans JP"/>
                <a:ea typeface="Noto Sans JP"/>
                <a:cs typeface="Noto Sans JP"/>
                <a:sym typeface="Noto Sans JP"/>
              </a:endParaRPr>
            </a:p>
            <a:p>
              <a:pPr indent="0" lvl="0" marL="0" marR="0" rtl="0" algn="l">
                <a:lnSpc>
                  <a:spcPct val="100000"/>
                </a:lnSpc>
                <a:spcBef>
                  <a:spcPts val="65"/>
                </a:spcBef>
                <a:spcAft>
                  <a:spcPts val="0"/>
                </a:spcAft>
                <a:buClr>
                  <a:srgbClr val="000000"/>
                </a:buClr>
                <a:buSzPts val="1050"/>
                <a:buFont typeface="Arial"/>
                <a:buNone/>
              </a:pPr>
              <a:r>
                <a:rPr b="1" i="0" lang="ja" sz="1050" u="none" cap="none" strike="noStrike">
                  <a:solidFill>
                    <a:srgbClr val="D63636"/>
                  </a:solidFill>
                  <a:latin typeface="Noto Sans JP"/>
                  <a:ea typeface="Noto Sans JP"/>
                  <a:cs typeface="Noto Sans JP"/>
                  <a:sym typeface="Noto Sans JP"/>
                </a:rPr>
                <a:t>       31.5％</a:t>
              </a:r>
              <a:endParaRPr b="1" i="0" sz="1050" u="none" cap="none" strike="noStrike">
                <a:solidFill>
                  <a:srgbClr val="D63636"/>
                </a:solidFill>
                <a:latin typeface="Noto Sans JP"/>
                <a:ea typeface="Noto Sans JP"/>
                <a:cs typeface="Noto Sans JP"/>
                <a:sym typeface="Noto Sans JP"/>
              </a:endParaRPr>
            </a:p>
            <a:p>
              <a:pPr indent="0" lvl="0" marL="0" marR="0" rtl="0" algn="l">
                <a:lnSpc>
                  <a:spcPct val="100000"/>
                </a:lnSpc>
                <a:spcBef>
                  <a:spcPts val="65"/>
                </a:spcBef>
                <a:spcAft>
                  <a:spcPts val="0"/>
                </a:spcAft>
                <a:buClr>
                  <a:srgbClr val="000000"/>
                </a:buClr>
                <a:buSzPts val="1050"/>
                <a:buFont typeface="Arial"/>
                <a:buNone/>
              </a:pPr>
              <a:r>
                <a:rPr b="1" i="0" lang="ja" sz="1050" u="none" cap="none" strike="noStrike">
                  <a:solidFill>
                    <a:srgbClr val="D63636"/>
                  </a:solidFill>
                  <a:latin typeface="Noto Sans JP"/>
                  <a:ea typeface="Noto Sans JP"/>
                  <a:cs typeface="Noto Sans JP"/>
                  <a:sym typeface="Noto Sans JP"/>
                </a:rPr>
                <a:t>（35.4兆円）</a:t>
              </a:r>
              <a:endParaRPr b="1" i="0" sz="1050" u="none" cap="none" strike="noStrike">
                <a:solidFill>
                  <a:srgbClr val="D63636"/>
                </a:solidFill>
                <a:latin typeface="Noto Sans JP"/>
                <a:ea typeface="Noto Sans JP"/>
                <a:cs typeface="Noto Sans JP"/>
                <a:sym typeface="Noto Sans JP"/>
              </a:endParaRPr>
            </a:p>
            <a:p>
              <a:pPr indent="0" lvl="0" marL="0" marR="0" rtl="0" algn="l">
                <a:lnSpc>
                  <a:spcPct val="100000"/>
                </a:lnSpc>
                <a:spcBef>
                  <a:spcPts val="65"/>
                </a:spcBef>
                <a:spcAft>
                  <a:spcPts val="0"/>
                </a:spcAft>
                <a:buClr>
                  <a:srgbClr val="000000"/>
                </a:buClr>
                <a:buSzPts val="1050"/>
                <a:buFont typeface="Arial"/>
                <a:buNone/>
              </a:pPr>
              <a:r>
                <a:rPr b="1" i="0" lang="ja" sz="1050" u="none" cap="none" strike="noStrike">
                  <a:solidFill>
                    <a:srgbClr val="D63636"/>
                  </a:solidFill>
                  <a:latin typeface="Noto Sans JP"/>
                  <a:ea typeface="Noto Sans JP"/>
                  <a:cs typeface="Noto Sans JP"/>
                  <a:sym typeface="Noto Sans JP"/>
                </a:rPr>
                <a:t>　　</a:t>
              </a:r>
              <a:endParaRPr b="1" i="0" sz="1050" u="none" cap="none" strike="noStrike">
                <a:solidFill>
                  <a:srgbClr val="D63636"/>
                </a:solidFill>
                <a:latin typeface="Noto Sans JP"/>
                <a:ea typeface="Noto Sans JP"/>
                <a:cs typeface="Noto Sans JP"/>
                <a:sym typeface="Noto Sans JP"/>
              </a:endParaRPr>
            </a:p>
          </p:txBody>
        </p:sp>
        <p:sp>
          <p:nvSpPr>
            <p:cNvPr id="769" name="Google Shape;769;p46"/>
            <p:cNvSpPr/>
            <p:nvPr/>
          </p:nvSpPr>
          <p:spPr>
            <a:xfrm>
              <a:off x="1560530" y="2887898"/>
              <a:ext cx="1467900" cy="1467900"/>
            </a:xfrm>
            <a:prstGeom prst="ellipse">
              <a:avLst/>
            </a:pr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Times"/>
                <a:buNone/>
              </a:pPr>
              <a:r>
                <a:t/>
              </a:r>
              <a:endParaRPr b="0" i="0" sz="2400" u="none" cap="none" strike="noStrike">
                <a:solidFill>
                  <a:srgbClr val="000000"/>
                </a:solidFill>
                <a:latin typeface="Times"/>
                <a:ea typeface="Times"/>
                <a:cs typeface="Times"/>
                <a:sym typeface="Times"/>
              </a:endParaRPr>
            </a:p>
          </p:txBody>
        </p:sp>
        <p:sp>
          <p:nvSpPr>
            <p:cNvPr id="770" name="Google Shape;770;p46"/>
            <p:cNvSpPr txBox="1"/>
            <p:nvPr/>
          </p:nvSpPr>
          <p:spPr>
            <a:xfrm>
              <a:off x="1707203" y="3265335"/>
              <a:ext cx="1157100" cy="813000"/>
            </a:xfrm>
            <a:prstGeom prst="rect">
              <a:avLst/>
            </a:prstGeom>
            <a:noFill/>
            <a:ln>
              <a:noFill/>
            </a:ln>
          </p:spPr>
          <p:txBody>
            <a:bodyPr anchorCtr="0" anchor="t" bIns="0" lIns="0" spcFirstLastPara="1" rIns="0" wrap="square" tIns="0">
              <a:spAutoFit/>
            </a:bodyPr>
            <a:lstStyle/>
            <a:p>
              <a:pPr indent="0" lvl="0" marL="11723" marR="4688" rtl="0" algn="ctr">
                <a:lnSpc>
                  <a:spcPct val="110500"/>
                </a:lnSpc>
                <a:spcBef>
                  <a:spcPts val="0"/>
                </a:spcBef>
                <a:spcAft>
                  <a:spcPts val="0"/>
                </a:spcAft>
                <a:buClr>
                  <a:srgbClr val="000000"/>
                </a:buClr>
                <a:buSzPts val="1800"/>
                <a:buFont typeface="Arial"/>
                <a:buNone/>
              </a:pPr>
              <a:r>
                <a:rPr b="1" i="0" lang="ja" sz="1800" u="none" cap="none" strike="noStrike">
                  <a:solidFill>
                    <a:srgbClr val="231916"/>
                  </a:solidFill>
                  <a:latin typeface="Noto Sans JP"/>
                  <a:ea typeface="Noto Sans JP"/>
                  <a:cs typeface="Noto Sans JP"/>
                  <a:sym typeface="Noto Sans JP"/>
                </a:rPr>
                <a:t>一般会計</a:t>
              </a:r>
              <a:endParaRPr b="1" i="0" sz="1800" u="none" cap="none" strike="noStrike">
                <a:solidFill>
                  <a:srgbClr val="231916"/>
                </a:solidFill>
                <a:latin typeface="Noto Sans JP"/>
                <a:ea typeface="Noto Sans JP"/>
                <a:cs typeface="Noto Sans JP"/>
                <a:sym typeface="Noto Sans JP"/>
              </a:endParaRPr>
            </a:p>
            <a:p>
              <a:pPr indent="0" lvl="0" marL="11723" marR="4688" rtl="0" algn="ctr">
                <a:lnSpc>
                  <a:spcPct val="110500"/>
                </a:lnSpc>
                <a:spcBef>
                  <a:spcPts val="0"/>
                </a:spcBef>
                <a:spcAft>
                  <a:spcPts val="0"/>
                </a:spcAft>
                <a:buClr>
                  <a:srgbClr val="000000"/>
                </a:buClr>
                <a:buSzPts val="1800"/>
                <a:buFont typeface="Arial"/>
                <a:buNone/>
              </a:pPr>
              <a:r>
                <a:rPr b="1" i="0" lang="ja" sz="1800" u="none" cap="none" strike="noStrike">
                  <a:solidFill>
                    <a:srgbClr val="231916"/>
                  </a:solidFill>
                  <a:latin typeface="Noto Sans JP"/>
                  <a:ea typeface="Noto Sans JP"/>
                  <a:cs typeface="Noto Sans JP"/>
                  <a:sym typeface="Noto Sans JP"/>
                </a:rPr>
                <a:t>歳入総額</a:t>
              </a:r>
              <a:endParaRPr b="1" i="0" sz="1800" u="none" cap="none" strike="noStrike">
                <a:solidFill>
                  <a:srgbClr val="000000"/>
                </a:solidFill>
                <a:latin typeface="Noto Sans JP"/>
                <a:ea typeface="Noto Sans JP"/>
                <a:cs typeface="Noto Sans JP"/>
                <a:sym typeface="Noto Sans JP"/>
              </a:endParaRPr>
            </a:p>
            <a:p>
              <a:pPr indent="0" lvl="0" marL="46893" marR="0" rtl="0" algn="ctr">
                <a:lnSpc>
                  <a:spcPct val="100000"/>
                </a:lnSpc>
                <a:spcBef>
                  <a:spcPts val="125"/>
                </a:spcBef>
                <a:spcAft>
                  <a:spcPts val="0"/>
                </a:spcAft>
                <a:buClr>
                  <a:srgbClr val="000000"/>
                </a:buClr>
                <a:buSzPts val="1200"/>
                <a:buFont typeface="Arial"/>
                <a:buNone/>
              </a:pPr>
              <a:r>
                <a:rPr b="1" i="0" lang="ja" sz="1200" u="none" cap="none" strike="noStrike">
                  <a:solidFill>
                    <a:srgbClr val="231916"/>
                  </a:solidFill>
                  <a:latin typeface="Noto Sans JP"/>
                  <a:ea typeface="Noto Sans JP"/>
                  <a:cs typeface="Noto Sans JP"/>
                  <a:sym typeface="Noto Sans JP"/>
                </a:rPr>
                <a:t>(112.6兆円)</a:t>
              </a:r>
              <a:endParaRPr b="1" i="0" sz="1200" u="none" cap="none" strike="noStrike">
                <a:solidFill>
                  <a:srgbClr val="231916"/>
                </a:solidFill>
                <a:latin typeface="Noto Sans JP"/>
                <a:ea typeface="Noto Sans JP"/>
                <a:cs typeface="Noto Sans JP"/>
                <a:sym typeface="Noto Sans JP"/>
              </a:endParaRPr>
            </a:p>
          </p:txBody>
        </p:sp>
        <p:grpSp>
          <p:nvGrpSpPr>
            <p:cNvPr id="771" name="Google Shape;771;p46"/>
            <p:cNvGrpSpPr/>
            <p:nvPr/>
          </p:nvGrpSpPr>
          <p:grpSpPr>
            <a:xfrm>
              <a:off x="216015" y="1881059"/>
              <a:ext cx="828300" cy="284400"/>
              <a:chOff x="216015" y="1881059"/>
              <a:chExt cx="828300" cy="284400"/>
            </a:xfrm>
          </p:grpSpPr>
          <p:sp>
            <p:nvSpPr>
              <p:cNvPr id="772" name="Google Shape;772;p46"/>
              <p:cNvSpPr/>
              <p:nvPr/>
            </p:nvSpPr>
            <p:spPr>
              <a:xfrm>
                <a:off x="216015" y="1881059"/>
                <a:ext cx="828300" cy="284400"/>
              </a:xfrm>
              <a:prstGeom prst="rect">
                <a:avLst/>
              </a:prstGeom>
              <a:noFill/>
              <a:ln cap="flat" cmpd="sng" w="19050">
                <a:solidFill>
                  <a:srgbClr val="00488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Times"/>
                  <a:buNone/>
                </a:pPr>
                <a:r>
                  <a:t/>
                </a:r>
                <a:endParaRPr b="0" i="0" sz="2400" u="none" cap="none" strike="noStrike">
                  <a:solidFill>
                    <a:srgbClr val="000000"/>
                  </a:solidFill>
                  <a:latin typeface="Noto Sans JP"/>
                  <a:ea typeface="Noto Sans JP"/>
                  <a:cs typeface="Noto Sans JP"/>
                  <a:sym typeface="Noto Sans JP"/>
                </a:endParaRPr>
              </a:p>
            </p:txBody>
          </p:sp>
          <p:sp>
            <p:nvSpPr>
              <p:cNvPr id="773" name="Google Shape;773;p46"/>
              <p:cNvSpPr txBox="1"/>
              <p:nvPr/>
            </p:nvSpPr>
            <p:spPr>
              <a:xfrm>
                <a:off x="290206" y="1907743"/>
                <a:ext cx="679800" cy="231000"/>
              </a:xfrm>
              <a:prstGeom prst="rect">
                <a:avLst/>
              </a:prstGeom>
              <a:noFill/>
              <a:ln>
                <a:noFill/>
              </a:ln>
            </p:spPr>
            <p:txBody>
              <a:bodyPr anchorCtr="0" anchor="t" bIns="0" lIns="0" spcFirstLastPara="1" rIns="0" wrap="square" tIns="0">
                <a:spAutoFit/>
              </a:bodyPr>
              <a:lstStyle/>
              <a:p>
                <a:pPr indent="0" lvl="0" marL="11723" marR="0" rtl="0" algn="ctr">
                  <a:lnSpc>
                    <a:spcPct val="100000"/>
                  </a:lnSpc>
                  <a:spcBef>
                    <a:spcPts val="0"/>
                  </a:spcBef>
                  <a:spcAft>
                    <a:spcPts val="0"/>
                  </a:spcAft>
                  <a:buClr>
                    <a:srgbClr val="000000"/>
                  </a:buClr>
                  <a:buSzPts val="1500"/>
                  <a:buFont typeface="Arial"/>
                  <a:buNone/>
                </a:pPr>
                <a:r>
                  <a:rPr b="1" i="0" lang="ja" sz="1500" u="none" cap="none" strike="noStrike">
                    <a:solidFill>
                      <a:srgbClr val="231916"/>
                    </a:solidFill>
                    <a:latin typeface="Noto Sans JP"/>
                    <a:ea typeface="Noto Sans JP"/>
                    <a:cs typeface="Noto Sans JP"/>
                    <a:sym typeface="Noto Sans JP"/>
                  </a:rPr>
                  <a:t>歳 入</a:t>
                </a:r>
                <a:endParaRPr b="1" i="0" sz="1500" u="none" cap="none" strike="noStrike">
                  <a:solidFill>
                    <a:srgbClr val="000000"/>
                  </a:solidFill>
                  <a:latin typeface="Noto Sans JP"/>
                  <a:ea typeface="Noto Sans JP"/>
                  <a:cs typeface="Noto Sans JP"/>
                  <a:sym typeface="Noto Sans JP"/>
                </a:endParaRPr>
              </a:p>
            </p:txBody>
          </p:sp>
        </p:gr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6"/>
                                        </p:tgtEl>
                                        <p:attrNameLst>
                                          <p:attrName>style.visibility</p:attrName>
                                        </p:attrNameLst>
                                      </p:cBhvr>
                                      <p:to>
                                        <p:strVal val="visible"/>
                                      </p:to>
                                    </p:set>
                                    <p:animEffect filter="fade" transition="in">
                                      <p:cBhvr>
                                        <p:cTn dur="600"/>
                                        <p:tgtEl>
                                          <p:spTgt spid="7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6"/>
                                        </p:tgtEl>
                                        <p:attrNameLst>
                                          <p:attrName>style.visibility</p:attrName>
                                        </p:attrNameLst>
                                      </p:cBhvr>
                                      <p:to>
                                        <p:strVal val="visible"/>
                                      </p:to>
                                    </p:set>
                                    <p:animEffect filter="fade" transition="in">
                                      <p:cBhvr>
                                        <p:cTn dur="1000"/>
                                        <p:tgtEl>
                                          <p:spTgt spid="73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33"/>
                                        </p:tgtEl>
                                        <p:attrNameLst>
                                          <p:attrName>style.visibility</p:attrName>
                                        </p:attrNameLst>
                                      </p:cBhvr>
                                      <p:to>
                                        <p:strVal val="visible"/>
                                      </p:to>
                                    </p:set>
                                    <p:animEffect filter="fade" transition="in">
                                      <p:cBhvr>
                                        <p:cTn dur="500"/>
                                        <p:tgtEl>
                                          <p:spTgt spid="7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grpSp>
        <p:nvGrpSpPr>
          <p:cNvPr id="779" name="Google Shape;779;p47"/>
          <p:cNvGrpSpPr/>
          <p:nvPr/>
        </p:nvGrpSpPr>
        <p:grpSpPr>
          <a:xfrm>
            <a:off x="323851" y="1085670"/>
            <a:ext cx="8519134" cy="827030"/>
            <a:chOff x="323851" y="1085670"/>
            <a:chExt cx="8519134" cy="827030"/>
          </a:xfrm>
        </p:grpSpPr>
        <p:sp>
          <p:nvSpPr>
            <p:cNvPr id="780" name="Google Shape;780;p47"/>
            <p:cNvSpPr/>
            <p:nvPr/>
          </p:nvSpPr>
          <p:spPr>
            <a:xfrm>
              <a:off x="323851" y="1085670"/>
              <a:ext cx="8519134" cy="827030"/>
            </a:xfrm>
            <a:prstGeom prst="roundRect">
              <a:avLst>
                <a:gd fmla="val 0" name="adj"/>
              </a:avLst>
            </a:prstGeom>
            <a:solidFill>
              <a:srgbClr val="CEEC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67"/>
                <a:buFont typeface="Arial"/>
                <a:buNone/>
              </a:pPr>
              <a:r>
                <a:t/>
              </a:r>
              <a:endParaRPr b="0" i="0" sz="2567" u="none" cap="none" strike="noStrike">
                <a:solidFill>
                  <a:srgbClr val="000000"/>
                </a:solidFill>
                <a:latin typeface="Noto Sans JP"/>
                <a:ea typeface="Noto Sans JP"/>
                <a:cs typeface="Noto Sans JP"/>
                <a:sym typeface="Noto Sans JP"/>
              </a:endParaRPr>
            </a:p>
          </p:txBody>
        </p:sp>
        <p:sp>
          <p:nvSpPr>
            <p:cNvPr id="781" name="Google Shape;781;p47"/>
            <p:cNvSpPr txBox="1"/>
            <p:nvPr/>
          </p:nvSpPr>
          <p:spPr>
            <a:xfrm>
              <a:off x="400365" y="1314519"/>
              <a:ext cx="5420516"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chemeClr val="dk1"/>
                  </a:solidFill>
                  <a:latin typeface="Noto Sans JP"/>
                  <a:ea typeface="Noto Sans JP"/>
                  <a:cs typeface="Noto Sans JP"/>
                  <a:sym typeface="Noto Sans JP"/>
                </a:rPr>
                <a:t>なぜ財政は悪化したのか（財政構造の変化）</a:t>
              </a:r>
              <a:endParaRPr b="1" i="0" sz="1400" u="none" cap="none" strike="noStrike">
                <a:solidFill>
                  <a:srgbClr val="000000"/>
                </a:solidFill>
                <a:latin typeface="Arial"/>
                <a:ea typeface="Arial"/>
                <a:cs typeface="Arial"/>
                <a:sym typeface="Arial"/>
              </a:endParaRPr>
            </a:p>
          </p:txBody>
        </p:sp>
      </p:grpSp>
      <p:sp>
        <p:nvSpPr>
          <p:cNvPr id="782" name="Google Shape;782;p47"/>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16</a:t>
            </a:r>
            <a:endParaRPr/>
          </a:p>
        </p:txBody>
      </p:sp>
      <p:sp>
        <p:nvSpPr>
          <p:cNvPr id="783" name="Google Shape;783;p47"/>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３</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国の財政をみてみよう②</a:t>
            </a:r>
            <a:endParaRPr b="0" i="0" sz="1400" u="none" cap="none" strike="noStrike">
              <a:solidFill>
                <a:srgbClr val="000000"/>
              </a:solidFill>
              <a:latin typeface="Arial"/>
              <a:ea typeface="Arial"/>
              <a:cs typeface="Arial"/>
              <a:sym typeface="Arial"/>
            </a:endParaRPr>
          </a:p>
        </p:txBody>
      </p:sp>
      <p:sp>
        <p:nvSpPr>
          <p:cNvPr id="784" name="Google Shape;784;p47"/>
          <p:cNvSpPr txBox="1"/>
          <p:nvPr/>
        </p:nvSpPr>
        <p:spPr>
          <a:xfrm>
            <a:off x="340205" y="2420937"/>
            <a:ext cx="8479945" cy="2707653"/>
          </a:xfrm>
          <a:prstGeom prst="rect">
            <a:avLst/>
          </a:prstGeom>
          <a:noFill/>
          <a:ln>
            <a:noFill/>
          </a:ln>
        </p:spPr>
        <p:txBody>
          <a:bodyPr anchorCtr="0" anchor="t" bIns="45700" lIns="91425" spcFirstLastPara="1" rIns="91425" wrap="square" tIns="45700">
            <a:noAutofit/>
          </a:bodyPr>
          <a:lstStyle/>
          <a:p>
            <a:pPr indent="-252000" lvl="0" marL="252000" marR="0" rtl="0" algn="l">
              <a:lnSpc>
                <a:spcPct val="110000"/>
              </a:lnSpc>
              <a:spcBef>
                <a:spcPts val="0"/>
              </a:spcBef>
              <a:spcAft>
                <a:spcPts val="0"/>
              </a:spcAft>
              <a:buClr>
                <a:srgbClr val="005BAD"/>
              </a:buClr>
              <a:buSzPts val="1700"/>
              <a:buFont typeface="Noto Sans Symbols"/>
              <a:buChar char="●"/>
            </a:pPr>
            <a:r>
              <a:rPr b="1" i="0" lang="ja" sz="1700" u="none" cap="none" strike="noStrike">
                <a:solidFill>
                  <a:schemeClr val="dk1"/>
                </a:solidFill>
                <a:latin typeface="Noto Sans JP"/>
                <a:ea typeface="Noto Sans JP"/>
                <a:cs typeface="Noto Sans JP"/>
                <a:sym typeface="Noto Sans JP"/>
              </a:rPr>
              <a:t>1990年度（平成２年度）と現在の歳出を比較すると、</a:t>
            </a:r>
            <a:endParaRPr b="1" i="0" sz="1700" u="none" cap="none" strike="noStrike">
              <a:solidFill>
                <a:schemeClr val="dk1"/>
              </a:solidFill>
              <a:latin typeface="Noto Sans JP"/>
              <a:ea typeface="Noto Sans JP"/>
              <a:cs typeface="Noto Sans JP"/>
              <a:sym typeface="Noto Sans JP"/>
            </a:endParaRPr>
          </a:p>
          <a:p>
            <a:pPr indent="265113" lvl="0" marL="0" marR="0" rtl="0" algn="l">
              <a:lnSpc>
                <a:spcPct val="110000"/>
              </a:lnSpc>
              <a:spcBef>
                <a:spcPts val="0"/>
              </a:spcBef>
              <a:spcAft>
                <a:spcPts val="0"/>
              </a:spcAft>
              <a:buClr>
                <a:srgbClr val="000000"/>
              </a:buClr>
              <a:buSzPts val="2000"/>
              <a:buFont typeface="Arial"/>
              <a:buNone/>
            </a:pPr>
            <a:r>
              <a:rPr b="1" i="0" lang="ja" sz="2000" u="none" cap="none" strike="noStrike">
                <a:solidFill>
                  <a:srgbClr val="005BAD"/>
                </a:solidFill>
                <a:latin typeface="Noto Sans JP"/>
                <a:ea typeface="Noto Sans JP"/>
                <a:cs typeface="Noto Sans JP"/>
                <a:sym typeface="Noto Sans JP"/>
              </a:rPr>
              <a:t>社会保障関係費や国債費が大きく伸びて</a:t>
            </a:r>
            <a:r>
              <a:rPr b="1" i="0" lang="ja" sz="1700" u="none" cap="none" strike="noStrike">
                <a:solidFill>
                  <a:schemeClr val="dk1"/>
                </a:solidFill>
                <a:latin typeface="Noto Sans JP"/>
                <a:ea typeface="Noto Sans JP"/>
                <a:cs typeface="Noto Sans JP"/>
                <a:sym typeface="Noto Sans JP"/>
              </a:rPr>
              <a:t>います。</a:t>
            </a:r>
            <a:endParaRPr b="1" i="0" sz="1700" u="none" cap="none" strike="noStrike">
              <a:solidFill>
                <a:schemeClr val="dk1"/>
              </a:solidFill>
              <a:latin typeface="Noto Sans JP"/>
              <a:ea typeface="Noto Sans JP"/>
              <a:cs typeface="Noto Sans JP"/>
              <a:sym typeface="Noto Sans JP"/>
            </a:endParaRPr>
          </a:p>
          <a:p>
            <a:pPr indent="265113" lvl="0" marL="0" marR="0" rtl="0" algn="l">
              <a:lnSpc>
                <a:spcPct val="11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特に社会保障は、</a:t>
            </a:r>
            <a:r>
              <a:rPr b="1" i="0" lang="ja" sz="1800" u="none" cap="none" strike="noStrike">
                <a:solidFill>
                  <a:srgbClr val="005BAD"/>
                </a:solidFill>
                <a:latin typeface="Noto Sans JP"/>
                <a:ea typeface="Noto Sans JP"/>
                <a:cs typeface="Noto Sans JP"/>
                <a:sym typeface="Noto Sans JP"/>
              </a:rPr>
              <a:t>年金、医療、介護、こども・子育て</a:t>
            </a:r>
            <a:r>
              <a:rPr b="1" i="0" lang="ja" sz="1700" u="none" cap="none" strike="noStrike">
                <a:solidFill>
                  <a:schemeClr val="dk1"/>
                </a:solidFill>
                <a:latin typeface="Noto Sans JP"/>
                <a:ea typeface="Noto Sans JP"/>
                <a:cs typeface="Noto Sans JP"/>
                <a:sym typeface="Noto Sans JP"/>
              </a:rPr>
              <a:t>などの分野に分けられ、</a:t>
            </a:r>
            <a:endParaRPr b="1" i="0" sz="1700" u="none" cap="none" strike="noStrike">
              <a:solidFill>
                <a:schemeClr val="dk1"/>
              </a:solidFill>
              <a:latin typeface="Noto Sans JP"/>
              <a:ea typeface="Noto Sans JP"/>
              <a:cs typeface="Noto Sans JP"/>
              <a:sym typeface="Noto Sans JP"/>
            </a:endParaRPr>
          </a:p>
          <a:p>
            <a:pPr indent="265113" lvl="0" marL="0" marR="0" rtl="0" algn="l">
              <a:lnSpc>
                <a:spcPct val="110000"/>
              </a:lnSpc>
              <a:spcBef>
                <a:spcPts val="0"/>
              </a:spcBef>
              <a:spcAft>
                <a:spcPts val="0"/>
              </a:spcAft>
              <a:buClr>
                <a:srgbClr val="000000"/>
              </a:buClr>
              <a:buSzPts val="2000"/>
              <a:buFont typeface="Arial"/>
              <a:buNone/>
            </a:pPr>
            <a:r>
              <a:rPr b="1" i="0" lang="ja" sz="2000" u="none" cap="none" strike="noStrike">
                <a:solidFill>
                  <a:srgbClr val="005BAD"/>
                </a:solidFill>
                <a:latin typeface="Noto Sans JP"/>
                <a:ea typeface="Noto Sans JP"/>
                <a:cs typeface="Noto Sans JP"/>
                <a:sym typeface="Noto Sans JP"/>
              </a:rPr>
              <a:t>国の一般会計歳出の約1/3</a:t>
            </a:r>
            <a:r>
              <a:rPr b="1" i="0" lang="ja" sz="1700" u="none" cap="none" strike="noStrike">
                <a:solidFill>
                  <a:schemeClr val="dk1"/>
                </a:solidFill>
                <a:latin typeface="Noto Sans JP"/>
                <a:ea typeface="Noto Sans JP"/>
                <a:cs typeface="Noto Sans JP"/>
                <a:sym typeface="Noto Sans JP"/>
              </a:rPr>
              <a:t>を占める最大の支出項目となっています。</a:t>
            </a:r>
            <a:endParaRPr b="1" i="0" sz="1400" u="none" cap="none" strike="noStrike">
              <a:solidFill>
                <a:srgbClr val="000000"/>
              </a:solidFill>
              <a:latin typeface="Arial"/>
              <a:ea typeface="Arial"/>
              <a:cs typeface="Arial"/>
              <a:sym typeface="Arial"/>
            </a:endParaRPr>
          </a:p>
          <a:p>
            <a:pPr indent="-252000" lvl="0" marL="252000" marR="0" rtl="0" algn="l">
              <a:lnSpc>
                <a:spcPct val="110000"/>
              </a:lnSpc>
              <a:spcBef>
                <a:spcPts val="1800"/>
              </a:spcBef>
              <a:spcAft>
                <a:spcPts val="0"/>
              </a:spcAft>
              <a:buClr>
                <a:srgbClr val="005BAD"/>
              </a:buClr>
              <a:buSzPts val="1700"/>
              <a:buFont typeface="Noto Sans Symbols"/>
              <a:buChar char="●"/>
            </a:pPr>
            <a:r>
              <a:rPr b="1" i="0" lang="ja" sz="1700" u="none" cap="none" strike="noStrike">
                <a:solidFill>
                  <a:schemeClr val="dk1"/>
                </a:solidFill>
                <a:latin typeface="Noto Sans JP"/>
                <a:ea typeface="Noto Sans JP"/>
                <a:cs typeface="Noto Sans JP"/>
                <a:sym typeface="Noto Sans JP"/>
              </a:rPr>
              <a:t>歳出の増加に対し歳入は、経済成長の停滞などが影響して</a:t>
            </a:r>
            <a:endParaRPr b="1" i="0" sz="1700" u="none" cap="none" strike="noStrike">
              <a:solidFill>
                <a:schemeClr val="dk1"/>
              </a:solidFill>
              <a:latin typeface="Noto Sans JP"/>
              <a:ea typeface="Noto Sans JP"/>
              <a:cs typeface="Noto Sans JP"/>
              <a:sym typeface="Noto Sans JP"/>
            </a:endParaRPr>
          </a:p>
          <a:p>
            <a:pPr indent="265113" lvl="0" marL="0" marR="0" rtl="0" algn="l">
              <a:lnSpc>
                <a:spcPct val="110000"/>
              </a:lnSpc>
              <a:spcBef>
                <a:spcPts val="0"/>
              </a:spcBef>
              <a:spcAft>
                <a:spcPts val="0"/>
              </a:spcAft>
              <a:buClr>
                <a:srgbClr val="000000"/>
              </a:buClr>
              <a:buSzPts val="2000"/>
              <a:buFont typeface="Arial"/>
              <a:buNone/>
            </a:pPr>
            <a:r>
              <a:rPr b="1" i="0" lang="ja" sz="2000" u="none" cap="none" strike="noStrike">
                <a:solidFill>
                  <a:srgbClr val="005BAD"/>
                </a:solidFill>
                <a:latin typeface="Noto Sans JP"/>
                <a:ea typeface="Noto Sans JP"/>
                <a:cs typeface="Noto Sans JP"/>
                <a:sym typeface="Noto Sans JP"/>
              </a:rPr>
              <a:t>税収の伸びが見合っておらず、不足分を借金に頼っている</a:t>
            </a:r>
            <a:r>
              <a:rPr b="1" i="0" lang="ja" sz="1700" u="none" cap="none" strike="noStrike">
                <a:solidFill>
                  <a:schemeClr val="dk1"/>
                </a:solidFill>
                <a:latin typeface="Noto Sans JP"/>
                <a:ea typeface="Noto Sans JP"/>
                <a:cs typeface="Noto Sans JP"/>
                <a:sym typeface="Noto Sans JP"/>
              </a:rPr>
              <a:t>ため、</a:t>
            </a:r>
            <a:endParaRPr b="1" i="0" sz="1700" u="none" cap="none" strike="noStrike">
              <a:solidFill>
                <a:schemeClr val="dk1"/>
              </a:solidFill>
              <a:latin typeface="Noto Sans JP"/>
              <a:ea typeface="Noto Sans JP"/>
              <a:cs typeface="Noto Sans JP"/>
              <a:sym typeface="Noto Sans JP"/>
            </a:endParaRPr>
          </a:p>
          <a:p>
            <a:pPr indent="265113" lvl="0" marL="0" marR="0" rtl="0" algn="l">
              <a:lnSpc>
                <a:spcPct val="11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公債金は約６倍と大幅に増加しています。</a:t>
            </a:r>
            <a:endParaRPr b="1" i="0" sz="1400" u="none" cap="none" strike="noStrike">
              <a:solidFill>
                <a:srgbClr val="000000"/>
              </a:solidFill>
              <a:latin typeface="Arial"/>
              <a:ea typeface="Arial"/>
              <a:cs typeface="Arial"/>
              <a:sym typeface="Arial"/>
            </a:endParaRPr>
          </a:p>
        </p:txBody>
      </p:sp>
      <p:pic>
        <p:nvPicPr>
          <p:cNvPr id="785" name="Google Shape;785;p47"/>
          <p:cNvPicPr preferRelativeResize="0"/>
          <p:nvPr/>
        </p:nvPicPr>
        <p:blipFill rotWithShape="1">
          <a:blip r:embed="rId3">
            <a:alphaModFix/>
          </a:blip>
          <a:srcRect b="0" l="0" r="0" t="0"/>
          <a:stretch/>
        </p:blipFill>
        <p:spPr>
          <a:xfrm>
            <a:off x="7601021" y="811947"/>
            <a:ext cx="1323956" cy="150032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9"/>
                                        </p:tgtEl>
                                        <p:attrNameLst>
                                          <p:attrName>style.visibility</p:attrName>
                                        </p:attrNameLst>
                                      </p:cBhvr>
                                      <p:to>
                                        <p:strVal val="visible"/>
                                      </p:to>
                                    </p:set>
                                    <p:animEffect filter="fade" transition="in">
                                      <p:cBhvr>
                                        <p:cTn dur="500"/>
                                        <p:tgtEl>
                                          <p:spTgt spid="77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85"/>
                                        </p:tgtEl>
                                        <p:attrNameLst>
                                          <p:attrName>style.visibility</p:attrName>
                                        </p:attrNameLst>
                                      </p:cBhvr>
                                      <p:to>
                                        <p:strVal val="visible"/>
                                      </p:to>
                                    </p:set>
                                    <p:animEffect filter="fade" transition="in">
                                      <p:cBhvr>
                                        <p:cTn dur="600"/>
                                        <p:tgtEl>
                                          <p:spTgt spid="7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4"/>
                                        </p:tgtEl>
                                        <p:attrNameLst>
                                          <p:attrName>style.visibility</p:attrName>
                                        </p:attrNameLst>
                                      </p:cBhvr>
                                      <p:to>
                                        <p:strVal val="visible"/>
                                      </p:to>
                                    </p:set>
                                    <p:animEffect filter="fade" transition="in">
                                      <p:cBhvr>
                                        <p:cTn dur="600"/>
                                        <p:tgtEl>
                                          <p:spTgt spid="7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48"/>
          <p:cNvSpPr txBox="1"/>
          <p:nvPr/>
        </p:nvSpPr>
        <p:spPr>
          <a:xfrm>
            <a:off x="804437" y="6301257"/>
            <a:ext cx="5483077" cy="143181"/>
          </a:xfrm>
          <a:prstGeom prst="rect">
            <a:avLst/>
          </a:prstGeom>
          <a:noFill/>
          <a:ln>
            <a:noFill/>
          </a:ln>
        </p:spPr>
        <p:txBody>
          <a:bodyPr anchorCtr="0" anchor="ctr" bIns="0" lIns="0" spcFirstLastPara="1" rIns="0" wrap="square" tIns="0">
            <a:spAutoFit/>
          </a:bodyPr>
          <a:lstStyle/>
          <a:p>
            <a:pPr indent="0" lvl="0" marL="11723" marR="0" rtl="0" algn="l">
              <a:lnSpc>
                <a:spcPct val="130000"/>
              </a:lnSpc>
              <a:spcBef>
                <a:spcPts val="0"/>
              </a:spcBef>
              <a:spcAft>
                <a:spcPts val="0"/>
              </a:spcAft>
              <a:buClr>
                <a:srgbClr val="000000"/>
              </a:buClr>
              <a:buSzPts val="800"/>
              <a:buFont typeface="Arial"/>
              <a:buNone/>
            </a:pPr>
            <a:r>
              <a:rPr b="0" i="0" lang="ja" sz="800" u="none" cap="none" strike="noStrike">
                <a:solidFill>
                  <a:schemeClr val="dk1"/>
                </a:solidFill>
                <a:latin typeface="Noto Sans JP"/>
                <a:ea typeface="Noto Sans JP"/>
                <a:cs typeface="Noto Sans JP"/>
                <a:sym typeface="Noto Sans JP"/>
              </a:rPr>
              <a:t>※当初予算ベース。2024年度は予算。</a:t>
            </a:r>
            <a:endParaRPr b="0" i="0" sz="800" u="none" cap="none" strike="noStrike">
              <a:solidFill>
                <a:schemeClr val="dk1"/>
              </a:solidFill>
              <a:latin typeface="Noto Sans JP"/>
              <a:ea typeface="Noto Sans JP"/>
              <a:cs typeface="Noto Sans JP"/>
              <a:sym typeface="Noto Sans JP"/>
            </a:endParaRPr>
          </a:p>
        </p:txBody>
      </p:sp>
      <p:sp>
        <p:nvSpPr>
          <p:cNvPr id="792" name="Google Shape;792;p48"/>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17</a:t>
            </a:r>
            <a:endParaRPr/>
          </a:p>
        </p:txBody>
      </p:sp>
      <p:sp>
        <p:nvSpPr>
          <p:cNvPr id="793" name="Google Shape;793;p48"/>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３</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国の財政をみてみよう②</a:t>
            </a:r>
            <a:endParaRPr b="0" i="0" sz="1400" u="none" cap="none" strike="noStrike">
              <a:solidFill>
                <a:srgbClr val="000000"/>
              </a:solidFill>
              <a:latin typeface="Arial"/>
              <a:ea typeface="Arial"/>
              <a:cs typeface="Arial"/>
              <a:sym typeface="Arial"/>
            </a:endParaRPr>
          </a:p>
        </p:txBody>
      </p:sp>
      <p:grpSp>
        <p:nvGrpSpPr>
          <p:cNvPr id="794" name="Google Shape;794;p48"/>
          <p:cNvGrpSpPr/>
          <p:nvPr/>
        </p:nvGrpSpPr>
        <p:grpSpPr>
          <a:xfrm>
            <a:off x="4407770" y="1167934"/>
            <a:ext cx="4654306" cy="5009630"/>
            <a:chOff x="4407770" y="1167934"/>
            <a:chExt cx="4654306" cy="5009630"/>
          </a:xfrm>
        </p:grpSpPr>
        <p:grpSp>
          <p:nvGrpSpPr>
            <p:cNvPr id="795" name="Google Shape;795;p48"/>
            <p:cNvGrpSpPr/>
            <p:nvPr/>
          </p:nvGrpSpPr>
          <p:grpSpPr>
            <a:xfrm>
              <a:off x="6384500" y="1417675"/>
              <a:ext cx="643277" cy="3177775"/>
              <a:chOff x="6384500" y="1417675"/>
              <a:chExt cx="643277" cy="3177775"/>
            </a:xfrm>
          </p:grpSpPr>
          <p:cxnSp>
            <p:nvCxnSpPr>
              <p:cNvPr id="796" name="Google Shape;796;p48"/>
              <p:cNvCxnSpPr/>
              <p:nvPr/>
            </p:nvCxnSpPr>
            <p:spPr>
              <a:xfrm flipH="1" rot="10800000">
                <a:off x="6385477" y="1417675"/>
                <a:ext cx="642300" cy="1686900"/>
              </a:xfrm>
              <a:prstGeom prst="straightConnector1">
                <a:avLst/>
              </a:prstGeom>
              <a:noFill/>
              <a:ln cap="flat" cmpd="sng" w="9525">
                <a:solidFill>
                  <a:srgbClr val="7F7F7F"/>
                </a:solidFill>
                <a:prstDash val="dash"/>
                <a:round/>
                <a:headEnd len="sm" w="sm" type="none"/>
                <a:tailEnd len="sm" w="sm" type="none"/>
              </a:ln>
            </p:spPr>
          </p:cxnSp>
          <p:cxnSp>
            <p:nvCxnSpPr>
              <p:cNvPr id="797" name="Google Shape;797;p48"/>
              <p:cNvCxnSpPr/>
              <p:nvPr/>
            </p:nvCxnSpPr>
            <p:spPr>
              <a:xfrm flipH="1" rot="10800000">
                <a:off x="6385477" y="2415700"/>
                <a:ext cx="622200" cy="1188000"/>
              </a:xfrm>
              <a:prstGeom prst="straightConnector1">
                <a:avLst/>
              </a:prstGeom>
              <a:noFill/>
              <a:ln cap="flat" cmpd="sng" w="9525">
                <a:solidFill>
                  <a:srgbClr val="7F7F7F"/>
                </a:solidFill>
                <a:prstDash val="dash"/>
                <a:round/>
                <a:headEnd len="sm" w="sm" type="none"/>
                <a:tailEnd len="sm" w="sm" type="none"/>
              </a:ln>
            </p:spPr>
          </p:cxnSp>
          <p:cxnSp>
            <p:nvCxnSpPr>
              <p:cNvPr id="798" name="Google Shape;798;p48"/>
              <p:cNvCxnSpPr/>
              <p:nvPr/>
            </p:nvCxnSpPr>
            <p:spPr>
              <a:xfrm flipH="1" rot="10800000">
                <a:off x="6385477" y="3054600"/>
                <a:ext cx="632100" cy="1118100"/>
              </a:xfrm>
              <a:prstGeom prst="straightConnector1">
                <a:avLst/>
              </a:prstGeom>
              <a:noFill/>
              <a:ln cap="flat" cmpd="sng" w="9525">
                <a:solidFill>
                  <a:srgbClr val="7F7F7F"/>
                </a:solidFill>
                <a:prstDash val="dash"/>
                <a:round/>
                <a:headEnd len="sm" w="sm" type="none"/>
                <a:tailEnd len="sm" w="sm" type="none"/>
              </a:ln>
            </p:spPr>
          </p:cxnSp>
          <p:cxnSp>
            <p:nvCxnSpPr>
              <p:cNvPr id="799" name="Google Shape;799;p48"/>
              <p:cNvCxnSpPr/>
              <p:nvPr/>
            </p:nvCxnSpPr>
            <p:spPr>
              <a:xfrm flipH="1" rot="10800000">
                <a:off x="6385477" y="4415800"/>
                <a:ext cx="621000" cy="166200"/>
              </a:xfrm>
              <a:prstGeom prst="straightConnector1">
                <a:avLst/>
              </a:prstGeom>
              <a:noFill/>
              <a:ln cap="flat" cmpd="sng" w="9525">
                <a:solidFill>
                  <a:srgbClr val="7F7F7F"/>
                </a:solidFill>
                <a:prstDash val="dash"/>
                <a:round/>
                <a:headEnd len="sm" w="sm" type="none"/>
                <a:tailEnd len="sm" w="sm" type="none"/>
              </a:ln>
            </p:spPr>
          </p:cxnSp>
          <p:cxnSp>
            <p:nvCxnSpPr>
              <p:cNvPr id="800" name="Google Shape;800;p48"/>
              <p:cNvCxnSpPr/>
              <p:nvPr/>
            </p:nvCxnSpPr>
            <p:spPr>
              <a:xfrm flipH="1" rot="10800000">
                <a:off x="6384500" y="4449350"/>
                <a:ext cx="621900" cy="146100"/>
              </a:xfrm>
              <a:prstGeom prst="straightConnector1">
                <a:avLst/>
              </a:prstGeom>
              <a:noFill/>
              <a:ln cap="flat" cmpd="sng" w="9525">
                <a:solidFill>
                  <a:srgbClr val="7F7F7F"/>
                </a:solidFill>
                <a:prstDash val="dash"/>
                <a:round/>
                <a:headEnd len="sm" w="sm" type="none"/>
                <a:tailEnd len="sm" w="sm" type="none"/>
              </a:ln>
            </p:spPr>
          </p:cxnSp>
        </p:grpSp>
        <p:grpSp>
          <p:nvGrpSpPr>
            <p:cNvPr id="801" name="Google Shape;801;p48"/>
            <p:cNvGrpSpPr/>
            <p:nvPr/>
          </p:nvGrpSpPr>
          <p:grpSpPr>
            <a:xfrm>
              <a:off x="4407770" y="1167934"/>
              <a:ext cx="4654306" cy="5009630"/>
              <a:chOff x="4541600" y="1167934"/>
              <a:chExt cx="4654306" cy="5009630"/>
            </a:xfrm>
          </p:grpSpPr>
          <p:cxnSp>
            <p:nvCxnSpPr>
              <p:cNvPr id="802" name="Google Shape;802;p48"/>
              <p:cNvCxnSpPr/>
              <p:nvPr/>
            </p:nvCxnSpPr>
            <p:spPr>
              <a:xfrm flipH="1" rot="10800000">
                <a:off x="8187432" y="4400992"/>
                <a:ext cx="186000" cy="32700"/>
              </a:xfrm>
              <a:prstGeom prst="straightConnector1">
                <a:avLst/>
              </a:prstGeom>
              <a:noFill/>
              <a:ln cap="flat" cmpd="sng" w="15875">
                <a:solidFill>
                  <a:schemeClr val="dk1"/>
                </a:solidFill>
                <a:prstDash val="solid"/>
                <a:miter lim="800000"/>
                <a:headEnd len="sm" w="sm" type="none"/>
                <a:tailEnd len="sm" w="sm" type="none"/>
              </a:ln>
            </p:spPr>
          </p:cxnSp>
          <p:pic>
            <p:nvPicPr>
              <p:cNvPr id="803" name="Google Shape;803;p48"/>
              <p:cNvPicPr preferRelativeResize="0"/>
              <p:nvPr/>
            </p:nvPicPr>
            <p:blipFill rotWithShape="1">
              <a:blip r:embed="rId3">
                <a:alphaModFix/>
              </a:blip>
              <a:srcRect b="0" l="0" r="0" t="0"/>
              <a:stretch/>
            </p:blipFill>
            <p:spPr>
              <a:xfrm>
                <a:off x="4541600" y="1167934"/>
                <a:ext cx="4564800" cy="4755601"/>
              </a:xfrm>
              <a:prstGeom prst="rect">
                <a:avLst/>
              </a:prstGeom>
              <a:noFill/>
              <a:ln>
                <a:noFill/>
              </a:ln>
            </p:spPr>
          </p:pic>
          <p:sp>
            <p:nvSpPr>
              <p:cNvPr id="804" name="Google Shape;804;p48"/>
              <p:cNvSpPr txBox="1"/>
              <p:nvPr/>
            </p:nvSpPr>
            <p:spPr>
              <a:xfrm>
                <a:off x="5497063" y="5561964"/>
                <a:ext cx="8565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1990年度</a:t>
                </a:r>
                <a:endParaRPr b="1" i="0" sz="12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66.2兆円</a:t>
                </a:r>
                <a:endParaRPr b="1" i="0" sz="1400" u="none" cap="none" strike="noStrike">
                  <a:solidFill>
                    <a:srgbClr val="000000"/>
                  </a:solidFill>
                  <a:latin typeface="Arial"/>
                  <a:ea typeface="Arial"/>
                  <a:cs typeface="Arial"/>
                  <a:sym typeface="Arial"/>
                </a:endParaRPr>
              </a:p>
            </p:txBody>
          </p:sp>
          <p:sp>
            <p:nvSpPr>
              <p:cNvPr id="805" name="Google Shape;805;p48"/>
              <p:cNvSpPr txBox="1"/>
              <p:nvPr/>
            </p:nvSpPr>
            <p:spPr>
              <a:xfrm>
                <a:off x="7177083" y="5561964"/>
                <a:ext cx="1118400" cy="615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2024年度</a:t>
                </a:r>
                <a:endParaRPr b="1" i="0" sz="12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（令和6年度）</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112.6兆円</a:t>
                </a:r>
                <a:endParaRPr b="1" i="0" sz="1400" u="none" cap="none" strike="noStrike">
                  <a:solidFill>
                    <a:srgbClr val="000000"/>
                  </a:solidFill>
                  <a:latin typeface="Arial"/>
                  <a:ea typeface="Arial"/>
                  <a:cs typeface="Arial"/>
                  <a:sym typeface="Arial"/>
                </a:endParaRPr>
              </a:p>
            </p:txBody>
          </p:sp>
          <p:cxnSp>
            <p:nvCxnSpPr>
              <p:cNvPr id="806" name="Google Shape;806;p48"/>
              <p:cNvCxnSpPr/>
              <p:nvPr/>
            </p:nvCxnSpPr>
            <p:spPr>
              <a:xfrm>
                <a:off x="5128929" y="5512476"/>
                <a:ext cx="3390000" cy="0"/>
              </a:xfrm>
              <a:prstGeom prst="straightConnector1">
                <a:avLst/>
              </a:prstGeom>
              <a:noFill/>
              <a:ln cap="flat" cmpd="sng" w="19050">
                <a:solidFill>
                  <a:srgbClr val="595959"/>
                </a:solidFill>
                <a:prstDash val="dash"/>
                <a:round/>
                <a:headEnd len="sm" w="sm" type="none"/>
                <a:tailEnd len="sm" w="sm" type="none"/>
              </a:ln>
            </p:spPr>
          </p:cxnSp>
          <p:sp>
            <p:nvSpPr>
              <p:cNvPr id="807" name="Google Shape;807;p48"/>
              <p:cNvSpPr txBox="1"/>
              <p:nvPr/>
            </p:nvSpPr>
            <p:spPr>
              <a:xfrm>
                <a:off x="7101566" y="4716164"/>
                <a:ext cx="1313100" cy="5619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公共事業、教育、</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防衛など</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29.1兆円</a:t>
                </a:r>
                <a:endParaRPr b="1" i="0" sz="1300" u="none" cap="none" strike="noStrike">
                  <a:solidFill>
                    <a:srgbClr val="000000"/>
                  </a:solidFill>
                  <a:latin typeface="Arial"/>
                  <a:ea typeface="Arial"/>
                  <a:cs typeface="Arial"/>
                  <a:sym typeface="Arial"/>
                </a:endParaRPr>
              </a:p>
            </p:txBody>
          </p:sp>
          <p:sp>
            <p:nvSpPr>
              <p:cNvPr id="808" name="Google Shape;808;p48"/>
              <p:cNvSpPr/>
              <p:nvPr/>
            </p:nvSpPr>
            <p:spPr>
              <a:xfrm rot="-527762">
                <a:off x="6395483" y="4948293"/>
                <a:ext cx="733729" cy="117191"/>
              </a:xfrm>
              <a:prstGeom prst="rightArrow">
                <a:avLst>
                  <a:gd fmla="val 38545" name="adj1"/>
                  <a:gd fmla="val 65569" name="adj2"/>
                </a:avLst>
              </a:prstGeom>
              <a:solidFill>
                <a:srgbClr val="A6A6A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809" name="Google Shape;809;p48"/>
              <p:cNvSpPr txBox="1"/>
              <p:nvPr/>
            </p:nvSpPr>
            <p:spPr>
              <a:xfrm>
                <a:off x="6498972" y="5036458"/>
                <a:ext cx="7089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ja" sz="900" u="none" cap="none" strike="noStrike">
                    <a:solidFill>
                      <a:srgbClr val="3F3F3F"/>
                    </a:solidFill>
                    <a:latin typeface="Noto Sans JP"/>
                    <a:ea typeface="Noto Sans JP"/>
                    <a:cs typeface="Noto Sans JP"/>
                    <a:sym typeface="Noto Sans JP"/>
                  </a:rPr>
                  <a:t>+4.0兆円</a:t>
                </a:r>
                <a:endParaRPr b="1" i="0" sz="1300" u="none" cap="none" strike="noStrike">
                  <a:solidFill>
                    <a:srgbClr val="000000"/>
                  </a:solidFill>
                  <a:latin typeface="Arial"/>
                  <a:ea typeface="Arial"/>
                  <a:cs typeface="Arial"/>
                  <a:sym typeface="Arial"/>
                </a:endParaRPr>
              </a:p>
            </p:txBody>
          </p:sp>
          <p:grpSp>
            <p:nvGrpSpPr>
              <p:cNvPr id="810" name="Google Shape;810;p48"/>
              <p:cNvGrpSpPr/>
              <p:nvPr/>
            </p:nvGrpSpPr>
            <p:grpSpPr>
              <a:xfrm>
                <a:off x="6399471" y="5668939"/>
                <a:ext cx="825255" cy="356522"/>
                <a:chOff x="2085845" y="6241617"/>
                <a:chExt cx="825255" cy="356522"/>
              </a:xfrm>
            </p:grpSpPr>
            <p:sp>
              <p:nvSpPr>
                <p:cNvPr id="811" name="Google Shape;811;p48"/>
                <p:cNvSpPr/>
                <p:nvPr/>
              </p:nvSpPr>
              <p:spPr>
                <a:xfrm>
                  <a:off x="2102308" y="6241617"/>
                  <a:ext cx="808792" cy="116996"/>
                </a:xfrm>
                <a:prstGeom prst="rightArrow">
                  <a:avLst>
                    <a:gd fmla="val 40412" name="adj1"/>
                    <a:gd fmla="val 68684" name="adj2"/>
                  </a:avLst>
                </a:prstGeom>
                <a:solidFill>
                  <a:srgbClr val="EE6E6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812" name="Google Shape;812;p48"/>
                <p:cNvSpPr txBox="1"/>
                <p:nvPr/>
              </p:nvSpPr>
              <p:spPr>
                <a:xfrm>
                  <a:off x="2085845" y="6351918"/>
                  <a:ext cx="784189"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rgbClr val="EA5050"/>
                      </a:solidFill>
                      <a:latin typeface="Noto Sans JP"/>
                      <a:ea typeface="Noto Sans JP"/>
                      <a:cs typeface="Noto Sans JP"/>
                      <a:sym typeface="Noto Sans JP"/>
                    </a:rPr>
                    <a:t>+46.3兆円</a:t>
                  </a:r>
                  <a:endParaRPr b="1" i="0" sz="1400" u="none" cap="none" strike="noStrike">
                    <a:solidFill>
                      <a:srgbClr val="000000"/>
                    </a:solidFill>
                    <a:latin typeface="Arial"/>
                    <a:ea typeface="Arial"/>
                    <a:cs typeface="Arial"/>
                    <a:sym typeface="Arial"/>
                  </a:endParaRPr>
                </a:p>
              </p:txBody>
            </p:sp>
          </p:grpSp>
          <p:sp>
            <p:nvSpPr>
              <p:cNvPr id="813" name="Google Shape;813;p48"/>
              <p:cNvSpPr/>
              <p:nvPr/>
            </p:nvSpPr>
            <p:spPr>
              <a:xfrm rot="-2495634">
                <a:off x="6397896" y="4062032"/>
                <a:ext cx="828354" cy="117094"/>
              </a:xfrm>
              <a:prstGeom prst="rightArrow">
                <a:avLst>
                  <a:gd fmla="val 31464" name="adj1"/>
                  <a:gd fmla="val 65569" name="adj2"/>
                </a:avLst>
              </a:prstGeom>
              <a:solidFill>
                <a:srgbClr val="009E4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814" name="Google Shape;814;p48"/>
              <p:cNvSpPr txBox="1"/>
              <p:nvPr/>
            </p:nvSpPr>
            <p:spPr>
              <a:xfrm>
                <a:off x="6489847" y="4256141"/>
                <a:ext cx="7572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ja" sz="900" u="none" cap="none" strike="noStrike">
                    <a:solidFill>
                      <a:srgbClr val="009E47"/>
                    </a:solidFill>
                    <a:latin typeface="Noto Sans JP"/>
                    <a:ea typeface="Noto Sans JP"/>
                    <a:cs typeface="Noto Sans JP"/>
                    <a:sym typeface="Noto Sans JP"/>
                  </a:rPr>
                  <a:t>+26.1兆円</a:t>
                </a:r>
                <a:endParaRPr b="1" i="0" sz="1300" u="none" cap="none" strike="noStrike">
                  <a:solidFill>
                    <a:srgbClr val="000000"/>
                  </a:solidFill>
                  <a:latin typeface="Arial"/>
                  <a:ea typeface="Arial"/>
                  <a:cs typeface="Arial"/>
                  <a:sym typeface="Arial"/>
                </a:endParaRPr>
              </a:p>
            </p:txBody>
          </p:sp>
          <p:sp>
            <p:nvSpPr>
              <p:cNvPr id="815" name="Google Shape;815;p48"/>
              <p:cNvSpPr/>
              <p:nvPr/>
            </p:nvSpPr>
            <p:spPr>
              <a:xfrm rot="-3695497">
                <a:off x="6161009" y="3294243"/>
                <a:ext cx="1276293" cy="116913"/>
              </a:xfrm>
              <a:prstGeom prst="rightArrow">
                <a:avLst>
                  <a:gd fmla="val 31630" name="adj1"/>
                  <a:gd fmla="val 65569" name="adj2"/>
                </a:avLst>
              </a:prstGeom>
              <a:solidFill>
                <a:srgbClr val="EEC92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816" name="Google Shape;816;p48"/>
              <p:cNvSpPr txBox="1"/>
              <p:nvPr/>
            </p:nvSpPr>
            <p:spPr>
              <a:xfrm>
                <a:off x="6513997" y="3396120"/>
                <a:ext cx="708900" cy="230700"/>
              </a:xfrm>
              <a:prstGeom prst="rect">
                <a:avLst/>
              </a:prstGeom>
              <a:noFill/>
              <a:ln>
                <a:noFill/>
              </a:ln>
              <a:effectLst>
                <a:outerShdw blurRad="42863" rotWithShape="0" algn="bl">
                  <a:schemeClr val="lt1"/>
                </a:outerShdw>
              </a:effectLst>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ja" sz="900" u="none" cap="none" strike="noStrike">
                    <a:solidFill>
                      <a:srgbClr val="AE900E"/>
                    </a:solidFill>
                    <a:latin typeface="Noto Sans JP"/>
                    <a:ea typeface="Noto Sans JP"/>
                    <a:cs typeface="Noto Sans JP"/>
                    <a:sym typeface="Noto Sans JP"/>
                  </a:rPr>
                  <a:t>+2.5兆円</a:t>
                </a:r>
                <a:endParaRPr b="0" i="0" sz="1300" u="none" cap="none" strike="noStrike">
                  <a:solidFill>
                    <a:srgbClr val="000000"/>
                  </a:solidFill>
                  <a:latin typeface="Arial"/>
                  <a:ea typeface="Arial"/>
                  <a:cs typeface="Arial"/>
                  <a:sym typeface="Arial"/>
                </a:endParaRPr>
              </a:p>
            </p:txBody>
          </p:sp>
          <p:sp>
            <p:nvSpPr>
              <p:cNvPr id="817" name="Google Shape;817;p48"/>
              <p:cNvSpPr/>
              <p:nvPr/>
            </p:nvSpPr>
            <p:spPr>
              <a:xfrm rot="-3939087">
                <a:off x="5976473" y="2767025"/>
                <a:ext cx="1550621" cy="116941"/>
              </a:xfrm>
              <a:prstGeom prst="rightArrow">
                <a:avLst>
                  <a:gd fmla="val 27833" name="adj1"/>
                  <a:gd fmla="val 64874" name="adj2"/>
                </a:avLst>
              </a:prstGeom>
              <a:solidFill>
                <a:srgbClr val="EE6E6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818" name="Google Shape;818;p48"/>
              <p:cNvSpPr txBox="1"/>
              <p:nvPr/>
            </p:nvSpPr>
            <p:spPr>
              <a:xfrm>
                <a:off x="6215459" y="2320977"/>
                <a:ext cx="7842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ja" sz="900" u="none" cap="none" strike="noStrike">
                    <a:solidFill>
                      <a:srgbClr val="EA5050"/>
                    </a:solidFill>
                    <a:latin typeface="Noto Sans JP"/>
                    <a:ea typeface="Noto Sans JP"/>
                    <a:cs typeface="Noto Sans JP"/>
                    <a:sym typeface="Noto Sans JP"/>
                  </a:rPr>
                  <a:t>+12.7兆円</a:t>
                </a:r>
                <a:endParaRPr b="1" i="0" sz="1300" u="none" cap="none" strike="noStrike">
                  <a:solidFill>
                    <a:srgbClr val="000000"/>
                  </a:solidFill>
                  <a:latin typeface="Arial"/>
                  <a:ea typeface="Arial"/>
                  <a:cs typeface="Arial"/>
                  <a:sym typeface="Arial"/>
                </a:endParaRPr>
              </a:p>
            </p:txBody>
          </p:sp>
          <p:sp>
            <p:nvSpPr>
              <p:cNvPr id="819" name="Google Shape;819;p48"/>
              <p:cNvSpPr txBox="1"/>
              <p:nvPr/>
            </p:nvSpPr>
            <p:spPr>
              <a:xfrm>
                <a:off x="8241906" y="4081765"/>
                <a:ext cx="954000" cy="5694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物価・賃上げ</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促進予備費</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１</a:t>
                </a:r>
                <a:r>
                  <a:rPr b="1" i="0" lang="ja" sz="900" u="none" cap="none" strike="noStrike">
                    <a:solidFill>
                      <a:schemeClr val="dk1"/>
                    </a:solidFill>
                    <a:latin typeface="Noto Sans JP"/>
                    <a:ea typeface="Noto Sans JP"/>
                    <a:cs typeface="Noto Sans JP"/>
                    <a:sym typeface="Noto Sans JP"/>
                  </a:rPr>
                  <a:t>兆円</a:t>
                </a:r>
                <a:endParaRPr b="1" i="0" sz="1400" u="none" cap="none" strike="noStrike">
                  <a:solidFill>
                    <a:srgbClr val="000000"/>
                  </a:solidFill>
                  <a:latin typeface="Arial"/>
                  <a:ea typeface="Arial"/>
                  <a:cs typeface="Arial"/>
                  <a:sym typeface="Arial"/>
                </a:endParaRPr>
              </a:p>
            </p:txBody>
          </p:sp>
          <p:sp>
            <p:nvSpPr>
              <p:cNvPr id="820" name="Google Shape;820;p48"/>
              <p:cNvSpPr txBox="1"/>
              <p:nvPr/>
            </p:nvSpPr>
            <p:spPr>
              <a:xfrm>
                <a:off x="5256340" y="4243336"/>
                <a:ext cx="13863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社会保障 </a:t>
                </a:r>
                <a:r>
                  <a:rPr b="1" i="0" lang="ja" sz="950" u="none" cap="none" strike="noStrike">
                    <a:solidFill>
                      <a:schemeClr val="dk1"/>
                    </a:solidFill>
                    <a:latin typeface="Noto Sans JP"/>
                    <a:ea typeface="Noto Sans JP"/>
                    <a:cs typeface="Noto Sans JP"/>
                    <a:sym typeface="Noto Sans JP"/>
                  </a:rPr>
                  <a:t>11.6兆円</a:t>
                </a:r>
                <a:endParaRPr b="1" i="0" sz="1300" u="none" cap="none" strike="noStrike">
                  <a:solidFill>
                    <a:srgbClr val="000000"/>
                  </a:solidFill>
                  <a:latin typeface="Arial"/>
                  <a:ea typeface="Arial"/>
                  <a:cs typeface="Arial"/>
                  <a:sym typeface="Arial"/>
                </a:endParaRPr>
              </a:p>
            </p:txBody>
          </p:sp>
          <p:sp>
            <p:nvSpPr>
              <p:cNvPr id="821" name="Google Shape;821;p48"/>
              <p:cNvSpPr txBox="1"/>
              <p:nvPr/>
            </p:nvSpPr>
            <p:spPr>
              <a:xfrm>
                <a:off x="5310600" y="3702552"/>
                <a:ext cx="1293900" cy="4080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地方交付税</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交付金等</a:t>
                </a:r>
                <a:r>
                  <a:rPr b="1" i="0" lang="ja" sz="950" u="none" cap="none" strike="noStrike">
                    <a:solidFill>
                      <a:schemeClr val="dk1"/>
                    </a:solidFill>
                    <a:latin typeface="Noto Sans JP"/>
                    <a:ea typeface="Noto Sans JP"/>
                    <a:cs typeface="Noto Sans JP"/>
                    <a:sym typeface="Noto Sans JP"/>
                  </a:rPr>
                  <a:t>15.3兆円</a:t>
                </a:r>
                <a:endParaRPr b="1" i="0" sz="950" u="none" cap="none" strike="noStrike">
                  <a:solidFill>
                    <a:schemeClr val="dk1"/>
                  </a:solidFill>
                  <a:latin typeface="Noto Sans JP"/>
                  <a:ea typeface="Noto Sans JP"/>
                  <a:cs typeface="Noto Sans JP"/>
                  <a:sym typeface="Noto Sans JP"/>
                </a:endParaRPr>
              </a:p>
            </p:txBody>
          </p:sp>
          <p:sp>
            <p:nvSpPr>
              <p:cNvPr id="822" name="Google Shape;822;p48"/>
              <p:cNvSpPr txBox="1"/>
              <p:nvPr/>
            </p:nvSpPr>
            <p:spPr>
              <a:xfrm>
                <a:off x="7199799" y="1586175"/>
                <a:ext cx="1032900" cy="6588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国債費</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800"/>
                  <a:buFont typeface="Arial"/>
                  <a:buNone/>
                </a:pPr>
                <a:r>
                  <a:rPr b="1" i="0" lang="ja" sz="800" u="none" cap="none" strike="noStrike">
                    <a:solidFill>
                      <a:schemeClr val="dk1"/>
                    </a:solidFill>
                    <a:latin typeface="Noto Sans JP"/>
                    <a:ea typeface="Noto Sans JP"/>
                    <a:cs typeface="Noto Sans JP"/>
                    <a:sym typeface="Noto Sans JP"/>
                  </a:rPr>
                  <a:t>（過去の借金の</a:t>
                </a:r>
                <a:endParaRPr b="1" i="0" sz="8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800"/>
                  <a:buFont typeface="Arial"/>
                  <a:buNone/>
                </a:pPr>
                <a:r>
                  <a:rPr b="1" i="0" lang="ja" sz="800" u="none" cap="none" strike="noStrike">
                    <a:solidFill>
                      <a:schemeClr val="dk1"/>
                    </a:solidFill>
                    <a:latin typeface="Noto Sans JP"/>
                    <a:ea typeface="Noto Sans JP"/>
                    <a:cs typeface="Noto Sans JP"/>
                    <a:sym typeface="Noto Sans JP"/>
                  </a:rPr>
                  <a:t>返済と利息）</a:t>
                </a:r>
                <a:endParaRPr b="1" i="0" sz="8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27.0兆円</a:t>
                </a:r>
                <a:endParaRPr b="1" i="0" sz="1300" u="none" cap="none" strike="noStrike">
                  <a:solidFill>
                    <a:srgbClr val="000000"/>
                  </a:solidFill>
                  <a:latin typeface="Arial"/>
                  <a:ea typeface="Arial"/>
                  <a:cs typeface="Arial"/>
                  <a:sym typeface="Arial"/>
                </a:endParaRPr>
              </a:p>
            </p:txBody>
          </p:sp>
          <p:sp>
            <p:nvSpPr>
              <p:cNvPr id="823" name="Google Shape;823;p48"/>
              <p:cNvSpPr txBox="1"/>
              <p:nvPr/>
            </p:nvSpPr>
            <p:spPr>
              <a:xfrm>
                <a:off x="7120449" y="2511177"/>
                <a:ext cx="1231500" cy="4080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地方交付税</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交付金等</a:t>
                </a:r>
                <a:r>
                  <a:rPr b="1" i="0" lang="ja" sz="950" u="none" cap="none" strike="noStrike">
                    <a:solidFill>
                      <a:schemeClr val="dk1"/>
                    </a:solidFill>
                    <a:latin typeface="Noto Sans JP"/>
                    <a:ea typeface="Noto Sans JP"/>
                    <a:cs typeface="Noto Sans JP"/>
                    <a:sym typeface="Noto Sans JP"/>
                  </a:rPr>
                  <a:t>17.8兆円</a:t>
                </a:r>
                <a:endParaRPr b="1" i="0" sz="950" u="none" cap="none" strike="noStrike">
                  <a:solidFill>
                    <a:schemeClr val="dk1"/>
                  </a:solidFill>
                  <a:latin typeface="Noto Sans JP"/>
                  <a:ea typeface="Noto Sans JP"/>
                  <a:cs typeface="Noto Sans JP"/>
                  <a:sym typeface="Noto Sans JP"/>
                </a:endParaRPr>
              </a:p>
            </p:txBody>
          </p:sp>
          <p:sp>
            <p:nvSpPr>
              <p:cNvPr id="824" name="Google Shape;824;p48"/>
              <p:cNvSpPr txBox="1"/>
              <p:nvPr/>
            </p:nvSpPr>
            <p:spPr>
              <a:xfrm>
                <a:off x="4644500" y="2333463"/>
                <a:ext cx="1814400" cy="5295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国債費</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800"/>
                  <a:buFont typeface="Arial"/>
                  <a:buNone/>
                </a:pPr>
                <a:r>
                  <a:rPr b="1" i="0" lang="ja" sz="800" u="none" cap="none" strike="noStrike">
                    <a:solidFill>
                      <a:schemeClr val="dk1"/>
                    </a:solidFill>
                    <a:latin typeface="Noto Sans JP"/>
                    <a:ea typeface="Noto Sans JP"/>
                    <a:cs typeface="Noto Sans JP"/>
                    <a:sym typeface="Noto Sans JP"/>
                  </a:rPr>
                  <a:t>（過去の借金の返済と利息）</a:t>
                </a:r>
                <a:endParaRPr b="1" i="0" sz="8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14.3兆円</a:t>
                </a:r>
                <a:endParaRPr b="1" i="0" sz="1300" u="none" cap="none" strike="noStrike">
                  <a:solidFill>
                    <a:srgbClr val="000000"/>
                  </a:solidFill>
                  <a:latin typeface="Arial"/>
                  <a:ea typeface="Arial"/>
                  <a:cs typeface="Arial"/>
                  <a:sym typeface="Arial"/>
                </a:endParaRPr>
              </a:p>
            </p:txBody>
          </p:sp>
          <p:cxnSp>
            <p:nvCxnSpPr>
              <p:cNvPr id="825" name="Google Shape;825;p48"/>
              <p:cNvCxnSpPr/>
              <p:nvPr/>
            </p:nvCxnSpPr>
            <p:spPr>
              <a:xfrm rot="10800000">
                <a:off x="5795420" y="2838103"/>
                <a:ext cx="105900" cy="297900"/>
              </a:xfrm>
              <a:prstGeom prst="straightConnector1">
                <a:avLst/>
              </a:prstGeom>
              <a:noFill/>
              <a:ln cap="flat" cmpd="sng" w="15875">
                <a:solidFill>
                  <a:schemeClr val="dk1"/>
                </a:solidFill>
                <a:prstDash val="solid"/>
                <a:round/>
                <a:headEnd len="sm" w="sm" type="none"/>
                <a:tailEnd len="sm" w="sm" type="none"/>
              </a:ln>
            </p:spPr>
          </p:cxnSp>
          <p:sp>
            <p:nvSpPr>
              <p:cNvPr id="826" name="Google Shape;826;p48"/>
              <p:cNvSpPr txBox="1"/>
              <p:nvPr/>
            </p:nvSpPr>
            <p:spPr>
              <a:xfrm>
                <a:off x="7059282" y="3569000"/>
                <a:ext cx="12840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社会保障 </a:t>
                </a:r>
                <a:r>
                  <a:rPr b="1" i="0" lang="ja" sz="950" u="none" cap="none" strike="noStrike">
                    <a:solidFill>
                      <a:schemeClr val="dk1"/>
                    </a:solidFill>
                    <a:latin typeface="Noto Sans JP"/>
                    <a:ea typeface="Noto Sans JP"/>
                    <a:cs typeface="Noto Sans JP"/>
                    <a:sym typeface="Noto Sans JP"/>
                  </a:rPr>
                  <a:t>37.7兆円</a:t>
                </a:r>
                <a:endParaRPr b="1" i="0" sz="950" u="none" cap="none" strike="noStrike">
                  <a:solidFill>
                    <a:schemeClr val="dk1"/>
                  </a:solidFill>
                  <a:latin typeface="Noto Sans JP"/>
                  <a:ea typeface="Noto Sans JP"/>
                  <a:cs typeface="Noto Sans JP"/>
                  <a:sym typeface="Noto Sans JP"/>
                </a:endParaRPr>
              </a:p>
            </p:txBody>
          </p:sp>
          <p:sp>
            <p:nvSpPr>
              <p:cNvPr id="827" name="Google Shape;827;p48"/>
              <p:cNvSpPr/>
              <p:nvPr/>
            </p:nvSpPr>
            <p:spPr>
              <a:xfrm>
                <a:off x="7145502" y="3582252"/>
                <a:ext cx="1141500" cy="213900"/>
              </a:xfrm>
              <a:prstGeom prst="rect">
                <a:avLst/>
              </a:prstGeom>
              <a:noFill/>
              <a:ln cap="flat" cmpd="sng" w="15875">
                <a:solidFill>
                  <a:srgbClr val="00EE6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828" name="Google Shape;828;p48"/>
              <p:cNvSpPr txBox="1"/>
              <p:nvPr/>
            </p:nvSpPr>
            <p:spPr>
              <a:xfrm>
                <a:off x="5300995" y="4791193"/>
                <a:ext cx="1313100" cy="5619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公共事業、教育、</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防衛など</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25.1兆円</a:t>
                </a:r>
                <a:endParaRPr b="1" i="0" sz="1300" u="none" cap="none" strike="noStrike">
                  <a:solidFill>
                    <a:srgbClr val="000000"/>
                  </a:solidFill>
                  <a:latin typeface="Arial"/>
                  <a:ea typeface="Arial"/>
                  <a:cs typeface="Arial"/>
                  <a:sym typeface="Arial"/>
                </a:endParaRPr>
              </a:p>
            </p:txBody>
          </p:sp>
          <p:sp>
            <p:nvSpPr>
              <p:cNvPr id="829" name="Google Shape;829;p48"/>
              <p:cNvSpPr/>
              <p:nvPr/>
            </p:nvSpPr>
            <p:spPr>
              <a:xfrm>
                <a:off x="5396839" y="4259514"/>
                <a:ext cx="1094700" cy="213900"/>
              </a:xfrm>
              <a:prstGeom prst="rect">
                <a:avLst/>
              </a:prstGeom>
              <a:noFill/>
              <a:ln cap="flat" cmpd="sng" w="15875">
                <a:solidFill>
                  <a:srgbClr val="00EE6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grpSp>
        <p:grpSp>
          <p:nvGrpSpPr>
            <p:cNvPr id="830" name="Google Shape;830;p48"/>
            <p:cNvGrpSpPr/>
            <p:nvPr/>
          </p:nvGrpSpPr>
          <p:grpSpPr>
            <a:xfrm>
              <a:off x="4513117" y="1552379"/>
              <a:ext cx="828300" cy="284400"/>
              <a:chOff x="4695917" y="1897979"/>
              <a:chExt cx="828300" cy="284400"/>
            </a:xfrm>
          </p:grpSpPr>
          <p:sp>
            <p:nvSpPr>
              <p:cNvPr id="831" name="Google Shape;831;p48"/>
              <p:cNvSpPr/>
              <p:nvPr/>
            </p:nvSpPr>
            <p:spPr>
              <a:xfrm>
                <a:off x="4695917" y="1897979"/>
                <a:ext cx="828300" cy="284400"/>
              </a:xfrm>
              <a:prstGeom prst="rect">
                <a:avLst/>
              </a:prstGeom>
              <a:noFill/>
              <a:ln cap="flat" cmpd="sng" w="19050">
                <a:solidFill>
                  <a:srgbClr val="00488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832" name="Google Shape;832;p48"/>
              <p:cNvSpPr txBox="1"/>
              <p:nvPr/>
            </p:nvSpPr>
            <p:spPr>
              <a:xfrm>
                <a:off x="4770108" y="1924663"/>
                <a:ext cx="679800" cy="231000"/>
              </a:xfrm>
              <a:prstGeom prst="rect">
                <a:avLst/>
              </a:prstGeom>
              <a:noFill/>
              <a:ln>
                <a:noFill/>
              </a:ln>
            </p:spPr>
            <p:txBody>
              <a:bodyPr anchorCtr="0" anchor="t" bIns="0" lIns="0" spcFirstLastPara="1" rIns="0" wrap="square" tIns="0">
                <a:spAutoFit/>
              </a:bodyPr>
              <a:lstStyle/>
              <a:p>
                <a:pPr indent="0" lvl="0" marL="11723" marR="0" rtl="0" algn="ctr">
                  <a:lnSpc>
                    <a:spcPct val="100000"/>
                  </a:lnSpc>
                  <a:spcBef>
                    <a:spcPts val="0"/>
                  </a:spcBef>
                  <a:spcAft>
                    <a:spcPts val="0"/>
                  </a:spcAft>
                  <a:buClr>
                    <a:srgbClr val="000000"/>
                  </a:buClr>
                  <a:buSzPts val="1500"/>
                  <a:buFont typeface="Arial"/>
                  <a:buNone/>
                </a:pPr>
                <a:r>
                  <a:rPr b="1" i="0" lang="ja" sz="1500" u="none" cap="none" strike="noStrike">
                    <a:solidFill>
                      <a:srgbClr val="231916"/>
                    </a:solidFill>
                    <a:latin typeface="Noto Sans JP"/>
                    <a:ea typeface="Noto Sans JP"/>
                    <a:cs typeface="Noto Sans JP"/>
                    <a:sym typeface="Noto Sans JP"/>
                  </a:rPr>
                  <a:t>歳 出</a:t>
                </a:r>
                <a:endParaRPr b="1" i="0" sz="1500" u="none" cap="none" strike="noStrike">
                  <a:solidFill>
                    <a:srgbClr val="000000"/>
                  </a:solidFill>
                  <a:latin typeface="Noto Sans JP"/>
                  <a:ea typeface="Noto Sans JP"/>
                  <a:cs typeface="Noto Sans JP"/>
                  <a:sym typeface="Noto Sans JP"/>
                </a:endParaRPr>
              </a:p>
            </p:txBody>
          </p:sp>
        </p:grpSp>
      </p:grpSp>
      <p:grpSp>
        <p:nvGrpSpPr>
          <p:cNvPr id="833" name="Google Shape;833;p48"/>
          <p:cNvGrpSpPr/>
          <p:nvPr/>
        </p:nvGrpSpPr>
        <p:grpSpPr>
          <a:xfrm>
            <a:off x="-187067" y="651230"/>
            <a:ext cx="4563576" cy="5542794"/>
            <a:chOff x="-187067" y="651230"/>
            <a:chExt cx="4563576" cy="5542794"/>
          </a:xfrm>
        </p:grpSpPr>
        <p:pic>
          <p:nvPicPr>
            <p:cNvPr id="834" name="Google Shape;834;p48"/>
            <p:cNvPicPr preferRelativeResize="0"/>
            <p:nvPr/>
          </p:nvPicPr>
          <p:blipFill rotWithShape="1">
            <a:blip r:embed="rId4">
              <a:alphaModFix/>
            </a:blip>
            <a:srcRect b="0" l="0" r="0" t="0"/>
            <a:stretch/>
          </p:blipFill>
          <p:spPr>
            <a:xfrm>
              <a:off x="-187067" y="651230"/>
              <a:ext cx="4563576" cy="5426524"/>
            </a:xfrm>
            <a:prstGeom prst="rect">
              <a:avLst/>
            </a:prstGeom>
            <a:noFill/>
            <a:ln>
              <a:noFill/>
            </a:ln>
          </p:spPr>
        </p:pic>
        <p:sp>
          <p:nvSpPr>
            <p:cNvPr id="835" name="Google Shape;835;p48"/>
            <p:cNvSpPr/>
            <p:nvPr/>
          </p:nvSpPr>
          <p:spPr>
            <a:xfrm>
              <a:off x="2587941" y="1953564"/>
              <a:ext cx="947700" cy="427200"/>
            </a:xfrm>
            <a:prstGeom prst="rect">
              <a:avLst/>
            </a:prstGeom>
            <a:noFill/>
            <a:ln cap="flat" cmpd="sng" w="15875">
              <a:solidFill>
                <a:srgbClr val="EA505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cxnSp>
          <p:nvCxnSpPr>
            <p:cNvPr id="836" name="Google Shape;836;p48"/>
            <p:cNvCxnSpPr/>
            <p:nvPr/>
          </p:nvCxnSpPr>
          <p:spPr>
            <a:xfrm>
              <a:off x="536788" y="5519721"/>
              <a:ext cx="3389868" cy="0"/>
            </a:xfrm>
            <a:prstGeom prst="straightConnector1">
              <a:avLst/>
            </a:prstGeom>
            <a:noFill/>
            <a:ln cap="flat" cmpd="sng" w="19050">
              <a:solidFill>
                <a:srgbClr val="595959"/>
              </a:solidFill>
              <a:prstDash val="dash"/>
              <a:round/>
              <a:headEnd len="sm" w="sm" type="none"/>
              <a:tailEnd len="sm" w="sm" type="none"/>
            </a:ln>
          </p:spPr>
        </p:cxnSp>
        <p:sp>
          <p:nvSpPr>
            <p:cNvPr id="837" name="Google Shape;837;p48"/>
            <p:cNvSpPr txBox="1"/>
            <p:nvPr/>
          </p:nvSpPr>
          <p:spPr>
            <a:xfrm>
              <a:off x="780799" y="4302141"/>
              <a:ext cx="11721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税収などの収入</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60.6兆円</a:t>
              </a:r>
              <a:endParaRPr b="1" i="0" sz="950" u="none" cap="none" strike="noStrike">
                <a:solidFill>
                  <a:schemeClr val="dk1"/>
                </a:solidFill>
                <a:latin typeface="Noto Sans JP"/>
                <a:ea typeface="Noto Sans JP"/>
                <a:cs typeface="Noto Sans JP"/>
                <a:sym typeface="Noto Sans JP"/>
              </a:endParaRPr>
            </a:p>
          </p:txBody>
        </p:sp>
        <p:sp>
          <p:nvSpPr>
            <p:cNvPr id="838" name="Google Shape;838;p48"/>
            <p:cNvSpPr txBox="1"/>
            <p:nvPr/>
          </p:nvSpPr>
          <p:spPr>
            <a:xfrm>
              <a:off x="2477074" y="3816189"/>
              <a:ext cx="11721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chemeClr val="dk1"/>
                  </a:solidFill>
                  <a:latin typeface="Noto Sans JP"/>
                  <a:ea typeface="Noto Sans JP"/>
                  <a:cs typeface="Noto Sans JP"/>
                  <a:sym typeface="Noto Sans JP"/>
                </a:rPr>
                <a:t>税収などの収入</a:t>
              </a:r>
              <a:endParaRPr b="1" i="0" sz="1000" u="none" cap="none" strike="noStrike">
                <a:solidFill>
                  <a:schemeClr val="dk1"/>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77.1兆円</a:t>
              </a:r>
              <a:endParaRPr b="1" i="0" sz="950" u="none" cap="none" strike="noStrike">
                <a:solidFill>
                  <a:schemeClr val="dk1"/>
                </a:solidFill>
                <a:latin typeface="Noto Sans JP"/>
                <a:ea typeface="Noto Sans JP"/>
                <a:cs typeface="Noto Sans JP"/>
                <a:sym typeface="Noto Sans JP"/>
              </a:endParaRPr>
            </a:p>
          </p:txBody>
        </p:sp>
        <p:sp>
          <p:nvSpPr>
            <p:cNvPr id="839" name="Google Shape;839;p48"/>
            <p:cNvSpPr/>
            <p:nvPr/>
          </p:nvSpPr>
          <p:spPr>
            <a:xfrm rot="-2131330">
              <a:off x="1800927" y="4264872"/>
              <a:ext cx="772954" cy="116968"/>
            </a:xfrm>
            <a:prstGeom prst="rightArrow">
              <a:avLst>
                <a:gd fmla="val 31772" name="adj1"/>
                <a:gd fmla="val 65569" name="adj2"/>
              </a:avLst>
            </a:prstGeom>
            <a:solidFill>
              <a:srgbClr val="5394E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840" name="Google Shape;840;p48"/>
            <p:cNvSpPr txBox="1"/>
            <p:nvPr/>
          </p:nvSpPr>
          <p:spPr>
            <a:xfrm>
              <a:off x="1855657" y="4482867"/>
              <a:ext cx="7842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ja" sz="900" u="none" cap="none" strike="noStrike">
                  <a:solidFill>
                    <a:srgbClr val="216FCD"/>
                  </a:solidFill>
                  <a:latin typeface="Noto Sans JP"/>
                  <a:ea typeface="Noto Sans JP"/>
                  <a:cs typeface="Noto Sans JP"/>
                  <a:sym typeface="Noto Sans JP"/>
                </a:rPr>
                <a:t>+16.5兆円</a:t>
              </a:r>
              <a:endParaRPr b="1" i="0" sz="1300" u="none" cap="none" strike="noStrike">
                <a:solidFill>
                  <a:srgbClr val="000000"/>
                </a:solidFill>
                <a:latin typeface="Arial"/>
                <a:ea typeface="Arial"/>
                <a:cs typeface="Arial"/>
                <a:sym typeface="Arial"/>
              </a:endParaRPr>
            </a:p>
          </p:txBody>
        </p:sp>
        <p:sp>
          <p:nvSpPr>
            <p:cNvPr id="841" name="Google Shape;841;p48"/>
            <p:cNvSpPr txBox="1"/>
            <p:nvPr/>
          </p:nvSpPr>
          <p:spPr>
            <a:xfrm>
              <a:off x="2564098" y="1940434"/>
              <a:ext cx="10695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rgbClr val="EA5050"/>
                  </a:solidFill>
                  <a:latin typeface="Noto Sans JP"/>
                  <a:ea typeface="Noto Sans JP"/>
                  <a:cs typeface="Noto Sans JP"/>
                  <a:sym typeface="Noto Sans JP"/>
                </a:rPr>
                <a:t>公債金</a:t>
              </a:r>
              <a:r>
                <a:rPr b="1" i="0" lang="ja" sz="800" u="none" cap="none" strike="noStrike">
                  <a:solidFill>
                    <a:srgbClr val="EA5050"/>
                  </a:solidFill>
                  <a:latin typeface="Noto Sans JP"/>
                  <a:ea typeface="Noto Sans JP"/>
                  <a:cs typeface="Noto Sans JP"/>
                  <a:sym typeface="Noto Sans JP"/>
                </a:rPr>
                <a:t>（借金）</a:t>
              </a:r>
              <a:endParaRPr b="1" i="0" sz="800" u="none" cap="none" strike="noStrike">
                <a:solidFill>
                  <a:srgbClr val="EA5050"/>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950"/>
                <a:buFont typeface="Arial"/>
                <a:buNone/>
              </a:pPr>
              <a:r>
                <a:rPr b="1" i="0" lang="ja" sz="950" u="none" cap="none" strike="noStrike">
                  <a:solidFill>
                    <a:srgbClr val="EA5050"/>
                  </a:solidFill>
                  <a:latin typeface="Noto Sans JP"/>
                  <a:ea typeface="Noto Sans JP"/>
                  <a:cs typeface="Noto Sans JP"/>
                  <a:sym typeface="Noto Sans JP"/>
                </a:rPr>
                <a:t>35.4兆円</a:t>
              </a:r>
              <a:endParaRPr b="1" i="0" sz="950" u="none" cap="none" strike="noStrike">
                <a:solidFill>
                  <a:srgbClr val="EA5050"/>
                </a:solidFill>
                <a:latin typeface="Noto Sans JP"/>
                <a:ea typeface="Noto Sans JP"/>
                <a:cs typeface="Noto Sans JP"/>
                <a:sym typeface="Noto Sans JP"/>
              </a:endParaRPr>
            </a:p>
          </p:txBody>
        </p:sp>
        <p:sp>
          <p:nvSpPr>
            <p:cNvPr id="842" name="Google Shape;842;p48"/>
            <p:cNvSpPr txBox="1"/>
            <p:nvPr/>
          </p:nvSpPr>
          <p:spPr>
            <a:xfrm>
              <a:off x="901586" y="5570624"/>
              <a:ext cx="8565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1990年度</a:t>
              </a:r>
              <a:endParaRPr b="1" i="0" sz="12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66.2兆円</a:t>
              </a:r>
              <a:endParaRPr b="1" i="0" sz="1400" u="none" cap="none" strike="noStrike">
                <a:solidFill>
                  <a:srgbClr val="000000"/>
                </a:solidFill>
                <a:latin typeface="Arial"/>
                <a:ea typeface="Arial"/>
                <a:cs typeface="Arial"/>
                <a:sym typeface="Arial"/>
              </a:endParaRPr>
            </a:p>
          </p:txBody>
        </p:sp>
        <p:sp>
          <p:nvSpPr>
            <p:cNvPr id="843" name="Google Shape;843;p48"/>
            <p:cNvSpPr txBox="1"/>
            <p:nvPr/>
          </p:nvSpPr>
          <p:spPr>
            <a:xfrm>
              <a:off x="2504358" y="5570624"/>
              <a:ext cx="1163100" cy="6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2024年度</a:t>
              </a:r>
              <a:endParaRPr b="1" i="0" sz="12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050"/>
                <a:buFont typeface="Arial"/>
                <a:buNone/>
              </a:pPr>
              <a:r>
                <a:rPr b="1" i="0" lang="ja" sz="1050" u="none" cap="none" strike="noStrike">
                  <a:solidFill>
                    <a:schemeClr val="dk1"/>
                  </a:solidFill>
                  <a:latin typeface="Noto Sans JP"/>
                  <a:ea typeface="Noto Sans JP"/>
                  <a:cs typeface="Noto Sans JP"/>
                  <a:sym typeface="Noto Sans JP"/>
                </a:rPr>
                <a:t>（令和6年度）</a:t>
              </a:r>
              <a:endParaRPr b="1" i="0" sz="105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112.6兆円</a:t>
              </a:r>
              <a:endParaRPr b="1" i="0" sz="1400" u="none" cap="none" strike="noStrike">
                <a:solidFill>
                  <a:srgbClr val="000000"/>
                </a:solidFill>
                <a:latin typeface="Arial"/>
                <a:ea typeface="Arial"/>
                <a:cs typeface="Arial"/>
                <a:sym typeface="Arial"/>
              </a:endParaRPr>
            </a:p>
          </p:txBody>
        </p:sp>
        <p:cxnSp>
          <p:nvCxnSpPr>
            <p:cNvPr id="844" name="Google Shape;844;p48"/>
            <p:cNvCxnSpPr/>
            <p:nvPr/>
          </p:nvCxnSpPr>
          <p:spPr>
            <a:xfrm rot="10800000">
              <a:off x="1313375" y="2910215"/>
              <a:ext cx="49750" cy="271198"/>
            </a:xfrm>
            <a:prstGeom prst="straightConnector1">
              <a:avLst/>
            </a:prstGeom>
            <a:noFill/>
            <a:ln cap="flat" cmpd="sng" w="15875">
              <a:solidFill>
                <a:schemeClr val="dk1"/>
              </a:solidFill>
              <a:prstDash val="solid"/>
              <a:round/>
              <a:headEnd len="sm" w="sm" type="none"/>
              <a:tailEnd len="sm" w="sm" type="none"/>
            </a:ln>
          </p:spPr>
        </p:cxnSp>
        <p:sp>
          <p:nvSpPr>
            <p:cNvPr id="845" name="Google Shape;845;p48"/>
            <p:cNvSpPr txBox="1"/>
            <p:nvPr/>
          </p:nvSpPr>
          <p:spPr>
            <a:xfrm>
              <a:off x="1702607" y="2206363"/>
              <a:ext cx="7842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1" i="0" lang="ja" sz="900" u="none" cap="none" strike="noStrike">
                  <a:solidFill>
                    <a:srgbClr val="EA5050"/>
                  </a:solidFill>
                  <a:latin typeface="Noto Sans JP"/>
                  <a:ea typeface="Noto Sans JP"/>
                  <a:cs typeface="Noto Sans JP"/>
                  <a:sym typeface="Noto Sans JP"/>
                </a:rPr>
                <a:t>+29.8兆円</a:t>
              </a:r>
              <a:endParaRPr b="1" i="0" sz="1300" u="none" cap="none" strike="noStrike">
                <a:solidFill>
                  <a:srgbClr val="000000"/>
                </a:solidFill>
                <a:latin typeface="Arial"/>
                <a:ea typeface="Arial"/>
                <a:cs typeface="Arial"/>
                <a:sym typeface="Arial"/>
              </a:endParaRPr>
            </a:p>
          </p:txBody>
        </p:sp>
        <p:grpSp>
          <p:nvGrpSpPr>
            <p:cNvPr id="846" name="Google Shape;846;p48"/>
            <p:cNvGrpSpPr/>
            <p:nvPr/>
          </p:nvGrpSpPr>
          <p:grpSpPr>
            <a:xfrm>
              <a:off x="756694" y="2478780"/>
              <a:ext cx="1123500" cy="416400"/>
              <a:chOff x="4962297" y="3351616"/>
              <a:chExt cx="1123500" cy="416400"/>
            </a:xfrm>
          </p:grpSpPr>
          <p:sp>
            <p:nvSpPr>
              <p:cNvPr id="847" name="Google Shape;847;p48"/>
              <p:cNvSpPr txBox="1"/>
              <p:nvPr/>
            </p:nvSpPr>
            <p:spPr>
              <a:xfrm>
                <a:off x="4962297" y="3363000"/>
                <a:ext cx="11235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5000"/>
                  </a:lnSpc>
                  <a:spcBef>
                    <a:spcPts val="0"/>
                  </a:spcBef>
                  <a:spcAft>
                    <a:spcPts val="0"/>
                  </a:spcAft>
                  <a:buClr>
                    <a:srgbClr val="000000"/>
                  </a:buClr>
                  <a:buSzPts val="1000"/>
                  <a:buFont typeface="Arial"/>
                  <a:buNone/>
                </a:pPr>
                <a:r>
                  <a:rPr b="1" i="0" lang="ja" sz="1000" u="none" cap="none" strike="noStrike">
                    <a:solidFill>
                      <a:srgbClr val="EA5050"/>
                    </a:solidFill>
                    <a:latin typeface="Noto Sans JP"/>
                    <a:ea typeface="Noto Sans JP"/>
                    <a:cs typeface="Noto Sans JP"/>
                    <a:sym typeface="Noto Sans JP"/>
                  </a:rPr>
                  <a:t>公債金</a:t>
                </a:r>
                <a:r>
                  <a:rPr b="1" i="0" lang="ja" sz="800" u="none" cap="none" strike="noStrike">
                    <a:solidFill>
                      <a:srgbClr val="EA5050"/>
                    </a:solidFill>
                    <a:latin typeface="Noto Sans JP"/>
                    <a:ea typeface="Noto Sans JP"/>
                    <a:cs typeface="Noto Sans JP"/>
                    <a:sym typeface="Noto Sans JP"/>
                  </a:rPr>
                  <a:t>（借金）</a:t>
                </a:r>
                <a:endParaRPr b="1" i="0" sz="800" u="none" cap="none" strike="noStrike">
                  <a:solidFill>
                    <a:srgbClr val="EA5050"/>
                  </a:solidFill>
                  <a:latin typeface="Noto Sans JP"/>
                  <a:ea typeface="Noto Sans JP"/>
                  <a:cs typeface="Noto Sans JP"/>
                  <a:sym typeface="Noto Sans JP"/>
                </a:endParaRPr>
              </a:p>
              <a:p>
                <a:pPr indent="0" lvl="0" marL="0" marR="0" rtl="0" algn="ctr">
                  <a:lnSpc>
                    <a:spcPct val="105000"/>
                  </a:lnSpc>
                  <a:spcBef>
                    <a:spcPts val="0"/>
                  </a:spcBef>
                  <a:spcAft>
                    <a:spcPts val="0"/>
                  </a:spcAft>
                  <a:buClr>
                    <a:srgbClr val="000000"/>
                  </a:buClr>
                  <a:buSzPts val="950"/>
                  <a:buFont typeface="Arial"/>
                  <a:buNone/>
                </a:pPr>
                <a:r>
                  <a:rPr b="1" i="0" lang="ja" sz="950" u="none" cap="none" strike="noStrike">
                    <a:solidFill>
                      <a:srgbClr val="EA5050"/>
                    </a:solidFill>
                    <a:latin typeface="Noto Sans JP"/>
                    <a:ea typeface="Noto Sans JP"/>
                    <a:cs typeface="Noto Sans JP"/>
                    <a:sym typeface="Noto Sans JP"/>
                  </a:rPr>
                  <a:t>5.6兆円</a:t>
                </a:r>
                <a:endParaRPr b="1" i="0" sz="950" u="none" cap="none" strike="noStrike">
                  <a:solidFill>
                    <a:srgbClr val="EA5050"/>
                  </a:solidFill>
                  <a:latin typeface="Noto Sans JP"/>
                  <a:ea typeface="Noto Sans JP"/>
                  <a:cs typeface="Noto Sans JP"/>
                  <a:sym typeface="Noto Sans JP"/>
                </a:endParaRPr>
              </a:p>
            </p:txBody>
          </p:sp>
          <p:sp>
            <p:nvSpPr>
              <p:cNvPr id="848" name="Google Shape;848;p48"/>
              <p:cNvSpPr/>
              <p:nvPr/>
            </p:nvSpPr>
            <p:spPr>
              <a:xfrm>
                <a:off x="4986403" y="3351616"/>
                <a:ext cx="954000" cy="416400"/>
              </a:xfrm>
              <a:prstGeom prst="rect">
                <a:avLst/>
              </a:prstGeom>
              <a:noFill/>
              <a:ln cap="flat" cmpd="sng" w="15875">
                <a:solidFill>
                  <a:srgbClr val="EA505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grpSp>
        <p:sp>
          <p:nvSpPr>
            <p:cNvPr id="849" name="Google Shape;849;p48"/>
            <p:cNvSpPr/>
            <p:nvPr/>
          </p:nvSpPr>
          <p:spPr>
            <a:xfrm rot="-3792458">
              <a:off x="1588500" y="2628479"/>
              <a:ext cx="1251224" cy="116992"/>
            </a:xfrm>
            <a:prstGeom prst="rightArrow">
              <a:avLst>
                <a:gd fmla="val 27833" name="adj1"/>
                <a:gd fmla="val 64874" name="adj2"/>
              </a:avLst>
            </a:prstGeom>
            <a:solidFill>
              <a:srgbClr val="EE6E6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nvGrpSpPr>
            <p:cNvPr id="850" name="Google Shape;850;p48"/>
            <p:cNvGrpSpPr/>
            <p:nvPr/>
          </p:nvGrpSpPr>
          <p:grpSpPr>
            <a:xfrm>
              <a:off x="536792" y="1552379"/>
              <a:ext cx="828300" cy="284400"/>
              <a:chOff x="4695917" y="1897979"/>
              <a:chExt cx="828300" cy="284400"/>
            </a:xfrm>
          </p:grpSpPr>
          <p:sp>
            <p:nvSpPr>
              <p:cNvPr id="851" name="Google Shape;851;p48"/>
              <p:cNvSpPr/>
              <p:nvPr/>
            </p:nvSpPr>
            <p:spPr>
              <a:xfrm>
                <a:off x="4695917" y="1897979"/>
                <a:ext cx="828300" cy="284400"/>
              </a:xfrm>
              <a:prstGeom prst="rect">
                <a:avLst/>
              </a:prstGeom>
              <a:noFill/>
              <a:ln cap="flat" cmpd="sng" w="19050">
                <a:solidFill>
                  <a:srgbClr val="00488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852" name="Google Shape;852;p48"/>
              <p:cNvSpPr txBox="1"/>
              <p:nvPr/>
            </p:nvSpPr>
            <p:spPr>
              <a:xfrm>
                <a:off x="4770108" y="1924663"/>
                <a:ext cx="679800" cy="231000"/>
              </a:xfrm>
              <a:prstGeom prst="rect">
                <a:avLst/>
              </a:prstGeom>
              <a:noFill/>
              <a:ln>
                <a:noFill/>
              </a:ln>
            </p:spPr>
            <p:txBody>
              <a:bodyPr anchorCtr="0" anchor="t" bIns="0" lIns="0" spcFirstLastPara="1" rIns="0" wrap="square" tIns="0">
                <a:spAutoFit/>
              </a:bodyPr>
              <a:lstStyle/>
              <a:p>
                <a:pPr indent="0" lvl="0" marL="11723" marR="0" rtl="0" algn="ctr">
                  <a:lnSpc>
                    <a:spcPct val="100000"/>
                  </a:lnSpc>
                  <a:spcBef>
                    <a:spcPts val="0"/>
                  </a:spcBef>
                  <a:spcAft>
                    <a:spcPts val="0"/>
                  </a:spcAft>
                  <a:buClr>
                    <a:srgbClr val="000000"/>
                  </a:buClr>
                  <a:buSzPts val="1500"/>
                  <a:buFont typeface="Arial"/>
                  <a:buNone/>
                </a:pPr>
                <a:r>
                  <a:rPr b="1" i="0" lang="ja" sz="1500" u="none" cap="none" strike="noStrike">
                    <a:solidFill>
                      <a:srgbClr val="231916"/>
                    </a:solidFill>
                    <a:latin typeface="Noto Sans JP"/>
                    <a:ea typeface="Noto Sans JP"/>
                    <a:cs typeface="Noto Sans JP"/>
                    <a:sym typeface="Noto Sans JP"/>
                  </a:rPr>
                  <a:t>歳 入</a:t>
                </a:r>
                <a:endParaRPr b="1" i="0" sz="1500" u="none" cap="none" strike="noStrike">
                  <a:solidFill>
                    <a:srgbClr val="000000"/>
                  </a:solidFill>
                  <a:latin typeface="Noto Sans JP"/>
                  <a:ea typeface="Noto Sans JP"/>
                  <a:cs typeface="Noto Sans JP"/>
                  <a:sym typeface="Noto Sans JP"/>
                </a:endParaRPr>
              </a:p>
            </p:txBody>
          </p:sp>
        </p:grpSp>
        <p:grpSp>
          <p:nvGrpSpPr>
            <p:cNvPr id="853" name="Google Shape;853;p48"/>
            <p:cNvGrpSpPr/>
            <p:nvPr/>
          </p:nvGrpSpPr>
          <p:grpSpPr>
            <a:xfrm>
              <a:off x="1909750" y="1474850"/>
              <a:ext cx="608725" cy="1868950"/>
              <a:chOff x="1909750" y="1474850"/>
              <a:chExt cx="608725" cy="1868950"/>
            </a:xfrm>
          </p:grpSpPr>
          <p:cxnSp>
            <p:nvCxnSpPr>
              <p:cNvPr id="854" name="Google Shape;854;p48"/>
              <p:cNvCxnSpPr/>
              <p:nvPr/>
            </p:nvCxnSpPr>
            <p:spPr>
              <a:xfrm flipH="1">
                <a:off x="1909750" y="1474850"/>
                <a:ext cx="600300" cy="1666200"/>
              </a:xfrm>
              <a:prstGeom prst="straightConnector1">
                <a:avLst/>
              </a:prstGeom>
              <a:noFill/>
              <a:ln cap="flat" cmpd="sng" w="9525">
                <a:solidFill>
                  <a:srgbClr val="7F7F7F"/>
                </a:solidFill>
                <a:prstDash val="dash"/>
                <a:round/>
                <a:headEnd len="sm" w="sm" type="none"/>
                <a:tailEnd len="sm" w="sm" type="none"/>
              </a:ln>
            </p:spPr>
          </p:cxnSp>
          <p:cxnSp>
            <p:nvCxnSpPr>
              <p:cNvPr id="855" name="Google Shape;855;p48"/>
              <p:cNvCxnSpPr/>
              <p:nvPr/>
            </p:nvCxnSpPr>
            <p:spPr>
              <a:xfrm flipH="1" rot="10800000">
                <a:off x="1925075" y="2730300"/>
                <a:ext cx="593400" cy="613500"/>
              </a:xfrm>
              <a:prstGeom prst="straightConnector1">
                <a:avLst/>
              </a:prstGeom>
              <a:noFill/>
              <a:ln cap="flat" cmpd="sng" w="9525">
                <a:solidFill>
                  <a:srgbClr val="7F7F7F"/>
                </a:solidFill>
                <a:prstDash val="dash"/>
                <a:round/>
                <a:headEnd len="sm" w="sm" type="none"/>
                <a:tailEnd len="sm" w="sm" type="none"/>
              </a:ln>
            </p:spPr>
          </p:cxnSp>
        </p:gr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3"/>
                                        </p:tgtEl>
                                        <p:attrNameLst>
                                          <p:attrName>style.visibility</p:attrName>
                                        </p:attrNameLst>
                                      </p:cBhvr>
                                      <p:to>
                                        <p:strVal val="visible"/>
                                      </p:to>
                                    </p:set>
                                    <p:animEffect filter="fade" transition="in">
                                      <p:cBhvr>
                                        <p:cTn dur="1000"/>
                                        <p:tgtEl>
                                          <p:spTgt spid="8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1000"/>
                                        <p:tgtEl>
                                          <p:spTgt spid="79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91"/>
                                        </p:tgtEl>
                                        <p:attrNameLst>
                                          <p:attrName>style.visibility</p:attrName>
                                        </p:attrNameLst>
                                      </p:cBhvr>
                                      <p:to>
                                        <p:strVal val="visible"/>
                                      </p:to>
                                    </p:set>
                                    <p:animEffect filter="fade" transition="in">
                                      <p:cBhvr>
                                        <p:cTn dur="500"/>
                                        <p:tgtEl>
                                          <p:spTgt spid="7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grpSp>
        <p:nvGrpSpPr>
          <p:cNvPr id="861" name="Google Shape;861;p49"/>
          <p:cNvGrpSpPr/>
          <p:nvPr/>
        </p:nvGrpSpPr>
        <p:grpSpPr>
          <a:xfrm>
            <a:off x="323851" y="1085670"/>
            <a:ext cx="8519100" cy="827100"/>
            <a:chOff x="323851" y="1085670"/>
            <a:chExt cx="8519100" cy="827100"/>
          </a:xfrm>
        </p:grpSpPr>
        <p:sp>
          <p:nvSpPr>
            <p:cNvPr id="862" name="Google Shape;862;p49"/>
            <p:cNvSpPr/>
            <p:nvPr/>
          </p:nvSpPr>
          <p:spPr>
            <a:xfrm>
              <a:off x="323851" y="1085670"/>
              <a:ext cx="8519100" cy="827100"/>
            </a:xfrm>
            <a:prstGeom prst="roundRect">
              <a:avLst>
                <a:gd fmla="val 0" name="adj"/>
              </a:avLst>
            </a:prstGeom>
            <a:solidFill>
              <a:srgbClr val="CEEC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67"/>
                <a:buFont typeface="Arial"/>
                <a:buNone/>
              </a:pPr>
              <a:r>
                <a:t/>
              </a:r>
              <a:endParaRPr b="0" i="0" sz="2567" u="none" cap="none" strike="noStrike">
                <a:solidFill>
                  <a:srgbClr val="000000"/>
                </a:solidFill>
                <a:latin typeface="Noto Sans JP"/>
                <a:ea typeface="Noto Sans JP"/>
                <a:cs typeface="Noto Sans JP"/>
                <a:sym typeface="Noto Sans JP"/>
              </a:endParaRPr>
            </a:p>
          </p:txBody>
        </p:sp>
        <p:sp>
          <p:nvSpPr>
            <p:cNvPr id="863" name="Google Shape;863;p49"/>
            <p:cNvSpPr txBox="1"/>
            <p:nvPr/>
          </p:nvSpPr>
          <p:spPr>
            <a:xfrm>
              <a:off x="400365" y="1314519"/>
              <a:ext cx="5420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chemeClr val="dk1"/>
                  </a:solidFill>
                  <a:latin typeface="Noto Sans JP"/>
                  <a:ea typeface="Noto Sans JP"/>
                  <a:cs typeface="Noto Sans JP"/>
                  <a:sym typeface="Noto Sans JP"/>
                </a:rPr>
                <a:t>社会保障関係費は今後も増えるのか</a:t>
              </a:r>
              <a:endParaRPr b="1" i="0" sz="1400" u="none" cap="none" strike="noStrike">
                <a:solidFill>
                  <a:srgbClr val="000000"/>
                </a:solidFill>
                <a:latin typeface="Arial"/>
                <a:ea typeface="Arial"/>
                <a:cs typeface="Arial"/>
                <a:sym typeface="Arial"/>
              </a:endParaRPr>
            </a:p>
          </p:txBody>
        </p:sp>
      </p:grpSp>
      <p:sp>
        <p:nvSpPr>
          <p:cNvPr id="864" name="Google Shape;864;p49"/>
          <p:cNvSpPr txBox="1"/>
          <p:nvPr>
            <p:ph idx="12" type="sldNum"/>
          </p:nvPr>
        </p:nvSpPr>
        <p:spPr>
          <a:xfrm>
            <a:off x="8769893" y="6443281"/>
            <a:ext cx="374100" cy="298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sp>
        <p:nvSpPr>
          <p:cNvPr id="865" name="Google Shape;865;p49"/>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３</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国の財政をみてみよう③</a:t>
            </a:r>
            <a:endParaRPr b="0" i="0" sz="1400" u="none" cap="none" strike="noStrike">
              <a:solidFill>
                <a:srgbClr val="000000"/>
              </a:solidFill>
              <a:latin typeface="Arial"/>
              <a:ea typeface="Arial"/>
              <a:cs typeface="Arial"/>
              <a:sym typeface="Arial"/>
            </a:endParaRPr>
          </a:p>
        </p:txBody>
      </p:sp>
      <p:sp>
        <p:nvSpPr>
          <p:cNvPr id="866" name="Google Shape;866;p49"/>
          <p:cNvSpPr txBox="1"/>
          <p:nvPr/>
        </p:nvSpPr>
        <p:spPr>
          <a:xfrm>
            <a:off x="340205" y="2792501"/>
            <a:ext cx="8771100" cy="2365800"/>
          </a:xfrm>
          <a:prstGeom prst="rect">
            <a:avLst/>
          </a:prstGeom>
          <a:noFill/>
          <a:ln>
            <a:noFill/>
          </a:ln>
        </p:spPr>
        <p:txBody>
          <a:bodyPr anchorCtr="0" anchor="t" bIns="45700" lIns="91425" spcFirstLastPara="1" rIns="91425" wrap="square" tIns="45700">
            <a:noAutofit/>
          </a:bodyPr>
          <a:lstStyle/>
          <a:p>
            <a:pPr indent="-251999" lvl="0" marL="251999" marR="0" rtl="0" algn="l">
              <a:lnSpc>
                <a:spcPct val="110000"/>
              </a:lnSpc>
              <a:spcBef>
                <a:spcPts val="0"/>
              </a:spcBef>
              <a:spcAft>
                <a:spcPts val="0"/>
              </a:spcAft>
              <a:buClr>
                <a:srgbClr val="005BAD"/>
              </a:buClr>
              <a:buSzPts val="1700"/>
              <a:buFont typeface="Noto Sans Symbols"/>
              <a:buChar char="●"/>
            </a:pPr>
            <a:r>
              <a:rPr b="1" i="0" lang="ja" sz="1700" u="none" cap="none" strike="noStrike">
                <a:solidFill>
                  <a:schemeClr val="dk1"/>
                </a:solidFill>
                <a:latin typeface="Noto Sans JP"/>
                <a:ea typeface="Noto Sans JP"/>
                <a:cs typeface="Noto Sans JP"/>
                <a:sym typeface="Noto Sans JP"/>
              </a:rPr>
              <a:t>日本は、他国に類をみない速度で高齢化が進んでいます。</a:t>
            </a:r>
            <a:endParaRPr b="1" i="0" sz="1700" u="none" cap="none" strike="noStrike">
              <a:solidFill>
                <a:schemeClr val="dk1"/>
              </a:solidFill>
              <a:latin typeface="Noto Sans JP"/>
              <a:ea typeface="Noto Sans JP"/>
              <a:cs typeface="Noto Sans JP"/>
              <a:sym typeface="Noto Sans JP"/>
            </a:endParaRPr>
          </a:p>
          <a:p>
            <a:pPr indent="265112" lvl="0" marL="0" marR="0" rtl="0" algn="l">
              <a:lnSpc>
                <a:spcPct val="110000"/>
              </a:lnSpc>
              <a:spcBef>
                <a:spcPts val="60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今後、高齢化はさらに進展し、2025年（令和７年）には</a:t>
            </a:r>
            <a:endParaRPr b="1" i="0" sz="1700" u="none" cap="none" strike="noStrike">
              <a:solidFill>
                <a:schemeClr val="dk1"/>
              </a:solidFill>
              <a:latin typeface="Noto Sans JP"/>
              <a:ea typeface="Noto Sans JP"/>
              <a:cs typeface="Noto Sans JP"/>
              <a:sym typeface="Noto Sans JP"/>
            </a:endParaRPr>
          </a:p>
          <a:p>
            <a:pPr indent="265112" lvl="0" marL="0" marR="0" rtl="0" algn="l">
              <a:lnSpc>
                <a:spcPct val="110000"/>
              </a:lnSpc>
              <a:spcBef>
                <a:spcPts val="600"/>
              </a:spcBef>
              <a:spcAft>
                <a:spcPts val="0"/>
              </a:spcAft>
              <a:buClr>
                <a:srgbClr val="000000"/>
              </a:buClr>
              <a:buSzPts val="2000"/>
              <a:buFont typeface="Arial"/>
              <a:buNone/>
            </a:pPr>
            <a:r>
              <a:rPr b="1" i="0" lang="ja" sz="2000" u="none" cap="none" strike="noStrike">
                <a:solidFill>
                  <a:srgbClr val="005BAD"/>
                </a:solidFill>
                <a:latin typeface="Noto Sans JP"/>
                <a:ea typeface="Noto Sans JP"/>
                <a:cs typeface="Noto Sans JP"/>
                <a:sym typeface="Noto Sans JP"/>
              </a:rPr>
              <a:t>いわゆる「団塊の世代」の全員が後期高齢者である75歳以上となり</a:t>
            </a:r>
            <a:r>
              <a:rPr b="1" i="0" lang="ja" sz="1700" u="none" cap="none" strike="noStrike">
                <a:solidFill>
                  <a:schemeClr val="dk1"/>
                </a:solidFill>
                <a:latin typeface="Noto Sans JP"/>
                <a:ea typeface="Noto Sans JP"/>
                <a:cs typeface="Noto Sans JP"/>
                <a:sym typeface="Noto Sans JP"/>
              </a:rPr>
              <a:t>ます。</a:t>
            </a:r>
            <a:endParaRPr b="1" i="0" sz="1700" u="none" cap="none" strike="noStrike">
              <a:solidFill>
                <a:schemeClr val="dk1"/>
              </a:solidFill>
              <a:latin typeface="Noto Sans JP"/>
              <a:ea typeface="Noto Sans JP"/>
              <a:cs typeface="Noto Sans JP"/>
              <a:sym typeface="Noto Sans JP"/>
            </a:endParaRPr>
          </a:p>
          <a:p>
            <a:pPr indent="265112" lvl="0" marL="0" marR="0" rtl="0" algn="l">
              <a:lnSpc>
                <a:spcPct val="11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※「団塊の世代」とは、出生率の高かった昭和22年から昭和24年に生まれた世代</a:t>
            </a:r>
            <a:endParaRPr b="1" i="0" sz="1400" u="none" cap="none" strike="noStrike">
              <a:solidFill>
                <a:srgbClr val="000000"/>
              </a:solidFill>
              <a:latin typeface="Arial"/>
              <a:ea typeface="Arial"/>
              <a:cs typeface="Arial"/>
              <a:sym typeface="Arial"/>
            </a:endParaRPr>
          </a:p>
          <a:p>
            <a:pPr indent="-251999" lvl="0" marL="251999" marR="0" rtl="0" algn="l">
              <a:lnSpc>
                <a:spcPct val="110000"/>
              </a:lnSpc>
              <a:spcBef>
                <a:spcPts val="1800"/>
              </a:spcBef>
              <a:spcAft>
                <a:spcPts val="0"/>
              </a:spcAft>
              <a:buClr>
                <a:srgbClr val="005BAD"/>
              </a:buClr>
              <a:buSzPts val="1700"/>
              <a:buFont typeface="Noto Sans Symbols"/>
              <a:buChar char="●"/>
            </a:pPr>
            <a:r>
              <a:rPr b="1" i="0" lang="ja" sz="2000" u="none" cap="none" strike="noStrike">
                <a:solidFill>
                  <a:srgbClr val="005BAD"/>
                </a:solidFill>
                <a:latin typeface="Noto Sans JP"/>
                <a:ea typeface="Noto Sans JP"/>
                <a:cs typeface="Noto Sans JP"/>
                <a:sym typeface="Noto Sans JP"/>
              </a:rPr>
              <a:t>75歳以上になると、１人当たりの医療や介護の費用は急増</a:t>
            </a:r>
            <a:r>
              <a:rPr b="1" i="0" lang="ja" sz="1700" u="none" cap="none" strike="noStrike">
                <a:solidFill>
                  <a:schemeClr val="dk1"/>
                </a:solidFill>
                <a:latin typeface="Noto Sans JP"/>
                <a:ea typeface="Noto Sans JP"/>
                <a:cs typeface="Noto Sans JP"/>
                <a:sym typeface="Noto Sans JP"/>
              </a:rPr>
              <a:t>することから、</a:t>
            </a:r>
            <a:endParaRPr b="1" i="0" sz="1700" u="none" cap="none" strike="noStrike">
              <a:solidFill>
                <a:schemeClr val="dk1"/>
              </a:solidFill>
              <a:latin typeface="Noto Sans JP"/>
              <a:ea typeface="Noto Sans JP"/>
              <a:cs typeface="Noto Sans JP"/>
              <a:sym typeface="Noto Sans JP"/>
            </a:endParaRPr>
          </a:p>
          <a:p>
            <a:pPr indent="265112" lvl="0" marL="0" marR="0" rtl="0" algn="l">
              <a:lnSpc>
                <a:spcPct val="11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持続可能な社会保障制度を作るために残された時間はわずかです。</a:t>
            </a:r>
            <a:endParaRPr b="1" i="0" sz="1400" u="none" cap="none" strike="noStrike">
              <a:solidFill>
                <a:srgbClr val="000000"/>
              </a:solidFill>
              <a:latin typeface="Arial"/>
              <a:ea typeface="Arial"/>
              <a:cs typeface="Arial"/>
              <a:sym typeface="Arial"/>
            </a:endParaRPr>
          </a:p>
        </p:txBody>
      </p:sp>
      <p:pic>
        <p:nvPicPr>
          <p:cNvPr id="867" name="Google Shape;867;p49"/>
          <p:cNvPicPr preferRelativeResize="0"/>
          <p:nvPr/>
        </p:nvPicPr>
        <p:blipFill rotWithShape="1">
          <a:blip r:embed="rId3">
            <a:alphaModFix/>
          </a:blip>
          <a:srcRect b="0" l="0" r="0" t="0"/>
          <a:stretch/>
        </p:blipFill>
        <p:spPr>
          <a:xfrm>
            <a:off x="7601021" y="811947"/>
            <a:ext cx="1323956" cy="150032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1"/>
                                        </p:tgtEl>
                                        <p:attrNameLst>
                                          <p:attrName>style.visibility</p:attrName>
                                        </p:attrNameLst>
                                      </p:cBhvr>
                                      <p:to>
                                        <p:strVal val="visible"/>
                                      </p:to>
                                    </p:set>
                                    <p:animEffect filter="fade" transition="in">
                                      <p:cBhvr>
                                        <p:cTn dur="500"/>
                                        <p:tgtEl>
                                          <p:spTgt spid="86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67"/>
                                        </p:tgtEl>
                                        <p:attrNameLst>
                                          <p:attrName>style.visibility</p:attrName>
                                        </p:attrNameLst>
                                      </p:cBhvr>
                                      <p:to>
                                        <p:strVal val="visible"/>
                                      </p:to>
                                    </p:set>
                                    <p:animEffect filter="fade" transition="in">
                                      <p:cBhvr>
                                        <p:cTn dur="600"/>
                                        <p:tgtEl>
                                          <p:spTgt spid="8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6"/>
                                        </p:tgtEl>
                                        <p:attrNameLst>
                                          <p:attrName>style.visibility</p:attrName>
                                        </p:attrNameLst>
                                      </p:cBhvr>
                                      <p:to>
                                        <p:strVal val="visible"/>
                                      </p:to>
                                    </p:set>
                                    <p:animEffect filter="fade" transition="in">
                                      <p:cBhvr>
                                        <p:cTn dur="600"/>
                                        <p:tgtEl>
                                          <p:spTgt spid="8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50"/>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３</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国の財政をみてみよう③</a:t>
            </a:r>
            <a:endParaRPr b="0" i="0" sz="1400" u="none" cap="none" strike="noStrike">
              <a:solidFill>
                <a:srgbClr val="000000"/>
              </a:solidFill>
              <a:latin typeface="Arial"/>
              <a:ea typeface="Arial"/>
              <a:cs typeface="Arial"/>
              <a:sym typeface="Arial"/>
            </a:endParaRPr>
          </a:p>
        </p:txBody>
      </p:sp>
      <p:sp>
        <p:nvSpPr>
          <p:cNvPr id="874" name="Google Shape;874;p50"/>
          <p:cNvSpPr txBox="1"/>
          <p:nvPr>
            <p:ph idx="12" type="sldNum"/>
          </p:nvPr>
        </p:nvSpPr>
        <p:spPr>
          <a:xfrm>
            <a:off x="8769893" y="6443281"/>
            <a:ext cx="374100" cy="298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grpSp>
        <p:nvGrpSpPr>
          <p:cNvPr id="875" name="Google Shape;875;p50"/>
          <p:cNvGrpSpPr/>
          <p:nvPr/>
        </p:nvGrpSpPr>
        <p:grpSpPr>
          <a:xfrm>
            <a:off x="306265" y="1174782"/>
            <a:ext cx="4604136" cy="259552"/>
            <a:chOff x="643082" y="2567207"/>
            <a:chExt cx="4604136" cy="259552"/>
          </a:xfrm>
        </p:grpSpPr>
        <p:sp>
          <p:nvSpPr>
            <p:cNvPr id="876" name="Google Shape;876;p50"/>
            <p:cNvSpPr txBox="1"/>
            <p:nvPr/>
          </p:nvSpPr>
          <p:spPr>
            <a:xfrm>
              <a:off x="643082" y="2567207"/>
              <a:ext cx="1490100" cy="231000"/>
            </a:xfrm>
            <a:prstGeom prst="rect">
              <a:avLst/>
            </a:prstGeom>
            <a:noFill/>
            <a:ln>
              <a:noFill/>
            </a:ln>
          </p:spPr>
          <p:txBody>
            <a:bodyPr anchorCtr="0" anchor="t" bIns="0" lIns="0" spcFirstLastPara="1" rIns="0" wrap="square" tIns="0">
              <a:spAutoFit/>
            </a:bodyPr>
            <a:lstStyle/>
            <a:p>
              <a:pPr indent="-174678" lvl="0" marL="185814" marR="4688" rtl="0" algn="ctr">
                <a:lnSpc>
                  <a:spcPct val="113999"/>
                </a:lnSpc>
                <a:spcBef>
                  <a:spcPts val="0"/>
                </a:spcBef>
                <a:spcAft>
                  <a:spcPts val="0"/>
                </a:spcAft>
                <a:buClr>
                  <a:srgbClr val="000000"/>
                </a:buClr>
                <a:buSzPts val="1500"/>
                <a:buFont typeface="Arial"/>
                <a:buNone/>
              </a:pPr>
              <a:r>
                <a:rPr b="1" i="0" lang="ja" sz="1500" u="none" cap="none" strike="noStrike">
                  <a:solidFill>
                    <a:srgbClr val="231916"/>
                  </a:solidFill>
                  <a:latin typeface="Noto Sans JP"/>
                  <a:ea typeface="Noto Sans JP"/>
                  <a:cs typeface="Noto Sans JP"/>
                  <a:sym typeface="Noto Sans JP"/>
                </a:rPr>
                <a:t>日本の高齢化率</a:t>
              </a:r>
              <a:endParaRPr b="1" i="0" sz="1500" u="none" cap="none" strike="noStrike">
                <a:solidFill>
                  <a:srgbClr val="231916"/>
                </a:solidFill>
                <a:latin typeface="Noto Sans JP"/>
                <a:ea typeface="Noto Sans JP"/>
                <a:cs typeface="Noto Sans JP"/>
                <a:sym typeface="Noto Sans JP"/>
              </a:endParaRPr>
            </a:p>
          </p:txBody>
        </p:sp>
        <p:sp>
          <p:nvSpPr>
            <p:cNvPr id="877" name="Google Shape;877;p50"/>
            <p:cNvSpPr txBox="1"/>
            <p:nvPr/>
          </p:nvSpPr>
          <p:spPr>
            <a:xfrm>
              <a:off x="2091518" y="2572959"/>
              <a:ext cx="3155700" cy="253800"/>
            </a:xfrm>
            <a:prstGeom prst="rect">
              <a:avLst/>
            </a:prstGeom>
            <a:noFill/>
            <a:ln>
              <a:noFill/>
            </a:ln>
          </p:spPr>
          <p:txBody>
            <a:bodyPr anchorCtr="0" anchor="t" bIns="45700" lIns="91425" spcFirstLastPara="1" rIns="91425" wrap="square" tIns="45700">
              <a:spAutoFit/>
            </a:bodyPr>
            <a:lstStyle/>
            <a:p>
              <a:pPr indent="-325324" lvl="0" marL="325324" marR="0" rtl="0" algn="l">
                <a:lnSpc>
                  <a:spcPct val="100000"/>
                </a:lnSpc>
                <a:spcBef>
                  <a:spcPts val="0"/>
                </a:spcBef>
                <a:spcAft>
                  <a:spcPts val="0"/>
                </a:spcAft>
                <a:buClr>
                  <a:srgbClr val="000000"/>
                </a:buClr>
                <a:buSzPts val="1050"/>
                <a:buFont typeface="Arial"/>
                <a:buNone/>
              </a:pPr>
              <a:r>
                <a:rPr b="1" i="0" lang="ja" sz="1050" u="none" cap="none" strike="noStrike">
                  <a:solidFill>
                    <a:srgbClr val="000000"/>
                  </a:solidFill>
                  <a:latin typeface="Noto Sans JP"/>
                  <a:ea typeface="Noto Sans JP"/>
                  <a:cs typeface="Noto Sans JP"/>
                  <a:sym typeface="Noto Sans JP"/>
                </a:rPr>
                <a:t>(高齢化率＝総人口に占める65歳以上人口の割合)</a:t>
              </a:r>
              <a:endParaRPr b="1" i="0" sz="1400" u="none" cap="none" strike="noStrike">
                <a:solidFill>
                  <a:srgbClr val="000000"/>
                </a:solidFill>
                <a:latin typeface="Arial"/>
                <a:ea typeface="Arial"/>
                <a:cs typeface="Arial"/>
                <a:sym typeface="Arial"/>
              </a:endParaRPr>
            </a:p>
          </p:txBody>
        </p:sp>
      </p:grpSp>
      <p:grpSp>
        <p:nvGrpSpPr>
          <p:cNvPr id="878" name="Google Shape;878;p50"/>
          <p:cNvGrpSpPr/>
          <p:nvPr/>
        </p:nvGrpSpPr>
        <p:grpSpPr>
          <a:xfrm>
            <a:off x="-132987" y="1500681"/>
            <a:ext cx="9144003" cy="4527343"/>
            <a:chOff x="-132987" y="1500681"/>
            <a:chExt cx="9144003" cy="4527343"/>
          </a:xfrm>
        </p:grpSpPr>
        <p:sp>
          <p:nvSpPr>
            <p:cNvPr id="879" name="Google Shape;879;p50"/>
            <p:cNvSpPr txBox="1"/>
            <p:nvPr/>
          </p:nvSpPr>
          <p:spPr>
            <a:xfrm>
              <a:off x="562605" y="5781724"/>
              <a:ext cx="8330700" cy="246300"/>
            </a:xfrm>
            <a:prstGeom prst="rect">
              <a:avLst/>
            </a:prstGeom>
            <a:noFill/>
            <a:ln>
              <a:noFill/>
            </a:ln>
          </p:spPr>
          <p:txBody>
            <a:bodyPr anchorCtr="0" anchor="t" bIns="0" lIns="0" spcFirstLastPara="1" rIns="0" wrap="square" tIns="0">
              <a:spAutoFit/>
            </a:bodyPr>
            <a:lstStyle/>
            <a:p>
              <a:pPr indent="0" lvl="0" marL="11723" marR="0" rtl="0" algn="l">
                <a:lnSpc>
                  <a:spcPct val="100000"/>
                </a:lnSpc>
                <a:spcBef>
                  <a:spcPts val="0"/>
                </a:spcBef>
                <a:spcAft>
                  <a:spcPts val="0"/>
                </a:spcAft>
                <a:buClr>
                  <a:srgbClr val="000000"/>
                </a:buClr>
                <a:buSzPts val="800"/>
                <a:buFont typeface="Arial"/>
                <a:buNone/>
              </a:pPr>
              <a:r>
                <a:rPr b="0" i="0" lang="ja" sz="800" u="none" cap="none" strike="noStrike">
                  <a:solidFill>
                    <a:srgbClr val="000000"/>
                  </a:solidFill>
                  <a:latin typeface="Noto Sans JP"/>
                  <a:ea typeface="Noto Sans JP"/>
                  <a:cs typeface="Noto Sans JP"/>
                  <a:sym typeface="Noto Sans JP"/>
                </a:rPr>
                <a:t>出所 ： 日本：総務省「人口推計」、国立社会保障・人口問題研究所　「日本の将来推計人口（令和５年推計）」（出生中位・死亡中位仮定）</a:t>
              </a:r>
              <a:endParaRPr b="0" i="0" sz="800" u="none" cap="none" strike="noStrike">
                <a:solidFill>
                  <a:srgbClr val="000000"/>
                </a:solidFill>
                <a:latin typeface="Noto Sans JP"/>
                <a:ea typeface="Noto Sans JP"/>
                <a:cs typeface="Noto Sans JP"/>
                <a:sym typeface="Noto Sans JP"/>
              </a:endParaRPr>
            </a:p>
            <a:p>
              <a:pPr indent="0" lvl="0" marL="360000" marR="0" rtl="0" algn="l">
                <a:lnSpc>
                  <a:spcPct val="100000"/>
                </a:lnSpc>
                <a:spcBef>
                  <a:spcPts val="0"/>
                </a:spcBef>
                <a:spcAft>
                  <a:spcPts val="0"/>
                </a:spcAft>
                <a:buClr>
                  <a:srgbClr val="000000"/>
                </a:buClr>
                <a:buSzPts val="800"/>
                <a:buFont typeface="Arial"/>
                <a:buNone/>
              </a:pPr>
              <a:r>
                <a:rPr b="0" i="0" lang="ja" sz="800" u="none" cap="none" strike="noStrike">
                  <a:solidFill>
                    <a:srgbClr val="000000"/>
                  </a:solidFill>
                  <a:latin typeface="Noto Sans JP"/>
                  <a:ea typeface="Noto Sans JP"/>
                  <a:cs typeface="Noto Sans JP"/>
                  <a:sym typeface="Noto Sans JP"/>
                </a:rPr>
                <a:t>諸外国：国連“World Population Prospects 2022”</a:t>
              </a:r>
              <a:endParaRPr b="0" i="0" sz="1400" u="none" cap="none" strike="noStrike">
                <a:solidFill>
                  <a:srgbClr val="000000"/>
                </a:solidFill>
                <a:latin typeface="Arial"/>
                <a:ea typeface="Arial"/>
                <a:cs typeface="Arial"/>
                <a:sym typeface="Arial"/>
              </a:endParaRPr>
            </a:p>
          </p:txBody>
        </p:sp>
        <p:grpSp>
          <p:nvGrpSpPr>
            <p:cNvPr id="880" name="Google Shape;880;p50"/>
            <p:cNvGrpSpPr/>
            <p:nvPr/>
          </p:nvGrpSpPr>
          <p:grpSpPr>
            <a:xfrm>
              <a:off x="-132987" y="1500681"/>
              <a:ext cx="9144003" cy="4214814"/>
              <a:chOff x="-132987" y="1500681"/>
              <a:chExt cx="9144003" cy="4214814"/>
            </a:xfrm>
          </p:grpSpPr>
          <p:pic>
            <p:nvPicPr>
              <p:cNvPr id="881" name="Google Shape;881;p50"/>
              <p:cNvPicPr preferRelativeResize="0"/>
              <p:nvPr/>
            </p:nvPicPr>
            <p:blipFill rotWithShape="1">
              <a:blip r:embed="rId3">
                <a:alphaModFix/>
              </a:blip>
              <a:srcRect b="0" l="0" r="0" t="0"/>
              <a:stretch/>
            </p:blipFill>
            <p:spPr>
              <a:xfrm>
                <a:off x="-132987" y="1500681"/>
                <a:ext cx="9144003" cy="4214814"/>
              </a:xfrm>
              <a:prstGeom prst="rect">
                <a:avLst/>
              </a:prstGeom>
              <a:noFill/>
              <a:ln>
                <a:noFill/>
              </a:ln>
            </p:spPr>
          </p:pic>
          <p:sp>
            <p:nvSpPr>
              <p:cNvPr id="882" name="Google Shape;882;p50"/>
              <p:cNvSpPr/>
              <p:nvPr/>
            </p:nvSpPr>
            <p:spPr>
              <a:xfrm>
                <a:off x="4372225" y="2112425"/>
                <a:ext cx="832500" cy="4572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83" name="Google Shape;883;p50"/>
            <p:cNvSpPr txBox="1"/>
            <p:nvPr/>
          </p:nvSpPr>
          <p:spPr>
            <a:xfrm>
              <a:off x="4528442" y="2360870"/>
              <a:ext cx="820500" cy="310200"/>
            </a:xfrm>
            <a:prstGeom prst="rect">
              <a:avLst/>
            </a:prstGeom>
            <a:noFill/>
            <a:ln>
              <a:noFill/>
            </a:ln>
          </p:spPr>
          <p:txBody>
            <a:bodyPr anchorCtr="0" anchor="t" bIns="0" lIns="0" spcFirstLastPara="1" rIns="0" wrap="square" tIns="0">
              <a:spAutoFit/>
            </a:bodyPr>
            <a:lstStyle/>
            <a:p>
              <a:pPr indent="-185813" lvl="0" marL="196951" marR="4687" rtl="0" algn="l">
                <a:lnSpc>
                  <a:spcPct val="101499"/>
                </a:lnSpc>
                <a:spcBef>
                  <a:spcPts val="0"/>
                </a:spcBef>
                <a:spcAft>
                  <a:spcPts val="0"/>
                </a:spcAft>
                <a:buClr>
                  <a:srgbClr val="000000"/>
                </a:buClr>
                <a:buSzPts val="1000"/>
                <a:buFont typeface="Arial"/>
                <a:buNone/>
              </a:pPr>
              <a:r>
                <a:rPr b="1" i="0" lang="ja" sz="1000" u="none" cap="none" strike="noStrike">
                  <a:solidFill>
                    <a:srgbClr val="000000"/>
                  </a:solidFill>
                  <a:latin typeface="Noto Sans JP"/>
                  <a:ea typeface="Noto Sans JP"/>
                  <a:cs typeface="Noto Sans JP"/>
                  <a:sym typeface="Noto Sans JP"/>
                </a:rPr>
                <a:t>（2024年）  29.4</a:t>
              </a:r>
              <a:endParaRPr b="1" i="0" sz="1000" u="none" cap="none" strike="noStrike">
                <a:solidFill>
                  <a:srgbClr val="000000"/>
                </a:solidFill>
                <a:latin typeface="Noto Sans JP"/>
                <a:ea typeface="Noto Sans JP"/>
                <a:cs typeface="Noto Sans JP"/>
                <a:sym typeface="Noto Sans JP"/>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5"/>
                                        </p:tgtEl>
                                        <p:attrNameLst>
                                          <p:attrName>style.visibility</p:attrName>
                                        </p:attrNameLst>
                                      </p:cBhvr>
                                      <p:to>
                                        <p:strVal val="visible"/>
                                      </p:to>
                                    </p:set>
                                    <p:animEffect filter="fade" transition="in">
                                      <p:cBhvr>
                                        <p:cTn dur="600"/>
                                        <p:tgtEl>
                                          <p:spTgt spid="8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8"/>
                                        </p:tgtEl>
                                        <p:attrNameLst>
                                          <p:attrName>style.visibility</p:attrName>
                                        </p:attrNameLst>
                                      </p:cBhvr>
                                      <p:to>
                                        <p:strVal val="visible"/>
                                      </p:to>
                                    </p:set>
                                    <p:animEffect filter="fade" transition="in">
                                      <p:cBhvr>
                                        <p:cTn dur="1000"/>
                                        <p:tgtEl>
                                          <p:spTgt spid="8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33"/>
          <p:cNvPicPr preferRelativeResize="0"/>
          <p:nvPr/>
        </p:nvPicPr>
        <p:blipFill rotWithShape="1">
          <a:blip r:embed="rId3">
            <a:alphaModFix/>
          </a:blip>
          <a:srcRect b="0" l="0" r="0" t="0"/>
          <a:stretch/>
        </p:blipFill>
        <p:spPr>
          <a:xfrm>
            <a:off x="240031" y="882587"/>
            <a:ext cx="8571030" cy="5060737"/>
          </a:xfrm>
          <a:prstGeom prst="rect">
            <a:avLst/>
          </a:prstGeom>
          <a:noFill/>
          <a:ln>
            <a:noFill/>
          </a:ln>
        </p:spPr>
      </p:pic>
      <p:grpSp>
        <p:nvGrpSpPr>
          <p:cNvPr id="249" name="Google Shape;249;p33"/>
          <p:cNvGrpSpPr/>
          <p:nvPr/>
        </p:nvGrpSpPr>
        <p:grpSpPr>
          <a:xfrm>
            <a:off x="287921" y="6410880"/>
            <a:ext cx="8532000" cy="374400"/>
            <a:chOff x="322211" y="6410880"/>
            <a:chExt cx="8532000" cy="374400"/>
          </a:xfrm>
        </p:grpSpPr>
        <p:sp>
          <p:nvSpPr>
            <p:cNvPr id="250" name="Google Shape;250;p33"/>
            <p:cNvSpPr/>
            <p:nvPr/>
          </p:nvSpPr>
          <p:spPr>
            <a:xfrm>
              <a:off x="322211" y="6410880"/>
              <a:ext cx="8532000" cy="374400"/>
            </a:xfrm>
            <a:prstGeom prst="rect">
              <a:avLst/>
            </a:prstGeom>
            <a:noFill/>
            <a:ln cap="flat" cmpd="sng" w="222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251" name="Google Shape;251;p33"/>
            <p:cNvSpPr/>
            <p:nvPr/>
          </p:nvSpPr>
          <p:spPr>
            <a:xfrm>
              <a:off x="322212" y="6449705"/>
              <a:ext cx="8497741" cy="296751"/>
            </a:xfrm>
            <a:prstGeom prst="rect">
              <a:avLst/>
            </a:prstGeom>
            <a:solidFill>
              <a:srgbClr val="CCECFF">
                <a:alpha val="29019"/>
              </a:srgbClr>
            </a:solidFill>
            <a:ln cap="flat" cmpd="sng" w="9525">
              <a:solidFill>
                <a:srgbClr val="005BAD"/>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cxnSp>
        <p:nvCxnSpPr>
          <p:cNvPr id="252" name="Google Shape;252;p33">
            <a:hlinkClick action="ppaction://hlinkshowjump?jump=previousslide"/>
          </p:cNvPr>
          <p:cNvCxnSpPr/>
          <p:nvPr/>
        </p:nvCxnSpPr>
        <p:spPr>
          <a:xfrm>
            <a:off x="8458200" y="228600"/>
            <a:ext cx="228600" cy="0"/>
          </a:xfrm>
          <a:prstGeom prst="straightConnector1">
            <a:avLst/>
          </a:prstGeom>
          <a:noFill/>
          <a:ln cap="flat" cmpd="sng" w="50800">
            <a:solidFill>
              <a:srgbClr val="FFFFFF"/>
            </a:solidFill>
            <a:prstDash val="solid"/>
            <a:round/>
            <a:headEnd len="med" w="med" type="triangle"/>
            <a:tailEnd len="sm" w="sm" type="none"/>
          </a:ln>
        </p:spPr>
      </p:cxnSp>
      <p:cxnSp>
        <p:nvCxnSpPr>
          <p:cNvPr id="253" name="Google Shape;253;p33">
            <a:hlinkClick action="ppaction://hlinkshowjump?jump=nextslide"/>
          </p:cNvPr>
          <p:cNvCxnSpPr/>
          <p:nvPr/>
        </p:nvCxnSpPr>
        <p:spPr>
          <a:xfrm>
            <a:off x="8763000" y="228600"/>
            <a:ext cx="228600" cy="0"/>
          </a:xfrm>
          <a:prstGeom prst="straightConnector1">
            <a:avLst/>
          </a:prstGeom>
          <a:noFill/>
          <a:ln cap="flat" cmpd="sng" w="50800">
            <a:solidFill>
              <a:srgbClr val="FFFFFF"/>
            </a:solidFill>
            <a:prstDash val="solid"/>
            <a:round/>
            <a:headEnd len="sm" w="sm" type="none"/>
            <a:tailEnd len="med" w="med" type="triangle"/>
          </a:ln>
        </p:spPr>
      </p:cxnSp>
      <p:sp>
        <p:nvSpPr>
          <p:cNvPr id="254" name="Google Shape;254;p33"/>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ja"/>
              <a:t>‹#›</a:t>
            </a:fld>
            <a:endParaRPr/>
          </a:p>
        </p:txBody>
      </p:sp>
      <p:sp>
        <p:nvSpPr>
          <p:cNvPr id="255" name="Google Shape;255;p33"/>
          <p:cNvSpPr txBox="1"/>
          <p:nvPr/>
        </p:nvSpPr>
        <p:spPr>
          <a:xfrm>
            <a:off x="762244" y="6473251"/>
            <a:ext cx="595708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5BAD"/>
                </a:solidFill>
                <a:latin typeface="Noto Sans JP"/>
                <a:ea typeface="Noto Sans JP"/>
                <a:cs typeface="Noto Sans JP"/>
                <a:sym typeface="Noto Sans JP"/>
              </a:rPr>
              <a:t>身近な税金をもっと調べよう　</a:t>
            </a:r>
            <a:r>
              <a:rPr b="0" i="0" lang="ja" sz="1100" u="sng" cap="none" strike="noStrike">
                <a:solidFill>
                  <a:schemeClr val="hlink"/>
                </a:solidFill>
                <a:latin typeface="Arial"/>
                <a:ea typeface="Arial"/>
                <a:cs typeface="Arial"/>
                <a:sym typeface="Arial"/>
                <a:hlinkClick r:id="rId4"/>
              </a:rPr>
              <a:t>https://www.mof.go.jp/tax_information/index.html </a:t>
            </a:r>
            <a:r>
              <a:rPr b="0" i="0" lang="ja" sz="1000" u="none" cap="none" strike="noStrike">
                <a:solidFill>
                  <a:schemeClr val="dk1"/>
                </a:solidFill>
                <a:latin typeface="Noto Sans JP"/>
                <a:ea typeface="Noto Sans JP"/>
                <a:cs typeface="Noto Sans JP"/>
                <a:sym typeface="Noto Sans JP"/>
              </a:rPr>
              <a:t>(財務省HP）</a:t>
            </a:r>
            <a:endParaRPr b="0" i="0" sz="1100" u="none" cap="none" strike="noStrike">
              <a:solidFill>
                <a:schemeClr val="dk1"/>
              </a:solidFill>
              <a:latin typeface="Noto Sans JP"/>
              <a:ea typeface="Noto Sans JP"/>
              <a:cs typeface="Noto Sans JP"/>
              <a:sym typeface="Noto Sans JP"/>
            </a:endParaRPr>
          </a:p>
        </p:txBody>
      </p:sp>
      <p:sp>
        <p:nvSpPr>
          <p:cNvPr id="256" name="Google Shape;256;p33"/>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１</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生活と税金の関わりについて考えてみよう </a:t>
            </a:r>
            <a:endParaRPr b="0" i="0" sz="1400" u="none" cap="none" strike="noStrike">
              <a:solidFill>
                <a:srgbClr val="000000"/>
              </a:solidFill>
              <a:latin typeface="Arial"/>
              <a:ea typeface="Arial"/>
              <a:cs typeface="Arial"/>
              <a:sym typeface="Arial"/>
            </a:endParaRPr>
          </a:p>
        </p:txBody>
      </p:sp>
      <p:grpSp>
        <p:nvGrpSpPr>
          <p:cNvPr id="257" name="Google Shape;257;p33"/>
          <p:cNvGrpSpPr/>
          <p:nvPr/>
        </p:nvGrpSpPr>
        <p:grpSpPr>
          <a:xfrm>
            <a:off x="-29057" y="6108719"/>
            <a:ext cx="832606" cy="749280"/>
            <a:chOff x="-35154" y="5996310"/>
            <a:chExt cx="945432" cy="850815"/>
          </a:xfrm>
        </p:grpSpPr>
        <p:sp>
          <p:nvSpPr>
            <p:cNvPr id="258" name="Google Shape;258;p33"/>
            <p:cNvSpPr/>
            <p:nvPr/>
          </p:nvSpPr>
          <p:spPr>
            <a:xfrm rot="5400000">
              <a:off x="29731" y="6013480"/>
              <a:ext cx="803912" cy="863377"/>
            </a:xfrm>
            <a:custGeom>
              <a:rect b="b" l="l" r="r" t="t"/>
              <a:pathLst>
                <a:path extrusionOk="0" h="863377" w="803912">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59" name="Google Shape;259;p33"/>
            <p:cNvSpPr/>
            <p:nvPr/>
          </p:nvSpPr>
          <p:spPr>
            <a:xfrm rot="5400000">
              <a:off x="29731" y="5966578"/>
              <a:ext cx="850815" cy="910278"/>
            </a:xfrm>
            <a:custGeom>
              <a:rect b="b" l="l" r="r" t="t"/>
              <a:pathLst>
                <a:path extrusionOk="0" h="910278" w="850815">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60" name="Google Shape;260;p33"/>
            <p:cNvSpPr txBox="1"/>
            <p:nvPr/>
          </p:nvSpPr>
          <p:spPr>
            <a:xfrm>
              <a:off x="-35154" y="6181034"/>
              <a:ext cx="825671"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もっと</a:t>
              </a:r>
              <a:endParaRPr b="1" i="0" sz="135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詳しく</a:t>
              </a:r>
              <a:endParaRPr b="1" i="0" sz="1350" u="none" cap="none" strike="noStrike">
                <a:solidFill>
                  <a:srgbClr val="005BAD"/>
                </a:solidFill>
                <a:latin typeface="Noto Sans JP"/>
                <a:ea typeface="Noto Sans JP"/>
                <a:cs typeface="Noto Sans JP"/>
                <a:sym typeface="Noto Sans JP"/>
              </a:endParaRPr>
            </a:p>
          </p:txBody>
        </p:sp>
      </p:grpSp>
      <p:grpSp>
        <p:nvGrpSpPr>
          <p:cNvPr id="261" name="Google Shape;261;p33"/>
          <p:cNvGrpSpPr/>
          <p:nvPr/>
        </p:nvGrpSpPr>
        <p:grpSpPr>
          <a:xfrm>
            <a:off x="543947" y="1116027"/>
            <a:ext cx="2160591" cy="792000"/>
            <a:chOff x="543947" y="1116027"/>
            <a:chExt cx="2160591" cy="792000"/>
          </a:xfrm>
        </p:grpSpPr>
        <p:grpSp>
          <p:nvGrpSpPr>
            <p:cNvPr id="262" name="Google Shape;262;p33"/>
            <p:cNvGrpSpPr/>
            <p:nvPr/>
          </p:nvGrpSpPr>
          <p:grpSpPr>
            <a:xfrm>
              <a:off x="543947" y="1116027"/>
              <a:ext cx="2160591" cy="792000"/>
              <a:chOff x="403588" y="1116027"/>
              <a:chExt cx="2160591" cy="792000"/>
            </a:xfrm>
          </p:grpSpPr>
          <p:sp>
            <p:nvSpPr>
              <p:cNvPr id="263" name="Google Shape;263;p33"/>
              <p:cNvSpPr/>
              <p:nvPr/>
            </p:nvSpPr>
            <p:spPr>
              <a:xfrm>
                <a:off x="403588" y="1116027"/>
                <a:ext cx="2160591" cy="792000"/>
              </a:xfrm>
              <a:prstGeom prst="rect">
                <a:avLst/>
              </a:prstGeom>
              <a:solidFill>
                <a:schemeClr val="lt1">
                  <a:alpha val="89019"/>
                </a:schemeClr>
              </a:solidFill>
              <a:ln cap="flat" cmpd="sng" w="19050">
                <a:solidFill>
                  <a:srgbClr val="005BAD"/>
                </a:solidFill>
                <a:prstDash val="solid"/>
                <a:round/>
                <a:headEnd len="sm" w="sm" type="none"/>
                <a:tailEnd len="sm" w="sm" type="none"/>
              </a:ln>
            </p:spPr>
            <p:txBody>
              <a:bodyPr anchorCtr="0" anchor="ctr" bIns="0" lIns="36000" spcFirstLastPara="1" rIns="0" wrap="square" tIns="0">
                <a:noAutofit/>
              </a:bodyPr>
              <a:lstStyle/>
              <a:p>
                <a:pPr indent="0" lvl="0" marL="0" marR="0" rtl="0" algn="l">
                  <a:lnSpc>
                    <a:spcPct val="100000"/>
                  </a:lnSpc>
                  <a:spcBef>
                    <a:spcPts val="0"/>
                  </a:spcBef>
                  <a:spcAft>
                    <a:spcPts val="0"/>
                  </a:spcAft>
                  <a:buClr>
                    <a:srgbClr val="005BAD"/>
                  </a:buClr>
                  <a:buSzPts val="1800"/>
                  <a:buFont typeface="Noto Sans JP"/>
                  <a:buNone/>
                </a:pPr>
                <a:r>
                  <a:rPr b="1" i="0" lang="ja" sz="1800" u="none" cap="none" strike="noStrike">
                    <a:solidFill>
                      <a:srgbClr val="005BAD"/>
                    </a:solidFill>
                    <a:latin typeface="Noto Sans JP"/>
                    <a:ea typeface="Noto Sans JP"/>
                    <a:cs typeface="Noto Sans JP"/>
                    <a:sym typeface="Noto Sans JP"/>
                  </a:rPr>
                  <a:t> </a:t>
                </a:r>
                <a:r>
                  <a:rPr b="1" i="0" lang="ja" sz="2400" u="none" cap="none" strike="noStrike">
                    <a:solidFill>
                      <a:srgbClr val="005BAD"/>
                    </a:solidFill>
                    <a:latin typeface="Noto Sans JP"/>
                    <a:ea typeface="Noto Sans JP"/>
                    <a:cs typeface="Noto Sans JP"/>
                    <a:sym typeface="Noto Sans JP"/>
                  </a:rPr>
                  <a:t>家</a:t>
                </a:r>
                <a:endParaRPr b="0" i="0" sz="1400" u="none" cap="none" strike="noStrike">
                  <a:solidFill>
                    <a:srgbClr val="000000"/>
                  </a:solidFill>
                  <a:latin typeface="Arial"/>
                  <a:ea typeface="Arial"/>
                  <a:cs typeface="Arial"/>
                  <a:sym typeface="Arial"/>
                </a:endParaRPr>
              </a:p>
            </p:txBody>
          </p:sp>
          <p:cxnSp>
            <p:nvCxnSpPr>
              <p:cNvPr id="264" name="Google Shape;264;p33"/>
              <p:cNvCxnSpPr/>
              <p:nvPr/>
            </p:nvCxnSpPr>
            <p:spPr>
              <a:xfrm>
                <a:off x="920691" y="1242027"/>
                <a:ext cx="0" cy="540000"/>
              </a:xfrm>
              <a:prstGeom prst="straightConnector1">
                <a:avLst/>
              </a:prstGeom>
              <a:noFill/>
              <a:ln cap="flat" cmpd="sng" w="22225">
                <a:solidFill>
                  <a:srgbClr val="005BAD"/>
                </a:solidFill>
                <a:prstDash val="solid"/>
                <a:round/>
                <a:headEnd len="sm" w="sm" type="none"/>
                <a:tailEnd len="sm" w="sm" type="none"/>
              </a:ln>
            </p:spPr>
          </p:cxnSp>
        </p:grpSp>
        <p:grpSp>
          <p:nvGrpSpPr>
            <p:cNvPr id="265" name="Google Shape;265;p33"/>
            <p:cNvGrpSpPr/>
            <p:nvPr/>
          </p:nvGrpSpPr>
          <p:grpSpPr>
            <a:xfrm>
              <a:off x="1009534" y="1143153"/>
              <a:ext cx="1627500" cy="738966"/>
              <a:chOff x="897608" y="1196604"/>
              <a:chExt cx="1627500" cy="738966"/>
            </a:xfrm>
          </p:grpSpPr>
          <p:sp>
            <p:nvSpPr>
              <p:cNvPr id="266" name="Google Shape;266;p33"/>
              <p:cNvSpPr txBox="1"/>
              <p:nvPr/>
            </p:nvSpPr>
            <p:spPr>
              <a:xfrm>
                <a:off x="897608" y="1196604"/>
                <a:ext cx="1165800" cy="424800"/>
              </a:xfrm>
              <a:prstGeom prst="rect">
                <a:avLst/>
              </a:prstGeom>
              <a:noFill/>
              <a:ln>
                <a:noFill/>
              </a:ln>
            </p:spPr>
            <p:txBody>
              <a:bodyPr anchorCtr="0" anchor="t" bIns="45700" lIns="91425" spcFirstLastPara="1" rIns="91425" wrap="square" tIns="45700">
                <a:spAutoFit/>
              </a:bodyPr>
              <a:lstStyle/>
              <a:p>
                <a:pPr indent="-180000" lvl="0" marL="285750" marR="0" rtl="0" algn="l">
                  <a:lnSpc>
                    <a:spcPct val="100000"/>
                  </a:lnSpc>
                  <a:spcBef>
                    <a:spcPts val="0"/>
                  </a:spcBef>
                  <a:spcAft>
                    <a:spcPts val="0"/>
                  </a:spcAft>
                  <a:buClr>
                    <a:srgbClr val="005BAD"/>
                  </a:buClr>
                  <a:buSzPts val="2160"/>
                  <a:buFont typeface="Arial"/>
                  <a:buChar char="•"/>
                </a:pPr>
                <a:r>
                  <a:rPr b="1" i="0" lang="ja" sz="1800" u="none" cap="none" strike="noStrike">
                    <a:solidFill>
                      <a:srgbClr val="005BAD"/>
                    </a:solidFill>
                    <a:latin typeface="Noto Sans JP"/>
                    <a:ea typeface="Noto Sans JP"/>
                    <a:cs typeface="Noto Sans JP"/>
                    <a:sym typeface="Noto Sans JP"/>
                  </a:rPr>
                  <a:t>住民税</a:t>
                </a:r>
                <a:endParaRPr b="1" i="0" sz="1400" u="none" cap="none" strike="noStrike">
                  <a:solidFill>
                    <a:srgbClr val="000000"/>
                  </a:solidFill>
                  <a:latin typeface="Arial"/>
                  <a:ea typeface="Arial"/>
                  <a:cs typeface="Arial"/>
                  <a:sym typeface="Arial"/>
                </a:endParaRPr>
              </a:p>
            </p:txBody>
          </p:sp>
          <p:sp>
            <p:nvSpPr>
              <p:cNvPr id="267" name="Google Shape;267;p33"/>
              <p:cNvSpPr txBox="1"/>
              <p:nvPr/>
            </p:nvSpPr>
            <p:spPr>
              <a:xfrm>
                <a:off x="897608" y="1510770"/>
                <a:ext cx="1627500" cy="424800"/>
              </a:xfrm>
              <a:prstGeom prst="rect">
                <a:avLst/>
              </a:prstGeom>
              <a:noFill/>
              <a:ln>
                <a:noFill/>
              </a:ln>
            </p:spPr>
            <p:txBody>
              <a:bodyPr anchorCtr="0" anchor="t" bIns="45700" lIns="91425" spcFirstLastPara="1" rIns="91425" wrap="square" tIns="45700">
                <a:spAutoFit/>
              </a:bodyPr>
              <a:lstStyle/>
              <a:p>
                <a:pPr indent="-180000" lvl="0" marL="285750" marR="0" rtl="0" algn="l">
                  <a:lnSpc>
                    <a:spcPct val="100000"/>
                  </a:lnSpc>
                  <a:spcBef>
                    <a:spcPts val="0"/>
                  </a:spcBef>
                  <a:spcAft>
                    <a:spcPts val="0"/>
                  </a:spcAft>
                  <a:buClr>
                    <a:srgbClr val="005BAD"/>
                  </a:buClr>
                  <a:buSzPts val="2160"/>
                  <a:buFont typeface="Arial"/>
                  <a:buChar char="•"/>
                </a:pPr>
                <a:r>
                  <a:rPr b="1" i="0" lang="ja" sz="1800" u="none" cap="none" strike="noStrike">
                    <a:solidFill>
                      <a:srgbClr val="005BAD"/>
                    </a:solidFill>
                    <a:latin typeface="Noto Sans JP"/>
                    <a:ea typeface="Noto Sans JP"/>
                    <a:cs typeface="Noto Sans JP"/>
                    <a:sym typeface="Noto Sans JP"/>
                  </a:rPr>
                  <a:t>固定資産税</a:t>
                </a:r>
                <a:endParaRPr b="1" i="0" sz="1400" u="none" cap="none" strike="noStrike">
                  <a:solidFill>
                    <a:srgbClr val="000000"/>
                  </a:solidFill>
                  <a:latin typeface="Arial"/>
                  <a:ea typeface="Arial"/>
                  <a:cs typeface="Arial"/>
                  <a:sym typeface="Arial"/>
                </a:endParaRPr>
              </a:p>
            </p:txBody>
          </p:sp>
        </p:grpSp>
      </p:grpSp>
      <p:grpSp>
        <p:nvGrpSpPr>
          <p:cNvPr id="268" name="Google Shape;268;p33"/>
          <p:cNvGrpSpPr/>
          <p:nvPr/>
        </p:nvGrpSpPr>
        <p:grpSpPr>
          <a:xfrm>
            <a:off x="4970206" y="1116027"/>
            <a:ext cx="2315497" cy="791657"/>
            <a:chOff x="4970206" y="1164174"/>
            <a:chExt cx="2315497" cy="791657"/>
          </a:xfrm>
        </p:grpSpPr>
        <p:grpSp>
          <p:nvGrpSpPr>
            <p:cNvPr id="269" name="Google Shape;269;p33"/>
            <p:cNvGrpSpPr/>
            <p:nvPr/>
          </p:nvGrpSpPr>
          <p:grpSpPr>
            <a:xfrm>
              <a:off x="4970206" y="1164174"/>
              <a:ext cx="2315497" cy="791657"/>
              <a:chOff x="6297163" y="2594917"/>
              <a:chExt cx="2315497" cy="791657"/>
            </a:xfrm>
          </p:grpSpPr>
          <p:sp>
            <p:nvSpPr>
              <p:cNvPr id="270" name="Google Shape;270;p33"/>
              <p:cNvSpPr/>
              <p:nvPr/>
            </p:nvSpPr>
            <p:spPr>
              <a:xfrm>
                <a:off x="6297163" y="2594917"/>
                <a:ext cx="2315497" cy="791657"/>
              </a:xfrm>
              <a:prstGeom prst="rect">
                <a:avLst/>
              </a:prstGeom>
              <a:solidFill>
                <a:schemeClr val="lt1">
                  <a:alpha val="94117"/>
                </a:schemeClr>
              </a:solidFill>
              <a:ln cap="flat" cmpd="sng" w="19050">
                <a:solidFill>
                  <a:srgbClr val="005BAD"/>
                </a:solidFill>
                <a:prstDash val="solid"/>
                <a:round/>
                <a:headEnd len="sm" w="sm" type="none"/>
                <a:tailEnd len="sm" w="sm" type="none"/>
              </a:ln>
            </p:spPr>
            <p:txBody>
              <a:bodyPr anchorCtr="0" anchor="ctr" bIns="0" lIns="3600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 </a:t>
                </a:r>
                <a:r>
                  <a:rPr b="1" i="0" lang="ja" sz="2000" u="none" cap="none" strike="noStrike">
                    <a:solidFill>
                      <a:srgbClr val="005BAD"/>
                    </a:solidFill>
                    <a:latin typeface="Noto Sans JP"/>
                    <a:ea typeface="Noto Sans JP"/>
                    <a:cs typeface="Noto Sans JP"/>
                    <a:sym typeface="Noto Sans JP"/>
                  </a:rPr>
                  <a:t>会社</a:t>
                </a:r>
                <a:endParaRPr b="1" i="0" sz="1800" u="none" cap="none" strike="noStrike">
                  <a:solidFill>
                    <a:srgbClr val="005BAD"/>
                  </a:solidFill>
                  <a:latin typeface="Noto Sans JP"/>
                  <a:ea typeface="Noto Sans JP"/>
                  <a:cs typeface="Noto Sans JP"/>
                  <a:sym typeface="Noto Sans JP"/>
                </a:endParaRPr>
              </a:p>
            </p:txBody>
          </p:sp>
          <p:cxnSp>
            <p:nvCxnSpPr>
              <p:cNvPr id="271" name="Google Shape;271;p33"/>
              <p:cNvCxnSpPr/>
              <p:nvPr/>
            </p:nvCxnSpPr>
            <p:spPr>
              <a:xfrm>
                <a:off x="6989438" y="2720745"/>
                <a:ext cx="0" cy="540000"/>
              </a:xfrm>
              <a:prstGeom prst="straightConnector1">
                <a:avLst/>
              </a:prstGeom>
              <a:noFill/>
              <a:ln cap="flat" cmpd="sng" w="22225">
                <a:solidFill>
                  <a:srgbClr val="005BAD"/>
                </a:solidFill>
                <a:prstDash val="solid"/>
                <a:round/>
                <a:headEnd len="sm" w="sm" type="none"/>
                <a:tailEnd len="sm" w="sm" type="none"/>
              </a:ln>
            </p:spPr>
          </p:cxnSp>
        </p:grpSp>
        <p:grpSp>
          <p:nvGrpSpPr>
            <p:cNvPr id="272" name="Google Shape;272;p33"/>
            <p:cNvGrpSpPr/>
            <p:nvPr/>
          </p:nvGrpSpPr>
          <p:grpSpPr>
            <a:xfrm>
              <a:off x="5553237" y="1194825"/>
              <a:ext cx="1718700" cy="731922"/>
              <a:chOff x="6929462" y="2615864"/>
              <a:chExt cx="1718700" cy="731922"/>
            </a:xfrm>
          </p:grpSpPr>
          <p:sp>
            <p:nvSpPr>
              <p:cNvPr id="273" name="Google Shape;273;p33"/>
              <p:cNvSpPr txBox="1"/>
              <p:nvPr/>
            </p:nvSpPr>
            <p:spPr>
              <a:xfrm>
                <a:off x="6929462" y="2615864"/>
                <a:ext cx="1165800" cy="424800"/>
              </a:xfrm>
              <a:prstGeom prst="rect">
                <a:avLst/>
              </a:prstGeom>
              <a:noFill/>
              <a:ln>
                <a:noFill/>
              </a:ln>
            </p:spPr>
            <p:txBody>
              <a:bodyPr anchorCtr="0" anchor="t" bIns="45700" lIns="91425" spcFirstLastPara="1" rIns="91425" wrap="square" tIns="45700">
                <a:spAutoFit/>
              </a:bodyPr>
              <a:lstStyle/>
              <a:p>
                <a:pPr indent="-180000" lvl="0" marL="285750" marR="0" rtl="0" algn="l">
                  <a:lnSpc>
                    <a:spcPct val="100000"/>
                  </a:lnSpc>
                  <a:spcBef>
                    <a:spcPts val="0"/>
                  </a:spcBef>
                  <a:spcAft>
                    <a:spcPts val="0"/>
                  </a:spcAft>
                  <a:buClr>
                    <a:srgbClr val="005BAD"/>
                  </a:buClr>
                  <a:buSzPts val="2160"/>
                  <a:buFont typeface="Arial"/>
                  <a:buChar char="•"/>
                </a:pPr>
                <a:r>
                  <a:rPr b="1" i="0" lang="ja" sz="1800" u="none" cap="none" strike="noStrike">
                    <a:solidFill>
                      <a:srgbClr val="005BAD"/>
                    </a:solidFill>
                    <a:latin typeface="Noto Sans JP"/>
                    <a:ea typeface="Noto Sans JP"/>
                    <a:cs typeface="Noto Sans JP"/>
                    <a:sym typeface="Noto Sans JP"/>
                  </a:rPr>
                  <a:t>法人税</a:t>
                </a:r>
                <a:endParaRPr b="1" i="0" sz="1400" u="none" cap="none" strike="noStrike">
                  <a:solidFill>
                    <a:srgbClr val="000000"/>
                  </a:solidFill>
                  <a:latin typeface="Arial"/>
                  <a:ea typeface="Arial"/>
                  <a:cs typeface="Arial"/>
                  <a:sym typeface="Arial"/>
                </a:endParaRPr>
              </a:p>
            </p:txBody>
          </p:sp>
          <p:sp>
            <p:nvSpPr>
              <p:cNvPr id="274" name="Google Shape;274;p33"/>
              <p:cNvSpPr txBox="1"/>
              <p:nvPr/>
            </p:nvSpPr>
            <p:spPr>
              <a:xfrm>
                <a:off x="6929462" y="2922986"/>
                <a:ext cx="1718700" cy="424800"/>
              </a:xfrm>
              <a:prstGeom prst="rect">
                <a:avLst/>
              </a:prstGeom>
              <a:noFill/>
              <a:ln>
                <a:noFill/>
              </a:ln>
            </p:spPr>
            <p:txBody>
              <a:bodyPr anchorCtr="0" anchor="t" bIns="45700" lIns="91425" spcFirstLastPara="1" rIns="91425" wrap="square" tIns="45700">
                <a:spAutoFit/>
              </a:bodyPr>
              <a:lstStyle/>
              <a:p>
                <a:pPr indent="-180000" lvl="0" marL="285750" marR="0" rtl="0" algn="l">
                  <a:lnSpc>
                    <a:spcPct val="100000"/>
                  </a:lnSpc>
                  <a:spcBef>
                    <a:spcPts val="0"/>
                  </a:spcBef>
                  <a:spcAft>
                    <a:spcPts val="0"/>
                  </a:spcAft>
                  <a:buClr>
                    <a:srgbClr val="005BAD"/>
                  </a:buClr>
                  <a:buSzPts val="2160"/>
                  <a:buFont typeface="Arial"/>
                  <a:buChar char="•"/>
                </a:pPr>
                <a:r>
                  <a:rPr b="1" i="0" lang="ja" sz="1800" u="none" cap="none" strike="noStrike">
                    <a:solidFill>
                      <a:srgbClr val="005BAD"/>
                    </a:solidFill>
                    <a:latin typeface="Noto Sans JP"/>
                    <a:ea typeface="Noto Sans JP"/>
                    <a:cs typeface="Noto Sans JP"/>
                    <a:sym typeface="Noto Sans JP"/>
                  </a:rPr>
                  <a:t>所得税</a:t>
                </a:r>
                <a:r>
                  <a:rPr b="1" i="0" lang="ja" sz="1600" u="none" cap="none" strike="noStrike">
                    <a:solidFill>
                      <a:srgbClr val="005BAD"/>
                    </a:solidFill>
                    <a:latin typeface="Noto Sans JP"/>
                    <a:ea typeface="Noto Sans JP"/>
                    <a:cs typeface="Noto Sans JP"/>
                    <a:sym typeface="Noto Sans JP"/>
                  </a:rPr>
                  <a:t>(給料)</a:t>
                </a:r>
                <a:endParaRPr b="1" i="0" sz="1800" u="none" cap="none" strike="noStrike">
                  <a:solidFill>
                    <a:srgbClr val="005BAD"/>
                  </a:solidFill>
                  <a:latin typeface="Noto Sans JP"/>
                  <a:ea typeface="Noto Sans JP"/>
                  <a:cs typeface="Noto Sans JP"/>
                  <a:sym typeface="Noto Sans JP"/>
                </a:endParaRPr>
              </a:p>
            </p:txBody>
          </p:sp>
        </p:grpSp>
      </p:grpSp>
      <p:grpSp>
        <p:nvGrpSpPr>
          <p:cNvPr id="275" name="Google Shape;275;p33"/>
          <p:cNvGrpSpPr/>
          <p:nvPr/>
        </p:nvGrpSpPr>
        <p:grpSpPr>
          <a:xfrm>
            <a:off x="1034564" y="5556178"/>
            <a:ext cx="7144936" cy="499594"/>
            <a:chOff x="1374708" y="5556178"/>
            <a:chExt cx="7144936" cy="499594"/>
          </a:xfrm>
        </p:grpSpPr>
        <p:grpSp>
          <p:nvGrpSpPr>
            <p:cNvPr id="276" name="Google Shape;276;p33"/>
            <p:cNvGrpSpPr/>
            <p:nvPr/>
          </p:nvGrpSpPr>
          <p:grpSpPr>
            <a:xfrm>
              <a:off x="1374708" y="5556178"/>
              <a:ext cx="7074873" cy="499594"/>
              <a:chOff x="5697777" y="4643078"/>
              <a:chExt cx="3839485" cy="1277643"/>
            </a:xfrm>
          </p:grpSpPr>
          <p:sp>
            <p:nvSpPr>
              <p:cNvPr id="277" name="Google Shape;277;p33"/>
              <p:cNvSpPr/>
              <p:nvPr/>
            </p:nvSpPr>
            <p:spPr>
              <a:xfrm>
                <a:off x="5697777" y="4643078"/>
                <a:ext cx="3839485" cy="1277643"/>
              </a:xfrm>
              <a:prstGeom prst="rect">
                <a:avLst/>
              </a:prstGeom>
              <a:solidFill>
                <a:schemeClr val="lt1">
                  <a:alpha val="80000"/>
                </a:schemeClr>
              </a:solidFill>
              <a:ln cap="flat" cmpd="sng" w="19050">
                <a:solidFill>
                  <a:srgbClr val="005BAD"/>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rPr b="0" i="0" lang="ja" sz="1800" u="none" cap="none" strike="noStrike">
                    <a:solidFill>
                      <a:srgbClr val="005BAD"/>
                    </a:solidFill>
                    <a:latin typeface="Noto Sans JP"/>
                    <a:ea typeface="Noto Sans JP"/>
                    <a:cs typeface="Noto Sans JP"/>
                    <a:sym typeface="Noto Sans JP"/>
                  </a:rPr>
                  <a:t> </a:t>
                </a:r>
                <a:r>
                  <a:rPr b="1" i="0" lang="ja" sz="2000" u="none" cap="none" strike="noStrike">
                    <a:solidFill>
                      <a:srgbClr val="005BAD"/>
                    </a:solidFill>
                    <a:latin typeface="Noto Sans JP"/>
                    <a:ea typeface="Noto Sans JP"/>
                    <a:cs typeface="Noto Sans JP"/>
                    <a:sym typeface="Noto Sans JP"/>
                  </a:rPr>
                  <a:t>外出先</a:t>
                </a:r>
                <a:endParaRPr b="1" i="0" sz="1800" u="none" cap="none" strike="noStrike">
                  <a:solidFill>
                    <a:srgbClr val="005BAD"/>
                  </a:solidFill>
                  <a:latin typeface="Noto Sans JP"/>
                  <a:ea typeface="Noto Sans JP"/>
                  <a:cs typeface="Noto Sans JP"/>
                  <a:sym typeface="Noto Sans JP"/>
                </a:endParaRPr>
              </a:p>
            </p:txBody>
          </p:sp>
          <p:cxnSp>
            <p:nvCxnSpPr>
              <p:cNvPr id="278" name="Google Shape;278;p33"/>
              <p:cNvCxnSpPr/>
              <p:nvPr/>
            </p:nvCxnSpPr>
            <p:spPr>
              <a:xfrm>
                <a:off x="6171505" y="4770744"/>
                <a:ext cx="0" cy="1022313"/>
              </a:xfrm>
              <a:prstGeom prst="straightConnector1">
                <a:avLst/>
              </a:prstGeom>
              <a:noFill/>
              <a:ln cap="flat" cmpd="sng" w="22225">
                <a:solidFill>
                  <a:srgbClr val="005BAD"/>
                </a:solidFill>
                <a:prstDash val="solid"/>
                <a:round/>
                <a:headEnd len="sm" w="sm" type="none"/>
                <a:tailEnd len="sm" w="sm" type="none"/>
              </a:ln>
            </p:spPr>
          </p:cxnSp>
        </p:grpSp>
        <p:grpSp>
          <p:nvGrpSpPr>
            <p:cNvPr id="279" name="Google Shape;279;p33"/>
            <p:cNvGrpSpPr/>
            <p:nvPr/>
          </p:nvGrpSpPr>
          <p:grpSpPr>
            <a:xfrm>
              <a:off x="2145575" y="5593438"/>
              <a:ext cx="6374069" cy="424809"/>
              <a:chOff x="2342409" y="5521881"/>
              <a:chExt cx="6374069" cy="424809"/>
            </a:xfrm>
          </p:grpSpPr>
          <p:sp>
            <p:nvSpPr>
              <p:cNvPr id="280" name="Google Shape;280;p33"/>
              <p:cNvSpPr txBox="1"/>
              <p:nvPr/>
            </p:nvSpPr>
            <p:spPr>
              <a:xfrm>
                <a:off x="6730178" y="5521881"/>
                <a:ext cx="1986300" cy="424800"/>
              </a:xfrm>
              <a:prstGeom prst="rect">
                <a:avLst/>
              </a:prstGeom>
              <a:noFill/>
              <a:ln>
                <a:noFill/>
              </a:ln>
            </p:spPr>
            <p:txBody>
              <a:bodyPr anchorCtr="0" anchor="t" bIns="45700" lIns="91425" spcFirstLastPara="1" rIns="91425" wrap="square" tIns="45700">
                <a:spAutoFit/>
              </a:bodyPr>
              <a:lstStyle/>
              <a:p>
                <a:pPr indent="-180000" lvl="0" marL="285750" marR="0" rtl="0" algn="l">
                  <a:lnSpc>
                    <a:spcPct val="100000"/>
                  </a:lnSpc>
                  <a:spcBef>
                    <a:spcPts val="0"/>
                  </a:spcBef>
                  <a:spcAft>
                    <a:spcPts val="0"/>
                  </a:spcAft>
                  <a:buClr>
                    <a:srgbClr val="005BAD"/>
                  </a:buClr>
                  <a:buSzPts val="2160"/>
                  <a:buFont typeface="Arial"/>
                  <a:buChar char="•"/>
                </a:pPr>
                <a:r>
                  <a:rPr b="1" i="0" lang="ja" sz="1800" u="none" cap="none" strike="noStrike">
                    <a:solidFill>
                      <a:srgbClr val="005BAD"/>
                    </a:solidFill>
                    <a:latin typeface="Noto Sans JP"/>
                    <a:ea typeface="Noto Sans JP"/>
                    <a:cs typeface="Noto Sans JP"/>
                    <a:sym typeface="Noto Sans JP"/>
                  </a:rPr>
                  <a:t>入湯税</a:t>
                </a:r>
                <a:r>
                  <a:rPr b="1" i="0" lang="ja" sz="1600" u="none" cap="none" strike="noStrike">
                    <a:solidFill>
                      <a:srgbClr val="005BAD"/>
                    </a:solidFill>
                    <a:latin typeface="Noto Sans JP"/>
                    <a:ea typeface="Noto Sans JP"/>
                    <a:cs typeface="Noto Sans JP"/>
                    <a:sym typeface="Noto Sans JP"/>
                  </a:rPr>
                  <a:t>（温泉）</a:t>
                </a:r>
                <a:endParaRPr b="1" i="0" sz="1800" u="none" cap="none" strike="noStrike">
                  <a:solidFill>
                    <a:srgbClr val="005BAD"/>
                  </a:solidFill>
                  <a:latin typeface="Noto Sans JP"/>
                  <a:ea typeface="Noto Sans JP"/>
                  <a:cs typeface="Noto Sans JP"/>
                  <a:sym typeface="Noto Sans JP"/>
                </a:endParaRPr>
              </a:p>
            </p:txBody>
          </p:sp>
          <p:sp>
            <p:nvSpPr>
              <p:cNvPr id="281" name="Google Shape;281;p33"/>
              <p:cNvSpPr txBox="1"/>
              <p:nvPr/>
            </p:nvSpPr>
            <p:spPr>
              <a:xfrm>
                <a:off x="4946854" y="5521881"/>
                <a:ext cx="1986300" cy="424800"/>
              </a:xfrm>
              <a:prstGeom prst="rect">
                <a:avLst/>
              </a:prstGeom>
              <a:noFill/>
              <a:ln>
                <a:noFill/>
              </a:ln>
            </p:spPr>
            <p:txBody>
              <a:bodyPr anchorCtr="0" anchor="t" bIns="45700" lIns="91425" spcFirstLastPara="1" rIns="91425" wrap="square" tIns="45700">
                <a:spAutoFit/>
              </a:bodyPr>
              <a:lstStyle/>
              <a:p>
                <a:pPr indent="-180000" lvl="0" marL="285750" marR="0" rtl="0" algn="l">
                  <a:lnSpc>
                    <a:spcPct val="100000"/>
                  </a:lnSpc>
                  <a:spcBef>
                    <a:spcPts val="0"/>
                  </a:spcBef>
                  <a:spcAft>
                    <a:spcPts val="0"/>
                  </a:spcAft>
                  <a:buClr>
                    <a:srgbClr val="005BAD"/>
                  </a:buClr>
                  <a:buSzPts val="2160"/>
                  <a:buFont typeface="Arial"/>
                  <a:buChar char="•"/>
                </a:pPr>
                <a:r>
                  <a:rPr b="1" i="0" lang="ja" sz="1800" u="none" cap="none" strike="noStrike">
                    <a:solidFill>
                      <a:srgbClr val="005BAD"/>
                    </a:solidFill>
                    <a:latin typeface="Noto Sans JP"/>
                    <a:ea typeface="Noto Sans JP"/>
                    <a:cs typeface="Noto Sans JP"/>
                    <a:sym typeface="Noto Sans JP"/>
                  </a:rPr>
                  <a:t>消費税</a:t>
                </a:r>
                <a:r>
                  <a:rPr b="1" i="0" lang="ja" sz="1600" u="none" cap="none" strike="noStrike">
                    <a:solidFill>
                      <a:srgbClr val="005BAD"/>
                    </a:solidFill>
                    <a:latin typeface="Noto Sans JP"/>
                    <a:ea typeface="Noto Sans JP"/>
                    <a:cs typeface="Noto Sans JP"/>
                    <a:sym typeface="Noto Sans JP"/>
                  </a:rPr>
                  <a:t>(買い物)</a:t>
                </a:r>
                <a:endParaRPr b="1" i="0" sz="1800" u="none" cap="none" strike="noStrike">
                  <a:solidFill>
                    <a:srgbClr val="005BAD"/>
                  </a:solidFill>
                  <a:latin typeface="Noto Sans JP"/>
                  <a:ea typeface="Noto Sans JP"/>
                  <a:cs typeface="Noto Sans JP"/>
                  <a:sym typeface="Noto Sans JP"/>
                </a:endParaRPr>
              </a:p>
            </p:txBody>
          </p:sp>
          <p:sp>
            <p:nvSpPr>
              <p:cNvPr id="282" name="Google Shape;282;p33"/>
              <p:cNvSpPr txBox="1"/>
              <p:nvPr/>
            </p:nvSpPr>
            <p:spPr>
              <a:xfrm>
                <a:off x="2342409" y="5521890"/>
                <a:ext cx="2832900" cy="424800"/>
              </a:xfrm>
              <a:prstGeom prst="rect">
                <a:avLst/>
              </a:prstGeom>
              <a:noFill/>
              <a:ln>
                <a:noFill/>
              </a:ln>
            </p:spPr>
            <p:txBody>
              <a:bodyPr anchorCtr="0" anchor="t" bIns="45700" lIns="91425" spcFirstLastPara="1" rIns="91425" wrap="square" tIns="45700">
                <a:spAutoFit/>
              </a:bodyPr>
              <a:lstStyle/>
              <a:p>
                <a:pPr indent="-180000" lvl="0" marL="285750" marR="0" rtl="0" algn="l">
                  <a:lnSpc>
                    <a:spcPct val="100000"/>
                  </a:lnSpc>
                  <a:spcBef>
                    <a:spcPts val="0"/>
                  </a:spcBef>
                  <a:spcAft>
                    <a:spcPts val="0"/>
                  </a:spcAft>
                  <a:buClr>
                    <a:srgbClr val="005BAD"/>
                  </a:buClr>
                  <a:buSzPts val="2160"/>
                  <a:buFont typeface="Arial"/>
                  <a:buChar char="•"/>
                </a:pPr>
                <a:r>
                  <a:rPr b="1" i="0" lang="ja" sz="1800" u="none" cap="none" strike="noStrike">
                    <a:solidFill>
                      <a:srgbClr val="005BAD"/>
                    </a:solidFill>
                    <a:latin typeface="Noto Sans JP"/>
                    <a:ea typeface="Noto Sans JP"/>
                    <a:cs typeface="Noto Sans JP"/>
                    <a:sym typeface="Noto Sans JP"/>
                  </a:rPr>
                  <a:t>揮発油税</a:t>
                </a:r>
                <a:r>
                  <a:rPr b="1" i="0" lang="ja" sz="1600" u="none" cap="none" strike="noStrike">
                    <a:solidFill>
                      <a:srgbClr val="005BAD"/>
                    </a:solidFill>
                    <a:latin typeface="Noto Sans JP"/>
                    <a:ea typeface="Noto Sans JP"/>
                    <a:cs typeface="Noto Sans JP"/>
                    <a:sym typeface="Noto Sans JP"/>
                  </a:rPr>
                  <a:t>（ガソリン税）</a:t>
                </a:r>
                <a:endParaRPr b="1" i="0" sz="1800" u="none" cap="none" strike="noStrike">
                  <a:solidFill>
                    <a:srgbClr val="005BAD"/>
                  </a:solidFill>
                  <a:latin typeface="Noto Sans JP"/>
                  <a:ea typeface="Noto Sans JP"/>
                  <a:cs typeface="Noto Sans JP"/>
                  <a:sym typeface="Noto Sans JP"/>
                </a:endParaRPr>
              </a:p>
            </p:txBody>
          </p:sp>
        </p:gr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500"/>
                                        <p:tgtEl>
                                          <p:spTgt spid="2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500"/>
                                        <p:tgtEl>
                                          <p:spTgt spid="2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500"/>
                                        <p:tgtEl>
                                          <p:spTgt spid="2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500"/>
                                        <p:tgtEl>
                                          <p:spTgt spid="2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grpSp>
        <p:nvGrpSpPr>
          <p:cNvPr id="889" name="Google Shape;889;p51"/>
          <p:cNvGrpSpPr/>
          <p:nvPr/>
        </p:nvGrpSpPr>
        <p:grpSpPr>
          <a:xfrm>
            <a:off x="323851" y="1085670"/>
            <a:ext cx="8519100" cy="827100"/>
            <a:chOff x="323851" y="1085670"/>
            <a:chExt cx="8519100" cy="827100"/>
          </a:xfrm>
        </p:grpSpPr>
        <p:sp>
          <p:nvSpPr>
            <p:cNvPr id="890" name="Google Shape;890;p51"/>
            <p:cNvSpPr/>
            <p:nvPr/>
          </p:nvSpPr>
          <p:spPr>
            <a:xfrm>
              <a:off x="323851" y="1085670"/>
              <a:ext cx="8519100" cy="827100"/>
            </a:xfrm>
            <a:prstGeom prst="roundRect">
              <a:avLst>
                <a:gd fmla="val 0" name="adj"/>
              </a:avLst>
            </a:prstGeom>
            <a:solidFill>
              <a:srgbClr val="CEEC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67"/>
                <a:buFont typeface="Arial"/>
                <a:buNone/>
              </a:pPr>
              <a:r>
                <a:t/>
              </a:r>
              <a:endParaRPr b="0" i="0" sz="2567" u="none" cap="none" strike="noStrike">
                <a:solidFill>
                  <a:srgbClr val="000000"/>
                </a:solidFill>
                <a:latin typeface="Noto Sans JP"/>
                <a:ea typeface="Noto Sans JP"/>
                <a:cs typeface="Noto Sans JP"/>
                <a:sym typeface="Noto Sans JP"/>
              </a:endParaRPr>
            </a:p>
          </p:txBody>
        </p:sp>
        <p:sp>
          <p:nvSpPr>
            <p:cNvPr id="891" name="Google Shape;891;p51"/>
            <p:cNvSpPr txBox="1"/>
            <p:nvPr/>
          </p:nvSpPr>
          <p:spPr>
            <a:xfrm>
              <a:off x="400365" y="1314519"/>
              <a:ext cx="5420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chemeClr val="dk1"/>
                  </a:solidFill>
                  <a:latin typeface="Noto Sans JP"/>
                  <a:ea typeface="Noto Sans JP"/>
                  <a:cs typeface="Noto Sans JP"/>
                  <a:sym typeface="Noto Sans JP"/>
                </a:rPr>
                <a:t>日本の借金の状況</a:t>
              </a:r>
              <a:endParaRPr b="1" i="0" sz="1400" u="none" cap="none" strike="noStrike">
                <a:solidFill>
                  <a:srgbClr val="000000"/>
                </a:solidFill>
                <a:latin typeface="Arial"/>
                <a:ea typeface="Arial"/>
                <a:cs typeface="Arial"/>
                <a:sym typeface="Arial"/>
              </a:endParaRPr>
            </a:p>
          </p:txBody>
        </p:sp>
      </p:grpSp>
      <p:grpSp>
        <p:nvGrpSpPr>
          <p:cNvPr id="892" name="Google Shape;892;p51"/>
          <p:cNvGrpSpPr/>
          <p:nvPr/>
        </p:nvGrpSpPr>
        <p:grpSpPr>
          <a:xfrm>
            <a:off x="287921" y="6410880"/>
            <a:ext cx="8532000" cy="374400"/>
            <a:chOff x="322211" y="6410880"/>
            <a:chExt cx="8532000" cy="374400"/>
          </a:xfrm>
        </p:grpSpPr>
        <p:sp>
          <p:nvSpPr>
            <p:cNvPr id="893" name="Google Shape;893;p51"/>
            <p:cNvSpPr/>
            <p:nvPr/>
          </p:nvSpPr>
          <p:spPr>
            <a:xfrm>
              <a:off x="322211" y="6410880"/>
              <a:ext cx="8532000" cy="374400"/>
            </a:xfrm>
            <a:prstGeom prst="rect">
              <a:avLst/>
            </a:prstGeom>
            <a:noFill/>
            <a:ln cap="flat" cmpd="sng" w="222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894" name="Google Shape;894;p51"/>
            <p:cNvSpPr/>
            <p:nvPr/>
          </p:nvSpPr>
          <p:spPr>
            <a:xfrm>
              <a:off x="322212" y="6449705"/>
              <a:ext cx="8497800" cy="296700"/>
            </a:xfrm>
            <a:prstGeom prst="rect">
              <a:avLst/>
            </a:prstGeom>
            <a:solidFill>
              <a:srgbClr val="CCECFF">
                <a:alpha val="29019"/>
              </a:srgbClr>
            </a:solidFill>
            <a:ln cap="flat" cmpd="sng" w="9525">
              <a:solidFill>
                <a:srgbClr val="005BAD"/>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sp>
        <p:nvSpPr>
          <p:cNvPr id="895" name="Google Shape;895;p51"/>
          <p:cNvSpPr txBox="1"/>
          <p:nvPr/>
        </p:nvSpPr>
        <p:spPr>
          <a:xfrm>
            <a:off x="827561" y="6473251"/>
            <a:ext cx="79581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5BAD"/>
                </a:solidFill>
                <a:latin typeface="Noto Sans JP"/>
                <a:ea typeface="Noto Sans JP"/>
                <a:cs typeface="Noto Sans JP"/>
                <a:sym typeface="Noto Sans JP"/>
              </a:rPr>
              <a:t>動画で学ぼう ： 日本の「財政」を考えよう　</a:t>
            </a:r>
            <a:r>
              <a:rPr b="0" i="0" lang="ja" sz="1100" u="sng" cap="none" strike="noStrike">
                <a:solidFill>
                  <a:schemeClr val="hlink"/>
                </a:solidFill>
                <a:latin typeface="Arial"/>
                <a:ea typeface="Arial"/>
                <a:cs typeface="Arial"/>
                <a:sym typeface="Arial"/>
                <a:hlinkClick r:id="rId3"/>
              </a:rPr>
              <a:t>https://www.youtube.com/watch?v=sVKTluQsCEs</a:t>
            </a:r>
            <a:r>
              <a:rPr b="0" i="0" lang="ja" sz="1000" u="none" cap="none" strike="noStrike">
                <a:solidFill>
                  <a:schemeClr val="dk1"/>
                </a:solidFill>
                <a:latin typeface="Arial"/>
                <a:ea typeface="Arial"/>
                <a:cs typeface="Arial"/>
                <a:sym typeface="Arial"/>
              </a:rPr>
              <a:t>（財務省作成動画）</a:t>
            </a:r>
            <a:endParaRPr b="0" i="0" sz="1100" u="none" cap="none" strike="noStrike">
              <a:solidFill>
                <a:schemeClr val="dk1"/>
              </a:solidFill>
              <a:latin typeface="Arial"/>
              <a:ea typeface="Arial"/>
              <a:cs typeface="Arial"/>
              <a:sym typeface="Arial"/>
            </a:endParaRPr>
          </a:p>
        </p:txBody>
      </p:sp>
      <p:sp>
        <p:nvSpPr>
          <p:cNvPr id="896" name="Google Shape;896;p51"/>
          <p:cNvSpPr txBox="1"/>
          <p:nvPr>
            <p:ph idx="12" type="sldNum"/>
          </p:nvPr>
        </p:nvSpPr>
        <p:spPr>
          <a:xfrm>
            <a:off x="8769893" y="6443281"/>
            <a:ext cx="374100" cy="298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sp>
        <p:nvSpPr>
          <p:cNvPr id="897" name="Google Shape;897;p51"/>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３</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国の財政をみてみよう④</a:t>
            </a:r>
            <a:endParaRPr b="1" i="0" sz="2200" u="none" cap="none" strike="noStrike">
              <a:solidFill>
                <a:schemeClr val="dk1"/>
              </a:solidFill>
              <a:latin typeface="Noto Sans JP"/>
              <a:ea typeface="Noto Sans JP"/>
              <a:cs typeface="Noto Sans JP"/>
              <a:sym typeface="Noto Sans JP"/>
            </a:endParaRPr>
          </a:p>
        </p:txBody>
      </p:sp>
      <p:sp>
        <p:nvSpPr>
          <p:cNvPr id="898" name="Google Shape;898;p51"/>
          <p:cNvSpPr txBox="1"/>
          <p:nvPr/>
        </p:nvSpPr>
        <p:spPr>
          <a:xfrm>
            <a:off x="340205" y="2409000"/>
            <a:ext cx="8670900" cy="2365800"/>
          </a:xfrm>
          <a:prstGeom prst="rect">
            <a:avLst/>
          </a:prstGeom>
          <a:noFill/>
          <a:ln>
            <a:noFill/>
          </a:ln>
        </p:spPr>
        <p:txBody>
          <a:bodyPr anchorCtr="0" anchor="t" bIns="45700" lIns="91425" spcFirstLastPara="1" rIns="91425" wrap="square" tIns="45700">
            <a:noAutofit/>
          </a:bodyPr>
          <a:lstStyle/>
          <a:p>
            <a:pPr indent="-251999" lvl="0" marL="251999" marR="0" rtl="0" algn="l">
              <a:lnSpc>
                <a:spcPct val="110000"/>
              </a:lnSpc>
              <a:spcBef>
                <a:spcPts val="0"/>
              </a:spcBef>
              <a:spcAft>
                <a:spcPts val="0"/>
              </a:spcAft>
              <a:buClr>
                <a:srgbClr val="005BAD"/>
              </a:buClr>
              <a:buSzPts val="1700"/>
              <a:buFont typeface="Noto Sans Symbols"/>
              <a:buChar char="●"/>
            </a:pPr>
            <a:r>
              <a:rPr b="1" i="0" lang="ja" sz="1700" u="none" cap="none" strike="noStrike">
                <a:solidFill>
                  <a:schemeClr val="dk1"/>
                </a:solidFill>
                <a:latin typeface="Noto Sans JP"/>
                <a:ea typeface="Noto Sans JP"/>
                <a:cs typeface="Noto Sans JP"/>
                <a:sym typeface="Noto Sans JP"/>
              </a:rPr>
              <a:t>普通国債残高は、累増の一途をたどり、2024年度末には1,105兆円に上ると</a:t>
            </a:r>
            <a:endParaRPr b="1" i="0" sz="1700" u="none" cap="none" strike="noStrike">
              <a:solidFill>
                <a:schemeClr val="dk1"/>
              </a:solidFill>
              <a:latin typeface="Noto Sans JP"/>
              <a:ea typeface="Noto Sans JP"/>
              <a:cs typeface="Noto Sans JP"/>
              <a:sym typeface="Noto Sans JP"/>
            </a:endParaRPr>
          </a:p>
          <a:p>
            <a:pPr indent="274637" lvl="0" marL="0" marR="0" rtl="0" algn="l">
              <a:lnSpc>
                <a:spcPct val="11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見込まれています。</a:t>
            </a:r>
            <a:endParaRPr b="1" i="0" sz="1400" u="none" cap="none" strike="noStrike">
              <a:solidFill>
                <a:srgbClr val="000000"/>
              </a:solidFill>
              <a:latin typeface="Arial"/>
              <a:ea typeface="Arial"/>
              <a:cs typeface="Arial"/>
              <a:sym typeface="Arial"/>
            </a:endParaRPr>
          </a:p>
          <a:p>
            <a:pPr indent="-251999" lvl="0" marL="251999" marR="0" rtl="0" algn="l">
              <a:lnSpc>
                <a:spcPct val="110000"/>
              </a:lnSpc>
              <a:spcBef>
                <a:spcPts val="1800"/>
              </a:spcBef>
              <a:spcAft>
                <a:spcPts val="0"/>
              </a:spcAft>
              <a:buClr>
                <a:srgbClr val="005BAD"/>
              </a:buClr>
              <a:buSzPts val="1700"/>
              <a:buFont typeface="Noto Sans Symbols"/>
              <a:buChar char="●"/>
            </a:pPr>
            <a:r>
              <a:rPr b="1" i="0" lang="ja" sz="1700" u="none" cap="none" strike="noStrike">
                <a:solidFill>
                  <a:schemeClr val="dk1"/>
                </a:solidFill>
                <a:latin typeface="Noto Sans JP"/>
                <a:ea typeface="Noto Sans JP"/>
                <a:cs typeface="Noto Sans JP"/>
                <a:sym typeface="Noto Sans JP"/>
              </a:rPr>
              <a:t>また、財政の持続可能性を見る上では、税収を生み出す元となる</a:t>
            </a:r>
            <a:endParaRPr b="1" i="0" sz="1700" u="none" cap="none" strike="noStrike">
              <a:solidFill>
                <a:schemeClr val="dk1"/>
              </a:solidFill>
              <a:latin typeface="Noto Sans JP"/>
              <a:ea typeface="Noto Sans JP"/>
              <a:cs typeface="Noto Sans JP"/>
              <a:sym typeface="Noto Sans JP"/>
            </a:endParaRPr>
          </a:p>
          <a:p>
            <a:pPr indent="274637" lvl="0" marL="0" marR="0" rtl="0" algn="l">
              <a:lnSpc>
                <a:spcPct val="11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国の経済規模（GDP）に対して、総額でどのぐらいの借金をしているかが重要です。</a:t>
            </a:r>
            <a:endParaRPr b="1" i="0" sz="1700" u="none" cap="none" strike="noStrike">
              <a:solidFill>
                <a:schemeClr val="dk1"/>
              </a:solidFill>
              <a:latin typeface="Noto Sans JP"/>
              <a:ea typeface="Noto Sans JP"/>
              <a:cs typeface="Noto Sans JP"/>
              <a:sym typeface="Noto Sans JP"/>
            </a:endParaRPr>
          </a:p>
          <a:p>
            <a:pPr indent="274637" lvl="0" marL="0" marR="0" rtl="0" algn="l">
              <a:lnSpc>
                <a:spcPct val="110000"/>
              </a:lnSpc>
              <a:spcBef>
                <a:spcPts val="0"/>
              </a:spcBef>
              <a:spcAft>
                <a:spcPts val="0"/>
              </a:spcAft>
              <a:buClr>
                <a:srgbClr val="000000"/>
              </a:buClr>
              <a:buSzPts val="2000"/>
              <a:buFont typeface="Arial"/>
              <a:buNone/>
            </a:pPr>
            <a:r>
              <a:rPr b="1" i="0" lang="ja" sz="2000" u="none" cap="none" strike="noStrike">
                <a:solidFill>
                  <a:srgbClr val="005BAD"/>
                </a:solidFill>
                <a:latin typeface="Noto Sans JP"/>
                <a:ea typeface="Noto Sans JP"/>
                <a:cs typeface="Noto Sans JP"/>
                <a:sym typeface="Noto Sans JP"/>
              </a:rPr>
              <a:t>日本の債務残高はGDPの２倍を超えており、</a:t>
            </a:r>
            <a:endParaRPr b="1" i="0" sz="2000" u="none" cap="none" strike="noStrike">
              <a:solidFill>
                <a:srgbClr val="005BAD"/>
              </a:solidFill>
              <a:latin typeface="Noto Sans JP"/>
              <a:ea typeface="Noto Sans JP"/>
              <a:cs typeface="Noto Sans JP"/>
              <a:sym typeface="Noto Sans JP"/>
            </a:endParaRPr>
          </a:p>
          <a:p>
            <a:pPr indent="274637" lvl="0" marL="0" marR="0" rtl="0" algn="l">
              <a:lnSpc>
                <a:spcPct val="110000"/>
              </a:lnSpc>
              <a:spcBef>
                <a:spcPts val="0"/>
              </a:spcBef>
              <a:spcAft>
                <a:spcPts val="0"/>
              </a:spcAft>
              <a:buClr>
                <a:srgbClr val="000000"/>
              </a:buClr>
              <a:buSzPts val="2000"/>
              <a:buFont typeface="Arial"/>
              <a:buNone/>
            </a:pPr>
            <a:r>
              <a:rPr b="1" i="0" lang="ja" sz="2000" u="none" cap="none" strike="noStrike">
                <a:solidFill>
                  <a:srgbClr val="005BAD"/>
                </a:solidFill>
                <a:latin typeface="Noto Sans JP"/>
                <a:ea typeface="Noto Sans JP"/>
                <a:cs typeface="Noto Sans JP"/>
                <a:sym typeface="Noto Sans JP"/>
              </a:rPr>
              <a:t>主要先進国の中で最も高い水準</a:t>
            </a:r>
            <a:r>
              <a:rPr b="1" i="0" lang="ja" sz="1700" u="none" cap="none" strike="noStrike">
                <a:solidFill>
                  <a:schemeClr val="dk1"/>
                </a:solidFill>
                <a:latin typeface="Noto Sans JP"/>
                <a:ea typeface="Noto Sans JP"/>
                <a:cs typeface="Noto Sans JP"/>
                <a:sym typeface="Noto Sans JP"/>
              </a:rPr>
              <a:t>にあります。</a:t>
            </a:r>
            <a:endParaRPr b="1" i="0" sz="1400" u="none" cap="none" strike="noStrike">
              <a:solidFill>
                <a:srgbClr val="000000"/>
              </a:solidFill>
              <a:latin typeface="Arial"/>
              <a:ea typeface="Arial"/>
              <a:cs typeface="Arial"/>
              <a:sym typeface="Arial"/>
            </a:endParaRPr>
          </a:p>
        </p:txBody>
      </p:sp>
      <p:pic>
        <p:nvPicPr>
          <p:cNvPr id="899" name="Google Shape;899;p51"/>
          <p:cNvPicPr preferRelativeResize="0"/>
          <p:nvPr/>
        </p:nvPicPr>
        <p:blipFill rotWithShape="1">
          <a:blip r:embed="rId4">
            <a:alphaModFix/>
          </a:blip>
          <a:srcRect b="0" l="0" r="0" t="0"/>
          <a:stretch/>
        </p:blipFill>
        <p:spPr>
          <a:xfrm>
            <a:off x="7601021" y="811947"/>
            <a:ext cx="1323956" cy="1500329"/>
          </a:xfrm>
          <a:prstGeom prst="rect">
            <a:avLst/>
          </a:prstGeom>
          <a:noFill/>
          <a:ln>
            <a:noFill/>
          </a:ln>
        </p:spPr>
      </p:pic>
      <p:grpSp>
        <p:nvGrpSpPr>
          <p:cNvPr id="900" name="Google Shape;900;p51"/>
          <p:cNvGrpSpPr/>
          <p:nvPr/>
        </p:nvGrpSpPr>
        <p:grpSpPr>
          <a:xfrm>
            <a:off x="-29058" y="6108950"/>
            <a:ext cx="832642" cy="749313"/>
            <a:chOff x="-35154" y="5996310"/>
            <a:chExt cx="945432" cy="850815"/>
          </a:xfrm>
        </p:grpSpPr>
        <p:sp>
          <p:nvSpPr>
            <p:cNvPr id="901" name="Google Shape;901;p51"/>
            <p:cNvSpPr/>
            <p:nvPr/>
          </p:nvSpPr>
          <p:spPr>
            <a:xfrm rot="5400000">
              <a:off x="29731" y="6013480"/>
              <a:ext cx="803912" cy="863377"/>
            </a:xfrm>
            <a:custGeom>
              <a:rect b="b" l="l" r="r" t="t"/>
              <a:pathLst>
                <a:path extrusionOk="0" h="863377" w="803912">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02" name="Google Shape;902;p51"/>
            <p:cNvSpPr/>
            <p:nvPr/>
          </p:nvSpPr>
          <p:spPr>
            <a:xfrm rot="5400000">
              <a:off x="29731" y="5966578"/>
              <a:ext cx="850815" cy="910278"/>
            </a:xfrm>
            <a:custGeom>
              <a:rect b="b" l="l" r="r" t="t"/>
              <a:pathLst>
                <a:path extrusionOk="0" h="910278" w="850815">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03" name="Google Shape;903;p51"/>
            <p:cNvSpPr txBox="1"/>
            <p:nvPr/>
          </p:nvSpPr>
          <p:spPr>
            <a:xfrm>
              <a:off x="-35154" y="6181034"/>
              <a:ext cx="8256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もっと</a:t>
              </a:r>
              <a:endParaRPr b="1" i="0" sz="135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詳しく</a:t>
              </a:r>
              <a:endParaRPr b="1" i="0" sz="1350" u="none" cap="none" strike="noStrike">
                <a:solidFill>
                  <a:srgbClr val="005BAD"/>
                </a:solidFill>
                <a:latin typeface="Noto Sans JP"/>
                <a:ea typeface="Noto Sans JP"/>
                <a:cs typeface="Noto Sans JP"/>
                <a:sym typeface="Noto Sans JP"/>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9"/>
                                        </p:tgtEl>
                                        <p:attrNameLst>
                                          <p:attrName>style.visibility</p:attrName>
                                        </p:attrNameLst>
                                      </p:cBhvr>
                                      <p:to>
                                        <p:strVal val="visible"/>
                                      </p:to>
                                    </p:set>
                                    <p:animEffect filter="fade" transition="in">
                                      <p:cBhvr>
                                        <p:cTn dur="500"/>
                                        <p:tgtEl>
                                          <p:spTgt spid="88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99"/>
                                        </p:tgtEl>
                                        <p:attrNameLst>
                                          <p:attrName>style.visibility</p:attrName>
                                        </p:attrNameLst>
                                      </p:cBhvr>
                                      <p:to>
                                        <p:strVal val="visible"/>
                                      </p:to>
                                    </p:set>
                                    <p:animEffect filter="fade" transition="in">
                                      <p:cBhvr>
                                        <p:cTn dur="600"/>
                                        <p:tgtEl>
                                          <p:spTgt spid="8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8"/>
                                        </p:tgtEl>
                                        <p:attrNameLst>
                                          <p:attrName>style.visibility</p:attrName>
                                        </p:attrNameLst>
                                      </p:cBhvr>
                                      <p:to>
                                        <p:strVal val="visible"/>
                                      </p:to>
                                    </p:set>
                                    <p:animEffect filter="fade" transition="in">
                                      <p:cBhvr>
                                        <p:cTn dur="600"/>
                                        <p:tgtEl>
                                          <p:spTgt spid="8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grpSp>
        <p:nvGrpSpPr>
          <p:cNvPr id="909" name="Google Shape;909;p52"/>
          <p:cNvGrpSpPr/>
          <p:nvPr/>
        </p:nvGrpSpPr>
        <p:grpSpPr>
          <a:xfrm>
            <a:off x="287921" y="6410880"/>
            <a:ext cx="8532000" cy="374400"/>
            <a:chOff x="322211" y="6410880"/>
            <a:chExt cx="8532000" cy="374400"/>
          </a:xfrm>
        </p:grpSpPr>
        <p:sp>
          <p:nvSpPr>
            <p:cNvPr id="910" name="Google Shape;910;p52"/>
            <p:cNvSpPr/>
            <p:nvPr/>
          </p:nvSpPr>
          <p:spPr>
            <a:xfrm>
              <a:off x="322211" y="6410880"/>
              <a:ext cx="8532000" cy="374400"/>
            </a:xfrm>
            <a:prstGeom prst="rect">
              <a:avLst/>
            </a:prstGeom>
            <a:noFill/>
            <a:ln cap="flat" cmpd="sng" w="222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911" name="Google Shape;911;p52"/>
            <p:cNvSpPr/>
            <p:nvPr/>
          </p:nvSpPr>
          <p:spPr>
            <a:xfrm>
              <a:off x="322212" y="6449705"/>
              <a:ext cx="8497741" cy="296751"/>
            </a:xfrm>
            <a:prstGeom prst="rect">
              <a:avLst/>
            </a:prstGeom>
            <a:solidFill>
              <a:srgbClr val="CCECFF">
                <a:alpha val="29019"/>
              </a:srgbClr>
            </a:solidFill>
            <a:ln cap="flat" cmpd="sng" w="9525">
              <a:solidFill>
                <a:srgbClr val="005BAD"/>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sp>
        <p:nvSpPr>
          <p:cNvPr id="912" name="Google Shape;912;p52"/>
          <p:cNvSpPr txBox="1"/>
          <p:nvPr/>
        </p:nvSpPr>
        <p:spPr>
          <a:xfrm>
            <a:off x="827561" y="6473251"/>
            <a:ext cx="7958102"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5BAD"/>
                </a:solidFill>
                <a:latin typeface="Noto Sans JP"/>
                <a:ea typeface="Noto Sans JP"/>
                <a:cs typeface="Noto Sans JP"/>
                <a:sym typeface="Noto Sans JP"/>
              </a:rPr>
              <a:t>動画で学ぼう ： 日本の「財政」を考えよう　</a:t>
            </a:r>
            <a:r>
              <a:rPr b="0" i="0" lang="ja" sz="1100" u="sng" cap="none" strike="noStrike">
                <a:solidFill>
                  <a:schemeClr val="hlink"/>
                </a:solidFill>
                <a:latin typeface="Arial"/>
                <a:ea typeface="Arial"/>
                <a:cs typeface="Arial"/>
                <a:sym typeface="Arial"/>
                <a:hlinkClick r:id="rId3"/>
              </a:rPr>
              <a:t>https://www.youtube.com/watch?v=sVKTluQsCEs</a:t>
            </a:r>
            <a:r>
              <a:rPr b="0" i="0" lang="ja" sz="1000" u="none" cap="none" strike="noStrike">
                <a:solidFill>
                  <a:schemeClr val="dk1"/>
                </a:solidFill>
                <a:latin typeface="Arial"/>
                <a:ea typeface="Arial"/>
                <a:cs typeface="Arial"/>
                <a:sym typeface="Arial"/>
              </a:rPr>
              <a:t>（財務省作成動画）</a:t>
            </a:r>
            <a:endParaRPr b="0" i="0" sz="1100" u="none" cap="none" strike="noStrike">
              <a:solidFill>
                <a:schemeClr val="dk1"/>
              </a:solidFill>
              <a:latin typeface="Arial"/>
              <a:ea typeface="Arial"/>
              <a:cs typeface="Arial"/>
              <a:sym typeface="Arial"/>
            </a:endParaRPr>
          </a:p>
        </p:txBody>
      </p:sp>
      <p:sp>
        <p:nvSpPr>
          <p:cNvPr id="913" name="Google Shape;913;p52"/>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21</a:t>
            </a:r>
            <a:endParaRPr/>
          </a:p>
        </p:txBody>
      </p:sp>
      <p:sp>
        <p:nvSpPr>
          <p:cNvPr id="914" name="Google Shape;914;p52"/>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３</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国の財政をみてみよう④</a:t>
            </a:r>
            <a:endParaRPr b="1" i="0" sz="2200" u="none" cap="none" strike="noStrike">
              <a:solidFill>
                <a:schemeClr val="dk1"/>
              </a:solidFill>
              <a:latin typeface="Noto Sans JP"/>
              <a:ea typeface="Noto Sans JP"/>
              <a:cs typeface="Noto Sans JP"/>
              <a:sym typeface="Noto Sans JP"/>
            </a:endParaRPr>
          </a:p>
        </p:txBody>
      </p:sp>
      <p:grpSp>
        <p:nvGrpSpPr>
          <p:cNvPr id="915" name="Google Shape;915;p52"/>
          <p:cNvGrpSpPr/>
          <p:nvPr/>
        </p:nvGrpSpPr>
        <p:grpSpPr>
          <a:xfrm>
            <a:off x="-29057" y="6108719"/>
            <a:ext cx="832606" cy="749280"/>
            <a:chOff x="-35154" y="5996310"/>
            <a:chExt cx="945432" cy="850815"/>
          </a:xfrm>
        </p:grpSpPr>
        <p:sp>
          <p:nvSpPr>
            <p:cNvPr id="916" name="Google Shape;916;p52"/>
            <p:cNvSpPr/>
            <p:nvPr/>
          </p:nvSpPr>
          <p:spPr>
            <a:xfrm rot="5400000">
              <a:off x="29731" y="6013480"/>
              <a:ext cx="803912" cy="863377"/>
            </a:xfrm>
            <a:custGeom>
              <a:rect b="b" l="l" r="r" t="t"/>
              <a:pathLst>
                <a:path extrusionOk="0" h="863377" w="803912">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17" name="Google Shape;917;p52"/>
            <p:cNvSpPr/>
            <p:nvPr/>
          </p:nvSpPr>
          <p:spPr>
            <a:xfrm rot="5400000">
              <a:off x="29731" y="5966578"/>
              <a:ext cx="850815" cy="910278"/>
            </a:xfrm>
            <a:custGeom>
              <a:rect b="b" l="l" r="r" t="t"/>
              <a:pathLst>
                <a:path extrusionOk="0" h="910278" w="850815">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18" name="Google Shape;918;p52"/>
            <p:cNvSpPr txBox="1"/>
            <p:nvPr/>
          </p:nvSpPr>
          <p:spPr>
            <a:xfrm>
              <a:off x="-35154" y="6181034"/>
              <a:ext cx="825671"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もっと</a:t>
              </a:r>
              <a:endParaRPr b="1" i="0" sz="135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詳しく</a:t>
              </a:r>
              <a:endParaRPr b="1" i="0" sz="1350" u="none" cap="none" strike="noStrike">
                <a:solidFill>
                  <a:srgbClr val="005BAD"/>
                </a:solidFill>
                <a:latin typeface="Noto Sans JP"/>
                <a:ea typeface="Noto Sans JP"/>
                <a:cs typeface="Noto Sans JP"/>
                <a:sym typeface="Noto Sans JP"/>
              </a:endParaRPr>
            </a:p>
          </p:txBody>
        </p:sp>
      </p:grpSp>
      <p:grpSp>
        <p:nvGrpSpPr>
          <p:cNvPr id="919" name="Google Shape;919;p52"/>
          <p:cNvGrpSpPr/>
          <p:nvPr/>
        </p:nvGrpSpPr>
        <p:grpSpPr>
          <a:xfrm>
            <a:off x="92952" y="1174782"/>
            <a:ext cx="4293334" cy="4788802"/>
            <a:chOff x="92952" y="1174782"/>
            <a:chExt cx="4293334" cy="4788802"/>
          </a:xfrm>
        </p:grpSpPr>
        <p:sp>
          <p:nvSpPr>
            <p:cNvPr id="920" name="Google Shape;920;p52"/>
            <p:cNvSpPr txBox="1"/>
            <p:nvPr/>
          </p:nvSpPr>
          <p:spPr>
            <a:xfrm>
              <a:off x="708001" y="1174782"/>
              <a:ext cx="3257100" cy="231000"/>
            </a:xfrm>
            <a:prstGeom prst="rect">
              <a:avLst/>
            </a:prstGeom>
            <a:noFill/>
            <a:ln>
              <a:noFill/>
            </a:ln>
          </p:spPr>
          <p:txBody>
            <a:bodyPr anchorCtr="0" anchor="t" bIns="0" lIns="0" spcFirstLastPara="1" rIns="0" wrap="square" tIns="0">
              <a:spAutoFit/>
            </a:bodyPr>
            <a:lstStyle/>
            <a:p>
              <a:pPr indent="-174678" lvl="0" marL="185815" marR="4689" rtl="0" algn="ctr">
                <a:lnSpc>
                  <a:spcPct val="113999"/>
                </a:lnSpc>
                <a:spcBef>
                  <a:spcPts val="0"/>
                </a:spcBef>
                <a:spcAft>
                  <a:spcPts val="0"/>
                </a:spcAft>
                <a:buClr>
                  <a:srgbClr val="000000"/>
                </a:buClr>
                <a:buSzPts val="1500"/>
                <a:buFont typeface="Arial"/>
                <a:buNone/>
              </a:pPr>
              <a:r>
                <a:rPr b="1" i="0" lang="ja" sz="1500" u="none" cap="none" strike="noStrike">
                  <a:solidFill>
                    <a:srgbClr val="231916"/>
                  </a:solidFill>
                  <a:latin typeface="Noto Sans JP"/>
                  <a:ea typeface="Noto Sans JP"/>
                  <a:cs typeface="Noto Sans JP"/>
                  <a:sym typeface="Noto Sans JP"/>
                </a:rPr>
                <a:t>日本の普通国債残高の推移</a:t>
              </a:r>
              <a:endParaRPr b="1" i="0" sz="1500" u="none" cap="none" strike="noStrike">
                <a:solidFill>
                  <a:srgbClr val="000000"/>
                </a:solidFill>
                <a:latin typeface="Noto Sans JP"/>
                <a:ea typeface="Noto Sans JP"/>
                <a:cs typeface="Noto Sans JP"/>
                <a:sym typeface="Noto Sans JP"/>
              </a:endParaRPr>
            </a:p>
          </p:txBody>
        </p:sp>
        <p:sp>
          <p:nvSpPr>
            <p:cNvPr id="921" name="Google Shape;921;p52"/>
            <p:cNvSpPr txBox="1"/>
            <p:nvPr/>
          </p:nvSpPr>
          <p:spPr>
            <a:xfrm>
              <a:off x="324064" y="5850027"/>
              <a:ext cx="4062222" cy="113557"/>
            </a:xfrm>
            <a:prstGeom prst="rect">
              <a:avLst/>
            </a:prstGeom>
            <a:noFill/>
            <a:ln>
              <a:noFill/>
            </a:ln>
          </p:spPr>
          <p:txBody>
            <a:bodyPr anchorCtr="0" anchor="ctr" bIns="0" lIns="0" spcFirstLastPara="1" rIns="0" wrap="square" tIns="0">
              <a:spAutoFit/>
            </a:bodyPr>
            <a:lstStyle/>
            <a:p>
              <a:pPr indent="-132926" lvl="0" marL="132926" marR="0" rtl="0" algn="l">
                <a:lnSpc>
                  <a:spcPct val="100000"/>
                </a:lnSpc>
                <a:spcBef>
                  <a:spcPts val="0"/>
                </a:spcBef>
                <a:spcAft>
                  <a:spcPts val="0"/>
                </a:spcAft>
                <a:buClr>
                  <a:srgbClr val="000000"/>
                </a:buClr>
                <a:buSzPts val="738"/>
                <a:buFont typeface="Arial"/>
                <a:buNone/>
              </a:pPr>
              <a:r>
                <a:rPr b="0" i="0" lang="ja" sz="738" u="none" cap="none" strike="noStrike">
                  <a:solidFill>
                    <a:srgbClr val="000000"/>
                  </a:solidFill>
                  <a:latin typeface="Noto Sans JP"/>
                  <a:ea typeface="Noto Sans JP"/>
                  <a:cs typeface="Noto Sans JP"/>
                  <a:sym typeface="Noto Sans JP"/>
                </a:rPr>
                <a:t>※2022年度までは実績、2023年度は補正後予算、2024年度は予算に基づく見込み。</a:t>
              </a:r>
              <a:endParaRPr b="0" i="0" sz="738" u="none" cap="none" strike="noStrike">
                <a:solidFill>
                  <a:srgbClr val="000000"/>
                </a:solidFill>
                <a:latin typeface="Noto Sans JP"/>
                <a:ea typeface="Noto Sans JP"/>
                <a:cs typeface="Noto Sans JP"/>
                <a:sym typeface="Noto Sans JP"/>
              </a:endParaRPr>
            </a:p>
          </p:txBody>
        </p:sp>
        <p:grpSp>
          <p:nvGrpSpPr>
            <p:cNvPr id="922" name="Google Shape;922;p52"/>
            <p:cNvGrpSpPr/>
            <p:nvPr/>
          </p:nvGrpSpPr>
          <p:grpSpPr>
            <a:xfrm>
              <a:off x="92952" y="1422361"/>
              <a:ext cx="4243005" cy="4423889"/>
              <a:chOff x="92952" y="1422361"/>
              <a:chExt cx="4243005" cy="4423889"/>
            </a:xfrm>
          </p:grpSpPr>
          <p:pic>
            <p:nvPicPr>
              <p:cNvPr id="923" name="Google Shape;923;p52"/>
              <p:cNvPicPr preferRelativeResize="0"/>
              <p:nvPr/>
            </p:nvPicPr>
            <p:blipFill rotWithShape="1">
              <a:blip r:embed="rId4">
                <a:alphaModFix/>
              </a:blip>
              <a:srcRect b="0" l="0" r="0" t="0"/>
              <a:stretch/>
            </p:blipFill>
            <p:spPr>
              <a:xfrm>
                <a:off x="92952" y="1423525"/>
                <a:ext cx="4131361" cy="4401550"/>
              </a:xfrm>
              <a:prstGeom prst="rect">
                <a:avLst/>
              </a:prstGeom>
              <a:noFill/>
              <a:ln>
                <a:noFill/>
              </a:ln>
            </p:spPr>
          </p:pic>
          <p:sp>
            <p:nvSpPr>
              <p:cNvPr id="924" name="Google Shape;924;p52"/>
              <p:cNvSpPr txBox="1"/>
              <p:nvPr/>
            </p:nvSpPr>
            <p:spPr>
              <a:xfrm>
                <a:off x="160162" y="1422361"/>
                <a:ext cx="7281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47700"/>
                  </a:lnSpc>
                  <a:spcBef>
                    <a:spcPts val="0"/>
                  </a:spcBef>
                  <a:spcAft>
                    <a:spcPts val="0"/>
                  </a:spcAft>
                  <a:buClr>
                    <a:srgbClr val="000000"/>
                  </a:buClr>
                  <a:buSzPts val="1000"/>
                  <a:buFont typeface="Arial"/>
                  <a:buNone/>
                </a:pPr>
                <a:r>
                  <a:rPr b="0" i="0" lang="ja" sz="1000" u="none" cap="none" strike="noStrike">
                    <a:solidFill>
                      <a:srgbClr val="000000"/>
                    </a:solidFill>
                    <a:latin typeface="Noto Sans JP"/>
                    <a:ea typeface="Noto Sans JP"/>
                    <a:cs typeface="Noto Sans JP"/>
                    <a:sym typeface="Noto Sans JP"/>
                  </a:rPr>
                  <a:t>（兆円）</a:t>
                </a:r>
                <a:endParaRPr b="0" i="0" sz="1400" u="none" cap="none" strike="noStrike">
                  <a:solidFill>
                    <a:srgbClr val="000000"/>
                  </a:solidFill>
                  <a:latin typeface="Arial"/>
                  <a:ea typeface="Arial"/>
                  <a:cs typeface="Arial"/>
                  <a:sym typeface="Arial"/>
                </a:endParaRPr>
              </a:p>
            </p:txBody>
          </p:sp>
          <p:sp>
            <p:nvSpPr>
              <p:cNvPr id="925" name="Google Shape;925;p52"/>
              <p:cNvSpPr txBox="1"/>
              <p:nvPr/>
            </p:nvSpPr>
            <p:spPr>
              <a:xfrm>
                <a:off x="3400176" y="5612250"/>
                <a:ext cx="910200" cy="234000"/>
              </a:xfrm>
              <a:prstGeom prst="rect">
                <a:avLst/>
              </a:prstGeom>
              <a:noFill/>
              <a:ln>
                <a:noFill/>
              </a:ln>
            </p:spPr>
            <p:txBody>
              <a:bodyPr anchorCtr="0" anchor="t" bIns="45700" lIns="91425" spcFirstLastPara="1" rIns="91425" wrap="square" tIns="45700">
                <a:spAutoFit/>
              </a:bodyPr>
              <a:lstStyle/>
              <a:p>
                <a:pPr indent="0" lvl="0" marL="0" marR="0" rtl="0" algn="ctr">
                  <a:lnSpc>
                    <a:spcPct val="160543"/>
                  </a:lnSpc>
                  <a:spcBef>
                    <a:spcPts val="0"/>
                  </a:spcBef>
                  <a:spcAft>
                    <a:spcPts val="0"/>
                  </a:spcAft>
                  <a:buClr>
                    <a:srgbClr val="000000"/>
                  </a:buClr>
                  <a:buSzPts val="920"/>
                  <a:buFont typeface="Arial"/>
                  <a:buNone/>
                </a:pPr>
                <a:r>
                  <a:rPr b="1" i="0" lang="ja" sz="920" u="none" cap="none" strike="noStrike">
                    <a:solidFill>
                      <a:srgbClr val="000000"/>
                    </a:solidFill>
                    <a:latin typeface="Arial"/>
                    <a:ea typeface="Arial"/>
                    <a:cs typeface="Arial"/>
                    <a:sym typeface="Arial"/>
                  </a:rPr>
                  <a:t>（</a:t>
                </a:r>
                <a:r>
                  <a:rPr b="0" i="0" lang="ja" sz="920" u="none" cap="none" strike="noStrike">
                    <a:solidFill>
                      <a:srgbClr val="000000"/>
                    </a:solidFill>
                    <a:latin typeface="Noto Sans JP"/>
                    <a:ea typeface="Noto Sans JP"/>
                    <a:cs typeface="Noto Sans JP"/>
                    <a:sym typeface="Noto Sans JP"/>
                  </a:rPr>
                  <a:t>年度末</a:t>
                </a:r>
                <a:r>
                  <a:rPr b="1" i="0" lang="ja" sz="920" u="none" cap="none" strike="noStrike">
                    <a:solidFill>
                      <a:srgbClr val="000000"/>
                    </a:solidFill>
                    <a:latin typeface="Arial"/>
                    <a:ea typeface="Arial"/>
                    <a:cs typeface="Arial"/>
                    <a:sym typeface="Arial"/>
                  </a:rPr>
                  <a:t>）</a:t>
                </a:r>
                <a:endParaRPr b="1" i="0" sz="920" u="none" cap="none" strike="noStrike">
                  <a:solidFill>
                    <a:srgbClr val="000000"/>
                  </a:solidFill>
                  <a:latin typeface="Arial"/>
                  <a:ea typeface="Arial"/>
                  <a:cs typeface="Arial"/>
                  <a:sym typeface="Arial"/>
                </a:endParaRPr>
              </a:p>
            </p:txBody>
          </p:sp>
          <p:sp>
            <p:nvSpPr>
              <p:cNvPr id="926" name="Google Shape;926;p52"/>
              <p:cNvSpPr txBox="1"/>
              <p:nvPr/>
            </p:nvSpPr>
            <p:spPr>
              <a:xfrm>
                <a:off x="3759444"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2024</a:t>
                </a:r>
                <a:endParaRPr b="0" i="0" sz="1400" u="none" cap="none" strike="noStrike">
                  <a:solidFill>
                    <a:srgbClr val="000000"/>
                  </a:solidFill>
                  <a:latin typeface="Arial"/>
                  <a:ea typeface="Arial"/>
                  <a:cs typeface="Arial"/>
                  <a:sym typeface="Arial"/>
                </a:endParaRPr>
              </a:p>
            </p:txBody>
          </p:sp>
          <p:sp>
            <p:nvSpPr>
              <p:cNvPr id="927" name="Google Shape;927;p52"/>
              <p:cNvSpPr txBox="1"/>
              <p:nvPr/>
            </p:nvSpPr>
            <p:spPr>
              <a:xfrm>
                <a:off x="3850495" y="5520706"/>
                <a:ext cx="2289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(R6)</a:t>
                </a:r>
                <a:endParaRPr b="1" i="0" sz="600" u="none" cap="none" strike="noStrike">
                  <a:solidFill>
                    <a:srgbClr val="000000"/>
                  </a:solidFill>
                  <a:latin typeface="Arial"/>
                  <a:ea typeface="Arial"/>
                  <a:cs typeface="Arial"/>
                  <a:sym typeface="Arial"/>
                </a:endParaRPr>
              </a:p>
            </p:txBody>
          </p:sp>
          <p:sp>
            <p:nvSpPr>
              <p:cNvPr id="928" name="Google Shape;928;p52"/>
              <p:cNvSpPr txBox="1"/>
              <p:nvPr/>
            </p:nvSpPr>
            <p:spPr>
              <a:xfrm>
                <a:off x="3618059" y="5520706"/>
                <a:ext cx="2493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(R2)</a:t>
                </a:r>
                <a:endParaRPr b="1" i="0" sz="600" u="none" cap="none" strike="noStrike">
                  <a:solidFill>
                    <a:srgbClr val="000000"/>
                  </a:solidFill>
                  <a:latin typeface="Arial"/>
                  <a:ea typeface="Arial"/>
                  <a:cs typeface="Arial"/>
                  <a:sym typeface="Arial"/>
                </a:endParaRPr>
              </a:p>
            </p:txBody>
          </p:sp>
          <p:sp>
            <p:nvSpPr>
              <p:cNvPr id="929" name="Google Shape;929;p52"/>
              <p:cNvSpPr txBox="1"/>
              <p:nvPr/>
            </p:nvSpPr>
            <p:spPr>
              <a:xfrm>
                <a:off x="3386935" y="5520706"/>
                <a:ext cx="2781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(H27)</a:t>
                </a:r>
                <a:endParaRPr b="1" i="0" sz="600" u="none" cap="none" strike="noStrike">
                  <a:solidFill>
                    <a:srgbClr val="000000"/>
                  </a:solidFill>
                  <a:latin typeface="Arial"/>
                  <a:ea typeface="Arial"/>
                  <a:cs typeface="Arial"/>
                  <a:sym typeface="Arial"/>
                </a:endParaRPr>
              </a:p>
            </p:txBody>
          </p:sp>
          <p:sp>
            <p:nvSpPr>
              <p:cNvPr id="930" name="Google Shape;930;p52"/>
              <p:cNvSpPr txBox="1"/>
              <p:nvPr/>
            </p:nvSpPr>
            <p:spPr>
              <a:xfrm>
                <a:off x="3128463" y="5520706"/>
                <a:ext cx="2892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(H22)</a:t>
                </a:r>
                <a:endParaRPr b="1" i="0" sz="600" u="none" cap="none" strike="noStrike">
                  <a:solidFill>
                    <a:srgbClr val="000000"/>
                  </a:solidFill>
                  <a:latin typeface="Arial"/>
                  <a:ea typeface="Arial"/>
                  <a:cs typeface="Arial"/>
                  <a:sym typeface="Arial"/>
                </a:endParaRPr>
              </a:p>
            </p:txBody>
          </p:sp>
          <p:sp>
            <p:nvSpPr>
              <p:cNvPr id="931" name="Google Shape;931;p52"/>
              <p:cNvSpPr txBox="1"/>
              <p:nvPr/>
            </p:nvSpPr>
            <p:spPr>
              <a:xfrm>
                <a:off x="2887454" y="5520706"/>
                <a:ext cx="2289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(H17)</a:t>
                </a:r>
                <a:endParaRPr b="1" i="0" sz="600" u="none" cap="none" strike="noStrike">
                  <a:solidFill>
                    <a:srgbClr val="000000"/>
                  </a:solidFill>
                  <a:latin typeface="Arial"/>
                  <a:ea typeface="Arial"/>
                  <a:cs typeface="Arial"/>
                  <a:sym typeface="Arial"/>
                </a:endParaRPr>
              </a:p>
            </p:txBody>
          </p:sp>
          <p:sp>
            <p:nvSpPr>
              <p:cNvPr id="932" name="Google Shape;932;p52"/>
              <p:cNvSpPr txBox="1"/>
              <p:nvPr/>
            </p:nvSpPr>
            <p:spPr>
              <a:xfrm>
                <a:off x="2571537" y="5520700"/>
                <a:ext cx="3360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(H12)</a:t>
                </a:r>
                <a:endParaRPr b="1" i="0" sz="600" u="none" cap="none" strike="noStrike">
                  <a:solidFill>
                    <a:srgbClr val="000000"/>
                  </a:solidFill>
                  <a:latin typeface="Arial"/>
                  <a:ea typeface="Arial"/>
                  <a:cs typeface="Arial"/>
                  <a:sym typeface="Arial"/>
                </a:endParaRPr>
              </a:p>
            </p:txBody>
          </p:sp>
          <p:sp>
            <p:nvSpPr>
              <p:cNvPr id="933" name="Google Shape;933;p52"/>
              <p:cNvSpPr txBox="1"/>
              <p:nvPr/>
            </p:nvSpPr>
            <p:spPr>
              <a:xfrm>
                <a:off x="2325872" y="5520700"/>
                <a:ext cx="3081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(H7)</a:t>
                </a:r>
                <a:endParaRPr b="1" i="0" sz="600" u="none" cap="none" strike="noStrike">
                  <a:solidFill>
                    <a:srgbClr val="000000"/>
                  </a:solidFill>
                  <a:latin typeface="Arial"/>
                  <a:ea typeface="Arial"/>
                  <a:cs typeface="Arial"/>
                  <a:sym typeface="Arial"/>
                </a:endParaRPr>
              </a:p>
            </p:txBody>
          </p:sp>
          <p:sp>
            <p:nvSpPr>
              <p:cNvPr id="934" name="Google Shape;934;p52"/>
              <p:cNvSpPr txBox="1"/>
              <p:nvPr/>
            </p:nvSpPr>
            <p:spPr>
              <a:xfrm>
                <a:off x="2105338" y="5523731"/>
                <a:ext cx="2289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(H2)</a:t>
                </a:r>
                <a:endParaRPr b="1" i="0" sz="600" u="none" cap="none" strike="noStrike">
                  <a:solidFill>
                    <a:srgbClr val="000000"/>
                  </a:solidFill>
                  <a:latin typeface="Arial"/>
                  <a:ea typeface="Arial"/>
                  <a:cs typeface="Arial"/>
                  <a:sym typeface="Arial"/>
                </a:endParaRPr>
              </a:p>
            </p:txBody>
          </p:sp>
          <p:sp>
            <p:nvSpPr>
              <p:cNvPr id="935" name="Google Shape;935;p52"/>
              <p:cNvSpPr txBox="1"/>
              <p:nvPr/>
            </p:nvSpPr>
            <p:spPr>
              <a:xfrm>
                <a:off x="1814860" y="5523731"/>
                <a:ext cx="2892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(S60)</a:t>
                </a:r>
                <a:endParaRPr b="1" i="0" sz="600" u="none" cap="none" strike="noStrike">
                  <a:solidFill>
                    <a:srgbClr val="000000"/>
                  </a:solidFill>
                  <a:latin typeface="Arial"/>
                  <a:ea typeface="Arial"/>
                  <a:cs typeface="Arial"/>
                  <a:sym typeface="Arial"/>
                </a:endParaRPr>
              </a:p>
            </p:txBody>
          </p:sp>
          <p:sp>
            <p:nvSpPr>
              <p:cNvPr id="936" name="Google Shape;936;p52"/>
              <p:cNvSpPr txBox="1"/>
              <p:nvPr/>
            </p:nvSpPr>
            <p:spPr>
              <a:xfrm>
                <a:off x="1483833" y="5523731"/>
                <a:ext cx="4299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(S55)</a:t>
                </a:r>
                <a:endParaRPr b="1" i="0" sz="600" u="none" cap="none" strike="noStrike">
                  <a:solidFill>
                    <a:srgbClr val="000000"/>
                  </a:solidFill>
                  <a:latin typeface="Arial"/>
                  <a:ea typeface="Arial"/>
                  <a:cs typeface="Arial"/>
                  <a:sym typeface="Arial"/>
                </a:endParaRPr>
              </a:p>
            </p:txBody>
          </p:sp>
          <p:sp>
            <p:nvSpPr>
              <p:cNvPr id="937" name="Google Shape;937;p52"/>
              <p:cNvSpPr txBox="1"/>
              <p:nvPr/>
            </p:nvSpPr>
            <p:spPr>
              <a:xfrm>
                <a:off x="1309225" y="5523731"/>
                <a:ext cx="2637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(S50)</a:t>
                </a:r>
                <a:endParaRPr b="1" i="0" sz="600" u="none" cap="none" strike="noStrike">
                  <a:solidFill>
                    <a:srgbClr val="000000"/>
                  </a:solidFill>
                  <a:latin typeface="Arial"/>
                  <a:ea typeface="Arial"/>
                  <a:cs typeface="Arial"/>
                  <a:sym typeface="Arial"/>
                </a:endParaRPr>
              </a:p>
            </p:txBody>
          </p:sp>
          <p:sp>
            <p:nvSpPr>
              <p:cNvPr id="938" name="Google Shape;938;p52"/>
              <p:cNvSpPr txBox="1"/>
              <p:nvPr/>
            </p:nvSpPr>
            <p:spPr>
              <a:xfrm>
                <a:off x="1024802" y="5523731"/>
                <a:ext cx="2892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(S45)</a:t>
                </a:r>
                <a:endParaRPr b="1" i="0" sz="600" u="none" cap="none" strike="noStrike">
                  <a:solidFill>
                    <a:srgbClr val="000000"/>
                  </a:solidFill>
                  <a:latin typeface="Arial"/>
                  <a:ea typeface="Arial"/>
                  <a:cs typeface="Arial"/>
                  <a:sym typeface="Arial"/>
                </a:endParaRPr>
              </a:p>
            </p:txBody>
          </p:sp>
          <p:sp>
            <p:nvSpPr>
              <p:cNvPr id="939" name="Google Shape;939;p52"/>
              <p:cNvSpPr txBox="1"/>
              <p:nvPr/>
            </p:nvSpPr>
            <p:spPr>
              <a:xfrm>
                <a:off x="767752" y="5523731"/>
                <a:ext cx="263700" cy="1059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(S40)</a:t>
                </a:r>
                <a:endParaRPr b="1" i="0" sz="600" u="none" cap="none" strike="noStrike">
                  <a:solidFill>
                    <a:srgbClr val="000000"/>
                  </a:solidFill>
                  <a:latin typeface="Arial"/>
                  <a:ea typeface="Arial"/>
                  <a:cs typeface="Arial"/>
                  <a:sym typeface="Arial"/>
                </a:endParaRPr>
              </a:p>
            </p:txBody>
          </p:sp>
          <p:sp>
            <p:nvSpPr>
              <p:cNvPr id="940" name="Google Shape;940;p52"/>
              <p:cNvSpPr txBox="1"/>
              <p:nvPr/>
            </p:nvSpPr>
            <p:spPr>
              <a:xfrm>
                <a:off x="3613557" y="1695152"/>
                <a:ext cx="7224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5499"/>
                  </a:lnSpc>
                  <a:spcBef>
                    <a:spcPts val="0"/>
                  </a:spcBef>
                  <a:spcAft>
                    <a:spcPts val="0"/>
                  </a:spcAft>
                  <a:buClr>
                    <a:srgbClr val="000000"/>
                  </a:buClr>
                  <a:buSzPts val="1400"/>
                  <a:buFont typeface="Arial"/>
                  <a:buNone/>
                </a:pPr>
                <a:r>
                  <a:rPr b="1" i="0" lang="ja" sz="1400" u="none" cap="none" strike="noStrike">
                    <a:solidFill>
                      <a:schemeClr val="dk1"/>
                    </a:solidFill>
                    <a:latin typeface="Arial"/>
                    <a:ea typeface="Arial"/>
                    <a:cs typeface="Arial"/>
                    <a:sym typeface="Arial"/>
                  </a:rPr>
                  <a:t>1,105</a:t>
                </a:r>
                <a:endParaRPr b="1" i="0" sz="1400" u="none" cap="none" strike="noStrike">
                  <a:solidFill>
                    <a:schemeClr val="dk1"/>
                  </a:solidFill>
                  <a:latin typeface="Arial"/>
                  <a:ea typeface="Arial"/>
                  <a:cs typeface="Arial"/>
                  <a:sym typeface="Arial"/>
                </a:endParaRPr>
              </a:p>
            </p:txBody>
          </p:sp>
          <p:sp>
            <p:nvSpPr>
              <p:cNvPr id="941" name="Google Shape;941;p52"/>
              <p:cNvSpPr/>
              <p:nvPr/>
            </p:nvSpPr>
            <p:spPr>
              <a:xfrm>
                <a:off x="3956125" y="1982575"/>
                <a:ext cx="62100" cy="3379500"/>
              </a:xfrm>
              <a:prstGeom prst="round2SameRect">
                <a:avLst>
                  <a:gd fmla="val 29780" name="adj1"/>
                  <a:gd fmla="val 0" name="adj2"/>
                </a:avLst>
              </a:prstGeom>
              <a:solidFill>
                <a:srgbClr val="D63636"/>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52"/>
              <p:cNvSpPr txBox="1"/>
              <p:nvPr/>
            </p:nvSpPr>
            <p:spPr>
              <a:xfrm>
                <a:off x="3535038"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2020</a:t>
                </a:r>
                <a:endParaRPr b="0" i="0" sz="1400" u="none" cap="none" strike="noStrike">
                  <a:solidFill>
                    <a:srgbClr val="000000"/>
                  </a:solidFill>
                  <a:latin typeface="Arial"/>
                  <a:ea typeface="Arial"/>
                  <a:cs typeface="Arial"/>
                  <a:sym typeface="Arial"/>
                </a:endParaRPr>
              </a:p>
            </p:txBody>
          </p:sp>
          <p:sp>
            <p:nvSpPr>
              <p:cNvPr id="943" name="Google Shape;943;p52"/>
              <p:cNvSpPr txBox="1"/>
              <p:nvPr/>
            </p:nvSpPr>
            <p:spPr>
              <a:xfrm>
                <a:off x="3317831"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2015</a:t>
                </a:r>
                <a:endParaRPr b="0" i="0" sz="1400" u="none" cap="none" strike="noStrike">
                  <a:solidFill>
                    <a:srgbClr val="000000"/>
                  </a:solidFill>
                  <a:latin typeface="Arial"/>
                  <a:ea typeface="Arial"/>
                  <a:cs typeface="Arial"/>
                  <a:sym typeface="Arial"/>
                </a:endParaRPr>
              </a:p>
            </p:txBody>
          </p:sp>
          <p:sp>
            <p:nvSpPr>
              <p:cNvPr id="944" name="Google Shape;944;p52"/>
              <p:cNvSpPr txBox="1"/>
              <p:nvPr/>
            </p:nvSpPr>
            <p:spPr>
              <a:xfrm>
                <a:off x="3060613"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2010</a:t>
                </a:r>
                <a:endParaRPr b="0" i="0" sz="1400" u="none" cap="none" strike="noStrike">
                  <a:solidFill>
                    <a:srgbClr val="000000"/>
                  </a:solidFill>
                  <a:latin typeface="Arial"/>
                  <a:ea typeface="Arial"/>
                  <a:cs typeface="Arial"/>
                  <a:sym typeface="Arial"/>
                </a:endParaRPr>
              </a:p>
            </p:txBody>
          </p:sp>
          <p:sp>
            <p:nvSpPr>
              <p:cNvPr id="945" name="Google Shape;945;p52"/>
              <p:cNvSpPr txBox="1"/>
              <p:nvPr/>
            </p:nvSpPr>
            <p:spPr>
              <a:xfrm>
                <a:off x="2793869"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2005</a:t>
                </a:r>
                <a:endParaRPr b="0" i="0" sz="1400" u="none" cap="none" strike="noStrike">
                  <a:solidFill>
                    <a:srgbClr val="000000"/>
                  </a:solidFill>
                  <a:latin typeface="Arial"/>
                  <a:ea typeface="Arial"/>
                  <a:cs typeface="Arial"/>
                  <a:sym typeface="Arial"/>
                </a:endParaRPr>
              </a:p>
            </p:txBody>
          </p:sp>
          <p:sp>
            <p:nvSpPr>
              <p:cNvPr id="946" name="Google Shape;946;p52"/>
              <p:cNvSpPr txBox="1"/>
              <p:nvPr/>
            </p:nvSpPr>
            <p:spPr>
              <a:xfrm>
                <a:off x="2532538"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2000</a:t>
                </a:r>
                <a:endParaRPr b="0" i="0" sz="1400" u="none" cap="none" strike="noStrike">
                  <a:solidFill>
                    <a:srgbClr val="000000"/>
                  </a:solidFill>
                  <a:latin typeface="Arial"/>
                  <a:ea typeface="Arial"/>
                  <a:cs typeface="Arial"/>
                  <a:sym typeface="Arial"/>
                </a:endParaRPr>
              </a:p>
            </p:txBody>
          </p:sp>
          <p:sp>
            <p:nvSpPr>
              <p:cNvPr id="947" name="Google Shape;947;p52"/>
              <p:cNvSpPr txBox="1"/>
              <p:nvPr/>
            </p:nvSpPr>
            <p:spPr>
              <a:xfrm>
                <a:off x="2270863"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1995</a:t>
                </a:r>
                <a:endParaRPr b="0" i="0" sz="1400" u="none" cap="none" strike="noStrike">
                  <a:solidFill>
                    <a:srgbClr val="000000"/>
                  </a:solidFill>
                  <a:latin typeface="Arial"/>
                  <a:ea typeface="Arial"/>
                  <a:cs typeface="Arial"/>
                  <a:sym typeface="Arial"/>
                </a:endParaRPr>
              </a:p>
            </p:txBody>
          </p:sp>
          <p:sp>
            <p:nvSpPr>
              <p:cNvPr id="948" name="Google Shape;948;p52"/>
              <p:cNvSpPr txBox="1"/>
              <p:nvPr/>
            </p:nvSpPr>
            <p:spPr>
              <a:xfrm>
                <a:off x="2011619"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1990</a:t>
                </a:r>
                <a:endParaRPr b="0" i="0" sz="1400" u="none" cap="none" strike="noStrike">
                  <a:solidFill>
                    <a:srgbClr val="000000"/>
                  </a:solidFill>
                  <a:latin typeface="Arial"/>
                  <a:ea typeface="Arial"/>
                  <a:cs typeface="Arial"/>
                  <a:sym typeface="Arial"/>
                </a:endParaRPr>
              </a:p>
            </p:txBody>
          </p:sp>
          <p:sp>
            <p:nvSpPr>
              <p:cNvPr id="949" name="Google Shape;949;p52"/>
              <p:cNvSpPr txBox="1"/>
              <p:nvPr/>
            </p:nvSpPr>
            <p:spPr>
              <a:xfrm>
                <a:off x="1740113"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1985</a:t>
                </a:r>
                <a:endParaRPr b="0" i="0" sz="1400" u="none" cap="none" strike="noStrike">
                  <a:solidFill>
                    <a:srgbClr val="000000"/>
                  </a:solidFill>
                  <a:latin typeface="Arial"/>
                  <a:ea typeface="Arial"/>
                  <a:cs typeface="Arial"/>
                  <a:sym typeface="Arial"/>
                </a:endParaRPr>
              </a:p>
            </p:txBody>
          </p:sp>
          <p:sp>
            <p:nvSpPr>
              <p:cNvPr id="950" name="Google Shape;950;p52"/>
              <p:cNvSpPr txBox="1"/>
              <p:nvPr/>
            </p:nvSpPr>
            <p:spPr>
              <a:xfrm>
                <a:off x="1485938"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1980</a:t>
                </a:r>
                <a:endParaRPr b="0" i="0" sz="1400" u="none" cap="none" strike="noStrike">
                  <a:solidFill>
                    <a:srgbClr val="000000"/>
                  </a:solidFill>
                  <a:latin typeface="Arial"/>
                  <a:ea typeface="Arial"/>
                  <a:cs typeface="Arial"/>
                  <a:sym typeface="Arial"/>
                </a:endParaRPr>
              </a:p>
            </p:txBody>
          </p:sp>
          <p:sp>
            <p:nvSpPr>
              <p:cNvPr id="951" name="Google Shape;951;p52"/>
              <p:cNvSpPr txBox="1"/>
              <p:nvPr/>
            </p:nvSpPr>
            <p:spPr>
              <a:xfrm>
                <a:off x="1226288"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1975</a:t>
                </a:r>
                <a:endParaRPr b="0" i="0" sz="1400" u="none" cap="none" strike="noStrike">
                  <a:solidFill>
                    <a:srgbClr val="000000"/>
                  </a:solidFill>
                  <a:latin typeface="Arial"/>
                  <a:ea typeface="Arial"/>
                  <a:cs typeface="Arial"/>
                  <a:sym typeface="Arial"/>
                </a:endParaRPr>
              </a:p>
            </p:txBody>
          </p:sp>
          <p:sp>
            <p:nvSpPr>
              <p:cNvPr id="952" name="Google Shape;952;p52"/>
              <p:cNvSpPr txBox="1"/>
              <p:nvPr/>
            </p:nvSpPr>
            <p:spPr>
              <a:xfrm>
                <a:off x="955506"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1970</a:t>
                </a:r>
                <a:endParaRPr b="0" i="0" sz="1400" u="none" cap="none" strike="noStrike">
                  <a:solidFill>
                    <a:srgbClr val="000000"/>
                  </a:solidFill>
                  <a:latin typeface="Arial"/>
                  <a:ea typeface="Arial"/>
                  <a:cs typeface="Arial"/>
                  <a:sym typeface="Arial"/>
                </a:endParaRPr>
              </a:p>
            </p:txBody>
          </p:sp>
          <p:sp>
            <p:nvSpPr>
              <p:cNvPr id="953" name="Google Shape;953;p52"/>
              <p:cNvSpPr txBox="1"/>
              <p:nvPr/>
            </p:nvSpPr>
            <p:spPr>
              <a:xfrm>
                <a:off x="688863" y="5385375"/>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1965</a:t>
                </a:r>
                <a:endParaRPr b="0" i="0" sz="1400" u="none" cap="none" strike="noStrike">
                  <a:solidFill>
                    <a:srgbClr val="000000"/>
                  </a:solidFill>
                  <a:latin typeface="Arial"/>
                  <a:ea typeface="Arial"/>
                  <a:cs typeface="Arial"/>
                  <a:sym typeface="Arial"/>
                </a:endParaRPr>
              </a:p>
            </p:txBody>
          </p:sp>
        </p:grpSp>
      </p:grpSp>
      <p:grpSp>
        <p:nvGrpSpPr>
          <p:cNvPr id="954" name="Google Shape;954;p52"/>
          <p:cNvGrpSpPr/>
          <p:nvPr/>
        </p:nvGrpSpPr>
        <p:grpSpPr>
          <a:xfrm>
            <a:off x="4148067" y="1174782"/>
            <a:ext cx="4938639" cy="5016352"/>
            <a:chOff x="4148067" y="1174782"/>
            <a:chExt cx="4938639" cy="5016352"/>
          </a:xfrm>
        </p:grpSpPr>
        <p:sp>
          <p:nvSpPr>
            <p:cNvPr id="955" name="Google Shape;955;p52"/>
            <p:cNvSpPr txBox="1"/>
            <p:nvPr/>
          </p:nvSpPr>
          <p:spPr>
            <a:xfrm>
              <a:off x="4787892" y="1174782"/>
              <a:ext cx="3801900" cy="231000"/>
            </a:xfrm>
            <a:prstGeom prst="rect">
              <a:avLst/>
            </a:prstGeom>
            <a:noFill/>
            <a:ln>
              <a:noFill/>
            </a:ln>
          </p:spPr>
          <p:txBody>
            <a:bodyPr anchorCtr="0" anchor="t" bIns="0" lIns="0" spcFirstLastPara="1" rIns="0" wrap="square" tIns="0">
              <a:spAutoFit/>
            </a:bodyPr>
            <a:lstStyle/>
            <a:p>
              <a:pPr indent="-174678" lvl="0" marL="185815" marR="4689" rtl="0" algn="ctr">
                <a:lnSpc>
                  <a:spcPct val="113999"/>
                </a:lnSpc>
                <a:spcBef>
                  <a:spcPts val="0"/>
                </a:spcBef>
                <a:spcAft>
                  <a:spcPts val="0"/>
                </a:spcAft>
                <a:buClr>
                  <a:srgbClr val="000000"/>
                </a:buClr>
                <a:buSzPts val="1500"/>
                <a:buFont typeface="Arial"/>
                <a:buNone/>
              </a:pPr>
              <a:r>
                <a:rPr b="1" i="0" lang="ja" sz="1500" u="none" cap="none" strike="noStrike">
                  <a:solidFill>
                    <a:srgbClr val="231916"/>
                  </a:solidFill>
                  <a:latin typeface="Noto Sans JP"/>
                  <a:ea typeface="Noto Sans JP"/>
                  <a:cs typeface="Noto Sans JP"/>
                  <a:sym typeface="Noto Sans JP"/>
                </a:rPr>
                <a:t>主な国の債務残高（対GDP比）</a:t>
              </a:r>
              <a:endParaRPr b="1" i="0" sz="1500" u="none" cap="none" strike="noStrike">
                <a:solidFill>
                  <a:srgbClr val="231916"/>
                </a:solidFill>
                <a:latin typeface="Noto Sans JP"/>
                <a:ea typeface="Noto Sans JP"/>
                <a:cs typeface="Noto Sans JP"/>
                <a:sym typeface="Noto Sans JP"/>
              </a:endParaRPr>
            </a:p>
          </p:txBody>
        </p:sp>
        <p:sp>
          <p:nvSpPr>
            <p:cNvPr id="956" name="Google Shape;956;p52"/>
            <p:cNvSpPr txBox="1"/>
            <p:nvPr/>
          </p:nvSpPr>
          <p:spPr>
            <a:xfrm>
              <a:off x="4648717" y="5850463"/>
              <a:ext cx="4437989" cy="340671"/>
            </a:xfrm>
            <a:prstGeom prst="rect">
              <a:avLst/>
            </a:prstGeom>
            <a:noFill/>
            <a:ln>
              <a:noFill/>
            </a:ln>
          </p:spPr>
          <p:txBody>
            <a:bodyPr anchorCtr="0" anchor="ctr" bIns="0" lIns="0" spcFirstLastPara="1" rIns="0" wrap="square" tIns="0">
              <a:spAutoFit/>
            </a:bodyPr>
            <a:lstStyle/>
            <a:p>
              <a:pPr indent="-132926" lvl="0" marL="132926" marR="0" rtl="0" algn="l">
                <a:lnSpc>
                  <a:spcPct val="100000"/>
                </a:lnSpc>
                <a:spcBef>
                  <a:spcPts val="0"/>
                </a:spcBef>
                <a:spcAft>
                  <a:spcPts val="0"/>
                </a:spcAft>
                <a:buClr>
                  <a:srgbClr val="000000"/>
                </a:buClr>
                <a:buSzPts val="738"/>
                <a:buFont typeface="Arial"/>
                <a:buNone/>
              </a:pPr>
              <a:r>
                <a:rPr b="0" i="0" lang="ja" sz="738" u="none" cap="none" strike="noStrike">
                  <a:solidFill>
                    <a:srgbClr val="000000"/>
                  </a:solidFill>
                  <a:latin typeface="Noto Sans JP"/>
                  <a:ea typeface="Noto Sans JP"/>
                  <a:cs typeface="Noto Sans JP"/>
                  <a:sym typeface="Noto Sans JP"/>
                </a:rPr>
                <a:t>出所 </a:t>
              </a:r>
              <a:r>
                <a:rPr b="0" i="0" lang="ja" sz="700" u="none" cap="none" strike="noStrike">
                  <a:solidFill>
                    <a:schemeClr val="dk1"/>
                  </a:solidFill>
                  <a:latin typeface="Noto Sans JP"/>
                  <a:ea typeface="Noto Sans JP"/>
                  <a:cs typeface="Noto Sans JP"/>
                  <a:sym typeface="Noto Sans JP"/>
                </a:rPr>
                <a:t>： </a:t>
              </a:r>
              <a:r>
                <a:rPr b="0" i="0" lang="ja" sz="738" u="none" cap="none" strike="noStrike">
                  <a:solidFill>
                    <a:srgbClr val="000000"/>
                  </a:solidFill>
                  <a:latin typeface="Noto Sans JP"/>
                  <a:ea typeface="Noto Sans JP"/>
                  <a:cs typeface="Noto Sans JP"/>
                  <a:sym typeface="Noto Sans JP"/>
                </a:rPr>
                <a:t>IMF “World Economic Outlook” (2023年10月）</a:t>
              </a:r>
              <a:endParaRPr b="0" i="0" sz="1400" u="none" cap="none" strike="noStrike">
                <a:solidFill>
                  <a:srgbClr val="000000"/>
                </a:solidFill>
                <a:latin typeface="Arial"/>
                <a:ea typeface="Arial"/>
                <a:cs typeface="Arial"/>
                <a:sym typeface="Arial"/>
              </a:endParaRPr>
            </a:p>
            <a:p>
              <a:pPr indent="-132926" lvl="0" marL="132926" marR="0" rtl="0" algn="l">
                <a:lnSpc>
                  <a:spcPct val="100000"/>
                </a:lnSpc>
                <a:spcBef>
                  <a:spcPts val="0"/>
                </a:spcBef>
                <a:spcAft>
                  <a:spcPts val="0"/>
                </a:spcAft>
                <a:buClr>
                  <a:srgbClr val="000000"/>
                </a:buClr>
                <a:buSzPts val="738"/>
                <a:buFont typeface="Arial"/>
                <a:buNone/>
              </a:pPr>
              <a:r>
                <a:rPr b="0" i="0" lang="ja" sz="738" u="none" cap="none" strike="noStrike">
                  <a:solidFill>
                    <a:srgbClr val="000000"/>
                  </a:solidFill>
                  <a:latin typeface="Noto Sans JP"/>
                  <a:ea typeface="Noto Sans JP"/>
                  <a:cs typeface="Noto Sans JP"/>
                  <a:sym typeface="Noto Sans JP"/>
                </a:rPr>
                <a:t>※１　数値は一般政府（中央政府、地方政府、社会保障基金を合わせたもの）ベース。</a:t>
              </a:r>
              <a:endParaRPr b="0" i="0" sz="1400" u="none" cap="none" strike="noStrike">
                <a:solidFill>
                  <a:srgbClr val="000000"/>
                </a:solidFill>
                <a:latin typeface="Arial"/>
                <a:ea typeface="Arial"/>
                <a:cs typeface="Arial"/>
                <a:sym typeface="Arial"/>
              </a:endParaRPr>
            </a:p>
            <a:p>
              <a:pPr indent="-132926" lvl="0" marL="132926" marR="0" rtl="0" algn="l">
                <a:lnSpc>
                  <a:spcPct val="100000"/>
                </a:lnSpc>
                <a:spcBef>
                  <a:spcPts val="0"/>
                </a:spcBef>
                <a:spcAft>
                  <a:spcPts val="0"/>
                </a:spcAft>
                <a:buClr>
                  <a:srgbClr val="000000"/>
                </a:buClr>
                <a:buSzPts val="738"/>
                <a:buFont typeface="Arial"/>
                <a:buNone/>
              </a:pPr>
              <a:r>
                <a:rPr b="0" i="0" lang="ja" sz="738" u="none" cap="none" strike="noStrike">
                  <a:solidFill>
                    <a:srgbClr val="000000"/>
                  </a:solidFill>
                  <a:latin typeface="Noto Sans JP"/>
                  <a:ea typeface="Noto Sans JP"/>
                  <a:cs typeface="Noto Sans JP"/>
                  <a:sym typeface="Noto Sans JP"/>
                </a:rPr>
                <a:t>※２　日本は、2022年から2024年が推計値。それ以外の国は、2023年及び2024年が推計値。</a:t>
              </a:r>
              <a:endParaRPr b="0" i="0" sz="1400" u="none" cap="none" strike="noStrike">
                <a:solidFill>
                  <a:srgbClr val="000000"/>
                </a:solidFill>
                <a:latin typeface="Arial"/>
                <a:ea typeface="Arial"/>
                <a:cs typeface="Arial"/>
                <a:sym typeface="Arial"/>
              </a:endParaRPr>
            </a:p>
          </p:txBody>
        </p:sp>
        <p:grpSp>
          <p:nvGrpSpPr>
            <p:cNvPr id="957" name="Google Shape;957;p52"/>
            <p:cNvGrpSpPr/>
            <p:nvPr/>
          </p:nvGrpSpPr>
          <p:grpSpPr>
            <a:xfrm>
              <a:off x="4148067" y="1448934"/>
              <a:ext cx="4742373" cy="4266291"/>
              <a:chOff x="4148067" y="1448934"/>
              <a:chExt cx="4742373" cy="4266291"/>
            </a:xfrm>
          </p:grpSpPr>
          <p:pic>
            <p:nvPicPr>
              <p:cNvPr id="958" name="Google Shape;958;p52"/>
              <p:cNvPicPr preferRelativeResize="0"/>
              <p:nvPr/>
            </p:nvPicPr>
            <p:blipFill rotWithShape="1">
              <a:blip r:embed="rId5">
                <a:alphaModFix/>
              </a:blip>
              <a:srcRect b="0" l="0" r="0" t="0"/>
              <a:stretch/>
            </p:blipFill>
            <p:spPr>
              <a:xfrm>
                <a:off x="4345975" y="1510425"/>
                <a:ext cx="3680093" cy="4204800"/>
              </a:xfrm>
              <a:prstGeom prst="rect">
                <a:avLst/>
              </a:prstGeom>
              <a:noFill/>
              <a:ln>
                <a:noFill/>
              </a:ln>
            </p:spPr>
          </p:pic>
          <p:sp>
            <p:nvSpPr>
              <p:cNvPr id="959" name="Google Shape;959;p52"/>
              <p:cNvSpPr txBox="1"/>
              <p:nvPr/>
            </p:nvSpPr>
            <p:spPr>
              <a:xfrm>
                <a:off x="6838697"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2020</a:t>
                </a:r>
                <a:endParaRPr b="0" i="0" sz="1400" u="none" cap="none" strike="noStrike">
                  <a:solidFill>
                    <a:srgbClr val="000000"/>
                  </a:solidFill>
                  <a:latin typeface="Arial"/>
                  <a:ea typeface="Arial"/>
                  <a:cs typeface="Arial"/>
                  <a:sym typeface="Arial"/>
                </a:endParaRPr>
              </a:p>
            </p:txBody>
          </p:sp>
          <p:sp>
            <p:nvSpPr>
              <p:cNvPr id="960" name="Google Shape;960;p52"/>
              <p:cNvSpPr txBox="1"/>
              <p:nvPr/>
            </p:nvSpPr>
            <p:spPr>
              <a:xfrm>
                <a:off x="7021057"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2021</a:t>
                </a:r>
                <a:endParaRPr b="0" i="0" sz="1400" u="none" cap="none" strike="noStrike">
                  <a:solidFill>
                    <a:srgbClr val="000000"/>
                  </a:solidFill>
                  <a:latin typeface="Arial"/>
                  <a:ea typeface="Arial"/>
                  <a:cs typeface="Arial"/>
                  <a:sym typeface="Arial"/>
                </a:endParaRPr>
              </a:p>
            </p:txBody>
          </p:sp>
          <p:sp>
            <p:nvSpPr>
              <p:cNvPr id="961" name="Google Shape;961;p52"/>
              <p:cNvSpPr txBox="1"/>
              <p:nvPr/>
            </p:nvSpPr>
            <p:spPr>
              <a:xfrm>
                <a:off x="4698751" y="5535958"/>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（H20）</a:t>
                </a:r>
                <a:endParaRPr b="0" i="0" sz="1300" u="none" cap="none" strike="noStrike">
                  <a:solidFill>
                    <a:srgbClr val="000000"/>
                  </a:solidFill>
                  <a:latin typeface="Arial"/>
                  <a:ea typeface="Arial"/>
                  <a:cs typeface="Arial"/>
                  <a:sym typeface="Arial"/>
                </a:endParaRPr>
              </a:p>
            </p:txBody>
          </p:sp>
          <p:sp>
            <p:nvSpPr>
              <p:cNvPr id="962" name="Google Shape;962;p52"/>
              <p:cNvSpPr txBox="1"/>
              <p:nvPr/>
            </p:nvSpPr>
            <p:spPr>
              <a:xfrm>
                <a:off x="4882847" y="5535958"/>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（H21）</a:t>
                </a:r>
                <a:endParaRPr b="0" i="0" sz="1300" u="none" cap="none" strike="noStrike">
                  <a:solidFill>
                    <a:srgbClr val="000000"/>
                  </a:solidFill>
                  <a:latin typeface="Arial"/>
                  <a:ea typeface="Arial"/>
                  <a:cs typeface="Arial"/>
                  <a:sym typeface="Arial"/>
                </a:endParaRPr>
              </a:p>
            </p:txBody>
          </p:sp>
          <p:sp>
            <p:nvSpPr>
              <p:cNvPr id="963" name="Google Shape;963;p52"/>
              <p:cNvSpPr txBox="1"/>
              <p:nvPr/>
            </p:nvSpPr>
            <p:spPr>
              <a:xfrm>
                <a:off x="5066944" y="5535958"/>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（H22）</a:t>
                </a:r>
                <a:endParaRPr b="0" i="0" sz="1300" u="none" cap="none" strike="noStrike">
                  <a:solidFill>
                    <a:srgbClr val="000000"/>
                  </a:solidFill>
                  <a:latin typeface="Arial"/>
                  <a:ea typeface="Arial"/>
                  <a:cs typeface="Arial"/>
                  <a:sym typeface="Arial"/>
                </a:endParaRPr>
              </a:p>
            </p:txBody>
          </p:sp>
          <p:sp>
            <p:nvSpPr>
              <p:cNvPr id="964" name="Google Shape;964;p52"/>
              <p:cNvSpPr txBox="1"/>
              <p:nvPr/>
            </p:nvSpPr>
            <p:spPr>
              <a:xfrm>
                <a:off x="5251041" y="5535958"/>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（H23）</a:t>
                </a:r>
                <a:endParaRPr b="0" i="0" sz="1300" u="none" cap="none" strike="noStrike">
                  <a:solidFill>
                    <a:srgbClr val="000000"/>
                  </a:solidFill>
                  <a:latin typeface="Arial"/>
                  <a:ea typeface="Arial"/>
                  <a:cs typeface="Arial"/>
                  <a:sym typeface="Arial"/>
                </a:endParaRPr>
              </a:p>
            </p:txBody>
          </p:sp>
          <p:sp>
            <p:nvSpPr>
              <p:cNvPr id="965" name="Google Shape;965;p52"/>
              <p:cNvSpPr txBox="1"/>
              <p:nvPr/>
            </p:nvSpPr>
            <p:spPr>
              <a:xfrm>
                <a:off x="5435137" y="5535954"/>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（H24）</a:t>
                </a:r>
                <a:endParaRPr b="0" i="0" sz="1300" u="none" cap="none" strike="noStrike">
                  <a:solidFill>
                    <a:srgbClr val="000000"/>
                  </a:solidFill>
                  <a:latin typeface="Arial"/>
                  <a:ea typeface="Arial"/>
                  <a:cs typeface="Arial"/>
                  <a:sym typeface="Arial"/>
                </a:endParaRPr>
              </a:p>
            </p:txBody>
          </p:sp>
          <p:sp>
            <p:nvSpPr>
              <p:cNvPr id="966" name="Google Shape;966;p52"/>
              <p:cNvSpPr txBox="1"/>
              <p:nvPr/>
            </p:nvSpPr>
            <p:spPr>
              <a:xfrm>
                <a:off x="5619234" y="5535954"/>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（H25）</a:t>
                </a:r>
                <a:endParaRPr b="0" i="0" sz="1300" u="none" cap="none" strike="noStrike">
                  <a:solidFill>
                    <a:srgbClr val="000000"/>
                  </a:solidFill>
                  <a:latin typeface="Arial"/>
                  <a:ea typeface="Arial"/>
                  <a:cs typeface="Arial"/>
                  <a:sym typeface="Arial"/>
                </a:endParaRPr>
              </a:p>
            </p:txBody>
          </p:sp>
          <p:sp>
            <p:nvSpPr>
              <p:cNvPr id="967" name="Google Shape;967;p52"/>
              <p:cNvSpPr txBox="1"/>
              <p:nvPr/>
            </p:nvSpPr>
            <p:spPr>
              <a:xfrm>
                <a:off x="5803331" y="5535954"/>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（H26）</a:t>
                </a:r>
                <a:endParaRPr b="0" i="0" sz="1300" u="none" cap="none" strike="noStrike">
                  <a:solidFill>
                    <a:srgbClr val="000000"/>
                  </a:solidFill>
                  <a:latin typeface="Arial"/>
                  <a:ea typeface="Arial"/>
                  <a:cs typeface="Arial"/>
                  <a:sym typeface="Arial"/>
                </a:endParaRPr>
              </a:p>
            </p:txBody>
          </p:sp>
          <p:sp>
            <p:nvSpPr>
              <p:cNvPr id="968" name="Google Shape;968;p52"/>
              <p:cNvSpPr txBox="1"/>
              <p:nvPr/>
            </p:nvSpPr>
            <p:spPr>
              <a:xfrm>
                <a:off x="5987427" y="5535954"/>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（H27）</a:t>
                </a:r>
                <a:endParaRPr b="0" i="0" sz="1300" u="none" cap="none" strike="noStrike">
                  <a:solidFill>
                    <a:srgbClr val="000000"/>
                  </a:solidFill>
                  <a:latin typeface="Arial"/>
                  <a:ea typeface="Arial"/>
                  <a:cs typeface="Arial"/>
                  <a:sym typeface="Arial"/>
                </a:endParaRPr>
              </a:p>
            </p:txBody>
          </p:sp>
          <p:sp>
            <p:nvSpPr>
              <p:cNvPr id="969" name="Google Shape;969;p52"/>
              <p:cNvSpPr txBox="1"/>
              <p:nvPr/>
            </p:nvSpPr>
            <p:spPr>
              <a:xfrm>
                <a:off x="6171524" y="5535954"/>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（H28）</a:t>
                </a:r>
                <a:endParaRPr b="0" i="0" sz="1300" u="none" cap="none" strike="noStrike">
                  <a:solidFill>
                    <a:srgbClr val="000000"/>
                  </a:solidFill>
                  <a:latin typeface="Arial"/>
                  <a:ea typeface="Arial"/>
                  <a:cs typeface="Arial"/>
                  <a:sym typeface="Arial"/>
                </a:endParaRPr>
              </a:p>
            </p:txBody>
          </p:sp>
          <p:sp>
            <p:nvSpPr>
              <p:cNvPr id="970" name="Google Shape;970;p52"/>
              <p:cNvSpPr txBox="1"/>
              <p:nvPr/>
            </p:nvSpPr>
            <p:spPr>
              <a:xfrm>
                <a:off x="6352014" y="5535421"/>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（H29）</a:t>
                </a:r>
                <a:endParaRPr b="0" i="0" sz="1300" u="none" cap="none" strike="noStrike">
                  <a:solidFill>
                    <a:srgbClr val="000000"/>
                  </a:solidFill>
                  <a:latin typeface="Arial"/>
                  <a:ea typeface="Arial"/>
                  <a:cs typeface="Arial"/>
                  <a:sym typeface="Arial"/>
                </a:endParaRPr>
              </a:p>
            </p:txBody>
          </p:sp>
          <p:sp>
            <p:nvSpPr>
              <p:cNvPr id="971" name="Google Shape;971;p52"/>
              <p:cNvSpPr txBox="1"/>
              <p:nvPr/>
            </p:nvSpPr>
            <p:spPr>
              <a:xfrm>
                <a:off x="6530595" y="5535421"/>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（H30）</a:t>
                </a:r>
                <a:endParaRPr b="0" i="0" sz="1300" u="none" cap="none" strike="noStrike">
                  <a:solidFill>
                    <a:srgbClr val="000000"/>
                  </a:solidFill>
                  <a:latin typeface="Arial"/>
                  <a:ea typeface="Arial"/>
                  <a:cs typeface="Arial"/>
                  <a:sym typeface="Arial"/>
                </a:endParaRPr>
              </a:p>
            </p:txBody>
          </p:sp>
          <p:sp>
            <p:nvSpPr>
              <p:cNvPr id="972" name="Google Shape;972;p52"/>
              <p:cNvSpPr txBox="1"/>
              <p:nvPr/>
            </p:nvSpPr>
            <p:spPr>
              <a:xfrm>
                <a:off x="6710706" y="5535421"/>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（R1）</a:t>
                </a:r>
                <a:endParaRPr b="0" i="0" sz="1300" u="none" cap="none" strike="noStrike">
                  <a:solidFill>
                    <a:srgbClr val="000000"/>
                  </a:solidFill>
                  <a:latin typeface="Arial"/>
                  <a:ea typeface="Arial"/>
                  <a:cs typeface="Arial"/>
                  <a:sym typeface="Arial"/>
                </a:endParaRPr>
              </a:p>
            </p:txBody>
          </p:sp>
          <p:sp>
            <p:nvSpPr>
              <p:cNvPr id="973" name="Google Shape;973;p52"/>
              <p:cNvSpPr txBox="1"/>
              <p:nvPr/>
            </p:nvSpPr>
            <p:spPr>
              <a:xfrm>
                <a:off x="6894837" y="5535421"/>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（R2）</a:t>
                </a:r>
                <a:endParaRPr b="0" i="0" sz="1300" u="none" cap="none" strike="noStrike">
                  <a:solidFill>
                    <a:srgbClr val="000000"/>
                  </a:solidFill>
                  <a:latin typeface="Arial"/>
                  <a:ea typeface="Arial"/>
                  <a:cs typeface="Arial"/>
                  <a:sym typeface="Arial"/>
                </a:endParaRPr>
              </a:p>
            </p:txBody>
          </p:sp>
          <p:sp>
            <p:nvSpPr>
              <p:cNvPr id="974" name="Google Shape;974;p52"/>
              <p:cNvSpPr txBox="1"/>
              <p:nvPr/>
            </p:nvSpPr>
            <p:spPr>
              <a:xfrm>
                <a:off x="7077706" y="5535421"/>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（R3）</a:t>
                </a:r>
                <a:endParaRPr b="0" i="0" sz="1300" u="none" cap="none" strike="noStrike">
                  <a:solidFill>
                    <a:srgbClr val="000000"/>
                  </a:solidFill>
                  <a:latin typeface="Arial"/>
                  <a:ea typeface="Arial"/>
                  <a:cs typeface="Arial"/>
                  <a:sym typeface="Arial"/>
                </a:endParaRPr>
              </a:p>
            </p:txBody>
          </p:sp>
          <p:sp>
            <p:nvSpPr>
              <p:cNvPr id="975" name="Google Shape;975;p52"/>
              <p:cNvSpPr txBox="1"/>
              <p:nvPr/>
            </p:nvSpPr>
            <p:spPr>
              <a:xfrm>
                <a:off x="7263621" y="5535421"/>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（R4）</a:t>
                </a:r>
                <a:endParaRPr b="0" i="0" sz="1300" u="none" cap="none" strike="noStrike">
                  <a:solidFill>
                    <a:srgbClr val="000000"/>
                  </a:solidFill>
                  <a:latin typeface="Arial"/>
                  <a:ea typeface="Arial"/>
                  <a:cs typeface="Arial"/>
                  <a:sym typeface="Arial"/>
                </a:endParaRPr>
              </a:p>
            </p:txBody>
          </p:sp>
          <p:sp>
            <p:nvSpPr>
              <p:cNvPr id="976" name="Google Shape;976;p52"/>
              <p:cNvSpPr txBox="1"/>
              <p:nvPr/>
            </p:nvSpPr>
            <p:spPr>
              <a:xfrm>
                <a:off x="7633634" y="5535421"/>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（R6）</a:t>
                </a:r>
                <a:endParaRPr b="0" i="0" sz="1300" u="none" cap="none" strike="noStrike">
                  <a:solidFill>
                    <a:srgbClr val="000000"/>
                  </a:solidFill>
                  <a:latin typeface="Arial"/>
                  <a:ea typeface="Arial"/>
                  <a:cs typeface="Arial"/>
                  <a:sym typeface="Arial"/>
                </a:endParaRPr>
              </a:p>
            </p:txBody>
          </p:sp>
          <p:sp>
            <p:nvSpPr>
              <p:cNvPr id="977" name="Google Shape;977;p52"/>
              <p:cNvSpPr txBox="1"/>
              <p:nvPr/>
            </p:nvSpPr>
            <p:spPr>
              <a:xfrm>
                <a:off x="7454519" y="5535421"/>
                <a:ext cx="293100" cy="108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600"/>
                  <a:buFont typeface="Arial"/>
                  <a:buNone/>
                </a:pPr>
                <a:r>
                  <a:rPr b="1" i="0" lang="ja" sz="500" u="none" cap="none" strike="noStrike">
                    <a:solidFill>
                      <a:srgbClr val="000000"/>
                    </a:solidFill>
                    <a:latin typeface="Arial"/>
                    <a:ea typeface="Arial"/>
                    <a:cs typeface="Arial"/>
                    <a:sym typeface="Arial"/>
                  </a:rPr>
                  <a:t>（R5）</a:t>
                </a:r>
                <a:endParaRPr b="0" i="0" sz="1300" u="none" cap="none" strike="noStrike">
                  <a:solidFill>
                    <a:srgbClr val="000000"/>
                  </a:solidFill>
                  <a:latin typeface="Arial"/>
                  <a:ea typeface="Arial"/>
                  <a:cs typeface="Arial"/>
                  <a:sym typeface="Arial"/>
                </a:endParaRPr>
              </a:p>
            </p:txBody>
          </p:sp>
          <p:sp>
            <p:nvSpPr>
              <p:cNvPr id="978" name="Google Shape;978;p52"/>
              <p:cNvSpPr txBox="1"/>
              <p:nvPr/>
            </p:nvSpPr>
            <p:spPr>
              <a:xfrm>
                <a:off x="7677454" y="5252366"/>
                <a:ext cx="728100" cy="234000"/>
              </a:xfrm>
              <a:prstGeom prst="rect">
                <a:avLst/>
              </a:prstGeom>
              <a:noFill/>
              <a:ln>
                <a:noFill/>
              </a:ln>
            </p:spPr>
            <p:txBody>
              <a:bodyPr anchorCtr="0" anchor="t" bIns="45700" lIns="91425" spcFirstLastPara="1" rIns="91425" wrap="square" tIns="45700">
                <a:spAutoFit/>
              </a:bodyPr>
              <a:lstStyle/>
              <a:p>
                <a:pPr indent="0" lvl="0" marL="0" marR="0" rtl="0" algn="ctr">
                  <a:lnSpc>
                    <a:spcPct val="160543"/>
                  </a:lnSpc>
                  <a:spcBef>
                    <a:spcPts val="0"/>
                  </a:spcBef>
                  <a:spcAft>
                    <a:spcPts val="0"/>
                  </a:spcAft>
                  <a:buClr>
                    <a:srgbClr val="000000"/>
                  </a:buClr>
                  <a:buSzPts val="920"/>
                  <a:buFont typeface="Arial"/>
                  <a:buNone/>
                </a:pPr>
                <a:r>
                  <a:rPr b="0" i="0" lang="ja" sz="920" u="none" cap="none" strike="noStrike">
                    <a:solidFill>
                      <a:srgbClr val="000000"/>
                    </a:solidFill>
                    <a:latin typeface="Noto Sans JP"/>
                    <a:ea typeface="Noto Sans JP"/>
                    <a:cs typeface="Noto Sans JP"/>
                    <a:sym typeface="Noto Sans JP"/>
                  </a:rPr>
                  <a:t>（暦年）</a:t>
                </a:r>
                <a:endParaRPr b="0" i="0" sz="1400" u="none" cap="none" strike="noStrike">
                  <a:solidFill>
                    <a:srgbClr val="000000"/>
                  </a:solidFill>
                  <a:latin typeface="Arial"/>
                  <a:ea typeface="Arial"/>
                  <a:cs typeface="Arial"/>
                  <a:sym typeface="Arial"/>
                </a:endParaRPr>
              </a:p>
            </p:txBody>
          </p:sp>
          <p:sp>
            <p:nvSpPr>
              <p:cNvPr id="979" name="Google Shape;979;p52"/>
              <p:cNvSpPr txBox="1"/>
              <p:nvPr/>
            </p:nvSpPr>
            <p:spPr>
              <a:xfrm>
                <a:off x="8099268" y="2283507"/>
                <a:ext cx="498600" cy="155700"/>
              </a:xfrm>
              <a:prstGeom prst="rect">
                <a:avLst/>
              </a:prstGeom>
              <a:noFill/>
              <a:ln>
                <a:noFill/>
              </a:ln>
            </p:spPr>
            <p:txBody>
              <a:bodyPr anchorCtr="0" anchor="t" bIns="0" lIns="16875" spcFirstLastPara="1" rIns="0" wrap="square" tIns="16875">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E83030"/>
                    </a:solidFill>
                    <a:latin typeface="Noto Sans JP"/>
                    <a:ea typeface="Noto Sans JP"/>
                    <a:cs typeface="Noto Sans JP"/>
                    <a:sym typeface="Noto Sans JP"/>
                  </a:rPr>
                  <a:t>日本</a:t>
                </a:r>
                <a:endParaRPr b="1" i="0" sz="1400" u="none" cap="none" strike="noStrike">
                  <a:solidFill>
                    <a:srgbClr val="000000"/>
                  </a:solidFill>
                  <a:latin typeface="Arial"/>
                  <a:ea typeface="Arial"/>
                  <a:cs typeface="Arial"/>
                  <a:sym typeface="Arial"/>
                </a:endParaRPr>
              </a:p>
            </p:txBody>
          </p:sp>
          <p:grpSp>
            <p:nvGrpSpPr>
              <p:cNvPr id="980" name="Google Shape;980;p52"/>
              <p:cNvGrpSpPr/>
              <p:nvPr/>
            </p:nvGrpSpPr>
            <p:grpSpPr>
              <a:xfrm>
                <a:off x="8108944" y="3528975"/>
                <a:ext cx="781496" cy="198300"/>
                <a:chOff x="8042269" y="3410381"/>
                <a:chExt cx="781496" cy="198300"/>
              </a:xfrm>
            </p:grpSpPr>
            <p:pic>
              <p:nvPicPr>
                <p:cNvPr descr="イタリアの国旗-国旗など" id="981" name="Google Shape;981;p52"/>
                <p:cNvPicPr preferRelativeResize="0"/>
                <p:nvPr/>
              </p:nvPicPr>
              <p:blipFill rotWithShape="1">
                <a:blip r:embed="rId6">
                  <a:alphaModFix/>
                </a:blip>
                <a:srcRect b="0" l="0" r="0" t="0"/>
                <a:stretch/>
              </p:blipFill>
              <p:spPr>
                <a:xfrm>
                  <a:off x="8574534" y="3414368"/>
                  <a:ext cx="249231" cy="166154"/>
                </a:xfrm>
                <a:prstGeom prst="rect">
                  <a:avLst/>
                </a:prstGeom>
                <a:noFill/>
                <a:ln cap="flat" cmpd="sng" w="9525">
                  <a:solidFill>
                    <a:schemeClr val="dk1"/>
                  </a:solidFill>
                  <a:prstDash val="solid"/>
                  <a:round/>
                  <a:headEnd len="sm" w="sm" type="none"/>
                  <a:tailEnd len="sm" w="sm" type="none"/>
                </a:ln>
              </p:spPr>
            </p:pic>
            <p:sp>
              <p:nvSpPr>
                <p:cNvPr id="982" name="Google Shape;982;p52"/>
                <p:cNvSpPr txBox="1"/>
                <p:nvPr/>
              </p:nvSpPr>
              <p:spPr>
                <a:xfrm>
                  <a:off x="8042269" y="3410381"/>
                  <a:ext cx="522600" cy="198300"/>
                </a:xfrm>
                <a:prstGeom prst="rect">
                  <a:avLst/>
                </a:prstGeom>
                <a:noFill/>
                <a:ln>
                  <a:noFill/>
                </a:ln>
              </p:spPr>
              <p:txBody>
                <a:bodyPr anchorCtr="0" anchor="t" bIns="0" lIns="16875" spcFirstLastPara="1" rIns="0" wrap="square" tIns="16875">
                  <a:no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00B050"/>
                      </a:solidFill>
                      <a:latin typeface="Noto Sans JP"/>
                      <a:ea typeface="Noto Sans JP"/>
                      <a:cs typeface="Noto Sans JP"/>
                      <a:sym typeface="Noto Sans JP"/>
                    </a:rPr>
                    <a:t>イタリア</a:t>
                  </a:r>
                  <a:endParaRPr b="1" i="0" sz="1400" u="none" cap="none" strike="noStrike">
                    <a:solidFill>
                      <a:srgbClr val="000000"/>
                    </a:solidFill>
                    <a:latin typeface="Arial"/>
                    <a:ea typeface="Arial"/>
                    <a:cs typeface="Arial"/>
                    <a:sym typeface="Arial"/>
                  </a:endParaRPr>
                </a:p>
              </p:txBody>
            </p:sp>
          </p:grpSp>
          <p:grpSp>
            <p:nvGrpSpPr>
              <p:cNvPr id="983" name="Google Shape;983;p52"/>
              <p:cNvGrpSpPr/>
              <p:nvPr/>
            </p:nvGrpSpPr>
            <p:grpSpPr>
              <a:xfrm>
                <a:off x="8224680" y="3744061"/>
                <a:ext cx="665310" cy="167112"/>
                <a:chOff x="8158005" y="3707758"/>
                <a:chExt cx="665310" cy="167112"/>
              </a:xfrm>
            </p:grpSpPr>
            <p:pic>
              <p:nvPicPr>
                <p:cNvPr descr="アメリカ" id="984" name="Google Shape;984;p52"/>
                <p:cNvPicPr preferRelativeResize="0"/>
                <p:nvPr/>
              </p:nvPicPr>
              <p:blipFill rotWithShape="1">
                <a:blip r:embed="rId7">
                  <a:alphaModFix/>
                </a:blip>
                <a:srcRect b="0" l="0" r="0" t="0"/>
                <a:stretch/>
              </p:blipFill>
              <p:spPr>
                <a:xfrm>
                  <a:off x="8574982" y="3708716"/>
                  <a:ext cx="248333" cy="166154"/>
                </a:xfrm>
                <a:prstGeom prst="rect">
                  <a:avLst/>
                </a:prstGeom>
                <a:noFill/>
                <a:ln cap="flat" cmpd="sng" w="9525">
                  <a:solidFill>
                    <a:srgbClr val="000000"/>
                  </a:solidFill>
                  <a:prstDash val="solid"/>
                  <a:miter lim="800000"/>
                  <a:headEnd len="sm" w="sm" type="none"/>
                  <a:tailEnd len="sm" w="sm" type="none"/>
                </a:ln>
              </p:spPr>
            </p:pic>
            <p:sp>
              <p:nvSpPr>
                <p:cNvPr id="985" name="Google Shape;985;p52"/>
                <p:cNvSpPr txBox="1"/>
                <p:nvPr/>
              </p:nvSpPr>
              <p:spPr>
                <a:xfrm>
                  <a:off x="8158005" y="3707758"/>
                  <a:ext cx="247800" cy="155700"/>
                </a:xfrm>
                <a:prstGeom prst="rect">
                  <a:avLst/>
                </a:prstGeom>
                <a:noFill/>
                <a:ln>
                  <a:noFill/>
                </a:ln>
              </p:spPr>
              <p:txBody>
                <a:bodyPr anchorCtr="0" anchor="t" bIns="0" lIns="16875" spcFirstLastPara="1" rIns="0" wrap="square" tIns="16875">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7030A0"/>
                      </a:solidFill>
                      <a:latin typeface="Noto Sans JP"/>
                      <a:ea typeface="Noto Sans JP"/>
                      <a:cs typeface="Noto Sans JP"/>
                      <a:sym typeface="Noto Sans JP"/>
                    </a:rPr>
                    <a:t>米国</a:t>
                  </a:r>
                  <a:endParaRPr b="1" i="0" sz="1400" u="none" cap="none" strike="noStrike">
                    <a:solidFill>
                      <a:srgbClr val="000000"/>
                    </a:solidFill>
                    <a:latin typeface="Arial"/>
                    <a:ea typeface="Arial"/>
                    <a:cs typeface="Arial"/>
                    <a:sym typeface="Arial"/>
                  </a:endParaRPr>
                </a:p>
              </p:txBody>
            </p:sp>
          </p:grpSp>
          <p:grpSp>
            <p:nvGrpSpPr>
              <p:cNvPr id="986" name="Google Shape;986;p52"/>
              <p:cNvGrpSpPr/>
              <p:nvPr/>
            </p:nvGrpSpPr>
            <p:grpSpPr>
              <a:xfrm>
                <a:off x="8130694" y="3964906"/>
                <a:ext cx="759746" cy="166154"/>
                <a:chOff x="8064019" y="3950723"/>
                <a:chExt cx="759746" cy="166154"/>
              </a:xfrm>
            </p:grpSpPr>
            <p:pic>
              <p:nvPicPr>
                <p:cNvPr descr="フランス" id="987" name="Google Shape;987;p52"/>
                <p:cNvPicPr preferRelativeResize="0"/>
                <p:nvPr/>
              </p:nvPicPr>
              <p:blipFill rotWithShape="1">
                <a:blip r:embed="rId8">
                  <a:alphaModFix/>
                </a:blip>
                <a:srcRect b="0" l="0" r="0" t="0"/>
                <a:stretch/>
              </p:blipFill>
              <p:spPr>
                <a:xfrm>
                  <a:off x="8574534" y="3950723"/>
                  <a:ext cx="249231" cy="166154"/>
                </a:xfrm>
                <a:prstGeom prst="rect">
                  <a:avLst/>
                </a:prstGeom>
                <a:noFill/>
                <a:ln cap="flat" cmpd="sng" w="9525">
                  <a:solidFill>
                    <a:srgbClr val="000000"/>
                  </a:solidFill>
                  <a:prstDash val="solid"/>
                  <a:miter lim="800000"/>
                  <a:headEnd len="sm" w="sm" type="none"/>
                  <a:tailEnd len="sm" w="sm" type="none"/>
                </a:ln>
              </p:spPr>
            </p:pic>
            <p:sp>
              <p:nvSpPr>
                <p:cNvPr id="988" name="Google Shape;988;p52"/>
                <p:cNvSpPr txBox="1"/>
                <p:nvPr/>
              </p:nvSpPr>
              <p:spPr>
                <a:xfrm>
                  <a:off x="8064019" y="3950942"/>
                  <a:ext cx="479100" cy="155700"/>
                </a:xfrm>
                <a:prstGeom prst="rect">
                  <a:avLst/>
                </a:prstGeom>
                <a:noFill/>
                <a:ln>
                  <a:noFill/>
                </a:ln>
              </p:spPr>
              <p:txBody>
                <a:bodyPr anchorCtr="0" anchor="t" bIns="0" lIns="16875" spcFirstLastPara="1" rIns="0" wrap="square" tIns="16875">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FF66CC"/>
                      </a:solidFill>
                      <a:latin typeface="Noto Sans JP"/>
                      <a:ea typeface="Noto Sans JP"/>
                      <a:cs typeface="Noto Sans JP"/>
                      <a:sym typeface="Noto Sans JP"/>
                    </a:rPr>
                    <a:t>フランス</a:t>
                  </a:r>
                  <a:endParaRPr b="1" i="0" sz="1400" u="none" cap="none" strike="noStrike">
                    <a:solidFill>
                      <a:srgbClr val="000000"/>
                    </a:solidFill>
                    <a:latin typeface="Arial"/>
                    <a:ea typeface="Arial"/>
                    <a:cs typeface="Arial"/>
                    <a:sym typeface="Arial"/>
                  </a:endParaRPr>
                </a:p>
              </p:txBody>
            </p:sp>
          </p:grpSp>
          <p:grpSp>
            <p:nvGrpSpPr>
              <p:cNvPr id="989" name="Google Shape;989;p52"/>
              <p:cNvGrpSpPr/>
              <p:nvPr/>
            </p:nvGrpSpPr>
            <p:grpSpPr>
              <a:xfrm>
                <a:off x="8224605" y="4187994"/>
                <a:ext cx="665835" cy="166787"/>
                <a:chOff x="8157930" y="4158305"/>
                <a:chExt cx="665835" cy="166787"/>
              </a:xfrm>
            </p:grpSpPr>
            <p:pic>
              <p:nvPicPr>
                <p:cNvPr descr="イギリス" id="990" name="Google Shape;990;p52"/>
                <p:cNvPicPr preferRelativeResize="0"/>
                <p:nvPr/>
              </p:nvPicPr>
              <p:blipFill rotWithShape="1">
                <a:blip r:embed="rId9">
                  <a:alphaModFix/>
                </a:blip>
                <a:srcRect b="0" l="0" r="0" t="0"/>
                <a:stretch/>
              </p:blipFill>
              <p:spPr>
                <a:xfrm>
                  <a:off x="8574534" y="4158305"/>
                  <a:ext cx="249231" cy="166787"/>
                </a:xfrm>
                <a:prstGeom prst="rect">
                  <a:avLst/>
                </a:prstGeom>
                <a:noFill/>
                <a:ln cap="flat" cmpd="sng" w="9525">
                  <a:solidFill>
                    <a:srgbClr val="000000"/>
                  </a:solidFill>
                  <a:prstDash val="solid"/>
                  <a:miter lim="800000"/>
                  <a:headEnd len="sm" w="sm" type="none"/>
                  <a:tailEnd len="sm" w="sm" type="none"/>
                </a:ln>
              </p:spPr>
            </p:pic>
            <p:sp>
              <p:nvSpPr>
                <p:cNvPr id="991" name="Google Shape;991;p52"/>
                <p:cNvSpPr txBox="1"/>
                <p:nvPr/>
              </p:nvSpPr>
              <p:spPr>
                <a:xfrm>
                  <a:off x="8157930" y="4164251"/>
                  <a:ext cx="247800" cy="155700"/>
                </a:xfrm>
                <a:prstGeom prst="rect">
                  <a:avLst/>
                </a:prstGeom>
                <a:noFill/>
                <a:ln>
                  <a:noFill/>
                </a:ln>
              </p:spPr>
              <p:txBody>
                <a:bodyPr anchorCtr="0" anchor="t" bIns="0" lIns="16875" spcFirstLastPara="1" rIns="0" wrap="square" tIns="16875">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0070C0"/>
                      </a:solidFill>
                      <a:latin typeface="Noto Sans JP"/>
                      <a:ea typeface="Noto Sans JP"/>
                      <a:cs typeface="Noto Sans JP"/>
                      <a:sym typeface="Noto Sans JP"/>
                    </a:rPr>
                    <a:t>英国</a:t>
                  </a:r>
                  <a:endParaRPr b="1" i="0" sz="1400" u="none" cap="none" strike="noStrike">
                    <a:solidFill>
                      <a:srgbClr val="000000"/>
                    </a:solidFill>
                    <a:latin typeface="Arial"/>
                    <a:ea typeface="Arial"/>
                    <a:cs typeface="Arial"/>
                    <a:sym typeface="Arial"/>
                  </a:endParaRPr>
                </a:p>
              </p:txBody>
            </p:sp>
          </p:grpSp>
          <p:grpSp>
            <p:nvGrpSpPr>
              <p:cNvPr id="992" name="Google Shape;992;p52"/>
              <p:cNvGrpSpPr/>
              <p:nvPr/>
            </p:nvGrpSpPr>
            <p:grpSpPr>
              <a:xfrm>
                <a:off x="8161001" y="4388969"/>
                <a:ext cx="729439" cy="174012"/>
                <a:chOff x="8094326" y="4321303"/>
                <a:chExt cx="729439" cy="174012"/>
              </a:xfrm>
            </p:grpSpPr>
            <p:pic>
              <p:nvPicPr>
                <p:cNvPr id="993" name="Google Shape;993;p52"/>
                <p:cNvPicPr preferRelativeResize="0"/>
                <p:nvPr/>
              </p:nvPicPr>
              <p:blipFill rotWithShape="1">
                <a:blip r:embed="rId10">
                  <a:alphaModFix/>
                </a:blip>
                <a:srcRect b="0" l="0" r="0" t="0"/>
                <a:stretch/>
              </p:blipFill>
              <p:spPr>
                <a:xfrm>
                  <a:off x="8574534" y="4329161"/>
                  <a:ext cx="249231" cy="166154"/>
                </a:xfrm>
                <a:prstGeom prst="rect">
                  <a:avLst/>
                </a:prstGeom>
                <a:noFill/>
                <a:ln cap="flat" cmpd="sng" w="9525">
                  <a:solidFill>
                    <a:schemeClr val="dk1"/>
                  </a:solidFill>
                  <a:prstDash val="solid"/>
                  <a:round/>
                  <a:headEnd len="sm" w="sm" type="none"/>
                  <a:tailEnd len="sm" w="sm" type="none"/>
                </a:ln>
              </p:spPr>
            </p:pic>
            <p:sp>
              <p:nvSpPr>
                <p:cNvPr id="994" name="Google Shape;994;p52"/>
                <p:cNvSpPr txBox="1"/>
                <p:nvPr/>
              </p:nvSpPr>
              <p:spPr>
                <a:xfrm>
                  <a:off x="8094326" y="4321303"/>
                  <a:ext cx="375000" cy="155700"/>
                </a:xfrm>
                <a:prstGeom prst="rect">
                  <a:avLst/>
                </a:prstGeom>
                <a:noFill/>
                <a:ln>
                  <a:noFill/>
                </a:ln>
              </p:spPr>
              <p:txBody>
                <a:bodyPr anchorCtr="0" anchor="t" bIns="0" lIns="16875" spcFirstLastPara="1" rIns="0" wrap="square" tIns="16875">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9B4D0D"/>
                      </a:solidFill>
                      <a:latin typeface="Noto Sans JP"/>
                      <a:ea typeface="Noto Sans JP"/>
                      <a:cs typeface="Noto Sans JP"/>
                      <a:sym typeface="Noto Sans JP"/>
                    </a:rPr>
                    <a:t>カナダ</a:t>
                  </a:r>
                  <a:endParaRPr b="1" i="0" sz="1400" u="none" cap="none" strike="noStrike">
                    <a:solidFill>
                      <a:srgbClr val="000000"/>
                    </a:solidFill>
                    <a:latin typeface="Arial"/>
                    <a:ea typeface="Arial"/>
                    <a:cs typeface="Arial"/>
                    <a:sym typeface="Arial"/>
                  </a:endParaRPr>
                </a:p>
              </p:txBody>
            </p:sp>
          </p:grpSp>
          <p:grpSp>
            <p:nvGrpSpPr>
              <p:cNvPr id="995" name="Google Shape;995;p52"/>
              <p:cNvGrpSpPr/>
              <p:nvPr/>
            </p:nvGrpSpPr>
            <p:grpSpPr>
              <a:xfrm>
                <a:off x="8149755" y="4567096"/>
                <a:ext cx="740685" cy="204074"/>
                <a:chOff x="8083080" y="4584304"/>
                <a:chExt cx="740685" cy="204074"/>
              </a:xfrm>
            </p:grpSpPr>
            <p:pic>
              <p:nvPicPr>
                <p:cNvPr descr="ドイツ" id="996" name="Google Shape;996;p52"/>
                <p:cNvPicPr preferRelativeResize="0"/>
                <p:nvPr/>
              </p:nvPicPr>
              <p:blipFill rotWithShape="1">
                <a:blip r:embed="rId11">
                  <a:alphaModFix/>
                </a:blip>
                <a:srcRect b="0" l="0" r="0" t="0"/>
                <a:stretch/>
              </p:blipFill>
              <p:spPr>
                <a:xfrm>
                  <a:off x="8574534" y="4622224"/>
                  <a:ext cx="249231" cy="166154"/>
                </a:xfrm>
                <a:prstGeom prst="rect">
                  <a:avLst/>
                </a:prstGeom>
                <a:noFill/>
                <a:ln cap="flat" cmpd="sng" w="9525">
                  <a:solidFill>
                    <a:srgbClr val="000000"/>
                  </a:solidFill>
                  <a:prstDash val="solid"/>
                  <a:miter lim="800000"/>
                  <a:headEnd len="sm" w="sm" type="none"/>
                  <a:tailEnd len="sm" w="sm" type="none"/>
                </a:ln>
              </p:spPr>
            </p:pic>
            <p:sp>
              <p:nvSpPr>
                <p:cNvPr id="997" name="Google Shape;997;p52"/>
                <p:cNvSpPr txBox="1"/>
                <p:nvPr/>
              </p:nvSpPr>
              <p:spPr>
                <a:xfrm>
                  <a:off x="8083080" y="4584304"/>
                  <a:ext cx="397500" cy="155700"/>
                </a:xfrm>
                <a:prstGeom prst="rect">
                  <a:avLst/>
                </a:prstGeom>
                <a:noFill/>
                <a:ln>
                  <a:noFill/>
                </a:ln>
              </p:spPr>
              <p:txBody>
                <a:bodyPr anchorCtr="0" anchor="t" bIns="0" lIns="16875" spcFirstLastPara="1" rIns="0" wrap="square" tIns="16875">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E4B212"/>
                      </a:solidFill>
                      <a:latin typeface="Noto Sans JP"/>
                      <a:ea typeface="Noto Sans JP"/>
                      <a:cs typeface="Noto Sans JP"/>
                      <a:sym typeface="Noto Sans JP"/>
                    </a:rPr>
                    <a:t>ドイツ</a:t>
                  </a:r>
                  <a:endParaRPr b="1" i="0" sz="1400" u="none" cap="none" strike="noStrike">
                    <a:solidFill>
                      <a:srgbClr val="000000"/>
                    </a:solidFill>
                    <a:latin typeface="Arial"/>
                    <a:ea typeface="Arial"/>
                    <a:cs typeface="Arial"/>
                    <a:sym typeface="Arial"/>
                  </a:endParaRPr>
                </a:p>
              </p:txBody>
            </p:sp>
          </p:grpSp>
          <p:pic>
            <p:nvPicPr>
              <p:cNvPr descr="日の丸" id="998" name="Google Shape;998;p52"/>
              <p:cNvPicPr preferRelativeResize="0"/>
              <p:nvPr/>
            </p:nvPicPr>
            <p:blipFill rotWithShape="1">
              <a:blip r:embed="rId12">
                <a:alphaModFix/>
              </a:blip>
              <a:srcRect b="0" l="0" r="0" t="0"/>
              <a:stretch/>
            </p:blipFill>
            <p:spPr>
              <a:xfrm>
                <a:off x="8578377" y="2294983"/>
                <a:ext cx="249231" cy="166154"/>
              </a:xfrm>
              <a:prstGeom prst="rect">
                <a:avLst/>
              </a:prstGeom>
              <a:noFill/>
              <a:ln cap="flat" cmpd="sng" w="9525">
                <a:solidFill>
                  <a:schemeClr val="dk1"/>
                </a:solidFill>
                <a:prstDash val="solid"/>
                <a:round/>
                <a:headEnd len="sm" w="sm" type="none"/>
                <a:tailEnd len="sm" w="sm" type="none"/>
              </a:ln>
            </p:spPr>
          </p:pic>
          <p:sp>
            <p:nvSpPr>
              <p:cNvPr id="999" name="Google Shape;999;p52"/>
              <p:cNvSpPr txBox="1"/>
              <p:nvPr/>
            </p:nvSpPr>
            <p:spPr>
              <a:xfrm>
                <a:off x="4148067" y="1448934"/>
                <a:ext cx="798000" cy="246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ja" sz="1000" u="none" cap="none" strike="noStrike">
                    <a:solidFill>
                      <a:srgbClr val="000000"/>
                    </a:solidFill>
                    <a:latin typeface="Noto Sans JP"/>
                    <a:ea typeface="Noto Sans JP"/>
                    <a:cs typeface="Noto Sans JP"/>
                    <a:sym typeface="Noto Sans JP"/>
                  </a:rPr>
                  <a:t>（</a:t>
                </a:r>
                <a:r>
                  <a:rPr b="1" i="0" lang="ja" sz="1000" u="none" cap="none" strike="noStrike">
                    <a:solidFill>
                      <a:srgbClr val="000000"/>
                    </a:solidFill>
                    <a:latin typeface="Arial"/>
                    <a:ea typeface="Arial"/>
                    <a:cs typeface="Arial"/>
                    <a:sym typeface="Arial"/>
                  </a:rPr>
                  <a:t>%</a:t>
                </a:r>
                <a:r>
                  <a:rPr b="0" i="0" lang="ja" sz="1000" u="none" cap="none" strike="noStrike">
                    <a:solidFill>
                      <a:srgbClr val="000000"/>
                    </a:solidFill>
                    <a:latin typeface="Noto Sans JP"/>
                    <a:ea typeface="Noto Sans JP"/>
                    <a:cs typeface="Noto Sans JP"/>
                    <a:sym typeface="Noto Sans JP"/>
                  </a:rPr>
                  <a:t>）</a:t>
                </a:r>
                <a:endParaRPr b="0" i="0" sz="1400" u="none" cap="none" strike="noStrike">
                  <a:solidFill>
                    <a:srgbClr val="000000"/>
                  </a:solidFill>
                  <a:latin typeface="Arial"/>
                  <a:ea typeface="Arial"/>
                  <a:cs typeface="Arial"/>
                  <a:sym typeface="Arial"/>
                </a:endParaRPr>
              </a:p>
            </p:txBody>
          </p:sp>
          <p:sp>
            <p:nvSpPr>
              <p:cNvPr id="1000" name="Google Shape;1000;p52"/>
              <p:cNvSpPr txBox="1"/>
              <p:nvPr/>
            </p:nvSpPr>
            <p:spPr>
              <a:xfrm>
                <a:off x="4645183"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2008</a:t>
                </a:r>
                <a:endParaRPr b="0" i="0" sz="1400" u="none" cap="none" strike="noStrike">
                  <a:solidFill>
                    <a:srgbClr val="000000"/>
                  </a:solidFill>
                  <a:latin typeface="Arial"/>
                  <a:ea typeface="Arial"/>
                  <a:cs typeface="Arial"/>
                  <a:sym typeface="Arial"/>
                </a:endParaRPr>
              </a:p>
            </p:txBody>
          </p:sp>
          <p:sp>
            <p:nvSpPr>
              <p:cNvPr id="1001" name="Google Shape;1001;p52"/>
              <p:cNvSpPr txBox="1"/>
              <p:nvPr/>
            </p:nvSpPr>
            <p:spPr>
              <a:xfrm>
                <a:off x="4833644"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2009</a:t>
                </a:r>
                <a:endParaRPr b="0" i="0" sz="1400" u="none" cap="none" strike="noStrike">
                  <a:solidFill>
                    <a:srgbClr val="000000"/>
                  </a:solidFill>
                  <a:latin typeface="Arial"/>
                  <a:ea typeface="Arial"/>
                  <a:cs typeface="Arial"/>
                  <a:sym typeface="Arial"/>
                </a:endParaRPr>
              </a:p>
            </p:txBody>
          </p:sp>
          <p:sp>
            <p:nvSpPr>
              <p:cNvPr id="1002" name="Google Shape;1002;p52"/>
              <p:cNvSpPr txBox="1"/>
              <p:nvPr/>
            </p:nvSpPr>
            <p:spPr>
              <a:xfrm>
                <a:off x="5022105"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2010</a:t>
                </a:r>
                <a:endParaRPr b="0" i="0" sz="1400" u="none" cap="none" strike="noStrike">
                  <a:solidFill>
                    <a:srgbClr val="000000"/>
                  </a:solidFill>
                  <a:latin typeface="Arial"/>
                  <a:ea typeface="Arial"/>
                  <a:cs typeface="Arial"/>
                  <a:sym typeface="Arial"/>
                </a:endParaRPr>
              </a:p>
            </p:txBody>
          </p:sp>
          <p:sp>
            <p:nvSpPr>
              <p:cNvPr id="1003" name="Google Shape;1003;p52"/>
              <p:cNvSpPr txBox="1"/>
              <p:nvPr/>
            </p:nvSpPr>
            <p:spPr>
              <a:xfrm>
                <a:off x="5210566"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2011</a:t>
                </a:r>
                <a:endParaRPr b="0" i="0" sz="1400" u="none" cap="none" strike="noStrike">
                  <a:solidFill>
                    <a:srgbClr val="000000"/>
                  </a:solidFill>
                  <a:latin typeface="Arial"/>
                  <a:ea typeface="Arial"/>
                  <a:cs typeface="Arial"/>
                  <a:sym typeface="Arial"/>
                </a:endParaRPr>
              </a:p>
            </p:txBody>
          </p:sp>
          <p:sp>
            <p:nvSpPr>
              <p:cNvPr id="1004" name="Google Shape;1004;p52"/>
              <p:cNvSpPr txBox="1"/>
              <p:nvPr/>
            </p:nvSpPr>
            <p:spPr>
              <a:xfrm>
                <a:off x="5395134"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2012</a:t>
                </a:r>
                <a:endParaRPr b="0" i="0" sz="1400" u="none" cap="none" strike="noStrike">
                  <a:solidFill>
                    <a:srgbClr val="000000"/>
                  </a:solidFill>
                  <a:latin typeface="Arial"/>
                  <a:ea typeface="Arial"/>
                  <a:cs typeface="Arial"/>
                  <a:sym typeface="Arial"/>
                </a:endParaRPr>
              </a:p>
            </p:txBody>
          </p:sp>
          <p:sp>
            <p:nvSpPr>
              <p:cNvPr id="1005" name="Google Shape;1005;p52"/>
              <p:cNvSpPr txBox="1"/>
              <p:nvPr/>
            </p:nvSpPr>
            <p:spPr>
              <a:xfrm>
                <a:off x="5579703"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2013</a:t>
                </a:r>
                <a:endParaRPr b="0" i="0" sz="1400" u="none" cap="none" strike="noStrike">
                  <a:solidFill>
                    <a:srgbClr val="000000"/>
                  </a:solidFill>
                  <a:latin typeface="Arial"/>
                  <a:ea typeface="Arial"/>
                  <a:cs typeface="Arial"/>
                  <a:sym typeface="Arial"/>
                </a:endParaRPr>
              </a:p>
            </p:txBody>
          </p:sp>
          <p:sp>
            <p:nvSpPr>
              <p:cNvPr id="1006" name="Google Shape;1006;p52"/>
              <p:cNvSpPr txBox="1"/>
              <p:nvPr/>
            </p:nvSpPr>
            <p:spPr>
              <a:xfrm>
                <a:off x="5760563"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2014</a:t>
                </a:r>
                <a:endParaRPr b="0" i="0" sz="1400" u="none" cap="none" strike="noStrike">
                  <a:solidFill>
                    <a:srgbClr val="000000"/>
                  </a:solidFill>
                  <a:latin typeface="Arial"/>
                  <a:ea typeface="Arial"/>
                  <a:cs typeface="Arial"/>
                  <a:sym typeface="Arial"/>
                </a:endParaRPr>
              </a:p>
            </p:txBody>
          </p:sp>
          <p:sp>
            <p:nvSpPr>
              <p:cNvPr id="1007" name="Google Shape;1007;p52"/>
              <p:cNvSpPr txBox="1"/>
              <p:nvPr/>
            </p:nvSpPr>
            <p:spPr>
              <a:xfrm>
                <a:off x="5939899"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2015</a:t>
                </a:r>
                <a:endParaRPr b="0" i="0" sz="1400" u="none" cap="none" strike="noStrike">
                  <a:solidFill>
                    <a:srgbClr val="000000"/>
                  </a:solidFill>
                  <a:latin typeface="Arial"/>
                  <a:ea typeface="Arial"/>
                  <a:cs typeface="Arial"/>
                  <a:sym typeface="Arial"/>
                </a:endParaRPr>
              </a:p>
            </p:txBody>
          </p:sp>
          <p:sp>
            <p:nvSpPr>
              <p:cNvPr id="1008" name="Google Shape;1008;p52"/>
              <p:cNvSpPr txBox="1"/>
              <p:nvPr/>
            </p:nvSpPr>
            <p:spPr>
              <a:xfrm>
                <a:off x="6119235" y="5384096"/>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2016</a:t>
                </a:r>
                <a:endParaRPr b="0" i="0" sz="1400" u="none" cap="none" strike="noStrike">
                  <a:solidFill>
                    <a:srgbClr val="000000"/>
                  </a:solidFill>
                  <a:latin typeface="Arial"/>
                  <a:ea typeface="Arial"/>
                  <a:cs typeface="Arial"/>
                  <a:sym typeface="Arial"/>
                </a:endParaRPr>
              </a:p>
            </p:txBody>
          </p:sp>
          <p:sp>
            <p:nvSpPr>
              <p:cNvPr id="1009" name="Google Shape;1009;p52"/>
              <p:cNvSpPr txBox="1"/>
              <p:nvPr/>
            </p:nvSpPr>
            <p:spPr>
              <a:xfrm>
                <a:off x="6299643" y="5384096"/>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2017</a:t>
                </a:r>
                <a:endParaRPr b="0" i="0" sz="1400" u="none" cap="none" strike="noStrike">
                  <a:solidFill>
                    <a:srgbClr val="000000"/>
                  </a:solidFill>
                  <a:latin typeface="Arial"/>
                  <a:ea typeface="Arial"/>
                  <a:cs typeface="Arial"/>
                  <a:sym typeface="Arial"/>
                </a:endParaRPr>
              </a:p>
            </p:txBody>
          </p:sp>
          <p:sp>
            <p:nvSpPr>
              <p:cNvPr id="1010" name="Google Shape;1010;p52"/>
              <p:cNvSpPr txBox="1"/>
              <p:nvPr/>
            </p:nvSpPr>
            <p:spPr>
              <a:xfrm>
                <a:off x="6475905" y="5384096"/>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2018</a:t>
                </a:r>
                <a:endParaRPr b="0" i="0" sz="1400" u="none" cap="none" strike="noStrike">
                  <a:solidFill>
                    <a:srgbClr val="000000"/>
                  </a:solidFill>
                  <a:latin typeface="Arial"/>
                  <a:ea typeface="Arial"/>
                  <a:cs typeface="Arial"/>
                  <a:sym typeface="Arial"/>
                </a:endParaRPr>
              </a:p>
            </p:txBody>
          </p:sp>
          <p:sp>
            <p:nvSpPr>
              <p:cNvPr id="1011" name="Google Shape;1011;p52"/>
              <p:cNvSpPr txBox="1"/>
              <p:nvPr/>
            </p:nvSpPr>
            <p:spPr>
              <a:xfrm>
                <a:off x="6656338"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2019</a:t>
                </a:r>
                <a:endParaRPr b="0" i="0" sz="1400" u="none" cap="none" strike="noStrike">
                  <a:solidFill>
                    <a:srgbClr val="000000"/>
                  </a:solidFill>
                  <a:latin typeface="Arial"/>
                  <a:ea typeface="Arial"/>
                  <a:cs typeface="Arial"/>
                  <a:sym typeface="Arial"/>
                </a:endParaRPr>
              </a:p>
            </p:txBody>
          </p:sp>
          <p:sp>
            <p:nvSpPr>
              <p:cNvPr id="1012" name="Google Shape;1012;p52"/>
              <p:cNvSpPr txBox="1"/>
              <p:nvPr/>
            </p:nvSpPr>
            <p:spPr>
              <a:xfrm>
                <a:off x="7207373"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2022</a:t>
                </a:r>
                <a:endParaRPr b="0" i="0" sz="1400" u="none" cap="none" strike="noStrike">
                  <a:solidFill>
                    <a:srgbClr val="000000"/>
                  </a:solidFill>
                  <a:latin typeface="Arial"/>
                  <a:ea typeface="Arial"/>
                  <a:cs typeface="Arial"/>
                  <a:sym typeface="Arial"/>
                </a:endParaRPr>
              </a:p>
            </p:txBody>
          </p:sp>
          <p:sp>
            <p:nvSpPr>
              <p:cNvPr id="1013" name="Google Shape;1013;p52"/>
              <p:cNvSpPr txBox="1"/>
              <p:nvPr/>
            </p:nvSpPr>
            <p:spPr>
              <a:xfrm>
                <a:off x="7393688"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2023</a:t>
                </a:r>
                <a:endParaRPr b="0" i="0" sz="1400" u="none" cap="none" strike="noStrike">
                  <a:solidFill>
                    <a:srgbClr val="000000"/>
                  </a:solidFill>
                  <a:latin typeface="Arial"/>
                  <a:ea typeface="Arial"/>
                  <a:cs typeface="Arial"/>
                  <a:sym typeface="Arial"/>
                </a:endParaRPr>
              </a:p>
            </p:txBody>
          </p:sp>
          <p:sp>
            <p:nvSpPr>
              <p:cNvPr id="1014" name="Google Shape;1014;p52"/>
              <p:cNvSpPr txBox="1"/>
              <p:nvPr/>
            </p:nvSpPr>
            <p:spPr>
              <a:xfrm>
                <a:off x="7580004" y="5383550"/>
                <a:ext cx="406800" cy="184800"/>
              </a:xfrm>
              <a:prstGeom prst="rect">
                <a:avLst/>
              </a:prstGeom>
              <a:noFill/>
              <a:ln>
                <a:noFill/>
              </a:ln>
            </p:spPr>
            <p:txBody>
              <a:bodyPr anchorCtr="0" anchor="t" bIns="45700" lIns="91425" spcFirstLastPara="1" rIns="91425" wrap="square" tIns="45700">
                <a:spAutoFit/>
              </a:bodyPr>
              <a:lstStyle/>
              <a:p>
                <a:pPr indent="0" lvl="0" marL="0" marR="0" rtl="0" algn="ctr">
                  <a:lnSpc>
                    <a:spcPct val="246166"/>
                  </a:lnSpc>
                  <a:spcBef>
                    <a:spcPts val="0"/>
                  </a:spcBef>
                  <a:spcAft>
                    <a:spcPts val="0"/>
                  </a:spcAft>
                  <a:buClr>
                    <a:srgbClr val="000000"/>
                  </a:buClr>
                  <a:buSzPts val="600"/>
                  <a:buFont typeface="Arial"/>
                  <a:buNone/>
                </a:pPr>
                <a:r>
                  <a:rPr b="1" i="0" lang="ja" sz="600" u="none" cap="none" strike="noStrike">
                    <a:solidFill>
                      <a:srgbClr val="000000"/>
                    </a:solidFill>
                    <a:latin typeface="Arial"/>
                    <a:ea typeface="Arial"/>
                    <a:cs typeface="Arial"/>
                    <a:sym typeface="Arial"/>
                  </a:rPr>
                  <a:t>2024</a:t>
                </a:r>
                <a:endParaRPr b="0" i="0" sz="1400" u="none" cap="none" strike="noStrike">
                  <a:solidFill>
                    <a:srgbClr val="000000"/>
                  </a:solidFill>
                  <a:latin typeface="Arial"/>
                  <a:ea typeface="Arial"/>
                  <a:cs typeface="Arial"/>
                  <a:sym typeface="Arial"/>
                </a:endParaRPr>
              </a:p>
            </p:txBody>
          </p:sp>
          <p:cxnSp>
            <p:nvCxnSpPr>
              <p:cNvPr id="1015" name="Google Shape;1015;p52"/>
              <p:cNvCxnSpPr>
                <a:stCxn id="1016" idx="2"/>
              </p:cNvCxnSpPr>
              <p:nvPr/>
            </p:nvCxnSpPr>
            <p:spPr>
              <a:xfrm>
                <a:off x="7201122" y="2212300"/>
                <a:ext cx="0" cy="0"/>
              </a:xfrm>
              <a:prstGeom prst="straightConnector1">
                <a:avLst/>
              </a:prstGeom>
              <a:noFill/>
              <a:ln cap="flat" cmpd="sng" w="9525">
                <a:solidFill>
                  <a:schemeClr val="dk2"/>
                </a:solidFill>
                <a:prstDash val="solid"/>
                <a:round/>
                <a:headEnd len="sm" w="sm" type="none"/>
                <a:tailEnd len="sm" w="sm" type="none"/>
              </a:ln>
            </p:spPr>
          </p:cxnSp>
          <p:grpSp>
            <p:nvGrpSpPr>
              <p:cNvPr id="1017" name="Google Shape;1017;p52"/>
              <p:cNvGrpSpPr/>
              <p:nvPr/>
            </p:nvGrpSpPr>
            <p:grpSpPr>
              <a:xfrm>
                <a:off x="6935022" y="1981600"/>
                <a:ext cx="532200" cy="316975"/>
                <a:chOff x="6935022" y="1981600"/>
                <a:chExt cx="532200" cy="316975"/>
              </a:xfrm>
            </p:grpSpPr>
            <p:sp>
              <p:nvSpPr>
                <p:cNvPr id="1016" name="Google Shape;1016;p52"/>
                <p:cNvSpPr txBox="1"/>
                <p:nvPr/>
              </p:nvSpPr>
              <p:spPr>
                <a:xfrm>
                  <a:off x="6935022" y="1981600"/>
                  <a:ext cx="532200" cy="23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E83030"/>
                      </a:solidFill>
                      <a:latin typeface="Noto Sans JP"/>
                      <a:ea typeface="Noto Sans JP"/>
                      <a:cs typeface="Noto Sans JP"/>
                      <a:sym typeface="Noto Sans JP"/>
                    </a:rPr>
                    <a:t>255.1</a:t>
                  </a:r>
                  <a:endParaRPr b="1" i="0" sz="800" u="none" cap="none" strike="noStrike">
                    <a:solidFill>
                      <a:srgbClr val="E83030"/>
                    </a:solidFill>
                    <a:latin typeface="Arial"/>
                    <a:ea typeface="Arial"/>
                    <a:cs typeface="Arial"/>
                    <a:sym typeface="Arial"/>
                  </a:endParaRPr>
                </a:p>
              </p:txBody>
            </p:sp>
            <p:cxnSp>
              <p:nvCxnSpPr>
                <p:cNvPr id="1018" name="Google Shape;1018;p52"/>
                <p:cNvCxnSpPr/>
                <p:nvPr/>
              </p:nvCxnSpPr>
              <p:spPr>
                <a:xfrm>
                  <a:off x="7207375" y="2152175"/>
                  <a:ext cx="12600" cy="146400"/>
                </a:xfrm>
                <a:prstGeom prst="straightConnector1">
                  <a:avLst/>
                </a:prstGeom>
                <a:noFill/>
                <a:ln cap="flat" cmpd="sng" w="9525">
                  <a:solidFill>
                    <a:srgbClr val="7F7F7F"/>
                  </a:solidFill>
                  <a:prstDash val="solid"/>
                  <a:round/>
                  <a:headEnd len="sm" w="sm" type="none"/>
                  <a:tailEnd len="sm" w="sm" type="none"/>
                </a:ln>
              </p:spPr>
            </p:cxnSp>
          </p:grpSp>
          <p:sp>
            <p:nvSpPr>
              <p:cNvPr id="1019" name="Google Shape;1019;p52"/>
              <p:cNvSpPr txBox="1"/>
              <p:nvPr/>
            </p:nvSpPr>
            <p:spPr>
              <a:xfrm>
                <a:off x="7300222" y="1978125"/>
                <a:ext cx="532200" cy="23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E83030"/>
                    </a:solidFill>
                    <a:latin typeface="Noto Sans JP"/>
                    <a:ea typeface="Noto Sans JP"/>
                    <a:cs typeface="Noto Sans JP"/>
                    <a:sym typeface="Noto Sans JP"/>
                  </a:rPr>
                  <a:t>255.2</a:t>
                </a:r>
                <a:endParaRPr b="1" i="0" sz="800" u="none" cap="none" strike="noStrike">
                  <a:solidFill>
                    <a:srgbClr val="E83030"/>
                  </a:solidFill>
                  <a:latin typeface="Arial"/>
                  <a:ea typeface="Arial"/>
                  <a:cs typeface="Arial"/>
                  <a:sym typeface="Arial"/>
                </a:endParaRPr>
              </a:p>
            </p:txBody>
          </p:sp>
          <p:sp>
            <p:nvSpPr>
              <p:cNvPr id="1020" name="Google Shape;1020;p52"/>
              <p:cNvSpPr txBox="1"/>
              <p:nvPr/>
            </p:nvSpPr>
            <p:spPr>
              <a:xfrm>
                <a:off x="7112922" y="1759350"/>
                <a:ext cx="532200" cy="23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E83030"/>
                    </a:solidFill>
                    <a:latin typeface="Noto Sans JP"/>
                    <a:ea typeface="Noto Sans JP"/>
                    <a:cs typeface="Noto Sans JP"/>
                    <a:sym typeface="Noto Sans JP"/>
                  </a:rPr>
                  <a:t>260.1</a:t>
                </a:r>
                <a:endParaRPr b="1" i="0" sz="800" u="none" cap="none" strike="noStrike">
                  <a:solidFill>
                    <a:srgbClr val="E83030"/>
                  </a:solidFill>
                  <a:latin typeface="Arial"/>
                  <a:ea typeface="Arial"/>
                  <a:cs typeface="Arial"/>
                  <a:sym typeface="Arial"/>
                </a:endParaRPr>
              </a:p>
            </p:txBody>
          </p:sp>
          <p:cxnSp>
            <p:nvCxnSpPr>
              <p:cNvPr id="1021" name="Google Shape;1021;p52"/>
              <p:cNvCxnSpPr/>
              <p:nvPr/>
            </p:nvCxnSpPr>
            <p:spPr>
              <a:xfrm>
                <a:off x="7379022" y="1931300"/>
                <a:ext cx="9600" cy="279900"/>
              </a:xfrm>
              <a:prstGeom prst="straightConnector1">
                <a:avLst/>
              </a:prstGeom>
              <a:noFill/>
              <a:ln cap="flat" cmpd="sng" w="9525">
                <a:solidFill>
                  <a:srgbClr val="7F7F7F"/>
                </a:solidFill>
                <a:prstDash val="solid"/>
                <a:round/>
                <a:headEnd len="sm" w="sm" type="none"/>
                <a:tailEnd len="sm" w="sm" type="none"/>
              </a:ln>
            </p:spPr>
          </p:cxnSp>
          <p:cxnSp>
            <p:nvCxnSpPr>
              <p:cNvPr id="1022" name="Google Shape;1022;p52"/>
              <p:cNvCxnSpPr/>
              <p:nvPr/>
            </p:nvCxnSpPr>
            <p:spPr>
              <a:xfrm>
                <a:off x="7566325" y="2149475"/>
                <a:ext cx="0" cy="131100"/>
              </a:xfrm>
              <a:prstGeom prst="straightConnector1">
                <a:avLst/>
              </a:prstGeom>
              <a:noFill/>
              <a:ln cap="flat" cmpd="sng" w="9525">
                <a:solidFill>
                  <a:srgbClr val="7F7F7F"/>
                </a:solidFill>
                <a:prstDash val="solid"/>
                <a:round/>
                <a:headEnd len="sm" w="sm" type="none"/>
                <a:tailEnd len="sm" w="sm" type="none"/>
              </a:ln>
            </p:spPr>
          </p:cxnSp>
          <p:sp>
            <p:nvSpPr>
              <p:cNvPr id="1023" name="Google Shape;1023;p52"/>
              <p:cNvSpPr txBox="1"/>
              <p:nvPr/>
            </p:nvSpPr>
            <p:spPr>
              <a:xfrm>
                <a:off x="7747697" y="2252175"/>
                <a:ext cx="532200" cy="23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900"/>
                  <a:buFont typeface="Arial"/>
                  <a:buNone/>
                </a:pPr>
                <a:r>
                  <a:rPr b="1" i="0" lang="ja" sz="900" u="none" cap="none" strike="noStrike">
                    <a:solidFill>
                      <a:srgbClr val="E83030"/>
                    </a:solidFill>
                    <a:latin typeface="Noto Sans JP"/>
                    <a:ea typeface="Noto Sans JP"/>
                    <a:cs typeface="Noto Sans JP"/>
                    <a:sym typeface="Noto Sans JP"/>
                  </a:rPr>
                  <a:t>251.9</a:t>
                </a:r>
                <a:endParaRPr b="1" i="0" sz="800" u="none" cap="none" strike="noStrike">
                  <a:solidFill>
                    <a:srgbClr val="E83030"/>
                  </a:solidFill>
                  <a:latin typeface="Arial"/>
                  <a:ea typeface="Arial"/>
                  <a:cs typeface="Arial"/>
                  <a:sym typeface="Arial"/>
                </a:endParaRPr>
              </a:p>
            </p:txBody>
          </p:sp>
          <p:sp>
            <p:nvSpPr>
              <p:cNvPr id="1024" name="Google Shape;1024;p52"/>
              <p:cNvSpPr txBox="1"/>
              <p:nvPr/>
            </p:nvSpPr>
            <p:spPr>
              <a:xfrm>
                <a:off x="7704435" y="3935275"/>
                <a:ext cx="5322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800" u="none" cap="none" strike="noStrike">
                    <a:solidFill>
                      <a:srgbClr val="FF66CC"/>
                    </a:solidFill>
                    <a:latin typeface="Noto Sans JP"/>
                    <a:ea typeface="Noto Sans JP"/>
                    <a:cs typeface="Noto Sans JP"/>
                    <a:sym typeface="Noto Sans JP"/>
                  </a:rPr>
                  <a:t>110.5</a:t>
                </a:r>
                <a:endParaRPr b="1" i="0" sz="700" u="none" cap="none" strike="noStrike">
                  <a:solidFill>
                    <a:srgbClr val="FF66CC"/>
                  </a:solidFill>
                  <a:latin typeface="Arial"/>
                  <a:ea typeface="Arial"/>
                  <a:cs typeface="Arial"/>
                  <a:sym typeface="Arial"/>
                </a:endParaRPr>
              </a:p>
            </p:txBody>
          </p:sp>
          <p:sp>
            <p:nvSpPr>
              <p:cNvPr id="1025" name="Google Shape;1025;p52"/>
              <p:cNvSpPr txBox="1"/>
              <p:nvPr/>
            </p:nvSpPr>
            <p:spPr>
              <a:xfrm>
                <a:off x="7704435" y="3493150"/>
                <a:ext cx="5322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800" u="none" cap="none" strike="noStrike">
                    <a:solidFill>
                      <a:srgbClr val="00B050"/>
                    </a:solidFill>
                    <a:latin typeface="Noto Sans JP"/>
                    <a:ea typeface="Noto Sans JP"/>
                    <a:cs typeface="Noto Sans JP"/>
                    <a:sym typeface="Noto Sans JP"/>
                  </a:rPr>
                  <a:t>143.2</a:t>
                </a:r>
                <a:endParaRPr b="1" i="0" sz="700" u="none" cap="none" strike="noStrike">
                  <a:solidFill>
                    <a:srgbClr val="00B050"/>
                  </a:solidFill>
                  <a:latin typeface="Arial"/>
                  <a:ea typeface="Arial"/>
                  <a:cs typeface="Arial"/>
                  <a:sym typeface="Arial"/>
                </a:endParaRPr>
              </a:p>
            </p:txBody>
          </p:sp>
          <p:sp>
            <p:nvSpPr>
              <p:cNvPr id="1026" name="Google Shape;1026;p52"/>
              <p:cNvSpPr txBox="1"/>
              <p:nvPr/>
            </p:nvSpPr>
            <p:spPr>
              <a:xfrm>
                <a:off x="7704435" y="3722238"/>
                <a:ext cx="5322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800" u="none" cap="none" strike="noStrike">
                    <a:solidFill>
                      <a:srgbClr val="7030A0"/>
                    </a:solidFill>
                    <a:latin typeface="Noto Sans JP"/>
                    <a:ea typeface="Noto Sans JP"/>
                    <a:cs typeface="Noto Sans JP"/>
                    <a:sym typeface="Noto Sans JP"/>
                  </a:rPr>
                  <a:t>126.9</a:t>
                </a:r>
                <a:endParaRPr b="1" i="0" sz="700" u="none" cap="none" strike="noStrike">
                  <a:solidFill>
                    <a:srgbClr val="7030A0"/>
                  </a:solidFill>
                  <a:latin typeface="Arial"/>
                  <a:ea typeface="Arial"/>
                  <a:cs typeface="Arial"/>
                  <a:sym typeface="Arial"/>
                </a:endParaRPr>
              </a:p>
            </p:txBody>
          </p:sp>
          <p:sp>
            <p:nvSpPr>
              <p:cNvPr id="1027" name="Google Shape;1027;p52"/>
              <p:cNvSpPr txBox="1"/>
              <p:nvPr/>
            </p:nvSpPr>
            <p:spPr>
              <a:xfrm>
                <a:off x="7713460" y="4175025"/>
                <a:ext cx="5322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800" u="none" cap="none" strike="noStrike">
                    <a:solidFill>
                      <a:srgbClr val="0070C0"/>
                    </a:solidFill>
                    <a:latin typeface="Noto Sans JP"/>
                    <a:ea typeface="Noto Sans JP"/>
                    <a:cs typeface="Noto Sans JP"/>
                    <a:sym typeface="Noto Sans JP"/>
                  </a:rPr>
                  <a:t>105.9</a:t>
                </a:r>
                <a:endParaRPr b="1" i="0" sz="700" u="none" cap="none" strike="noStrike">
                  <a:solidFill>
                    <a:srgbClr val="0070C0"/>
                  </a:solidFill>
                  <a:latin typeface="Arial"/>
                  <a:ea typeface="Arial"/>
                  <a:cs typeface="Arial"/>
                  <a:sym typeface="Arial"/>
                </a:endParaRPr>
              </a:p>
            </p:txBody>
          </p:sp>
          <p:sp>
            <p:nvSpPr>
              <p:cNvPr id="1028" name="Google Shape;1028;p52"/>
              <p:cNvSpPr txBox="1"/>
              <p:nvPr/>
            </p:nvSpPr>
            <p:spPr>
              <a:xfrm>
                <a:off x="7704435" y="4367375"/>
                <a:ext cx="5322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800" u="none" cap="none" strike="noStrike">
                    <a:solidFill>
                      <a:srgbClr val="9B4D0D"/>
                    </a:solidFill>
                    <a:latin typeface="Noto Sans JP"/>
                    <a:ea typeface="Noto Sans JP"/>
                    <a:cs typeface="Noto Sans JP"/>
                    <a:sym typeface="Noto Sans JP"/>
                  </a:rPr>
                  <a:t>103.3</a:t>
                </a:r>
                <a:endParaRPr b="1" i="0" sz="700" u="none" cap="none" strike="noStrike">
                  <a:solidFill>
                    <a:srgbClr val="9B4D0D"/>
                  </a:solidFill>
                  <a:latin typeface="Arial"/>
                  <a:ea typeface="Arial"/>
                  <a:cs typeface="Arial"/>
                  <a:sym typeface="Arial"/>
                </a:endParaRPr>
              </a:p>
            </p:txBody>
          </p:sp>
          <p:cxnSp>
            <p:nvCxnSpPr>
              <p:cNvPr id="1029" name="Google Shape;1029;p52"/>
              <p:cNvCxnSpPr/>
              <p:nvPr/>
            </p:nvCxnSpPr>
            <p:spPr>
              <a:xfrm rot="10800000">
                <a:off x="7753525" y="4143225"/>
                <a:ext cx="66600" cy="333900"/>
              </a:xfrm>
              <a:prstGeom prst="straightConnector1">
                <a:avLst/>
              </a:prstGeom>
              <a:noFill/>
              <a:ln cap="flat" cmpd="sng" w="9525">
                <a:solidFill>
                  <a:srgbClr val="9B4D0C"/>
                </a:solidFill>
                <a:prstDash val="dash"/>
                <a:round/>
                <a:headEnd len="sm" w="sm" type="none"/>
                <a:tailEnd len="sm" w="sm" type="none"/>
              </a:ln>
            </p:spPr>
          </p:cxnSp>
          <p:sp>
            <p:nvSpPr>
              <p:cNvPr id="1030" name="Google Shape;1030;p52"/>
              <p:cNvSpPr txBox="1"/>
              <p:nvPr/>
            </p:nvSpPr>
            <p:spPr>
              <a:xfrm>
                <a:off x="7704435" y="4533950"/>
                <a:ext cx="5322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800" u="none" cap="none" strike="noStrike">
                    <a:solidFill>
                      <a:srgbClr val="E4B212"/>
                    </a:solidFill>
                    <a:latin typeface="Noto Sans JP"/>
                    <a:ea typeface="Noto Sans JP"/>
                    <a:cs typeface="Noto Sans JP"/>
                    <a:sym typeface="Noto Sans JP"/>
                  </a:rPr>
                  <a:t>64.0</a:t>
                </a:r>
                <a:endParaRPr b="1" i="0" sz="700" u="none" cap="none" strike="noStrike">
                  <a:solidFill>
                    <a:srgbClr val="E4B212"/>
                  </a:solidFill>
                  <a:latin typeface="Arial"/>
                  <a:ea typeface="Arial"/>
                  <a:cs typeface="Arial"/>
                  <a:sym typeface="Arial"/>
                </a:endParaRPr>
              </a:p>
            </p:txBody>
          </p:sp>
          <p:cxnSp>
            <p:nvCxnSpPr>
              <p:cNvPr id="1031" name="Google Shape;1031;p52"/>
              <p:cNvCxnSpPr/>
              <p:nvPr/>
            </p:nvCxnSpPr>
            <p:spPr>
              <a:xfrm rot="10800000">
                <a:off x="7781225" y="4097075"/>
                <a:ext cx="126000" cy="120600"/>
              </a:xfrm>
              <a:prstGeom prst="straightConnector1">
                <a:avLst/>
              </a:prstGeom>
              <a:noFill/>
              <a:ln cap="flat" cmpd="sng" w="9525">
                <a:solidFill>
                  <a:srgbClr val="0071C0"/>
                </a:solidFill>
                <a:prstDash val="dash"/>
                <a:round/>
                <a:headEnd len="sm" w="sm" type="none"/>
                <a:tailEnd len="sm" w="sm" type="none"/>
              </a:ln>
            </p:spPr>
          </p:cxnSp>
        </p:gr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9"/>
                                        </p:tgtEl>
                                        <p:attrNameLst>
                                          <p:attrName>style.visibility</p:attrName>
                                        </p:attrNameLst>
                                      </p:cBhvr>
                                      <p:to>
                                        <p:strVal val="visible"/>
                                      </p:to>
                                    </p:set>
                                    <p:animEffect filter="fade" transition="in">
                                      <p:cBhvr>
                                        <p:cTn dur="1000"/>
                                        <p:tgtEl>
                                          <p:spTgt spid="9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4"/>
                                        </p:tgtEl>
                                        <p:attrNameLst>
                                          <p:attrName>style.visibility</p:attrName>
                                        </p:attrNameLst>
                                      </p:cBhvr>
                                      <p:to>
                                        <p:strVal val="visible"/>
                                      </p:to>
                                    </p:set>
                                    <p:animEffect filter="fade" transition="in">
                                      <p:cBhvr>
                                        <p:cTn dur="1000"/>
                                        <p:tgtEl>
                                          <p:spTgt spid="9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grpSp>
        <p:nvGrpSpPr>
          <p:cNvPr id="1037" name="Google Shape;1037;p53"/>
          <p:cNvGrpSpPr/>
          <p:nvPr/>
        </p:nvGrpSpPr>
        <p:grpSpPr>
          <a:xfrm>
            <a:off x="323851" y="1085670"/>
            <a:ext cx="8519100" cy="827100"/>
            <a:chOff x="323851" y="1085670"/>
            <a:chExt cx="8519100" cy="827100"/>
          </a:xfrm>
        </p:grpSpPr>
        <p:sp>
          <p:nvSpPr>
            <p:cNvPr id="1038" name="Google Shape;1038;p53"/>
            <p:cNvSpPr/>
            <p:nvPr/>
          </p:nvSpPr>
          <p:spPr>
            <a:xfrm>
              <a:off x="323851" y="1085670"/>
              <a:ext cx="8519100" cy="827100"/>
            </a:xfrm>
            <a:prstGeom prst="roundRect">
              <a:avLst>
                <a:gd fmla="val 0" name="adj"/>
              </a:avLst>
            </a:prstGeom>
            <a:solidFill>
              <a:srgbClr val="CEEC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67"/>
                <a:buFont typeface="Arial"/>
                <a:buNone/>
              </a:pPr>
              <a:r>
                <a:t/>
              </a:r>
              <a:endParaRPr b="0" i="0" sz="2567" u="none" cap="none" strike="noStrike">
                <a:solidFill>
                  <a:srgbClr val="000000"/>
                </a:solidFill>
                <a:latin typeface="Arial"/>
                <a:ea typeface="Arial"/>
                <a:cs typeface="Arial"/>
                <a:sym typeface="Arial"/>
              </a:endParaRPr>
            </a:p>
          </p:txBody>
        </p:sp>
        <p:sp>
          <p:nvSpPr>
            <p:cNvPr id="1039" name="Google Shape;1039;p53"/>
            <p:cNvSpPr txBox="1"/>
            <p:nvPr/>
          </p:nvSpPr>
          <p:spPr>
            <a:xfrm>
              <a:off x="423332" y="1322213"/>
              <a:ext cx="54204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ja" sz="1700" u="none" cap="none" strike="noStrike">
                  <a:solidFill>
                    <a:schemeClr val="dk1"/>
                  </a:solidFill>
                  <a:latin typeface="Noto Sans"/>
                  <a:ea typeface="Noto Sans"/>
                  <a:cs typeface="Noto Sans"/>
                  <a:sym typeface="Noto Sans"/>
                </a:rPr>
                <a:t>国の歳入と同じく税金が地方の財政を支えています。</a:t>
              </a:r>
              <a:endParaRPr b="0" i="0" sz="1400" u="none" cap="none" strike="noStrike">
                <a:solidFill>
                  <a:srgbClr val="000000"/>
                </a:solidFill>
                <a:latin typeface="Arial"/>
                <a:ea typeface="Arial"/>
                <a:cs typeface="Arial"/>
                <a:sym typeface="Arial"/>
              </a:endParaRPr>
            </a:p>
          </p:txBody>
        </p:sp>
      </p:grpSp>
      <p:sp>
        <p:nvSpPr>
          <p:cNvPr id="1040" name="Google Shape;1040;p53"/>
          <p:cNvSpPr txBox="1"/>
          <p:nvPr>
            <p:ph idx="12" type="sldNum"/>
          </p:nvPr>
        </p:nvSpPr>
        <p:spPr>
          <a:xfrm>
            <a:off x="8769893" y="6443281"/>
            <a:ext cx="374100" cy="298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pic>
        <p:nvPicPr>
          <p:cNvPr id="1041" name="Google Shape;1041;p53"/>
          <p:cNvPicPr preferRelativeResize="0"/>
          <p:nvPr/>
        </p:nvPicPr>
        <p:blipFill rotWithShape="1">
          <a:blip r:embed="rId3">
            <a:alphaModFix/>
          </a:blip>
          <a:srcRect b="0" l="0" r="0" t="0"/>
          <a:stretch/>
        </p:blipFill>
        <p:spPr>
          <a:xfrm>
            <a:off x="7601021" y="811947"/>
            <a:ext cx="1323956" cy="1500329"/>
          </a:xfrm>
          <a:prstGeom prst="rect">
            <a:avLst/>
          </a:prstGeom>
          <a:noFill/>
          <a:ln>
            <a:noFill/>
          </a:ln>
        </p:spPr>
      </p:pic>
      <p:grpSp>
        <p:nvGrpSpPr>
          <p:cNvPr id="1042" name="Google Shape;1042;p53"/>
          <p:cNvGrpSpPr/>
          <p:nvPr/>
        </p:nvGrpSpPr>
        <p:grpSpPr>
          <a:xfrm>
            <a:off x="-790703" y="2015026"/>
            <a:ext cx="9934853" cy="4717399"/>
            <a:chOff x="-790703" y="2015026"/>
            <a:chExt cx="9934853" cy="4717399"/>
          </a:xfrm>
        </p:grpSpPr>
        <p:grpSp>
          <p:nvGrpSpPr>
            <p:cNvPr id="1043" name="Google Shape;1043;p53"/>
            <p:cNvGrpSpPr/>
            <p:nvPr/>
          </p:nvGrpSpPr>
          <p:grpSpPr>
            <a:xfrm>
              <a:off x="1531779" y="2015026"/>
              <a:ext cx="5891988" cy="609612"/>
              <a:chOff x="1531779" y="2015026"/>
              <a:chExt cx="5891988" cy="609612"/>
            </a:xfrm>
          </p:grpSpPr>
          <p:sp>
            <p:nvSpPr>
              <p:cNvPr id="1044" name="Google Shape;1044;p53"/>
              <p:cNvSpPr/>
              <p:nvPr/>
            </p:nvSpPr>
            <p:spPr>
              <a:xfrm>
                <a:off x="2021265" y="2153938"/>
                <a:ext cx="5343600" cy="4707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45" name="Google Shape;1045;p53"/>
              <p:cNvSpPr txBox="1"/>
              <p:nvPr/>
            </p:nvSpPr>
            <p:spPr>
              <a:xfrm>
                <a:off x="2105067" y="2207259"/>
                <a:ext cx="53187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rgbClr val="005BAD"/>
                    </a:solidFill>
                    <a:latin typeface="Noto Sans"/>
                    <a:ea typeface="Noto Sans"/>
                    <a:cs typeface="Noto Sans"/>
                    <a:sym typeface="Noto Sans"/>
                  </a:rPr>
                  <a:t>地方公共団体の歳入の多くは  </a:t>
                </a:r>
                <a:r>
                  <a:rPr b="1" i="0" lang="ja" sz="1700" u="none" cap="none" strike="noStrike">
                    <a:solidFill>
                      <a:srgbClr val="FF0000"/>
                    </a:solidFill>
                    <a:latin typeface="Noto Sans"/>
                    <a:ea typeface="Noto Sans"/>
                    <a:cs typeface="Noto Sans"/>
                    <a:sym typeface="Noto Sans"/>
                  </a:rPr>
                  <a:t>地方税と国からの給付金 </a:t>
                </a:r>
                <a:r>
                  <a:rPr b="1" i="0" lang="ja" sz="1200" u="none" cap="none" strike="noStrike">
                    <a:solidFill>
                      <a:srgbClr val="005BAD"/>
                    </a:solidFill>
                    <a:latin typeface="Noto Sans"/>
                    <a:ea typeface="Noto Sans"/>
                    <a:cs typeface="Noto Sans"/>
                    <a:sym typeface="Noto Sans"/>
                  </a:rPr>
                  <a:t>です。</a:t>
                </a:r>
                <a:endParaRPr b="0" i="0" sz="1400" u="none" cap="none" strike="noStrike">
                  <a:solidFill>
                    <a:srgbClr val="000000"/>
                  </a:solidFill>
                  <a:latin typeface="Arial"/>
                  <a:ea typeface="Arial"/>
                  <a:cs typeface="Arial"/>
                  <a:sym typeface="Arial"/>
                </a:endParaRPr>
              </a:p>
            </p:txBody>
          </p:sp>
          <p:sp>
            <p:nvSpPr>
              <p:cNvPr id="1046" name="Google Shape;1046;p53"/>
              <p:cNvSpPr/>
              <p:nvPr/>
            </p:nvSpPr>
            <p:spPr>
              <a:xfrm rot="10423050">
                <a:off x="1846055" y="2263395"/>
                <a:ext cx="98693" cy="63675"/>
              </a:xfrm>
              <a:prstGeom prst="triangle">
                <a:avLst>
                  <a:gd fmla="val 50000" name="adj"/>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047" name="Google Shape;1047;p53"/>
              <p:cNvGrpSpPr/>
              <p:nvPr/>
            </p:nvGrpSpPr>
            <p:grpSpPr>
              <a:xfrm>
                <a:off x="1531779" y="2015026"/>
                <a:ext cx="1225241" cy="316506"/>
                <a:chOff x="1398494" y="2086620"/>
                <a:chExt cx="1225241" cy="316506"/>
              </a:xfrm>
            </p:grpSpPr>
            <p:grpSp>
              <p:nvGrpSpPr>
                <p:cNvPr id="1048" name="Google Shape;1048;p53"/>
                <p:cNvGrpSpPr/>
                <p:nvPr/>
              </p:nvGrpSpPr>
              <p:grpSpPr>
                <a:xfrm>
                  <a:off x="1398494" y="2086620"/>
                  <a:ext cx="1225241" cy="316506"/>
                  <a:chOff x="1392814" y="2087203"/>
                  <a:chExt cx="1225241" cy="316506"/>
                </a:xfrm>
              </p:grpSpPr>
              <p:sp>
                <p:nvSpPr>
                  <p:cNvPr id="1049" name="Google Shape;1049;p53"/>
                  <p:cNvSpPr/>
                  <p:nvPr/>
                </p:nvSpPr>
                <p:spPr>
                  <a:xfrm rot="-297743">
                    <a:off x="1398510" y="2139358"/>
                    <a:ext cx="1213850" cy="184287"/>
                  </a:xfrm>
                  <a:prstGeom prst="roundRect">
                    <a:avLst>
                      <a:gd fmla="val 50000" name="adj"/>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5BAD"/>
                      </a:solidFill>
                      <a:latin typeface="Arial"/>
                      <a:ea typeface="Arial"/>
                      <a:cs typeface="Arial"/>
                      <a:sym typeface="Arial"/>
                    </a:endParaRPr>
                  </a:p>
                </p:txBody>
              </p:sp>
              <p:sp>
                <p:nvSpPr>
                  <p:cNvPr id="1050" name="Google Shape;1050;p53"/>
                  <p:cNvSpPr/>
                  <p:nvPr/>
                </p:nvSpPr>
                <p:spPr>
                  <a:xfrm rot="10423050">
                    <a:off x="1707090" y="2334826"/>
                    <a:ext cx="98693" cy="63675"/>
                  </a:xfrm>
                  <a:prstGeom prst="triangle">
                    <a:avLst>
                      <a:gd fmla="val 50000" name="adj"/>
                    </a:avLst>
                  </a:prstGeom>
                  <a:solidFill>
                    <a:srgbClr val="0070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1051" name="Google Shape;1051;p53"/>
                <p:cNvSpPr txBox="1"/>
                <p:nvPr/>
              </p:nvSpPr>
              <p:spPr>
                <a:xfrm rot="-322822">
                  <a:off x="1492111" y="2173150"/>
                  <a:ext cx="1046209" cy="12325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
                    <a:buFont typeface="Arial"/>
                    <a:buNone/>
                  </a:pPr>
                  <a:r>
                    <a:rPr b="1" i="0" lang="ja" sz="800" u="none" cap="none" strike="noStrike">
                      <a:solidFill>
                        <a:schemeClr val="lt1"/>
                      </a:solidFill>
                      <a:latin typeface="Noto Sans"/>
                      <a:ea typeface="Noto Sans"/>
                      <a:cs typeface="Noto Sans"/>
                      <a:sym typeface="Noto Sans"/>
                    </a:rPr>
                    <a:t>グラフから見えてくる</a:t>
                  </a:r>
                  <a:endParaRPr b="1" i="0" sz="800" u="none" cap="none" strike="noStrike">
                    <a:solidFill>
                      <a:schemeClr val="lt1"/>
                    </a:solidFill>
                    <a:latin typeface="Noto Sans"/>
                    <a:ea typeface="Noto Sans"/>
                    <a:cs typeface="Noto Sans"/>
                    <a:sym typeface="Noto Sans"/>
                  </a:endParaRPr>
                </a:p>
              </p:txBody>
            </p:sp>
          </p:grpSp>
        </p:grpSp>
        <p:grpSp>
          <p:nvGrpSpPr>
            <p:cNvPr id="1052" name="Google Shape;1052;p53"/>
            <p:cNvGrpSpPr/>
            <p:nvPr/>
          </p:nvGrpSpPr>
          <p:grpSpPr>
            <a:xfrm>
              <a:off x="-790703" y="2444009"/>
              <a:ext cx="9934853" cy="4288416"/>
              <a:chOff x="-790703" y="2444009"/>
              <a:chExt cx="9934853" cy="4288416"/>
            </a:xfrm>
          </p:grpSpPr>
          <p:grpSp>
            <p:nvGrpSpPr>
              <p:cNvPr id="1053" name="Google Shape;1053;p53"/>
              <p:cNvGrpSpPr/>
              <p:nvPr/>
            </p:nvGrpSpPr>
            <p:grpSpPr>
              <a:xfrm>
                <a:off x="-790703" y="2444009"/>
                <a:ext cx="9934853" cy="4288416"/>
                <a:chOff x="-790703" y="2444009"/>
                <a:chExt cx="9934853" cy="4288416"/>
              </a:xfrm>
            </p:grpSpPr>
            <p:sp>
              <p:nvSpPr>
                <p:cNvPr id="1054" name="Google Shape;1054;p53"/>
                <p:cNvSpPr/>
                <p:nvPr/>
              </p:nvSpPr>
              <p:spPr>
                <a:xfrm>
                  <a:off x="214625" y="6575825"/>
                  <a:ext cx="4054500" cy="156600"/>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000000"/>
                    </a:buClr>
                    <a:buSzPts val="800"/>
                    <a:buFont typeface="Arial"/>
                    <a:buNone/>
                  </a:pPr>
                  <a:r>
                    <a:rPr b="0" i="0" lang="ja" sz="800" u="none" cap="none" strike="noStrike">
                      <a:solidFill>
                        <a:schemeClr val="dk1"/>
                      </a:solidFill>
                      <a:latin typeface="Arial"/>
                      <a:ea typeface="Arial"/>
                      <a:cs typeface="Arial"/>
                      <a:sym typeface="Arial"/>
                    </a:rPr>
                    <a:t>※各グラフの割合は端数処理のため、合計が100％にならない場合があります</a:t>
                  </a:r>
                  <a:endParaRPr b="0" i="0" sz="800" u="none" cap="none" strike="noStrike">
                    <a:solidFill>
                      <a:schemeClr val="dk1"/>
                    </a:solidFill>
                    <a:latin typeface="Arial"/>
                    <a:ea typeface="Arial"/>
                    <a:cs typeface="Arial"/>
                    <a:sym typeface="Arial"/>
                  </a:endParaRPr>
                </a:p>
              </p:txBody>
            </p:sp>
            <p:grpSp>
              <p:nvGrpSpPr>
                <p:cNvPr id="1055" name="Google Shape;1055;p53"/>
                <p:cNvGrpSpPr/>
                <p:nvPr/>
              </p:nvGrpSpPr>
              <p:grpSpPr>
                <a:xfrm>
                  <a:off x="-790703" y="2444009"/>
                  <a:ext cx="9934853" cy="4126512"/>
                  <a:chOff x="-790703" y="2444009"/>
                  <a:chExt cx="9934853" cy="4126512"/>
                </a:xfrm>
              </p:grpSpPr>
              <p:grpSp>
                <p:nvGrpSpPr>
                  <p:cNvPr id="1056" name="Google Shape;1056;p53"/>
                  <p:cNvGrpSpPr/>
                  <p:nvPr/>
                </p:nvGrpSpPr>
                <p:grpSpPr>
                  <a:xfrm>
                    <a:off x="-790703" y="2444009"/>
                    <a:ext cx="5990205" cy="4126512"/>
                    <a:chOff x="-975971" y="1344657"/>
                    <a:chExt cx="6732837" cy="4595225"/>
                  </a:xfrm>
                </p:grpSpPr>
                <p:grpSp>
                  <p:nvGrpSpPr>
                    <p:cNvPr id="1057" name="Google Shape;1057;p53"/>
                    <p:cNvGrpSpPr/>
                    <p:nvPr/>
                  </p:nvGrpSpPr>
                  <p:grpSpPr>
                    <a:xfrm>
                      <a:off x="-975971" y="1344657"/>
                      <a:ext cx="6120000" cy="4140000"/>
                      <a:chOff x="3466776" y="1422304"/>
                      <a:chExt cx="6120000" cy="4140000"/>
                    </a:xfrm>
                  </p:grpSpPr>
                  <p:pic>
                    <p:nvPicPr>
                      <p:cNvPr id="1058" name="Google Shape;1058;p53"/>
                      <p:cNvPicPr preferRelativeResize="0"/>
                      <p:nvPr/>
                    </p:nvPicPr>
                    <p:blipFill rotWithShape="1">
                      <a:blip r:embed="rId4">
                        <a:alphaModFix/>
                      </a:blip>
                      <a:srcRect b="0" l="0" r="0" t="0"/>
                      <a:stretch/>
                    </p:blipFill>
                    <p:spPr>
                      <a:xfrm>
                        <a:off x="3466776" y="1422304"/>
                        <a:ext cx="6120000" cy="4140000"/>
                      </a:xfrm>
                      <a:prstGeom prst="rect">
                        <a:avLst/>
                      </a:prstGeom>
                      <a:noFill/>
                      <a:ln>
                        <a:noFill/>
                      </a:ln>
                    </p:spPr>
                  </p:pic>
                  <p:pic>
                    <p:nvPicPr>
                      <p:cNvPr id="1059" name="Google Shape;1059;p53"/>
                      <p:cNvPicPr preferRelativeResize="0"/>
                      <p:nvPr/>
                    </p:nvPicPr>
                    <p:blipFill rotWithShape="1">
                      <a:blip r:embed="rId5">
                        <a:alphaModFix/>
                      </a:blip>
                      <a:srcRect b="0" l="0" r="0" t="0"/>
                      <a:stretch/>
                    </p:blipFill>
                    <p:spPr>
                      <a:xfrm>
                        <a:off x="4260912" y="1987530"/>
                        <a:ext cx="4871700" cy="3270600"/>
                      </a:xfrm>
                      <a:prstGeom prst="rect">
                        <a:avLst/>
                      </a:prstGeom>
                      <a:noFill/>
                      <a:ln>
                        <a:noFill/>
                      </a:ln>
                    </p:spPr>
                  </p:pic>
                  <p:pic>
                    <p:nvPicPr>
                      <p:cNvPr id="1060" name="Google Shape;1060;p53"/>
                      <p:cNvPicPr preferRelativeResize="0"/>
                      <p:nvPr/>
                    </p:nvPicPr>
                    <p:blipFill rotWithShape="1">
                      <a:blip r:embed="rId6">
                        <a:alphaModFix/>
                      </a:blip>
                      <a:srcRect b="0" l="0" r="0" t="0"/>
                      <a:stretch/>
                    </p:blipFill>
                    <p:spPr>
                      <a:xfrm>
                        <a:off x="5225904" y="2684997"/>
                        <a:ext cx="2849400" cy="2054700"/>
                      </a:xfrm>
                      <a:prstGeom prst="rect">
                        <a:avLst/>
                      </a:prstGeom>
                      <a:noFill/>
                      <a:ln>
                        <a:noFill/>
                      </a:ln>
                    </p:spPr>
                  </p:pic>
                  <p:sp>
                    <p:nvSpPr>
                      <p:cNvPr id="1061" name="Google Shape;1061;p53"/>
                      <p:cNvSpPr/>
                      <p:nvPr/>
                    </p:nvSpPr>
                    <p:spPr>
                      <a:xfrm>
                        <a:off x="5992027" y="3066450"/>
                        <a:ext cx="1314000" cy="1314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1062" name="Google Shape;1062;p53"/>
                    <p:cNvSpPr txBox="1"/>
                    <p:nvPr/>
                  </p:nvSpPr>
                  <p:spPr>
                    <a:xfrm>
                      <a:off x="1622017" y="3401607"/>
                      <a:ext cx="1145100" cy="27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600"/>
                        <a:buFont typeface="Arial"/>
                        <a:buNone/>
                      </a:pPr>
                      <a:r>
                        <a:rPr b="1" i="0" lang="ja" sz="1600" u="none" cap="none" strike="noStrike">
                          <a:solidFill>
                            <a:srgbClr val="FF0000"/>
                          </a:solidFill>
                          <a:latin typeface="Noto Sans"/>
                          <a:ea typeface="Noto Sans"/>
                          <a:cs typeface="Noto Sans"/>
                          <a:sym typeface="Noto Sans"/>
                        </a:rPr>
                        <a:t>歳入</a:t>
                      </a:r>
                      <a:r>
                        <a:rPr b="1" i="0" lang="ja" sz="1600" u="none" cap="none" strike="noStrike">
                          <a:solidFill>
                            <a:schemeClr val="dk1"/>
                          </a:solidFill>
                          <a:latin typeface="Noto Sans"/>
                          <a:ea typeface="Noto Sans"/>
                          <a:cs typeface="Noto Sans"/>
                          <a:sym typeface="Noto Sans"/>
                        </a:rPr>
                        <a:t>総額</a:t>
                      </a:r>
                      <a:endParaRPr b="1" i="0" sz="1400" u="none" cap="none" strike="noStrike">
                        <a:solidFill>
                          <a:srgbClr val="000000"/>
                        </a:solidFill>
                        <a:latin typeface="Noto Sans"/>
                        <a:ea typeface="Noto Sans"/>
                        <a:cs typeface="Noto Sans"/>
                        <a:sym typeface="Noto Sans"/>
                      </a:endParaRPr>
                    </a:p>
                  </p:txBody>
                </p:sp>
                <p:sp>
                  <p:nvSpPr>
                    <p:cNvPr id="1063" name="Google Shape;1063;p53"/>
                    <p:cNvSpPr txBox="1"/>
                    <p:nvPr/>
                  </p:nvSpPr>
                  <p:spPr>
                    <a:xfrm>
                      <a:off x="1784199" y="3669346"/>
                      <a:ext cx="869400" cy="205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8,861億円</a:t>
                      </a:r>
                      <a:endParaRPr b="1" i="0" sz="1400" u="none" cap="none" strike="noStrike">
                        <a:solidFill>
                          <a:srgbClr val="000000"/>
                        </a:solidFill>
                        <a:latin typeface="Noto Sans"/>
                        <a:ea typeface="Noto Sans"/>
                        <a:cs typeface="Noto Sans"/>
                        <a:sym typeface="Noto Sans"/>
                      </a:endParaRPr>
                    </a:p>
                  </p:txBody>
                </p:sp>
                <p:sp>
                  <p:nvSpPr>
                    <p:cNvPr id="1064" name="Google Shape;1064;p53"/>
                    <p:cNvSpPr txBox="1"/>
                    <p:nvPr/>
                  </p:nvSpPr>
                  <p:spPr>
                    <a:xfrm>
                      <a:off x="2201148" y="2064250"/>
                      <a:ext cx="807600" cy="3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県民税</a:t>
                      </a:r>
                      <a:endParaRPr b="1" i="0" sz="1200" u="none" cap="none" strike="noStrike">
                        <a:solidFill>
                          <a:schemeClr val="dk1"/>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9.0%</a:t>
                      </a:r>
                      <a:endParaRPr b="1" i="0" sz="1100" u="none" cap="none" strike="noStrike">
                        <a:solidFill>
                          <a:schemeClr val="dk1"/>
                        </a:solidFill>
                        <a:latin typeface="Noto Sans"/>
                        <a:ea typeface="Noto Sans"/>
                        <a:cs typeface="Noto Sans"/>
                        <a:sym typeface="Noto Sans"/>
                      </a:endParaRPr>
                    </a:p>
                  </p:txBody>
                </p:sp>
                <p:sp>
                  <p:nvSpPr>
                    <p:cNvPr id="1065" name="Google Shape;1065;p53"/>
                    <p:cNvSpPr txBox="1"/>
                    <p:nvPr/>
                  </p:nvSpPr>
                  <p:spPr>
                    <a:xfrm>
                      <a:off x="3252555" y="2925285"/>
                      <a:ext cx="900000" cy="3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地方消費税</a:t>
                      </a:r>
                      <a:endParaRPr b="1" i="0" sz="1400" u="none" cap="none" strike="noStrike">
                        <a:solidFill>
                          <a:srgbClr val="000000"/>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6.5%</a:t>
                      </a:r>
                      <a:endParaRPr b="1" i="0" sz="1100" u="none" cap="none" strike="noStrike">
                        <a:solidFill>
                          <a:schemeClr val="dk1"/>
                        </a:solidFill>
                        <a:latin typeface="Noto Sans"/>
                        <a:ea typeface="Noto Sans"/>
                        <a:cs typeface="Noto Sans"/>
                        <a:sym typeface="Noto Sans"/>
                      </a:endParaRPr>
                    </a:p>
                  </p:txBody>
                </p:sp>
                <p:sp>
                  <p:nvSpPr>
                    <p:cNvPr id="1066" name="Google Shape;1066;p53"/>
                    <p:cNvSpPr txBox="1"/>
                    <p:nvPr/>
                  </p:nvSpPr>
                  <p:spPr>
                    <a:xfrm>
                      <a:off x="2819152" y="2391421"/>
                      <a:ext cx="900000" cy="3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lt1"/>
                          </a:solidFill>
                          <a:latin typeface="Noto Sans"/>
                          <a:ea typeface="Noto Sans"/>
                          <a:cs typeface="Noto Sans"/>
                          <a:sym typeface="Noto Sans"/>
                        </a:rPr>
                        <a:t>事業税 </a:t>
                      </a:r>
                      <a:endParaRPr b="1" i="0" sz="1200" u="none" cap="none" strike="noStrike">
                        <a:solidFill>
                          <a:schemeClr val="lt1"/>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100"/>
                        <a:buFont typeface="Arial"/>
                        <a:buNone/>
                      </a:pPr>
                      <a:r>
                        <a:rPr b="1" i="0" lang="ja" sz="1100" u="none" cap="none" strike="noStrike">
                          <a:solidFill>
                            <a:schemeClr val="lt1"/>
                          </a:solidFill>
                          <a:latin typeface="Noto Sans"/>
                          <a:ea typeface="Noto Sans"/>
                          <a:cs typeface="Noto Sans"/>
                          <a:sym typeface="Noto Sans"/>
                        </a:rPr>
                        <a:t>6.7%</a:t>
                      </a:r>
                      <a:endParaRPr b="1" i="0" sz="1100" u="none" cap="none" strike="noStrike">
                        <a:solidFill>
                          <a:schemeClr val="lt1"/>
                        </a:solidFill>
                        <a:latin typeface="Noto Sans"/>
                        <a:ea typeface="Noto Sans"/>
                        <a:cs typeface="Noto Sans"/>
                        <a:sym typeface="Noto Sans"/>
                      </a:endParaRPr>
                    </a:p>
                  </p:txBody>
                </p:sp>
                <p:sp>
                  <p:nvSpPr>
                    <p:cNvPr id="1067" name="Google Shape;1067;p53"/>
                    <p:cNvSpPr txBox="1"/>
                    <p:nvPr/>
                  </p:nvSpPr>
                  <p:spPr>
                    <a:xfrm>
                      <a:off x="4178325" y="3265332"/>
                      <a:ext cx="701700" cy="3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自動車税</a:t>
                      </a:r>
                      <a:endParaRPr b="1" i="0" sz="1400" u="none" cap="none" strike="noStrike">
                        <a:solidFill>
                          <a:srgbClr val="000000"/>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3.8%</a:t>
                      </a:r>
                      <a:endParaRPr b="1" i="0" sz="1100" u="none" cap="none" strike="noStrike">
                        <a:solidFill>
                          <a:schemeClr val="dk1"/>
                        </a:solidFill>
                        <a:latin typeface="Noto Sans"/>
                        <a:ea typeface="Noto Sans"/>
                        <a:cs typeface="Noto Sans"/>
                        <a:sym typeface="Noto Sans"/>
                      </a:endParaRPr>
                    </a:p>
                  </p:txBody>
                </p:sp>
                <p:sp>
                  <p:nvSpPr>
                    <p:cNvPr id="1068" name="Google Shape;1068;p53"/>
                    <p:cNvSpPr txBox="1"/>
                    <p:nvPr/>
                  </p:nvSpPr>
                  <p:spPr>
                    <a:xfrm>
                      <a:off x="2956157" y="4136331"/>
                      <a:ext cx="900000" cy="600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地方消費税</a:t>
                      </a:r>
                      <a:endParaRPr b="1" i="0" sz="1400" u="none" cap="none" strike="noStrike">
                        <a:solidFill>
                          <a:srgbClr val="000000"/>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清算金</a:t>
                      </a:r>
                      <a:endParaRPr b="1" i="0" sz="1200" u="none" cap="none" strike="noStrike">
                        <a:solidFill>
                          <a:schemeClr val="dk1"/>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11.1%</a:t>
                      </a:r>
                      <a:endParaRPr b="1" i="0" sz="1100" u="none" cap="none" strike="noStrike">
                        <a:solidFill>
                          <a:schemeClr val="dk1"/>
                        </a:solidFill>
                        <a:latin typeface="Noto Sans"/>
                        <a:ea typeface="Noto Sans"/>
                        <a:cs typeface="Noto Sans"/>
                        <a:sym typeface="Noto Sans"/>
                      </a:endParaRPr>
                    </a:p>
                  </p:txBody>
                </p:sp>
                <p:sp>
                  <p:nvSpPr>
                    <p:cNvPr id="1069" name="Google Shape;1069;p53"/>
                    <p:cNvSpPr txBox="1"/>
                    <p:nvPr/>
                  </p:nvSpPr>
                  <p:spPr>
                    <a:xfrm>
                      <a:off x="2354932" y="4631282"/>
                      <a:ext cx="900000" cy="3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諸収入</a:t>
                      </a:r>
                      <a:endParaRPr b="1" i="0" sz="1400" u="none" cap="none" strike="noStrike">
                        <a:solidFill>
                          <a:srgbClr val="000000"/>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5.7%</a:t>
                      </a:r>
                      <a:endParaRPr b="1" i="0" sz="1100" u="none" cap="none" strike="noStrike">
                        <a:solidFill>
                          <a:schemeClr val="dk1"/>
                        </a:solidFill>
                        <a:latin typeface="Noto Sans"/>
                        <a:ea typeface="Noto Sans"/>
                        <a:cs typeface="Noto Sans"/>
                        <a:sym typeface="Noto Sans"/>
                      </a:endParaRPr>
                    </a:p>
                  </p:txBody>
                </p:sp>
                <p:sp>
                  <p:nvSpPr>
                    <p:cNvPr id="1070" name="Google Shape;1070;p53"/>
                    <p:cNvSpPr txBox="1"/>
                    <p:nvPr/>
                  </p:nvSpPr>
                  <p:spPr>
                    <a:xfrm>
                      <a:off x="2024220" y="4906731"/>
                      <a:ext cx="631500" cy="3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繰入金</a:t>
                      </a:r>
                      <a:endParaRPr b="1" i="0" sz="1400" u="none" cap="none" strike="noStrike">
                        <a:solidFill>
                          <a:srgbClr val="000000"/>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5.8%</a:t>
                      </a:r>
                      <a:endParaRPr b="1" i="0" sz="1100" u="none" cap="none" strike="noStrike">
                        <a:solidFill>
                          <a:schemeClr val="dk1"/>
                        </a:solidFill>
                        <a:latin typeface="Noto Sans"/>
                        <a:ea typeface="Noto Sans"/>
                        <a:cs typeface="Noto Sans"/>
                        <a:sym typeface="Noto Sans"/>
                      </a:endParaRPr>
                    </a:p>
                  </p:txBody>
                </p:sp>
                <p:sp>
                  <p:nvSpPr>
                    <p:cNvPr id="1071" name="Google Shape;1071;p53"/>
                    <p:cNvSpPr txBox="1"/>
                    <p:nvPr/>
                  </p:nvSpPr>
                  <p:spPr>
                    <a:xfrm>
                      <a:off x="621235" y="4144719"/>
                      <a:ext cx="891000" cy="3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地方交付税</a:t>
                      </a:r>
                      <a:r>
                        <a:rPr b="1" i="0" lang="ja" sz="1100" u="none" cap="none" strike="noStrike">
                          <a:solidFill>
                            <a:schemeClr val="dk1"/>
                          </a:solidFill>
                          <a:latin typeface="Noto Sans"/>
                          <a:ea typeface="Noto Sans"/>
                          <a:cs typeface="Noto Sans"/>
                          <a:sym typeface="Noto Sans"/>
                        </a:rPr>
                        <a:t>22.0%</a:t>
                      </a:r>
                      <a:endParaRPr b="1" i="0" sz="1100" u="none" cap="none" strike="noStrike">
                        <a:solidFill>
                          <a:schemeClr val="dk1"/>
                        </a:solidFill>
                        <a:latin typeface="Noto Sans"/>
                        <a:ea typeface="Noto Sans"/>
                        <a:cs typeface="Noto Sans"/>
                        <a:sym typeface="Noto Sans"/>
                      </a:endParaRPr>
                    </a:p>
                  </p:txBody>
                </p:sp>
                <p:sp>
                  <p:nvSpPr>
                    <p:cNvPr id="1072" name="Google Shape;1072;p53"/>
                    <p:cNvSpPr txBox="1"/>
                    <p:nvPr/>
                  </p:nvSpPr>
                  <p:spPr>
                    <a:xfrm>
                      <a:off x="540127" y="2942414"/>
                      <a:ext cx="862800" cy="3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国庫支出金</a:t>
                      </a:r>
                      <a:r>
                        <a:rPr b="1" i="0" lang="ja" sz="1100" u="none" cap="none" strike="noStrike">
                          <a:solidFill>
                            <a:schemeClr val="dk1"/>
                          </a:solidFill>
                          <a:latin typeface="Noto Sans"/>
                          <a:ea typeface="Noto Sans"/>
                          <a:cs typeface="Noto Sans"/>
                          <a:sym typeface="Noto Sans"/>
                        </a:rPr>
                        <a:t>11.0%</a:t>
                      </a:r>
                      <a:endParaRPr b="1" i="0" sz="1100" u="none" cap="none" strike="noStrike">
                        <a:solidFill>
                          <a:schemeClr val="dk1"/>
                        </a:solidFill>
                        <a:latin typeface="Noto Sans"/>
                        <a:ea typeface="Noto Sans"/>
                        <a:cs typeface="Noto Sans"/>
                        <a:sym typeface="Noto Sans"/>
                      </a:endParaRPr>
                    </a:p>
                  </p:txBody>
                </p:sp>
                <p:sp>
                  <p:nvSpPr>
                    <p:cNvPr id="1073" name="Google Shape;1073;p53"/>
                    <p:cNvSpPr txBox="1"/>
                    <p:nvPr/>
                  </p:nvSpPr>
                  <p:spPr>
                    <a:xfrm>
                      <a:off x="977057" y="2240131"/>
                      <a:ext cx="840300" cy="3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県債</a:t>
                      </a:r>
                      <a:endParaRPr b="1" i="0" sz="1200" u="none" cap="none" strike="noStrike">
                        <a:solidFill>
                          <a:schemeClr val="dk1"/>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7.6%</a:t>
                      </a:r>
                      <a:endParaRPr b="1" i="0" sz="1100" u="none" cap="none" strike="noStrike">
                        <a:solidFill>
                          <a:schemeClr val="dk1"/>
                        </a:solidFill>
                        <a:latin typeface="Noto Sans"/>
                        <a:ea typeface="Noto Sans"/>
                        <a:cs typeface="Noto Sans"/>
                        <a:sym typeface="Noto Sans"/>
                      </a:endParaRPr>
                    </a:p>
                  </p:txBody>
                </p:sp>
                <p:sp>
                  <p:nvSpPr>
                    <p:cNvPr id="1074" name="Google Shape;1074;p53"/>
                    <p:cNvSpPr txBox="1"/>
                    <p:nvPr/>
                  </p:nvSpPr>
                  <p:spPr>
                    <a:xfrm>
                      <a:off x="1451747" y="5545682"/>
                      <a:ext cx="1009200" cy="3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そのほか</a:t>
                      </a:r>
                      <a:r>
                        <a:rPr b="1" i="0" lang="ja" sz="1100" u="none" cap="none" strike="noStrike">
                          <a:solidFill>
                            <a:schemeClr val="dk1"/>
                          </a:solidFill>
                          <a:latin typeface="Noto Sans"/>
                          <a:ea typeface="Noto Sans"/>
                          <a:cs typeface="Noto Sans"/>
                          <a:sym typeface="Noto Sans"/>
                        </a:rPr>
                        <a:t>2.5%</a:t>
                      </a:r>
                      <a:endParaRPr b="1" i="0" sz="1100" u="none" cap="none" strike="noStrike">
                        <a:solidFill>
                          <a:schemeClr val="dk1"/>
                        </a:solidFill>
                        <a:latin typeface="Noto Sans"/>
                        <a:ea typeface="Noto Sans"/>
                        <a:cs typeface="Noto Sans"/>
                        <a:sym typeface="Noto Sans"/>
                      </a:endParaRPr>
                    </a:p>
                  </p:txBody>
                </p:sp>
                <p:sp>
                  <p:nvSpPr>
                    <p:cNvPr id="1075" name="Google Shape;1075;p53"/>
                    <p:cNvSpPr/>
                    <p:nvPr/>
                  </p:nvSpPr>
                  <p:spPr>
                    <a:xfrm>
                      <a:off x="3935464" y="3809987"/>
                      <a:ext cx="401591" cy="1057300"/>
                    </a:xfrm>
                    <a:custGeom>
                      <a:rect b="b" l="l" r="r" t="t"/>
                      <a:pathLst>
                        <a:path extrusionOk="0" h="42292" w="16484">
                          <a:moveTo>
                            <a:pt x="0" y="35"/>
                          </a:moveTo>
                          <a:lnTo>
                            <a:pt x="14325" y="0"/>
                          </a:lnTo>
                          <a:lnTo>
                            <a:pt x="14325" y="42292"/>
                          </a:lnTo>
                          <a:lnTo>
                            <a:pt x="15976" y="42292"/>
                          </a:lnTo>
                          <a:lnTo>
                            <a:pt x="16484" y="42292"/>
                          </a:lnTo>
                        </a:path>
                      </a:pathLst>
                    </a:custGeom>
                    <a:noFill/>
                    <a:ln cap="flat" cmpd="sng" w="1270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76" name="Google Shape;1076;p53"/>
                    <p:cNvSpPr txBox="1"/>
                    <p:nvPr/>
                  </p:nvSpPr>
                  <p:spPr>
                    <a:xfrm>
                      <a:off x="4368166" y="4764915"/>
                      <a:ext cx="1194900" cy="17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軽油引取税1.9%</a:t>
                      </a:r>
                      <a:endParaRPr b="1" i="0" sz="1000" u="none" cap="none" strike="noStrike">
                        <a:solidFill>
                          <a:schemeClr val="dk1"/>
                        </a:solidFill>
                        <a:latin typeface="Noto Sans"/>
                        <a:ea typeface="Noto Sans"/>
                        <a:cs typeface="Noto Sans"/>
                        <a:sym typeface="Noto Sans"/>
                      </a:endParaRPr>
                    </a:p>
                  </p:txBody>
                </p:sp>
                <p:sp>
                  <p:nvSpPr>
                    <p:cNvPr id="1077" name="Google Shape;1077;p53"/>
                    <p:cNvSpPr txBox="1"/>
                    <p:nvPr/>
                  </p:nvSpPr>
                  <p:spPr>
                    <a:xfrm>
                      <a:off x="4368166" y="4996012"/>
                      <a:ext cx="1388700" cy="17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不動産取得税0.6%</a:t>
                      </a:r>
                      <a:endParaRPr b="1" i="0" sz="1000" u="none" cap="none" strike="noStrike">
                        <a:solidFill>
                          <a:schemeClr val="dk1"/>
                        </a:solidFill>
                        <a:latin typeface="Noto Sans"/>
                        <a:ea typeface="Noto Sans"/>
                        <a:cs typeface="Noto Sans"/>
                        <a:sym typeface="Noto Sans"/>
                      </a:endParaRPr>
                    </a:p>
                  </p:txBody>
                </p:sp>
                <p:sp>
                  <p:nvSpPr>
                    <p:cNvPr id="1078" name="Google Shape;1078;p53"/>
                    <p:cNvSpPr txBox="1"/>
                    <p:nvPr/>
                  </p:nvSpPr>
                  <p:spPr>
                    <a:xfrm>
                      <a:off x="4368166" y="5203055"/>
                      <a:ext cx="1194900" cy="17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県たばこ税0.2%</a:t>
                      </a:r>
                      <a:endParaRPr b="1" i="0" sz="1000" u="none" cap="none" strike="noStrike">
                        <a:solidFill>
                          <a:schemeClr val="dk1"/>
                        </a:solidFill>
                        <a:latin typeface="Noto Sans"/>
                        <a:ea typeface="Noto Sans"/>
                        <a:cs typeface="Noto Sans"/>
                        <a:sym typeface="Noto Sans"/>
                      </a:endParaRPr>
                    </a:p>
                  </p:txBody>
                </p:sp>
                <p:sp>
                  <p:nvSpPr>
                    <p:cNvPr id="1079" name="Google Shape;1079;p53"/>
                    <p:cNvSpPr txBox="1"/>
                    <p:nvPr/>
                  </p:nvSpPr>
                  <p:spPr>
                    <a:xfrm>
                      <a:off x="4368164" y="5406260"/>
                      <a:ext cx="916200" cy="17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そのほか0.2%</a:t>
                      </a:r>
                      <a:endParaRPr b="1" i="0" sz="1000" u="none" cap="none" strike="noStrike">
                        <a:solidFill>
                          <a:schemeClr val="dk1"/>
                        </a:solidFill>
                        <a:latin typeface="Noto Sans"/>
                        <a:ea typeface="Noto Sans"/>
                        <a:cs typeface="Noto Sans"/>
                        <a:sym typeface="Noto Sans"/>
                      </a:endParaRPr>
                    </a:p>
                  </p:txBody>
                </p:sp>
                <p:sp>
                  <p:nvSpPr>
                    <p:cNvPr id="1080" name="Google Shape;1080;p53"/>
                    <p:cNvSpPr/>
                    <p:nvPr/>
                  </p:nvSpPr>
                  <p:spPr>
                    <a:xfrm>
                      <a:off x="3935465" y="3968757"/>
                      <a:ext cx="384215" cy="1095375"/>
                    </a:xfrm>
                    <a:custGeom>
                      <a:rect b="b" l="l" r="r" t="t"/>
                      <a:pathLst>
                        <a:path extrusionOk="0" h="1095375" w="333375">
                          <a:moveTo>
                            <a:pt x="0" y="0"/>
                          </a:moveTo>
                          <a:lnTo>
                            <a:pt x="254000" y="0"/>
                          </a:lnTo>
                          <a:lnTo>
                            <a:pt x="254000" y="1095375"/>
                          </a:lnTo>
                          <a:lnTo>
                            <a:pt x="333375" y="1095375"/>
                          </a:lnTo>
                        </a:path>
                      </a:pathLst>
                    </a:custGeom>
                    <a:noFill/>
                    <a:ln cap="flat" cmpd="sng" w="1270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81" name="Google Shape;1081;p53"/>
                    <p:cNvSpPr/>
                    <p:nvPr/>
                  </p:nvSpPr>
                  <p:spPr>
                    <a:xfrm>
                      <a:off x="3935463" y="4014807"/>
                      <a:ext cx="384048" cy="1273175"/>
                    </a:xfrm>
                    <a:custGeom>
                      <a:rect b="b" l="l" r="r" t="t"/>
                      <a:pathLst>
                        <a:path extrusionOk="0" h="1273175" w="342900">
                          <a:moveTo>
                            <a:pt x="0" y="0"/>
                          </a:moveTo>
                          <a:lnTo>
                            <a:pt x="168275" y="0"/>
                          </a:lnTo>
                          <a:lnTo>
                            <a:pt x="168275" y="1273175"/>
                          </a:lnTo>
                          <a:lnTo>
                            <a:pt x="215900" y="1273175"/>
                          </a:lnTo>
                          <a:lnTo>
                            <a:pt x="342900" y="1273175"/>
                          </a:lnTo>
                        </a:path>
                      </a:pathLst>
                    </a:custGeom>
                    <a:noFill/>
                    <a:ln cap="flat" cmpd="sng" w="1270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82" name="Google Shape;1082;p53"/>
                    <p:cNvSpPr/>
                    <p:nvPr/>
                  </p:nvSpPr>
                  <p:spPr>
                    <a:xfrm>
                      <a:off x="3935463" y="4057656"/>
                      <a:ext cx="391287" cy="1444625"/>
                    </a:xfrm>
                    <a:custGeom>
                      <a:rect b="b" l="l" r="r" t="t"/>
                      <a:pathLst>
                        <a:path extrusionOk="0" h="1444625" w="330200">
                          <a:moveTo>
                            <a:pt x="0" y="0"/>
                          </a:moveTo>
                          <a:lnTo>
                            <a:pt x="76200" y="0"/>
                          </a:lnTo>
                          <a:lnTo>
                            <a:pt x="76200" y="1444625"/>
                          </a:lnTo>
                          <a:lnTo>
                            <a:pt x="212725" y="1444625"/>
                          </a:lnTo>
                          <a:lnTo>
                            <a:pt x="330200" y="1444625"/>
                          </a:lnTo>
                        </a:path>
                      </a:pathLst>
                    </a:custGeom>
                    <a:noFill/>
                    <a:ln cap="flat" cmpd="sng" w="12700">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83" name="Google Shape;1083;p53"/>
                    <p:cNvSpPr txBox="1"/>
                    <p:nvPr/>
                  </p:nvSpPr>
                  <p:spPr>
                    <a:xfrm>
                      <a:off x="526589" y="1604725"/>
                      <a:ext cx="1062000" cy="17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そのほか0.8%</a:t>
                      </a:r>
                      <a:endParaRPr b="1" i="0" sz="1000" u="none" cap="none" strike="noStrike">
                        <a:solidFill>
                          <a:schemeClr val="dk1"/>
                        </a:solidFill>
                        <a:latin typeface="Noto Sans"/>
                        <a:ea typeface="Noto Sans"/>
                        <a:cs typeface="Noto Sans"/>
                        <a:sym typeface="Noto Sans"/>
                      </a:endParaRPr>
                    </a:p>
                  </p:txBody>
                </p:sp>
                <p:sp>
                  <p:nvSpPr>
                    <p:cNvPr id="1084" name="Google Shape;1084;p53"/>
                    <p:cNvSpPr txBox="1"/>
                    <p:nvPr/>
                  </p:nvSpPr>
                  <p:spPr>
                    <a:xfrm>
                      <a:off x="393791" y="1786073"/>
                      <a:ext cx="1252200" cy="17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地方譲与税4.6%</a:t>
                      </a:r>
                      <a:endParaRPr b="1" i="0" sz="1000" u="none" cap="none" strike="noStrike">
                        <a:solidFill>
                          <a:schemeClr val="dk1"/>
                        </a:solidFill>
                        <a:latin typeface="Noto Sans"/>
                        <a:ea typeface="Noto Sans"/>
                        <a:cs typeface="Noto Sans"/>
                        <a:sym typeface="Noto Sans"/>
                      </a:endParaRPr>
                    </a:p>
                  </p:txBody>
                </p:sp>
                <p:sp>
                  <p:nvSpPr>
                    <p:cNvPr id="1085" name="Google Shape;1085;p53"/>
                    <p:cNvSpPr/>
                    <p:nvPr/>
                  </p:nvSpPr>
                  <p:spPr>
                    <a:xfrm>
                      <a:off x="1482725" y="1720850"/>
                      <a:ext cx="701675" cy="161925"/>
                    </a:xfrm>
                    <a:custGeom>
                      <a:rect b="b" l="l" r="r" t="t"/>
                      <a:pathLst>
                        <a:path extrusionOk="0" h="161925" w="701675">
                          <a:moveTo>
                            <a:pt x="0" y="0"/>
                          </a:moveTo>
                          <a:lnTo>
                            <a:pt x="701675" y="0"/>
                          </a:lnTo>
                          <a:lnTo>
                            <a:pt x="701675" y="161925"/>
                          </a:lnTo>
                        </a:path>
                      </a:pathLst>
                    </a:custGeom>
                    <a:noFill/>
                    <a:ln cap="flat" cmpd="sng" w="12700">
                      <a:solidFill>
                        <a:srgbClr val="082836"/>
                      </a:solidFill>
                      <a:prstDash val="solid"/>
                      <a:miter lim="800000"/>
                      <a:headEnd len="sm" w="sm" type="none"/>
                      <a:tailEnd len="med" w="med" type="ova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cxnSp>
                  <p:nvCxnSpPr>
                    <p:cNvPr id="1086" name="Google Shape;1086;p53"/>
                    <p:cNvCxnSpPr/>
                    <p:nvPr/>
                  </p:nvCxnSpPr>
                  <p:spPr>
                    <a:xfrm>
                      <a:off x="1480105" y="1874076"/>
                      <a:ext cx="380700" cy="0"/>
                    </a:xfrm>
                    <a:prstGeom prst="straightConnector1">
                      <a:avLst/>
                    </a:prstGeom>
                    <a:noFill/>
                    <a:ln cap="flat" cmpd="sng" w="12700">
                      <a:solidFill>
                        <a:schemeClr val="dk1"/>
                      </a:solidFill>
                      <a:prstDash val="solid"/>
                      <a:miter lim="800000"/>
                      <a:headEnd len="sm" w="sm" type="none"/>
                      <a:tailEnd len="med" w="med" type="oval"/>
                    </a:ln>
                  </p:spPr>
                </p:cxnSp>
                <p:cxnSp>
                  <p:nvCxnSpPr>
                    <p:cNvPr id="1087" name="Google Shape;1087;p53"/>
                    <p:cNvCxnSpPr/>
                    <p:nvPr/>
                  </p:nvCxnSpPr>
                  <p:spPr>
                    <a:xfrm flipH="1">
                      <a:off x="1908207" y="5368018"/>
                      <a:ext cx="42300" cy="155100"/>
                    </a:xfrm>
                    <a:prstGeom prst="straightConnector1">
                      <a:avLst/>
                    </a:prstGeom>
                    <a:noFill/>
                    <a:ln cap="flat" cmpd="sng" w="12700">
                      <a:solidFill>
                        <a:schemeClr val="dk1"/>
                      </a:solidFill>
                      <a:prstDash val="solid"/>
                      <a:miter lim="800000"/>
                      <a:headEnd len="med" w="med" type="oval"/>
                      <a:tailEnd len="sm" w="sm" type="none"/>
                    </a:ln>
                  </p:spPr>
                </p:cxnSp>
                <p:cxnSp>
                  <p:nvCxnSpPr>
                    <p:cNvPr id="1088" name="Google Shape;1088;p53"/>
                    <p:cNvCxnSpPr/>
                    <p:nvPr/>
                  </p:nvCxnSpPr>
                  <p:spPr>
                    <a:xfrm>
                      <a:off x="3943350" y="3406998"/>
                      <a:ext cx="216000" cy="0"/>
                    </a:xfrm>
                    <a:prstGeom prst="straightConnector1">
                      <a:avLst/>
                    </a:prstGeom>
                    <a:noFill/>
                    <a:ln cap="flat" cmpd="sng" w="12700">
                      <a:solidFill>
                        <a:schemeClr val="dk1"/>
                      </a:solidFill>
                      <a:prstDash val="solid"/>
                      <a:miter lim="800000"/>
                      <a:headEnd len="med" w="med" type="oval"/>
                      <a:tailEnd len="sm" w="sm" type="none"/>
                    </a:ln>
                  </p:spPr>
                </p:cxnSp>
              </p:grpSp>
              <p:grpSp>
                <p:nvGrpSpPr>
                  <p:cNvPr id="1089" name="Google Shape;1089;p53"/>
                  <p:cNvGrpSpPr/>
                  <p:nvPr/>
                </p:nvGrpSpPr>
                <p:grpSpPr>
                  <a:xfrm>
                    <a:off x="4789790" y="2687625"/>
                    <a:ext cx="4354360" cy="3863925"/>
                    <a:chOff x="4789790" y="2687625"/>
                    <a:chExt cx="4354360" cy="3863925"/>
                  </a:xfrm>
                </p:grpSpPr>
                <p:grpSp>
                  <p:nvGrpSpPr>
                    <p:cNvPr id="1090" name="Google Shape;1090;p53"/>
                    <p:cNvGrpSpPr/>
                    <p:nvPr/>
                  </p:nvGrpSpPr>
                  <p:grpSpPr>
                    <a:xfrm>
                      <a:off x="4789790" y="2949575"/>
                      <a:ext cx="422275" cy="3557700"/>
                      <a:chOff x="4705350" y="2949575"/>
                      <a:chExt cx="422275" cy="3557700"/>
                    </a:xfrm>
                  </p:grpSpPr>
                  <p:cxnSp>
                    <p:nvCxnSpPr>
                      <p:cNvPr id="1091" name="Google Shape;1091;p53"/>
                      <p:cNvCxnSpPr/>
                      <p:nvPr/>
                    </p:nvCxnSpPr>
                    <p:spPr>
                      <a:xfrm rot="10800000">
                        <a:off x="4981525" y="2956651"/>
                        <a:ext cx="146100" cy="0"/>
                      </a:xfrm>
                      <a:prstGeom prst="straightConnector1">
                        <a:avLst/>
                      </a:prstGeom>
                      <a:noFill/>
                      <a:ln cap="flat" cmpd="sng" w="12700">
                        <a:solidFill>
                          <a:schemeClr val="dk1"/>
                        </a:solidFill>
                        <a:prstDash val="solid"/>
                        <a:miter lim="800000"/>
                        <a:headEnd len="sm" w="sm" type="none"/>
                        <a:tailEnd len="sm" w="sm" type="none"/>
                      </a:ln>
                    </p:spPr>
                  </p:cxnSp>
                  <p:cxnSp>
                    <p:nvCxnSpPr>
                      <p:cNvPr id="1092" name="Google Shape;1092;p53"/>
                      <p:cNvCxnSpPr/>
                      <p:nvPr/>
                    </p:nvCxnSpPr>
                    <p:spPr>
                      <a:xfrm>
                        <a:off x="4705350" y="4673751"/>
                        <a:ext cx="276300" cy="0"/>
                      </a:xfrm>
                      <a:prstGeom prst="straightConnector1">
                        <a:avLst/>
                      </a:prstGeom>
                      <a:noFill/>
                      <a:ln cap="flat" cmpd="sng" w="12700">
                        <a:solidFill>
                          <a:schemeClr val="dk1"/>
                        </a:solidFill>
                        <a:prstDash val="solid"/>
                        <a:miter lim="800000"/>
                        <a:headEnd len="sm" w="sm" type="none"/>
                        <a:tailEnd len="sm" w="sm" type="none"/>
                      </a:ln>
                    </p:spPr>
                  </p:cxnSp>
                  <p:cxnSp>
                    <p:nvCxnSpPr>
                      <p:cNvPr id="1093" name="Google Shape;1093;p53"/>
                      <p:cNvCxnSpPr/>
                      <p:nvPr/>
                    </p:nvCxnSpPr>
                    <p:spPr>
                      <a:xfrm rot="10800000">
                        <a:off x="4981525" y="6501270"/>
                        <a:ext cx="146100" cy="0"/>
                      </a:xfrm>
                      <a:prstGeom prst="straightConnector1">
                        <a:avLst/>
                      </a:prstGeom>
                      <a:noFill/>
                      <a:ln cap="flat" cmpd="sng" w="12700">
                        <a:solidFill>
                          <a:schemeClr val="dk1"/>
                        </a:solidFill>
                        <a:prstDash val="solid"/>
                        <a:miter lim="800000"/>
                        <a:headEnd len="sm" w="sm" type="none"/>
                        <a:tailEnd len="sm" w="sm" type="none"/>
                      </a:ln>
                    </p:spPr>
                  </p:cxnSp>
                  <p:cxnSp>
                    <p:nvCxnSpPr>
                      <p:cNvPr id="1094" name="Google Shape;1094;p53"/>
                      <p:cNvCxnSpPr/>
                      <p:nvPr/>
                    </p:nvCxnSpPr>
                    <p:spPr>
                      <a:xfrm>
                        <a:off x="4987925" y="2949575"/>
                        <a:ext cx="0" cy="3557700"/>
                      </a:xfrm>
                      <a:prstGeom prst="straightConnector1">
                        <a:avLst/>
                      </a:prstGeom>
                      <a:noFill/>
                      <a:ln cap="flat" cmpd="sng" w="12700">
                        <a:solidFill>
                          <a:schemeClr val="dk1"/>
                        </a:solidFill>
                        <a:prstDash val="solid"/>
                        <a:miter lim="800000"/>
                        <a:headEnd len="sm" w="sm" type="none"/>
                        <a:tailEnd len="sm" w="sm" type="none"/>
                      </a:ln>
                    </p:spPr>
                  </p:cxnSp>
                </p:grpSp>
                <p:grpSp>
                  <p:nvGrpSpPr>
                    <p:cNvPr id="1095" name="Google Shape;1095;p53"/>
                    <p:cNvGrpSpPr/>
                    <p:nvPr/>
                  </p:nvGrpSpPr>
                  <p:grpSpPr>
                    <a:xfrm>
                      <a:off x="5221425" y="5505617"/>
                      <a:ext cx="3708192" cy="492462"/>
                      <a:chOff x="5221425" y="5505617"/>
                      <a:chExt cx="3708192" cy="492462"/>
                    </a:xfrm>
                  </p:grpSpPr>
                  <p:sp>
                    <p:nvSpPr>
                      <p:cNvPr id="1096" name="Google Shape;1096;p53"/>
                      <p:cNvSpPr/>
                      <p:nvPr/>
                    </p:nvSpPr>
                    <p:spPr>
                      <a:xfrm>
                        <a:off x="5221425" y="5505617"/>
                        <a:ext cx="3576300" cy="156600"/>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000000"/>
                          </a:buClr>
                          <a:buSzPts val="1000"/>
                          <a:buFont typeface="Arial"/>
                          <a:buNone/>
                        </a:pPr>
                        <a:r>
                          <a:rPr b="1" i="0" lang="ja" sz="1000" u="none" cap="none" strike="noStrike">
                            <a:solidFill>
                              <a:srgbClr val="0070C0"/>
                            </a:solidFill>
                            <a:latin typeface="Noto Sans"/>
                            <a:ea typeface="Noto Sans"/>
                            <a:cs typeface="Noto Sans"/>
                            <a:sym typeface="Noto Sans"/>
                          </a:rPr>
                          <a:t>●</a:t>
                        </a:r>
                        <a:r>
                          <a:rPr b="1" i="0" lang="ja" sz="1000" u="none" cap="none" strike="noStrike">
                            <a:solidFill>
                              <a:schemeClr val="dk1"/>
                            </a:solidFill>
                            <a:latin typeface="Noto Sans"/>
                            <a:ea typeface="Noto Sans"/>
                            <a:cs typeface="Noto Sans"/>
                            <a:sym typeface="Noto Sans"/>
                          </a:rPr>
                          <a:t>国庫支出金</a:t>
                        </a:r>
                        <a:endParaRPr b="1" i="0" sz="1000" u="none" cap="none" strike="noStrike">
                          <a:solidFill>
                            <a:schemeClr val="dk1"/>
                          </a:solidFill>
                          <a:latin typeface="Noto Sans"/>
                          <a:ea typeface="Noto Sans"/>
                          <a:cs typeface="Noto Sans"/>
                          <a:sym typeface="Noto Sans"/>
                        </a:endParaRPr>
                      </a:p>
                    </p:txBody>
                  </p:sp>
                  <p:sp>
                    <p:nvSpPr>
                      <p:cNvPr id="1097" name="Google Shape;1097;p53"/>
                      <p:cNvSpPr txBox="1"/>
                      <p:nvPr/>
                    </p:nvSpPr>
                    <p:spPr>
                      <a:xfrm>
                        <a:off x="5244717" y="5634779"/>
                        <a:ext cx="3684900" cy="3633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800"/>
                          <a:buFont typeface="Arial"/>
                          <a:buNone/>
                        </a:pPr>
                        <a:r>
                          <a:rPr b="1" i="0" lang="ja" sz="800" u="none" cap="none" strike="noStrike">
                            <a:solidFill>
                              <a:schemeClr val="dk1"/>
                            </a:solidFill>
                            <a:latin typeface="Noto Sans"/>
                            <a:ea typeface="Noto Sans"/>
                            <a:cs typeface="Noto Sans"/>
                            <a:sym typeface="Noto Sans"/>
                          </a:rPr>
                          <a:t>国と地方公共団体が協力して行う事業の財源にあてるため、</a:t>
                        </a:r>
                        <a:endParaRPr b="1" i="0" sz="1400" u="none" cap="none" strike="noStrike">
                          <a:solidFill>
                            <a:srgbClr val="000000"/>
                          </a:solidFill>
                          <a:latin typeface="Noto Sans"/>
                          <a:ea typeface="Noto Sans"/>
                          <a:cs typeface="Noto Sans"/>
                          <a:sym typeface="Noto Sans"/>
                        </a:endParaRPr>
                      </a:p>
                      <a:p>
                        <a:pPr indent="0" lvl="0" marL="0" marR="0" rtl="0" algn="l">
                          <a:lnSpc>
                            <a:spcPct val="120000"/>
                          </a:lnSpc>
                          <a:spcBef>
                            <a:spcPts val="0"/>
                          </a:spcBef>
                          <a:spcAft>
                            <a:spcPts val="0"/>
                          </a:spcAft>
                          <a:buClr>
                            <a:srgbClr val="000000"/>
                          </a:buClr>
                          <a:buSzPts val="800"/>
                          <a:buFont typeface="Arial"/>
                          <a:buNone/>
                        </a:pPr>
                        <a:r>
                          <a:rPr b="1" i="0" lang="ja" sz="800" u="none" cap="none" strike="noStrike">
                            <a:solidFill>
                              <a:schemeClr val="dk1"/>
                            </a:solidFill>
                            <a:latin typeface="Noto Sans"/>
                            <a:ea typeface="Noto Sans"/>
                            <a:cs typeface="Noto Sans"/>
                            <a:sym typeface="Noto Sans"/>
                          </a:rPr>
                          <a:t>国が補助金・負担金として支出するもの。</a:t>
                        </a:r>
                        <a:endParaRPr b="1" i="0" sz="1400" u="none" cap="none" strike="noStrike">
                          <a:solidFill>
                            <a:srgbClr val="000000"/>
                          </a:solidFill>
                          <a:latin typeface="Noto Sans"/>
                          <a:ea typeface="Noto Sans"/>
                          <a:cs typeface="Noto Sans"/>
                          <a:sym typeface="Noto Sans"/>
                        </a:endParaRPr>
                      </a:p>
                    </p:txBody>
                  </p:sp>
                </p:grpSp>
                <p:grpSp>
                  <p:nvGrpSpPr>
                    <p:cNvPr id="1098" name="Google Shape;1098;p53"/>
                    <p:cNvGrpSpPr/>
                    <p:nvPr/>
                  </p:nvGrpSpPr>
                  <p:grpSpPr>
                    <a:xfrm>
                      <a:off x="5115496" y="2687625"/>
                      <a:ext cx="2306400" cy="459800"/>
                      <a:chOff x="5115496" y="2687625"/>
                      <a:chExt cx="2306400" cy="459800"/>
                    </a:xfrm>
                  </p:grpSpPr>
                  <p:sp>
                    <p:nvSpPr>
                      <p:cNvPr id="1099" name="Google Shape;1099;p53"/>
                      <p:cNvSpPr txBox="1"/>
                      <p:nvPr/>
                    </p:nvSpPr>
                    <p:spPr>
                      <a:xfrm>
                        <a:off x="5289300" y="2687625"/>
                        <a:ext cx="20439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ja" sz="1600" u="none" cap="none" strike="noStrike">
                            <a:solidFill>
                              <a:schemeClr val="dk1"/>
                            </a:solidFill>
                            <a:latin typeface="Noto Sans"/>
                            <a:ea typeface="Noto Sans"/>
                            <a:cs typeface="Noto Sans"/>
                            <a:sym typeface="Noto Sans"/>
                          </a:rPr>
                          <a:t>岐阜県の</a:t>
                        </a:r>
                        <a:r>
                          <a:rPr b="1" i="0" lang="ja" sz="1600" u="none" cap="none" strike="noStrike">
                            <a:solidFill>
                              <a:srgbClr val="FF0000"/>
                            </a:solidFill>
                            <a:latin typeface="Noto Sans"/>
                            <a:ea typeface="Noto Sans"/>
                            <a:cs typeface="Noto Sans"/>
                            <a:sym typeface="Noto Sans"/>
                          </a:rPr>
                          <a:t>歳入</a:t>
                        </a:r>
                        <a:r>
                          <a:rPr b="1" i="0" lang="ja" sz="1600" u="none" cap="none" strike="noStrike">
                            <a:solidFill>
                              <a:schemeClr val="dk1"/>
                            </a:solidFill>
                            <a:latin typeface="Noto Sans"/>
                            <a:ea typeface="Noto Sans"/>
                            <a:cs typeface="Noto Sans"/>
                            <a:sym typeface="Noto Sans"/>
                          </a:rPr>
                          <a:t>の内訳</a:t>
                        </a:r>
                        <a:endParaRPr b="1" i="0" sz="1400" u="none" cap="none" strike="noStrike">
                          <a:solidFill>
                            <a:srgbClr val="000000"/>
                          </a:solidFill>
                          <a:latin typeface="Noto Sans"/>
                          <a:ea typeface="Noto Sans"/>
                          <a:cs typeface="Noto Sans"/>
                          <a:sym typeface="Noto Sans"/>
                        </a:endParaRPr>
                      </a:p>
                    </p:txBody>
                  </p:sp>
                  <p:sp>
                    <p:nvSpPr>
                      <p:cNvPr id="1100" name="Google Shape;1100;p53"/>
                      <p:cNvSpPr txBox="1"/>
                      <p:nvPr/>
                    </p:nvSpPr>
                    <p:spPr>
                      <a:xfrm>
                        <a:off x="5115496" y="2885825"/>
                        <a:ext cx="2306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（令和６年度当初予算）</a:t>
                        </a:r>
                        <a:endParaRPr b="1" i="0" sz="1400" u="none" cap="none" strike="noStrike">
                          <a:solidFill>
                            <a:srgbClr val="000000"/>
                          </a:solidFill>
                          <a:latin typeface="Noto Sans"/>
                          <a:ea typeface="Noto Sans"/>
                          <a:cs typeface="Noto Sans"/>
                          <a:sym typeface="Noto Sans"/>
                        </a:endParaRPr>
                      </a:p>
                    </p:txBody>
                  </p:sp>
                </p:grpSp>
                <p:grpSp>
                  <p:nvGrpSpPr>
                    <p:cNvPr id="1101" name="Google Shape;1101;p53"/>
                    <p:cNvGrpSpPr/>
                    <p:nvPr/>
                  </p:nvGrpSpPr>
                  <p:grpSpPr>
                    <a:xfrm>
                      <a:off x="5229862" y="4955814"/>
                      <a:ext cx="3914288" cy="492461"/>
                      <a:chOff x="5229862" y="4955814"/>
                      <a:chExt cx="3914288" cy="492461"/>
                    </a:xfrm>
                  </p:grpSpPr>
                  <p:sp>
                    <p:nvSpPr>
                      <p:cNvPr id="1102" name="Google Shape;1102;p53"/>
                      <p:cNvSpPr/>
                      <p:nvPr/>
                    </p:nvSpPr>
                    <p:spPr>
                      <a:xfrm>
                        <a:off x="5229862" y="4955814"/>
                        <a:ext cx="3576300" cy="156600"/>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000000"/>
                          </a:buClr>
                          <a:buSzPts val="1000"/>
                          <a:buFont typeface="Arial"/>
                          <a:buNone/>
                        </a:pPr>
                        <a:r>
                          <a:rPr b="1" i="0" lang="ja" sz="1000" u="none" cap="none" strike="noStrike">
                            <a:solidFill>
                              <a:srgbClr val="0070C0"/>
                            </a:solidFill>
                            <a:latin typeface="Noto Sans"/>
                            <a:ea typeface="Noto Sans"/>
                            <a:cs typeface="Noto Sans"/>
                            <a:sym typeface="Noto Sans"/>
                          </a:rPr>
                          <a:t>●</a:t>
                        </a:r>
                        <a:r>
                          <a:rPr b="1" i="0" lang="ja" sz="1000" u="none" cap="none" strike="noStrike">
                            <a:solidFill>
                              <a:schemeClr val="dk1"/>
                            </a:solidFill>
                            <a:latin typeface="Noto Sans"/>
                            <a:ea typeface="Noto Sans"/>
                            <a:cs typeface="Noto Sans"/>
                            <a:sym typeface="Noto Sans"/>
                          </a:rPr>
                          <a:t>地方交付税</a:t>
                        </a:r>
                        <a:endParaRPr b="1" i="0" sz="1000" u="none" cap="none" strike="noStrike">
                          <a:solidFill>
                            <a:schemeClr val="dk1"/>
                          </a:solidFill>
                          <a:latin typeface="Noto Sans"/>
                          <a:ea typeface="Noto Sans"/>
                          <a:cs typeface="Noto Sans"/>
                          <a:sym typeface="Noto Sans"/>
                        </a:endParaRPr>
                      </a:p>
                    </p:txBody>
                  </p:sp>
                  <p:sp>
                    <p:nvSpPr>
                      <p:cNvPr id="1103" name="Google Shape;1103;p53"/>
                      <p:cNvSpPr txBox="1"/>
                      <p:nvPr/>
                    </p:nvSpPr>
                    <p:spPr>
                      <a:xfrm>
                        <a:off x="5253150" y="5084975"/>
                        <a:ext cx="3891000" cy="3633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800"/>
                          <a:buFont typeface="Arial"/>
                          <a:buNone/>
                        </a:pPr>
                        <a:r>
                          <a:rPr b="1" i="0" lang="ja" sz="800" u="none" cap="none" strike="noStrike">
                            <a:solidFill>
                              <a:schemeClr val="dk1"/>
                            </a:solidFill>
                            <a:latin typeface="Noto Sans"/>
                            <a:ea typeface="Noto Sans"/>
                            <a:cs typeface="Noto Sans"/>
                            <a:sym typeface="Noto Sans"/>
                          </a:rPr>
                          <a:t>住民がどの地域に住んでいても一定の水準の公共サービスを受けられるように、</a:t>
                        </a:r>
                        <a:endParaRPr b="1" i="0" sz="1400" u="none" cap="none" strike="noStrike">
                          <a:solidFill>
                            <a:srgbClr val="000000"/>
                          </a:solidFill>
                          <a:latin typeface="Noto Sans"/>
                          <a:ea typeface="Noto Sans"/>
                          <a:cs typeface="Noto Sans"/>
                          <a:sym typeface="Noto Sans"/>
                        </a:endParaRPr>
                      </a:p>
                      <a:p>
                        <a:pPr indent="0" lvl="0" marL="0" marR="0" rtl="0" algn="l">
                          <a:lnSpc>
                            <a:spcPct val="120000"/>
                          </a:lnSpc>
                          <a:spcBef>
                            <a:spcPts val="0"/>
                          </a:spcBef>
                          <a:spcAft>
                            <a:spcPts val="0"/>
                          </a:spcAft>
                          <a:buClr>
                            <a:srgbClr val="000000"/>
                          </a:buClr>
                          <a:buSzPts val="800"/>
                          <a:buFont typeface="Arial"/>
                          <a:buNone/>
                        </a:pPr>
                        <a:r>
                          <a:rPr b="1" i="0" lang="ja" sz="800" u="none" cap="none" strike="noStrike">
                            <a:solidFill>
                              <a:schemeClr val="dk1"/>
                            </a:solidFill>
                            <a:latin typeface="Noto Sans"/>
                            <a:ea typeface="Noto Sans"/>
                            <a:cs typeface="Noto Sans"/>
                            <a:sym typeface="Noto Sans"/>
                          </a:rPr>
                          <a:t>国が各地方公共団体の財政力を調整するために交付するもの。</a:t>
                        </a:r>
                        <a:endParaRPr b="1" i="0" sz="1400" u="none" cap="none" strike="noStrike">
                          <a:solidFill>
                            <a:srgbClr val="000000"/>
                          </a:solidFill>
                          <a:latin typeface="Noto Sans"/>
                          <a:ea typeface="Noto Sans"/>
                          <a:cs typeface="Noto Sans"/>
                          <a:sym typeface="Noto Sans"/>
                        </a:endParaRPr>
                      </a:p>
                    </p:txBody>
                  </p:sp>
                </p:grpSp>
                <p:grpSp>
                  <p:nvGrpSpPr>
                    <p:cNvPr id="1104" name="Google Shape;1104;p53"/>
                    <p:cNvGrpSpPr/>
                    <p:nvPr/>
                  </p:nvGrpSpPr>
                  <p:grpSpPr>
                    <a:xfrm>
                      <a:off x="5221425" y="6059081"/>
                      <a:ext cx="3855500" cy="492469"/>
                      <a:chOff x="5221425" y="6059081"/>
                      <a:chExt cx="3855500" cy="492469"/>
                    </a:xfrm>
                  </p:grpSpPr>
                  <p:sp>
                    <p:nvSpPr>
                      <p:cNvPr id="1105" name="Google Shape;1105;p53"/>
                      <p:cNvSpPr/>
                      <p:nvPr/>
                    </p:nvSpPr>
                    <p:spPr>
                      <a:xfrm>
                        <a:off x="5221425" y="6059081"/>
                        <a:ext cx="3576300" cy="156600"/>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000000"/>
                          </a:buClr>
                          <a:buSzPts val="1000"/>
                          <a:buFont typeface="Arial"/>
                          <a:buNone/>
                        </a:pPr>
                        <a:r>
                          <a:rPr b="1" i="0" lang="ja" sz="1000" u="none" cap="none" strike="noStrike">
                            <a:solidFill>
                              <a:srgbClr val="0070C0"/>
                            </a:solidFill>
                            <a:latin typeface="Noto Sans"/>
                            <a:ea typeface="Noto Sans"/>
                            <a:cs typeface="Noto Sans"/>
                            <a:sym typeface="Noto Sans"/>
                          </a:rPr>
                          <a:t>●</a:t>
                        </a:r>
                        <a:r>
                          <a:rPr b="1" i="0" lang="ja" sz="1000" u="none" cap="none" strike="noStrike">
                            <a:solidFill>
                              <a:schemeClr val="dk1"/>
                            </a:solidFill>
                            <a:latin typeface="Noto Sans"/>
                            <a:ea typeface="Noto Sans"/>
                            <a:cs typeface="Noto Sans"/>
                            <a:sym typeface="Noto Sans"/>
                          </a:rPr>
                          <a:t>地方譲与税</a:t>
                        </a:r>
                        <a:endParaRPr b="1" i="0" sz="1000" u="none" cap="none" strike="noStrike">
                          <a:solidFill>
                            <a:schemeClr val="dk1"/>
                          </a:solidFill>
                          <a:latin typeface="Noto Sans"/>
                          <a:ea typeface="Noto Sans"/>
                          <a:cs typeface="Noto Sans"/>
                          <a:sym typeface="Noto Sans"/>
                        </a:endParaRPr>
                      </a:p>
                    </p:txBody>
                  </p:sp>
                  <p:sp>
                    <p:nvSpPr>
                      <p:cNvPr id="1106" name="Google Shape;1106;p53"/>
                      <p:cNvSpPr txBox="1"/>
                      <p:nvPr/>
                    </p:nvSpPr>
                    <p:spPr>
                      <a:xfrm>
                        <a:off x="5244725" y="6188250"/>
                        <a:ext cx="3832200" cy="3633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800"/>
                          <a:buFont typeface="Arial"/>
                          <a:buNone/>
                        </a:pPr>
                        <a:r>
                          <a:rPr b="1" i="0" lang="ja" sz="800" u="none" cap="none" strike="noStrike">
                            <a:solidFill>
                              <a:schemeClr val="dk1"/>
                            </a:solidFill>
                            <a:latin typeface="Noto Sans"/>
                            <a:ea typeface="Noto Sans"/>
                            <a:cs typeface="Noto Sans"/>
                            <a:sym typeface="Noto Sans"/>
                          </a:rPr>
                          <a:t>手続上、国税として納税されている税金、その全部又は一部が地方公共団体に</a:t>
                        </a:r>
                        <a:endParaRPr b="1" i="0" sz="1400" u="none" cap="none" strike="noStrike">
                          <a:solidFill>
                            <a:srgbClr val="000000"/>
                          </a:solidFill>
                          <a:latin typeface="Noto Sans"/>
                          <a:ea typeface="Noto Sans"/>
                          <a:cs typeface="Noto Sans"/>
                          <a:sym typeface="Noto Sans"/>
                        </a:endParaRPr>
                      </a:p>
                      <a:p>
                        <a:pPr indent="0" lvl="0" marL="0" marR="0" rtl="0" algn="l">
                          <a:lnSpc>
                            <a:spcPct val="120000"/>
                          </a:lnSpc>
                          <a:spcBef>
                            <a:spcPts val="0"/>
                          </a:spcBef>
                          <a:spcAft>
                            <a:spcPts val="0"/>
                          </a:spcAft>
                          <a:buClr>
                            <a:srgbClr val="000000"/>
                          </a:buClr>
                          <a:buSzPts val="800"/>
                          <a:buFont typeface="Arial"/>
                          <a:buNone/>
                        </a:pPr>
                        <a:r>
                          <a:rPr b="1" i="0" lang="ja" sz="800" u="none" cap="none" strike="noStrike">
                            <a:solidFill>
                              <a:schemeClr val="dk1"/>
                            </a:solidFill>
                            <a:latin typeface="Noto Sans"/>
                            <a:ea typeface="Noto Sans"/>
                            <a:cs typeface="Noto Sans"/>
                            <a:sym typeface="Noto Sans"/>
                          </a:rPr>
                          <a:t>譲与されるもの。特別法人事業剰余譲与税、地方揮発油譲与税などがある。</a:t>
                        </a:r>
                        <a:endParaRPr b="1" i="0" sz="1400" u="none" cap="none" strike="noStrike">
                          <a:solidFill>
                            <a:srgbClr val="000000"/>
                          </a:solidFill>
                          <a:latin typeface="Noto Sans"/>
                          <a:ea typeface="Noto Sans"/>
                          <a:cs typeface="Noto Sans"/>
                          <a:sym typeface="Noto Sans"/>
                        </a:endParaRPr>
                      </a:p>
                    </p:txBody>
                  </p:sp>
                </p:grpSp>
                <p:grpSp>
                  <p:nvGrpSpPr>
                    <p:cNvPr id="1107" name="Google Shape;1107;p53"/>
                    <p:cNvGrpSpPr/>
                    <p:nvPr/>
                  </p:nvGrpSpPr>
                  <p:grpSpPr>
                    <a:xfrm>
                      <a:off x="5328518" y="3192686"/>
                      <a:ext cx="3443532" cy="1635335"/>
                      <a:chOff x="5328518" y="3156590"/>
                      <a:chExt cx="3443532" cy="1635335"/>
                    </a:xfrm>
                  </p:grpSpPr>
                  <p:grpSp>
                    <p:nvGrpSpPr>
                      <p:cNvPr id="1108" name="Google Shape;1108;p53"/>
                      <p:cNvGrpSpPr/>
                      <p:nvPr/>
                    </p:nvGrpSpPr>
                    <p:grpSpPr>
                      <a:xfrm>
                        <a:off x="5328518" y="3156590"/>
                        <a:ext cx="1399661" cy="162865"/>
                        <a:chOff x="5241515" y="3393974"/>
                        <a:chExt cx="1399661" cy="162865"/>
                      </a:xfrm>
                    </p:grpSpPr>
                    <p:sp>
                      <p:nvSpPr>
                        <p:cNvPr id="1109" name="Google Shape;1109;p53"/>
                        <p:cNvSpPr txBox="1"/>
                        <p:nvPr/>
                      </p:nvSpPr>
                      <p:spPr>
                        <a:xfrm>
                          <a:off x="5378760" y="3402939"/>
                          <a:ext cx="3969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県民税 </a:t>
                          </a:r>
                          <a:endParaRPr b="1" i="0" sz="1000" u="none" cap="none" strike="noStrike">
                            <a:solidFill>
                              <a:schemeClr val="dk1"/>
                            </a:solidFill>
                            <a:latin typeface="Noto Sans"/>
                            <a:ea typeface="Noto Sans"/>
                            <a:cs typeface="Noto Sans"/>
                            <a:sym typeface="Noto Sans"/>
                          </a:endParaRPr>
                        </a:p>
                      </p:txBody>
                    </p:sp>
                    <p:sp>
                      <p:nvSpPr>
                        <p:cNvPr id="1110" name="Google Shape;1110;p53"/>
                        <p:cNvSpPr txBox="1"/>
                        <p:nvPr/>
                      </p:nvSpPr>
                      <p:spPr>
                        <a:xfrm>
                          <a:off x="6158776" y="3393974"/>
                          <a:ext cx="4824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808億円</a:t>
                          </a:r>
                          <a:endParaRPr b="1" i="0" sz="1000" u="none" cap="none" strike="noStrike">
                            <a:solidFill>
                              <a:schemeClr val="dk1"/>
                            </a:solidFill>
                            <a:latin typeface="Noto Sans"/>
                            <a:ea typeface="Noto Sans"/>
                            <a:cs typeface="Noto Sans"/>
                            <a:sym typeface="Noto Sans"/>
                          </a:endParaRPr>
                        </a:p>
                      </p:txBody>
                    </p:sp>
                    <p:sp>
                      <p:nvSpPr>
                        <p:cNvPr id="1111" name="Google Shape;1111;p53"/>
                        <p:cNvSpPr/>
                        <p:nvPr/>
                      </p:nvSpPr>
                      <p:spPr>
                        <a:xfrm>
                          <a:off x="5241515" y="3403417"/>
                          <a:ext cx="128400" cy="149400"/>
                        </a:xfrm>
                        <a:prstGeom prst="rect">
                          <a:avLst/>
                        </a:prstGeom>
                        <a:solidFill>
                          <a:srgbClr val="4DC4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112" name="Google Shape;1112;p53"/>
                        <p:cNvCxnSpPr/>
                        <p:nvPr/>
                      </p:nvCxnSpPr>
                      <p:spPr>
                        <a:xfrm>
                          <a:off x="5842924" y="3476063"/>
                          <a:ext cx="270000" cy="0"/>
                        </a:xfrm>
                        <a:prstGeom prst="straightConnector1">
                          <a:avLst/>
                        </a:prstGeom>
                        <a:noFill/>
                        <a:ln cap="flat" cmpd="sng" w="9525">
                          <a:solidFill>
                            <a:srgbClr val="CCCCCC"/>
                          </a:solidFill>
                          <a:prstDash val="solid"/>
                          <a:miter lim="800000"/>
                          <a:headEnd len="sm" w="sm" type="none"/>
                          <a:tailEnd len="sm" w="sm" type="none"/>
                        </a:ln>
                      </p:spPr>
                    </p:cxnSp>
                  </p:grpSp>
                  <p:grpSp>
                    <p:nvGrpSpPr>
                      <p:cNvPr id="1113" name="Google Shape;1113;p53"/>
                      <p:cNvGrpSpPr/>
                      <p:nvPr/>
                    </p:nvGrpSpPr>
                    <p:grpSpPr>
                      <a:xfrm>
                        <a:off x="5328518" y="3404871"/>
                        <a:ext cx="1399661" cy="162865"/>
                        <a:chOff x="5241515" y="3393974"/>
                        <a:chExt cx="1399661" cy="162865"/>
                      </a:xfrm>
                    </p:grpSpPr>
                    <p:sp>
                      <p:nvSpPr>
                        <p:cNvPr id="1114" name="Google Shape;1114;p53"/>
                        <p:cNvSpPr txBox="1"/>
                        <p:nvPr/>
                      </p:nvSpPr>
                      <p:spPr>
                        <a:xfrm>
                          <a:off x="5378760" y="3402939"/>
                          <a:ext cx="3969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事業税</a:t>
                          </a:r>
                          <a:endParaRPr b="1" i="0" sz="1000" u="none" cap="none" strike="noStrike">
                            <a:solidFill>
                              <a:schemeClr val="dk1"/>
                            </a:solidFill>
                            <a:latin typeface="Noto Sans"/>
                            <a:ea typeface="Noto Sans"/>
                            <a:cs typeface="Noto Sans"/>
                            <a:sym typeface="Noto Sans"/>
                          </a:endParaRPr>
                        </a:p>
                      </p:txBody>
                    </p:sp>
                    <p:sp>
                      <p:nvSpPr>
                        <p:cNvPr id="1115" name="Google Shape;1115;p53"/>
                        <p:cNvSpPr txBox="1"/>
                        <p:nvPr/>
                      </p:nvSpPr>
                      <p:spPr>
                        <a:xfrm>
                          <a:off x="6150676" y="3393974"/>
                          <a:ext cx="490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590億円</a:t>
                          </a:r>
                          <a:endParaRPr b="1" i="0" sz="1000" u="none" cap="none" strike="noStrike">
                            <a:solidFill>
                              <a:schemeClr val="dk1"/>
                            </a:solidFill>
                            <a:latin typeface="Noto Sans"/>
                            <a:ea typeface="Noto Sans"/>
                            <a:cs typeface="Noto Sans"/>
                            <a:sym typeface="Noto Sans"/>
                          </a:endParaRPr>
                        </a:p>
                      </p:txBody>
                    </p:sp>
                    <p:sp>
                      <p:nvSpPr>
                        <p:cNvPr id="1116" name="Google Shape;1116;p53"/>
                        <p:cNvSpPr/>
                        <p:nvPr/>
                      </p:nvSpPr>
                      <p:spPr>
                        <a:xfrm>
                          <a:off x="5241515" y="3403417"/>
                          <a:ext cx="128400" cy="149400"/>
                        </a:xfrm>
                        <a:prstGeom prst="rect">
                          <a:avLst/>
                        </a:prstGeom>
                        <a:solidFill>
                          <a:srgbClr val="03AF7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117" name="Google Shape;1117;p53"/>
                        <p:cNvCxnSpPr/>
                        <p:nvPr/>
                      </p:nvCxnSpPr>
                      <p:spPr>
                        <a:xfrm>
                          <a:off x="5842925" y="3476063"/>
                          <a:ext cx="270000" cy="0"/>
                        </a:xfrm>
                        <a:prstGeom prst="straightConnector1">
                          <a:avLst/>
                        </a:prstGeom>
                        <a:noFill/>
                        <a:ln cap="flat" cmpd="sng" w="9525">
                          <a:solidFill>
                            <a:srgbClr val="CCCCCC"/>
                          </a:solidFill>
                          <a:prstDash val="solid"/>
                          <a:miter lim="800000"/>
                          <a:headEnd len="sm" w="sm" type="none"/>
                          <a:tailEnd len="sm" w="sm" type="none"/>
                        </a:ln>
                      </p:spPr>
                    </p:cxnSp>
                  </p:grpSp>
                  <p:grpSp>
                    <p:nvGrpSpPr>
                      <p:cNvPr id="1118" name="Google Shape;1118;p53"/>
                      <p:cNvGrpSpPr/>
                      <p:nvPr/>
                    </p:nvGrpSpPr>
                    <p:grpSpPr>
                      <a:xfrm>
                        <a:off x="5328518" y="3653152"/>
                        <a:ext cx="1399661" cy="162865"/>
                        <a:chOff x="5241515" y="3393974"/>
                        <a:chExt cx="1399661" cy="162865"/>
                      </a:xfrm>
                    </p:grpSpPr>
                    <p:sp>
                      <p:nvSpPr>
                        <p:cNvPr id="1119" name="Google Shape;1119;p53"/>
                        <p:cNvSpPr txBox="1"/>
                        <p:nvPr/>
                      </p:nvSpPr>
                      <p:spPr>
                        <a:xfrm>
                          <a:off x="5378760" y="3402939"/>
                          <a:ext cx="664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地方消費税</a:t>
                          </a:r>
                          <a:endParaRPr b="1" i="0" sz="1000" u="none" cap="none" strike="noStrike">
                            <a:solidFill>
                              <a:schemeClr val="dk1"/>
                            </a:solidFill>
                            <a:latin typeface="Noto Sans"/>
                            <a:ea typeface="Noto Sans"/>
                            <a:cs typeface="Noto Sans"/>
                            <a:sym typeface="Noto Sans"/>
                          </a:endParaRPr>
                        </a:p>
                      </p:txBody>
                    </p:sp>
                    <p:sp>
                      <p:nvSpPr>
                        <p:cNvPr id="1120" name="Google Shape;1120;p53"/>
                        <p:cNvSpPr txBox="1"/>
                        <p:nvPr/>
                      </p:nvSpPr>
                      <p:spPr>
                        <a:xfrm>
                          <a:off x="6162676" y="3393974"/>
                          <a:ext cx="478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579億円</a:t>
                          </a:r>
                          <a:endParaRPr b="1" i="0" sz="1000" u="none" cap="none" strike="noStrike">
                            <a:solidFill>
                              <a:schemeClr val="dk1"/>
                            </a:solidFill>
                            <a:latin typeface="Noto Sans"/>
                            <a:ea typeface="Noto Sans"/>
                            <a:cs typeface="Noto Sans"/>
                            <a:sym typeface="Noto Sans"/>
                          </a:endParaRPr>
                        </a:p>
                      </p:txBody>
                    </p:sp>
                    <p:sp>
                      <p:nvSpPr>
                        <p:cNvPr id="1121" name="Google Shape;1121;p53"/>
                        <p:cNvSpPr/>
                        <p:nvPr/>
                      </p:nvSpPr>
                      <p:spPr>
                        <a:xfrm>
                          <a:off x="5241515" y="3403417"/>
                          <a:ext cx="128400" cy="149400"/>
                        </a:xfrm>
                        <a:prstGeom prst="rect">
                          <a:avLst/>
                        </a:prstGeom>
                        <a:solidFill>
                          <a:srgbClr val="F6AA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122" name="Google Shape;1122;p53"/>
                        <p:cNvCxnSpPr/>
                        <p:nvPr/>
                      </p:nvCxnSpPr>
                      <p:spPr>
                        <a:xfrm>
                          <a:off x="6046125" y="3476063"/>
                          <a:ext cx="72000" cy="0"/>
                        </a:xfrm>
                        <a:prstGeom prst="straightConnector1">
                          <a:avLst/>
                        </a:prstGeom>
                        <a:noFill/>
                        <a:ln cap="flat" cmpd="sng" w="9525">
                          <a:solidFill>
                            <a:srgbClr val="CCCCCC"/>
                          </a:solidFill>
                          <a:prstDash val="solid"/>
                          <a:miter lim="800000"/>
                          <a:headEnd len="sm" w="sm" type="none"/>
                          <a:tailEnd len="sm" w="sm" type="none"/>
                        </a:ln>
                      </p:spPr>
                    </p:cxnSp>
                  </p:grpSp>
                  <p:grpSp>
                    <p:nvGrpSpPr>
                      <p:cNvPr id="1123" name="Google Shape;1123;p53"/>
                      <p:cNvGrpSpPr/>
                      <p:nvPr/>
                    </p:nvGrpSpPr>
                    <p:grpSpPr>
                      <a:xfrm>
                        <a:off x="5328518" y="3889322"/>
                        <a:ext cx="1399661" cy="162865"/>
                        <a:chOff x="5241515" y="3393974"/>
                        <a:chExt cx="1399661" cy="162865"/>
                      </a:xfrm>
                    </p:grpSpPr>
                    <p:sp>
                      <p:nvSpPr>
                        <p:cNvPr id="1124" name="Google Shape;1124;p53"/>
                        <p:cNvSpPr txBox="1"/>
                        <p:nvPr/>
                      </p:nvSpPr>
                      <p:spPr>
                        <a:xfrm>
                          <a:off x="5378759" y="3402939"/>
                          <a:ext cx="5289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自動車税</a:t>
                          </a:r>
                          <a:endParaRPr b="1" i="0" sz="1000" u="none" cap="none" strike="noStrike">
                            <a:solidFill>
                              <a:schemeClr val="dk1"/>
                            </a:solidFill>
                            <a:latin typeface="Noto Sans"/>
                            <a:ea typeface="Noto Sans"/>
                            <a:cs typeface="Noto Sans"/>
                            <a:sym typeface="Noto Sans"/>
                          </a:endParaRPr>
                        </a:p>
                      </p:txBody>
                    </p:sp>
                    <p:sp>
                      <p:nvSpPr>
                        <p:cNvPr id="1125" name="Google Shape;1125;p53"/>
                        <p:cNvSpPr txBox="1"/>
                        <p:nvPr/>
                      </p:nvSpPr>
                      <p:spPr>
                        <a:xfrm>
                          <a:off x="6165676" y="3393974"/>
                          <a:ext cx="475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333億円</a:t>
                          </a:r>
                          <a:endParaRPr b="1" i="0" sz="1000" u="none" cap="none" strike="noStrike">
                            <a:solidFill>
                              <a:schemeClr val="dk1"/>
                            </a:solidFill>
                            <a:latin typeface="Noto Sans"/>
                            <a:ea typeface="Noto Sans"/>
                            <a:cs typeface="Noto Sans"/>
                            <a:sym typeface="Noto Sans"/>
                          </a:endParaRPr>
                        </a:p>
                      </p:txBody>
                    </p:sp>
                    <p:sp>
                      <p:nvSpPr>
                        <p:cNvPr id="1126" name="Google Shape;1126;p53"/>
                        <p:cNvSpPr/>
                        <p:nvPr/>
                      </p:nvSpPr>
                      <p:spPr>
                        <a:xfrm>
                          <a:off x="5241515" y="3403417"/>
                          <a:ext cx="128400" cy="149400"/>
                        </a:xfrm>
                        <a:prstGeom prst="rect">
                          <a:avLst/>
                        </a:prstGeom>
                        <a:solidFill>
                          <a:srgbClr val="9900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127" name="Google Shape;1127;p53"/>
                        <p:cNvCxnSpPr/>
                        <p:nvPr/>
                      </p:nvCxnSpPr>
                      <p:spPr>
                        <a:xfrm>
                          <a:off x="5945519" y="3476063"/>
                          <a:ext cx="180000" cy="0"/>
                        </a:xfrm>
                        <a:prstGeom prst="straightConnector1">
                          <a:avLst/>
                        </a:prstGeom>
                        <a:noFill/>
                        <a:ln cap="flat" cmpd="sng" w="9525">
                          <a:solidFill>
                            <a:srgbClr val="CCCCCC"/>
                          </a:solidFill>
                          <a:prstDash val="solid"/>
                          <a:miter lim="800000"/>
                          <a:headEnd len="sm" w="sm" type="none"/>
                          <a:tailEnd len="sm" w="sm" type="none"/>
                        </a:ln>
                      </p:spPr>
                    </p:cxnSp>
                  </p:grpSp>
                  <p:grpSp>
                    <p:nvGrpSpPr>
                      <p:cNvPr id="1128" name="Google Shape;1128;p53"/>
                      <p:cNvGrpSpPr/>
                      <p:nvPr/>
                    </p:nvGrpSpPr>
                    <p:grpSpPr>
                      <a:xfrm>
                        <a:off x="7048317" y="3156590"/>
                        <a:ext cx="1723584" cy="162865"/>
                        <a:chOff x="5241515" y="3393974"/>
                        <a:chExt cx="1723584" cy="162865"/>
                      </a:xfrm>
                    </p:grpSpPr>
                    <p:sp>
                      <p:nvSpPr>
                        <p:cNvPr id="1129" name="Google Shape;1129;p53"/>
                        <p:cNvSpPr txBox="1"/>
                        <p:nvPr/>
                      </p:nvSpPr>
                      <p:spPr>
                        <a:xfrm>
                          <a:off x="5378760" y="3402939"/>
                          <a:ext cx="10413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地方消費税清算金</a:t>
                          </a:r>
                          <a:endParaRPr b="1" i="0" sz="1000" u="none" cap="none" strike="noStrike">
                            <a:solidFill>
                              <a:schemeClr val="dk1"/>
                            </a:solidFill>
                            <a:latin typeface="Noto Sans"/>
                            <a:ea typeface="Noto Sans"/>
                            <a:cs typeface="Noto Sans"/>
                            <a:sym typeface="Noto Sans"/>
                          </a:endParaRPr>
                        </a:p>
                      </p:txBody>
                    </p:sp>
                    <p:sp>
                      <p:nvSpPr>
                        <p:cNvPr id="1130" name="Google Shape;1130;p53"/>
                        <p:cNvSpPr txBox="1"/>
                        <p:nvPr/>
                      </p:nvSpPr>
                      <p:spPr>
                        <a:xfrm>
                          <a:off x="6482399" y="3393974"/>
                          <a:ext cx="482700" cy="153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980億円</a:t>
                          </a:r>
                          <a:endParaRPr b="1" i="0" sz="1000" u="none" cap="none" strike="noStrike">
                            <a:solidFill>
                              <a:schemeClr val="dk1"/>
                            </a:solidFill>
                            <a:latin typeface="Noto Sans"/>
                            <a:ea typeface="Noto Sans"/>
                            <a:cs typeface="Noto Sans"/>
                            <a:sym typeface="Noto Sans"/>
                          </a:endParaRPr>
                        </a:p>
                      </p:txBody>
                    </p:sp>
                    <p:sp>
                      <p:nvSpPr>
                        <p:cNvPr id="1131" name="Google Shape;1131;p53"/>
                        <p:cNvSpPr/>
                        <p:nvPr/>
                      </p:nvSpPr>
                      <p:spPr>
                        <a:xfrm>
                          <a:off x="5241515" y="3403417"/>
                          <a:ext cx="128400" cy="149400"/>
                        </a:xfrm>
                        <a:prstGeom prst="rect">
                          <a:avLst/>
                        </a:prstGeom>
                        <a:solidFill>
                          <a:srgbClr val="FFF1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grpSp>
                    <p:nvGrpSpPr>
                      <p:cNvPr id="1132" name="Google Shape;1132;p53"/>
                      <p:cNvGrpSpPr/>
                      <p:nvPr/>
                    </p:nvGrpSpPr>
                    <p:grpSpPr>
                      <a:xfrm>
                        <a:off x="5328518" y="4135752"/>
                        <a:ext cx="1399661" cy="162865"/>
                        <a:chOff x="5241515" y="3393974"/>
                        <a:chExt cx="1399661" cy="162865"/>
                      </a:xfrm>
                    </p:grpSpPr>
                    <p:sp>
                      <p:nvSpPr>
                        <p:cNvPr id="1133" name="Google Shape;1133;p53"/>
                        <p:cNvSpPr txBox="1"/>
                        <p:nvPr/>
                      </p:nvSpPr>
                      <p:spPr>
                        <a:xfrm>
                          <a:off x="5378760" y="3402939"/>
                          <a:ext cx="664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軽油引取税</a:t>
                          </a:r>
                          <a:endParaRPr b="1" i="0" sz="1000" u="none" cap="none" strike="noStrike">
                            <a:solidFill>
                              <a:schemeClr val="dk1"/>
                            </a:solidFill>
                            <a:latin typeface="Noto Sans"/>
                            <a:ea typeface="Noto Sans"/>
                            <a:cs typeface="Noto Sans"/>
                            <a:sym typeface="Noto Sans"/>
                          </a:endParaRPr>
                        </a:p>
                      </p:txBody>
                    </p:sp>
                    <p:sp>
                      <p:nvSpPr>
                        <p:cNvPr id="1134" name="Google Shape;1134;p53"/>
                        <p:cNvSpPr txBox="1"/>
                        <p:nvPr/>
                      </p:nvSpPr>
                      <p:spPr>
                        <a:xfrm>
                          <a:off x="6162676" y="3393974"/>
                          <a:ext cx="478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165億円</a:t>
                          </a:r>
                          <a:endParaRPr b="1" i="0" sz="1000" u="none" cap="none" strike="noStrike">
                            <a:solidFill>
                              <a:schemeClr val="dk1"/>
                            </a:solidFill>
                            <a:latin typeface="Noto Sans"/>
                            <a:ea typeface="Noto Sans"/>
                            <a:cs typeface="Noto Sans"/>
                            <a:sym typeface="Noto Sans"/>
                          </a:endParaRPr>
                        </a:p>
                      </p:txBody>
                    </p:sp>
                    <p:sp>
                      <p:nvSpPr>
                        <p:cNvPr id="1135" name="Google Shape;1135;p53"/>
                        <p:cNvSpPr/>
                        <p:nvPr/>
                      </p:nvSpPr>
                      <p:spPr>
                        <a:xfrm>
                          <a:off x="5241515" y="3403417"/>
                          <a:ext cx="128400" cy="149400"/>
                        </a:xfrm>
                        <a:prstGeom prst="rect">
                          <a:avLst/>
                        </a:prstGeom>
                        <a:solidFill>
                          <a:srgbClr val="BFE4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136" name="Google Shape;1136;p53"/>
                        <p:cNvCxnSpPr/>
                        <p:nvPr/>
                      </p:nvCxnSpPr>
                      <p:spPr>
                        <a:xfrm>
                          <a:off x="6046125" y="3476063"/>
                          <a:ext cx="72000" cy="0"/>
                        </a:xfrm>
                        <a:prstGeom prst="straightConnector1">
                          <a:avLst/>
                        </a:prstGeom>
                        <a:noFill/>
                        <a:ln cap="flat" cmpd="sng" w="9525">
                          <a:solidFill>
                            <a:srgbClr val="CCCCCC"/>
                          </a:solidFill>
                          <a:prstDash val="solid"/>
                          <a:miter lim="800000"/>
                          <a:headEnd len="sm" w="sm" type="none"/>
                          <a:tailEnd len="sm" w="sm" type="none"/>
                        </a:ln>
                      </p:spPr>
                    </p:cxnSp>
                  </p:grpSp>
                  <p:grpSp>
                    <p:nvGrpSpPr>
                      <p:cNvPr id="1137" name="Google Shape;1137;p53"/>
                      <p:cNvGrpSpPr/>
                      <p:nvPr/>
                    </p:nvGrpSpPr>
                    <p:grpSpPr>
                      <a:xfrm>
                        <a:off x="5328518" y="4377052"/>
                        <a:ext cx="1399661" cy="162865"/>
                        <a:chOff x="5241515" y="3393974"/>
                        <a:chExt cx="1399661" cy="162865"/>
                      </a:xfrm>
                    </p:grpSpPr>
                    <p:sp>
                      <p:nvSpPr>
                        <p:cNvPr id="1138" name="Google Shape;1138;p53"/>
                        <p:cNvSpPr txBox="1"/>
                        <p:nvPr/>
                      </p:nvSpPr>
                      <p:spPr>
                        <a:xfrm>
                          <a:off x="5378759" y="3402939"/>
                          <a:ext cx="7767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不動産取得税</a:t>
                          </a:r>
                          <a:endParaRPr b="1" i="0" sz="1000" u="none" cap="none" strike="noStrike">
                            <a:solidFill>
                              <a:schemeClr val="dk1"/>
                            </a:solidFill>
                            <a:latin typeface="Noto Sans"/>
                            <a:ea typeface="Noto Sans"/>
                            <a:cs typeface="Noto Sans"/>
                            <a:sym typeface="Noto Sans"/>
                          </a:endParaRPr>
                        </a:p>
                      </p:txBody>
                    </p:sp>
                    <p:sp>
                      <p:nvSpPr>
                        <p:cNvPr id="1139" name="Google Shape;1139;p53"/>
                        <p:cNvSpPr txBox="1"/>
                        <p:nvPr/>
                      </p:nvSpPr>
                      <p:spPr>
                        <a:xfrm>
                          <a:off x="6238876" y="3393974"/>
                          <a:ext cx="4023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50億円</a:t>
                          </a:r>
                          <a:endParaRPr b="1" i="0" sz="1000" u="none" cap="none" strike="noStrike">
                            <a:solidFill>
                              <a:schemeClr val="dk1"/>
                            </a:solidFill>
                            <a:latin typeface="Noto Sans"/>
                            <a:ea typeface="Noto Sans"/>
                            <a:cs typeface="Noto Sans"/>
                            <a:sym typeface="Noto Sans"/>
                          </a:endParaRPr>
                        </a:p>
                      </p:txBody>
                    </p:sp>
                    <p:sp>
                      <p:nvSpPr>
                        <p:cNvPr id="1140" name="Google Shape;1140;p53"/>
                        <p:cNvSpPr/>
                        <p:nvPr/>
                      </p:nvSpPr>
                      <p:spPr>
                        <a:xfrm>
                          <a:off x="5241515" y="3403417"/>
                          <a:ext cx="128400" cy="149400"/>
                        </a:xfrm>
                        <a:prstGeom prst="rect">
                          <a:avLst/>
                        </a:prstGeom>
                        <a:solidFill>
                          <a:srgbClr val="FF4B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grpSp>
                    <p:nvGrpSpPr>
                      <p:cNvPr id="1141" name="Google Shape;1141;p53"/>
                      <p:cNvGrpSpPr/>
                      <p:nvPr/>
                    </p:nvGrpSpPr>
                    <p:grpSpPr>
                      <a:xfrm>
                        <a:off x="5328518" y="4622747"/>
                        <a:ext cx="1399661" cy="162857"/>
                        <a:chOff x="5241515" y="3393974"/>
                        <a:chExt cx="1399661" cy="162857"/>
                      </a:xfrm>
                    </p:grpSpPr>
                    <p:sp>
                      <p:nvSpPr>
                        <p:cNvPr id="1142" name="Google Shape;1142;p53"/>
                        <p:cNvSpPr txBox="1"/>
                        <p:nvPr/>
                      </p:nvSpPr>
                      <p:spPr>
                        <a:xfrm>
                          <a:off x="5378744" y="3402931"/>
                          <a:ext cx="7476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県たばこ税</a:t>
                          </a:r>
                          <a:endParaRPr b="1" i="0" sz="1000" u="none" cap="none" strike="noStrike">
                            <a:solidFill>
                              <a:schemeClr val="dk1"/>
                            </a:solidFill>
                            <a:latin typeface="Noto Sans"/>
                            <a:ea typeface="Noto Sans"/>
                            <a:cs typeface="Noto Sans"/>
                            <a:sym typeface="Noto Sans"/>
                          </a:endParaRPr>
                        </a:p>
                      </p:txBody>
                    </p:sp>
                    <p:sp>
                      <p:nvSpPr>
                        <p:cNvPr id="1143" name="Google Shape;1143;p53"/>
                        <p:cNvSpPr txBox="1"/>
                        <p:nvPr/>
                      </p:nvSpPr>
                      <p:spPr>
                        <a:xfrm>
                          <a:off x="6238876" y="3393974"/>
                          <a:ext cx="4023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21億円</a:t>
                          </a:r>
                          <a:endParaRPr b="1" i="0" sz="1000" u="none" cap="none" strike="noStrike">
                            <a:solidFill>
                              <a:schemeClr val="dk1"/>
                            </a:solidFill>
                            <a:latin typeface="Noto Sans"/>
                            <a:ea typeface="Noto Sans"/>
                            <a:cs typeface="Noto Sans"/>
                            <a:sym typeface="Noto Sans"/>
                          </a:endParaRPr>
                        </a:p>
                      </p:txBody>
                    </p:sp>
                    <p:sp>
                      <p:nvSpPr>
                        <p:cNvPr id="1144" name="Google Shape;1144;p53"/>
                        <p:cNvSpPr/>
                        <p:nvPr/>
                      </p:nvSpPr>
                      <p:spPr>
                        <a:xfrm>
                          <a:off x="5241515" y="3403417"/>
                          <a:ext cx="128400" cy="149400"/>
                        </a:xfrm>
                        <a:prstGeom prst="rect">
                          <a:avLst/>
                        </a:prstGeom>
                        <a:solidFill>
                          <a:srgbClr val="FFFF8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145" name="Google Shape;1145;p53"/>
                        <p:cNvCxnSpPr/>
                        <p:nvPr/>
                      </p:nvCxnSpPr>
                      <p:spPr>
                        <a:xfrm>
                          <a:off x="6059797" y="3476063"/>
                          <a:ext cx="65700" cy="0"/>
                        </a:xfrm>
                        <a:prstGeom prst="straightConnector1">
                          <a:avLst/>
                        </a:prstGeom>
                        <a:noFill/>
                        <a:ln cap="flat" cmpd="sng" w="9525">
                          <a:solidFill>
                            <a:srgbClr val="CCCCCC"/>
                          </a:solidFill>
                          <a:prstDash val="solid"/>
                          <a:miter lim="800000"/>
                          <a:headEnd len="sm" w="sm" type="none"/>
                          <a:tailEnd len="sm" w="sm" type="none"/>
                        </a:ln>
                      </p:spPr>
                    </p:cxnSp>
                  </p:grpSp>
                  <p:grpSp>
                    <p:nvGrpSpPr>
                      <p:cNvPr id="1146" name="Google Shape;1146;p53"/>
                      <p:cNvGrpSpPr/>
                      <p:nvPr/>
                    </p:nvGrpSpPr>
                    <p:grpSpPr>
                      <a:xfrm>
                        <a:off x="7046606" y="3403025"/>
                        <a:ext cx="1725295" cy="162865"/>
                        <a:chOff x="5241515" y="3393974"/>
                        <a:chExt cx="1725295" cy="162865"/>
                      </a:xfrm>
                    </p:grpSpPr>
                    <p:sp>
                      <p:nvSpPr>
                        <p:cNvPr id="1147" name="Google Shape;1147;p53"/>
                        <p:cNvSpPr txBox="1"/>
                        <p:nvPr/>
                      </p:nvSpPr>
                      <p:spPr>
                        <a:xfrm>
                          <a:off x="5378760" y="3402939"/>
                          <a:ext cx="664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諸収入</a:t>
                          </a:r>
                          <a:endParaRPr b="1" i="0" sz="1000" u="none" cap="none" strike="noStrike">
                            <a:solidFill>
                              <a:schemeClr val="dk1"/>
                            </a:solidFill>
                            <a:latin typeface="Noto Sans"/>
                            <a:ea typeface="Noto Sans"/>
                            <a:cs typeface="Noto Sans"/>
                            <a:sym typeface="Noto Sans"/>
                          </a:endParaRPr>
                        </a:p>
                      </p:txBody>
                    </p:sp>
                    <p:sp>
                      <p:nvSpPr>
                        <p:cNvPr id="1148" name="Google Shape;1148;p53"/>
                        <p:cNvSpPr txBox="1"/>
                        <p:nvPr/>
                      </p:nvSpPr>
                      <p:spPr>
                        <a:xfrm>
                          <a:off x="6488310" y="3393974"/>
                          <a:ext cx="478500" cy="153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507億円</a:t>
                          </a:r>
                          <a:endParaRPr b="1" i="0" sz="1000" u="none" cap="none" strike="noStrike">
                            <a:solidFill>
                              <a:schemeClr val="dk1"/>
                            </a:solidFill>
                            <a:latin typeface="Noto Sans"/>
                            <a:ea typeface="Noto Sans"/>
                            <a:cs typeface="Noto Sans"/>
                            <a:sym typeface="Noto Sans"/>
                          </a:endParaRPr>
                        </a:p>
                      </p:txBody>
                    </p:sp>
                    <p:sp>
                      <p:nvSpPr>
                        <p:cNvPr id="1149" name="Google Shape;1149;p53"/>
                        <p:cNvSpPr/>
                        <p:nvPr/>
                      </p:nvSpPr>
                      <p:spPr>
                        <a:xfrm>
                          <a:off x="5241515" y="3403417"/>
                          <a:ext cx="128400" cy="149400"/>
                        </a:xfrm>
                        <a:prstGeom prst="rect">
                          <a:avLst/>
                        </a:prstGeom>
                        <a:solidFill>
                          <a:srgbClr val="C9ACE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150" name="Google Shape;1150;p53"/>
                        <p:cNvCxnSpPr/>
                        <p:nvPr/>
                      </p:nvCxnSpPr>
                      <p:spPr>
                        <a:xfrm>
                          <a:off x="5829944" y="3476063"/>
                          <a:ext cx="463500" cy="0"/>
                        </a:xfrm>
                        <a:prstGeom prst="straightConnector1">
                          <a:avLst/>
                        </a:prstGeom>
                        <a:noFill/>
                        <a:ln cap="flat" cmpd="sng" w="9525">
                          <a:solidFill>
                            <a:srgbClr val="CCCCCC"/>
                          </a:solidFill>
                          <a:prstDash val="solid"/>
                          <a:miter lim="800000"/>
                          <a:headEnd len="sm" w="sm" type="none"/>
                          <a:tailEnd len="sm" w="sm" type="none"/>
                        </a:ln>
                      </p:spPr>
                    </p:cxnSp>
                  </p:grpSp>
                  <p:grpSp>
                    <p:nvGrpSpPr>
                      <p:cNvPr id="1151" name="Google Shape;1151;p53"/>
                      <p:cNvGrpSpPr/>
                      <p:nvPr/>
                    </p:nvGrpSpPr>
                    <p:grpSpPr>
                      <a:xfrm>
                        <a:off x="7046606" y="3644952"/>
                        <a:ext cx="1725295" cy="162865"/>
                        <a:chOff x="5241515" y="3393974"/>
                        <a:chExt cx="1725295" cy="162865"/>
                      </a:xfrm>
                    </p:grpSpPr>
                    <p:sp>
                      <p:nvSpPr>
                        <p:cNvPr id="1152" name="Google Shape;1152;p53"/>
                        <p:cNvSpPr txBox="1"/>
                        <p:nvPr/>
                      </p:nvSpPr>
                      <p:spPr>
                        <a:xfrm>
                          <a:off x="5378760" y="3402939"/>
                          <a:ext cx="664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繰入金</a:t>
                          </a:r>
                          <a:endParaRPr b="1" i="0" sz="1000" u="none" cap="none" strike="noStrike">
                            <a:solidFill>
                              <a:schemeClr val="dk1"/>
                            </a:solidFill>
                            <a:latin typeface="Noto Sans"/>
                            <a:ea typeface="Noto Sans"/>
                            <a:cs typeface="Noto Sans"/>
                            <a:sym typeface="Noto Sans"/>
                          </a:endParaRPr>
                        </a:p>
                      </p:txBody>
                    </p:sp>
                    <p:sp>
                      <p:nvSpPr>
                        <p:cNvPr id="1153" name="Google Shape;1153;p53"/>
                        <p:cNvSpPr txBox="1"/>
                        <p:nvPr/>
                      </p:nvSpPr>
                      <p:spPr>
                        <a:xfrm>
                          <a:off x="6488310" y="3393974"/>
                          <a:ext cx="478500" cy="153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517億円</a:t>
                          </a:r>
                          <a:endParaRPr b="1" i="0" sz="1000" u="none" cap="none" strike="noStrike">
                            <a:solidFill>
                              <a:schemeClr val="dk1"/>
                            </a:solidFill>
                            <a:latin typeface="Noto Sans"/>
                            <a:ea typeface="Noto Sans"/>
                            <a:cs typeface="Noto Sans"/>
                            <a:sym typeface="Noto Sans"/>
                          </a:endParaRPr>
                        </a:p>
                      </p:txBody>
                    </p:sp>
                    <p:sp>
                      <p:nvSpPr>
                        <p:cNvPr id="1154" name="Google Shape;1154;p53"/>
                        <p:cNvSpPr/>
                        <p:nvPr/>
                      </p:nvSpPr>
                      <p:spPr>
                        <a:xfrm>
                          <a:off x="5241515" y="3403417"/>
                          <a:ext cx="128400" cy="149400"/>
                        </a:xfrm>
                        <a:prstGeom prst="rect">
                          <a:avLst/>
                        </a:prstGeom>
                        <a:solidFill>
                          <a:srgbClr val="D8F25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155" name="Google Shape;1155;p53"/>
                        <p:cNvCxnSpPr/>
                        <p:nvPr/>
                      </p:nvCxnSpPr>
                      <p:spPr>
                        <a:xfrm>
                          <a:off x="5829944" y="3476063"/>
                          <a:ext cx="463500" cy="0"/>
                        </a:xfrm>
                        <a:prstGeom prst="straightConnector1">
                          <a:avLst/>
                        </a:prstGeom>
                        <a:noFill/>
                        <a:ln cap="flat" cmpd="sng" w="9525">
                          <a:solidFill>
                            <a:srgbClr val="CCCCCC"/>
                          </a:solidFill>
                          <a:prstDash val="solid"/>
                          <a:miter lim="800000"/>
                          <a:headEnd len="sm" w="sm" type="none"/>
                          <a:tailEnd len="sm" w="sm" type="none"/>
                        </a:ln>
                      </p:spPr>
                    </p:cxnSp>
                  </p:grpSp>
                  <p:grpSp>
                    <p:nvGrpSpPr>
                      <p:cNvPr id="1156" name="Google Shape;1156;p53"/>
                      <p:cNvGrpSpPr/>
                      <p:nvPr/>
                    </p:nvGrpSpPr>
                    <p:grpSpPr>
                      <a:xfrm>
                        <a:off x="7046606" y="3890979"/>
                        <a:ext cx="1725295" cy="162865"/>
                        <a:chOff x="5241515" y="3393974"/>
                        <a:chExt cx="1725295" cy="162865"/>
                      </a:xfrm>
                    </p:grpSpPr>
                    <p:sp>
                      <p:nvSpPr>
                        <p:cNvPr id="1157" name="Google Shape;1157;p53"/>
                        <p:cNvSpPr txBox="1"/>
                        <p:nvPr/>
                      </p:nvSpPr>
                      <p:spPr>
                        <a:xfrm>
                          <a:off x="5407035" y="3402939"/>
                          <a:ext cx="664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地方交付税</a:t>
                          </a:r>
                          <a:endParaRPr b="1" i="0" sz="1000" u="none" cap="none" strike="noStrike">
                            <a:solidFill>
                              <a:schemeClr val="dk1"/>
                            </a:solidFill>
                            <a:latin typeface="Noto Sans"/>
                            <a:ea typeface="Noto Sans"/>
                            <a:cs typeface="Noto Sans"/>
                            <a:sym typeface="Noto Sans"/>
                          </a:endParaRPr>
                        </a:p>
                      </p:txBody>
                    </p:sp>
                    <p:sp>
                      <p:nvSpPr>
                        <p:cNvPr id="1158" name="Google Shape;1158;p53"/>
                        <p:cNvSpPr txBox="1"/>
                        <p:nvPr/>
                      </p:nvSpPr>
                      <p:spPr>
                        <a:xfrm>
                          <a:off x="6342510" y="3393974"/>
                          <a:ext cx="624300" cy="153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1,952億円</a:t>
                          </a:r>
                          <a:endParaRPr b="1" i="0" sz="1000" u="none" cap="none" strike="noStrike">
                            <a:solidFill>
                              <a:schemeClr val="dk1"/>
                            </a:solidFill>
                            <a:latin typeface="Noto Sans"/>
                            <a:ea typeface="Noto Sans"/>
                            <a:cs typeface="Noto Sans"/>
                            <a:sym typeface="Noto Sans"/>
                          </a:endParaRPr>
                        </a:p>
                      </p:txBody>
                    </p:sp>
                    <p:sp>
                      <p:nvSpPr>
                        <p:cNvPr id="1159" name="Google Shape;1159;p53"/>
                        <p:cNvSpPr/>
                        <p:nvPr/>
                      </p:nvSpPr>
                      <p:spPr>
                        <a:xfrm>
                          <a:off x="5241515" y="3403417"/>
                          <a:ext cx="128400" cy="149400"/>
                        </a:xfrm>
                        <a:prstGeom prst="rect">
                          <a:avLst/>
                        </a:prstGeom>
                        <a:solidFill>
                          <a:srgbClr val="FFCA8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160" name="Google Shape;1160;p53"/>
                        <p:cNvCxnSpPr>
                          <a:stCxn id="1157" idx="3"/>
                        </p:cNvCxnSpPr>
                        <p:nvPr/>
                      </p:nvCxnSpPr>
                      <p:spPr>
                        <a:xfrm flipH="1" rot="10800000">
                          <a:off x="6071535" y="3475989"/>
                          <a:ext cx="221700" cy="3900"/>
                        </a:xfrm>
                        <a:prstGeom prst="straightConnector1">
                          <a:avLst/>
                        </a:prstGeom>
                        <a:noFill/>
                        <a:ln cap="flat" cmpd="sng" w="9525">
                          <a:solidFill>
                            <a:srgbClr val="CCCCCC"/>
                          </a:solidFill>
                          <a:prstDash val="solid"/>
                          <a:miter lim="800000"/>
                          <a:headEnd len="sm" w="sm" type="none"/>
                          <a:tailEnd len="sm" w="sm" type="none"/>
                        </a:ln>
                      </p:spPr>
                    </p:cxnSp>
                  </p:grpSp>
                  <p:grpSp>
                    <p:nvGrpSpPr>
                      <p:cNvPr id="1161" name="Google Shape;1161;p53"/>
                      <p:cNvGrpSpPr/>
                      <p:nvPr/>
                    </p:nvGrpSpPr>
                    <p:grpSpPr>
                      <a:xfrm>
                        <a:off x="7046606" y="4137006"/>
                        <a:ext cx="1725295" cy="162865"/>
                        <a:chOff x="5241515" y="3393974"/>
                        <a:chExt cx="1725295" cy="162865"/>
                      </a:xfrm>
                    </p:grpSpPr>
                    <p:sp>
                      <p:nvSpPr>
                        <p:cNvPr id="1162" name="Google Shape;1162;p53"/>
                        <p:cNvSpPr txBox="1"/>
                        <p:nvPr/>
                      </p:nvSpPr>
                      <p:spPr>
                        <a:xfrm>
                          <a:off x="5407035" y="3402939"/>
                          <a:ext cx="664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国庫支出金</a:t>
                          </a:r>
                          <a:endParaRPr b="1" i="0" sz="1000" u="none" cap="none" strike="noStrike">
                            <a:solidFill>
                              <a:schemeClr val="dk1"/>
                            </a:solidFill>
                            <a:latin typeface="Noto Sans"/>
                            <a:ea typeface="Noto Sans"/>
                            <a:cs typeface="Noto Sans"/>
                            <a:sym typeface="Noto Sans"/>
                          </a:endParaRPr>
                        </a:p>
                      </p:txBody>
                    </p:sp>
                    <p:sp>
                      <p:nvSpPr>
                        <p:cNvPr id="1163" name="Google Shape;1163;p53"/>
                        <p:cNvSpPr txBox="1"/>
                        <p:nvPr/>
                      </p:nvSpPr>
                      <p:spPr>
                        <a:xfrm>
                          <a:off x="6491010" y="3393974"/>
                          <a:ext cx="475800" cy="153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977億円</a:t>
                          </a:r>
                          <a:endParaRPr b="1" i="0" sz="1000" u="none" cap="none" strike="noStrike">
                            <a:solidFill>
                              <a:schemeClr val="dk1"/>
                            </a:solidFill>
                            <a:latin typeface="Noto Sans"/>
                            <a:ea typeface="Noto Sans"/>
                            <a:cs typeface="Noto Sans"/>
                            <a:sym typeface="Noto Sans"/>
                          </a:endParaRPr>
                        </a:p>
                      </p:txBody>
                    </p:sp>
                    <p:sp>
                      <p:nvSpPr>
                        <p:cNvPr id="1164" name="Google Shape;1164;p53"/>
                        <p:cNvSpPr/>
                        <p:nvPr/>
                      </p:nvSpPr>
                      <p:spPr>
                        <a:xfrm>
                          <a:off x="5241515" y="3403417"/>
                          <a:ext cx="128400" cy="149400"/>
                        </a:xfrm>
                        <a:prstGeom prst="rect">
                          <a:avLst/>
                        </a:prstGeom>
                        <a:solidFill>
                          <a:srgbClr val="77D9A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165" name="Google Shape;1165;p53"/>
                        <p:cNvCxnSpPr>
                          <a:stCxn id="1162" idx="3"/>
                        </p:cNvCxnSpPr>
                        <p:nvPr/>
                      </p:nvCxnSpPr>
                      <p:spPr>
                        <a:xfrm flipH="1" rot="10800000">
                          <a:off x="6071535" y="3475989"/>
                          <a:ext cx="221700" cy="3900"/>
                        </a:xfrm>
                        <a:prstGeom prst="straightConnector1">
                          <a:avLst/>
                        </a:prstGeom>
                        <a:noFill/>
                        <a:ln cap="flat" cmpd="sng" w="9525">
                          <a:solidFill>
                            <a:srgbClr val="CCCCCC"/>
                          </a:solidFill>
                          <a:prstDash val="solid"/>
                          <a:miter lim="800000"/>
                          <a:headEnd len="sm" w="sm" type="none"/>
                          <a:tailEnd len="sm" w="sm" type="none"/>
                        </a:ln>
                      </p:spPr>
                    </p:cxnSp>
                  </p:grpSp>
                  <p:grpSp>
                    <p:nvGrpSpPr>
                      <p:cNvPr id="1166" name="Google Shape;1166;p53"/>
                      <p:cNvGrpSpPr/>
                      <p:nvPr/>
                    </p:nvGrpSpPr>
                    <p:grpSpPr>
                      <a:xfrm>
                        <a:off x="7046606" y="4383033"/>
                        <a:ext cx="1725295" cy="162865"/>
                        <a:chOff x="5241515" y="3393974"/>
                        <a:chExt cx="1725295" cy="162865"/>
                      </a:xfrm>
                    </p:grpSpPr>
                    <p:sp>
                      <p:nvSpPr>
                        <p:cNvPr id="1167" name="Google Shape;1167;p53"/>
                        <p:cNvSpPr txBox="1"/>
                        <p:nvPr/>
                      </p:nvSpPr>
                      <p:spPr>
                        <a:xfrm>
                          <a:off x="5407035" y="3402939"/>
                          <a:ext cx="664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県債</a:t>
                          </a:r>
                          <a:endParaRPr b="1" i="0" sz="1000" u="none" cap="none" strike="noStrike">
                            <a:solidFill>
                              <a:schemeClr val="dk1"/>
                            </a:solidFill>
                            <a:latin typeface="Noto Sans"/>
                            <a:ea typeface="Noto Sans"/>
                            <a:cs typeface="Noto Sans"/>
                            <a:sym typeface="Noto Sans"/>
                          </a:endParaRPr>
                        </a:p>
                      </p:txBody>
                    </p:sp>
                    <p:sp>
                      <p:nvSpPr>
                        <p:cNvPr id="1168" name="Google Shape;1168;p53"/>
                        <p:cNvSpPr txBox="1"/>
                        <p:nvPr/>
                      </p:nvSpPr>
                      <p:spPr>
                        <a:xfrm>
                          <a:off x="6491010" y="3393974"/>
                          <a:ext cx="475800" cy="153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671億円</a:t>
                          </a:r>
                          <a:endParaRPr b="1" i="0" sz="1000" u="none" cap="none" strike="noStrike">
                            <a:solidFill>
                              <a:schemeClr val="dk1"/>
                            </a:solidFill>
                            <a:latin typeface="Noto Sans"/>
                            <a:ea typeface="Noto Sans"/>
                            <a:cs typeface="Noto Sans"/>
                            <a:sym typeface="Noto Sans"/>
                          </a:endParaRPr>
                        </a:p>
                      </p:txBody>
                    </p:sp>
                    <p:sp>
                      <p:nvSpPr>
                        <p:cNvPr id="1169" name="Google Shape;1169;p53"/>
                        <p:cNvSpPr/>
                        <p:nvPr/>
                      </p:nvSpPr>
                      <p:spPr>
                        <a:xfrm>
                          <a:off x="5241515" y="3403417"/>
                          <a:ext cx="128400" cy="149400"/>
                        </a:xfrm>
                        <a:prstGeom prst="rect">
                          <a:avLst/>
                        </a:prstGeom>
                        <a:solidFill>
                          <a:srgbClr val="FFCAB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170" name="Google Shape;1170;p53"/>
                        <p:cNvCxnSpPr/>
                        <p:nvPr/>
                      </p:nvCxnSpPr>
                      <p:spPr>
                        <a:xfrm>
                          <a:off x="5702832" y="3476063"/>
                          <a:ext cx="586500" cy="0"/>
                        </a:xfrm>
                        <a:prstGeom prst="straightConnector1">
                          <a:avLst/>
                        </a:prstGeom>
                        <a:noFill/>
                        <a:ln cap="flat" cmpd="sng" w="9525">
                          <a:solidFill>
                            <a:srgbClr val="CCCCCC"/>
                          </a:solidFill>
                          <a:prstDash val="solid"/>
                          <a:miter lim="800000"/>
                          <a:headEnd len="sm" w="sm" type="none"/>
                          <a:tailEnd len="sm" w="sm" type="none"/>
                        </a:ln>
                      </p:spPr>
                    </p:cxnSp>
                  </p:grpSp>
                  <p:grpSp>
                    <p:nvGrpSpPr>
                      <p:cNvPr id="1171" name="Google Shape;1171;p53"/>
                      <p:cNvGrpSpPr/>
                      <p:nvPr/>
                    </p:nvGrpSpPr>
                    <p:grpSpPr>
                      <a:xfrm>
                        <a:off x="7046606" y="4629060"/>
                        <a:ext cx="1725444" cy="162865"/>
                        <a:chOff x="5241515" y="3393974"/>
                        <a:chExt cx="1725444" cy="162865"/>
                      </a:xfrm>
                    </p:grpSpPr>
                    <p:sp>
                      <p:nvSpPr>
                        <p:cNvPr id="1172" name="Google Shape;1172;p53"/>
                        <p:cNvSpPr txBox="1"/>
                        <p:nvPr/>
                      </p:nvSpPr>
                      <p:spPr>
                        <a:xfrm>
                          <a:off x="5407035" y="3402939"/>
                          <a:ext cx="664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地方譲与税</a:t>
                          </a:r>
                          <a:endParaRPr b="1" i="0" sz="1000" u="none" cap="none" strike="noStrike">
                            <a:solidFill>
                              <a:schemeClr val="dk1"/>
                            </a:solidFill>
                            <a:latin typeface="Noto Sans"/>
                            <a:ea typeface="Noto Sans"/>
                            <a:cs typeface="Noto Sans"/>
                            <a:sym typeface="Noto Sans"/>
                          </a:endParaRPr>
                        </a:p>
                      </p:txBody>
                    </p:sp>
                    <p:sp>
                      <p:nvSpPr>
                        <p:cNvPr id="1173" name="Google Shape;1173;p53"/>
                        <p:cNvSpPr txBox="1"/>
                        <p:nvPr/>
                      </p:nvSpPr>
                      <p:spPr>
                        <a:xfrm>
                          <a:off x="6491159" y="3393974"/>
                          <a:ext cx="475800" cy="153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403億円</a:t>
                          </a:r>
                          <a:endParaRPr b="1" i="0" sz="1000" u="none" cap="none" strike="noStrike">
                            <a:solidFill>
                              <a:schemeClr val="dk1"/>
                            </a:solidFill>
                            <a:latin typeface="Noto Sans"/>
                            <a:ea typeface="Noto Sans"/>
                            <a:cs typeface="Noto Sans"/>
                            <a:sym typeface="Noto Sans"/>
                          </a:endParaRPr>
                        </a:p>
                      </p:txBody>
                    </p:sp>
                    <p:sp>
                      <p:nvSpPr>
                        <p:cNvPr id="1174" name="Google Shape;1174;p53"/>
                        <p:cNvSpPr/>
                        <p:nvPr/>
                      </p:nvSpPr>
                      <p:spPr>
                        <a:xfrm>
                          <a:off x="5241515" y="3403417"/>
                          <a:ext cx="128400" cy="149400"/>
                        </a:xfrm>
                        <a:prstGeom prst="rect">
                          <a:avLst/>
                        </a:prstGeom>
                        <a:solidFill>
                          <a:srgbClr val="84949E"/>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175" name="Google Shape;1175;p53"/>
                        <p:cNvCxnSpPr/>
                        <p:nvPr/>
                      </p:nvCxnSpPr>
                      <p:spPr>
                        <a:xfrm>
                          <a:off x="6071872" y="3476063"/>
                          <a:ext cx="225600" cy="0"/>
                        </a:xfrm>
                        <a:prstGeom prst="straightConnector1">
                          <a:avLst/>
                        </a:prstGeom>
                        <a:noFill/>
                        <a:ln cap="flat" cmpd="sng" w="9525">
                          <a:solidFill>
                            <a:srgbClr val="CCCCCC"/>
                          </a:solidFill>
                          <a:prstDash val="solid"/>
                          <a:miter lim="800000"/>
                          <a:headEnd len="sm" w="sm" type="none"/>
                          <a:tailEnd len="sm" w="sm" type="none"/>
                        </a:ln>
                      </p:spPr>
                    </p:cxnSp>
                  </p:grpSp>
                </p:grpSp>
              </p:grpSp>
            </p:grpSp>
          </p:grpSp>
          <p:pic>
            <p:nvPicPr>
              <p:cNvPr id="1176" name="Google Shape;1176;p53" title="250331_NTA-27.png"/>
              <p:cNvPicPr preferRelativeResize="0"/>
              <p:nvPr/>
            </p:nvPicPr>
            <p:blipFill rotWithShape="1">
              <a:blip r:embed="rId7">
                <a:alphaModFix/>
              </a:blip>
              <a:srcRect b="0" l="268" r="257" t="0"/>
              <a:stretch/>
            </p:blipFill>
            <p:spPr>
              <a:xfrm>
                <a:off x="1203525" y="3575550"/>
                <a:ext cx="1689001" cy="1007800"/>
              </a:xfrm>
              <a:prstGeom prst="rect">
                <a:avLst/>
              </a:prstGeom>
              <a:noFill/>
              <a:ln>
                <a:noFill/>
              </a:ln>
            </p:spPr>
          </p:pic>
        </p:grpSp>
      </p:grpSp>
      <p:sp>
        <p:nvSpPr>
          <p:cNvPr id="1177" name="Google Shape;1177;p53"/>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ja" sz="2100" u="none" cap="none" strike="noStrike">
                <a:solidFill>
                  <a:schemeClr val="dk1"/>
                </a:solidFill>
                <a:latin typeface="Noto Sans JP"/>
                <a:ea typeface="Noto Sans JP"/>
                <a:cs typeface="Noto Sans JP"/>
                <a:sym typeface="Noto Sans JP"/>
              </a:rPr>
              <a:t>もっと税金について調べてみよう/地方の財政−①歳入</a:t>
            </a:r>
            <a:endParaRPr b="0" i="0" sz="2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7"/>
                                        </p:tgtEl>
                                        <p:attrNameLst>
                                          <p:attrName>style.visibility</p:attrName>
                                        </p:attrNameLst>
                                      </p:cBhvr>
                                      <p:to>
                                        <p:strVal val="visible"/>
                                      </p:to>
                                    </p:set>
                                    <p:animEffect filter="fade" transition="in">
                                      <p:cBhvr>
                                        <p:cTn dur="500"/>
                                        <p:tgtEl>
                                          <p:spTgt spid="10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1"/>
                                        </p:tgtEl>
                                        <p:attrNameLst>
                                          <p:attrName>style.visibility</p:attrName>
                                        </p:attrNameLst>
                                      </p:cBhvr>
                                      <p:to>
                                        <p:strVal val="visible"/>
                                      </p:to>
                                    </p:set>
                                    <p:animEffect filter="fade" transition="in">
                                      <p:cBhvr>
                                        <p:cTn dur="600"/>
                                        <p:tgtEl>
                                          <p:spTgt spid="10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2"/>
                                        </p:tgtEl>
                                        <p:attrNameLst>
                                          <p:attrName>style.visibility</p:attrName>
                                        </p:attrNameLst>
                                      </p:cBhvr>
                                      <p:to>
                                        <p:strVal val="visible"/>
                                      </p:to>
                                    </p:set>
                                    <p:animEffect filter="fade" transition="in">
                                      <p:cBhvr>
                                        <p:cTn dur="1000"/>
                                        <p:tgtEl>
                                          <p:spTgt spid="10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54"/>
          <p:cNvSpPr txBox="1"/>
          <p:nvPr>
            <p:ph idx="12" type="sldNum"/>
          </p:nvPr>
        </p:nvSpPr>
        <p:spPr>
          <a:xfrm>
            <a:off x="8769893" y="6443281"/>
            <a:ext cx="374100" cy="298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grpSp>
        <p:nvGrpSpPr>
          <p:cNvPr id="1184" name="Google Shape;1184;p54"/>
          <p:cNvGrpSpPr/>
          <p:nvPr/>
        </p:nvGrpSpPr>
        <p:grpSpPr>
          <a:xfrm>
            <a:off x="323851" y="1085670"/>
            <a:ext cx="8519100" cy="827100"/>
            <a:chOff x="323851" y="1085670"/>
            <a:chExt cx="8519100" cy="827100"/>
          </a:xfrm>
        </p:grpSpPr>
        <p:sp>
          <p:nvSpPr>
            <p:cNvPr id="1185" name="Google Shape;1185;p54"/>
            <p:cNvSpPr/>
            <p:nvPr/>
          </p:nvSpPr>
          <p:spPr>
            <a:xfrm>
              <a:off x="323851" y="1085670"/>
              <a:ext cx="8519100" cy="827100"/>
            </a:xfrm>
            <a:prstGeom prst="roundRect">
              <a:avLst>
                <a:gd fmla="val 0" name="adj"/>
              </a:avLst>
            </a:prstGeom>
            <a:solidFill>
              <a:srgbClr val="CEEC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67"/>
                <a:buFont typeface="Arial"/>
                <a:buNone/>
              </a:pPr>
              <a:r>
                <a:t/>
              </a:r>
              <a:endParaRPr b="0" i="0" sz="2567" u="none" cap="none" strike="noStrike">
                <a:solidFill>
                  <a:srgbClr val="000000"/>
                </a:solidFill>
                <a:latin typeface="Arial"/>
                <a:ea typeface="Arial"/>
                <a:cs typeface="Arial"/>
                <a:sym typeface="Arial"/>
              </a:endParaRPr>
            </a:p>
          </p:txBody>
        </p:sp>
        <p:sp>
          <p:nvSpPr>
            <p:cNvPr id="1186" name="Google Shape;1186;p54"/>
            <p:cNvSpPr txBox="1"/>
            <p:nvPr/>
          </p:nvSpPr>
          <p:spPr>
            <a:xfrm>
              <a:off x="411325" y="1332300"/>
              <a:ext cx="7463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a:ea typeface="Noto Sans"/>
                  <a:cs typeface="Noto Sans"/>
                  <a:sym typeface="Noto Sans"/>
                </a:rPr>
                <a:t>地方公共団体は、私たちのふだんの暮らしに結びついた公共サービスを行っています。</a:t>
              </a:r>
              <a:endParaRPr b="1" i="0" sz="1400" u="none" cap="none" strike="noStrike">
                <a:solidFill>
                  <a:schemeClr val="dk1"/>
                </a:solidFill>
                <a:latin typeface="Noto Sans"/>
                <a:ea typeface="Noto Sans"/>
                <a:cs typeface="Noto Sans"/>
                <a:sym typeface="Noto Sans"/>
              </a:endParaRPr>
            </a:p>
          </p:txBody>
        </p:sp>
      </p:grpSp>
      <p:pic>
        <p:nvPicPr>
          <p:cNvPr id="1187" name="Google Shape;1187;p54"/>
          <p:cNvPicPr preferRelativeResize="0"/>
          <p:nvPr/>
        </p:nvPicPr>
        <p:blipFill rotWithShape="1">
          <a:blip r:embed="rId3">
            <a:alphaModFix/>
          </a:blip>
          <a:srcRect b="0" l="0" r="0" t="0"/>
          <a:stretch/>
        </p:blipFill>
        <p:spPr>
          <a:xfrm>
            <a:off x="7601021" y="811947"/>
            <a:ext cx="1323956" cy="1500329"/>
          </a:xfrm>
          <a:prstGeom prst="rect">
            <a:avLst/>
          </a:prstGeom>
          <a:noFill/>
          <a:ln>
            <a:noFill/>
          </a:ln>
        </p:spPr>
      </p:pic>
      <p:grpSp>
        <p:nvGrpSpPr>
          <p:cNvPr id="1188" name="Google Shape;1188;p54"/>
          <p:cNvGrpSpPr/>
          <p:nvPr/>
        </p:nvGrpSpPr>
        <p:grpSpPr>
          <a:xfrm>
            <a:off x="214625" y="2015801"/>
            <a:ext cx="8142169" cy="4716624"/>
            <a:chOff x="214625" y="2015801"/>
            <a:chExt cx="8142169" cy="4716624"/>
          </a:xfrm>
        </p:grpSpPr>
        <p:grpSp>
          <p:nvGrpSpPr>
            <p:cNvPr id="1189" name="Google Shape;1189;p54"/>
            <p:cNvGrpSpPr/>
            <p:nvPr/>
          </p:nvGrpSpPr>
          <p:grpSpPr>
            <a:xfrm>
              <a:off x="456987" y="2015801"/>
              <a:ext cx="7396538" cy="589174"/>
              <a:chOff x="456987" y="2015801"/>
              <a:chExt cx="7396538" cy="589174"/>
            </a:xfrm>
          </p:grpSpPr>
          <p:grpSp>
            <p:nvGrpSpPr>
              <p:cNvPr id="1190" name="Google Shape;1190;p54"/>
              <p:cNvGrpSpPr/>
              <p:nvPr/>
            </p:nvGrpSpPr>
            <p:grpSpPr>
              <a:xfrm>
                <a:off x="998300" y="2106975"/>
                <a:ext cx="6855225" cy="498000"/>
                <a:chOff x="998300" y="2106975"/>
                <a:chExt cx="6855225" cy="498000"/>
              </a:xfrm>
            </p:grpSpPr>
            <p:sp>
              <p:nvSpPr>
                <p:cNvPr id="1191" name="Google Shape;1191;p54"/>
                <p:cNvSpPr/>
                <p:nvPr/>
              </p:nvSpPr>
              <p:spPr>
                <a:xfrm>
                  <a:off x="998300" y="2106975"/>
                  <a:ext cx="6763200" cy="498000"/>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a:ea typeface="Noto Sans"/>
                    <a:cs typeface="Noto Sans"/>
                    <a:sym typeface="Noto Sans"/>
                  </a:endParaRPr>
                </a:p>
              </p:txBody>
            </p:sp>
            <p:sp>
              <p:nvSpPr>
                <p:cNvPr id="1192" name="Google Shape;1192;p54"/>
                <p:cNvSpPr txBox="1"/>
                <p:nvPr/>
              </p:nvSpPr>
              <p:spPr>
                <a:xfrm>
                  <a:off x="1050125" y="2167213"/>
                  <a:ext cx="68034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rgbClr val="005BAD"/>
                      </a:solidFill>
                      <a:latin typeface="Noto Sans"/>
                      <a:ea typeface="Noto Sans"/>
                      <a:cs typeface="Noto Sans"/>
                      <a:sym typeface="Noto Sans"/>
                    </a:rPr>
                    <a:t>地方公共団体では </a:t>
                  </a:r>
                  <a:r>
                    <a:rPr b="1" i="0" lang="ja" sz="1600" u="none" cap="none" strike="noStrike">
                      <a:solidFill>
                        <a:srgbClr val="FF0000"/>
                      </a:solidFill>
                      <a:latin typeface="Noto Sans"/>
                      <a:ea typeface="Noto Sans"/>
                      <a:cs typeface="Noto Sans"/>
                      <a:sym typeface="Noto Sans"/>
                    </a:rPr>
                    <a:t>住民が安全で快適なくらしを送るため</a:t>
                  </a:r>
                  <a:r>
                    <a:rPr b="1" i="0" lang="ja" sz="1700" u="none" cap="none" strike="noStrike">
                      <a:solidFill>
                        <a:srgbClr val="FF0000"/>
                      </a:solidFill>
                      <a:latin typeface="Noto Sans"/>
                      <a:ea typeface="Noto Sans"/>
                      <a:cs typeface="Noto Sans"/>
                      <a:sym typeface="Noto Sans"/>
                    </a:rPr>
                    <a:t> </a:t>
                  </a:r>
                  <a:r>
                    <a:rPr b="1" i="0" lang="ja" sz="1200" u="none" cap="none" strike="noStrike">
                      <a:solidFill>
                        <a:srgbClr val="005BAD"/>
                      </a:solidFill>
                      <a:latin typeface="Noto Sans"/>
                      <a:ea typeface="Noto Sans"/>
                      <a:cs typeface="Noto Sans"/>
                      <a:sym typeface="Noto Sans"/>
                    </a:rPr>
                    <a:t>に税金が使われています。</a:t>
                  </a:r>
                  <a:endParaRPr b="1" i="0" sz="1200" u="none" cap="none" strike="noStrike">
                    <a:solidFill>
                      <a:srgbClr val="005BAD"/>
                    </a:solidFill>
                    <a:latin typeface="Noto Sans"/>
                    <a:ea typeface="Noto Sans"/>
                    <a:cs typeface="Noto Sans"/>
                    <a:sym typeface="Noto Sans"/>
                  </a:endParaRPr>
                </a:p>
              </p:txBody>
            </p:sp>
          </p:grpSp>
          <p:grpSp>
            <p:nvGrpSpPr>
              <p:cNvPr id="1193" name="Google Shape;1193;p54"/>
              <p:cNvGrpSpPr/>
              <p:nvPr/>
            </p:nvGrpSpPr>
            <p:grpSpPr>
              <a:xfrm>
                <a:off x="456987" y="2015801"/>
                <a:ext cx="1239679" cy="303180"/>
                <a:chOff x="1090096" y="2082472"/>
                <a:chExt cx="1239679" cy="303180"/>
              </a:xfrm>
            </p:grpSpPr>
            <p:grpSp>
              <p:nvGrpSpPr>
                <p:cNvPr id="1194" name="Google Shape;1194;p54"/>
                <p:cNvGrpSpPr/>
                <p:nvPr/>
              </p:nvGrpSpPr>
              <p:grpSpPr>
                <a:xfrm>
                  <a:off x="1090096" y="2082472"/>
                  <a:ext cx="1239679" cy="303180"/>
                  <a:chOff x="1084416" y="2083055"/>
                  <a:chExt cx="1239679" cy="303180"/>
                </a:xfrm>
              </p:grpSpPr>
              <p:sp>
                <p:nvSpPr>
                  <p:cNvPr id="1195" name="Google Shape;1195;p54"/>
                  <p:cNvSpPr/>
                  <p:nvPr/>
                </p:nvSpPr>
                <p:spPr>
                  <a:xfrm rot="-298439">
                    <a:off x="1090092" y="2135958"/>
                    <a:ext cx="1228326" cy="184287"/>
                  </a:xfrm>
                  <a:prstGeom prst="roundRect">
                    <a:avLst>
                      <a:gd fmla="val 50000" name="adj"/>
                    </a:avLst>
                  </a:prstGeom>
                  <a:solidFill>
                    <a:srgbClr val="015B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005BAD"/>
                      </a:solidFill>
                      <a:latin typeface="Noto Sans"/>
                      <a:ea typeface="Noto Sans"/>
                      <a:cs typeface="Noto Sans"/>
                      <a:sym typeface="Noto Sans"/>
                    </a:endParaRPr>
                  </a:p>
                </p:txBody>
              </p:sp>
              <p:sp>
                <p:nvSpPr>
                  <p:cNvPr id="1196" name="Google Shape;1196;p54"/>
                  <p:cNvSpPr/>
                  <p:nvPr/>
                </p:nvSpPr>
                <p:spPr>
                  <a:xfrm rot="10423050">
                    <a:off x="1630890" y="2317351"/>
                    <a:ext cx="98693" cy="63675"/>
                  </a:xfrm>
                  <a:prstGeom prst="triangle">
                    <a:avLst>
                      <a:gd fmla="val 50000" name="adj"/>
                    </a:avLst>
                  </a:prstGeom>
                  <a:solidFill>
                    <a:srgbClr val="015B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chemeClr val="lt1"/>
                      </a:solidFill>
                      <a:latin typeface="Noto Sans"/>
                      <a:ea typeface="Noto Sans"/>
                      <a:cs typeface="Noto Sans"/>
                      <a:sym typeface="Noto Sans"/>
                    </a:endParaRPr>
                  </a:p>
                </p:txBody>
              </p:sp>
            </p:grpSp>
            <p:sp>
              <p:nvSpPr>
                <p:cNvPr id="1197" name="Google Shape;1197;p54"/>
                <p:cNvSpPr txBox="1"/>
                <p:nvPr/>
              </p:nvSpPr>
              <p:spPr>
                <a:xfrm rot="-325425">
                  <a:off x="1196807" y="2157418"/>
                  <a:ext cx="1031518" cy="12325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800"/>
                    <a:buFont typeface="Arial"/>
                    <a:buNone/>
                  </a:pPr>
                  <a:r>
                    <a:rPr b="1" i="0" lang="ja" sz="800" u="none" cap="none" strike="noStrike">
                      <a:solidFill>
                        <a:schemeClr val="lt1"/>
                      </a:solidFill>
                      <a:latin typeface="Noto Sans"/>
                      <a:ea typeface="Noto Sans"/>
                      <a:cs typeface="Noto Sans"/>
                      <a:sym typeface="Noto Sans"/>
                    </a:rPr>
                    <a:t>グラフから見えてくる</a:t>
                  </a:r>
                  <a:endParaRPr b="1" i="0" sz="800" u="none" cap="none" strike="noStrike">
                    <a:solidFill>
                      <a:schemeClr val="lt1"/>
                    </a:solidFill>
                    <a:latin typeface="Noto Sans"/>
                    <a:ea typeface="Noto Sans"/>
                    <a:cs typeface="Noto Sans"/>
                    <a:sym typeface="Noto Sans"/>
                  </a:endParaRPr>
                </a:p>
              </p:txBody>
            </p:sp>
          </p:grpSp>
        </p:grpSp>
        <p:grpSp>
          <p:nvGrpSpPr>
            <p:cNvPr id="1198" name="Google Shape;1198;p54"/>
            <p:cNvGrpSpPr/>
            <p:nvPr/>
          </p:nvGrpSpPr>
          <p:grpSpPr>
            <a:xfrm>
              <a:off x="214625" y="2775442"/>
              <a:ext cx="8142169" cy="3956983"/>
              <a:chOff x="214625" y="2775442"/>
              <a:chExt cx="8142169" cy="3956983"/>
            </a:xfrm>
          </p:grpSpPr>
          <p:grpSp>
            <p:nvGrpSpPr>
              <p:cNvPr id="1199" name="Google Shape;1199;p54"/>
              <p:cNvGrpSpPr/>
              <p:nvPr/>
            </p:nvGrpSpPr>
            <p:grpSpPr>
              <a:xfrm>
                <a:off x="5030824" y="2966183"/>
                <a:ext cx="565608" cy="3452302"/>
                <a:chOff x="4606868" y="3089426"/>
                <a:chExt cx="565608" cy="3297013"/>
              </a:xfrm>
            </p:grpSpPr>
            <p:cxnSp>
              <p:nvCxnSpPr>
                <p:cNvPr id="1200" name="Google Shape;1200;p54"/>
                <p:cNvCxnSpPr/>
                <p:nvPr/>
              </p:nvCxnSpPr>
              <p:spPr>
                <a:xfrm rot="10800000">
                  <a:off x="4981676" y="3089426"/>
                  <a:ext cx="190800" cy="0"/>
                </a:xfrm>
                <a:prstGeom prst="straightConnector1">
                  <a:avLst/>
                </a:prstGeom>
                <a:noFill/>
                <a:ln cap="flat" cmpd="sng" w="12700">
                  <a:solidFill>
                    <a:schemeClr val="dk1"/>
                  </a:solidFill>
                  <a:prstDash val="solid"/>
                  <a:miter lim="800000"/>
                  <a:headEnd len="sm" w="sm" type="none"/>
                  <a:tailEnd len="sm" w="sm" type="none"/>
                </a:ln>
              </p:spPr>
            </p:cxnSp>
            <p:cxnSp>
              <p:nvCxnSpPr>
                <p:cNvPr id="1201" name="Google Shape;1201;p54"/>
                <p:cNvCxnSpPr/>
                <p:nvPr/>
              </p:nvCxnSpPr>
              <p:spPr>
                <a:xfrm>
                  <a:off x="4606868" y="4721856"/>
                  <a:ext cx="381900" cy="0"/>
                </a:xfrm>
                <a:prstGeom prst="straightConnector1">
                  <a:avLst/>
                </a:prstGeom>
                <a:noFill/>
                <a:ln cap="flat" cmpd="sng" w="12700">
                  <a:solidFill>
                    <a:schemeClr val="dk1"/>
                  </a:solidFill>
                  <a:prstDash val="solid"/>
                  <a:miter lim="800000"/>
                  <a:headEnd len="sm" w="sm" type="none"/>
                  <a:tailEnd len="sm" w="sm" type="none"/>
                </a:ln>
              </p:spPr>
            </p:cxnSp>
            <p:cxnSp>
              <p:nvCxnSpPr>
                <p:cNvPr id="1202" name="Google Shape;1202;p54"/>
                <p:cNvCxnSpPr/>
                <p:nvPr/>
              </p:nvCxnSpPr>
              <p:spPr>
                <a:xfrm rot="10800000">
                  <a:off x="4981676" y="6386439"/>
                  <a:ext cx="190800" cy="0"/>
                </a:xfrm>
                <a:prstGeom prst="straightConnector1">
                  <a:avLst/>
                </a:prstGeom>
                <a:noFill/>
                <a:ln cap="flat" cmpd="sng" w="12700">
                  <a:solidFill>
                    <a:schemeClr val="dk1"/>
                  </a:solidFill>
                  <a:prstDash val="solid"/>
                  <a:miter lim="800000"/>
                  <a:headEnd len="sm" w="sm" type="none"/>
                  <a:tailEnd len="sm" w="sm" type="none"/>
                </a:ln>
              </p:spPr>
            </p:cxnSp>
            <p:cxnSp>
              <p:nvCxnSpPr>
                <p:cNvPr id="1203" name="Google Shape;1203;p54"/>
                <p:cNvCxnSpPr/>
                <p:nvPr/>
              </p:nvCxnSpPr>
              <p:spPr>
                <a:xfrm>
                  <a:off x="4987925" y="3089426"/>
                  <a:ext cx="0" cy="3297000"/>
                </a:xfrm>
                <a:prstGeom prst="straightConnector1">
                  <a:avLst/>
                </a:prstGeom>
                <a:noFill/>
                <a:ln cap="flat" cmpd="sng" w="12700">
                  <a:solidFill>
                    <a:schemeClr val="dk1"/>
                  </a:solidFill>
                  <a:prstDash val="solid"/>
                  <a:miter lim="800000"/>
                  <a:headEnd len="sm" w="sm" type="none"/>
                  <a:tailEnd len="sm" w="sm" type="none"/>
                </a:ln>
              </p:spPr>
            </p:cxnSp>
          </p:grpSp>
          <p:sp>
            <p:nvSpPr>
              <p:cNvPr id="1204" name="Google Shape;1204;p54"/>
              <p:cNvSpPr/>
              <p:nvPr/>
            </p:nvSpPr>
            <p:spPr>
              <a:xfrm>
                <a:off x="214625" y="6575825"/>
                <a:ext cx="3945900" cy="156600"/>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000000"/>
                  </a:buClr>
                  <a:buSzPts val="800"/>
                  <a:buFont typeface="Arial"/>
                  <a:buNone/>
                </a:pPr>
                <a:r>
                  <a:rPr b="0" i="0" lang="ja" sz="800" u="none" cap="none" strike="noStrike">
                    <a:solidFill>
                      <a:schemeClr val="dk1"/>
                    </a:solidFill>
                    <a:latin typeface="Noto Sans"/>
                    <a:ea typeface="Noto Sans"/>
                    <a:cs typeface="Noto Sans"/>
                    <a:sym typeface="Noto Sans"/>
                  </a:rPr>
                  <a:t>※各グラフの割合は端数処理のため、合計が100％にならない場合があります</a:t>
                </a:r>
                <a:endParaRPr b="0" i="0" sz="800" u="none" cap="none" strike="noStrike">
                  <a:solidFill>
                    <a:schemeClr val="dk1"/>
                  </a:solidFill>
                  <a:latin typeface="Noto Sans"/>
                  <a:ea typeface="Noto Sans"/>
                  <a:cs typeface="Noto Sans"/>
                  <a:sym typeface="Noto Sans"/>
                </a:endParaRPr>
              </a:p>
            </p:txBody>
          </p:sp>
          <p:grpSp>
            <p:nvGrpSpPr>
              <p:cNvPr id="1205" name="Google Shape;1205;p54"/>
              <p:cNvGrpSpPr/>
              <p:nvPr/>
            </p:nvGrpSpPr>
            <p:grpSpPr>
              <a:xfrm>
                <a:off x="5839767" y="3356185"/>
                <a:ext cx="2293415" cy="186900"/>
                <a:chOff x="7218310" y="3380671"/>
                <a:chExt cx="2293415" cy="186900"/>
              </a:xfrm>
            </p:grpSpPr>
            <p:sp>
              <p:nvSpPr>
                <p:cNvPr id="1206" name="Google Shape;1206;p54"/>
                <p:cNvSpPr txBox="1"/>
                <p:nvPr/>
              </p:nvSpPr>
              <p:spPr>
                <a:xfrm>
                  <a:off x="8419725" y="3396936"/>
                  <a:ext cx="10920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1,918億円</a:t>
                  </a:r>
                  <a:endParaRPr b="1" i="0" sz="1100" u="none" cap="none" strike="noStrike">
                    <a:solidFill>
                      <a:schemeClr val="dk1"/>
                    </a:solidFill>
                    <a:latin typeface="Noto Sans"/>
                    <a:ea typeface="Noto Sans"/>
                    <a:cs typeface="Noto Sans"/>
                    <a:sym typeface="Noto Sans"/>
                  </a:endParaRPr>
                </a:p>
              </p:txBody>
            </p:sp>
            <p:sp>
              <p:nvSpPr>
                <p:cNvPr id="1207" name="Google Shape;1207;p54"/>
                <p:cNvSpPr txBox="1"/>
                <p:nvPr/>
              </p:nvSpPr>
              <p:spPr>
                <a:xfrm>
                  <a:off x="7442113" y="3395944"/>
                  <a:ext cx="10563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教育費</a:t>
                  </a:r>
                  <a:endParaRPr b="1" i="0" sz="1000" u="none" cap="none" strike="noStrike">
                    <a:solidFill>
                      <a:schemeClr val="dk1"/>
                    </a:solidFill>
                    <a:latin typeface="Noto Sans"/>
                    <a:ea typeface="Noto Sans"/>
                    <a:cs typeface="Noto Sans"/>
                    <a:sym typeface="Noto Sans"/>
                  </a:endParaRPr>
                </a:p>
              </p:txBody>
            </p:sp>
            <p:sp>
              <p:nvSpPr>
                <p:cNvPr id="1208" name="Google Shape;1208;p54"/>
                <p:cNvSpPr/>
                <p:nvPr/>
              </p:nvSpPr>
              <p:spPr>
                <a:xfrm>
                  <a:off x="7218310" y="3380671"/>
                  <a:ext cx="149700" cy="186900"/>
                </a:xfrm>
                <a:prstGeom prst="rect">
                  <a:avLst/>
                </a:prstGeom>
                <a:solidFill>
                  <a:srgbClr val="FFCA8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grpSp>
            <p:nvGrpSpPr>
              <p:cNvPr id="1209" name="Google Shape;1209;p54"/>
              <p:cNvGrpSpPr/>
              <p:nvPr/>
            </p:nvGrpSpPr>
            <p:grpSpPr>
              <a:xfrm>
                <a:off x="5839767" y="3653671"/>
                <a:ext cx="2293415" cy="186900"/>
                <a:chOff x="7218310" y="3380671"/>
                <a:chExt cx="2293415" cy="186900"/>
              </a:xfrm>
            </p:grpSpPr>
            <p:sp>
              <p:nvSpPr>
                <p:cNvPr id="1210" name="Google Shape;1210;p54"/>
                <p:cNvSpPr txBox="1"/>
                <p:nvPr/>
              </p:nvSpPr>
              <p:spPr>
                <a:xfrm>
                  <a:off x="8419725" y="3396936"/>
                  <a:ext cx="10920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1,256億円</a:t>
                  </a:r>
                  <a:endParaRPr b="1" i="0" sz="1100" u="none" cap="none" strike="noStrike">
                    <a:solidFill>
                      <a:schemeClr val="dk1"/>
                    </a:solidFill>
                    <a:latin typeface="Noto Sans"/>
                    <a:ea typeface="Noto Sans"/>
                    <a:cs typeface="Noto Sans"/>
                    <a:sym typeface="Noto Sans"/>
                  </a:endParaRPr>
                </a:p>
              </p:txBody>
            </p:sp>
            <p:sp>
              <p:nvSpPr>
                <p:cNvPr id="1211" name="Google Shape;1211;p54"/>
                <p:cNvSpPr txBox="1"/>
                <p:nvPr/>
              </p:nvSpPr>
              <p:spPr>
                <a:xfrm>
                  <a:off x="7442113" y="3390229"/>
                  <a:ext cx="6396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諸支出金</a:t>
                  </a:r>
                  <a:endParaRPr b="1" i="0" sz="1000" u="none" cap="none" strike="noStrike">
                    <a:solidFill>
                      <a:schemeClr val="dk1"/>
                    </a:solidFill>
                    <a:latin typeface="Noto Sans"/>
                    <a:ea typeface="Noto Sans"/>
                    <a:cs typeface="Noto Sans"/>
                    <a:sym typeface="Noto Sans"/>
                  </a:endParaRPr>
                </a:p>
              </p:txBody>
            </p:sp>
            <p:sp>
              <p:nvSpPr>
                <p:cNvPr id="1212" name="Google Shape;1212;p54"/>
                <p:cNvSpPr/>
                <p:nvPr/>
              </p:nvSpPr>
              <p:spPr>
                <a:xfrm>
                  <a:off x="7218310" y="3380671"/>
                  <a:ext cx="149700" cy="186900"/>
                </a:xfrm>
                <a:prstGeom prst="rect">
                  <a:avLst/>
                </a:prstGeom>
                <a:solidFill>
                  <a:srgbClr val="4DC4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213" name="Google Shape;1213;p54"/>
                <p:cNvCxnSpPr/>
                <p:nvPr/>
              </p:nvCxnSpPr>
              <p:spPr>
                <a:xfrm>
                  <a:off x="7991417" y="3476063"/>
                  <a:ext cx="338400" cy="5400"/>
                </a:xfrm>
                <a:prstGeom prst="straightConnector1">
                  <a:avLst/>
                </a:prstGeom>
                <a:noFill/>
                <a:ln cap="flat" cmpd="sng" w="12700">
                  <a:solidFill>
                    <a:srgbClr val="CCCCCC"/>
                  </a:solidFill>
                  <a:prstDash val="solid"/>
                  <a:miter lim="800000"/>
                  <a:headEnd len="sm" w="sm" type="none"/>
                  <a:tailEnd len="sm" w="sm" type="none"/>
                </a:ln>
              </p:spPr>
            </p:cxnSp>
          </p:grpSp>
          <p:grpSp>
            <p:nvGrpSpPr>
              <p:cNvPr id="1214" name="Google Shape;1214;p54"/>
              <p:cNvGrpSpPr/>
              <p:nvPr/>
            </p:nvGrpSpPr>
            <p:grpSpPr>
              <a:xfrm>
                <a:off x="5839767" y="3934547"/>
                <a:ext cx="2293415" cy="186900"/>
                <a:chOff x="7218310" y="3380671"/>
                <a:chExt cx="2293415" cy="186900"/>
              </a:xfrm>
            </p:grpSpPr>
            <p:sp>
              <p:nvSpPr>
                <p:cNvPr id="1215" name="Google Shape;1215;p54"/>
                <p:cNvSpPr txBox="1"/>
                <p:nvPr/>
              </p:nvSpPr>
              <p:spPr>
                <a:xfrm>
                  <a:off x="8419725" y="3396936"/>
                  <a:ext cx="10920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1,230億円</a:t>
                  </a:r>
                  <a:endParaRPr b="1" i="0" sz="1100" u="none" cap="none" strike="noStrike">
                    <a:solidFill>
                      <a:schemeClr val="dk1"/>
                    </a:solidFill>
                    <a:latin typeface="Noto Sans"/>
                    <a:ea typeface="Noto Sans"/>
                    <a:cs typeface="Noto Sans"/>
                    <a:sym typeface="Noto Sans"/>
                  </a:endParaRPr>
                </a:p>
              </p:txBody>
            </p:sp>
            <p:sp>
              <p:nvSpPr>
                <p:cNvPr id="1216" name="Google Shape;1216;p54"/>
                <p:cNvSpPr txBox="1"/>
                <p:nvPr/>
              </p:nvSpPr>
              <p:spPr>
                <a:xfrm>
                  <a:off x="7442113" y="3395944"/>
                  <a:ext cx="421800" cy="153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民生費</a:t>
                  </a:r>
                  <a:endParaRPr b="1" i="0" sz="1400" u="none" cap="none" strike="noStrike">
                    <a:solidFill>
                      <a:srgbClr val="000000"/>
                    </a:solidFill>
                    <a:latin typeface="Noto Sans"/>
                    <a:ea typeface="Noto Sans"/>
                    <a:cs typeface="Noto Sans"/>
                    <a:sym typeface="Noto Sans"/>
                  </a:endParaRPr>
                </a:p>
              </p:txBody>
            </p:sp>
            <p:sp>
              <p:nvSpPr>
                <p:cNvPr id="1217" name="Google Shape;1217;p54"/>
                <p:cNvSpPr/>
                <p:nvPr/>
              </p:nvSpPr>
              <p:spPr>
                <a:xfrm>
                  <a:off x="7218310" y="3380671"/>
                  <a:ext cx="149700" cy="186900"/>
                </a:xfrm>
                <a:prstGeom prst="rect">
                  <a:avLst/>
                </a:prstGeom>
                <a:solidFill>
                  <a:srgbClr val="01AF7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218" name="Google Shape;1218;p54"/>
                <p:cNvCxnSpPr/>
                <p:nvPr/>
              </p:nvCxnSpPr>
              <p:spPr>
                <a:xfrm>
                  <a:off x="7872060" y="3476064"/>
                  <a:ext cx="457500" cy="0"/>
                </a:xfrm>
                <a:prstGeom prst="straightConnector1">
                  <a:avLst/>
                </a:prstGeom>
                <a:noFill/>
                <a:ln cap="flat" cmpd="sng" w="12700">
                  <a:solidFill>
                    <a:srgbClr val="CCCCCC"/>
                  </a:solidFill>
                  <a:prstDash val="solid"/>
                  <a:miter lim="800000"/>
                  <a:headEnd len="sm" w="sm" type="none"/>
                  <a:tailEnd len="sm" w="sm" type="none"/>
                </a:ln>
              </p:spPr>
            </p:cxnSp>
          </p:grpSp>
          <p:grpSp>
            <p:nvGrpSpPr>
              <p:cNvPr id="1219" name="Google Shape;1219;p54"/>
              <p:cNvGrpSpPr/>
              <p:nvPr/>
            </p:nvGrpSpPr>
            <p:grpSpPr>
              <a:xfrm>
                <a:off x="5839767" y="4221357"/>
                <a:ext cx="2293415" cy="186900"/>
                <a:chOff x="7218310" y="3380671"/>
                <a:chExt cx="2293415" cy="186900"/>
              </a:xfrm>
            </p:grpSpPr>
            <p:sp>
              <p:nvSpPr>
                <p:cNvPr id="1220" name="Google Shape;1220;p54"/>
                <p:cNvSpPr txBox="1"/>
                <p:nvPr/>
              </p:nvSpPr>
              <p:spPr>
                <a:xfrm>
                  <a:off x="8419725" y="3396936"/>
                  <a:ext cx="10920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1,123億円</a:t>
                  </a:r>
                  <a:endParaRPr b="1" i="0" sz="1100" u="none" cap="none" strike="noStrike">
                    <a:solidFill>
                      <a:schemeClr val="dk1"/>
                    </a:solidFill>
                    <a:latin typeface="Noto Sans"/>
                    <a:ea typeface="Noto Sans"/>
                    <a:cs typeface="Noto Sans"/>
                    <a:sym typeface="Noto Sans"/>
                  </a:endParaRPr>
                </a:p>
              </p:txBody>
            </p:sp>
            <p:sp>
              <p:nvSpPr>
                <p:cNvPr id="1221" name="Google Shape;1221;p54"/>
                <p:cNvSpPr txBox="1"/>
                <p:nvPr/>
              </p:nvSpPr>
              <p:spPr>
                <a:xfrm>
                  <a:off x="7442113" y="3388356"/>
                  <a:ext cx="457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公債費</a:t>
                  </a:r>
                  <a:endParaRPr b="1" i="0" sz="1000" u="none" cap="none" strike="noStrike">
                    <a:solidFill>
                      <a:schemeClr val="dk1"/>
                    </a:solidFill>
                    <a:latin typeface="Noto Sans"/>
                    <a:ea typeface="Noto Sans"/>
                    <a:cs typeface="Noto Sans"/>
                    <a:sym typeface="Noto Sans"/>
                  </a:endParaRPr>
                </a:p>
              </p:txBody>
            </p:sp>
            <p:sp>
              <p:nvSpPr>
                <p:cNvPr id="1222" name="Google Shape;1222;p54"/>
                <p:cNvSpPr/>
                <p:nvPr/>
              </p:nvSpPr>
              <p:spPr>
                <a:xfrm>
                  <a:off x="7218310" y="3380671"/>
                  <a:ext cx="149700" cy="186900"/>
                </a:xfrm>
                <a:prstGeom prst="rect">
                  <a:avLst/>
                </a:prstGeom>
                <a:solidFill>
                  <a:srgbClr val="C9ACE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223" name="Google Shape;1223;p54"/>
                <p:cNvCxnSpPr/>
                <p:nvPr/>
              </p:nvCxnSpPr>
              <p:spPr>
                <a:xfrm>
                  <a:off x="7908015" y="3476063"/>
                  <a:ext cx="421800" cy="0"/>
                </a:xfrm>
                <a:prstGeom prst="straightConnector1">
                  <a:avLst/>
                </a:prstGeom>
                <a:noFill/>
                <a:ln cap="flat" cmpd="sng" w="12700">
                  <a:solidFill>
                    <a:srgbClr val="CCCCCC"/>
                  </a:solidFill>
                  <a:prstDash val="solid"/>
                  <a:miter lim="800000"/>
                  <a:headEnd len="sm" w="sm" type="none"/>
                  <a:tailEnd len="sm" w="sm" type="none"/>
                </a:ln>
              </p:spPr>
            </p:cxnSp>
          </p:grpSp>
          <p:grpSp>
            <p:nvGrpSpPr>
              <p:cNvPr id="1224" name="Google Shape;1224;p54"/>
              <p:cNvGrpSpPr/>
              <p:nvPr/>
            </p:nvGrpSpPr>
            <p:grpSpPr>
              <a:xfrm>
                <a:off x="5839767" y="4509547"/>
                <a:ext cx="2071115" cy="186900"/>
                <a:chOff x="7218310" y="3380671"/>
                <a:chExt cx="2071115" cy="186900"/>
              </a:xfrm>
            </p:grpSpPr>
            <p:sp>
              <p:nvSpPr>
                <p:cNvPr id="1225" name="Google Shape;1225;p54"/>
                <p:cNvSpPr txBox="1"/>
                <p:nvPr/>
              </p:nvSpPr>
              <p:spPr>
                <a:xfrm>
                  <a:off x="8419725" y="3384618"/>
                  <a:ext cx="8697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lang="ja" sz="1100">
                      <a:solidFill>
                        <a:schemeClr val="dk1"/>
                      </a:solidFill>
                      <a:latin typeface="Noto Sans"/>
                      <a:ea typeface="Noto Sans"/>
                      <a:cs typeface="Noto Sans"/>
                      <a:sym typeface="Noto Sans"/>
                    </a:rPr>
                    <a:t>　</a:t>
                  </a:r>
                  <a:r>
                    <a:rPr b="1" i="0" lang="ja" sz="1100" u="none" cap="none" strike="noStrike">
                      <a:solidFill>
                        <a:schemeClr val="dk1"/>
                      </a:solidFill>
                      <a:latin typeface="Noto Sans"/>
                      <a:ea typeface="Noto Sans"/>
                      <a:cs typeface="Noto Sans"/>
                      <a:sym typeface="Noto Sans"/>
                    </a:rPr>
                    <a:t>845億円</a:t>
                  </a:r>
                  <a:endParaRPr b="1" i="0" sz="1100" u="none" cap="none" strike="noStrike">
                    <a:solidFill>
                      <a:schemeClr val="dk1"/>
                    </a:solidFill>
                    <a:latin typeface="Noto Sans"/>
                    <a:ea typeface="Noto Sans"/>
                    <a:cs typeface="Noto Sans"/>
                    <a:sym typeface="Noto Sans"/>
                  </a:endParaRPr>
                </a:p>
              </p:txBody>
            </p:sp>
            <p:sp>
              <p:nvSpPr>
                <p:cNvPr id="1226" name="Google Shape;1226;p54"/>
                <p:cNvSpPr txBox="1"/>
                <p:nvPr/>
              </p:nvSpPr>
              <p:spPr>
                <a:xfrm>
                  <a:off x="7442113" y="3388356"/>
                  <a:ext cx="4218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土木費</a:t>
                  </a:r>
                  <a:endParaRPr b="1" i="0" sz="1400" u="none" cap="none" strike="noStrike">
                    <a:solidFill>
                      <a:srgbClr val="000000"/>
                    </a:solidFill>
                    <a:latin typeface="Noto Sans"/>
                    <a:ea typeface="Noto Sans"/>
                    <a:cs typeface="Noto Sans"/>
                    <a:sym typeface="Noto Sans"/>
                  </a:endParaRPr>
                </a:p>
              </p:txBody>
            </p:sp>
            <p:sp>
              <p:nvSpPr>
                <p:cNvPr id="1227" name="Google Shape;1227;p54"/>
                <p:cNvSpPr/>
                <p:nvPr/>
              </p:nvSpPr>
              <p:spPr>
                <a:xfrm>
                  <a:off x="7218310" y="3380671"/>
                  <a:ext cx="149700" cy="186900"/>
                </a:xfrm>
                <a:prstGeom prst="rect">
                  <a:avLst/>
                </a:prstGeom>
                <a:solidFill>
                  <a:srgbClr val="D8F25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228" name="Google Shape;1228;p54"/>
                <p:cNvCxnSpPr/>
                <p:nvPr/>
              </p:nvCxnSpPr>
              <p:spPr>
                <a:xfrm flipH="1" rot="10800000">
                  <a:off x="7879729" y="3469214"/>
                  <a:ext cx="540000" cy="6900"/>
                </a:xfrm>
                <a:prstGeom prst="straightConnector1">
                  <a:avLst/>
                </a:prstGeom>
                <a:noFill/>
                <a:ln cap="flat" cmpd="sng" w="12700">
                  <a:solidFill>
                    <a:srgbClr val="CCCCCC"/>
                  </a:solidFill>
                  <a:prstDash val="solid"/>
                  <a:miter lim="800000"/>
                  <a:headEnd len="sm" w="sm" type="none"/>
                  <a:tailEnd len="sm" w="sm" type="none"/>
                </a:ln>
              </p:spPr>
            </p:cxnSp>
          </p:grpSp>
          <p:grpSp>
            <p:nvGrpSpPr>
              <p:cNvPr id="1229" name="Google Shape;1229;p54"/>
              <p:cNvGrpSpPr/>
              <p:nvPr/>
            </p:nvGrpSpPr>
            <p:grpSpPr>
              <a:xfrm>
                <a:off x="5839767" y="4797739"/>
                <a:ext cx="2071115" cy="186900"/>
                <a:chOff x="7218310" y="3380671"/>
                <a:chExt cx="2071115" cy="186900"/>
              </a:xfrm>
            </p:grpSpPr>
            <p:sp>
              <p:nvSpPr>
                <p:cNvPr id="1230" name="Google Shape;1230;p54"/>
                <p:cNvSpPr txBox="1"/>
                <p:nvPr/>
              </p:nvSpPr>
              <p:spPr>
                <a:xfrm>
                  <a:off x="8419725" y="3396936"/>
                  <a:ext cx="8697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lang="ja" sz="1100">
                      <a:solidFill>
                        <a:schemeClr val="dk1"/>
                      </a:solidFill>
                      <a:latin typeface="Noto Sans"/>
                      <a:ea typeface="Noto Sans"/>
                      <a:cs typeface="Noto Sans"/>
                      <a:sym typeface="Noto Sans"/>
                    </a:rPr>
                    <a:t>　</a:t>
                  </a:r>
                  <a:r>
                    <a:rPr b="1" i="0" lang="ja" sz="1100" u="none" cap="none" strike="noStrike">
                      <a:solidFill>
                        <a:schemeClr val="dk1"/>
                      </a:solidFill>
                      <a:latin typeface="Noto Sans"/>
                      <a:ea typeface="Noto Sans"/>
                      <a:cs typeface="Noto Sans"/>
                      <a:sym typeface="Noto Sans"/>
                    </a:rPr>
                    <a:t>564億円</a:t>
                  </a:r>
                  <a:endParaRPr b="1" i="0" sz="1100" u="none" cap="none" strike="noStrike">
                    <a:solidFill>
                      <a:schemeClr val="dk1"/>
                    </a:solidFill>
                    <a:latin typeface="Noto Sans"/>
                    <a:ea typeface="Noto Sans"/>
                    <a:cs typeface="Noto Sans"/>
                    <a:sym typeface="Noto Sans"/>
                  </a:endParaRPr>
                </a:p>
              </p:txBody>
            </p:sp>
            <p:sp>
              <p:nvSpPr>
                <p:cNvPr id="1231" name="Google Shape;1231;p54"/>
                <p:cNvSpPr txBox="1"/>
                <p:nvPr/>
              </p:nvSpPr>
              <p:spPr>
                <a:xfrm>
                  <a:off x="7442113" y="3384562"/>
                  <a:ext cx="421800" cy="153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商工費</a:t>
                  </a:r>
                  <a:endParaRPr b="1" i="0" sz="1400" u="none" cap="none" strike="noStrike">
                    <a:solidFill>
                      <a:srgbClr val="000000"/>
                    </a:solidFill>
                    <a:latin typeface="Noto Sans"/>
                    <a:ea typeface="Noto Sans"/>
                    <a:cs typeface="Noto Sans"/>
                    <a:sym typeface="Noto Sans"/>
                  </a:endParaRPr>
                </a:p>
              </p:txBody>
            </p:sp>
            <p:sp>
              <p:nvSpPr>
                <p:cNvPr id="1232" name="Google Shape;1232;p54"/>
                <p:cNvSpPr/>
                <p:nvPr/>
              </p:nvSpPr>
              <p:spPr>
                <a:xfrm>
                  <a:off x="7218310" y="3380671"/>
                  <a:ext cx="149700" cy="186900"/>
                </a:xfrm>
                <a:prstGeom prst="rect">
                  <a:avLst/>
                </a:prstGeom>
                <a:solidFill>
                  <a:srgbClr val="FFCAB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233" name="Google Shape;1233;p54"/>
                <p:cNvCxnSpPr>
                  <a:endCxn id="1230" idx="1"/>
                </p:cNvCxnSpPr>
                <p:nvPr/>
              </p:nvCxnSpPr>
              <p:spPr>
                <a:xfrm>
                  <a:off x="7879725" y="3476136"/>
                  <a:ext cx="540000" cy="5400"/>
                </a:xfrm>
                <a:prstGeom prst="straightConnector1">
                  <a:avLst/>
                </a:prstGeom>
                <a:noFill/>
                <a:ln cap="flat" cmpd="sng" w="12700">
                  <a:solidFill>
                    <a:srgbClr val="CCCCCC"/>
                  </a:solidFill>
                  <a:prstDash val="solid"/>
                  <a:miter lim="800000"/>
                  <a:headEnd len="sm" w="sm" type="none"/>
                  <a:tailEnd len="sm" w="sm" type="none"/>
                </a:ln>
              </p:spPr>
            </p:cxnSp>
          </p:grpSp>
          <p:grpSp>
            <p:nvGrpSpPr>
              <p:cNvPr id="1234" name="Google Shape;1234;p54"/>
              <p:cNvGrpSpPr/>
              <p:nvPr/>
            </p:nvGrpSpPr>
            <p:grpSpPr>
              <a:xfrm>
                <a:off x="5839767" y="5087309"/>
                <a:ext cx="2293415" cy="186900"/>
                <a:chOff x="7218310" y="3380671"/>
                <a:chExt cx="2293415" cy="186900"/>
              </a:xfrm>
            </p:grpSpPr>
            <p:sp>
              <p:nvSpPr>
                <p:cNvPr id="1235" name="Google Shape;1235;p54"/>
                <p:cNvSpPr txBox="1"/>
                <p:nvPr/>
              </p:nvSpPr>
              <p:spPr>
                <a:xfrm>
                  <a:off x="8419725" y="3396935"/>
                  <a:ext cx="10920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lang="ja" sz="1100">
                      <a:solidFill>
                        <a:schemeClr val="dk1"/>
                      </a:solidFill>
                      <a:latin typeface="Noto Sans"/>
                      <a:ea typeface="Noto Sans"/>
                      <a:cs typeface="Noto Sans"/>
                      <a:sym typeface="Noto Sans"/>
                    </a:rPr>
                    <a:t>　</a:t>
                  </a:r>
                  <a:r>
                    <a:rPr b="1" i="0" lang="ja" sz="1100" u="none" cap="none" strike="noStrike">
                      <a:solidFill>
                        <a:schemeClr val="dk1"/>
                      </a:solidFill>
                      <a:latin typeface="Noto Sans"/>
                      <a:ea typeface="Noto Sans"/>
                      <a:cs typeface="Noto Sans"/>
                      <a:sym typeface="Noto Sans"/>
                    </a:rPr>
                    <a:t>531億円</a:t>
                  </a:r>
                  <a:endParaRPr b="1" i="0" sz="1100" u="none" cap="none" strike="noStrike">
                    <a:solidFill>
                      <a:schemeClr val="dk1"/>
                    </a:solidFill>
                    <a:latin typeface="Noto Sans"/>
                    <a:ea typeface="Noto Sans"/>
                    <a:cs typeface="Noto Sans"/>
                    <a:sym typeface="Noto Sans"/>
                  </a:endParaRPr>
                </a:p>
              </p:txBody>
            </p:sp>
            <p:sp>
              <p:nvSpPr>
                <p:cNvPr id="1236" name="Google Shape;1236;p54"/>
                <p:cNvSpPr txBox="1"/>
                <p:nvPr/>
              </p:nvSpPr>
              <p:spPr>
                <a:xfrm>
                  <a:off x="7442113" y="3392150"/>
                  <a:ext cx="6396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総務費</a:t>
                  </a:r>
                  <a:endParaRPr b="1" i="0" sz="1000" u="none" cap="none" strike="noStrike">
                    <a:solidFill>
                      <a:schemeClr val="dk1"/>
                    </a:solidFill>
                    <a:latin typeface="Noto Sans"/>
                    <a:ea typeface="Noto Sans"/>
                    <a:cs typeface="Noto Sans"/>
                    <a:sym typeface="Noto Sans"/>
                  </a:endParaRPr>
                </a:p>
              </p:txBody>
            </p:sp>
            <p:sp>
              <p:nvSpPr>
                <p:cNvPr id="1237" name="Google Shape;1237;p54"/>
                <p:cNvSpPr/>
                <p:nvPr/>
              </p:nvSpPr>
              <p:spPr>
                <a:xfrm>
                  <a:off x="7218310" y="3380671"/>
                  <a:ext cx="149700" cy="186900"/>
                </a:xfrm>
                <a:prstGeom prst="rect">
                  <a:avLst/>
                </a:prstGeom>
                <a:solidFill>
                  <a:srgbClr val="77D9A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238" name="Google Shape;1238;p54"/>
                <p:cNvCxnSpPr>
                  <a:endCxn id="1235" idx="1"/>
                </p:cNvCxnSpPr>
                <p:nvPr/>
              </p:nvCxnSpPr>
              <p:spPr>
                <a:xfrm>
                  <a:off x="7898325" y="3476135"/>
                  <a:ext cx="521400" cy="5400"/>
                </a:xfrm>
                <a:prstGeom prst="straightConnector1">
                  <a:avLst/>
                </a:prstGeom>
                <a:noFill/>
                <a:ln cap="flat" cmpd="sng" w="12700">
                  <a:solidFill>
                    <a:srgbClr val="CCCCCC"/>
                  </a:solidFill>
                  <a:prstDash val="solid"/>
                  <a:miter lim="800000"/>
                  <a:headEnd len="sm" w="sm" type="none"/>
                  <a:tailEnd len="sm" w="sm" type="none"/>
                </a:ln>
              </p:spPr>
            </p:cxnSp>
          </p:grpSp>
          <p:grpSp>
            <p:nvGrpSpPr>
              <p:cNvPr id="1239" name="Google Shape;1239;p54"/>
              <p:cNvGrpSpPr/>
              <p:nvPr/>
            </p:nvGrpSpPr>
            <p:grpSpPr>
              <a:xfrm>
                <a:off x="5839767" y="5366804"/>
                <a:ext cx="2293415" cy="186900"/>
                <a:chOff x="7218310" y="3380671"/>
                <a:chExt cx="2293415" cy="186900"/>
              </a:xfrm>
            </p:grpSpPr>
            <p:sp>
              <p:nvSpPr>
                <p:cNvPr id="1240" name="Google Shape;1240;p54"/>
                <p:cNvSpPr txBox="1"/>
                <p:nvPr/>
              </p:nvSpPr>
              <p:spPr>
                <a:xfrm>
                  <a:off x="8419725" y="3396935"/>
                  <a:ext cx="10920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lang="ja" sz="1100">
                      <a:solidFill>
                        <a:schemeClr val="dk1"/>
                      </a:solidFill>
                      <a:latin typeface="Noto Sans"/>
                      <a:ea typeface="Noto Sans"/>
                      <a:cs typeface="Noto Sans"/>
                      <a:sym typeface="Noto Sans"/>
                    </a:rPr>
                    <a:t>　</a:t>
                  </a:r>
                  <a:r>
                    <a:rPr b="1" i="0" lang="ja" sz="1100" u="none" cap="none" strike="noStrike">
                      <a:solidFill>
                        <a:schemeClr val="dk1"/>
                      </a:solidFill>
                      <a:latin typeface="Noto Sans"/>
                      <a:ea typeface="Noto Sans"/>
                      <a:cs typeface="Noto Sans"/>
                      <a:sym typeface="Noto Sans"/>
                    </a:rPr>
                    <a:t>514億円</a:t>
                  </a:r>
                  <a:endParaRPr b="1" i="0" sz="1100" u="none" cap="none" strike="noStrike">
                    <a:solidFill>
                      <a:schemeClr val="dk1"/>
                    </a:solidFill>
                    <a:latin typeface="Noto Sans"/>
                    <a:ea typeface="Noto Sans"/>
                    <a:cs typeface="Noto Sans"/>
                    <a:sym typeface="Noto Sans"/>
                  </a:endParaRPr>
                </a:p>
              </p:txBody>
            </p:sp>
            <p:sp>
              <p:nvSpPr>
                <p:cNvPr id="1241" name="Google Shape;1241;p54"/>
                <p:cNvSpPr txBox="1"/>
                <p:nvPr/>
              </p:nvSpPr>
              <p:spPr>
                <a:xfrm>
                  <a:off x="7442113" y="3395944"/>
                  <a:ext cx="6396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警察費</a:t>
                  </a:r>
                  <a:endParaRPr b="1" i="0" sz="1000" u="none" cap="none" strike="noStrike">
                    <a:solidFill>
                      <a:schemeClr val="dk1"/>
                    </a:solidFill>
                    <a:latin typeface="Noto Sans"/>
                    <a:ea typeface="Noto Sans"/>
                    <a:cs typeface="Noto Sans"/>
                    <a:sym typeface="Noto Sans"/>
                  </a:endParaRPr>
                </a:p>
              </p:txBody>
            </p:sp>
            <p:sp>
              <p:nvSpPr>
                <p:cNvPr id="1242" name="Google Shape;1242;p54"/>
                <p:cNvSpPr/>
                <p:nvPr/>
              </p:nvSpPr>
              <p:spPr>
                <a:xfrm>
                  <a:off x="7218310" y="3380671"/>
                  <a:ext cx="149700" cy="186900"/>
                </a:xfrm>
                <a:prstGeom prst="rect">
                  <a:avLst/>
                </a:prstGeom>
                <a:solidFill>
                  <a:srgbClr val="F6AA0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243" name="Google Shape;1243;p54"/>
                <p:cNvCxnSpPr/>
                <p:nvPr/>
              </p:nvCxnSpPr>
              <p:spPr>
                <a:xfrm>
                  <a:off x="7898325" y="3476135"/>
                  <a:ext cx="521400" cy="3600"/>
                </a:xfrm>
                <a:prstGeom prst="straightConnector1">
                  <a:avLst/>
                </a:prstGeom>
                <a:noFill/>
                <a:ln cap="flat" cmpd="sng" w="12700">
                  <a:solidFill>
                    <a:srgbClr val="CCCCCC"/>
                  </a:solidFill>
                  <a:prstDash val="solid"/>
                  <a:miter lim="800000"/>
                  <a:headEnd len="sm" w="sm" type="none"/>
                  <a:tailEnd len="sm" w="sm" type="none"/>
                </a:ln>
              </p:spPr>
            </p:cxnSp>
          </p:grpSp>
          <p:grpSp>
            <p:nvGrpSpPr>
              <p:cNvPr id="1244" name="Google Shape;1244;p54"/>
              <p:cNvGrpSpPr/>
              <p:nvPr/>
            </p:nvGrpSpPr>
            <p:grpSpPr>
              <a:xfrm>
                <a:off x="5839767" y="5661162"/>
                <a:ext cx="2293415" cy="188047"/>
                <a:chOff x="7218310" y="3379524"/>
                <a:chExt cx="2293415" cy="188047"/>
              </a:xfrm>
            </p:grpSpPr>
            <p:sp>
              <p:nvSpPr>
                <p:cNvPr id="1245" name="Google Shape;1245;p54"/>
                <p:cNvSpPr txBox="1"/>
                <p:nvPr/>
              </p:nvSpPr>
              <p:spPr>
                <a:xfrm>
                  <a:off x="8419725" y="3379524"/>
                  <a:ext cx="10920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lang="ja" sz="1100">
                      <a:solidFill>
                        <a:schemeClr val="dk1"/>
                      </a:solidFill>
                      <a:latin typeface="Noto Sans"/>
                      <a:ea typeface="Noto Sans"/>
                      <a:cs typeface="Noto Sans"/>
                      <a:sym typeface="Noto Sans"/>
                    </a:rPr>
                    <a:t>　</a:t>
                  </a:r>
                  <a:r>
                    <a:rPr b="1" i="0" lang="ja" sz="1100" u="none" cap="none" strike="noStrike">
                      <a:solidFill>
                        <a:schemeClr val="dk1"/>
                      </a:solidFill>
                      <a:latin typeface="Noto Sans"/>
                      <a:ea typeface="Noto Sans"/>
                      <a:cs typeface="Noto Sans"/>
                      <a:sym typeface="Noto Sans"/>
                    </a:rPr>
                    <a:t>465億円</a:t>
                  </a:r>
                  <a:endParaRPr b="1" i="0" sz="1100" u="none" cap="none" strike="noStrike">
                    <a:solidFill>
                      <a:schemeClr val="dk1"/>
                    </a:solidFill>
                    <a:latin typeface="Noto Sans"/>
                    <a:ea typeface="Noto Sans"/>
                    <a:cs typeface="Noto Sans"/>
                    <a:sym typeface="Noto Sans"/>
                  </a:endParaRPr>
                </a:p>
              </p:txBody>
            </p:sp>
            <p:sp>
              <p:nvSpPr>
                <p:cNvPr id="1246" name="Google Shape;1246;p54"/>
                <p:cNvSpPr txBox="1"/>
                <p:nvPr/>
              </p:nvSpPr>
              <p:spPr>
                <a:xfrm>
                  <a:off x="7442113" y="3392150"/>
                  <a:ext cx="8295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農林水産業費</a:t>
                  </a:r>
                  <a:endParaRPr b="1" i="0" sz="1000" u="none" cap="none" strike="noStrike">
                    <a:solidFill>
                      <a:schemeClr val="dk1"/>
                    </a:solidFill>
                    <a:latin typeface="Noto Sans"/>
                    <a:ea typeface="Noto Sans"/>
                    <a:cs typeface="Noto Sans"/>
                    <a:sym typeface="Noto Sans"/>
                  </a:endParaRPr>
                </a:p>
              </p:txBody>
            </p:sp>
            <p:sp>
              <p:nvSpPr>
                <p:cNvPr id="1247" name="Google Shape;1247;p54"/>
                <p:cNvSpPr/>
                <p:nvPr/>
              </p:nvSpPr>
              <p:spPr>
                <a:xfrm>
                  <a:off x="7218310" y="3380671"/>
                  <a:ext cx="149700" cy="186900"/>
                </a:xfrm>
                <a:prstGeom prst="rect">
                  <a:avLst/>
                </a:prstGeom>
                <a:solidFill>
                  <a:srgbClr val="FFFF8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grpSp>
          <p:sp>
            <p:nvSpPr>
              <p:cNvPr id="1248" name="Google Shape;1248;p54"/>
              <p:cNvSpPr txBox="1"/>
              <p:nvPr/>
            </p:nvSpPr>
            <p:spPr>
              <a:xfrm>
                <a:off x="5800494" y="2856050"/>
                <a:ext cx="2556300" cy="24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1" i="0" lang="ja" sz="1600" u="none" cap="none" strike="noStrike">
                    <a:solidFill>
                      <a:schemeClr val="dk1"/>
                    </a:solidFill>
                    <a:latin typeface="Noto Sans"/>
                    <a:ea typeface="Noto Sans"/>
                    <a:cs typeface="Noto Sans"/>
                    <a:sym typeface="Noto Sans"/>
                  </a:rPr>
                  <a:t>岐阜県の</a:t>
                </a:r>
                <a:r>
                  <a:rPr b="1" i="0" lang="ja" sz="1600" u="none" cap="none" strike="noStrike">
                    <a:solidFill>
                      <a:srgbClr val="FF0000"/>
                    </a:solidFill>
                    <a:latin typeface="Noto Sans"/>
                    <a:ea typeface="Noto Sans"/>
                    <a:cs typeface="Noto Sans"/>
                    <a:sym typeface="Noto Sans"/>
                  </a:rPr>
                  <a:t>歳出</a:t>
                </a:r>
                <a:r>
                  <a:rPr b="1" i="0" lang="ja" sz="1600" u="none" cap="none" strike="noStrike">
                    <a:solidFill>
                      <a:schemeClr val="dk1"/>
                    </a:solidFill>
                    <a:latin typeface="Noto Sans"/>
                    <a:ea typeface="Noto Sans"/>
                    <a:cs typeface="Noto Sans"/>
                    <a:sym typeface="Noto Sans"/>
                  </a:rPr>
                  <a:t>の内訳</a:t>
                </a:r>
                <a:endParaRPr b="1" i="0" sz="1400" u="none" cap="none" strike="noStrike">
                  <a:solidFill>
                    <a:srgbClr val="000000"/>
                  </a:solidFill>
                  <a:latin typeface="Noto Sans"/>
                  <a:ea typeface="Noto Sans"/>
                  <a:cs typeface="Noto Sans"/>
                  <a:sym typeface="Noto Sans"/>
                </a:endParaRPr>
              </a:p>
            </p:txBody>
          </p:sp>
          <p:sp>
            <p:nvSpPr>
              <p:cNvPr id="1249" name="Google Shape;1249;p54"/>
              <p:cNvSpPr txBox="1"/>
              <p:nvPr/>
            </p:nvSpPr>
            <p:spPr>
              <a:xfrm>
                <a:off x="5659524" y="3045975"/>
                <a:ext cx="23529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100"/>
                  <a:buFont typeface="Arial"/>
                  <a:buNone/>
                </a:pPr>
                <a:r>
                  <a:rPr b="1" i="0" lang="ja" sz="1100" u="none" cap="none" strike="noStrike">
                    <a:solidFill>
                      <a:schemeClr val="dk1"/>
                    </a:solidFill>
                    <a:latin typeface="Noto Sans"/>
                    <a:ea typeface="Noto Sans"/>
                    <a:cs typeface="Noto Sans"/>
                    <a:sym typeface="Noto Sans"/>
                  </a:rPr>
                  <a:t>（令和６年度当初予算）</a:t>
                </a:r>
                <a:endParaRPr b="1" i="0" sz="1400" u="none" cap="none" strike="noStrike">
                  <a:solidFill>
                    <a:srgbClr val="000000"/>
                  </a:solidFill>
                  <a:latin typeface="Noto Sans"/>
                  <a:ea typeface="Noto Sans"/>
                  <a:cs typeface="Noto Sans"/>
                  <a:sym typeface="Noto Sans"/>
                </a:endParaRPr>
              </a:p>
            </p:txBody>
          </p:sp>
          <p:grpSp>
            <p:nvGrpSpPr>
              <p:cNvPr id="1250" name="Google Shape;1250;p54"/>
              <p:cNvGrpSpPr/>
              <p:nvPr/>
            </p:nvGrpSpPr>
            <p:grpSpPr>
              <a:xfrm>
                <a:off x="5839767" y="5940284"/>
                <a:ext cx="2071115" cy="186900"/>
                <a:chOff x="7218310" y="3380671"/>
                <a:chExt cx="2071115" cy="186900"/>
              </a:xfrm>
            </p:grpSpPr>
            <p:sp>
              <p:nvSpPr>
                <p:cNvPr id="1251" name="Google Shape;1251;p54"/>
                <p:cNvSpPr txBox="1"/>
                <p:nvPr/>
              </p:nvSpPr>
              <p:spPr>
                <a:xfrm>
                  <a:off x="8419725" y="3396935"/>
                  <a:ext cx="8697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lang="ja" sz="1100">
                      <a:solidFill>
                        <a:schemeClr val="dk1"/>
                      </a:solidFill>
                      <a:latin typeface="Noto Sans"/>
                      <a:ea typeface="Noto Sans"/>
                      <a:cs typeface="Noto Sans"/>
                      <a:sym typeface="Noto Sans"/>
                    </a:rPr>
                    <a:t>　</a:t>
                  </a:r>
                  <a:r>
                    <a:rPr b="1" i="0" lang="ja" sz="1100" u="none" cap="none" strike="noStrike">
                      <a:solidFill>
                        <a:schemeClr val="dk1"/>
                      </a:solidFill>
                      <a:latin typeface="Noto Sans"/>
                      <a:ea typeface="Noto Sans"/>
                      <a:cs typeface="Noto Sans"/>
                      <a:sym typeface="Noto Sans"/>
                    </a:rPr>
                    <a:t>328億円</a:t>
                  </a:r>
                  <a:endParaRPr b="1" i="0" sz="1100" u="none" cap="none" strike="noStrike">
                    <a:solidFill>
                      <a:schemeClr val="dk1"/>
                    </a:solidFill>
                    <a:latin typeface="Noto Sans"/>
                    <a:ea typeface="Noto Sans"/>
                    <a:cs typeface="Noto Sans"/>
                    <a:sym typeface="Noto Sans"/>
                  </a:endParaRPr>
                </a:p>
              </p:txBody>
            </p:sp>
            <p:sp>
              <p:nvSpPr>
                <p:cNvPr id="1252" name="Google Shape;1252;p54"/>
                <p:cNvSpPr txBox="1"/>
                <p:nvPr/>
              </p:nvSpPr>
              <p:spPr>
                <a:xfrm>
                  <a:off x="7442113" y="3392150"/>
                  <a:ext cx="5388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衛生費</a:t>
                  </a:r>
                  <a:endParaRPr b="1" i="0" sz="1000" u="none" cap="none" strike="noStrike">
                    <a:solidFill>
                      <a:schemeClr val="dk1"/>
                    </a:solidFill>
                    <a:latin typeface="Noto Sans"/>
                    <a:ea typeface="Noto Sans"/>
                    <a:cs typeface="Noto Sans"/>
                    <a:sym typeface="Noto Sans"/>
                  </a:endParaRPr>
                </a:p>
              </p:txBody>
            </p:sp>
            <p:sp>
              <p:nvSpPr>
                <p:cNvPr id="1253" name="Google Shape;1253;p54"/>
                <p:cNvSpPr/>
                <p:nvPr/>
              </p:nvSpPr>
              <p:spPr>
                <a:xfrm>
                  <a:off x="7218310" y="3380671"/>
                  <a:ext cx="149700" cy="186900"/>
                </a:xfrm>
                <a:prstGeom prst="rect">
                  <a:avLst/>
                </a:prstGeom>
                <a:solidFill>
                  <a:srgbClr val="FF808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254" name="Google Shape;1254;p54"/>
                <p:cNvCxnSpPr>
                  <a:endCxn id="1251" idx="1"/>
                </p:cNvCxnSpPr>
                <p:nvPr/>
              </p:nvCxnSpPr>
              <p:spPr>
                <a:xfrm>
                  <a:off x="7900725" y="3479735"/>
                  <a:ext cx="519000" cy="1800"/>
                </a:xfrm>
                <a:prstGeom prst="straightConnector1">
                  <a:avLst/>
                </a:prstGeom>
                <a:noFill/>
                <a:ln cap="flat" cmpd="sng" w="12700">
                  <a:solidFill>
                    <a:srgbClr val="CCCCCC"/>
                  </a:solidFill>
                  <a:prstDash val="solid"/>
                  <a:miter lim="800000"/>
                  <a:headEnd len="sm" w="sm" type="none"/>
                  <a:tailEnd len="sm" w="sm" type="none"/>
                </a:ln>
              </p:spPr>
            </p:cxnSp>
          </p:grpSp>
          <p:grpSp>
            <p:nvGrpSpPr>
              <p:cNvPr id="1255" name="Google Shape;1255;p54"/>
              <p:cNvGrpSpPr/>
              <p:nvPr/>
            </p:nvGrpSpPr>
            <p:grpSpPr>
              <a:xfrm>
                <a:off x="5839767" y="6218261"/>
                <a:ext cx="1982615" cy="186900"/>
                <a:chOff x="7218310" y="3380671"/>
                <a:chExt cx="1982615" cy="186900"/>
              </a:xfrm>
            </p:grpSpPr>
            <p:sp>
              <p:nvSpPr>
                <p:cNvPr id="1256" name="Google Shape;1256;p54"/>
                <p:cNvSpPr txBox="1"/>
                <p:nvPr/>
              </p:nvSpPr>
              <p:spPr>
                <a:xfrm>
                  <a:off x="8419725" y="3396935"/>
                  <a:ext cx="7812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1" lang="ja" sz="1100">
                      <a:solidFill>
                        <a:schemeClr val="dk1"/>
                      </a:solidFill>
                      <a:latin typeface="Noto Sans"/>
                      <a:ea typeface="Noto Sans"/>
                      <a:cs typeface="Noto Sans"/>
                      <a:sym typeface="Noto Sans"/>
                    </a:rPr>
                    <a:t>　  </a:t>
                  </a:r>
                  <a:r>
                    <a:rPr b="1" i="0" lang="ja" sz="1100" u="none" cap="none" strike="noStrike">
                      <a:solidFill>
                        <a:schemeClr val="dk1"/>
                      </a:solidFill>
                      <a:latin typeface="Noto Sans"/>
                      <a:ea typeface="Noto Sans"/>
                      <a:cs typeface="Noto Sans"/>
                      <a:sym typeface="Noto Sans"/>
                    </a:rPr>
                    <a:t>21億円</a:t>
                  </a:r>
                  <a:endParaRPr b="1" i="0" sz="1100" u="none" cap="none" strike="noStrike">
                    <a:solidFill>
                      <a:schemeClr val="dk1"/>
                    </a:solidFill>
                    <a:latin typeface="Noto Sans"/>
                    <a:ea typeface="Noto Sans"/>
                    <a:cs typeface="Noto Sans"/>
                    <a:sym typeface="Noto Sans"/>
                  </a:endParaRPr>
                </a:p>
              </p:txBody>
            </p:sp>
            <p:sp>
              <p:nvSpPr>
                <p:cNvPr id="1257" name="Google Shape;1257;p54"/>
                <p:cNvSpPr txBox="1"/>
                <p:nvPr/>
              </p:nvSpPr>
              <p:spPr>
                <a:xfrm>
                  <a:off x="7442113" y="3392150"/>
                  <a:ext cx="538800" cy="153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労働費</a:t>
                  </a:r>
                  <a:endParaRPr b="1" i="0" sz="1000" u="none" cap="none" strike="noStrike">
                    <a:solidFill>
                      <a:schemeClr val="dk1"/>
                    </a:solidFill>
                    <a:latin typeface="Noto Sans"/>
                    <a:ea typeface="Noto Sans"/>
                    <a:cs typeface="Noto Sans"/>
                    <a:sym typeface="Noto Sans"/>
                  </a:endParaRPr>
                </a:p>
              </p:txBody>
            </p:sp>
            <p:sp>
              <p:nvSpPr>
                <p:cNvPr id="1258" name="Google Shape;1258;p54"/>
                <p:cNvSpPr/>
                <p:nvPr/>
              </p:nvSpPr>
              <p:spPr>
                <a:xfrm>
                  <a:off x="7218310" y="3380671"/>
                  <a:ext cx="149700" cy="186900"/>
                </a:xfrm>
                <a:prstGeom prst="rect">
                  <a:avLst/>
                </a:prstGeom>
                <a:solidFill>
                  <a:srgbClr val="BFE4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lt1"/>
                    </a:solidFill>
                    <a:latin typeface="Arial"/>
                    <a:ea typeface="Arial"/>
                    <a:cs typeface="Arial"/>
                    <a:sym typeface="Arial"/>
                  </a:endParaRPr>
                </a:p>
              </p:txBody>
            </p:sp>
            <p:cxnSp>
              <p:nvCxnSpPr>
                <p:cNvPr id="1259" name="Google Shape;1259;p54"/>
                <p:cNvCxnSpPr/>
                <p:nvPr/>
              </p:nvCxnSpPr>
              <p:spPr>
                <a:xfrm flipH="1" rot="10800000">
                  <a:off x="7893888" y="3486124"/>
                  <a:ext cx="604800" cy="3600"/>
                </a:xfrm>
                <a:prstGeom prst="straightConnector1">
                  <a:avLst/>
                </a:prstGeom>
                <a:noFill/>
                <a:ln cap="flat" cmpd="sng" w="12700">
                  <a:solidFill>
                    <a:srgbClr val="CCCCCC"/>
                  </a:solidFill>
                  <a:prstDash val="solid"/>
                  <a:miter lim="800000"/>
                  <a:headEnd len="sm" w="sm" type="none"/>
                  <a:tailEnd len="sm" w="sm" type="none"/>
                </a:ln>
              </p:spPr>
            </p:cxnSp>
          </p:grpSp>
          <p:grpSp>
            <p:nvGrpSpPr>
              <p:cNvPr id="1260" name="Google Shape;1260;p54"/>
              <p:cNvGrpSpPr/>
              <p:nvPr/>
            </p:nvGrpSpPr>
            <p:grpSpPr>
              <a:xfrm>
                <a:off x="424334" y="2775442"/>
                <a:ext cx="5141072" cy="3794700"/>
                <a:chOff x="424334" y="2775442"/>
                <a:chExt cx="5141072" cy="3794700"/>
              </a:xfrm>
            </p:grpSpPr>
            <p:pic>
              <p:nvPicPr>
                <p:cNvPr id="1261" name="Google Shape;1261;p54"/>
                <p:cNvPicPr preferRelativeResize="0"/>
                <p:nvPr/>
              </p:nvPicPr>
              <p:blipFill rotWithShape="1">
                <a:blip r:embed="rId4">
                  <a:alphaModFix/>
                </a:blip>
                <a:srcRect b="0" l="0" r="0" t="0"/>
                <a:stretch/>
              </p:blipFill>
              <p:spPr>
                <a:xfrm>
                  <a:off x="767206" y="2775442"/>
                  <a:ext cx="4798200" cy="3794700"/>
                </a:xfrm>
                <a:prstGeom prst="rect">
                  <a:avLst/>
                </a:prstGeom>
                <a:noFill/>
                <a:ln>
                  <a:noFill/>
                </a:ln>
              </p:spPr>
            </p:pic>
            <p:sp>
              <p:nvSpPr>
                <p:cNvPr id="1262" name="Google Shape;1262;p54"/>
                <p:cNvSpPr/>
                <p:nvPr/>
              </p:nvSpPr>
              <p:spPr>
                <a:xfrm>
                  <a:off x="2368431" y="3876714"/>
                  <a:ext cx="1581600" cy="1581600"/>
                </a:xfrm>
                <a:prstGeom prst="ellipse">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263" name="Google Shape;1263;p54"/>
                <p:cNvSpPr txBox="1"/>
                <p:nvPr/>
              </p:nvSpPr>
              <p:spPr>
                <a:xfrm>
                  <a:off x="3429635" y="3541360"/>
                  <a:ext cx="930600" cy="35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a:ea typeface="Noto Sans"/>
                      <a:cs typeface="Noto Sans"/>
                      <a:sym typeface="Noto Sans"/>
                    </a:rPr>
                    <a:t>教育費</a:t>
                  </a:r>
                  <a:endParaRPr b="1" i="0" sz="1300" u="none" cap="none" strike="noStrike">
                    <a:solidFill>
                      <a:schemeClr val="dk1"/>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21.6%</a:t>
                  </a:r>
                  <a:endParaRPr b="1" i="0" sz="1400" u="none" cap="none" strike="noStrike">
                    <a:solidFill>
                      <a:srgbClr val="000000"/>
                    </a:solidFill>
                    <a:latin typeface="Noto Sans"/>
                    <a:ea typeface="Noto Sans"/>
                    <a:cs typeface="Noto Sans"/>
                    <a:sym typeface="Noto Sans"/>
                  </a:endParaRPr>
                </a:p>
              </p:txBody>
            </p:sp>
            <p:sp>
              <p:nvSpPr>
                <p:cNvPr id="1264" name="Google Shape;1264;p54"/>
                <p:cNvSpPr txBox="1"/>
                <p:nvPr/>
              </p:nvSpPr>
              <p:spPr>
                <a:xfrm>
                  <a:off x="4069096" y="4779532"/>
                  <a:ext cx="6441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諸支出金</a:t>
                  </a:r>
                  <a:endParaRPr b="1" i="0" sz="1200" u="none" cap="none" strike="noStrike">
                    <a:solidFill>
                      <a:schemeClr val="dk1"/>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1４.2%</a:t>
                  </a:r>
                  <a:endParaRPr b="1" i="0" sz="1400" u="none" cap="none" strike="noStrike">
                    <a:solidFill>
                      <a:srgbClr val="000000"/>
                    </a:solidFill>
                    <a:latin typeface="Noto Sans"/>
                    <a:ea typeface="Noto Sans"/>
                    <a:cs typeface="Noto Sans"/>
                    <a:sym typeface="Noto Sans"/>
                  </a:endParaRPr>
                </a:p>
              </p:txBody>
            </p:sp>
            <p:sp>
              <p:nvSpPr>
                <p:cNvPr id="1265" name="Google Shape;1265;p54"/>
                <p:cNvSpPr txBox="1"/>
                <p:nvPr/>
              </p:nvSpPr>
              <p:spPr>
                <a:xfrm>
                  <a:off x="3448507" y="5581455"/>
                  <a:ext cx="6114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lt1"/>
                      </a:solidFill>
                      <a:latin typeface="Noto Sans"/>
                      <a:ea typeface="Noto Sans"/>
                      <a:cs typeface="Noto Sans"/>
                      <a:sym typeface="Noto Sans"/>
                    </a:rPr>
                    <a:t>民生費</a:t>
                  </a:r>
                  <a:endParaRPr b="1" i="0" sz="1400" u="none" cap="none" strike="noStrike">
                    <a:solidFill>
                      <a:srgbClr val="000000"/>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lt1"/>
                      </a:solidFill>
                      <a:latin typeface="Noto Sans"/>
                      <a:ea typeface="Noto Sans"/>
                      <a:cs typeface="Noto Sans"/>
                      <a:sym typeface="Noto Sans"/>
                    </a:rPr>
                    <a:t>13.9%</a:t>
                  </a:r>
                  <a:endParaRPr b="1" i="0" sz="1400" u="none" cap="none" strike="noStrike">
                    <a:solidFill>
                      <a:srgbClr val="000000"/>
                    </a:solidFill>
                    <a:latin typeface="Noto Sans"/>
                    <a:ea typeface="Noto Sans"/>
                    <a:cs typeface="Noto Sans"/>
                    <a:sym typeface="Noto Sans"/>
                  </a:endParaRPr>
                </a:p>
              </p:txBody>
            </p:sp>
            <p:sp>
              <p:nvSpPr>
                <p:cNvPr id="1266" name="Google Shape;1266;p54"/>
                <p:cNvSpPr txBox="1"/>
                <p:nvPr/>
              </p:nvSpPr>
              <p:spPr>
                <a:xfrm>
                  <a:off x="2218702" y="5638879"/>
                  <a:ext cx="9306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a:ea typeface="Noto Sans"/>
                      <a:cs typeface="Noto Sans"/>
                      <a:sym typeface="Noto Sans"/>
                    </a:rPr>
                    <a:t>公債費</a:t>
                  </a:r>
                  <a:endParaRPr b="1" i="0" sz="1200" u="none" cap="none" strike="noStrike">
                    <a:solidFill>
                      <a:schemeClr val="dk1"/>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12.7%</a:t>
                  </a:r>
                  <a:endParaRPr b="1" i="0" sz="1400" u="none" cap="none" strike="noStrike">
                    <a:solidFill>
                      <a:srgbClr val="000000"/>
                    </a:solidFill>
                    <a:latin typeface="Noto Sans"/>
                    <a:ea typeface="Noto Sans"/>
                    <a:cs typeface="Noto Sans"/>
                    <a:sym typeface="Noto Sans"/>
                  </a:endParaRPr>
                </a:p>
              </p:txBody>
            </p:sp>
            <p:sp>
              <p:nvSpPr>
                <p:cNvPr id="1267" name="Google Shape;1267;p54"/>
                <p:cNvSpPr txBox="1"/>
                <p:nvPr/>
              </p:nvSpPr>
              <p:spPr>
                <a:xfrm>
                  <a:off x="1698635" y="5074377"/>
                  <a:ext cx="608100" cy="35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a:ea typeface="Noto Sans"/>
                      <a:cs typeface="Noto Sans"/>
                      <a:sym typeface="Noto Sans"/>
                    </a:rPr>
                    <a:t>土木費</a:t>
                  </a:r>
                  <a:endParaRPr b="1" i="0" sz="1400" u="none" cap="none" strike="noStrike">
                    <a:solidFill>
                      <a:srgbClr val="000000"/>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9.5%</a:t>
                  </a:r>
                  <a:endParaRPr b="1" i="0" sz="1400" u="none" cap="none" strike="noStrike">
                    <a:solidFill>
                      <a:srgbClr val="000000"/>
                    </a:solidFill>
                    <a:latin typeface="Noto Sans"/>
                    <a:ea typeface="Noto Sans"/>
                    <a:cs typeface="Noto Sans"/>
                    <a:sym typeface="Noto Sans"/>
                  </a:endParaRPr>
                </a:p>
              </p:txBody>
            </p:sp>
            <p:sp>
              <p:nvSpPr>
                <p:cNvPr id="1268" name="Google Shape;1268;p54"/>
                <p:cNvSpPr txBox="1"/>
                <p:nvPr/>
              </p:nvSpPr>
              <p:spPr>
                <a:xfrm>
                  <a:off x="1486236" y="4488702"/>
                  <a:ext cx="614400" cy="35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a:ea typeface="Noto Sans"/>
                      <a:cs typeface="Noto Sans"/>
                      <a:sym typeface="Noto Sans"/>
                    </a:rPr>
                    <a:t>商工費</a:t>
                  </a:r>
                  <a:endParaRPr b="1" i="0" sz="1400" u="none" cap="none" strike="noStrike">
                    <a:solidFill>
                      <a:srgbClr val="000000"/>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6.4%</a:t>
                  </a:r>
                  <a:endParaRPr b="1" i="0" sz="1400" u="none" cap="none" strike="noStrike">
                    <a:solidFill>
                      <a:srgbClr val="000000"/>
                    </a:solidFill>
                    <a:latin typeface="Noto Sans"/>
                    <a:ea typeface="Noto Sans"/>
                    <a:cs typeface="Noto Sans"/>
                    <a:sym typeface="Noto Sans"/>
                  </a:endParaRPr>
                </a:p>
              </p:txBody>
            </p:sp>
            <p:sp>
              <p:nvSpPr>
                <p:cNvPr id="1269" name="Google Shape;1269;p54"/>
                <p:cNvSpPr txBox="1"/>
                <p:nvPr/>
              </p:nvSpPr>
              <p:spPr>
                <a:xfrm>
                  <a:off x="1828840" y="3550428"/>
                  <a:ext cx="588900" cy="35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a:ea typeface="Noto Sans"/>
                      <a:cs typeface="Noto Sans"/>
                      <a:sym typeface="Noto Sans"/>
                    </a:rPr>
                    <a:t>警察費</a:t>
                  </a:r>
                  <a:endParaRPr b="1" i="0" sz="1300" u="none" cap="none" strike="noStrike">
                    <a:solidFill>
                      <a:schemeClr val="dk1"/>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5.8%</a:t>
                  </a:r>
                  <a:endParaRPr b="1" i="0" sz="1400" u="none" cap="none" strike="noStrike">
                    <a:solidFill>
                      <a:srgbClr val="000000"/>
                    </a:solidFill>
                    <a:latin typeface="Noto Sans"/>
                    <a:ea typeface="Noto Sans"/>
                    <a:cs typeface="Noto Sans"/>
                    <a:sym typeface="Noto Sans"/>
                  </a:endParaRPr>
                </a:p>
              </p:txBody>
            </p:sp>
            <p:sp>
              <p:nvSpPr>
                <p:cNvPr id="1270" name="Google Shape;1270;p54"/>
                <p:cNvSpPr txBox="1"/>
                <p:nvPr/>
              </p:nvSpPr>
              <p:spPr>
                <a:xfrm>
                  <a:off x="493151" y="2807482"/>
                  <a:ext cx="1278000" cy="153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そのほか0.9%</a:t>
                  </a:r>
                  <a:endParaRPr b="1" i="0" sz="1000" u="none" cap="none" strike="noStrike">
                    <a:solidFill>
                      <a:schemeClr val="dk1"/>
                    </a:solidFill>
                    <a:latin typeface="Noto Sans"/>
                    <a:ea typeface="Noto Sans"/>
                    <a:cs typeface="Noto Sans"/>
                    <a:sym typeface="Noto Sans"/>
                  </a:endParaRPr>
                </a:p>
              </p:txBody>
            </p:sp>
            <p:cxnSp>
              <p:nvCxnSpPr>
                <p:cNvPr id="1271" name="Google Shape;1271;p54"/>
                <p:cNvCxnSpPr/>
                <p:nvPr/>
              </p:nvCxnSpPr>
              <p:spPr>
                <a:xfrm rot="10800000">
                  <a:off x="1563600" y="2919203"/>
                  <a:ext cx="1560600" cy="0"/>
                </a:xfrm>
                <a:prstGeom prst="straightConnector1">
                  <a:avLst/>
                </a:prstGeom>
                <a:noFill/>
                <a:ln cap="flat" cmpd="sng" w="12700">
                  <a:solidFill>
                    <a:schemeClr val="dk1"/>
                  </a:solidFill>
                  <a:prstDash val="solid"/>
                  <a:miter lim="800000"/>
                  <a:headEnd len="sm" w="sm" type="oval"/>
                  <a:tailEnd len="sm" w="sm" type="none"/>
                </a:ln>
              </p:spPr>
            </p:cxnSp>
            <p:sp>
              <p:nvSpPr>
                <p:cNvPr id="1272" name="Google Shape;1272;p54"/>
                <p:cNvSpPr txBox="1"/>
                <p:nvPr/>
              </p:nvSpPr>
              <p:spPr>
                <a:xfrm>
                  <a:off x="2645404" y="4426563"/>
                  <a:ext cx="1005300" cy="513600"/>
                </a:xfrm>
                <a:prstGeom prst="rect">
                  <a:avLst/>
                </a:prstGeom>
                <a:noFill/>
                <a:ln>
                  <a:noFill/>
                </a:ln>
              </p:spPr>
              <p:txBody>
                <a:bodyPr anchorCtr="0" anchor="t"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600"/>
                    <a:buFont typeface="Arial"/>
                    <a:buNone/>
                  </a:pPr>
                  <a:r>
                    <a:rPr b="1" i="0" lang="ja" sz="1600" u="none" cap="none" strike="noStrike">
                      <a:solidFill>
                        <a:srgbClr val="FF0000"/>
                      </a:solidFill>
                      <a:latin typeface="Noto Sans"/>
                      <a:ea typeface="Noto Sans"/>
                      <a:cs typeface="Noto Sans"/>
                      <a:sym typeface="Noto Sans"/>
                    </a:rPr>
                    <a:t>歳出</a:t>
                  </a:r>
                  <a:r>
                    <a:rPr b="1" i="0" lang="ja" sz="1600" u="none" cap="none" strike="noStrike">
                      <a:solidFill>
                        <a:srgbClr val="000000"/>
                      </a:solidFill>
                      <a:latin typeface="Noto Sans"/>
                      <a:ea typeface="Noto Sans"/>
                      <a:cs typeface="Noto Sans"/>
                      <a:sym typeface="Noto Sans"/>
                    </a:rPr>
                    <a:t>総額</a:t>
                  </a:r>
                  <a:endParaRPr b="1" i="0" sz="1600" u="none" cap="none" strike="noStrike">
                    <a:solidFill>
                      <a:schemeClr val="dk1"/>
                    </a:solidFill>
                    <a:latin typeface="Noto Sans"/>
                    <a:ea typeface="Noto Sans"/>
                    <a:cs typeface="Noto Sans"/>
                    <a:sym typeface="Noto Sans"/>
                  </a:endParaRPr>
                </a:p>
                <a:p>
                  <a:pPr indent="0" lvl="0" marL="0" marR="0" rtl="0" algn="ctr">
                    <a:lnSpc>
                      <a:spcPct val="80000"/>
                    </a:lnSpc>
                    <a:spcBef>
                      <a:spcPts val="500"/>
                    </a:spcBef>
                    <a:spcAft>
                      <a:spcPts val="0"/>
                    </a:spcAft>
                    <a:buClr>
                      <a:srgbClr val="000000"/>
                    </a:buClr>
                    <a:buSzPts val="1300"/>
                    <a:buFont typeface="Arial"/>
                    <a:buNone/>
                  </a:pPr>
                  <a:r>
                    <a:rPr b="1" i="0" lang="ja" sz="1300" u="none" cap="none" strike="noStrike">
                      <a:solidFill>
                        <a:srgbClr val="000000"/>
                      </a:solidFill>
                      <a:latin typeface="Noto Sans"/>
                      <a:ea typeface="Noto Sans"/>
                      <a:cs typeface="Noto Sans"/>
                      <a:sym typeface="Noto Sans"/>
                    </a:rPr>
                    <a:t>8,861億円</a:t>
                  </a:r>
                  <a:endParaRPr b="1" i="0" sz="1300" u="none" cap="none" strike="noStrike">
                    <a:solidFill>
                      <a:schemeClr val="dk1"/>
                    </a:solidFill>
                    <a:latin typeface="Noto Sans"/>
                    <a:ea typeface="Noto Sans"/>
                    <a:cs typeface="Noto Sans"/>
                    <a:sym typeface="Noto Sans"/>
                  </a:endParaRPr>
                </a:p>
              </p:txBody>
            </p:sp>
            <p:sp>
              <p:nvSpPr>
                <p:cNvPr id="1273" name="Google Shape;1273;p54"/>
                <p:cNvSpPr txBox="1"/>
                <p:nvPr/>
              </p:nvSpPr>
              <p:spPr>
                <a:xfrm>
                  <a:off x="829171" y="2986341"/>
                  <a:ext cx="734400" cy="153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労働費0.2%</a:t>
                  </a:r>
                  <a:endParaRPr b="1" i="0" sz="1000" u="none" cap="none" strike="noStrike">
                    <a:solidFill>
                      <a:schemeClr val="dk1"/>
                    </a:solidFill>
                    <a:latin typeface="Noto Sans"/>
                    <a:ea typeface="Noto Sans"/>
                    <a:cs typeface="Noto Sans"/>
                    <a:sym typeface="Noto Sans"/>
                  </a:endParaRPr>
                </a:p>
              </p:txBody>
            </p:sp>
            <p:sp>
              <p:nvSpPr>
                <p:cNvPr id="1274" name="Google Shape;1274;p54"/>
                <p:cNvSpPr txBox="1"/>
                <p:nvPr/>
              </p:nvSpPr>
              <p:spPr>
                <a:xfrm>
                  <a:off x="829171" y="3157791"/>
                  <a:ext cx="734400" cy="153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衛生費3.7%</a:t>
                  </a:r>
                  <a:endParaRPr b="1" i="0" sz="1000" u="none" cap="none" strike="noStrike">
                    <a:solidFill>
                      <a:schemeClr val="dk1"/>
                    </a:solidFill>
                    <a:latin typeface="Noto Sans"/>
                    <a:ea typeface="Noto Sans"/>
                    <a:cs typeface="Noto Sans"/>
                    <a:sym typeface="Noto Sans"/>
                  </a:endParaRPr>
                </a:p>
              </p:txBody>
            </p:sp>
            <p:sp>
              <p:nvSpPr>
                <p:cNvPr id="1275" name="Google Shape;1275;p54"/>
                <p:cNvSpPr txBox="1"/>
                <p:nvPr/>
              </p:nvSpPr>
              <p:spPr>
                <a:xfrm>
                  <a:off x="424334" y="3335591"/>
                  <a:ext cx="1127700" cy="153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農林水産業費5.3%</a:t>
                  </a:r>
                  <a:endParaRPr b="1" i="0" sz="1000" u="none" cap="none" strike="noStrike">
                    <a:solidFill>
                      <a:schemeClr val="dk1"/>
                    </a:solidFill>
                    <a:latin typeface="Noto Sans"/>
                    <a:ea typeface="Noto Sans"/>
                    <a:cs typeface="Noto Sans"/>
                    <a:sym typeface="Noto Sans"/>
                  </a:endParaRPr>
                </a:p>
              </p:txBody>
            </p:sp>
            <p:cxnSp>
              <p:nvCxnSpPr>
                <p:cNvPr id="1276" name="Google Shape;1276;p54"/>
                <p:cNvCxnSpPr/>
                <p:nvPr/>
              </p:nvCxnSpPr>
              <p:spPr>
                <a:xfrm rot="10800000">
                  <a:off x="1563537" y="3069457"/>
                  <a:ext cx="1523100" cy="0"/>
                </a:xfrm>
                <a:prstGeom prst="straightConnector1">
                  <a:avLst/>
                </a:prstGeom>
                <a:noFill/>
                <a:ln cap="flat" cmpd="sng" w="12700">
                  <a:solidFill>
                    <a:schemeClr val="dk1"/>
                  </a:solidFill>
                  <a:prstDash val="solid"/>
                  <a:miter lim="800000"/>
                  <a:headEnd len="sm" w="sm" type="oval"/>
                  <a:tailEnd len="sm" w="sm" type="none"/>
                </a:ln>
              </p:spPr>
            </p:cxnSp>
            <p:cxnSp>
              <p:nvCxnSpPr>
                <p:cNvPr id="1277" name="Google Shape;1277;p54"/>
                <p:cNvCxnSpPr/>
                <p:nvPr/>
              </p:nvCxnSpPr>
              <p:spPr>
                <a:xfrm rot="10800000">
                  <a:off x="1563596" y="3258347"/>
                  <a:ext cx="1304100" cy="0"/>
                </a:xfrm>
                <a:prstGeom prst="straightConnector1">
                  <a:avLst/>
                </a:prstGeom>
                <a:noFill/>
                <a:ln cap="flat" cmpd="sng" w="12700">
                  <a:solidFill>
                    <a:schemeClr val="dk1"/>
                  </a:solidFill>
                  <a:prstDash val="solid"/>
                  <a:miter lim="800000"/>
                  <a:headEnd len="sm" w="sm" type="oval"/>
                  <a:tailEnd len="sm" w="sm" type="none"/>
                </a:ln>
              </p:spPr>
            </p:cxnSp>
            <p:cxnSp>
              <p:nvCxnSpPr>
                <p:cNvPr id="1278" name="Google Shape;1278;p54"/>
                <p:cNvCxnSpPr/>
                <p:nvPr/>
              </p:nvCxnSpPr>
              <p:spPr>
                <a:xfrm rot="10800000">
                  <a:off x="1563628" y="3412893"/>
                  <a:ext cx="902700" cy="0"/>
                </a:xfrm>
                <a:prstGeom prst="straightConnector1">
                  <a:avLst/>
                </a:prstGeom>
                <a:noFill/>
                <a:ln cap="flat" cmpd="sng" w="12700">
                  <a:solidFill>
                    <a:schemeClr val="dk1"/>
                  </a:solidFill>
                  <a:prstDash val="solid"/>
                  <a:miter lim="800000"/>
                  <a:headEnd len="sm" w="sm" type="oval"/>
                  <a:tailEnd len="sm" w="sm" type="none"/>
                </a:ln>
              </p:spPr>
            </p:cxnSp>
            <p:sp>
              <p:nvSpPr>
                <p:cNvPr id="1279" name="Google Shape;1279;p54"/>
                <p:cNvSpPr txBox="1"/>
                <p:nvPr/>
              </p:nvSpPr>
              <p:spPr>
                <a:xfrm>
                  <a:off x="1555037" y="4010211"/>
                  <a:ext cx="588900" cy="35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a:ea typeface="Noto Sans"/>
                      <a:cs typeface="Noto Sans"/>
                      <a:sym typeface="Noto Sans"/>
                    </a:rPr>
                    <a:t>総務費</a:t>
                  </a:r>
                  <a:endParaRPr b="1" i="0" sz="1300" u="none" cap="none" strike="noStrike">
                    <a:solidFill>
                      <a:schemeClr val="dk1"/>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6.0%</a:t>
                  </a:r>
                  <a:endParaRPr b="1" i="0" sz="1400" u="none" cap="none" strike="noStrike">
                    <a:solidFill>
                      <a:srgbClr val="000000"/>
                    </a:solidFill>
                    <a:latin typeface="Noto Sans"/>
                    <a:ea typeface="Noto Sans"/>
                    <a:cs typeface="Noto Sans"/>
                    <a:sym typeface="Noto Sans"/>
                  </a:endParaRPr>
                </a:p>
              </p:txBody>
            </p:sp>
          </p:grpSp>
          <p:cxnSp>
            <p:nvCxnSpPr>
              <p:cNvPr id="1280" name="Google Shape;1280;p54"/>
              <p:cNvCxnSpPr/>
              <p:nvPr/>
            </p:nvCxnSpPr>
            <p:spPr>
              <a:xfrm>
                <a:off x="6529472" y="3459162"/>
                <a:ext cx="421800" cy="0"/>
              </a:xfrm>
              <a:prstGeom prst="straightConnector1">
                <a:avLst/>
              </a:prstGeom>
              <a:noFill/>
              <a:ln cap="flat" cmpd="sng" w="12700">
                <a:solidFill>
                  <a:srgbClr val="CCCCCC"/>
                </a:solidFill>
                <a:prstDash val="solid"/>
                <a:miter lim="800000"/>
                <a:headEnd len="sm" w="sm" type="none"/>
                <a:tailEnd len="sm" w="sm" type="none"/>
              </a:ln>
            </p:spPr>
          </p:cxnSp>
          <p:cxnSp>
            <p:nvCxnSpPr>
              <p:cNvPr id="1281" name="Google Shape;1281;p54"/>
              <p:cNvCxnSpPr/>
              <p:nvPr/>
            </p:nvCxnSpPr>
            <p:spPr>
              <a:xfrm flipH="1" rot="10800000">
                <a:off x="6871682" y="5754162"/>
                <a:ext cx="169200" cy="3600"/>
              </a:xfrm>
              <a:prstGeom prst="straightConnector1">
                <a:avLst/>
              </a:prstGeom>
              <a:noFill/>
              <a:ln cap="flat" cmpd="sng" w="12700">
                <a:solidFill>
                  <a:srgbClr val="CCCCCC"/>
                </a:solidFill>
                <a:prstDash val="solid"/>
                <a:miter lim="800000"/>
                <a:headEnd len="sm" w="sm" type="none"/>
                <a:tailEnd len="sm" w="sm" type="none"/>
              </a:ln>
            </p:spPr>
          </p:cxnSp>
        </p:grpSp>
      </p:grpSp>
      <p:sp>
        <p:nvSpPr>
          <p:cNvPr id="1282" name="Google Shape;1282;p54"/>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ja" sz="2100" u="none" cap="none" strike="noStrike">
                <a:solidFill>
                  <a:schemeClr val="dk1"/>
                </a:solidFill>
                <a:latin typeface="Noto Sans JP"/>
                <a:ea typeface="Noto Sans JP"/>
                <a:cs typeface="Noto Sans JP"/>
                <a:sym typeface="Noto Sans JP"/>
              </a:rPr>
              <a:t>もっと税金について調べてみよう/地方の財政−②歳出</a:t>
            </a:r>
            <a:endParaRPr b="0" i="0" sz="2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4"/>
                                        </p:tgtEl>
                                        <p:attrNameLst>
                                          <p:attrName>style.visibility</p:attrName>
                                        </p:attrNameLst>
                                      </p:cBhvr>
                                      <p:to>
                                        <p:strVal val="visible"/>
                                      </p:to>
                                    </p:set>
                                    <p:animEffect filter="fade" transition="in">
                                      <p:cBhvr>
                                        <p:cTn dur="500"/>
                                        <p:tgtEl>
                                          <p:spTgt spid="11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7"/>
                                        </p:tgtEl>
                                        <p:attrNameLst>
                                          <p:attrName>style.visibility</p:attrName>
                                        </p:attrNameLst>
                                      </p:cBhvr>
                                      <p:to>
                                        <p:strVal val="visible"/>
                                      </p:to>
                                    </p:set>
                                    <p:animEffect filter="fade" transition="in">
                                      <p:cBhvr>
                                        <p:cTn dur="600"/>
                                        <p:tgtEl>
                                          <p:spTgt spid="11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8"/>
                                        </p:tgtEl>
                                        <p:attrNameLst>
                                          <p:attrName>style.visibility</p:attrName>
                                        </p:attrNameLst>
                                      </p:cBhvr>
                                      <p:to>
                                        <p:strVal val="visible"/>
                                      </p:to>
                                    </p:set>
                                    <p:animEffect filter="fade" transition="in">
                                      <p:cBhvr>
                                        <p:cTn dur="1000"/>
                                        <p:tgtEl>
                                          <p:spTgt spid="1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grpSp>
        <p:nvGrpSpPr>
          <p:cNvPr id="1288" name="Google Shape;1288;p55"/>
          <p:cNvGrpSpPr/>
          <p:nvPr/>
        </p:nvGrpSpPr>
        <p:grpSpPr>
          <a:xfrm>
            <a:off x="825375" y="966700"/>
            <a:ext cx="7550400" cy="615600"/>
            <a:chOff x="-79623" y="966700"/>
            <a:chExt cx="7550400" cy="615600"/>
          </a:xfrm>
        </p:grpSpPr>
        <p:sp>
          <p:nvSpPr>
            <p:cNvPr id="1289" name="Google Shape;1289;p55"/>
            <p:cNvSpPr txBox="1"/>
            <p:nvPr/>
          </p:nvSpPr>
          <p:spPr>
            <a:xfrm>
              <a:off x="-79623" y="1228300"/>
              <a:ext cx="4560900" cy="35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ja" sz="1700" u="none" cap="none" strike="noStrike">
                  <a:solidFill>
                    <a:srgbClr val="015BAC"/>
                  </a:solidFill>
                  <a:latin typeface="Noto Sans JP"/>
                  <a:ea typeface="Noto Sans JP"/>
                  <a:cs typeface="Noto Sans JP"/>
                  <a:sym typeface="Noto Sans JP"/>
                </a:rPr>
                <a:t>歳出（当初予算）を県民一人あたりにすると</a:t>
              </a:r>
              <a:endParaRPr b="1" i="0" sz="1700" u="none" cap="none" strike="noStrike">
                <a:solidFill>
                  <a:srgbClr val="015BAC"/>
                </a:solidFill>
                <a:latin typeface="Noto Sans JP"/>
                <a:ea typeface="Noto Sans JP"/>
                <a:cs typeface="Noto Sans JP"/>
                <a:sym typeface="Noto Sans JP"/>
              </a:endParaRPr>
            </a:p>
          </p:txBody>
        </p:sp>
        <p:sp>
          <p:nvSpPr>
            <p:cNvPr id="1290" name="Google Shape;1290;p55"/>
            <p:cNvSpPr txBox="1"/>
            <p:nvPr/>
          </p:nvSpPr>
          <p:spPr>
            <a:xfrm>
              <a:off x="4481277" y="966700"/>
              <a:ext cx="29895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1" i="0" lang="ja" sz="4000" u="none" cap="none" strike="noStrike">
                  <a:solidFill>
                    <a:srgbClr val="015BAC"/>
                  </a:solidFill>
                  <a:latin typeface="Noto Sans"/>
                  <a:ea typeface="Noto Sans"/>
                  <a:cs typeface="Noto Sans"/>
                  <a:sym typeface="Noto Sans"/>
                </a:rPr>
                <a:t>約459,800円</a:t>
              </a:r>
              <a:endParaRPr b="1" i="0" sz="4000" u="none" cap="none" strike="noStrike">
                <a:solidFill>
                  <a:srgbClr val="015BAC"/>
                </a:solidFill>
                <a:latin typeface="Noto Sans"/>
                <a:ea typeface="Noto Sans"/>
                <a:cs typeface="Noto Sans"/>
                <a:sym typeface="Noto Sans"/>
              </a:endParaRPr>
            </a:p>
          </p:txBody>
        </p:sp>
      </p:grpSp>
      <p:grpSp>
        <p:nvGrpSpPr>
          <p:cNvPr id="1291" name="Google Shape;1291;p55"/>
          <p:cNvGrpSpPr/>
          <p:nvPr/>
        </p:nvGrpSpPr>
        <p:grpSpPr>
          <a:xfrm>
            <a:off x="377006" y="1567315"/>
            <a:ext cx="8383518" cy="5055285"/>
            <a:chOff x="377006" y="1567315"/>
            <a:chExt cx="8383518" cy="5055285"/>
          </a:xfrm>
        </p:grpSpPr>
        <p:grpSp>
          <p:nvGrpSpPr>
            <p:cNvPr id="1292" name="Google Shape;1292;p55"/>
            <p:cNvGrpSpPr/>
            <p:nvPr/>
          </p:nvGrpSpPr>
          <p:grpSpPr>
            <a:xfrm>
              <a:off x="1550194" y="2182869"/>
              <a:ext cx="6100800" cy="3603600"/>
              <a:chOff x="1550194" y="2182869"/>
              <a:chExt cx="6100800" cy="3603600"/>
            </a:xfrm>
          </p:grpSpPr>
          <p:sp>
            <p:nvSpPr>
              <p:cNvPr id="1293" name="Google Shape;1293;p55"/>
              <p:cNvSpPr/>
              <p:nvPr/>
            </p:nvSpPr>
            <p:spPr>
              <a:xfrm>
                <a:off x="1550194" y="2182869"/>
                <a:ext cx="6100800" cy="3603600"/>
              </a:xfrm>
              <a:prstGeom prst="ellipse">
                <a:avLst/>
              </a:prstGeom>
              <a:solidFill>
                <a:srgbClr val="FFFF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時計 が含まれている画像&#10;&#10;AI によって生成されたコンテンツは間違っている可能性があります。" id="1294" name="Google Shape;1294;p55"/>
              <p:cNvPicPr preferRelativeResize="0"/>
              <p:nvPr/>
            </p:nvPicPr>
            <p:blipFill rotWithShape="1">
              <a:blip r:embed="rId3">
                <a:alphaModFix/>
              </a:blip>
              <a:srcRect b="0" l="0" r="0" t="0"/>
              <a:stretch/>
            </p:blipFill>
            <p:spPr>
              <a:xfrm>
                <a:off x="4093468" y="2390790"/>
                <a:ext cx="969115" cy="3059890"/>
              </a:xfrm>
              <a:prstGeom prst="rect">
                <a:avLst/>
              </a:prstGeom>
              <a:noFill/>
              <a:ln>
                <a:noFill/>
              </a:ln>
            </p:spPr>
          </p:pic>
        </p:grpSp>
        <p:grpSp>
          <p:nvGrpSpPr>
            <p:cNvPr id="1295" name="Google Shape;1295;p55"/>
            <p:cNvGrpSpPr/>
            <p:nvPr/>
          </p:nvGrpSpPr>
          <p:grpSpPr>
            <a:xfrm>
              <a:off x="5263330" y="1567315"/>
              <a:ext cx="1832700" cy="1977468"/>
              <a:chOff x="5263330" y="1567315"/>
              <a:chExt cx="1832700" cy="1977468"/>
            </a:xfrm>
          </p:grpSpPr>
          <p:sp>
            <p:nvSpPr>
              <p:cNvPr id="1296" name="Google Shape;1296;p55"/>
              <p:cNvSpPr/>
              <p:nvPr/>
            </p:nvSpPr>
            <p:spPr>
              <a:xfrm>
                <a:off x="5263330" y="1712083"/>
                <a:ext cx="1832700" cy="1832700"/>
              </a:xfrm>
              <a:prstGeom prst="ellipse">
                <a:avLst/>
              </a:prstGeom>
              <a:solidFill>
                <a:srgbClr val="FFE5C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97" name="Google Shape;1297;p55"/>
              <p:cNvSpPr/>
              <p:nvPr/>
            </p:nvSpPr>
            <p:spPr>
              <a:xfrm>
                <a:off x="5488889" y="2647520"/>
                <a:ext cx="1369200" cy="224400"/>
              </a:xfrm>
              <a:prstGeom prst="roundRect">
                <a:avLst>
                  <a:gd fmla="val 50000" name="adj"/>
                </a:avLst>
              </a:prstGeom>
              <a:solidFill>
                <a:srgbClr val="E86D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lt1"/>
                    </a:solidFill>
                    <a:latin typeface="Noto Sans"/>
                    <a:ea typeface="Noto Sans"/>
                    <a:cs typeface="Noto Sans"/>
                    <a:sym typeface="Noto Sans"/>
                  </a:rPr>
                  <a:t>教育費</a:t>
                </a:r>
                <a:endParaRPr b="1" i="0" sz="1000" u="none" cap="none" strike="noStrike">
                  <a:solidFill>
                    <a:schemeClr val="lt1"/>
                  </a:solidFill>
                  <a:latin typeface="Noto Sans"/>
                  <a:ea typeface="Noto Sans"/>
                  <a:cs typeface="Noto Sans"/>
                  <a:sym typeface="Noto Sans"/>
                </a:endParaRPr>
              </a:p>
            </p:txBody>
          </p:sp>
          <p:sp>
            <p:nvSpPr>
              <p:cNvPr id="1298" name="Google Shape;1298;p55"/>
              <p:cNvSpPr txBox="1"/>
              <p:nvPr/>
            </p:nvSpPr>
            <p:spPr>
              <a:xfrm>
                <a:off x="5617476" y="2894077"/>
                <a:ext cx="11334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約</a:t>
                </a:r>
                <a:r>
                  <a:rPr b="1" i="0" lang="ja" sz="2000" u="none" cap="none" strike="noStrike">
                    <a:solidFill>
                      <a:schemeClr val="dk1"/>
                    </a:solidFill>
                    <a:latin typeface="Noto Sans"/>
                    <a:ea typeface="Noto Sans"/>
                    <a:cs typeface="Noto Sans"/>
                    <a:sym typeface="Noto Sans"/>
                  </a:rPr>
                  <a:t>99,500</a:t>
                </a:r>
                <a:r>
                  <a:rPr b="1" i="0" lang="ja" sz="1000" u="none" cap="none" strike="noStrike">
                    <a:solidFill>
                      <a:schemeClr val="dk1"/>
                    </a:solidFill>
                    <a:latin typeface="Noto Sans"/>
                    <a:ea typeface="Noto Sans"/>
                    <a:cs typeface="Noto Sans"/>
                    <a:sym typeface="Noto Sans"/>
                  </a:rPr>
                  <a:t>円</a:t>
                </a:r>
                <a:endParaRPr b="1" i="0" sz="1000" u="none" cap="none" strike="noStrike">
                  <a:solidFill>
                    <a:schemeClr val="dk1"/>
                  </a:solidFill>
                  <a:latin typeface="Noto Sans"/>
                  <a:ea typeface="Noto Sans"/>
                  <a:cs typeface="Noto Sans"/>
                  <a:sym typeface="Noto Sans"/>
                </a:endParaRPr>
              </a:p>
            </p:txBody>
          </p:sp>
          <p:pic>
            <p:nvPicPr>
              <p:cNvPr descr="時計 が含まれている画像&#10;&#10;AI によって生成されたコンテンツは間違っている可能性があります。" id="1299" name="Google Shape;1299;p55"/>
              <p:cNvPicPr preferRelativeResize="0"/>
              <p:nvPr/>
            </p:nvPicPr>
            <p:blipFill rotWithShape="1">
              <a:blip r:embed="rId4">
                <a:alphaModFix/>
              </a:blip>
              <a:srcRect b="40652" l="0" r="15080" t="0"/>
              <a:stretch/>
            </p:blipFill>
            <p:spPr>
              <a:xfrm>
                <a:off x="5514976" y="1567315"/>
                <a:ext cx="1343025" cy="1057916"/>
              </a:xfrm>
              <a:prstGeom prst="rect">
                <a:avLst/>
              </a:prstGeom>
              <a:noFill/>
              <a:ln>
                <a:noFill/>
              </a:ln>
            </p:spPr>
          </p:pic>
        </p:grpSp>
        <p:grpSp>
          <p:nvGrpSpPr>
            <p:cNvPr id="1300" name="Google Shape;1300;p55"/>
            <p:cNvGrpSpPr/>
            <p:nvPr/>
          </p:nvGrpSpPr>
          <p:grpSpPr>
            <a:xfrm>
              <a:off x="6927824" y="2860311"/>
              <a:ext cx="1832700" cy="2041785"/>
              <a:chOff x="6927824" y="2860311"/>
              <a:chExt cx="1832700" cy="2041785"/>
            </a:xfrm>
          </p:grpSpPr>
          <p:sp>
            <p:nvSpPr>
              <p:cNvPr id="1301" name="Google Shape;1301;p55"/>
              <p:cNvSpPr/>
              <p:nvPr/>
            </p:nvSpPr>
            <p:spPr>
              <a:xfrm>
                <a:off x="6927824" y="3069396"/>
                <a:ext cx="1832700" cy="1832700"/>
              </a:xfrm>
              <a:prstGeom prst="ellipse">
                <a:avLst/>
              </a:prstGeom>
              <a:solidFill>
                <a:srgbClr val="E3EB8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02" name="Google Shape;1302;p55"/>
              <p:cNvSpPr txBox="1"/>
              <p:nvPr/>
            </p:nvSpPr>
            <p:spPr>
              <a:xfrm>
                <a:off x="7296257" y="4251390"/>
                <a:ext cx="11334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約</a:t>
                </a:r>
                <a:r>
                  <a:rPr b="1" i="0" lang="ja" sz="2000" u="none" cap="none" strike="noStrike">
                    <a:solidFill>
                      <a:schemeClr val="dk1"/>
                    </a:solidFill>
                    <a:latin typeface="Noto Sans"/>
                    <a:ea typeface="Noto Sans"/>
                    <a:cs typeface="Noto Sans"/>
                    <a:sym typeface="Noto Sans"/>
                  </a:rPr>
                  <a:t>63,800</a:t>
                </a:r>
                <a:r>
                  <a:rPr b="1" i="0" lang="ja" sz="1000" u="none" cap="none" strike="noStrike">
                    <a:solidFill>
                      <a:schemeClr val="dk1"/>
                    </a:solidFill>
                    <a:latin typeface="Noto Sans"/>
                    <a:ea typeface="Noto Sans"/>
                    <a:cs typeface="Noto Sans"/>
                    <a:sym typeface="Noto Sans"/>
                  </a:rPr>
                  <a:t>円</a:t>
                </a:r>
                <a:endParaRPr b="1" i="0" sz="1000" u="none" cap="none" strike="noStrike">
                  <a:solidFill>
                    <a:schemeClr val="dk1"/>
                  </a:solidFill>
                  <a:latin typeface="Noto Sans"/>
                  <a:ea typeface="Noto Sans"/>
                  <a:cs typeface="Noto Sans"/>
                  <a:sym typeface="Noto Sans"/>
                </a:endParaRPr>
              </a:p>
            </p:txBody>
          </p:sp>
          <p:sp>
            <p:nvSpPr>
              <p:cNvPr id="1303" name="Google Shape;1303;p55"/>
              <p:cNvSpPr/>
              <p:nvPr/>
            </p:nvSpPr>
            <p:spPr>
              <a:xfrm>
                <a:off x="7160526" y="3997689"/>
                <a:ext cx="1369200" cy="224400"/>
              </a:xfrm>
              <a:prstGeom prst="roundRect">
                <a:avLst>
                  <a:gd fmla="val 50000" name="adj"/>
                </a:avLst>
              </a:prstGeom>
              <a:solidFill>
                <a:srgbClr val="70B7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lt1"/>
                    </a:solidFill>
                    <a:latin typeface="Noto Sans"/>
                    <a:ea typeface="Noto Sans"/>
                    <a:cs typeface="Noto Sans"/>
                    <a:sym typeface="Noto Sans"/>
                  </a:rPr>
                  <a:t>民生費</a:t>
                </a:r>
                <a:endParaRPr b="1" i="0" sz="1000" u="none" cap="none" strike="noStrike">
                  <a:solidFill>
                    <a:schemeClr val="lt1"/>
                  </a:solidFill>
                  <a:latin typeface="Noto Sans"/>
                  <a:ea typeface="Noto Sans"/>
                  <a:cs typeface="Noto Sans"/>
                  <a:sym typeface="Noto Sans"/>
                </a:endParaRPr>
              </a:p>
            </p:txBody>
          </p:sp>
          <p:pic>
            <p:nvPicPr>
              <p:cNvPr descr="時計, 男 が含まれている画像&#10;&#10;AI によって生成されたコンテンツは間違っている可能性があります。" id="1304" name="Google Shape;1304;p55"/>
              <p:cNvPicPr preferRelativeResize="0"/>
              <p:nvPr/>
            </p:nvPicPr>
            <p:blipFill rotWithShape="1">
              <a:blip r:embed="rId5">
                <a:alphaModFix/>
              </a:blip>
              <a:srcRect b="0" l="0" r="0" t="0"/>
              <a:stretch/>
            </p:blipFill>
            <p:spPr>
              <a:xfrm>
                <a:off x="7289557" y="2860311"/>
                <a:ext cx="1122808" cy="1605338"/>
              </a:xfrm>
              <a:prstGeom prst="rect">
                <a:avLst/>
              </a:prstGeom>
              <a:noFill/>
              <a:ln>
                <a:noFill/>
              </a:ln>
            </p:spPr>
          </p:pic>
        </p:grpSp>
        <p:sp>
          <p:nvSpPr>
            <p:cNvPr id="1305" name="Google Shape;1305;p55"/>
            <p:cNvSpPr txBox="1"/>
            <p:nvPr/>
          </p:nvSpPr>
          <p:spPr>
            <a:xfrm>
              <a:off x="3049525" y="6391900"/>
              <a:ext cx="2985000" cy="2307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900"/>
                <a:buFont typeface="Arial"/>
                <a:buNone/>
              </a:pPr>
              <a:r>
                <a:rPr b="0" i="0" lang="ja" sz="900" u="none" cap="none" strike="noStrike">
                  <a:solidFill>
                    <a:schemeClr val="dk1"/>
                  </a:solidFill>
                  <a:latin typeface="Noto Sans"/>
                  <a:ea typeface="Noto Sans"/>
                  <a:cs typeface="Noto Sans"/>
                  <a:sym typeface="Noto Sans"/>
                </a:rPr>
                <a:t>（令和6年1月1日現在　県の推計人口1,927,053人）</a:t>
              </a:r>
              <a:endParaRPr b="0" i="0" sz="1400" u="none" cap="none" strike="noStrike">
                <a:solidFill>
                  <a:srgbClr val="000000"/>
                </a:solidFill>
                <a:latin typeface="Noto Sans"/>
                <a:ea typeface="Noto Sans"/>
                <a:cs typeface="Noto Sans"/>
                <a:sym typeface="Noto Sans"/>
              </a:endParaRPr>
            </a:p>
          </p:txBody>
        </p:sp>
        <p:grpSp>
          <p:nvGrpSpPr>
            <p:cNvPr id="1306" name="Google Shape;1306;p55"/>
            <p:cNvGrpSpPr/>
            <p:nvPr/>
          </p:nvGrpSpPr>
          <p:grpSpPr>
            <a:xfrm>
              <a:off x="2038830" y="1710602"/>
              <a:ext cx="1832700" cy="1832700"/>
              <a:chOff x="2038830" y="1710602"/>
              <a:chExt cx="1832700" cy="1832700"/>
            </a:xfrm>
          </p:grpSpPr>
          <p:grpSp>
            <p:nvGrpSpPr>
              <p:cNvPr id="1307" name="Google Shape;1307;p55"/>
              <p:cNvGrpSpPr/>
              <p:nvPr/>
            </p:nvGrpSpPr>
            <p:grpSpPr>
              <a:xfrm>
                <a:off x="2038830" y="1710602"/>
                <a:ext cx="1832700" cy="1832700"/>
                <a:chOff x="2038830" y="1710602"/>
                <a:chExt cx="1832700" cy="1832700"/>
              </a:xfrm>
            </p:grpSpPr>
            <p:sp>
              <p:nvSpPr>
                <p:cNvPr id="1308" name="Google Shape;1308;p55"/>
                <p:cNvSpPr/>
                <p:nvPr/>
              </p:nvSpPr>
              <p:spPr>
                <a:xfrm>
                  <a:off x="2038830" y="1710602"/>
                  <a:ext cx="1832700" cy="1832700"/>
                </a:xfrm>
                <a:prstGeom prst="ellipse">
                  <a:avLst/>
                </a:prstGeom>
                <a:solidFill>
                  <a:srgbClr val="FFEA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09" name="Google Shape;1309;p55"/>
                <p:cNvSpPr/>
                <p:nvPr/>
              </p:nvSpPr>
              <p:spPr>
                <a:xfrm>
                  <a:off x="2259914" y="2647520"/>
                  <a:ext cx="1369200" cy="224400"/>
                </a:xfrm>
                <a:prstGeom prst="roundRect">
                  <a:avLst>
                    <a:gd fmla="val 50000" name="adj"/>
                  </a:avLst>
                </a:prstGeom>
                <a:solidFill>
                  <a:srgbClr val="FC9EB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lt1"/>
                      </a:solidFill>
                      <a:latin typeface="Noto Sans"/>
                      <a:ea typeface="Noto Sans"/>
                      <a:cs typeface="Noto Sans"/>
                      <a:sym typeface="Noto Sans"/>
                    </a:rPr>
                    <a:t>衛生費</a:t>
                  </a:r>
                  <a:endParaRPr b="1" i="0" sz="1400" u="none" cap="none" strike="noStrike">
                    <a:solidFill>
                      <a:srgbClr val="000000"/>
                    </a:solidFill>
                    <a:latin typeface="Noto Sans"/>
                    <a:ea typeface="Noto Sans"/>
                    <a:cs typeface="Noto Sans"/>
                    <a:sym typeface="Noto Sans"/>
                  </a:endParaRPr>
                </a:p>
              </p:txBody>
            </p:sp>
            <p:sp>
              <p:nvSpPr>
                <p:cNvPr id="1310" name="Google Shape;1310;p55"/>
                <p:cNvSpPr txBox="1"/>
                <p:nvPr/>
              </p:nvSpPr>
              <p:spPr>
                <a:xfrm>
                  <a:off x="2402789" y="2915509"/>
                  <a:ext cx="11334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約</a:t>
                  </a:r>
                  <a:r>
                    <a:rPr b="1" i="0" lang="ja" sz="2000" u="none" cap="none" strike="noStrike">
                      <a:solidFill>
                        <a:schemeClr val="dk1"/>
                      </a:solidFill>
                      <a:latin typeface="Noto Sans"/>
                      <a:ea typeface="Noto Sans"/>
                      <a:cs typeface="Noto Sans"/>
                      <a:sym typeface="Noto Sans"/>
                    </a:rPr>
                    <a:t>17,000</a:t>
                  </a:r>
                  <a:r>
                    <a:rPr b="1" i="0" lang="ja" sz="1000" u="none" cap="none" strike="noStrike">
                      <a:solidFill>
                        <a:schemeClr val="dk1"/>
                      </a:solidFill>
                      <a:latin typeface="Noto Sans"/>
                      <a:ea typeface="Noto Sans"/>
                      <a:cs typeface="Noto Sans"/>
                      <a:sym typeface="Noto Sans"/>
                    </a:rPr>
                    <a:t>円</a:t>
                  </a:r>
                  <a:endParaRPr b="1" i="0" sz="1000" u="none" cap="none" strike="noStrike">
                    <a:solidFill>
                      <a:schemeClr val="dk1"/>
                    </a:solidFill>
                    <a:latin typeface="Noto Sans"/>
                    <a:ea typeface="Noto Sans"/>
                    <a:cs typeface="Noto Sans"/>
                    <a:sym typeface="Noto Sans"/>
                  </a:endParaRPr>
                </a:p>
              </p:txBody>
            </p:sp>
          </p:grpSp>
          <p:pic>
            <p:nvPicPr>
              <p:cNvPr descr="アイコン&#10;&#10;AI によって生成されたコンテンツは間違っている可能性があります。" id="1311" name="Google Shape;1311;p55"/>
              <p:cNvPicPr preferRelativeResize="0"/>
              <p:nvPr/>
            </p:nvPicPr>
            <p:blipFill rotWithShape="1">
              <a:blip r:embed="rId6">
                <a:alphaModFix/>
              </a:blip>
              <a:srcRect b="0" l="0" r="0" t="0"/>
              <a:stretch/>
            </p:blipFill>
            <p:spPr>
              <a:xfrm>
                <a:off x="2291580" y="2000669"/>
                <a:ext cx="1369112" cy="569698"/>
              </a:xfrm>
              <a:prstGeom prst="rect">
                <a:avLst/>
              </a:prstGeom>
              <a:noFill/>
              <a:ln>
                <a:noFill/>
              </a:ln>
            </p:spPr>
          </p:pic>
        </p:grpSp>
        <p:grpSp>
          <p:nvGrpSpPr>
            <p:cNvPr id="1312" name="Google Shape;1312;p55"/>
            <p:cNvGrpSpPr/>
            <p:nvPr/>
          </p:nvGrpSpPr>
          <p:grpSpPr>
            <a:xfrm>
              <a:off x="377006" y="3069397"/>
              <a:ext cx="1832700" cy="1832700"/>
              <a:chOff x="377006" y="3069397"/>
              <a:chExt cx="1832700" cy="1832700"/>
            </a:xfrm>
          </p:grpSpPr>
          <p:grpSp>
            <p:nvGrpSpPr>
              <p:cNvPr id="1313" name="Google Shape;1313;p55"/>
              <p:cNvGrpSpPr/>
              <p:nvPr/>
            </p:nvGrpSpPr>
            <p:grpSpPr>
              <a:xfrm>
                <a:off x="377006" y="3069397"/>
                <a:ext cx="1832700" cy="1832700"/>
                <a:chOff x="377006" y="3069397"/>
                <a:chExt cx="1832700" cy="1832700"/>
              </a:xfrm>
            </p:grpSpPr>
            <p:sp>
              <p:nvSpPr>
                <p:cNvPr id="1314" name="Google Shape;1314;p55"/>
                <p:cNvSpPr/>
                <p:nvPr/>
              </p:nvSpPr>
              <p:spPr>
                <a:xfrm>
                  <a:off x="377006" y="3069397"/>
                  <a:ext cx="1832700" cy="1832700"/>
                </a:xfrm>
                <a:prstGeom prst="ellipse">
                  <a:avLst/>
                </a:prstGeom>
                <a:solidFill>
                  <a:srgbClr val="FEEF9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15" name="Google Shape;1315;p55"/>
                <p:cNvSpPr/>
                <p:nvPr/>
              </p:nvSpPr>
              <p:spPr>
                <a:xfrm>
                  <a:off x="595421" y="4004832"/>
                  <a:ext cx="1369200" cy="224400"/>
                </a:xfrm>
                <a:prstGeom prst="roundRect">
                  <a:avLst>
                    <a:gd fmla="val 50000" name="adj"/>
                  </a:avLst>
                </a:prstGeom>
                <a:solidFill>
                  <a:srgbClr val="DB98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lt1"/>
                      </a:solidFill>
                      <a:latin typeface="Noto Sans"/>
                      <a:ea typeface="Noto Sans"/>
                      <a:cs typeface="Noto Sans"/>
                      <a:sym typeface="Noto Sans"/>
                    </a:rPr>
                    <a:t>農林水産業費</a:t>
                  </a:r>
                  <a:endParaRPr b="1" i="0" sz="1400" u="none" cap="none" strike="noStrike">
                    <a:solidFill>
                      <a:srgbClr val="000000"/>
                    </a:solidFill>
                    <a:latin typeface="Noto Sans"/>
                    <a:ea typeface="Noto Sans"/>
                    <a:cs typeface="Noto Sans"/>
                    <a:sym typeface="Noto Sans"/>
                  </a:endParaRPr>
                </a:p>
              </p:txBody>
            </p:sp>
            <p:sp>
              <p:nvSpPr>
                <p:cNvPr id="1316" name="Google Shape;1316;p55"/>
                <p:cNvSpPr txBox="1"/>
                <p:nvPr/>
              </p:nvSpPr>
              <p:spPr>
                <a:xfrm>
                  <a:off x="724008" y="4244245"/>
                  <a:ext cx="11334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約</a:t>
                  </a:r>
                  <a:r>
                    <a:rPr b="1" i="0" lang="ja" sz="2000" u="none" cap="none" strike="noStrike">
                      <a:solidFill>
                        <a:schemeClr val="dk1"/>
                      </a:solidFill>
                      <a:latin typeface="Noto Sans"/>
                      <a:ea typeface="Noto Sans"/>
                      <a:cs typeface="Noto Sans"/>
                      <a:sym typeface="Noto Sans"/>
                    </a:rPr>
                    <a:t>24,100</a:t>
                  </a:r>
                  <a:r>
                    <a:rPr b="1" i="0" lang="ja" sz="1000" u="none" cap="none" strike="noStrike">
                      <a:solidFill>
                        <a:schemeClr val="dk1"/>
                      </a:solidFill>
                      <a:latin typeface="Noto Sans"/>
                      <a:ea typeface="Noto Sans"/>
                      <a:cs typeface="Noto Sans"/>
                      <a:sym typeface="Noto Sans"/>
                    </a:rPr>
                    <a:t>円</a:t>
                  </a:r>
                  <a:endParaRPr b="1" i="0" sz="1000" u="none" cap="none" strike="noStrike">
                    <a:solidFill>
                      <a:schemeClr val="dk1"/>
                    </a:solidFill>
                    <a:latin typeface="Noto Sans"/>
                    <a:ea typeface="Noto Sans"/>
                    <a:cs typeface="Noto Sans"/>
                    <a:sym typeface="Noto Sans"/>
                  </a:endParaRPr>
                </a:p>
              </p:txBody>
            </p:sp>
          </p:grpSp>
          <p:pic>
            <p:nvPicPr>
              <p:cNvPr descr="アイコン&#10;&#10;AI によって生成されたコンテンツは間違っている可能性があります。" id="1317" name="Google Shape;1317;p55"/>
              <p:cNvPicPr preferRelativeResize="0"/>
              <p:nvPr/>
            </p:nvPicPr>
            <p:blipFill rotWithShape="1">
              <a:blip r:embed="rId7">
                <a:alphaModFix/>
              </a:blip>
              <a:srcRect b="0" l="0" r="0" t="0"/>
              <a:stretch/>
            </p:blipFill>
            <p:spPr>
              <a:xfrm>
                <a:off x="719686" y="3225058"/>
                <a:ext cx="1124636" cy="687278"/>
              </a:xfrm>
              <a:prstGeom prst="rect">
                <a:avLst/>
              </a:prstGeom>
              <a:noFill/>
              <a:ln>
                <a:noFill/>
              </a:ln>
            </p:spPr>
          </p:pic>
        </p:grpSp>
        <p:grpSp>
          <p:nvGrpSpPr>
            <p:cNvPr id="1318" name="Google Shape;1318;p55"/>
            <p:cNvGrpSpPr/>
            <p:nvPr/>
          </p:nvGrpSpPr>
          <p:grpSpPr>
            <a:xfrm>
              <a:off x="5263331" y="4356391"/>
              <a:ext cx="1832700" cy="1903018"/>
              <a:chOff x="5263331" y="4356391"/>
              <a:chExt cx="1832700" cy="1903018"/>
            </a:xfrm>
          </p:grpSpPr>
          <p:grpSp>
            <p:nvGrpSpPr>
              <p:cNvPr id="1319" name="Google Shape;1319;p55"/>
              <p:cNvGrpSpPr/>
              <p:nvPr/>
            </p:nvGrpSpPr>
            <p:grpSpPr>
              <a:xfrm>
                <a:off x="5263331" y="4426709"/>
                <a:ext cx="1832700" cy="1832700"/>
                <a:chOff x="5263331" y="4426709"/>
                <a:chExt cx="1832700" cy="1832700"/>
              </a:xfrm>
            </p:grpSpPr>
            <p:sp>
              <p:nvSpPr>
                <p:cNvPr id="1320" name="Google Shape;1320;p55"/>
                <p:cNvSpPr/>
                <p:nvPr/>
              </p:nvSpPr>
              <p:spPr>
                <a:xfrm>
                  <a:off x="5263331" y="4426709"/>
                  <a:ext cx="1832700" cy="1832700"/>
                </a:xfrm>
                <a:prstGeom prst="ellipse">
                  <a:avLst/>
                </a:prstGeom>
                <a:solidFill>
                  <a:srgbClr val="E2F5C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21" name="Google Shape;1321;p55"/>
                <p:cNvSpPr/>
                <p:nvPr/>
              </p:nvSpPr>
              <p:spPr>
                <a:xfrm>
                  <a:off x="5488889" y="5362145"/>
                  <a:ext cx="1369200" cy="224400"/>
                </a:xfrm>
                <a:prstGeom prst="roundRect">
                  <a:avLst>
                    <a:gd fmla="val 50000" name="adj"/>
                  </a:avLst>
                </a:prstGeom>
                <a:solidFill>
                  <a:srgbClr val="4EC04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lt1"/>
                      </a:solidFill>
                      <a:latin typeface="Noto Sans"/>
                      <a:ea typeface="Noto Sans"/>
                      <a:cs typeface="Noto Sans"/>
                      <a:sym typeface="Noto Sans"/>
                    </a:rPr>
                    <a:t>土木費</a:t>
                  </a:r>
                  <a:endParaRPr b="1" i="0" sz="1000" u="none" cap="none" strike="noStrike">
                    <a:solidFill>
                      <a:schemeClr val="lt1"/>
                    </a:solidFill>
                    <a:latin typeface="Noto Sans"/>
                    <a:ea typeface="Noto Sans"/>
                    <a:cs typeface="Noto Sans"/>
                    <a:sym typeface="Noto Sans"/>
                  </a:endParaRPr>
                </a:p>
              </p:txBody>
            </p:sp>
            <p:sp>
              <p:nvSpPr>
                <p:cNvPr id="1322" name="Google Shape;1322;p55"/>
                <p:cNvSpPr txBox="1"/>
                <p:nvPr/>
              </p:nvSpPr>
              <p:spPr>
                <a:xfrm>
                  <a:off x="5638908" y="5622990"/>
                  <a:ext cx="11334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約</a:t>
                  </a:r>
                  <a:r>
                    <a:rPr b="1" i="0" lang="ja" sz="2000" u="none" cap="none" strike="noStrike">
                      <a:solidFill>
                        <a:schemeClr val="dk1"/>
                      </a:solidFill>
                      <a:latin typeface="Noto Sans"/>
                      <a:ea typeface="Noto Sans"/>
                      <a:cs typeface="Noto Sans"/>
                      <a:sym typeface="Noto Sans"/>
                    </a:rPr>
                    <a:t>43,800</a:t>
                  </a:r>
                  <a:r>
                    <a:rPr b="1" i="0" lang="ja" sz="1000" u="none" cap="none" strike="noStrike">
                      <a:solidFill>
                        <a:schemeClr val="dk1"/>
                      </a:solidFill>
                      <a:latin typeface="Noto Sans"/>
                      <a:ea typeface="Noto Sans"/>
                      <a:cs typeface="Noto Sans"/>
                      <a:sym typeface="Noto Sans"/>
                    </a:rPr>
                    <a:t>円</a:t>
                  </a:r>
                  <a:endParaRPr b="1" i="0" sz="1000" u="none" cap="none" strike="noStrike">
                    <a:solidFill>
                      <a:schemeClr val="dk1"/>
                    </a:solidFill>
                    <a:latin typeface="Noto Sans"/>
                    <a:ea typeface="Noto Sans"/>
                    <a:cs typeface="Noto Sans"/>
                    <a:sym typeface="Noto Sans"/>
                  </a:endParaRPr>
                </a:p>
              </p:txBody>
            </p:sp>
          </p:grpSp>
          <p:pic>
            <p:nvPicPr>
              <p:cNvPr descr="テキスト が含まれている画像&#10;&#10;AI によって生成されたコンテンツは間違っている可能性があります。" id="1323" name="Google Shape;1323;p55"/>
              <p:cNvPicPr preferRelativeResize="0"/>
              <p:nvPr/>
            </p:nvPicPr>
            <p:blipFill rotWithShape="1">
              <a:blip r:embed="rId8">
                <a:alphaModFix/>
              </a:blip>
              <a:srcRect b="0" l="0" r="0" t="0"/>
              <a:stretch/>
            </p:blipFill>
            <p:spPr>
              <a:xfrm>
                <a:off x="5693913" y="4356391"/>
                <a:ext cx="981207" cy="863098"/>
              </a:xfrm>
              <a:prstGeom prst="rect">
                <a:avLst/>
              </a:prstGeom>
              <a:noFill/>
              <a:ln>
                <a:noFill/>
              </a:ln>
            </p:spPr>
          </p:pic>
        </p:grpSp>
        <p:grpSp>
          <p:nvGrpSpPr>
            <p:cNvPr id="1324" name="Google Shape;1324;p55"/>
            <p:cNvGrpSpPr/>
            <p:nvPr/>
          </p:nvGrpSpPr>
          <p:grpSpPr>
            <a:xfrm>
              <a:off x="2034356" y="4268910"/>
              <a:ext cx="1832700" cy="1990499"/>
              <a:chOff x="2034356" y="4268910"/>
              <a:chExt cx="1832700" cy="1990499"/>
            </a:xfrm>
          </p:grpSpPr>
          <p:grpSp>
            <p:nvGrpSpPr>
              <p:cNvPr id="1325" name="Google Shape;1325;p55"/>
              <p:cNvGrpSpPr/>
              <p:nvPr/>
            </p:nvGrpSpPr>
            <p:grpSpPr>
              <a:xfrm>
                <a:off x="2034356" y="4426709"/>
                <a:ext cx="1832700" cy="1832700"/>
                <a:chOff x="2034356" y="4426709"/>
                <a:chExt cx="1832700" cy="1832700"/>
              </a:xfrm>
            </p:grpSpPr>
            <p:sp>
              <p:nvSpPr>
                <p:cNvPr id="1326" name="Google Shape;1326;p55"/>
                <p:cNvSpPr/>
                <p:nvPr/>
              </p:nvSpPr>
              <p:spPr>
                <a:xfrm>
                  <a:off x="2034356" y="4426709"/>
                  <a:ext cx="1832700" cy="1832700"/>
                </a:xfrm>
                <a:prstGeom prst="ellipse">
                  <a:avLst/>
                </a:prstGeom>
                <a:solidFill>
                  <a:srgbClr val="FFE9C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27" name="Google Shape;1327;p55"/>
                <p:cNvSpPr/>
                <p:nvPr/>
              </p:nvSpPr>
              <p:spPr>
                <a:xfrm>
                  <a:off x="2267058" y="5362145"/>
                  <a:ext cx="1369200" cy="224400"/>
                </a:xfrm>
                <a:prstGeom prst="roundRect">
                  <a:avLst>
                    <a:gd fmla="val 50000" name="adj"/>
                  </a:avLst>
                </a:prstGeom>
                <a:solidFill>
                  <a:srgbClr val="F8960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1" i="0" lang="ja" sz="1000" u="none" cap="none" strike="noStrike">
                      <a:solidFill>
                        <a:schemeClr val="lt1"/>
                      </a:solidFill>
                      <a:latin typeface="Noto Sans"/>
                      <a:ea typeface="Noto Sans"/>
                      <a:cs typeface="Noto Sans"/>
                      <a:sym typeface="Noto Sans"/>
                    </a:rPr>
                    <a:t>警察費</a:t>
                  </a:r>
                  <a:endParaRPr b="1" i="0" sz="1000" u="none" cap="none" strike="noStrike">
                    <a:solidFill>
                      <a:schemeClr val="lt1"/>
                    </a:solidFill>
                    <a:latin typeface="Noto Sans"/>
                    <a:ea typeface="Noto Sans"/>
                    <a:cs typeface="Noto Sans"/>
                    <a:sym typeface="Noto Sans"/>
                  </a:endParaRPr>
                </a:p>
              </p:txBody>
            </p:sp>
            <p:sp>
              <p:nvSpPr>
                <p:cNvPr id="1328" name="Google Shape;1328;p55"/>
                <p:cNvSpPr txBox="1"/>
                <p:nvPr/>
              </p:nvSpPr>
              <p:spPr>
                <a:xfrm>
                  <a:off x="2431365" y="5601558"/>
                  <a:ext cx="1133400" cy="30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000"/>
                    <a:buFont typeface="Arial"/>
                    <a:buNone/>
                  </a:pPr>
                  <a:r>
                    <a:rPr b="1" i="0" lang="ja" sz="1000" u="none" cap="none" strike="noStrike">
                      <a:solidFill>
                        <a:schemeClr val="dk1"/>
                      </a:solidFill>
                      <a:latin typeface="Noto Sans"/>
                      <a:ea typeface="Noto Sans"/>
                      <a:cs typeface="Noto Sans"/>
                      <a:sym typeface="Noto Sans"/>
                    </a:rPr>
                    <a:t>約</a:t>
                  </a:r>
                  <a:r>
                    <a:rPr b="1" i="0" lang="ja" sz="2000" u="none" cap="none" strike="noStrike">
                      <a:solidFill>
                        <a:schemeClr val="dk1"/>
                      </a:solidFill>
                      <a:latin typeface="Noto Sans"/>
                      <a:ea typeface="Noto Sans"/>
                      <a:cs typeface="Noto Sans"/>
                      <a:sym typeface="Noto Sans"/>
                    </a:rPr>
                    <a:t>26,600</a:t>
                  </a:r>
                  <a:r>
                    <a:rPr b="1" i="0" lang="ja" sz="1000" u="none" cap="none" strike="noStrike">
                      <a:solidFill>
                        <a:schemeClr val="dk1"/>
                      </a:solidFill>
                      <a:latin typeface="Noto Sans"/>
                      <a:ea typeface="Noto Sans"/>
                      <a:cs typeface="Noto Sans"/>
                      <a:sym typeface="Noto Sans"/>
                    </a:rPr>
                    <a:t>円</a:t>
                  </a:r>
                  <a:endParaRPr b="1" i="0" sz="1000" u="none" cap="none" strike="noStrike">
                    <a:solidFill>
                      <a:schemeClr val="dk1"/>
                    </a:solidFill>
                    <a:latin typeface="Noto Sans"/>
                    <a:ea typeface="Noto Sans"/>
                    <a:cs typeface="Noto Sans"/>
                    <a:sym typeface="Noto Sans"/>
                  </a:endParaRPr>
                </a:p>
              </p:txBody>
            </p:sp>
          </p:grpSp>
          <p:pic>
            <p:nvPicPr>
              <p:cNvPr descr="ロゴ が含まれている画像&#10;&#10;AI によって生成されたコンテンツは間違っている可能性があります。" id="1329" name="Google Shape;1329;p55"/>
              <p:cNvPicPr preferRelativeResize="0"/>
              <p:nvPr/>
            </p:nvPicPr>
            <p:blipFill rotWithShape="1">
              <a:blip r:embed="rId9">
                <a:alphaModFix/>
              </a:blip>
              <a:srcRect b="42673" l="0" r="-2606" t="0"/>
              <a:stretch/>
            </p:blipFill>
            <p:spPr>
              <a:xfrm>
                <a:off x="2105188" y="4268910"/>
                <a:ext cx="1651960" cy="985199"/>
              </a:xfrm>
              <a:prstGeom prst="rect">
                <a:avLst/>
              </a:prstGeom>
              <a:noFill/>
              <a:ln>
                <a:noFill/>
              </a:ln>
            </p:spPr>
          </p:pic>
        </p:grpSp>
      </p:grpSp>
      <p:sp>
        <p:nvSpPr>
          <p:cNvPr id="1330" name="Google Shape;1330;p55"/>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ja" sz="2100" u="none" cap="none" strike="noStrike">
                <a:solidFill>
                  <a:schemeClr val="dk1"/>
                </a:solidFill>
                <a:latin typeface="Noto Sans JP"/>
                <a:ea typeface="Noto Sans JP"/>
                <a:cs typeface="Noto Sans JP"/>
                <a:sym typeface="Noto Sans JP"/>
              </a:rPr>
              <a:t>もっと税金について調べてみよう/地方の財政−③県民一人あたりの歳出</a:t>
            </a:r>
            <a:endParaRPr b="0" i="0" sz="2100" u="none" cap="none" strike="noStrike">
              <a:solidFill>
                <a:srgbClr val="000000"/>
              </a:solidFill>
              <a:latin typeface="Arial"/>
              <a:ea typeface="Arial"/>
              <a:cs typeface="Arial"/>
              <a:sym typeface="Arial"/>
            </a:endParaRPr>
          </a:p>
        </p:txBody>
      </p:sp>
      <p:sp>
        <p:nvSpPr>
          <p:cNvPr id="1331" name="Google Shape;1331;p55"/>
          <p:cNvSpPr txBox="1"/>
          <p:nvPr>
            <p:ph idx="12" type="sldNum"/>
          </p:nvPr>
        </p:nvSpPr>
        <p:spPr>
          <a:xfrm>
            <a:off x="8769893" y="6443281"/>
            <a:ext cx="374100" cy="298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ja"/>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1"/>
                                        </p:tgtEl>
                                        <p:attrNameLst>
                                          <p:attrName>style.visibility</p:attrName>
                                        </p:attrNameLst>
                                      </p:cBhvr>
                                      <p:to>
                                        <p:strVal val="visible"/>
                                      </p:to>
                                    </p:set>
                                    <p:animEffect filter="fade" transition="in">
                                      <p:cBhvr>
                                        <p:cTn dur="1000"/>
                                        <p:tgtEl>
                                          <p:spTgt spid="12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pic>
        <p:nvPicPr>
          <p:cNvPr id="1337" name="Google Shape;1337;p56"/>
          <p:cNvPicPr preferRelativeResize="0"/>
          <p:nvPr/>
        </p:nvPicPr>
        <p:blipFill rotWithShape="1">
          <a:blip r:embed="rId3">
            <a:alphaModFix/>
          </a:blip>
          <a:srcRect b="0" l="0" r="0" t="0"/>
          <a:stretch/>
        </p:blipFill>
        <p:spPr>
          <a:xfrm>
            <a:off x="2108288" y="952560"/>
            <a:ext cx="4288284" cy="5081075"/>
          </a:xfrm>
          <a:prstGeom prst="rect">
            <a:avLst/>
          </a:prstGeom>
          <a:noFill/>
          <a:ln>
            <a:noFill/>
          </a:ln>
        </p:spPr>
      </p:pic>
      <p:sp>
        <p:nvSpPr>
          <p:cNvPr id="1338" name="Google Shape;1338;p56"/>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grpSp>
        <p:nvGrpSpPr>
          <p:cNvPr id="1339" name="Google Shape;1339;p56"/>
          <p:cNvGrpSpPr/>
          <p:nvPr/>
        </p:nvGrpSpPr>
        <p:grpSpPr>
          <a:xfrm>
            <a:off x="546529" y="1436535"/>
            <a:ext cx="2461786" cy="1928472"/>
            <a:chOff x="546529" y="1436535"/>
            <a:chExt cx="2461786" cy="1928472"/>
          </a:xfrm>
        </p:grpSpPr>
        <p:pic>
          <p:nvPicPr>
            <p:cNvPr descr="家の前に立っている建物&#10;&#10;AI によって生成されたコンテンツは間違っている可能性があります。" id="1340" name="Google Shape;1340;p56"/>
            <p:cNvPicPr preferRelativeResize="0"/>
            <p:nvPr/>
          </p:nvPicPr>
          <p:blipFill rotWithShape="1">
            <a:blip r:embed="rId4">
              <a:alphaModFix/>
            </a:blip>
            <a:srcRect b="0" l="0" r="0" t="0"/>
            <a:stretch/>
          </p:blipFill>
          <p:spPr>
            <a:xfrm>
              <a:off x="609090" y="1532952"/>
              <a:ext cx="2399225" cy="1468182"/>
            </a:xfrm>
            <a:prstGeom prst="rect">
              <a:avLst/>
            </a:prstGeom>
            <a:noFill/>
            <a:ln>
              <a:noFill/>
            </a:ln>
          </p:spPr>
        </p:pic>
        <p:grpSp>
          <p:nvGrpSpPr>
            <p:cNvPr id="1341" name="Google Shape;1341;p56"/>
            <p:cNvGrpSpPr/>
            <p:nvPr/>
          </p:nvGrpSpPr>
          <p:grpSpPr>
            <a:xfrm>
              <a:off x="546529" y="1436535"/>
              <a:ext cx="2180252" cy="1928472"/>
              <a:chOff x="546529" y="1381671"/>
              <a:chExt cx="2180252" cy="1928472"/>
            </a:xfrm>
          </p:grpSpPr>
          <p:pic>
            <p:nvPicPr>
              <p:cNvPr id="1342" name="Google Shape;1342;p56"/>
              <p:cNvPicPr preferRelativeResize="0"/>
              <p:nvPr/>
            </p:nvPicPr>
            <p:blipFill rotWithShape="1">
              <a:blip r:embed="rId5">
                <a:alphaModFix/>
              </a:blip>
              <a:srcRect b="0" l="0" r="0" t="0"/>
              <a:stretch/>
            </p:blipFill>
            <p:spPr>
              <a:xfrm>
                <a:off x="546529" y="1381671"/>
                <a:ext cx="538056" cy="621754"/>
              </a:xfrm>
              <a:prstGeom prst="rect">
                <a:avLst/>
              </a:prstGeom>
              <a:noFill/>
              <a:ln>
                <a:noFill/>
              </a:ln>
            </p:spPr>
          </p:pic>
          <p:sp>
            <p:nvSpPr>
              <p:cNvPr id="1343" name="Google Shape;1343;p56"/>
              <p:cNvSpPr txBox="1"/>
              <p:nvPr/>
            </p:nvSpPr>
            <p:spPr>
              <a:xfrm>
                <a:off x="968660" y="2986978"/>
                <a:ext cx="1758121"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500"/>
                  <a:buFont typeface="Arial"/>
                  <a:buNone/>
                </a:pPr>
                <a:r>
                  <a:rPr b="1" i="0" lang="ja" sz="1500" u="none" cap="none" strike="noStrike">
                    <a:solidFill>
                      <a:srgbClr val="015BAC"/>
                    </a:solidFill>
                    <a:latin typeface="Noto Sans"/>
                    <a:ea typeface="Noto Sans"/>
                    <a:cs typeface="Noto Sans"/>
                    <a:sym typeface="Noto Sans"/>
                  </a:rPr>
                  <a:t>中山道広重美術館</a:t>
                </a:r>
                <a:endParaRPr b="1" i="0" sz="1500" u="none" cap="none" strike="noStrike">
                  <a:solidFill>
                    <a:srgbClr val="015BAC"/>
                  </a:solidFill>
                  <a:latin typeface="Noto Sans"/>
                  <a:ea typeface="Noto Sans"/>
                  <a:cs typeface="Noto Sans"/>
                  <a:sym typeface="Noto Sans"/>
                </a:endParaRPr>
              </a:p>
            </p:txBody>
          </p:sp>
          <p:sp>
            <p:nvSpPr>
              <p:cNvPr id="1344" name="Google Shape;1344;p56"/>
              <p:cNvSpPr txBox="1"/>
              <p:nvPr/>
            </p:nvSpPr>
            <p:spPr>
              <a:xfrm>
                <a:off x="546529" y="1529563"/>
                <a:ext cx="5586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800"/>
                  <a:buFont typeface="Arial"/>
                  <a:buNone/>
                </a:pPr>
                <a:r>
                  <a:rPr b="1" i="0" lang="ja" sz="800" u="none" cap="none" strike="noStrike">
                    <a:solidFill>
                      <a:schemeClr val="lt1"/>
                    </a:solidFill>
                    <a:latin typeface="Noto Sans"/>
                    <a:ea typeface="Noto Sans"/>
                    <a:cs typeface="Noto Sans"/>
                    <a:sym typeface="Noto Sans"/>
                  </a:rPr>
                  <a:t>恵那市</a:t>
                </a:r>
                <a:endParaRPr b="1" i="0" sz="1400" u="none" cap="none" strike="noStrike">
                  <a:solidFill>
                    <a:srgbClr val="000000"/>
                  </a:solidFill>
                  <a:latin typeface="Noto Sans"/>
                  <a:ea typeface="Noto Sans"/>
                  <a:cs typeface="Noto Sans"/>
                  <a:sym typeface="Noto Sans"/>
                </a:endParaRPr>
              </a:p>
            </p:txBody>
          </p:sp>
        </p:grpSp>
      </p:grpSp>
      <p:grpSp>
        <p:nvGrpSpPr>
          <p:cNvPr id="1345" name="Google Shape;1345;p56"/>
          <p:cNvGrpSpPr/>
          <p:nvPr/>
        </p:nvGrpSpPr>
        <p:grpSpPr>
          <a:xfrm>
            <a:off x="3247378" y="1436535"/>
            <a:ext cx="2513218" cy="1913287"/>
            <a:chOff x="3247378" y="1436535"/>
            <a:chExt cx="2513218" cy="1913287"/>
          </a:xfrm>
        </p:grpSpPr>
        <p:pic>
          <p:nvPicPr>
            <p:cNvPr descr="建物, 道路, 屋外, 車 が含まれている画像&#10;&#10;AI によって生成されたコンテンツは間違っている可能性があります。" id="1346" name="Google Shape;1346;p56"/>
            <p:cNvPicPr preferRelativeResize="0"/>
            <p:nvPr/>
          </p:nvPicPr>
          <p:blipFill rotWithShape="1">
            <a:blip r:embed="rId6">
              <a:alphaModFix/>
            </a:blip>
            <a:srcRect b="0" l="0" r="0" t="0"/>
            <a:stretch/>
          </p:blipFill>
          <p:spPr>
            <a:xfrm>
              <a:off x="3372911" y="1538682"/>
              <a:ext cx="2387685" cy="1461120"/>
            </a:xfrm>
            <a:prstGeom prst="rect">
              <a:avLst/>
            </a:prstGeom>
            <a:noFill/>
            <a:ln>
              <a:noFill/>
            </a:ln>
          </p:spPr>
        </p:pic>
        <p:sp>
          <p:nvSpPr>
            <p:cNvPr id="1347" name="Google Shape;1347;p56"/>
            <p:cNvSpPr txBox="1"/>
            <p:nvPr/>
          </p:nvSpPr>
          <p:spPr>
            <a:xfrm>
              <a:off x="3496426" y="3026722"/>
              <a:ext cx="2160600" cy="3231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500"/>
                <a:buFont typeface="Arial"/>
                <a:buNone/>
              </a:pPr>
              <a:r>
                <a:rPr b="1" i="0" lang="ja" sz="1500" u="none" cap="none" strike="noStrike">
                  <a:solidFill>
                    <a:srgbClr val="015BAC"/>
                  </a:solidFill>
                  <a:latin typeface="Noto Sans"/>
                  <a:ea typeface="Noto Sans"/>
                  <a:cs typeface="Noto Sans"/>
                  <a:sym typeface="Noto Sans"/>
                </a:rPr>
                <a:t>多治見警察署</a:t>
              </a:r>
              <a:endParaRPr b="1" i="0" sz="1500" u="none" cap="none" strike="noStrike">
                <a:solidFill>
                  <a:srgbClr val="015BAC"/>
                </a:solidFill>
                <a:latin typeface="Noto Sans"/>
                <a:ea typeface="Noto Sans"/>
                <a:cs typeface="Noto Sans"/>
                <a:sym typeface="Noto Sans"/>
              </a:endParaRPr>
            </a:p>
          </p:txBody>
        </p:sp>
        <p:pic>
          <p:nvPicPr>
            <p:cNvPr id="1348" name="Google Shape;1348;p56"/>
            <p:cNvPicPr preferRelativeResize="0"/>
            <p:nvPr/>
          </p:nvPicPr>
          <p:blipFill rotWithShape="1">
            <a:blip r:embed="rId5">
              <a:alphaModFix/>
            </a:blip>
            <a:srcRect b="0" l="0" r="0" t="0"/>
            <a:stretch/>
          </p:blipFill>
          <p:spPr>
            <a:xfrm>
              <a:off x="3318304" y="1436535"/>
              <a:ext cx="538056" cy="621754"/>
            </a:xfrm>
            <a:prstGeom prst="rect">
              <a:avLst/>
            </a:prstGeom>
            <a:noFill/>
            <a:ln>
              <a:noFill/>
            </a:ln>
          </p:spPr>
        </p:pic>
        <p:sp>
          <p:nvSpPr>
            <p:cNvPr id="1349" name="Google Shape;1349;p56"/>
            <p:cNvSpPr txBox="1"/>
            <p:nvPr/>
          </p:nvSpPr>
          <p:spPr>
            <a:xfrm>
              <a:off x="3247378" y="1591571"/>
              <a:ext cx="6675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800"/>
                <a:buFont typeface="Arial"/>
                <a:buNone/>
              </a:pPr>
              <a:r>
                <a:rPr b="1" i="0" lang="ja" sz="800" u="none" cap="none" strike="noStrike">
                  <a:solidFill>
                    <a:schemeClr val="lt1"/>
                  </a:solidFill>
                  <a:latin typeface="Noto Sans"/>
                  <a:ea typeface="Noto Sans"/>
                  <a:cs typeface="Noto Sans"/>
                  <a:sym typeface="Noto Sans"/>
                </a:rPr>
                <a:t>多治見市</a:t>
              </a:r>
              <a:endParaRPr b="1" i="0" sz="1400" u="none" cap="none" strike="noStrike">
                <a:solidFill>
                  <a:srgbClr val="000000"/>
                </a:solidFill>
                <a:latin typeface="Noto Sans"/>
                <a:ea typeface="Noto Sans"/>
                <a:cs typeface="Noto Sans"/>
                <a:sym typeface="Noto Sans"/>
              </a:endParaRPr>
            </a:p>
          </p:txBody>
        </p:sp>
      </p:grpSp>
      <p:grpSp>
        <p:nvGrpSpPr>
          <p:cNvPr id="1350" name="Google Shape;1350;p56"/>
          <p:cNvGrpSpPr/>
          <p:nvPr/>
        </p:nvGrpSpPr>
        <p:grpSpPr>
          <a:xfrm>
            <a:off x="3146863" y="3672243"/>
            <a:ext cx="2864700" cy="1907607"/>
            <a:chOff x="3146863" y="3672243"/>
            <a:chExt cx="2864700" cy="1907607"/>
          </a:xfrm>
        </p:grpSpPr>
        <p:pic>
          <p:nvPicPr>
            <p:cNvPr descr="建物の入り口&#10;&#10;AI によって生成されたコンテンツは間違っている可能性があります。" id="1351" name="Google Shape;1351;p56"/>
            <p:cNvPicPr preferRelativeResize="0"/>
            <p:nvPr/>
          </p:nvPicPr>
          <p:blipFill rotWithShape="1">
            <a:blip r:embed="rId7">
              <a:alphaModFix/>
            </a:blip>
            <a:srcRect b="0" l="0" r="0" t="0"/>
            <a:stretch/>
          </p:blipFill>
          <p:spPr>
            <a:xfrm>
              <a:off x="3379595" y="3746293"/>
              <a:ext cx="2399224" cy="1468181"/>
            </a:xfrm>
            <a:prstGeom prst="rect">
              <a:avLst/>
            </a:prstGeom>
            <a:noFill/>
            <a:ln>
              <a:noFill/>
            </a:ln>
          </p:spPr>
        </p:pic>
        <p:sp>
          <p:nvSpPr>
            <p:cNvPr id="1352" name="Google Shape;1352;p56"/>
            <p:cNvSpPr txBox="1"/>
            <p:nvPr/>
          </p:nvSpPr>
          <p:spPr>
            <a:xfrm>
              <a:off x="3146863" y="5256750"/>
              <a:ext cx="2864700" cy="3231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1500"/>
                <a:buFont typeface="Arial"/>
                <a:buNone/>
              </a:pPr>
              <a:r>
                <a:rPr b="1" i="0" lang="ja" sz="1500" u="none" cap="none" strike="noStrike">
                  <a:solidFill>
                    <a:srgbClr val="015BAC"/>
                  </a:solidFill>
                  <a:latin typeface="Noto Sans"/>
                  <a:ea typeface="Noto Sans"/>
                  <a:cs typeface="Noto Sans"/>
                  <a:sym typeface="Noto Sans"/>
                </a:rPr>
                <a:t>大垣消防組合本部・中消防署</a:t>
              </a:r>
              <a:endParaRPr b="1" i="0" sz="1500" u="none" cap="none" strike="noStrike">
                <a:solidFill>
                  <a:srgbClr val="015BAC"/>
                </a:solidFill>
                <a:latin typeface="Noto Sans"/>
                <a:ea typeface="Noto Sans"/>
                <a:cs typeface="Noto Sans"/>
                <a:sym typeface="Noto Sans"/>
              </a:endParaRPr>
            </a:p>
          </p:txBody>
        </p:sp>
        <p:pic>
          <p:nvPicPr>
            <p:cNvPr id="1353" name="Google Shape;1353;p56"/>
            <p:cNvPicPr preferRelativeResize="0"/>
            <p:nvPr/>
          </p:nvPicPr>
          <p:blipFill rotWithShape="1">
            <a:blip r:embed="rId5">
              <a:alphaModFix/>
            </a:blip>
            <a:srcRect b="0" l="0" r="0" t="0"/>
            <a:stretch/>
          </p:blipFill>
          <p:spPr>
            <a:xfrm>
              <a:off x="3311161" y="3672243"/>
              <a:ext cx="538056" cy="621754"/>
            </a:xfrm>
            <a:prstGeom prst="rect">
              <a:avLst/>
            </a:prstGeom>
            <a:noFill/>
            <a:ln>
              <a:noFill/>
            </a:ln>
          </p:spPr>
        </p:pic>
        <p:sp>
          <p:nvSpPr>
            <p:cNvPr id="1354" name="Google Shape;1354;p56"/>
            <p:cNvSpPr txBox="1"/>
            <p:nvPr/>
          </p:nvSpPr>
          <p:spPr>
            <a:xfrm>
              <a:off x="3297387" y="3812991"/>
              <a:ext cx="5745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800"/>
                <a:buFont typeface="Arial"/>
                <a:buNone/>
              </a:pPr>
              <a:r>
                <a:rPr b="1" i="0" lang="ja" sz="800" u="none" cap="none" strike="noStrike">
                  <a:solidFill>
                    <a:schemeClr val="lt1"/>
                  </a:solidFill>
                  <a:latin typeface="Noto Sans"/>
                  <a:ea typeface="Noto Sans"/>
                  <a:cs typeface="Noto Sans"/>
                  <a:sym typeface="Noto Sans"/>
                </a:rPr>
                <a:t>大垣市</a:t>
              </a:r>
              <a:endParaRPr b="1" i="0" sz="1400" u="none" cap="none" strike="noStrike">
                <a:solidFill>
                  <a:srgbClr val="000000"/>
                </a:solidFill>
                <a:latin typeface="Noto Sans"/>
                <a:ea typeface="Noto Sans"/>
                <a:cs typeface="Noto Sans"/>
                <a:sym typeface="Noto Sans"/>
              </a:endParaRPr>
            </a:p>
          </p:txBody>
        </p:sp>
      </p:grpSp>
      <p:grpSp>
        <p:nvGrpSpPr>
          <p:cNvPr id="1355" name="Google Shape;1355;p56"/>
          <p:cNvGrpSpPr/>
          <p:nvPr/>
        </p:nvGrpSpPr>
        <p:grpSpPr>
          <a:xfrm>
            <a:off x="546112" y="3775538"/>
            <a:ext cx="2482200" cy="1842062"/>
            <a:chOff x="546112" y="3775538"/>
            <a:chExt cx="2482200" cy="1842062"/>
          </a:xfrm>
        </p:grpSpPr>
        <p:pic>
          <p:nvPicPr>
            <p:cNvPr descr="山の上を飛ぶ飛行機&#10;&#10;AI によって生成されたコンテンツは間違っている可能性があります。" id="1356" name="Google Shape;1356;p56"/>
            <p:cNvPicPr preferRelativeResize="0"/>
            <p:nvPr/>
          </p:nvPicPr>
          <p:blipFill rotWithShape="1">
            <a:blip r:embed="rId8">
              <a:alphaModFix/>
            </a:blip>
            <a:srcRect b="0" l="0" r="0" t="0"/>
            <a:stretch/>
          </p:blipFill>
          <p:spPr>
            <a:xfrm>
              <a:off x="587599" y="3775538"/>
              <a:ext cx="2399225" cy="1468182"/>
            </a:xfrm>
            <a:prstGeom prst="rect">
              <a:avLst/>
            </a:prstGeom>
            <a:noFill/>
            <a:ln>
              <a:noFill/>
            </a:ln>
          </p:spPr>
        </p:pic>
        <p:sp>
          <p:nvSpPr>
            <p:cNvPr id="1357" name="Google Shape;1357;p56"/>
            <p:cNvSpPr txBox="1"/>
            <p:nvPr/>
          </p:nvSpPr>
          <p:spPr>
            <a:xfrm>
              <a:off x="546112" y="5294500"/>
              <a:ext cx="2482200" cy="323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ja" sz="1500" u="none" cap="none" strike="noStrike">
                  <a:solidFill>
                    <a:srgbClr val="015BAC"/>
                  </a:solidFill>
                  <a:latin typeface="Noto Sans"/>
                  <a:ea typeface="Noto Sans"/>
                  <a:cs typeface="Noto Sans"/>
                  <a:sym typeface="Noto Sans"/>
                </a:rPr>
                <a:t>防災ヘリコプター・若鮎Ⅰ</a:t>
              </a:r>
              <a:endParaRPr b="1" i="0" sz="1500" u="none" cap="none" strike="noStrike">
                <a:solidFill>
                  <a:srgbClr val="015BAC"/>
                </a:solidFill>
                <a:latin typeface="Noto Sans"/>
                <a:ea typeface="Noto Sans"/>
                <a:cs typeface="Noto Sans"/>
                <a:sym typeface="Noto Sans"/>
              </a:endParaRPr>
            </a:p>
          </p:txBody>
        </p:sp>
      </p:grpSp>
      <p:grpSp>
        <p:nvGrpSpPr>
          <p:cNvPr id="1358" name="Google Shape;1358;p56"/>
          <p:cNvGrpSpPr/>
          <p:nvPr/>
        </p:nvGrpSpPr>
        <p:grpSpPr>
          <a:xfrm>
            <a:off x="6069162" y="1445679"/>
            <a:ext cx="2500645" cy="2158071"/>
            <a:chOff x="6069162" y="1445679"/>
            <a:chExt cx="2500645" cy="2158071"/>
          </a:xfrm>
        </p:grpSpPr>
        <p:pic>
          <p:nvPicPr>
            <p:cNvPr descr="建物, 屋外, 道路, 草 が含まれている画像&#10;&#10;AI によって生成されたコンテンツは間違っている可能性があります。" id="1359" name="Google Shape;1359;p56"/>
            <p:cNvPicPr preferRelativeResize="0"/>
            <p:nvPr/>
          </p:nvPicPr>
          <p:blipFill rotWithShape="1">
            <a:blip r:embed="rId9">
              <a:alphaModFix/>
            </a:blip>
            <a:srcRect b="0" l="0" r="0" t="0"/>
            <a:stretch/>
          </p:blipFill>
          <p:spPr>
            <a:xfrm>
              <a:off x="6158823" y="1526255"/>
              <a:ext cx="2410984" cy="1480904"/>
            </a:xfrm>
            <a:prstGeom prst="rect">
              <a:avLst/>
            </a:prstGeom>
            <a:noFill/>
            <a:ln>
              <a:noFill/>
            </a:ln>
          </p:spPr>
        </p:pic>
        <p:sp>
          <p:nvSpPr>
            <p:cNvPr id="1360" name="Google Shape;1360;p56"/>
            <p:cNvSpPr txBox="1"/>
            <p:nvPr/>
          </p:nvSpPr>
          <p:spPr>
            <a:xfrm>
              <a:off x="6127263" y="3049650"/>
              <a:ext cx="24111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ja" sz="1500" u="none" cap="none" strike="noStrike">
                  <a:solidFill>
                    <a:srgbClr val="015BAC"/>
                  </a:solidFill>
                  <a:latin typeface="Noto Sans"/>
                  <a:ea typeface="Noto Sans"/>
                  <a:cs typeface="Noto Sans"/>
                  <a:sym typeface="Noto Sans"/>
                </a:rPr>
                <a:t>みんなの森</a:t>
              </a:r>
              <a:endParaRPr b="1" i="0" sz="1400" u="none" cap="none" strike="noStrike">
                <a:solidFill>
                  <a:srgbClr val="000000"/>
                </a:solidFill>
                <a:latin typeface="Noto Sans"/>
                <a:ea typeface="Noto Sans"/>
                <a:cs typeface="Noto Sans"/>
                <a:sym typeface="Noto Sans"/>
              </a:endParaRPr>
            </a:p>
            <a:p>
              <a:pPr indent="0" lvl="0" marL="0" marR="0" rtl="0" algn="ctr">
                <a:lnSpc>
                  <a:spcPct val="100000"/>
                </a:lnSpc>
                <a:spcBef>
                  <a:spcPts val="0"/>
                </a:spcBef>
                <a:spcAft>
                  <a:spcPts val="0"/>
                </a:spcAft>
                <a:buClr>
                  <a:srgbClr val="000000"/>
                </a:buClr>
                <a:buSzPts val="1500"/>
                <a:buFont typeface="Arial"/>
                <a:buNone/>
              </a:pPr>
              <a:r>
                <a:rPr b="1" i="0" lang="ja" sz="1500" u="none" cap="none" strike="noStrike">
                  <a:solidFill>
                    <a:srgbClr val="015BAC"/>
                  </a:solidFill>
                  <a:latin typeface="Noto Sans"/>
                  <a:ea typeface="Noto Sans"/>
                  <a:cs typeface="Noto Sans"/>
                  <a:sym typeface="Noto Sans"/>
                </a:rPr>
                <a:t>ぎふメディアコスモス</a:t>
              </a:r>
              <a:endParaRPr b="1" i="0" sz="1500" u="none" cap="none" strike="noStrike">
                <a:solidFill>
                  <a:srgbClr val="015BAC"/>
                </a:solidFill>
                <a:latin typeface="Noto Sans"/>
                <a:ea typeface="Noto Sans"/>
                <a:cs typeface="Noto Sans"/>
                <a:sym typeface="Noto Sans"/>
              </a:endParaRPr>
            </a:p>
          </p:txBody>
        </p:sp>
        <p:pic>
          <p:nvPicPr>
            <p:cNvPr id="1361" name="Google Shape;1361;p56"/>
            <p:cNvPicPr preferRelativeResize="0"/>
            <p:nvPr/>
          </p:nvPicPr>
          <p:blipFill rotWithShape="1">
            <a:blip r:embed="rId5">
              <a:alphaModFix/>
            </a:blip>
            <a:srcRect b="0" l="0" r="0" t="0"/>
            <a:stretch/>
          </p:blipFill>
          <p:spPr>
            <a:xfrm>
              <a:off x="6082936" y="1445679"/>
              <a:ext cx="538056" cy="621754"/>
            </a:xfrm>
            <a:prstGeom prst="rect">
              <a:avLst/>
            </a:prstGeom>
            <a:noFill/>
            <a:ln>
              <a:noFill/>
            </a:ln>
          </p:spPr>
        </p:pic>
        <p:sp>
          <p:nvSpPr>
            <p:cNvPr id="1362" name="Google Shape;1362;p56"/>
            <p:cNvSpPr txBox="1"/>
            <p:nvPr/>
          </p:nvSpPr>
          <p:spPr>
            <a:xfrm>
              <a:off x="6069162" y="1600715"/>
              <a:ext cx="574500" cy="2154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800"/>
                <a:buFont typeface="Arial"/>
                <a:buNone/>
              </a:pPr>
              <a:r>
                <a:rPr b="1" i="0" lang="ja" sz="800" u="none" cap="none" strike="noStrike">
                  <a:solidFill>
                    <a:schemeClr val="lt1"/>
                  </a:solidFill>
                  <a:latin typeface="Noto Sans"/>
                  <a:ea typeface="Noto Sans"/>
                  <a:cs typeface="Noto Sans"/>
                  <a:sym typeface="Noto Sans"/>
                </a:rPr>
                <a:t>岐阜市</a:t>
              </a:r>
              <a:endParaRPr b="1" i="0" sz="1400" u="none" cap="none" strike="noStrike">
                <a:solidFill>
                  <a:srgbClr val="000000"/>
                </a:solidFill>
                <a:latin typeface="Noto Sans"/>
                <a:ea typeface="Noto Sans"/>
                <a:cs typeface="Noto Sans"/>
                <a:sym typeface="Noto Sans"/>
              </a:endParaRPr>
            </a:p>
          </p:txBody>
        </p:sp>
      </p:grpSp>
      <p:grpSp>
        <p:nvGrpSpPr>
          <p:cNvPr id="1363" name="Google Shape;1363;p56"/>
          <p:cNvGrpSpPr/>
          <p:nvPr/>
        </p:nvGrpSpPr>
        <p:grpSpPr>
          <a:xfrm>
            <a:off x="6069162" y="3672243"/>
            <a:ext cx="2482002" cy="1924607"/>
            <a:chOff x="6069162" y="3672243"/>
            <a:chExt cx="2482002" cy="1924607"/>
          </a:xfrm>
        </p:grpSpPr>
        <p:pic>
          <p:nvPicPr>
            <p:cNvPr descr="建物, 自転車, 傘, 民衆 が含まれている画像&#10;&#10;AI によって生成されたコンテンツは間違っている可能性があります。" id="1364" name="Google Shape;1364;p56"/>
            <p:cNvPicPr preferRelativeResize="0"/>
            <p:nvPr/>
          </p:nvPicPr>
          <p:blipFill rotWithShape="1">
            <a:blip r:embed="rId10">
              <a:alphaModFix/>
            </a:blip>
            <a:srcRect b="0" l="0" r="0" t="0"/>
            <a:stretch/>
          </p:blipFill>
          <p:spPr>
            <a:xfrm>
              <a:off x="6158823" y="3763080"/>
              <a:ext cx="2392341" cy="1469453"/>
            </a:xfrm>
            <a:prstGeom prst="rect">
              <a:avLst/>
            </a:prstGeom>
            <a:noFill/>
            <a:ln>
              <a:noFill/>
            </a:ln>
          </p:spPr>
        </p:pic>
        <p:sp>
          <p:nvSpPr>
            <p:cNvPr id="1365" name="Google Shape;1365;p56"/>
            <p:cNvSpPr txBox="1"/>
            <p:nvPr/>
          </p:nvSpPr>
          <p:spPr>
            <a:xfrm>
              <a:off x="6224426" y="5273750"/>
              <a:ext cx="2282400" cy="323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ja" sz="1500" u="none" cap="none" strike="noStrike">
                  <a:solidFill>
                    <a:srgbClr val="015BAC"/>
                  </a:solidFill>
                  <a:latin typeface="Noto Sans"/>
                  <a:ea typeface="Noto Sans"/>
                  <a:cs typeface="Noto Sans"/>
                  <a:sym typeface="Noto Sans"/>
                </a:rPr>
                <a:t>東海環状自動車道</a:t>
              </a:r>
              <a:endParaRPr b="1" i="0" sz="1500" u="none" cap="none" strike="noStrike">
                <a:solidFill>
                  <a:srgbClr val="015BAC"/>
                </a:solidFill>
                <a:latin typeface="Noto Sans"/>
                <a:ea typeface="Noto Sans"/>
                <a:cs typeface="Noto Sans"/>
                <a:sym typeface="Noto Sans"/>
              </a:endParaRPr>
            </a:p>
          </p:txBody>
        </p:sp>
        <p:pic>
          <p:nvPicPr>
            <p:cNvPr id="1366" name="Google Shape;1366;p56"/>
            <p:cNvPicPr preferRelativeResize="0"/>
            <p:nvPr/>
          </p:nvPicPr>
          <p:blipFill rotWithShape="1">
            <a:blip r:embed="rId5">
              <a:alphaModFix/>
            </a:blip>
            <a:srcRect b="0" l="0" r="0" t="0"/>
            <a:stretch/>
          </p:blipFill>
          <p:spPr>
            <a:xfrm>
              <a:off x="6082936" y="3672243"/>
              <a:ext cx="538056" cy="621754"/>
            </a:xfrm>
            <a:prstGeom prst="rect">
              <a:avLst/>
            </a:prstGeom>
            <a:noFill/>
            <a:ln>
              <a:noFill/>
            </a:ln>
          </p:spPr>
        </p:pic>
        <p:sp>
          <p:nvSpPr>
            <p:cNvPr id="1367" name="Google Shape;1367;p56"/>
            <p:cNvSpPr txBox="1"/>
            <p:nvPr/>
          </p:nvSpPr>
          <p:spPr>
            <a:xfrm>
              <a:off x="6069162" y="3757219"/>
              <a:ext cx="574500" cy="363300"/>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Clr>
                  <a:srgbClr val="000000"/>
                </a:buClr>
                <a:buSzPts val="800"/>
                <a:buFont typeface="Arial"/>
                <a:buNone/>
              </a:pPr>
              <a:r>
                <a:rPr b="1" i="0" lang="ja" sz="800" u="none" cap="none" strike="noStrike">
                  <a:solidFill>
                    <a:schemeClr val="lt1"/>
                  </a:solidFill>
                  <a:latin typeface="Noto Sans"/>
                  <a:ea typeface="Noto Sans"/>
                  <a:cs typeface="Noto Sans"/>
                  <a:sym typeface="Noto Sans"/>
                </a:rPr>
                <a:t>関市・</a:t>
              </a:r>
              <a:endParaRPr b="1" i="0" sz="1400" u="none" cap="none" strike="noStrike">
                <a:solidFill>
                  <a:srgbClr val="000000"/>
                </a:solidFill>
                <a:latin typeface="Noto Sans"/>
                <a:ea typeface="Noto Sans"/>
                <a:cs typeface="Noto Sans"/>
                <a:sym typeface="Noto Sans"/>
              </a:endParaRPr>
            </a:p>
            <a:p>
              <a:pPr indent="0" lvl="0" marL="0" marR="0" rtl="0" algn="ctr">
                <a:lnSpc>
                  <a:spcPct val="120000"/>
                </a:lnSpc>
                <a:spcBef>
                  <a:spcPts val="0"/>
                </a:spcBef>
                <a:spcAft>
                  <a:spcPts val="0"/>
                </a:spcAft>
                <a:buClr>
                  <a:srgbClr val="000000"/>
                </a:buClr>
                <a:buSzPts val="800"/>
                <a:buFont typeface="Arial"/>
                <a:buNone/>
              </a:pPr>
              <a:r>
                <a:rPr b="1" i="0" lang="ja" sz="800" u="none" cap="none" strike="noStrike">
                  <a:solidFill>
                    <a:schemeClr val="lt1"/>
                  </a:solidFill>
                  <a:latin typeface="Noto Sans"/>
                  <a:ea typeface="Noto Sans"/>
                  <a:cs typeface="Noto Sans"/>
                  <a:sym typeface="Noto Sans"/>
                </a:rPr>
                <a:t>美濃市</a:t>
              </a:r>
              <a:endParaRPr b="1" i="0" sz="1400" u="none" cap="none" strike="noStrike">
                <a:solidFill>
                  <a:srgbClr val="000000"/>
                </a:solidFill>
                <a:latin typeface="Noto Sans"/>
                <a:ea typeface="Noto Sans"/>
                <a:cs typeface="Noto Sans"/>
                <a:sym typeface="Noto Sans"/>
              </a:endParaRPr>
            </a:p>
          </p:txBody>
        </p:sp>
      </p:grpSp>
      <p:sp>
        <p:nvSpPr>
          <p:cNvPr id="1368" name="Google Shape;1368;p56"/>
          <p:cNvSpPr txBox="1"/>
          <p:nvPr/>
        </p:nvSpPr>
        <p:spPr>
          <a:xfrm>
            <a:off x="2395975" y="955671"/>
            <a:ext cx="42375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ja" sz="1600" u="none" cap="none" strike="noStrike">
                <a:solidFill>
                  <a:srgbClr val="015BAC"/>
                </a:solidFill>
                <a:latin typeface="Noto Sans JP"/>
                <a:ea typeface="Noto Sans JP"/>
                <a:cs typeface="Noto Sans JP"/>
                <a:sym typeface="Noto Sans JP"/>
              </a:rPr>
              <a:t>身近なまちの施設に税金が使われています。</a:t>
            </a:r>
            <a:endParaRPr b="1" i="0" sz="1600" u="none" cap="none" strike="noStrike">
              <a:solidFill>
                <a:srgbClr val="015BAC"/>
              </a:solidFill>
              <a:latin typeface="Noto Sans JP"/>
              <a:ea typeface="Noto Sans JP"/>
              <a:cs typeface="Noto Sans JP"/>
              <a:sym typeface="Noto Sans JP"/>
            </a:endParaRPr>
          </a:p>
        </p:txBody>
      </p:sp>
      <p:sp>
        <p:nvSpPr>
          <p:cNvPr id="1369" name="Google Shape;1369;p56"/>
          <p:cNvSpPr txBox="1"/>
          <p:nvPr/>
        </p:nvSpPr>
        <p:spPr>
          <a:xfrm>
            <a:off x="7276011" y="836022"/>
            <a:ext cx="17460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800"/>
              <a:buFont typeface="Arial"/>
              <a:buNone/>
            </a:pPr>
            <a:r>
              <a:rPr b="0" i="0" lang="ja" sz="800" u="none" cap="none" strike="noStrike">
                <a:solidFill>
                  <a:schemeClr val="dk1"/>
                </a:solidFill>
                <a:latin typeface="Noto Sans JP"/>
                <a:ea typeface="Noto Sans JP"/>
                <a:cs typeface="Noto Sans JP"/>
                <a:sym typeface="Noto Sans JP"/>
              </a:rPr>
              <a:t>※〇〇市は所在地を表します。</a:t>
            </a:r>
            <a:endParaRPr b="0" i="0" sz="1400" u="none" cap="none" strike="noStrike">
              <a:solidFill>
                <a:srgbClr val="000000"/>
              </a:solidFill>
              <a:latin typeface="Noto Sans JP"/>
              <a:ea typeface="Noto Sans JP"/>
              <a:cs typeface="Noto Sans JP"/>
              <a:sym typeface="Noto Sans JP"/>
            </a:endParaRPr>
          </a:p>
        </p:txBody>
      </p:sp>
      <p:grpSp>
        <p:nvGrpSpPr>
          <p:cNvPr id="1370" name="Google Shape;1370;p56"/>
          <p:cNvGrpSpPr/>
          <p:nvPr/>
        </p:nvGrpSpPr>
        <p:grpSpPr>
          <a:xfrm>
            <a:off x="613505" y="5837242"/>
            <a:ext cx="7922100" cy="623100"/>
            <a:chOff x="613505" y="5837242"/>
            <a:chExt cx="7922100" cy="623100"/>
          </a:xfrm>
        </p:grpSpPr>
        <p:sp>
          <p:nvSpPr>
            <p:cNvPr id="1371" name="Google Shape;1371;p56"/>
            <p:cNvSpPr/>
            <p:nvPr/>
          </p:nvSpPr>
          <p:spPr>
            <a:xfrm>
              <a:off x="613505" y="5837242"/>
              <a:ext cx="7922100" cy="623100"/>
            </a:xfrm>
            <a:prstGeom prst="roundRect">
              <a:avLst>
                <a:gd fmla="val 14449" name="adj"/>
              </a:avLst>
            </a:prstGeom>
            <a:solidFill>
              <a:schemeClr val="lt1"/>
            </a:solidFill>
            <a:ln cap="rnd" cmpd="sng" w="12700">
              <a:solidFill>
                <a:srgbClr val="015BAC"/>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72" name="Google Shape;1372;p56"/>
            <p:cNvSpPr txBox="1"/>
            <p:nvPr/>
          </p:nvSpPr>
          <p:spPr>
            <a:xfrm>
              <a:off x="709181" y="5996758"/>
              <a:ext cx="7579200" cy="29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300"/>
                <a:buFont typeface="Noto Sans"/>
                <a:buNone/>
              </a:pPr>
              <a:r>
                <a:rPr b="1" i="0" lang="ja" sz="1300" u="none" cap="none" strike="noStrike">
                  <a:solidFill>
                    <a:schemeClr val="dk1"/>
                  </a:solidFill>
                  <a:latin typeface="Noto Sans JP"/>
                  <a:ea typeface="Noto Sans JP"/>
                  <a:cs typeface="Noto Sans JP"/>
                  <a:sym typeface="Noto Sans JP"/>
                </a:rPr>
                <a:t>ほかにはどんなものがあるでしょうか？</a:t>
              </a:r>
              <a:endParaRPr b="1" i="0" sz="1300" u="none" cap="none" strike="noStrike">
                <a:solidFill>
                  <a:schemeClr val="dk1"/>
                </a:solidFill>
                <a:latin typeface="Noto Sans JP"/>
                <a:ea typeface="Noto Sans JP"/>
                <a:cs typeface="Noto Sans JP"/>
                <a:sym typeface="Noto Sans JP"/>
              </a:endParaRPr>
            </a:p>
          </p:txBody>
        </p:sp>
      </p:grpSp>
      <p:sp>
        <p:nvSpPr>
          <p:cNvPr id="1373" name="Google Shape;1373;p56"/>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ja" sz="2100" u="none" cap="none" strike="noStrike">
                <a:solidFill>
                  <a:schemeClr val="dk1"/>
                </a:solidFill>
                <a:latin typeface="Noto Sans JP"/>
                <a:ea typeface="Noto Sans JP"/>
                <a:cs typeface="Noto Sans JP"/>
                <a:sym typeface="Noto Sans JP"/>
              </a:rPr>
              <a:t>もっと税金について調べてみよう/税金が使われている身近なもの</a:t>
            </a:r>
            <a:endParaRPr b="0" i="0" sz="2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9"/>
                                        </p:tgtEl>
                                        <p:attrNameLst>
                                          <p:attrName>style.visibility</p:attrName>
                                        </p:attrNameLst>
                                      </p:cBhvr>
                                      <p:to>
                                        <p:strVal val="visible"/>
                                      </p:to>
                                    </p:set>
                                    <p:animEffect filter="fade" transition="in">
                                      <p:cBhvr>
                                        <p:cTn dur="500"/>
                                        <p:tgtEl>
                                          <p:spTgt spid="1339"/>
                                        </p:tgtEl>
                                      </p:cBhvr>
                                    </p:animEffect>
                                  </p:childTnLst>
                                </p:cTn>
                              </p:par>
                              <p:par>
                                <p:cTn fill="hold" nodeType="withEffect" presetClass="entr" presetID="10" presetSubtype="0">
                                  <p:stCondLst>
                                    <p:cond delay="0"/>
                                  </p:stCondLst>
                                  <p:childTnLst>
                                    <p:set>
                                      <p:cBhvr>
                                        <p:cTn dur="1" fill="hold">
                                          <p:stCondLst>
                                            <p:cond delay="0"/>
                                          </p:stCondLst>
                                        </p:cTn>
                                        <p:tgtEl>
                                          <p:spTgt spid="1345"/>
                                        </p:tgtEl>
                                        <p:attrNameLst>
                                          <p:attrName>style.visibility</p:attrName>
                                        </p:attrNameLst>
                                      </p:cBhvr>
                                      <p:to>
                                        <p:strVal val="visible"/>
                                      </p:to>
                                    </p:set>
                                    <p:animEffect filter="fade" transition="in">
                                      <p:cBhvr>
                                        <p:cTn dur="500"/>
                                        <p:tgtEl>
                                          <p:spTgt spid="1345"/>
                                        </p:tgtEl>
                                      </p:cBhvr>
                                    </p:animEffect>
                                  </p:childTnLst>
                                </p:cTn>
                              </p:par>
                              <p:par>
                                <p:cTn fill="hold" nodeType="withEffect" presetClass="entr" presetID="10" presetSubtype="0">
                                  <p:stCondLst>
                                    <p:cond delay="0"/>
                                  </p:stCondLst>
                                  <p:childTnLst>
                                    <p:set>
                                      <p:cBhvr>
                                        <p:cTn dur="1" fill="hold">
                                          <p:stCondLst>
                                            <p:cond delay="0"/>
                                          </p:stCondLst>
                                        </p:cTn>
                                        <p:tgtEl>
                                          <p:spTgt spid="1358"/>
                                        </p:tgtEl>
                                        <p:attrNameLst>
                                          <p:attrName>style.visibility</p:attrName>
                                        </p:attrNameLst>
                                      </p:cBhvr>
                                      <p:to>
                                        <p:strVal val="visible"/>
                                      </p:to>
                                    </p:set>
                                    <p:animEffect filter="fade" transition="in">
                                      <p:cBhvr>
                                        <p:cTn dur="500"/>
                                        <p:tgtEl>
                                          <p:spTgt spid="1358"/>
                                        </p:tgtEl>
                                      </p:cBhvr>
                                    </p:animEffect>
                                  </p:childTnLst>
                                </p:cTn>
                              </p:par>
                              <p:par>
                                <p:cTn fill="hold" nodeType="withEffect" presetClass="entr" presetID="10" presetSubtype="0">
                                  <p:stCondLst>
                                    <p:cond delay="0"/>
                                  </p:stCondLst>
                                  <p:childTnLst>
                                    <p:set>
                                      <p:cBhvr>
                                        <p:cTn dur="1" fill="hold">
                                          <p:stCondLst>
                                            <p:cond delay="0"/>
                                          </p:stCondLst>
                                        </p:cTn>
                                        <p:tgtEl>
                                          <p:spTgt spid="1355"/>
                                        </p:tgtEl>
                                        <p:attrNameLst>
                                          <p:attrName>style.visibility</p:attrName>
                                        </p:attrNameLst>
                                      </p:cBhvr>
                                      <p:to>
                                        <p:strVal val="visible"/>
                                      </p:to>
                                    </p:set>
                                    <p:animEffect filter="fade" transition="in">
                                      <p:cBhvr>
                                        <p:cTn dur="500"/>
                                        <p:tgtEl>
                                          <p:spTgt spid="1355"/>
                                        </p:tgtEl>
                                      </p:cBhvr>
                                    </p:animEffect>
                                  </p:childTnLst>
                                </p:cTn>
                              </p:par>
                              <p:par>
                                <p:cTn fill="hold" nodeType="withEffect" presetClass="entr" presetID="10" presetSubtype="0">
                                  <p:stCondLst>
                                    <p:cond delay="0"/>
                                  </p:stCondLst>
                                  <p:childTnLst>
                                    <p:set>
                                      <p:cBhvr>
                                        <p:cTn dur="1" fill="hold">
                                          <p:stCondLst>
                                            <p:cond delay="0"/>
                                          </p:stCondLst>
                                        </p:cTn>
                                        <p:tgtEl>
                                          <p:spTgt spid="1350"/>
                                        </p:tgtEl>
                                        <p:attrNameLst>
                                          <p:attrName>style.visibility</p:attrName>
                                        </p:attrNameLst>
                                      </p:cBhvr>
                                      <p:to>
                                        <p:strVal val="visible"/>
                                      </p:to>
                                    </p:set>
                                    <p:animEffect filter="fade" transition="in">
                                      <p:cBhvr>
                                        <p:cTn dur="500"/>
                                        <p:tgtEl>
                                          <p:spTgt spid="1350"/>
                                        </p:tgtEl>
                                      </p:cBhvr>
                                    </p:animEffect>
                                  </p:childTnLst>
                                </p:cTn>
                              </p:par>
                              <p:par>
                                <p:cTn fill="hold" nodeType="withEffect" presetClass="entr" presetID="10" presetSubtype="0">
                                  <p:stCondLst>
                                    <p:cond delay="0"/>
                                  </p:stCondLst>
                                  <p:childTnLst>
                                    <p:set>
                                      <p:cBhvr>
                                        <p:cTn dur="1" fill="hold">
                                          <p:stCondLst>
                                            <p:cond delay="0"/>
                                          </p:stCondLst>
                                        </p:cTn>
                                        <p:tgtEl>
                                          <p:spTgt spid="1363"/>
                                        </p:tgtEl>
                                        <p:attrNameLst>
                                          <p:attrName>style.visibility</p:attrName>
                                        </p:attrNameLst>
                                      </p:cBhvr>
                                      <p:to>
                                        <p:strVal val="visible"/>
                                      </p:to>
                                    </p:set>
                                    <p:animEffect filter="fade" transition="in">
                                      <p:cBhvr>
                                        <p:cTn dur="500"/>
                                        <p:tgtEl>
                                          <p:spTgt spid="13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0"/>
                                        </p:tgtEl>
                                        <p:attrNameLst>
                                          <p:attrName>style.visibility</p:attrName>
                                        </p:attrNameLst>
                                      </p:cBhvr>
                                      <p:to>
                                        <p:strVal val="visible"/>
                                      </p:to>
                                    </p:set>
                                    <p:animEffect filter="fade" transition="in">
                                      <p:cBhvr>
                                        <p:cTn dur="1000"/>
                                        <p:tgtEl>
                                          <p:spTgt spid="13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7" name="Shape 1377"/>
        <p:cNvGrpSpPr/>
        <p:nvPr/>
      </p:nvGrpSpPr>
      <p:grpSpPr>
        <a:xfrm>
          <a:off x="0" y="0"/>
          <a:ext cx="0" cy="0"/>
          <a:chOff x="0" y="0"/>
          <a:chExt cx="0" cy="0"/>
        </a:xfrm>
      </p:grpSpPr>
      <p:pic>
        <p:nvPicPr>
          <p:cNvPr id="1378" name="Google Shape;1378;p57"/>
          <p:cNvPicPr preferRelativeResize="0"/>
          <p:nvPr/>
        </p:nvPicPr>
        <p:blipFill rotWithShape="1">
          <a:blip r:embed="rId3">
            <a:alphaModFix/>
          </a:blip>
          <a:srcRect b="0" l="0" r="0" t="0"/>
          <a:stretch/>
        </p:blipFill>
        <p:spPr>
          <a:xfrm>
            <a:off x="2324549" y="824470"/>
            <a:ext cx="3991983" cy="4480372"/>
          </a:xfrm>
          <a:prstGeom prst="rect">
            <a:avLst/>
          </a:prstGeom>
          <a:noFill/>
          <a:ln>
            <a:noFill/>
          </a:ln>
        </p:spPr>
      </p:pic>
      <p:grpSp>
        <p:nvGrpSpPr>
          <p:cNvPr id="1379" name="Google Shape;1379;p57"/>
          <p:cNvGrpSpPr/>
          <p:nvPr/>
        </p:nvGrpSpPr>
        <p:grpSpPr>
          <a:xfrm>
            <a:off x="6383991" y="1089025"/>
            <a:ext cx="1982426" cy="1110346"/>
            <a:chOff x="1747258" y="1133884"/>
            <a:chExt cx="1982426" cy="1110346"/>
          </a:xfrm>
        </p:grpSpPr>
        <p:sp>
          <p:nvSpPr>
            <p:cNvPr id="1380" name="Google Shape;1380;p57"/>
            <p:cNvSpPr/>
            <p:nvPr/>
          </p:nvSpPr>
          <p:spPr>
            <a:xfrm>
              <a:off x="1747258" y="1133884"/>
              <a:ext cx="1982426" cy="1110346"/>
            </a:xfrm>
            <a:prstGeom prst="ellipse">
              <a:avLst/>
            </a:prstGeom>
            <a:solidFill>
              <a:srgbClr val="DCD1F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1381" name="Google Shape;1381;p57"/>
            <p:cNvSpPr txBox="1"/>
            <p:nvPr/>
          </p:nvSpPr>
          <p:spPr>
            <a:xfrm>
              <a:off x="1949245" y="1340654"/>
              <a:ext cx="1569600" cy="6741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800"/>
                <a:buFont typeface="Arial"/>
                <a:buNone/>
              </a:pPr>
              <a:r>
                <a:rPr b="1" i="0" lang="ja" sz="1800" u="none" cap="none" strike="noStrike">
                  <a:solidFill>
                    <a:srgbClr val="000000"/>
                  </a:solidFill>
                  <a:latin typeface="Noto Sans JP"/>
                  <a:ea typeface="Noto Sans JP"/>
                  <a:cs typeface="Noto Sans JP"/>
                  <a:sym typeface="Noto Sans JP"/>
                </a:rPr>
                <a:t>経済の</a:t>
              </a:r>
              <a:endParaRPr b="1"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800"/>
                <a:buFont typeface="Arial"/>
                <a:buNone/>
              </a:pPr>
              <a:r>
                <a:rPr b="1" i="0" lang="ja" sz="1800" u="none" cap="none" strike="noStrike">
                  <a:solidFill>
                    <a:srgbClr val="000000"/>
                  </a:solidFill>
                  <a:latin typeface="Noto Sans JP"/>
                  <a:ea typeface="Noto Sans JP"/>
                  <a:cs typeface="Noto Sans JP"/>
                  <a:sym typeface="Noto Sans JP"/>
                </a:rPr>
                <a:t>グローバル化</a:t>
              </a:r>
              <a:endParaRPr b="1" i="0" sz="1400" u="none" cap="none" strike="noStrike">
                <a:solidFill>
                  <a:srgbClr val="000000"/>
                </a:solidFill>
                <a:latin typeface="Arial"/>
                <a:ea typeface="Arial"/>
                <a:cs typeface="Arial"/>
                <a:sym typeface="Arial"/>
              </a:endParaRPr>
            </a:p>
          </p:txBody>
        </p:sp>
      </p:grpSp>
      <p:grpSp>
        <p:nvGrpSpPr>
          <p:cNvPr id="1382" name="Google Shape;1382;p57"/>
          <p:cNvGrpSpPr/>
          <p:nvPr/>
        </p:nvGrpSpPr>
        <p:grpSpPr>
          <a:xfrm>
            <a:off x="2531645" y="964878"/>
            <a:ext cx="1982426" cy="1110346"/>
            <a:chOff x="1747258" y="1133884"/>
            <a:chExt cx="1982426" cy="1110346"/>
          </a:xfrm>
        </p:grpSpPr>
        <p:sp>
          <p:nvSpPr>
            <p:cNvPr id="1383" name="Google Shape;1383;p57"/>
            <p:cNvSpPr/>
            <p:nvPr/>
          </p:nvSpPr>
          <p:spPr>
            <a:xfrm>
              <a:off x="1747258" y="1133884"/>
              <a:ext cx="1982426" cy="1110346"/>
            </a:xfrm>
            <a:prstGeom prst="ellipse">
              <a:avLst/>
            </a:prstGeom>
            <a:solidFill>
              <a:srgbClr val="BBD5F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1384" name="Google Shape;1384;p57"/>
            <p:cNvSpPr txBox="1"/>
            <p:nvPr/>
          </p:nvSpPr>
          <p:spPr>
            <a:xfrm>
              <a:off x="1833828" y="1427208"/>
              <a:ext cx="1800600" cy="5817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800"/>
                <a:buFont typeface="Arial"/>
                <a:buNone/>
              </a:pPr>
              <a:r>
                <a:rPr b="1" i="0" lang="ja" sz="1800" u="none" cap="none" strike="noStrike">
                  <a:solidFill>
                    <a:srgbClr val="000000"/>
                  </a:solidFill>
                  <a:latin typeface="Noto Sans JP"/>
                  <a:ea typeface="Noto Sans JP"/>
                  <a:cs typeface="Noto Sans JP"/>
                  <a:sym typeface="Noto Sans JP"/>
                </a:rPr>
                <a:t>経済成長の停滞</a:t>
              </a:r>
              <a:endParaRPr b="1"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200"/>
                <a:buFont typeface="Arial"/>
                <a:buNone/>
              </a:pPr>
              <a:r>
                <a:rPr b="1" i="0" lang="ja" sz="1200" u="none" cap="none" strike="noStrike">
                  <a:solidFill>
                    <a:srgbClr val="000000"/>
                  </a:solidFill>
                  <a:latin typeface="Noto Sans JP"/>
                  <a:ea typeface="Noto Sans JP"/>
                  <a:cs typeface="Noto Sans JP"/>
                  <a:sym typeface="Noto Sans JP"/>
                </a:rPr>
                <a:t>（デフレ・不況）</a:t>
              </a:r>
              <a:endParaRPr b="1" i="0" sz="1400" u="none" cap="none" strike="noStrike">
                <a:solidFill>
                  <a:srgbClr val="000000"/>
                </a:solidFill>
                <a:latin typeface="Arial"/>
                <a:ea typeface="Arial"/>
                <a:cs typeface="Arial"/>
                <a:sym typeface="Arial"/>
              </a:endParaRPr>
            </a:p>
          </p:txBody>
        </p:sp>
      </p:grpSp>
      <p:sp>
        <p:nvSpPr>
          <p:cNvPr id="1385" name="Google Shape;1385;p57"/>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ja" sz="2100" u="none" cap="none" strike="noStrike">
                <a:solidFill>
                  <a:schemeClr val="dk1"/>
                </a:solidFill>
                <a:latin typeface="Noto Sans JP"/>
                <a:ea typeface="Noto Sans JP"/>
                <a:cs typeface="Noto Sans JP"/>
                <a:sym typeface="Noto Sans JP"/>
              </a:rPr>
              <a:t>おわりに</a:t>
            </a:r>
            <a:endParaRPr b="0" i="0" sz="2100" u="none" cap="none" strike="noStrike">
              <a:solidFill>
                <a:srgbClr val="000000"/>
              </a:solidFill>
              <a:latin typeface="Noto Sans JP"/>
              <a:ea typeface="Noto Sans JP"/>
              <a:cs typeface="Noto Sans JP"/>
              <a:sym typeface="Noto Sans JP"/>
            </a:endParaRPr>
          </a:p>
        </p:txBody>
      </p:sp>
      <p:sp>
        <p:nvSpPr>
          <p:cNvPr id="1386" name="Google Shape;1386;p57"/>
          <p:cNvSpPr/>
          <p:nvPr/>
        </p:nvSpPr>
        <p:spPr>
          <a:xfrm>
            <a:off x="323851" y="5223353"/>
            <a:ext cx="8519134" cy="1229835"/>
          </a:xfrm>
          <a:prstGeom prst="roundRect">
            <a:avLst>
              <a:gd fmla="val 0" name="adj"/>
            </a:avLst>
          </a:prstGeom>
          <a:solidFill>
            <a:srgbClr val="CEEC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67"/>
              <a:buFont typeface="Arial"/>
              <a:buNone/>
            </a:pPr>
            <a:r>
              <a:t/>
            </a:r>
            <a:endParaRPr b="0" i="0" sz="2567" u="none" cap="none" strike="noStrike">
              <a:solidFill>
                <a:srgbClr val="000000"/>
              </a:solidFill>
              <a:latin typeface="Noto Sans JP"/>
              <a:ea typeface="Noto Sans JP"/>
              <a:cs typeface="Noto Sans JP"/>
              <a:sym typeface="Noto Sans JP"/>
            </a:endParaRPr>
          </a:p>
        </p:txBody>
      </p:sp>
      <p:sp>
        <p:nvSpPr>
          <p:cNvPr id="1387" name="Google Shape;1387;p57"/>
          <p:cNvSpPr txBox="1"/>
          <p:nvPr/>
        </p:nvSpPr>
        <p:spPr>
          <a:xfrm>
            <a:off x="337348" y="5324024"/>
            <a:ext cx="8393293" cy="1066534"/>
          </a:xfrm>
          <a:prstGeom prst="rect">
            <a:avLst/>
          </a:prstGeom>
          <a:noFill/>
          <a:ln>
            <a:noFill/>
          </a:ln>
        </p:spPr>
        <p:txBody>
          <a:bodyPr anchorCtr="0" anchor="t" bIns="45700" lIns="91425" spcFirstLastPara="1" rIns="91425" wrap="square" tIns="45700">
            <a:noAutofit/>
          </a:bodyPr>
          <a:lstStyle/>
          <a:p>
            <a:pPr indent="0" lvl="0" marL="105750" marR="0" rtl="0" algn="l">
              <a:lnSpc>
                <a:spcPct val="12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税金を考えることは、日本の将来の姿を考えることにも通じます。</a:t>
            </a:r>
            <a:endParaRPr b="1" i="0" sz="1400" u="none" cap="none" strike="noStrike">
              <a:solidFill>
                <a:srgbClr val="000000"/>
              </a:solidFill>
              <a:latin typeface="Arial"/>
              <a:ea typeface="Arial"/>
              <a:cs typeface="Arial"/>
              <a:sym typeface="Arial"/>
            </a:endParaRPr>
          </a:p>
          <a:p>
            <a:pPr indent="0" lvl="0" marL="105750" marR="0" rtl="0" algn="l">
              <a:lnSpc>
                <a:spcPct val="12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様々な課題がある中、税金のあり方や国民の負担と受益（福祉・公共サービス）が</a:t>
            </a:r>
            <a:endParaRPr b="1" i="0" sz="1700" u="none" cap="none" strike="noStrike">
              <a:solidFill>
                <a:schemeClr val="dk1"/>
              </a:solidFill>
              <a:latin typeface="Noto Sans JP"/>
              <a:ea typeface="Noto Sans JP"/>
              <a:cs typeface="Noto Sans JP"/>
              <a:sym typeface="Noto Sans JP"/>
            </a:endParaRPr>
          </a:p>
          <a:p>
            <a:pPr indent="0" lvl="0" marL="105750" marR="0" rtl="0" algn="l">
              <a:lnSpc>
                <a:spcPct val="12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どうあるべきか、私たち一人ひとりが考えることが大切です。</a:t>
            </a:r>
            <a:endParaRPr b="1" i="0" sz="1400" u="none" cap="none" strike="noStrike">
              <a:solidFill>
                <a:srgbClr val="000000"/>
              </a:solidFill>
              <a:latin typeface="Arial"/>
              <a:ea typeface="Arial"/>
              <a:cs typeface="Arial"/>
              <a:sym typeface="Arial"/>
            </a:endParaRPr>
          </a:p>
        </p:txBody>
      </p:sp>
      <p:grpSp>
        <p:nvGrpSpPr>
          <p:cNvPr id="1388" name="Google Shape;1388;p57"/>
          <p:cNvGrpSpPr/>
          <p:nvPr/>
        </p:nvGrpSpPr>
        <p:grpSpPr>
          <a:xfrm>
            <a:off x="557742" y="1973937"/>
            <a:ext cx="2177400" cy="1110346"/>
            <a:chOff x="1645313" y="1133884"/>
            <a:chExt cx="2177400" cy="1110346"/>
          </a:xfrm>
        </p:grpSpPr>
        <p:sp>
          <p:nvSpPr>
            <p:cNvPr id="1389" name="Google Shape;1389;p57"/>
            <p:cNvSpPr/>
            <p:nvPr/>
          </p:nvSpPr>
          <p:spPr>
            <a:xfrm>
              <a:off x="1747258" y="1133884"/>
              <a:ext cx="1982426" cy="1110346"/>
            </a:xfrm>
            <a:prstGeom prst="ellipse">
              <a:avLst/>
            </a:prstGeom>
            <a:solidFill>
              <a:srgbClr val="AEEAF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1390" name="Google Shape;1390;p57"/>
            <p:cNvSpPr txBox="1"/>
            <p:nvPr/>
          </p:nvSpPr>
          <p:spPr>
            <a:xfrm>
              <a:off x="1645313" y="1343984"/>
              <a:ext cx="2177400" cy="5817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800"/>
                <a:buFont typeface="Arial"/>
                <a:buNone/>
              </a:pPr>
              <a:r>
                <a:rPr b="1" i="0" lang="ja" sz="1800" u="none" cap="none" strike="noStrike">
                  <a:solidFill>
                    <a:srgbClr val="000000"/>
                  </a:solidFill>
                  <a:latin typeface="Noto Sans JP"/>
                  <a:ea typeface="Noto Sans JP"/>
                  <a:cs typeface="Noto Sans JP"/>
                  <a:sym typeface="Noto Sans JP"/>
                </a:rPr>
                <a:t>財政赤字</a:t>
              </a:r>
              <a:endParaRPr b="1"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200"/>
                <a:buFont typeface="Arial"/>
                <a:buNone/>
              </a:pPr>
              <a:r>
                <a:rPr b="1" i="0" lang="ja" sz="1200" u="none" cap="none" strike="noStrike">
                  <a:solidFill>
                    <a:srgbClr val="000000"/>
                  </a:solidFill>
                  <a:latin typeface="Noto Sans JP"/>
                  <a:ea typeface="Noto Sans JP"/>
                  <a:cs typeface="Noto Sans JP"/>
                  <a:sym typeface="Noto Sans JP"/>
                </a:rPr>
                <a:t>（</a:t>
              </a:r>
              <a:r>
                <a:rPr b="1" i="0" lang="ja" sz="1100" u="none" cap="none" strike="noStrike">
                  <a:solidFill>
                    <a:srgbClr val="000000"/>
                  </a:solidFill>
                  <a:latin typeface="Noto Sans JP"/>
                  <a:ea typeface="Noto Sans JP"/>
                  <a:cs typeface="Noto Sans JP"/>
                  <a:sym typeface="Noto Sans JP"/>
                </a:rPr>
                <a:t>財政健全化・歳出の見直し）</a:t>
              </a:r>
              <a:endParaRPr b="1" i="0" sz="1300" u="none" cap="none" strike="noStrike">
                <a:solidFill>
                  <a:srgbClr val="000000"/>
                </a:solidFill>
                <a:latin typeface="Arial"/>
                <a:ea typeface="Arial"/>
                <a:cs typeface="Arial"/>
                <a:sym typeface="Arial"/>
              </a:endParaRPr>
            </a:p>
          </p:txBody>
        </p:sp>
      </p:grpSp>
      <p:grpSp>
        <p:nvGrpSpPr>
          <p:cNvPr id="1391" name="Google Shape;1391;p57"/>
          <p:cNvGrpSpPr/>
          <p:nvPr/>
        </p:nvGrpSpPr>
        <p:grpSpPr>
          <a:xfrm>
            <a:off x="337348" y="3517943"/>
            <a:ext cx="1982426" cy="1110346"/>
            <a:chOff x="1747258" y="1133884"/>
            <a:chExt cx="1982426" cy="1110346"/>
          </a:xfrm>
        </p:grpSpPr>
        <p:sp>
          <p:nvSpPr>
            <p:cNvPr id="1392" name="Google Shape;1392;p57"/>
            <p:cNvSpPr/>
            <p:nvPr/>
          </p:nvSpPr>
          <p:spPr>
            <a:xfrm>
              <a:off x="1747258" y="1133884"/>
              <a:ext cx="1982426" cy="1110346"/>
            </a:xfrm>
            <a:prstGeom prst="ellipse">
              <a:avLst/>
            </a:prstGeom>
            <a:solidFill>
              <a:srgbClr val="BAF08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1393" name="Google Shape;1393;p57"/>
            <p:cNvSpPr txBox="1"/>
            <p:nvPr/>
          </p:nvSpPr>
          <p:spPr>
            <a:xfrm>
              <a:off x="2180076" y="1339670"/>
              <a:ext cx="1107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000000"/>
                  </a:solidFill>
                  <a:latin typeface="Noto Sans JP"/>
                  <a:ea typeface="Noto Sans JP"/>
                  <a:cs typeface="Noto Sans JP"/>
                  <a:sym typeface="Noto Sans JP"/>
                </a:rPr>
                <a:t>公債の</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000000"/>
                  </a:solidFill>
                  <a:latin typeface="Noto Sans JP"/>
                  <a:ea typeface="Noto Sans JP"/>
                  <a:cs typeface="Noto Sans JP"/>
                  <a:sym typeface="Noto Sans JP"/>
                </a:rPr>
                <a:t>債務残高</a:t>
              </a:r>
              <a:endParaRPr b="1" i="0" sz="1400" u="none" cap="none" strike="noStrike">
                <a:solidFill>
                  <a:srgbClr val="000000"/>
                </a:solidFill>
                <a:latin typeface="Arial"/>
                <a:ea typeface="Arial"/>
                <a:cs typeface="Arial"/>
                <a:sym typeface="Arial"/>
              </a:endParaRPr>
            </a:p>
          </p:txBody>
        </p:sp>
      </p:grpSp>
      <p:grpSp>
        <p:nvGrpSpPr>
          <p:cNvPr id="1394" name="Google Shape;1394;p57"/>
          <p:cNvGrpSpPr/>
          <p:nvPr/>
        </p:nvGrpSpPr>
        <p:grpSpPr>
          <a:xfrm>
            <a:off x="6790325" y="2499960"/>
            <a:ext cx="1982426" cy="1110346"/>
            <a:chOff x="1747258" y="1133884"/>
            <a:chExt cx="1982426" cy="1110346"/>
          </a:xfrm>
        </p:grpSpPr>
        <p:sp>
          <p:nvSpPr>
            <p:cNvPr id="1395" name="Google Shape;1395;p57"/>
            <p:cNvSpPr/>
            <p:nvPr/>
          </p:nvSpPr>
          <p:spPr>
            <a:xfrm>
              <a:off x="1747258" y="1133884"/>
              <a:ext cx="1982426" cy="1110346"/>
            </a:xfrm>
            <a:prstGeom prst="ellipse">
              <a:avLst/>
            </a:prstGeom>
            <a:solidFill>
              <a:srgbClr val="FBD1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1396" name="Google Shape;1396;p57"/>
            <p:cNvSpPr txBox="1"/>
            <p:nvPr/>
          </p:nvSpPr>
          <p:spPr>
            <a:xfrm>
              <a:off x="1941437" y="1321614"/>
              <a:ext cx="16080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800"/>
                <a:buFont typeface="Arial"/>
                <a:buNone/>
              </a:pPr>
              <a:r>
                <a:rPr b="1" i="0" lang="ja" sz="1800" u="none" cap="none" strike="noStrike">
                  <a:solidFill>
                    <a:srgbClr val="000000"/>
                  </a:solidFill>
                  <a:latin typeface="Noto Sans JP"/>
                  <a:ea typeface="Noto Sans JP"/>
                  <a:cs typeface="Noto Sans JP"/>
                  <a:sym typeface="Noto Sans JP"/>
                </a:rPr>
                <a:t>少子高齢化</a:t>
              </a:r>
              <a:endParaRPr b="1"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200"/>
                <a:buFont typeface="Arial"/>
                <a:buNone/>
              </a:pPr>
              <a:r>
                <a:rPr b="1" i="0" lang="ja" sz="1200" u="none" cap="none" strike="noStrike">
                  <a:solidFill>
                    <a:srgbClr val="000000"/>
                  </a:solidFill>
                  <a:latin typeface="Noto Sans JP"/>
                  <a:ea typeface="Noto Sans JP"/>
                  <a:cs typeface="Noto Sans JP"/>
                  <a:sym typeface="Noto Sans JP"/>
                </a:rPr>
                <a:t>（</a:t>
              </a:r>
              <a:r>
                <a:rPr b="1" i="0" lang="ja" sz="1100" u="none" cap="none" strike="noStrike">
                  <a:solidFill>
                    <a:srgbClr val="000000"/>
                  </a:solidFill>
                  <a:latin typeface="Noto Sans JP"/>
                  <a:ea typeface="Noto Sans JP"/>
                  <a:cs typeface="Noto Sans JP"/>
                  <a:sym typeface="Noto Sans JP"/>
                </a:rPr>
                <a:t>社会保障費の増加、</a:t>
              </a:r>
              <a:endParaRPr b="1" i="0" sz="13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100"/>
                <a:buFont typeface="Arial"/>
                <a:buNone/>
              </a:pPr>
              <a:r>
                <a:rPr b="1" i="0" lang="ja" sz="1100" u="none" cap="none" strike="noStrike">
                  <a:solidFill>
                    <a:srgbClr val="000000"/>
                  </a:solidFill>
                  <a:latin typeface="Noto Sans JP"/>
                  <a:ea typeface="Noto Sans JP"/>
                  <a:cs typeface="Noto Sans JP"/>
                  <a:sym typeface="Noto Sans JP"/>
                </a:rPr>
                <a:t>働き手の減少）</a:t>
              </a:r>
              <a:endParaRPr b="1" i="0" sz="1300" u="none" cap="none" strike="noStrike">
                <a:solidFill>
                  <a:srgbClr val="000000"/>
                </a:solidFill>
                <a:latin typeface="Arial"/>
                <a:ea typeface="Arial"/>
                <a:cs typeface="Arial"/>
                <a:sym typeface="Arial"/>
              </a:endParaRPr>
            </a:p>
          </p:txBody>
        </p:sp>
      </p:grpSp>
      <p:grpSp>
        <p:nvGrpSpPr>
          <p:cNvPr id="1397" name="Google Shape;1397;p57"/>
          <p:cNvGrpSpPr/>
          <p:nvPr/>
        </p:nvGrpSpPr>
        <p:grpSpPr>
          <a:xfrm>
            <a:off x="6087036" y="3875440"/>
            <a:ext cx="1982426" cy="1110346"/>
            <a:chOff x="1747258" y="1133884"/>
            <a:chExt cx="1982426" cy="1110346"/>
          </a:xfrm>
        </p:grpSpPr>
        <p:sp>
          <p:nvSpPr>
            <p:cNvPr id="1398" name="Google Shape;1398;p57"/>
            <p:cNvSpPr/>
            <p:nvPr/>
          </p:nvSpPr>
          <p:spPr>
            <a:xfrm>
              <a:off x="1747258" y="1133884"/>
              <a:ext cx="1982426" cy="1110346"/>
            </a:xfrm>
            <a:prstGeom prst="ellipse">
              <a:avLst/>
            </a:prstGeom>
            <a:solidFill>
              <a:srgbClr val="FFD7C5"/>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1" i="0" sz="2400" u="none" cap="none" strike="noStrike">
                <a:solidFill>
                  <a:schemeClr val="dk1"/>
                </a:solidFill>
                <a:latin typeface="Noto Sans JP"/>
                <a:ea typeface="Noto Sans JP"/>
                <a:cs typeface="Noto Sans JP"/>
                <a:sym typeface="Noto Sans JP"/>
              </a:endParaRPr>
            </a:p>
          </p:txBody>
        </p:sp>
        <p:sp>
          <p:nvSpPr>
            <p:cNvPr id="1399" name="Google Shape;1399;p57"/>
            <p:cNvSpPr txBox="1"/>
            <p:nvPr/>
          </p:nvSpPr>
          <p:spPr>
            <a:xfrm>
              <a:off x="1787662" y="1288518"/>
              <a:ext cx="1892700" cy="752700"/>
            </a:xfrm>
            <a:prstGeom prst="rect">
              <a:avLst/>
            </a:prstGeom>
            <a:noFill/>
            <a:ln>
              <a:noFill/>
            </a:ln>
          </p:spPr>
          <p:txBody>
            <a:bodyPr anchorCtr="0" anchor="t" bIns="45700" lIns="91425" spcFirstLastPara="1" rIns="91425" wrap="square" tIns="45700">
              <a:spAutoFit/>
            </a:bodyPr>
            <a:lstStyle/>
            <a:p>
              <a:pPr indent="0" lvl="0" marL="0" marR="0" rtl="0" algn="ctr">
                <a:lnSpc>
                  <a:spcPct val="110000"/>
                </a:lnSpc>
                <a:spcBef>
                  <a:spcPts val="0"/>
                </a:spcBef>
                <a:spcAft>
                  <a:spcPts val="0"/>
                </a:spcAft>
                <a:buClr>
                  <a:srgbClr val="000000"/>
                </a:buClr>
                <a:buSzPts val="1800"/>
                <a:buFont typeface="Arial"/>
                <a:buNone/>
              </a:pPr>
              <a:r>
                <a:rPr b="1" i="0" lang="ja" sz="1800" u="none" cap="none" strike="noStrike">
                  <a:solidFill>
                    <a:srgbClr val="000000"/>
                  </a:solidFill>
                  <a:latin typeface="Noto Sans JP"/>
                  <a:ea typeface="Noto Sans JP"/>
                  <a:cs typeface="Noto Sans JP"/>
                  <a:sym typeface="Noto Sans JP"/>
                </a:rPr>
                <a:t>雇用環境の変化</a:t>
              </a:r>
              <a:endParaRPr b="1" i="0" sz="14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100"/>
                <a:buFont typeface="Arial"/>
                <a:buNone/>
              </a:pPr>
              <a:r>
                <a:rPr b="1" i="0" lang="ja" sz="1100" u="none" cap="none" strike="noStrike">
                  <a:solidFill>
                    <a:srgbClr val="000000"/>
                  </a:solidFill>
                  <a:latin typeface="Noto Sans JP"/>
                  <a:ea typeface="Noto Sans JP"/>
                  <a:cs typeface="Noto Sans JP"/>
                  <a:sym typeface="Noto Sans JP"/>
                </a:rPr>
                <a:t>（非正規労働者の増加、</a:t>
              </a:r>
              <a:endParaRPr b="1" i="0" sz="1300" u="none" cap="none" strike="noStrike">
                <a:solidFill>
                  <a:srgbClr val="000000"/>
                </a:solidFill>
                <a:latin typeface="Arial"/>
                <a:ea typeface="Arial"/>
                <a:cs typeface="Arial"/>
                <a:sym typeface="Arial"/>
              </a:endParaRPr>
            </a:p>
            <a:p>
              <a:pPr indent="0" lvl="0" marL="0" marR="0" rtl="0" algn="ctr">
                <a:lnSpc>
                  <a:spcPct val="110000"/>
                </a:lnSpc>
                <a:spcBef>
                  <a:spcPts val="0"/>
                </a:spcBef>
                <a:spcAft>
                  <a:spcPts val="0"/>
                </a:spcAft>
                <a:buClr>
                  <a:srgbClr val="000000"/>
                </a:buClr>
                <a:buSzPts val="1100"/>
                <a:buFont typeface="Arial"/>
                <a:buNone/>
              </a:pPr>
              <a:r>
                <a:rPr b="1" i="0" lang="ja" sz="1100" u="none" cap="none" strike="noStrike">
                  <a:solidFill>
                    <a:srgbClr val="000000"/>
                  </a:solidFill>
                  <a:latin typeface="Noto Sans JP"/>
                  <a:ea typeface="Noto Sans JP"/>
                  <a:cs typeface="Noto Sans JP"/>
                  <a:sym typeface="Noto Sans JP"/>
                </a:rPr>
                <a:t>外国人労働者の受け入れ）</a:t>
              </a:r>
              <a:endParaRPr b="1" i="0" sz="1300" u="none" cap="none" strike="noStrike">
                <a:solidFill>
                  <a:srgbClr val="000000"/>
                </a:solidFill>
                <a:latin typeface="Arial"/>
                <a:ea typeface="Arial"/>
                <a:cs typeface="Arial"/>
                <a:sym typeface="Arial"/>
              </a:endParaRPr>
            </a:p>
          </p:txBody>
        </p:sp>
      </p:grpSp>
      <p:sp>
        <p:nvSpPr>
          <p:cNvPr id="1400" name="Google Shape;1400;p57"/>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26</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8"/>
                                        </p:tgtEl>
                                        <p:attrNameLst>
                                          <p:attrName>style.visibility</p:attrName>
                                        </p:attrNameLst>
                                      </p:cBhvr>
                                      <p:to>
                                        <p:strVal val="visible"/>
                                      </p:to>
                                    </p:set>
                                    <p:animEffect filter="fade" transition="in">
                                      <p:cBhvr>
                                        <p:cTn dur="500"/>
                                        <p:tgtEl>
                                          <p:spTgt spid="13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1"/>
                                        </p:tgtEl>
                                        <p:attrNameLst>
                                          <p:attrName>style.visibility</p:attrName>
                                        </p:attrNameLst>
                                      </p:cBhvr>
                                      <p:to>
                                        <p:strVal val="visible"/>
                                      </p:to>
                                    </p:set>
                                    <p:animEffect filter="fade" transition="in">
                                      <p:cBhvr>
                                        <p:cTn dur="500"/>
                                        <p:tgtEl>
                                          <p:spTgt spid="13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8"/>
                                        </p:tgtEl>
                                        <p:attrNameLst>
                                          <p:attrName>style.visibility</p:attrName>
                                        </p:attrNameLst>
                                      </p:cBhvr>
                                      <p:to>
                                        <p:strVal val="visible"/>
                                      </p:to>
                                    </p:set>
                                    <p:animEffect filter="fade" transition="in">
                                      <p:cBhvr>
                                        <p:cTn dur="500"/>
                                        <p:tgtEl>
                                          <p:spTgt spid="13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2"/>
                                        </p:tgtEl>
                                        <p:attrNameLst>
                                          <p:attrName>style.visibility</p:attrName>
                                        </p:attrNameLst>
                                      </p:cBhvr>
                                      <p:to>
                                        <p:strVal val="visible"/>
                                      </p:to>
                                    </p:set>
                                    <p:animEffect filter="fade" transition="in">
                                      <p:cBhvr>
                                        <p:cTn dur="500"/>
                                        <p:tgtEl>
                                          <p:spTgt spid="13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9"/>
                                        </p:tgtEl>
                                        <p:attrNameLst>
                                          <p:attrName>style.visibility</p:attrName>
                                        </p:attrNameLst>
                                      </p:cBhvr>
                                      <p:to>
                                        <p:strVal val="visible"/>
                                      </p:to>
                                    </p:set>
                                    <p:animEffect filter="fade" transition="in">
                                      <p:cBhvr>
                                        <p:cTn dur="500"/>
                                        <p:tgtEl>
                                          <p:spTgt spid="13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4"/>
                                        </p:tgtEl>
                                        <p:attrNameLst>
                                          <p:attrName>style.visibility</p:attrName>
                                        </p:attrNameLst>
                                      </p:cBhvr>
                                      <p:to>
                                        <p:strVal val="visible"/>
                                      </p:to>
                                    </p:set>
                                    <p:animEffect filter="fade" transition="in">
                                      <p:cBhvr>
                                        <p:cTn dur="500"/>
                                        <p:tgtEl>
                                          <p:spTgt spid="13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7"/>
                                        </p:tgtEl>
                                        <p:attrNameLst>
                                          <p:attrName>style.visibility</p:attrName>
                                        </p:attrNameLst>
                                      </p:cBhvr>
                                      <p:to>
                                        <p:strVal val="visible"/>
                                      </p:to>
                                    </p:set>
                                    <p:animEffect filter="fade" transition="in">
                                      <p:cBhvr>
                                        <p:cTn dur="500"/>
                                        <p:tgtEl>
                                          <p:spTgt spid="13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6"/>
                                        </p:tgtEl>
                                        <p:attrNameLst>
                                          <p:attrName>style.visibility</p:attrName>
                                        </p:attrNameLst>
                                      </p:cBhvr>
                                      <p:to>
                                        <p:strVal val="visible"/>
                                      </p:to>
                                    </p:set>
                                    <p:animEffect filter="fade" transition="in">
                                      <p:cBhvr>
                                        <p:cTn dur="500"/>
                                        <p:tgtEl>
                                          <p:spTgt spid="13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7"/>
                                        </p:tgtEl>
                                        <p:attrNameLst>
                                          <p:attrName>style.visibility</p:attrName>
                                        </p:attrNameLst>
                                      </p:cBhvr>
                                      <p:to>
                                        <p:strVal val="visible"/>
                                      </p:to>
                                    </p:set>
                                    <p:animEffect filter="fade" transition="in">
                                      <p:cBhvr>
                                        <p:cTn dur="600"/>
                                        <p:tgtEl>
                                          <p:spTgt spid="13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4" name="Shape 1404"/>
        <p:cNvGrpSpPr/>
        <p:nvPr/>
      </p:nvGrpSpPr>
      <p:grpSpPr>
        <a:xfrm>
          <a:off x="0" y="0"/>
          <a:ext cx="0" cy="0"/>
          <a:chOff x="0" y="0"/>
          <a:chExt cx="0" cy="0"/>
        </a:xfrm>
      </p:grpSpPr>
      <p:sp>
        <p:nvSpPr>
          <p:cNvPr id="1405" name="Google Shape;1405;p58"/>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ja" sz="2100" u="none" cap="none" strike="noStrike">
                <a:solidFill>
                  <a:schemeClr val="dk1"/>
                </a:solidFill>
                <a:latin typeface="Noto Sans JP"/>
                <a:ea typeface="Noto Sans JP"/>
                <a:cs typeface="Noto Sans JP"/>
                <a:sym typeface="Noto Sans JP"/>
              </a:rPr>
              <a:t>国税庁ホームページの紹介</a:t>
            </a:r>
            <a:endParaRPr b="0" i="0" sz="2100" u="none" cap="none" strike="noStrike">
              <a:solidFill>
                <a:srgbClr val="000000"/>
              </a:solidFill>
              <a:latin typeface="Arial"/>
              <a:ea typeface="Arial"/>
              <a:cs typeface="Arial"/>
              <a:sym typeface="Arial"/>
            </a:endParaRPr>
          </a:p>
        </p:txBody>
      </p:sp>
      <p:sp>
        <p:nvSpPr>
          <p:cNvPr id="1406" name="Google Shape;1406;p58"/>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r>
              <a:rPr lang="ja"/>
              <a:t>27</a:t>
            </a:r>
            <a:endParaRPr/>
          </a:p>
        </p:txBody>
      </p:sp>
      <p:sp>
        <p:nvSpPr>
          <p:cNvPr id="1407" name="Google Shape;1407;p58"/>
          <p:cNvSpPr txBox="1"/>
          <p:nvPr/>
        </p:nvSpPr>
        <p:spPr>
          <a:xfrm>
            <a:off x="190150" y="926450"/>
            <a:ext cx="8953800" cy="338700"/>
          </a:xfrm>
          <a:prstGeom prst="rect">
            <a:avLst/>
          </a:prstGeom>
          <a:noFill/>
          <a:ln>
            <a:noFill/>
          </a:ln>
        </p:spPr>
        <p:txBody>
          <a:bodyPr anchorCtr="0" anchor="t" bIns="45700" lIns="91425" spcFirstLastPara="1" rIns="91425" wrap="square" tIns="45700">
            <a:spAutoFit/>
          </a:bodyPr>
          <a:lstStyle/>
          <a:p>
            <a:pPr indent="0" lvl="0" marL="0" marR="0" rtl="0" algn="l">
              <a:lnSpc>
                <a:spcPct val="130000"/>
              </a:lnSpc>
              <a:spcBef>
                <a:spcPts val="0"/>
              </a:spcBef>
              <a:spcAft>
                <a:spcPts val="0"/>
              </a:spcAft>
              <a:buClr>
                <a:srgbClr val="005BAD"/>
              </a:buClr>
              <a:buSzPts val="1700"/>
              <a:buFont typeface="Noto Sans JP"/>
              <a:buNone/>
            </a:pPr>
            <a:r>
              <a:rPr b="1" i="0" lang="ja" sz="1600" u="none" cap="none" strike="noStrike">
                <a:solidFill>
                  <a:srgbClr val="005BAD"/>
                </a:solidFill>
                <a:latin typeface="Noto Sans JP"/>
                <a:ea typeface="Noto Sans JP"/>
                <a:cs typeface="Noto Sans JP"/>
                <a:sym typeface="Noto Sans JP"/>
              </a:rPr>
              <a:t>税金について、もっと詳しく知りたい人は、国税庁ホームページの「税の学習コーナー」へ。</a:t>
            </a:r>
            <a:endParaRPr b="1" i="0" sz="1600" u="none" cap="none" strike="noStrike">
              <a:solidFill>
                <a:srgbClr val="000000"/>
              </a:solidFill>
              <a:latin typeface="Arial"/>
              <a:ea typeface="Arial"/>
              <a:cs typeface="Arial"/>
              <a:sym typeface="Arial"/>
            </a:endParaRPr>
          </a:p>
        </p:txBody>
      </p:sp>
      <p:pic>
        <p:nvPicPr>
          <p:cNvPr id="1408" name="Google Shape;1408;p58"/>
          <p:cNvPicPr preferRelativeResize="0"/>
          <p:nvPr/>
        </p:nvPicPr>
        <p:blipFill rotWithShape="1">
          <a:blip r:embed="rId3">
            <a:alphaModFix/>
          </a:blip>
          <a:srcRect b="0" l="0" r="0" t="0"/>
          <a:stretch/>
        </p:blipFill>
        <p:spPr>
          <a:xfrm>
            <a:off x="8261595" y="62531"/>
            <a:ext cx="606279" cy="602069"/>
          </a:xfrm>
          <a:prstGeom prst="rect">
            <a:avLst/>
          </a:prstGeom>
          <a:noFill/>
          <a:ln>
            <a:noFill/>
          </a:ln>
        </p:spPr>
      </p:pic>
      <p:grpSp>
        <p:nvGrpSpPr>
          <p:cNvPr id="1409" name="Google Shape;1409;p58"/>
          <p:cNvGrpSpPr/>
          <p:nvPr/>
        </p:nvGrpSpPr>
        <p:grpSpPr>
          <a:xfrm>
            <a:off x="408221" y="4787785"/>
            <a:ext cx="2006355" cy="1408734"/>
            <a:chOff x="276126" y="4999439"/>
            <a:chExt cx="2070467" cy="1453749"/>
          </a:xfrm>
        </p:grpSpPr>
        <p:pic>
          <p:nvPicPr>
            <p:cNvPr descr="コンピュータ が含まれている画像&#10;&#10;自動的に生成された説明" id="1410" name="Google Shape;1410;p58"/>
            <p:cNvPicPr preferRelativeResize="0"/>
            <p:nvPr/>
          </p:nvPicPr>
          <p:blipFill rotWithShape="1">
            <a:blip r:embed="rId4">
              <a:alphaModFix/>
            </a:blip>
            <a:srcRect b="0" l="0" r="0" t="0"/>
            <a:stretch/>
          </p:blipFill>
          <p:spPr>
            <a:xfrm>
              <a:off x="276126" y="4999439"/>
              <a:ext cx="2070467" cy="1453749"/>
            </a:xfrm>
            <a:prstGeom prst="rect">
              <a:avLst/>
            </a:prstGeom>
            <a:noFill/>
            <a:ln>
              <a:noFill/>
            </a:ln>
          </p:spPr>
        </p:pic>
        <p:pic>
          <p:nvPicPr>
            <p:cNvPr id="1411" name="Google Shape;1411;p58"/>
            <p:cNvPicPr preferRelativeResize="0"/>
            <p:nvPr/>
          </p:nvPicPr>
          <p:blipFill rotWithShape="1">
            <a:blip r:embed="rId5">
              <a:alphaModFix/>
            </a:blip>
            <a:srcRect b="0" l="0" r="0" t="0"/>
            <a:stretch/>
          </p:blipFill>
          <p:spPr>
            <a:xfrm>
              <a:off x="1217079" y="5450114"/>
              <a:ext cx="548824" cy="413743"/>
            </a:xfrm>
            <a:prstGeom prst="rect">
              <a:avLst/>
            </a:prstGeom>
            <a:noFill/>
            <a:ln>
              <a:noFill/>
            </a:ln>
          </p:spPr>
        </p:pic>
      </p:grpSp>
      <p:grpSp>
        <p:nvGrpSpPr>
          <p:cNvPr id="1412" name="Google Shape;1412;p58"/>
          <p:cNvGrpSpPr/>
          <p:nvPr/>
        </p:nvGrpSpPr>
        <p:grpSpPr>
          <a:xfrm>
            <a:off x="1332596" y="1492804"/>
            <a:ext cx="7408277" cy="4473133"/>
            <a:chOff x="1222872" y="1553378"/>
            <a:chExt cx="7645002" cy="4616068"/>
          </a:xfrm>
        </p:grpSpPr>
        <p:sp>
          <p:nvSpPr>
            <p:cNvPr id="1413" name="Google Shape;1413;p58"/>
            <p:cNvSpPr/>
            <p:nvPr/>
          </p:nvSpPr>
          <p:spPr>
            <a:xfrm>
              <a:off x="1222872" y="1553378"/>
              <a:ext cx="1575412" cy="4616068"/>
            </a:xfrm>
            <a:custGeom>
              <a:rect b="b" l="l" r="r" t="t"/>
              <a:pathLst>
                <a:path extrusionOk="0" h="4616068" w="1575412">
                  <a:moveTo>
                    <a:pt x="1553379" y="0"/>
                  </a:moveTo>
                  <a:lnTo>
                    <a:pt x="0" y="3888955"/>
                  </a:lnTo>
                  <a:lnTo>
                    <a:pt x="0" y="4318612"/>
                  </a:lnTo>
                  <a:lnTo>
                    <a:pt x="550844" y="4329629"/>
                  </a:lnTo>
                  <a:lnTo>
                    <a:pt x="1575412" y="4616068"/>
                  </a:lnTo>
                  <a:lnTo>
                    <a:pt x="1553379" y="66102"/>
                  </a:lnTo>
                  <a:lnTo>
                    <a:pt x="1553379" y="0"/>
                  </a:lnTo>
                  <a:close/>
                </a:path>
              </a:pathLst>
            </a:custGeom>
            <a:solidFill>
              <a:srgbClr val="AFF0FF">
                <a:alpha val="4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pic>
          <p:nvPicPr>
            <p:cNvPr id="1414" name="Google Shape;1414;p58"/>
            <p:cNvPicPr preferRelativeResize="0"/>
            <p:nvPr/>
          </p:nvPicPr>
          <p:blipFill rotWithShape="1">
            <a:blip r:embed="rId5">
              <a:alphaModFix/>
            </a:blip>
            <a:srcRect b="0" l="0" r="0" t="0"/>
            <a:stretch/>
          </p:blipFill>
          <p:spPr>
            <a:xfrm>
              <a:off x="2787267" y="1572532"/>
              <a:ext cx="6080607" cy="4584012"/>
            </a:xfrm>
            <a:prstGeom prst="rect">
              <a:avLst/>
            </a:prstGeom>
            <a:noFill/>
            <a:ln cap="flat" cmpd="sng" w="28575">
              <a:solidFill>
                <a:schemeClr val="dk1"/>
              </a:solidFill>
              <a:prstDash val="solid"/>
              <a:round/>
              <a:headEnd len="sm" w="sm" type="none"/>
              <a:tailEnd len="sm" w="sm" type="none"/>
            </a:ln>
          </p:spPr>
        </p:pic>
      </p:grpSp>
      <p:grpSp>
        <p:nvGrpSpPr>
          <p:cNvPr id="1415" name="Google Shape;1415;p58"/>
          <p:cNvGrpSpPr/>
          <p:nvPr/>
        </p:nvGrpSpPr>
        <p:grpSpPr>
          <a:xfrm>
            <a:off x="287921" y="6410880"/>
            <a:ext cx="8532000" cy="374400"/>
            <a:chOff x="322211" y="6410880"/>
            <a:chExt cx="8532000" cy="374400"/>
          </a:xfrm>
        </p:grpSpPr>
        <p:sp>
          <p:nvSpPr>
            <p:cNvPr id="1416" name="Google Shape;1416;p58"/>
            <p:cNvSpPr/>
            <p:nvPr/>
          </p:nvSpPr>
          <p:spPr>
            <a:xfrm>
              <a:off x="322211" y="6410880"/>
              <a:ext cx="8532000" cy="374400"/>
            </a:xfrm>
            <a:prstGeom prst="rect">
              <a:avLst/>
            </a:prstGeom>
            <a:noFill/>
            <a:ln cap="flat" cmpd="sng" w="222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1417" name="Google Shape;1417;p58"/>
            <p:cNvSpPr/>
            <p:nvPr/>
          </p:nvSpPr>
          <p:spPr>
            <a:xfrm>
              <a:off x="322212" y="6449705"/>
              <a:ext cx="8497741" cy="296751"/>
            </a:xfrm>
            <a:prstGeom prst="rect">
              <a:avLst/>
            </a:prstGeom>
            <a:solidFill>
              <a:srgbClr val="CCECFF">
                <a:alpha val="29019"/>
              </a:srgbClr>
            </a:solidFill>
            <a:ln cap="flat" cmpd="sng" w="9525">
              <a:solidFill>
                <a:srgbClr val="005BAD"/>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sp>
        <p:nvSpPr>
          <p:cNvPr id="1418" name="Google Shape;1418;p58"/>
          <p:cNvSpPr txBox="1"/>
          <p:nvPr/>
        </p:nvSpPr>
        <p:spPr>
          <a:xfrm>
            <a:off x="827561" y="6473251"/>
            <a:ext cx="7113394"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5BAD"/>
                </a:solidFill>
                <a:latin typeface="Noto Sans JP"/>
                <a:ea typeface="Noto Sans JP"/>
                <a:cs typeface="Noto Sans JP"/>
                <a:sym typeface="Noto Sans JP"/>
              </a:rPr>
              <a:t>税の学習コーナー </a:t>
            </a:r>
            <a:r>
              <a:rPr b="1" i="0" lang="ja" sz="1100" u="none" cap="none" strike="noStrike">
                <a:solidFill>
                  <a:schemeClr val="dk1"/>
                </a:solidFill>
                <a:latin typeface="Noto Sans JP"/>
                <a:ea typeface="Noto Sans JP"/>
                <a:cs typeface="Noto Sans JP"/>
                <a:sym typeface="Noto Sans JP"/>
              </a:rPr>
              <a:t> </a:t>
            </a:r>
            <a:r>
              <a:rPr b="0" i="0" lang="ja" sz="1100" u="sng" cap="none" strike="noStrike">
                <a:solidFill>
                  <a:schemeClr val="hlink"/>
                </a:solidFill>
                <a:latin typeface="Arial"/>
                <a:ea typeface="Arial"/>
                <a:cs typeface="Arial"/>
                <a:sym typeface="Arial"/>
                <a:hlinkClick r:id="rId6"/>
              </a:rPr>
              <a:t>https://www.nta.go.jp/taxes/kids/index.htm</a:t>
            </a:r>
            <a:endParaRPr b="0" i="0" sz="1100" u="none" cap="none" strike="noStrike">
              <a:solidFill>
                <a:schemeClr val="dk1"/>
              </a:solidFill>
              <a:latin typeface="Arial"/>
              <a:ea typeface="Arial"/>
              <a:cs typeface="Arial"/>
              <a:sym typeface="Arial"/>
            </a:endParaRPr>
          </a:p>
        </p:txBody>
      </p:sp>
      <p:grpSp>
        <p:nvGrpSpPr>
          <p:cNvPr id="1419" name="Google Shape;1419;p58"/>
          <p:cNvGrpSpPr/>
          <p:nvPr/>
        </p:nvGrpSpPr>
        <p:grpSpPr>
          <a:xfrm>
            <a:off x="-29058" y="6108950"/>
            <a:ext cx="832642" cy="749313"/>
            <a:chOff x="-35154" y="5996310"/>
            <a:chExt cx="945432" cy="850815"/>
          </a:xfrm>
        </p:grpSpPr>
        <p:sp>
          <p:nvSpPr>
            <p:cNvPr id="1420" name="Google Shape;1420;p58"/>
            <p:cNvSpPr/>
            <p:nvPr/>
          </p:nvSpPr>
          <p:spPr>
            <a:xfrm rot="5400000">
              <a:off x="29731" y="6013480"/>
              <a:ext cx="803912" cy="863377"/>
            </a:xfrm>
            <a:custGeom>
              <a:rect b="b" l="l" r="r" t="t"/>
              <a:pathLst>
                <a:path extrusionOk="0" h="863377" w="803912">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21" name="Google Shape;1421;p58"/>
            <p:cNvSpPr/>
            <p:nvPr/>
          </p:nvSpPr>
          <p:spPr>
            <a:xfrm rot="5400000">
              <a:off x="29731" y="5966578"/>
              <a:ext cx="850815" cy="910278"/>
            </a:xfrm>
            <a:custGeom>
              <a:rect b="b" l="l" r="r" t="t"/>
              <a:pathLst>
                <a:path extrusionOk="0" h="910278" w="850815">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22" name="Google Shape;1422;p58"/>
            <p:cNvSpPr txBox="1"/>
            <p:nvPr/>
          </p:nvSpPr>
          <p:spPr>
            <a:xfrm>
              <a:off x="-35154" y="6181034"/>
              <a:ext cx="825671"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もっと</a:t>
              </a:r>
              <a:endParaRPr b="1" i="0" sz="135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詳しく</a:t>
              </a:r>
              <a:endParaRPr b="1" i="0" sz="1350" u="none" cap="none" strike="noStrike">
                <a:solidFill>
                  <a:srgbClr val="005BAD"/>
                </a:solidFill>
                <a:latin typeface="Noto Sans JP"/>
                <a:ea typeface="Noto Sans JP"/>
                <a:cs typeface="Noto Sans JP"/>
                <a:sym typeface="Noto Sans JP"/>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7"/>
                                        </p:tgtEl>
                                        <p:attrNameLst>
                                          <p:attrName>style.visibility</p:attrName>
                                        </p:attrNameLst>
                                      </p:cBhvr>
                                      <p:to>
                                        <p:strVal val="visible"/>
                                      </p:to>
                                    </p:set>
                                    <p:animEffect filter="fade" transition="in">
                                      <p:cBhvr>
                                        <p:cTn dur="600"/>
                                        <p:tgtEl>
                                          <p:spTgt spid="1407"/>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1409"/>
                                        </p:tgtEl>
                                        <p:attrNameLst>
                                          <p:attrName>style.visibility</p:attrName>
                                        </p:attrNameLst>
                                      </p:cBhvr>
                                      <p:to>
                                        <p:strVal val="visible"/>
                                      </p:to>
                                    </p:set>
                                    <p:animEffect filter="fade" transition="in">
                                      <p:cBhvr>
                                        <p:cTn dur="500"/>
                                        <p:tgtEl>
                                          <p:spTgt spid="1409"/>
                                        </p:tgtEl>
                                      </p:cBhvr>
                                    </p:animEffect>
                                  </p:childTnLst>
                                </p:cTn>
                              </p:par>
                              <p:par>
                                <p:cTn fill="hold" nodeType="withEffect" presetClass="entr" presetID="10" presetSubtype="0">
                                  <p:stCondLst>
                                    <p:cond delay="0"/>
                                  </p:stCondLst>
                                  <p:childTnLst>
                                    <p:set>
                                      <p:cBhvr>
                                        <p:cTn dur="1" fill="hold">
                                          <p:stCondLst>
                                            <p:cond delay="0"/>
                                          </p:stCondLst>
                                        </p:cTn>
                                        <p:tgtEl>
                                          <p:spTgt spid="1412"/>
                                        </p:tgtEl>
                                        <p:attrNameLst>
                                          <p:attrName>style.visibility</p:attrName>
                                        </p:attrNameLst>
                                      </p:cBhvr>
                                      <p:to>
                                        <p:strVal val="visible"/>
                                      </p:to>
                                    </p:set>
                                    <p:animEffect filter="fade" transition="in">
                                      <p:cBhvr>
                                        <p:cTn dur="1750"/>
                                        <p:tgtEl>
                                          <p:spTgt spid="14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7" name="Shape 1427"/>
        <p:cNvGrpSpPr/>
        <p:nvPr/>
      </p:nvGrpSpPr>
      <p:grpSpPr>
        <a:xfrm>
          <a:off x="0" y="0"/>
          <a:ext cx="0" cy="0"/>
          <a:chOff x="0" y="0"/>
          <a:chExt cx="0" cy="0"/>
        </a:xfrm>
      </p:grpSpPr>
      <p:sp>
        <p:nvSpPr>
          <p:cNvPr id="1428" name="Google Shape;1428;p59"/>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grpSp>
        <p:nvGrpSpPr>
          <p:cNvPr id="1429" name="Google Shape;1429;p59"/>
          <p:cNvGrpSpPr/>
          <p:nvPr/>
        </p:nvGrpSpPr>
        <p:grpSpPr>
          <a:xfrm>
            <a:off x="434985" y="1061300"/>
            <a:ext cx="8305928" cy="5623412"/>
            <a:chOff x="434985" y="1061300"/>
            <a:chExt cx="8305928" cy="5623412"/>
          </a:xfrm>
        </p:grpSpPr>
        <p:sp>
          <p:nvSpPr>
            <p:cNvPr id="1430" name="Google Shape;1430;p59"/>
            <p:cNvSpPr/>
            <p:nvPr/>
          </p:nvSpPr>
          <p:spPr>
            <a:xfrm>
              <a:off x="7443041" y="6385735"/>
              <a:ext cx="1297872" cy="239233"/>
            </a:xfrm>
            <a:prstGeom prst="rect">
              <a:avLst/>
            </a:prstGeom>
            <a:noFill/>
            <a:ln>
              <a:noFill/>
            </a:ln>
          </p:spPr>
          <p:txBody>
            <a:bodyPr anchorCtr="0" anchor="t" bIns="0" lIns="0" spcFirstLastPara="1" rIns="0" wrap="square" tIns="0">
              <a:noAutofit/>
            </a:bodyPr>
            <a:lstStyle/>
            <a:p>
              <a:pPr indent="0" lvl="0" marL="69750" marR="0" rtl="0" algn="l">
                <a:lnSpc>
                  <a:spcPct val="140000"/>
                </a:lnSpc>
                <a:spcBef>
                  <a:spcPts val="0"/>
                </a:spcBef>
                <a:spcAft>
                  <a:spcPts val="0"/>
                </a:spcAft>
                <a:buClr>
                  <a:srgbClr val="000000"/>
                </a:buClr>
                <a:buSzPts val="600"/>
                <a:buFont typeface="Arial"/>
                <a:buNone/>
              </a:pPr>
              <a:r>
                <a:rPr b="0" i="0" lang="ja" sz="600" u="none" cap="none" strike="noStrike">
                  <a:solidFill>
                    <a:schemeClr val="dk1"/>
                  </a:solidFill>
                  <a:latin typeface="Noto Sans"/>
                  <a:ea typeface="Noto Sans"/>
                  <a:cs typeface="Noto Sans"/>
                  <a:sym typeface="Noto Sans"/>
                </a:rPr>
                <a:t>編集／岐阜県租税教育推進協議会</a:t>
              </a:r>
              <a:endParaRPr b="0" i="0" sz="1400" u="none" cap="none" strike="noStrike">
                <a:solidFill>
                  <a:srgbClr val="000000"/>
                </a:solidFill>
                <a:latin typeface="Noto Sans"/>
                <a:ea typeface="Noto Sans"/>
                <a:cs typeface="Noto Sans"/>
                <a:sym typeface="Noto Sans"/>
              </a:endParaRPr>
            </a:p>
            <a:p>
              <a:pPr indent="0" lvl="0" marL="69750" marR="0" rtl="0" algn="l">
                <a:lnSpc>
                  <a:spcPct val="140000"/>
                </a:lnSpc>
                <a:spcBef>
                  <a:spcPts val="0"/>
                </a:spcBef>
                <a:spcAft>
                  <a:spcPts val="0"/>
                </a:spcAft>
                <a:buClr>
                  <a:srgbClr val="000000"/>
                </a:buClr>
                <a:buSzPts val="600"/>
                <a:buFont typeface="Arial"/>
                <a:buNone/>
              </a:pPr>
              <a:r>
                <a:rPr b="0" i="0" lang="ja" sz="600" u="none" cap="none" strike="noStrike">
                  <a:solidFill>
                    <a:schemeClr val="dk1"/>
                  </a:solidFill>
                  <a:latin typeface="Noto Sans"/>
                  <a:ea typeface="Noto Sans"/>
                  <a:cs typeface="Noto Sans"/>
                  <a:sym typeface="Noto Sans"/>
                </a:rPr>
                <a:t>発行／名古屋国税局・岐阜県</a:t>
              </a:r>
              <a:endParaRPr b="0" i="0" sz="600" u="none" cap="none" strike="noStrike">
                <a:solidFill>
                  <a:schemeClr val="dk1"/>
                </a:solidFill>
                <a:latin typeface="Noto Sans"/>
                <a:ea typeface="Noto Sans"/>
                <a:cs typeface="Noto Sans"/>
                <a:sym typeface="Noto Sans"/>
              </a:endParaRPr>
            </a:p>
          </p:txBody>
        </p:sp>
        <p:pic>
          <p:nvPicPr>
            <p:cNvPr descr="ロゴ&#10;&#10;AI によって生成されたコンテンツは間違っている可能性があります。" id="1431" name="Google Shape;1431;p59"/>
            <p:cNvPicPr preferRelativeResize="0"/>
            <p:nvPr/>
          </p:nvPicPr>
          <p:blipFill rotWithShape="1">
            <a:blip r:embed="rId3">
              <a:alphaModFix/>
            </a:blip>
            <a:srcRect b="25865" l="8926" r="7783" t="22519"/>
            <a:stretch/>
          </p:blipFill>
          <p:spPr>
            <a:xfrm>
              <a:off x="6508903" y="6352089"/>
              <a:ext cx="521295" cy="323902"/>
            </a:xfrm>
            <a:prstGeom prst="rect">
              <a:avLst/>
            </a:prstGeom>
            <a:noFill/>
            <a:ln>
              <a:noFill/>
            </a:ln>
          </p:spPr>
        </p:pic>
        <p:sp>
          <p:nvSpPr>
            <p:cNvPr id="1432" name="Google Shape;1432;p59"/>
            <p:cNvSpPr txBox="1"/>
            <p:nvPr/>
          </p:nvSpPr>
          <p:spPr>
            <a:xfrm>
              <a:off x="3890830" y="6167423"/>
              <a:ext cx="966931"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0" i="0" lang="ja" sz="600" u="none" cap="none" strike="noStrike">
                  <a:solidFill>
                    <a:schemeClr val="dk1"/>
                  </a:solidFill>
                  <a:latin typeface="Noto Sans"/>
                  <a:ea typeface="Noto Sans"/>
                  <a:cs typeface="Noto Sans"/>
                  <a:sym typeface="Noto Sans"/>
                </a:rPr>
                <a:t>（令和７年３月現在）</a:t>
              </a:r>
              <a:endParaRPr b="0" i="0" sz="1400" u="none" cap="none" strike="noStrike">
                <a:solidFill>
                  <a:srgbClr val="000000"/>
                </a:solidFill>
                <a:latin typeface="Noto Sans"/>
                <a:ea typeface="Noto Sans"/>
                <a:cs typeface="Noto Sans"/>
                <a:sym typeface="Noto Sans"/>
              </a:endParaRPr>
            </a:p>
          </p:txBody>
        </p:sp>
        <p:grpSp>
          <p:nvGrpSpPr>
            <p:cNvPr id="1433" name="Google Shape;1433;p59"/>
            <p:cNvGrpSpPr/>
            <p:nvPr/>
          </p:nvGrpSpPr>
          <p:grpSpPr>
            <a:xfrm>
              <a:off x="5213962" y="1867854"/>
              <a:ext cx="564776" cy="200055"/>
              <a:chOff x="4841876" y="2131898"/>
              <a:chExt cx="564776" cy="200055"/>
            </a:xfrm>
          </p:grpSpPr>
          <p:sp>
            <p:nvSpPr>
              <p:cNvPr id="1434" name="Google Shape;1434;p59"/>
              <p:cNvSpPr/>
              <p:nvPr/>
            </p:nvSpPr>
            <p:spPr>
              <a:xfrm>
                <a:off x="4841876" y="2158149"/>
                <a:ext cx="558800" cy="156426"/>
              </a:xfrm>
              <a:prstGeom prst="rect">
                <a:avLst/>
              </a:prstGeom>
              <a:noFill/>
              <a:ln cap="flat" cmpd="sng" w="9525">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dk1"/>
                  </a:solidFill>
                  <a:latin typeface="Arial"/>
                  <a:ea typeface="Arial"/>
                  <a:cs typeface="Arial"/>
                  <a:sym typeface="Arial"/>
                </a:endParaRPr>
              </a:p>
            </p:txBody>
          </p:sp>
          <p:sp>
            <p:nvSpPr>
              <p:cNvPr id="1435" name="Google Shape;1435;p59"/>
              <p:cNvSpPr txBox="1"/>
              <p:nvPr/>
            </p:nvSpPr>
            <p:spPr>
              <a:xfrm>
                <a:off x="4854753" y="2131898"/>
                <a:ext cx="551899" cy="2000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1" i="0" lang="ja" sz="700" u="none" cap="none" strike="noStrike">
                    <a:solidFill>
                      <a:schemeClr val="dk1"/>
                    </a:solidFill>
                    <a:latin typeface="Noto Sans"/>
                    <a:ea typeface="Noto Sans"/>
                    <a:cs typeface="Noto Sans"/>
                    <a:sym typeface="Noto Sans"/>
                  </a:rPr>
                  <a:t>主な内容</a:t>
                </a:r>
                <a:endParaRPr b="1" i="0" sz="1400" u="none" cap="none" strike="noStrike">
                  <a:solidFill>
                    <a:srgbClr val="000000"/>
                  </a:solidFill>
                  <a:latin typeface="Noto Sans"/>
                  <a:ea typeface="Noto Sans"/>
                  <a:cs typeface="Noto Sans"/>
                  <a:sym typeface="Noto Sans"/>
                </a:endParaRPr>
              </a:p>
            </p:txBody>
          </p:sp>
        </p:grpSp>
        <p:sp>
          <p:nvSpPr>
            <p:cNvPr id="1436" name="Google Shape;1436;p59"/>
            <p:cNvSpPr/>
            <p:nvPr/>
          </p:nvSpPr>
          <p:spPr>
            <a:xfrm>
              <a:off x="5767031" y="1850072"/>
              <a:ext cx="1936295" cy="614079"/>
            </a:xfrm>
            <a:prstGeom prst="rect">
              <a:avLst/>
            </a:prstGeom>
            <a:noFill/>
            <a:ln>
              <a:noFill/>
            </a:ln>
          </p:spPr>
          <p:txBody>
            <a:bodyPr anchorCtr="0" anchor="t" bIns="0" lIns="0" spcFirstLastPara="1" rIns="0" wrap="square" tIns="0">
              <a:noAutofit/>
            </a:bodyPr>
            <a:lstStyle/>
            <a:p>
              <a:pPr indent="0" lvl="0" marL="69750" marR="0" rtl="0" algn="l">
                <a:lnSpc>
                  <a:spcPct val="140000"/>
                </a:lnSpc>
                <a:spcBef>
                  <a:spcPts val="0"/>
                </a:spcBef>
                <a:spcAft>
                  <a:spcPts val="0"/>
                </a:spcAft>
                <a:buClr>
                  <a:srgbClr val="000000"/>
                </a:buClr>
                <a:buSzPts val="1000"/>
                <a:buFont typeface="Arial"/>
                <a:buNone/>
              </a:pPr>
              <a:r>
                <a:rPr b="0" i="0" lang="ja" sz="1000" u="none" cap="none" strike="noStrike">
                  <a:solidFill>
                    <a:schemeClr val="dk1"/>
                  </a:solidFill>
                  <a:latin typeface="Noto Sans"/>
                  <a:ea typeface="Noto Sans"/>
                  <a:cs typeface="Noto Sans"/>
                  <a:sym typeface="Noto Sans"/>
                </a:rPr>
                <a:t>・県税ガイドブック</a:t>
              </a:r>
              <a:endParaRPr b="0" i="0" sz="1400" u="none" cap="none" strike="noStrike">
                <a:solidFill>
                  <a:srgbClr val="000000"/>
                </a:solidFill>
                <a:latin typeface="Noto Sans"/>
                <a:ea typeface="Noto Sans"/>
                <a:cs typeface="Noto Sans"/>
                <a:sym typeface="Noto Sans"/>
              </a:endParaRPr>
            </a:p>
            <a:p>
              <a:pPr indent="0" lvl="0" marL="69750" marR="0" rtl="0" algn="l">
                <a:lnSpc>
                  <a:spcPct val="140000"/>
                </a:lnSpc>
                <a:spcBef>
                  <a:spcPts val="0"/>
                </a:spcBef>
                <a:spcAft>
                  <a:spcPts val="0"/>
                </a:spcAft>
                <a:buClr>
                  <a:srgbClr val="000000"/>
                </a:buClr>
                <a:buSzPts val="1000"/>
                <a:buFont typeface="Arial"/>
                <a:buNone/>
              </a:pPr>
              <a:r>
                <a:rPr b="0" i="0" lang="ja" sz="1000" u="none" cap="none" strike="noStrike">
                  <a:solidFill>
                    <a:schemeClr val="dk1"/>
                  </a:solidFill>
                  <a:latin typeface="Noto Sans"/>
                  <a:ea typeface="Noto Sans"/>
                  <a:cs typeface="Noto Sans"/>
                  <a:sym typeface="Noto Sans"/>
                </a:rPr>
                <a:t>・岐阜県税条例＜外部リンク＞</a:t>
              </a:r>
              <a:endParaRPr b="0" i="0" sz="1400" u="none" cap="none" strike="noStrike">
                <a:solidFill>
                  <a:srgbClr val="000000"/>
                </a:solidFill>
                <a:latin typeface="Noto Sans"/>
                <a:ea typeface="Noto Sans"/>
                <a:cs typeface="Noto Sans"/>
                <a:sym typeface="Noto Sans"/>
              </a:endParaRPr>
            </a:p>
            <a:p>
              <a:pPr indent="0" lvl="0" marL="69750" marR="0" rtl="0" algn="l">
                <a:lnSpc>
                  <a:spcPct val="140000"/>
                </a:lnSpc>
                <a:spcBef>
                  <a:spcPts val="0"/>
                </a:spcBef>
                <a:spcAft>
                  <a:spcPts val="0"/>
                </a:spcAft>
                <a:buClr>
                  <a:srgbClr val="000000"/>
                </a:buClr>
                <a:buSzPts val="1000"/>
                <a:buFont typeface="Arial"/>
                <a:buNone/>
              </a:pPr>
              <a:r>
                <a:rPr b="0" i="0" lang="ja" sz="1000" u="none" cap="none" strike="noStrike">
                  <a:solidFill>
                    <a:schemeClr val="dk1"/>
                  </a:solidFill>
                  <a:latin typeface="Noto Sans"/>
                  <a:ea typeface="Noto Sans"/>
                  <a:cs typeface="Noto Sans"/>
                  <a:sym typeface="Noto Sans"/>
                </a:rPr>
                <a:t>・県税</a:t>
              </a:r>
              <a:r>
                <a:rPr lang="ja" sz="1000">
                  <a:solidFill>
                    <a:schemeClr val="dk1"/>
                  </a:solidFill>
                  <a:latin typeface="Noto Sans"/>
                  <a:ea typeface="Noto Sans"/>
                  <a:cs typeface="Noto Sans"/>
                  <a:sym typeface="Noto Sans"/>
                </a:rPr>
                <a:t>決算</a:t>
              </a:r>
              <a:r>
                <a:rPr b="0" i="0" lang="ja" sz="1000" u="none" cap="none" strike="noStrike">
                  <a:solidFill>
                    <a:schemeClr val="dk1"/>
                  </a:solidFill>
                  <a:latin typeface="Noto Sans"/>
                  <a:ea typeface="Noto Sans"/>
                  <a:cs typeface="Noto Sans"/>
                  <a:sym typeface="Noto Sans"/>
                </a:rPr>
                <a:t>額の状況</a:t>
              </a:r>
              <a:endParaRPr b="0" i="0" sz="1000" u="none" cap="none" strike="noStrike">
                <a:solidFill>
                  <a:schemeClr val="dk1"/>
                </a:solidFill>
                <a:latin typeface="Noto Sans"/>
                <a:ea typeface="Noto Sans"/>
                <a:cs typeface="Noto Sans"/>
                <a:sym typeface="Noto Sans"/>
              </a:endParaRPr>
            </a:p>
          </p:txBody>
        </p:sp>
        <p:grpSp>
          <p:nvGrpSpPr>
            <p:cNvPr id="1437" name="Google Shape;1437;p59"/>
            <p:cNvGrpSpPr/>
            <p:nvPr/>
          </p:nvGrpSpPr>
          <p:grpSpPr>
            <a:xfrm>
              <a:off x="5213962" y="2577081"/>
              <a:ext cx="564776" cy="200055"/>
              <a:chOff x="4841876" y="2131898"/>
              <a:chExt cx="564776" cy="200055"/>
            </a:xfrm>
          </p:grpSpPr>
          <p:sp>
            <p:nvSpPr>
              <p:cNvPr id="1438" name="Google Shape;1438;p59"/>
              <p:cNvSpPr/>
              <p:nvPr/>
            </p:nvSpPr>
            <p:spPr>
              <a:xfrm>
                <a:off x="4841876" y="2158149"/>
                <a:ext cx="558800" cy="156426"/>
              </a:xfrm>
              <a:prstGeom prst="rect">
                <a:avLst/>
              </a:prstGeom>
              <a:noFill/>
              <a:ln cap="flat" cmpd="sng" w="9525">
                <a:solidFill>
                  <a:srgbClr val="08283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dk1"/>
                  </a:solidFill>
                  <a:latin typeface="Arial"/>
                  <a:ea typeface="Arial"/>
                  <a:cs typeface="Arial"/>
                  <a:sym typeface="Arial"/>
                </a:endParaRPr>
              </a:p>
            </p:txBody>
          </p:sp>
          <p:sp>
            <p:nvSpPr>
              <p:cNvPr id="1439" name="Google Shape;1439;p59"/>
              <p:cNvSpPr txBox="1"/>
              <p:nvPr/>
            </p:nvSpPr>
            <p:spPr>
              <a:xfrm>
                <a:off x="4854753" y="2131898"/>
                <a:ext cx="551899" cy="2000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1" i="0" lang="ja" sz="700" u="none" cap="none" strike="noStrike">
                    <a:solidFill>
                      <a:schemeClr val="dk1"/>
                    </a:solidFill>
                    <a:latin typeface="Noto Sans"/>
                    <a:ea typeface="Noto Sans"/>
                    <a:cs typeface="Noto Sans"/>
                    <a:sym typeface="Noto Sans"/>
                  </a:rPr>
                  <a:t>アドレス</a:t>
                </a:r>
                <a:endParaRPr b="1" i="0" sz="1400" u="none" cap="none" strike="noStrike">
                  <a:solidFill>
                    <a:srgbClr val="000000"/>
                  </a:solidFill>
                  <a:latin typeface="Noto Sans"/>
                  <a:ea typeface="Noto Sans"/>
                  <a:cs typeface="Noto Sans"/>
                  <a:sym typeface="Noto Sans"/>
                </a:endParaRPr>
              </a:p>
            </p:txBody>
          </p:sp>
        </p:grpSp>
        <p:sp>
          <p:nvSpPr>
            <p:cNvPr id="1440" name="Google Shape;1440;p59"/>
            <p:cNvSpPr txBox="1"/>
            <p:nvPr/>
          </p:nvSpPr>
          <p:spPr>
            <a:xfrm>
              <a:off x="434985" y="1061300"/>
              <a:ext cx="31524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89CB"/>
                  </a:solidFill>
                  <a:latin typeface="Noto Sans"/>
                  <a:ea typeface="Noto Sans"/>
                  <a:cs typeface="Noto Sans"/>
                  <a:sym typeface="Noto Sans"/>
                </a:rPr>
                <a:t>●岐阜県のホームページ</a:t>
              </a:r>
              <a:endParaRPr b="1" i="0" sz="1100" u="none" cap="none" strike="noStrike">
                <a:solidFill>
                  <a:srgbClr val="0089CB"/>
                </a:solidFill>
                <a:latin typeface="Noto Sans"/>
                <a:ea typeface="Noto Sans"/>
                <a:cs typeface="Noto Sans"/>
                <a:sym typeface="Noto Sans"/>
              </a:endParaRPr>
            </a:p>
          </p:txBody>
        </p:sp>
        <p:sp>
          <p:nvSpPr>
            <p:cNvPr id="1441" name="Google Shape;1441;p59"/>
            <p:cNvSpPr/>
            <p:nvPr/>
          </p:nvSpPr>
          <p:spPr>
            <a:xfrm>
              <a:off x="5790905" y="2611608"/>
              <a:ext cx="1527469" cy="123111"/>
            </a:xfrm>
            <a:prstGeom prst="rect">
              <a:avLst/>
            </a:prstGeom>
            <a:noFill/>
            <a:ln>
              <a:noFill/>
            </a:ln>
          </p:spPr>
          <p:txBody>
            <a:bodyPr anchorCtr="0" anchor="t" bIns="0" lIns="0" spcFirstLastPara="1" rIns="0" wrap="square" tIns="0">
              <a:noAutofit/>
            </a:bodyPr>
            <a:lstStyle/>
            <a:p>
              <a:pPr indent="0" lvl="0" marL="69750" marR="0" rtl="0" algn="l">
                <a:lnSpc>
                  <a:spcPct val="100000"/>
                </a:lnSpc>
                <a:spcBef>
                  <a:spcPts val="0"/>
                </a:spcBef>
                <a:spcAft>
                  <a:spcPts val="0"/>
                </a:spcAft>
                <a:buClr>
                  <a:srgbClr val="000000"/>
                </a:buClr>
                <a:buSzPts val="800"/>
                <a:buFont typeface="Arial"/>
                <a:buNone/>
              </a:pPr>
              <a:r>
                <a:rPr b="0" i="0" lang="ja" sz="800" u="sng" cap="none" strike="noStrike">
                  <a:solidFill>
                    <a:schemeClr val="hlink"/>
                  </a:solidFill>
                  <a:latin typeface="Noto Sans"/>
                  <a:ea typeface="Noto Sans"/>
                  <a:cs typeface="Noto Sans"/>
                  <a:sym typeface="Noto Sans"/>
                  <a:hlinkClick r:id="rId4"/>
                </a:rPr>
                <a:t>https://www.pref.gifu.lg.jp</a:t>
              </a:r>
              <a:endParaRPr b="0" i="0" sz="800" u="none" cap="none" strike="noStrike">
                <a:solidFill>
                  <a:schemeClr val="dk1"/>
                </a:solidFill>
                <a:latin typeface="Noto Sans"/>
                <a:ea typeface="Noto Sans"/>
                <a:cs typeface="Noto Sans"/>
                <a:sym typeface="Noto Sans"/>
              </a:endParaRPr>
            </a:p>
          </p:txBody>
        </p:sp>
        <p:grpSp>
          <p:nvGrpSpPr>
            <p:cNvPr id="1442" name="Google Shape;1442;p59"/>
            <p:cNvGrpSpPr/>
            <p:nvPr/>
          </p:nvGrpSpPr>
          <p:grpSpPr>
            <a:xfrm>
              <a:off x="5213962" y="1209710"/>
              <a:ext cx="3361420" cy="477000"/>
              <a:chOff x="5213962" y="1209711"/>
              <a:chExt cx="3361420" cy="477000"/>
            </a:xfrm>
          </p:grpSpPr>
          <p:grpSp>
            <p:nvGrpSpPr>
              <p:cNvPr id="1443" name="Google Shape;1443;p59"/>
              <p:cNvGrpSpPr/>
              <p:nvPr/>
            </p:nvGrpSpPr>
            <p:grpSpPr>
              <a:xfrm>
                <a:off x="8056709" y="1229445"/>
                <a:ext cx="518673" cy="437583"/>
                <a:chOff x="8056709" y="1229445"/>
                <a:chExt cx="518673" cy="437583"/>
              </a:xfrm>
            </p:grpSpPr>
            <p:sp>
              <p:nvSpPr>
                <p:cNvPr id="1444" name="Google Shape;1444;p59"/>
                <p:cNvSpPr/>
                <p:nvPr/>
              </p:nvSpPr>
              <p:spPr>
                <a:xfrm>
                  <a:off x="8056709" y="1229445"/>
                  <a:ext cx="518673" cy="437583"/>
                </a:xfrm>
                <a:prstGeom prst="roundRect">
                  <a:avLst>
                    <a:gd fmla="val 8765" name="adj"/>
                  </a:avLst>
                </a:prstGeom>
                <a:solidFill>
                  <a:srgbClr val="0089C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445" name="Google Shape;1445;p59"/>
                <p:cNvPicPr preferRelativeResize="0"/>
                <p:nvPr/>
              </p:nvPicPr>
              <p:blipFill rotWithShape="1">
                <a:blip r:embed="rId5">
                  <a:alphaModFix/>
                </a:blip>
                <a:srcRect b="0" l="0" r="0" t="0"/>
                <a:stretch/>
              </p:blipFill>
              <p:spPr>
                <a:xfrm>
                  <a:off x="8188325" y="1312053"/>
                  <a:ext cx="279400" cy="279400"/>
                </a:xfrm>
                <a:prstGeom prst="rect">
                  <a:avLst/>
                </a:prstGeom>
                <a:noFill/>
                <a:ln>
                  <a:noFill/>
                </a:ln>
              </p:spPr>
            </p:pic>
          </p:grpSp>
          <p:grpSp>
            <p:nvGrpSpPr>
              <p:cNvPr id="1446" name="Google Shape;1446;p59"/>
              <p:cNvGrpSpPr/>
              <p:nvPr/>
            </p:nvGrpSpPr>
            <p:grpSpPr>
              <a:xfrm>
                <a:off x="5213962" y="1209711"/>
                <a:ext cx="2781275" cy="477000"/>
                <a:chOff x="5213962" y="1209712"/>
                <a:chExt cx="2781275" cy="477000"/>
              </a:xfrm>
            </p:grpSpPr>
            <p:sp>
              <p:nvSpPr>
                <p:cNvPr id="1447" name="Google Shape;1447;p59"/>
                <p:cNvSpPr/>
                <p:nvPr/>
              </p:nvSpPr>
              <p:spPr>
                <a:xfrm>
                  <a:off x="5213962" y="1229445"/>
                  <a:ext cx="2781275" cy="437583"/>
                </a:xfrm>
                <a:prstGeom prst="roundRect">
                  <a:avLst>
                    <a:gd fmla="val 8765" name="adj"/>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48" name="Google Shape;1448;p59"/>
                <p:cNvSpPr txBox="1"/>
                <p:nvPr/>
              </p:nvSpPr>
              <p:spPr>
                <a:xfrm>
                  <a:off x="5226844" y="1209712"/>
                  <a:ext cx="2067900" cy="47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89CB"/>
                    </a:buClr>
                    <a:buSzPts val="2500"/>
                    <a:buFont typeface="Arial"/>
                    <a:buNone/>
                  </a:pPr>
                  <a:r>
                    <a:rPr b="1" i="0" lang="ja" sz="2500" u="none" cap="none" strike="noStrike">
                      <a:solidFill>
                        <a:srgbClr val="0089CB"/>
                      </a:solidFill>
                      <a:latin typeface="Noto Sans"/>
                      <a:ea typeface="Noto Sans"/>
                      <a:cs typeface="Noto Sans"/>
                      <a:sym typeface="Noto Sans"/>
                    </a:rPr>
                    <a:t>岐阜県</a:t>
                  </a:r>
                  <a:endParaRPr b="1" i="0" sz="2500" u="none" cap="none" strike="noStrike">
                    <a:solidFill>
                      <a:srgbClr val="0089CB"/>
                    </a:solidFill>
                    <a:latin typeface="Noto Sans"/>
                    <a:ea typeface="Noto Sans"/>
                    <a:cs typeface="Noto Sans"/>
                    <a:sym typeface="Noto Sans"/>
                  </a:endParaRPr>
                </a:p>
              </p:txBody>
            </p:sp>
          </p:grpSp>
        </p:grpSp>
        <p:pic>
          <p:nvPicPr>
            <p:cNvPr descr="QR コード&#10;&#10;AI によって生成されたコンテンツは間違っている可能性があります。" id="1449" name="Google Shape;1449;p59"/>
            <p:cNvPicPr preferRelativeResize="0"/>
            <p:nvPr/>
          </p:nvPicPr>
          <p:blipFill rotWithShape="1">
            <a:blip r:embed="rId6">
              <a:alphaModFix/>
            </a:blip>
            <a:srcRect b="0" l="0" r="0" t="0"/>
            <a:stretch/>
          </p:blipFill>
          <p:spPr>
            <a:xfrm>
              <a:off x="7810208" y="1790755"/>
              <a:ext cx="856800" cy="856800"/>
            </a:xfrm>
            <a:prstGeom prst="rect">
              <a:avLst/>
            </a:prstGeom>
            <a:noFill/>
            <a:ln>
              <a:noFill/>
            </a:ln>
          </p:spPr>
        </p:pic>
        <p:sp>
          <p:nvSpPr>
            <p:cNvPr id="1450" name="Google Shape;1450;p59"/>
            <p:cNvSpPr txBox="1"/>
            <p:nvPr/>
          </p:nvSpPr>
          <p:spPr>
            <a:xfrm>
              <a:off x="518493" y="1416731"/>
              <a:ext cx="1136100" cy="1539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1000"/>
                <a:buFont typeface="Arial"/>
                <a:buNone/>
              </a:pPr>
              <a:r>
                <a:rPr b="1" i="0" lang="ja" sz="1000" u="none" cap="none" strike="noStrike">
                  <a:solidFill>
                    <a:schemeClr val="dk1"/>
                  </a:solidFill>
                  <a:latin typeface="Noto Sans"/>
                  <a:ea typeface="Noto Sans"/>
                  <a:cs typeface="Noto Sans"/>
                  <a:sym typeface="Noto Sans"/>
                </a:rPr>
                <a:t>TOPページ</a:t>
              </a:r>
              <a:endParaRPr b="1" i="0" sz="1000" u="none" cap="none" strike="noStrike">
                <a:solidFill>
                  <a:schemeClr val="dk1"/>
                </a:solidFill>
                <a:latin typeface="Noto Sans"/>
                <a:ea typeface="Noto Sans"/>
                <a:cs typeface="Noto Sans"/>
                <a:sym typeface="Noto Sans"/>
              </a:endParaRPr>
            </a:p>
          </p:txBody>
        </p:sp>
        <p:grpSp>
          <p:nvGrpSpPr>
            <p:cNvPr id="1451" name="Google Shape;1451;p59"/>
            <p:cNvGrpSpPr/>
            <p:nvPr/>
          </p:nvGrpSpPr>
          <p:grpSpPr>
            <a:xfrm>
              <a:off x="518490" y="1603413"/>
              <a:ext cx="4207828" cy="4557432"/>
              <a:chOff x="361230" y="1310747"/>
              <a:chExt cx="4207828" cy="4557432"/>
            </a:xfrm>
          </p:grpSpPr>
          <p:pic>
            <p:nvPicPr>
              <p:cNvPr descr="グラフィカル ユーザー インターフェイス, アプリケーション&#10;&#10;AI によって生成されたコンテンツは間違っている可能性があります。" id="1452" name="Google Shape;1452;p59"/>
              <p:cNvPicPr preferRelativeResize="0"/>
              <p:nvPr/>
            </p:nvPicPr>
            <p:blipFill rotWithShape="1">
              <a:blip r:embed="rId7">
                <a:alphaModFix/>
              </a:blip>
              <a:srcRect b="0" l="0" r="0" t="0"/>
              <a:stretch/>
            </p:blipFill>
            <p:spPr>
              <a:xfrm>
                <a:off x="361230" y="1310747"/>
                <a:ext cx="2941192" cy="3431390"/>
              </a:xfrm>
              <a:prstGeom prst="rect">
                <a:avLst/>
              </a:prstGeom>
              <a:noFill/>
              <a:ln>
                <a:noFill/>
              </a:ln>
            </p:spPr>
          </p:pic>
          <p:pic>
            <p:nvPicPr>
              <p:cNvPr descr="テーブル&#10;&#10;AI によって生成されたコンテンツは間違っている可能性があります。" id="1453" name="Google Shape;1453;p59"/>
              <p:cNvPicPr preferRelativeResize="0"/>
              <p:nvPr/>
            </p:nvPicPr>
            <p:blipFill rotWithShape="1">
              <a:blip r:embed="rId8">
                <a:alphaModFix/>
              </a:blip>
              <a:srcRect b="0" l="0" r="0" t="0"/>
              <a:stretch/>
            </p:blipFill>
            <p:spPr>
              <a:xfrm>
                <a:off x="1060836" y="2152649"/>
                <a:ext cx="2542614" cy="3084920"/>
              </a:xfrm>
              <a:prstGeom prst="rect">
                <a:avLst/>
              </a:prstGeom>
              <a:noFill/>
              <a:ln>
                <a:noFill/>
              </a:ln>
            </p:spPr>
          </p:pic>
          <p:pic>
            <p:nvPicPr>
              <p:cNvPr descr="グラフィカル ユーザー インターフェイス, テキスト, アプリケーション&#10;&#10;AI によって生成されたコンテンツは間違っている可能性があります。" id="1454" name="Google Shape;1454;p59"/>
              <p:cNvPicPr preferRelativeResize="0"/>
              <p:nvPr/>
            </p:nvPicPr>
            <p:blipFill rotWithShape="1">
              <a:blip r:embed="rId9">
                <a:alphaModFix/>
              </a:blip>
              <a:srcRect b="0" l="0" r="0" t="0"/>
              <a:stretch/>
            </p:blipFill>
            <p:spPr>
              <a:xfrm>
                <a:off x="1834222" y="3133343"/>
                <a:ext cx="2734836" cy="2734836"/>
              </a:xfrm>
              <a:prstGeom prst="rect">
                <a:avLst/>
              </a:prstGeom>
              <a:noFill/>
              <a:ln>
                <a:noFill/>
              </a:ln>
            </p:spPr>
          </p:pic>
          <p:sp>
            <p:nvSpPr>
              <p:cNvPr id="1455" name="Google Shape;1455;p59"/>
              <p:cNvSpPr/>
              <p:nvPr/>
            </p:nvSpPr>
            <p:spPr>
              <a:xfrm>
                <a:off x="775853" y="1586403"/>
                <a:ext cx="580136" cy="272578"/>
              </a:xfrm>
              <a:prstGeom prst="rect">
                <a:avLst/>
              </a:prstGeom>
              <a:noFill/>
              <a:ln cap="flat" cmpd="sng" w="50800">
                <a:solidFill>
                  <a:srgbClr val="FF395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56" name="Google Shape;1456;p59"/>
              <p:cNvSpPr/>
              <p:nvPr/>
            </p:nvSpPr>
            <p:spPr>
              <a:xfrm>
                <a:off x="1222437" y="4412810"/>
                <a:ext cx="315884" cy="214143"/>
              </a:xfrm>
              <a:prstGeom prst="rect">
                <a:avLst/>
              </a:prstGeom>
              <a:noFill/>
              <a:ln cap="flat" cmpd="sng" w="50800">
                <a:solidFill>
                  <a:srgbClr val="FF395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57" name="Google Shape;1457;p59"/>
              <p:cNvSpPr/>
              <p:nvPr/>
            </p:nvSpPr>
            <p:spPr>
              <a:xfrm>
                <a:off x="1921915" y="5387535"/>
                <a:ext cx="388505" cy="214143"/>
              </a:xfrm>
              <a:prstGeom prst="rect">
                <a:avLst/>
              </a:prstGeom>
              <a:noFill/>
              <a:ln cap="flat" cmpd="sng" w="50800">
                <a:solidFill>
                  <a:srgbClr val="FF395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58" name="Google Shape;1458;p59"/>
              <p:cNvSpPr/>
              <p:nvPr/>
            </p:nvSpPr>
            <p:spPr>
              <a:xfrm>
                <a:off x="1367327" y="1726250"/>
                <a:ext cx="102550" cy="2683380"/>
              </a:xfrm>
              <a:custGeom>
                <a:rect b="b" l="l" r="r" t="t"/>
                <a:pathLst>
                  <a:path extrusionOk="0" h="2683380" w="102550">
                    <a:moveTo>
                      <a:pt x="0" y="0"/>
                    </a:moveTo>
                    <a:lnTo>
                      <a:pt x="102550" y="0"/>
                    </a:lnTo>
                    <a:lnTo>
                      <a:pt x="102550" y="2683380"/>
                    </a:lnTo>
                  </a:path>
                </a:pathLst>
              </a:custGeom>
              <a:noFill/>
              <a:ln cap="flat" cmpd="sng" w="50800">
                <a:solidFill>
                  <a:srgbClr val="FF395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59" name="Google Shape;1459;p59"/>
              <p:cNvSpPr/>
              <p:nvPr/>
            </p:nvSpPr>
            <p:spPr>
              <a:xfrm>
                <a:off x="1529697" y="4512179"/>
                <a:ext cx="461473" cy="880217"/>
              </a:xfrm>
              <a:custGeom>
                <a:rect b="b" l="l" r="r" t="t"/>
                <a:pathLst>
                  <a:path extrusionOk="0" h="880217" w="461473">
                    <a:moveTo>
                      <a:pt x="0" y="0"/>
                    </a:moveTo>
                    <a:lnTo>
                      <a:pt x="461473" y="0"/>
                    </a:lnTo>
                    <a:lnTo>
                      <a:pt x="461473" y="880217"/>
                    </a:lnTo>
                  </a:path>
                </a:pathLst>
              </a:custGeom>
              <a:noFill/>
              <a:ln cap="flat" cmpd="sng" w="50800">
                <a:solidFill>
                  <a:srgbClr val="FF395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sp>
          <p:nvSpPr>
            <p:cNvPr id="1460" name="Google Shape;1460;p59"/>
            <p:cNvSpPr txBox="1"/>
            <p:nvPr/>
          </p:nvSpPr>
          <p:spPr>
            <a:xfrm>
              <a:off x="7539598" y="4476829"/>
              <a:ext cx="822662" cy="18466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00"/>
                <a:buFont typeface="Arial"/>
                <a:buNone/>
              </a:pPr>
              <a:r>
                <a:rPr b="0" i="0" lang="ja" sz="600" u="none" cap="none" strike="noStrike">
                  <a:solidFill>
                    <a:schemeClr val="dk1"/>
                  </a:solidFill>
                  <a:latin typeface="Arial"/>
                  <a:ea typeface="Arial"/>
                  <a:cs typeface="Arial"/>
                  <a:sym typeface="Arial"/>
                </a:rPr>
                <a:t>（令和７年３月現在）</a:t>
              </a:r>
              <a:endParaRPr b="0" i="0" sz="1400" u="none" cap="none" strike="noStrike">
                <a:solidFill>
                  <a:srgbClr val="000000"/>
                </a:solidFill>
                <a:latin typeface="Arial"/>
                <a:ea typeface="Arial"/>
                <a:cs typeface="Arial"/>
                <a:sym typeface="Arial"/>
              </a:endParaRPr>
            </a:p>
          </p:txBody>
        </p:sp>
        <p:grpSp>
          <p:nvGrpSpPr>
            <p:cNvPr id="1461" name="Google Shape;1461;p59"/>
            <p:cNvGrpSpPr/>
            <p:nvPr/>
          </p:nvGrpSpPr>
          <p:grpSpPr>
            <a:xfrm>
              <a:off x="5200651" y="4270949"/>
              <a:ext cx="3378198" cy="1888899"/>
              <a:chOff x="4786169" y="3606800"/>
              <a:chExt cx="3958604" cy="2213429"/>
            </a:xfrm>
          </p:grpSpPr>
          <p:sp>
            <p:nvSpPr>
              <p:cNvPr id="1462" name="Google Shape;1462;p59"/>
              <p:cNvSpPr/>
              <p:nvPr/>
            </p:nvSpPr>
            <p:spPr>
              <a:xfrm>
                <a:off x="4786169" y="3606800"/>
                <a:ext cx="3958604" cy="2213429"/>
              </a:xfrm>
              <a:prstGeom prst="rect">
                <a:avLst/>
              </a:prstGeom>
              <a:solidFill>
                <a:srgbClr val="E6E6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1463" name="Google Shape;1463;p59"/>
              <p:cNvGrpSpPr/>
              <p:nvPr/>
            </p:nvGrpSpPr>
            <p:grpSpPr>
              <a:xfrm>
                <a:off x="5007429" y="4127500"/>
                <a:ext cx="870857" cy="228599"/>
                <a:chOff x="5007429" y="4127500"/>
                <a:chExt cx="870857" cy="228599"/>
              </a:xfrm>
            </p:grpSpPr>
            <p:sp>
              <p:nvSpPr>
                <p:cNvPr id="1464" name="Google Shape;1464;p59"/>
                <p:cNvSpPr/>
                <p:nvPr/>
              </p:nvSpPr>
              <p:spPr>
                <a:xfrm>
                  <a:off x="5007429" y="4127500"/>
                  <a:ext cx="870857" cy="2285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65" name="Google Shape;1465;p59"/>
                <p:cNvSpPr txBox="1"/>
                <p:nvPr/>
              </p:nvSpPr>
              <p:spPr>
                <a:xfrm>
                  <a:off x="5109031" y="4173491"/>
                  <a:ext cx="456600" cy="126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梅田 智敬</a:t>
                  </a:r>
                  <a:endParaRPr b="1" i="0" sz="700" u="none" cap="none" strike="noStrike">
                    <a:solidFill>
                      <a:schemeClr val="dk1"/>
                    </a:solidFill>
                    <a:latin typeface="Noto Sans"/>
                    <a:ea typeface="Noto Sans"/>
                    <a:cs typeface="Noto Sans"/>
                    <a:sym typeface="Noto Sans"/>
                  </a:endParaRPr>
                </a:p>
              </p:txBody>
            </p:sp>
          </p:grpSp>
          <p:grpSp>
            <p:nvGrpSpPr>
              <p:cNvPr id="1466" name="Google Shape;1466;p59"/>
              <p:cNvGrpSpPr/>
              <p:nvPr/>
            </p:nvGrpSpPr>
            <p:grpSpPr>
              <a:xfrm>
                <a:off x="5934529" y="4127500"/>
                <a:ext cx="2609396" cy="228600"/>
                <a:chOff x="5934529" y="4127500"/>
                <a:chExt cx="2609396" cy="228600"/>
              </a:xfrm>
            </p:grpSpPr>
            <p:sp>
              <p:nvSpPr>
                <p:cNvPr id="1467" name="Google Shape;1467;p59"/>
                <p:cNvSpPr/>
                <p:nvPr/>
              </p:nvSpPr>
              <p:spPr>
                <a:xfrm>
                  <a:off x="5934529" y="4127500"/>
                  <a:ext cx="2609396" cy="228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68" name="Google Shape;1468;p59"/>
                <p:cNvSpPr txBox="1"/>
                <p:nvPr/>
              </p:nvSpPr>
              <p:spPr>
                <a:xfrm>
                  <a:off x="6081488" y="4173491"/>
                  <a:ext cx="946800" cy="126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羽島市立足近小学校</a:t>
                  </a:r>
                  <a:endParaRPr b="1" i="0" sz="700" u="none" cap="none" strike="noStrike">
                    <a:solidFill>
                      <a:schemeClr val="dk1"/>
                    </a:solidFill>
                    <a:latin typeface="Noto Sans"/>
                    <a:ea typeface="Noto Sans"/>
                    <a:cs typeface="Noto Sans"/>
                    <a:sym typeface="Noto Sans"/>
                  </a:endParaRPr>
                </a:p>
              </p:txBody>
            </p:sp>
          </p:grpSp>
          <p:sp>
            <p:nvSpPr>
              <p:cNvPr id="1469" name="Google Shape;1469;p59"/>
              <p:cNvSpPr/>
              <p:nvPr/>
            </p:nvSpPr>
            <p:spPr>
              <a:xfrm>
                <a:off x="4990686" y="3766457"/>
                <a:ext cx="2588607" cy="260119"/>
              </a:xfrm>
              <a:prstGeom prst="roundRect">
                <a:avLst>
                  <a:gd fmla="val 50000" name="adj"/>
                </a:avLst>
              </a:prstGeom>
              <a:solidFill>
                <a:schemeClr val="dk1"/>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800"/>
                  <a:buFont typeface="Arial"/>
                  <a:buNone/>
                </a:pPr>
                <a:r>
                  <a:rPr b="1" i="0" lang="ja" sz="800" u="none" cap="none" strike="noStrike">
                    <a:solidFill>
                      <a:srgbClr val="FFFFFF"/>
                    </a:solidFill>
                    <a:latin typeface="Noto Sans"/>
                    <a:ea typeface="Noto Sans"/>
                    <a:cs typeface="Noto Sans"/>
                    <a:sym typeface="Noto Sans"/>
                  </a:rPr>
                  <a:t>編集に協力していただいた先生（敬称略）</a:t>
                </a:r>
                <a:endParaRPr b="1" i="0" sz="1400" u="none" cap="none" strike="noStrike">
                  <a:solidFill>
                    <a:srgbClr val="000000"/>
                  </a:solidFill>
                  <a:latin typeface="Noto Sans"/>
                  <a:ea typeface="Noto Sans"/>
                  <a:cs typeface="Noto Sans"/>
                  <a:sym typeface="Noto Sans"/>
                </a:endParaRPr>
              </a:p>
            </p:txBody>
          </p:sp>
          <p:sp>
            <p:nvSpPr>
              <p:cNvPr id="1470" name="Google Shape;1470;p59"/>
              <p:cNvSpPr txBox="1"/>
              <p:nvPr/>
            </p:nvSpPr>
            <p:spPr>
              <a:xfrm>
                <a:off x="7526804" y="3786474"/>
                <a:ext cx="1133100" cy="216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600"/>
                  <a:buFont typeface="Arial"/>
                  <a:buNone/>
                </a:pPr>
                <a:r>
                  <a:rPr b="0" i="0" lang="ja" sz="600" u="none" cap="none" strike="noStrike">
                    <a:solidFill>
                      <a:schemeClr val="dk1"/>
                    </a:solidFill>
                    <a:latin typeface="Noto Sans"/>
                    <a:ea typeface="Noto Sans"/>
                    <a:cs typeface="Noto Sans"/>
                    <a:sym typeface="Noto Sans"/>
                  </a:rPr>
                  <a:t>（令和７年３月現在）</a:t>
                </a:r>
                <a:endParaRPr b="0" i="0" sz="1400" u="none" cap="none" strike="noStrike">
                  <a:solidFill>
                    <a:srgbClr val="000000"/>
                  </a:solidFill>
                  <a:latin typeface="Noto Sans"/>
                  <a:ea typeface="Noto Sans"/>
                  <a:cs typeface="Noto Sans"/>
                  <a:sym typeface="Noto Sans"/>
                </a:endParaRPr>
              </a:p>
            </p:txBody>
          </p:sp>
          <p:grpSp>
            <p:nvGrpSpPr>
              <p:cNvPr id="1471" name="Google Shape;1471;p59"/>
              <p:cNvGrpSpPr/>
              <p:nvPr/>
            </p:nvGrpSpPr>
            <p:grpSpPr>
              <a:xfrm>
                <a:off x="5007429" y="4381500"/>
                <a:ext cx="870857" cy="228599"/>
                <a:chOff x="5007429" y="4127500"/>
                <a:chExt cx="870857" cy="228599"/>
              </a:xfrm>
            </p:grpSpPr>
            <p:sp>
              <p:nvSpPr>
                <p:cNvPr id="1472" name="Google Shape;1472;p59"/>
                <p:cNvSpPr/>
                <p:nvPr/>
              </p:nvSpPr>
              <p:spPr>
                <a:xfrm>
                  <a:off x="5007429" y="4127500"/>
                  <a:ext cx="870857" cy="2285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73" name="Google Shape;1473;p59"/>
                <p:cNvSpPr txBox="1"/>
                <p:nvPr/>
              </p:nvSpPr>
              <p:spPr>
                <a:xfrm>
                  <a:off x="5109031" y="4173491"/>
                  <a:ext cx="456600" cy="126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梅村 亮介</a:t>
                  </a:r>
                  <a:endParaRPr b="1" i="0" sz="700" u="none" cap="none" strike="noStrike">
                    <a:solidFill>
                      <a:schemeClr val="dk1"/>
                    </a:solidFill>
                    <a:latin typeface="Noto Sans"/>
                    <a:ea typeface="Noto Sans"/>
                    <a:cs typeface="Noto Sans"/>
                    <a:sym typeface="Noto Sans"/>
                  </a:endParaRPr>
                </a:p>
              </p:txBody>
            </p:sp>
          </p:grpSp>
          <p:grpSp>
            <p:nvGrpSpPr>
              <p:cNvPr id="1474" name="Google Shape;1474;p59"/>
              <p:cNvGrpSpPr/>
              <p:nvPr/>
            </p:nvGrpSpPr>
            <p:grpSpPr>
              <a:xfrm>
                <a:off x="5934529" y="4381500"/>
                <a:ext cx="2609396" cy="228599"/>
                <a:chOff x="5934529" y="4127500"/>
                <a:chExt cx="2609396" cy="228599"/>
              </a:xfrm>
            </p:grpSpPr>
            <p:sp>
              <p:nvSpPr>
                <p:cNvPr id="1475" name="Google Shape;1475;p59"/>
                <p:cNvSpPr/>
                <p:nvPr/>
              </p:nvSpPr>
              <p:spPr>
                <a:xfrm>
                  <a:off x="5934529" y="4127500"/>
                  <a:ext cx="2609396" cy="2285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76" name="Google Shape;1476;p59"/>
                <p:cNvSpPr txBox="1"/>
                <p:nvPr/>
              </p:nvSpPr>
              <p:spPr>
                <a:xfrm>
                  <a:off x="6081488" y="4173491"/>
                  <a:ext cx="1051800" cy="126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各務原市立緑陽中学校</a:t>
                  </a:r>
                  <a:endParaRPr b="1" i="0" sz="700" u="none" cap="none" strike="noStrike">
                    <a:solidFill>
                      <a:schemeClr val="dk1"/>
                    </a:solidFill>
                    <a:latin typeface="Noto Sans"/>
                    <a:ea typeface="Noto Sans"/>
                    <a:cs typeface="Noto Sans"/>
                    <a:sym typeface="Noto Sans"/>
                  </a:endParaRPr>
                </a:p>
              </p:txBody>
            </p:sp>
          </p:grpSp>
          <p:grpSp>
            <p:nvGrpSpPr>
              <p:cNvPr id="1477" name="Google Shape;1477;p59"/>
              <p:cNvGrpSpPr/>
              <p:nvPr/>
            </p:nvGrpSpPr>
            <p:grpSpPr>
              <a:xfrm>
                <a:off x="5007429" y="4635500"/>
                <a:ext cx="870857" cy="228599"/>
                <a:chOff x="5007429" y="4127500"/>
                <a:chExt cx="870857" cy="228599"/>
              </a:xfrm>
            </p:grpSpPr>
            <p:sp>
              <p:nvSpPr>
                <p:cNvPr id="1478" name="Google Shape;1478;p59"/>
                <p:cNvSpPr/>
                <p:nvPr/>
              </p:nvSpPr>
              <p:spPr>
                <a:xfrm>
                  <a:off x="5007429" y="4127500"/>
                  <a:ext cx="870857" cy="2285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79" name="Google Shape;1479;p59"/>
                <p:cNvSpPr txBox="1"/>
                <p:nvPr/>
              </p:nvSpPr>
              <p:spPr>
                <a:xfrm>
                  <a:off x="5109031" y="4173491"/>
                  <a:ext cx="561600" cy="126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澤之向 達也</a:t>
                  </a:r>
                  <a:endParaRPr b="1" i="0" sz="700" u="none" cap="none" strike="noStrike">
                    <a:solidFill>
                      <a:schemeClr val="dk1"/>
                    </a:solidFill>
                    <a:latin typeface="Noto Sans"/>
                    <a:ea typeface="Noto Sans"/>
                    <a:cs typeface="Noto Sans"/>
                    <a:sym typeface="Noto Sans"/>
                  </a:endParaRPr>
                </a:p>
              </p:txBody>
            </p:sp>
          </p:grpSp>
          <p:grpSp>
            <p:nvGrpSpPr>
              <p:cNvPr id="1480" name="Google Shape;1480;p59"/>
              <p:cNvGrpSpPr/>
              <p:nvPr/>
            </p:nvGrpSpPr>
            <p:grpSpPr>
              <a:xfrm>
                <a:off x="5934529" y="4635500"/>
                <a:ext cx="2609396" cy="228599"/>
                <a:chOff x="5934529" y="4127500"/>
                <a:chExt cx="2609396" cy="228599"/>
              </a:xfrm>
            </p:grpSpPr>
            <p:sp>
              <p:nvSpPr>
                <p:cNvPr id="1481" name="Google Shape;1481;p59"/>
                <p:cNvSpPr/>
                <p:nvPr/>
              </p:nvSpPr>
              <p:spPr>
                <a:xfrm>
                  <a:off x="5934529" y="4127500"/>
                  <a:ext cx="2609396" cy="2285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82" name="Google Shape;1482;p59"/>
                <p:cNvSpPr txBox="1"/>
                <p:nvPr/>
              </p:nvSpPr>
              <p:spPr>
                <a:xfrm>
                  <a:off x="6081488" y="4173491"/>
                  <a:ext cx="946800" cy="126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岐阜市立加納小学校</a:t>
                  </a:r>
                  <a:endParaRPr b="1" i="0" sz="700" u="none" cap="none" strike="noStrike">
                    <a:solidFill>
                      <a:schemeClr val="dk1"/>
                    </a:solidFill>
                    <a:latin typeface="Noto Sans"/>
                    <a:ea typeface="Noto Sans"/>
                    <a:cs typeface="Noto Sans"/>
                    <a:sym typeface="Noto Sans"/>
                  </a:endParaRPr>
                </a:p>
              </p:txBody>
            </p:sp>
          </p:grpSp>
          <p:grpSp>
            <p:nvGrpSpPr>
              <p:cNvPr id="1483" name="Google Shape;1483;p59"/>
              <p:cNvGrpSpPr/>
              <p:nvPr/>
            </p:nvGrpSpPr>
            <p:grpSpPr>
              <a:xfrm>
                <a:off x="5007429" y="4883150"/>
                <a:ext cx="870857" cy="228599"/>
                <a:chOff x="5007429" y="4127500"/>
                <a:chExt cx="870857" cy="228599"/>
              </a:xfrm>
            </p:grpSpPr>
            <p:sp>
              <p:nvSpPr>
                <p:cNvPr id="1484" name="Google Shape;1484;p59"/>
                <p:cNvSpPr/>
                <p:nvPr/>
              </p:nvSpPr>
              <p:spPr>
                <a:xfrm>
                  <a:off x="5007429" y="4127500"/>
                  <a:ext cx="870857" cy="2285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85" name="Google Shape;1485;p59"/>
                <p:cNvSpPr txBox="1"/>
                <p:nvPr/>
              </p:nvSpPr>
              <p:spPr>
                <a:xfrm>
                  <a:off x="5109031" y="4173491"/>
                  <a:ext cx="456600" cy="126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曽我 幸正</a:t>
                  </a:r>
                  <a:endParaRPr b="1" i="0" sz="700" u="none" cap="none" strike="noStrike">
                    <a:solidFill>
                      <a:schemeClr val="dk1"/>
                    </a:solidFill>
                    <a:latin typeface="Noto Sans"/>
                    <a:ea typeface="Noto Sans"/>
                    <a:cs typeface="Noto Sans"/>
                    <a:sym typeface="Noto Sans"/>
                  </a:endParaRPr>
                </a:p>
              </p:txBody>
            </p:sp>
          </p:grpSp>
          <p:grpSp>
            <p:nvGrpSpPr>
              <p:cNvPr id="1486" name="Google Shape;1486;p59"/>
              <p:cNvGrpSpPr/>
              <p:nvPr/>
            </p:nvGrpSpPr>
            <p:grpSpPr>
              <a:xfrm>
                <a:off x="5934529" y="4883150"/>
                <a:ext cx="2609396" cy="228599"/>
                <a:chOff x="5934529" y="4127500"/>
                <a:chExt cx="2609396" cy="228599"/>
              </a:xfrm>
            </p:grpSpPr>
            <p:sp>
              <p:nvSpPr>
                <p:cNvPr id="1487" name="Google Shape;1487;p59"/>
                <p:cNvSpPr/>
                <p:nvPr/>
              </p:nvSpPr>
              <p:spPr>
                <a:xfrm>
                  <a:off x="5934529" y="4127500"/>
                  <a:ext cx="2609396" cy="2285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88" name="Google Shape;1488;p59"/>
                <p:cNvSpPr txBox="1"/>
                <p:nvPr/>
              </p:nvSpPr>
              <p:spPr>
                <a:xfrm>
                  <a:off x="6081488" y="4173491"/>
                  <a:ext cx="946800" cy="126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山県市立高富中学校</a:t>
                  </a:r>
                  <a:endParaRPr b="1" i="0" sz="700" u="none" cap="none" strike="noStrike">
                    <a:solidFill>
                      <a:schemeClr val="dk1"/>
                    </a:solidFill>
                    <a:latin typeface="Noto Sans"/>
                    <a:ea typeface="Noto Sans"/>
                    <a:cs typeface="Noto Sans"/>
                    <a:sym typeface="Noto Sans"/>
                  </a:endParaRPr>
                </a:p>
              </p:txBody>
            </p:sp>
          </p:grpSp>
          <p:grpSp>
            <p:nvGrpSpPr>
              <p:cNvPr id="1489" name="Google Shape;1489;p59"/>
              <p:cNvGrpSpPr/>
              <p:nvPr/>
            </p:nvGrpSpPr>
            <p:grpSpPr>
              <a:xfrm>
                <a:off x="5007429" y="5133975"/>
                <a:ext cx="870857" cy="228599"/>
                <a:chOff x="5007429" y="4127500"/>
                <a:chExt cx="870857" cy="228599"/>
              </a:xfrm>
            </p:grpSpPr>
            <p:sp>
              <p:nvSpPr>
                <p:cNvPr id="1490" name="Google Shape;1490;p59"/>
                <p:cNvSpPr/>
                <p:nvPr/>
              </p:nvSpPr>
              <p:spPr>
                <a:xfrm>
                  <a:off x="5007429" y="4127500"/>
                  <a:ext cx="870857" cy="2285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91" name="Google Shape;1491;p59"/>
                <p:cNvSpPr txBox="1"/>
                <p:nvPr/>
              </p:nvSpPr>
              <p:spPr>
                <a:xfrm>
                  <a:off x="5109031" y="4173491"/>
                  <a:ext cx="456600" cy="126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林 賢太郎</a:t>
                  </a:r>
                  <a:endParaRPr b="1" i="0" sz="700" u="none" cap="none" strike="noStrike">
                    <a:solidFill>
                      <a:schemeClr val="dk1"/>
                    </a:solidFill>
                    <a:latin typeface="Noto Sans"/>
                    <a:ea typeface="Noto Sans"/>
                    <a:cs typeface="Noto Sans"/>
                    <a:sym typeface="Noto Sans"/>
                  </a:endParaRPr>
                </a:p>
              </p:txBody>
            </p:sp>
          </p:grpSp>
          <p:grpSp>
            <p:nvGrpSpPr>
              <p:cNvPr id="1492" name="Google Shape;1492;p59"/>
              <p:cNvGrpSpPr/>
              <p:nvPr/>
            </p:nvGrpSpPr>
            <p:grpSpPr>
              <a:xfrm>
                <a:off x="5934529" y="5133975"/>
                <a:ext cx="2609396" cy="228599"/>
                <a:chOff x="5934529" y="4127500"/>
                <a:chExt cx="2609396" cy="228599"/>
              </a:xfrm>
            </p:grpSpPr>
            <p:sp>
              <p:nvSpPr>
                <p:cNvPr id="1493" name="Google Shape;1493;p59"/>
                <p:cNvSpPr/>
                <p:nvPr/>
              </p:nvSpPr>
              <p:spPr>
                <a:xfrm>
                  <a:off x="5934529" y="4127500"/>
                  <a:ext cx="2609396" cy="2285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94" name="Google Shape;1494;p59"/>
                <p:cNvSpPr txBox="1"/>
                <p:nvPr/>
              </p:nvSpPr>
              <p:spPr>
                <a:xfrm>
                  <a:off x="6081488" y="4173491"/>
                  <a:ext cx="946800" cy="126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山県市立高富小学校</a:t>
                  </a:r>
                  <a:endParaRPr b="1" i="0" sz="700" u="none" cap="none" strike="noStrike">
                    <a:solidFill>
                      <a:schemeClr val="dk1"/>
                    </a:solidFill>
                    <a:latin typeface="Noto Sans"/>
                    <a:ea typeface="Noto Sans"/>
                    <a:cs typeface="Noto Sans"/>
                    <a:sym typeface="Noto Sans"/>
                  </a:endParaRPr>
                </a:p>
              </p:txBody>
            </p:sp>
          </p:grpSp>
          <p:grpSp>
            <p:nvGrpSpPr>
              <p:cNvPr id="1495" name="Google Shape;1495;p59"/>
              <p:cNvGrpSpPr/>
              <p:nvPr/>
            </p:nvGrpSpPr>
            <p:grpSpPr>
              <a:xfrm>
                <a:off x="5007429" y="5387975"/>
                <a:ext cx="870857" cy="228599"/>
                <a:chOff x="5007429" y="4127500"/>
                <a:chExt cx="870857" cy="228599"/>
              </a:xfrm>
            </p:grpSpPr>
            <p:sp>
              <p:nvSpPr>
                <p:cNvPr id="1496" name="Google Shape;1496;p59"/>
                <p:cNvSpPr/>
                <p:nvPr/>
              </p:nvSpPr>
              <p:spPr>
                <a:xfrm>
                  <a:off x="5007429" y="4127500"/>
                  <a:ext cx="870857" cy="2285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97" name="Google Shape;1497;p59"/>
                <p:cNvSpPr txBox="1"/>
                <p:nvPr/>
              </p:nvSpPr>
              <p:spPr>
                <a:xfrm>
                  <a:off x="5109031" y="4173491"/>
                  <a:ext cx="456600" cy="126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古田 伸二</a:t>
                  </a:r>
                  <a:endParaRPr b="1" i="0" sz="700" u="none" cap="none" strike="noStrike">
                    <a:solidFill>
                      <a:schemeClr val="dk1"/>
                    </a:solidFill>
                    <a:latin typeface="Noto Sans"/>
                    <a:ea typeface="Noto Sans"/>
                    <a:cs typeface="Noto Sans"/>
                    <a:sym typeface="Noto Sans"/>
                  </a:endParaRPr>
                </a:p>
              </p:txBody>
            </p:sp>
          </p:grpSp>
          <p:grpSp>
            <p:nvGrpSpPr>
              <p:cNvPr id="1498" name="Google Shape;1498;p59"/>
              <p:cNvGrpSpPr/>
              <p:nvPr/>
            </p:nvGrpSpPr>
            <p:grpSpPr>
              <a:xfrm>
                <a:off x="5934529" y="5387975"/>
                <a:ext cx="2609396" cy="228599"/>
                <a:chOff x="5934529" y="4127500"/>
                <a:chExt cx="2609396" cy="228599"/>
              </a:xfrm>
            </p:grpSpPr>
            <p:sp>
              <p:nvSpPr>
                <p:cNvPr id="1499" name="Google Shape;1499;p59"/>
                <p:cNvSpPr/>
                <p:nvPr/>
              </p:nvSpPr>
              <p:spPr>
                <a:xfrm>
                  <a:off x="5934529" y="4127500"/>
                  <a:ext cx="2609396" cy="228599"/>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00" name="Google Shape;1500;p59"/>
                <p:cNvSpPr txBox="1"/>
                <p:nvPr/>
              </p:nvSpPr>
              <p:spPr>
                <a:xfrm>
                  <a:off x="6081488" y="4173497"/>
                  <a:ext cx="2097600" cy="126300"/>
                </a:xfrm>
                <a:prstGeom prst="rect">
                  <a:avLst/>
                </a:prstGeom>
                <a:no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chemeClr val="dk1"/>
                    </a:buClr>
                    <a:buSzPts val="700"/>
                    <a:buFont typeface="Arial"/>
                    <a:buNone/>
                  </a:pPr>
                  <a:r>
                    <a:rPr b="1" i="0" lang="ja" sz="700" u="none" cap="none" strike="noStrike">
                      <a:solidFill>
                        <a:schemeClr val="dk1"/>
                      </a:solidFill>
                      <a:latin typeface="Noto Sans"/>
                      <a:ea typeface="Noto Sans"/>
                      <a:cs typeface="Noto Sans"/>
                      <a:sym typeface="Noto Sans"/>
                    </a:rPr>
                    <a:t>大野町立大野中学校・大野分校</a:t>
                  </a:r>
                  <a:endParaRPr b="1" i="0" sz="700" u="none" cap="none" strike="noStrike">
                    <a:solidFill>
                      <a:schemeClr val="dk1"/>
                    </a:solidFill>
                    <a:latin typeface="Noto Sans"/>
                    <a:ea typeface="Noto Sans"/>
                    <a:cs typeface="Noto Sans"/>
                    <a:sym typeface="Noto Sans"/>
                  </a:endParaRPr>
                </a:p>
              </p:txBody>
            </p:sp>
          </p:grpSp>
        </p:grpSp>
        <p:pic>
          <p:nvPicPr>
            <p:cNvPr id="1501" name="Google Shape;1501;p59"/>
            <p:cNvPicPr preferRelativeResize="0"/>
            <p:nvPr/>
          </p:nvPicPr>
          <p:blipFill rotWithShape="1">
            <a:blip r:embed="rId10">
              <a:alphaModFix/>
            </a:blip>
            <a:srcRect b="0" l="0" r="0" t="0"/>
            <a:stretch/>
          </p:blipFill>
          <p:spPr>
            <a:xfrm>
              <a:off x="7015404" y="6360810"/>
              <a:ext cx="326076" cy="323902"/>
            </a:xfrm>
            <a:prstGeom prst="rect">
              <a:avLst/>
            </a:prstGeom>
            <a:noFill/>
            <a:ln>
              <a:noFill/>
            </a:ln>
          </p:spPr>
        </p:pic>
      </p:grpSp>
      <p:sp>
        <p:nvSpPr>
          <p:cNvPr id="1502" name="Google Shape;1502;p59"/>
          <p:cNvSpPr txBox="1"/>
          <p:nvPr/>
        </p:nvSpPr>
        <p:spPr>
          <a:xfrm>
            <a:off x="240030" y="134966"/>
            <a:ext cx="87711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00"/>
              <a:buFont typeface="Arial"/>
              <a:buNone/>
            </a:pPr>
            <a:r>
              <a:rPr b="1" i="0" lang="ja" sz="2100" u="none" cap="none" strike="noStrike">
                <a:solidFill>
                  <a:schemeClr val="dk1"/>
                </a:solidFill>
                <a:latin typeface="Noto Sans JP"/>
                <a:ea typeface="Noto Sans JP"/>
                <a:cs typeface="Noto Sans JP"/>
                <a:sym typeface="Noto Sans JP"/>
              </a:rPr>
              <a:t>岐阜県のホームページの紹介</a:t>
            </a:r>
            <a:endParaRPr b="0" i="0" sz="21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9"/>
                                        </p:tgtEl>
                                        <p:attrNameLst>
                                          <p:attrName>style.visibility</p:attrName>
                                        </p:attrNameLst>
                                      </p:cBhvr>
                                      <p:to>
                                        <p:strVal val="visible"/>
                                      </p:to>
                                    </p:set>
                                    <p:animEffect filter="fade" transition="in">
                                      <p:cBhvr>
                                        <p:cTn dur="500"/>
                                        <p:tgtEl>
                                          <p:spTgt spid="14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p34"/>
          <p:cNvPicPr preferRelativeResize="0"/>
          <p:nvPr/>
        </p:nvPicPr>
        <p:blipFill rotWithShape="1">
          <a:blip r:embed="rId3">
            <a:alphaModFix/>
          </a:blip>
          <a:srcRect b="0" l="0" r="0" t="0"/>
          <a:stretch/>
        </p:blipFill>
        <p:spPr>
          <a:xfrm>
            <a:off x="562755" y="773687"/>
            <a:ext cx="1216876" cy="1451389"/>
          </a:xfrm>
          <a:prstGeom prst="rect">
            <a:avLst/>
          </a:prstGeom>
          <a:noFill/>
          <a:ln>
            <a:noFill/>
          </a:ln>
        </p:spPr>
      </p:pic>
      <p:graphicFrame>
        <p:nvGraphicFramePr>
          <p:cNvPr id="288" name="Google Shape;288;p34"/>
          <p:cNvGraphicFramePr/>
          <p:nvPr/>
        </p:nvGraphicFramePr>
        <p:xfrm>
          <a:off x="322211" y="1088711"/>
          <a:ext cx="3000000" cy="3000000"/>
        </p:xfrm>
        <a:graphic>
          <a:graphicData uri="http://schemas.openxmlformats.org/drawingml/2006/table">
            <a:tbl>
              <a:tblPr bandRow="1" firstRow="1">
                <a:noFill/>
                <a:tableStyleId>{4DFA3603-2D53-4060-AAAA-E6BE7BA92AC6}</a:tableStyleId>
              </a:tblPr>
              <a:tblGrid>
                <a:gridCol w="1660425"/>
                <a:gridCol w="3418675"/>
                <a:gridCol w="3418675"/>
              </a:tblGrid>
              <a:tr h="1051175">
                <a:tc>
                  <a:txBody>
                    <a:bodyPr/>
                    <a:lstStyle/>
                    <a:p>
                      <a:pPr indent="0" lvl="0" marL="0" marR="0" rtl="0" algn="ctr">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nchor="ctr">
                    <a:lnL cap="flat" cmpd="sng" w="9525">
                      <a:solidFill>
                        <a:srgbClr val="000000">
                          <a:alpha val="0"/>
                        </a:srgbClr>
                      </a:solidFill>
                      <a:prstDash val="solid"/>
                      <a:round/>
                      <a:headEnd len="sm" w="sm" type="none"/>
                      <a:tailEnd len="sm" w="sm" type="none"/>
                    </a:lnL>
                    <a:lnR cap="flat" cmpd="sng" w="19050">
                      <a:solidFill>
                        <a:srgbClr val="3F3F3F"/>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9050">
                      <a:solidFill>
                        <a:srgbClr val="3F3F3F"/>
                      </a:solidFill>
                      <a:prstDash val="solid"/>
                      <a:round/>
                      <a:headEnd len="sm" w="sm" type="none"/>
                      <a:tailEnd len="sm" w="sm" type="none"/>
                    </a:lnB>
                  </a:tcPr>
                </a:tc>
                <a:tc>
                  <a:txBody>
                    <a:bodyPr/>
                    <a:lstStyle/>
                    <a:p>
                      <a:pPr indent="0" lvl="0" marL="0" marR="0" rtl="0" algn="ctr">
                        <a:lnSpc>
                          <a:spcPct val="125000"/>
                        </a:lnSpc>
                        <a:spcBef>
                          <a:spcPts val="0"/>
                        </a:spcBef>
                        <a:spcAft>
                          <a:spcPts val="0"/>
                        </a:spcAft>
                        <a:buClr>
                          <a:srgbClr val="000000"/>
                        </a:buClr>
                        <a:buSzPts val="1400"/>
                        <a:buFont typeface="Arial"/>
                        <a:buNone/>
                      </a:pPr>
                      <a:r>
                        <a:t/>
                      </a:r>
                      <a:endParaRPr b="0" sz="1400" u="none" cap="none" strike="noStrike">
                        <a:solidFill>
                          <a:srgbClr val="FFB64B"/>
                        </a:solidFill>
                      </a:endParaRPr>
                    </a:p>
                  </a:txBody>
                  <a:tcPr marT="72000" marB="72000" marR="108000" marL="108000" anchor="ctr">
                    <a:lnL cap="flat" cmpd="sng" w="19050">
                      <a:solidFill>
                        <a:srgbClr val="3F3F3F"/>
                      </a:solidFill>
                      <a:prstDash val="solid"/>
                      <a:round/>
                      <a:headEnd len="sm" w="sm" type="none"/>
                      <a:tailEnd len="sm" w="sm" type="none"/>
                    </a:lnL>
                    <a:lnR cap="flat" cmpd="sng" w="12700">
                      <a:solidFill>
                        <a:srgbClr val="3F3F3F"/>
                      </a:solidFill>
                      <a:prstDash val="solid"/>
                      <a:round/>
                      <a:headEnd len="sm" w="sm" type="none"/>
                      <a:tailEnd len="sm" w="sm" type="none"/>
                    </a:lnR>
                    <a:lnT cap="flat" cmpd="sng" w="19050">
                      <a:solidFill>
                        <a:srgbClr val="3F3F3F"/>
                      </a:solidFill>
                      <a:prstDash val="solid"/>
                      <a:round/>
                      <a:headEnd len="sm" w="sm" type="none"/>
                      <a:tailEnd len="sm" w="sm" type="none"/>
                    </a:lnT>
                    <a:lnB cap="flat" cmpd="sng" w="12700">
                      <a:solidFill>
                        <a:schemeClr val="dk1"/>
                      </a:solidFill>
                      <a:prstDash val="solid"/>
                      <a:round/>
                      <a:headEnd len="sm" w="sm" type="none"/>
                      <a:tailEnd len="sm" w="sm" type="none"/>
                    </a:lnB>
                    <a:solidFill>
                      <a:srgbClr val="FFB64B"/>
                    </a:solidFill>
                  </a:tcPr>
                </a:tc>
                <a:tc>
                  <a:txBody>
                    <a:bodyPr/>
                    <a:lstStyle/>
                    <a:p>
                      <a:pPr indent="0" lvl="0" marL="0" marR="0" rtl="0" algn="ctr">
                        <a:lnSpc>
                          <a:spcPct val="125000"/>
                        </a:lnSpc>
                        <a:spcBef>
                          <a:spcPts val="0"/>
                        </a:spcBef>
                        <a:spcAft>
                          <a:spcPts val="0"/>
                        </a:spcAft>
                        <a:buClr>
                          <a:srgbClr val="000000"/>
                        </a:buClr>
                        <a:buSzPts val="1400"/>
                        <a:buFont typeface="Arial"/>
                        <a:buNone/>
                      </a:pPr>
                      <a:r>
                        <a:t/>
                      </a:r>
                      <a:endParaRPr b="0" sz="1400" u="none" cap="none" strike="noStrike">
                        <a:solidFill>
                          <a:schemeClr val="dk1"/>
                        </a:solidFill>
                        <a:latin typeface="Arial"/>
                        <a:ea typeface="Arial"/>
                        <a:cs typeface="Arial"/>
                        <a:sym typeface="Arial"/>
                      </a:endParaRPr>
                    </a:p>
                  </a:txBody>
                  <a:tcPr marT="72000" marB="72000" marR="108000" marL="108000" anchor="ctr">
                    <a:lnL cap="flat" cmpd="sng" w="12700">
                      <a:solidFill>
                        <a:srgbClr val="3F3F3F"/>
                      </a:solidFill>
                      <a:prstDash val="solid"/>
                      <a:round/>
                      <a:headEnd len="sm" w="sm" type="none"/>
                      <a:tailEnd len="sm" w="sm" type="none"/>
                    </a:lnL>
                    <a:lnR cap="flat" cmpd="sng" w="19050">
                      <a:solidFill>
                        <a:srgbClr val="3F3F3F"/>
                      </a:solidFill>
                      <a:prstDash val="solid"/>
                      <a:round/>
                      <a:headEnd len="sm" w="sm" type="none"/>
                      <a:tailEnd len="sm" w="sm" type="none"/>
                    </a:lnR>
                    <a:lnT cap="flat" cmpd="sng" w="19050">
                      <a:solidFill>
                        <a:srgbClr val="3F3F3F"/>
                      </a:solidFill>
                      <a:prstDash val="solid"/>
                      <a:round/>
                      <a:headEnd len="sm" w="sm" type="none"/>
                      <a:tailEnd len="sm" w="sm" type="none"/>
                    </a:lnT>
                    <a:lnB cap="flat" cmpd="sng" w="12700">
                      <a:solidFill>
                        <a:schemeClr val="dk1"/>
                      </a:solidFill>
                      <a:prstDash val="solid"/>
                      <a:round/>
                      <a:headEnd len="sm" w="sm" type="none"/>
                      <a:tailEnd len="sm" w="sm" type="none"/>
                    </a:lnB>
                    <a:solidFill>
                      <a:srgbClr val="3D935A"/>
                    </a:solidFill>
                  </a:tcPr>
                </a:tc>
              </a:tr>
              <a:tr h="875525">
                <a:tc>
                  <a:txBody>
                    <a:bodyPr/>
                    <a:lstStyle/>
                    <a:p>
                      <a:pPr indent="0" lvl="0" marL="0" marR="0" rtl="0" algn="ctr">
                        <a:lnSpc>
                          <a:spcPct val="100000"/>
                        </a:lnSpc>
                        <a:spcBef>
                          <a:spcPts val="0"/>
                        </a:spcBef>
                        <a:spcAft>
                          <a:spcPts val="0"/>
                        </a:spcAft>
                        <a:buClr>
                          <a:srgbClr val="000000"/>
                        </a:buClr>
                        <a:buSzPts val="1800"/>
                        <a:buFont typeface="Arial"/>
                        <a:buNone/>
                      </a:pPr>
                      <a:r>
                        <a:rPr b="1" lang="ja" sz="1800" u="none" cap="none" strike="noStrike">
                          <a:latin typeface="Noto Sans JP"/>
                          <a:ea typeface="Noto Sans JP"/>
                          <a:cs typeface="Noto Sans JP"/>
                          <a:sym typeface="Noto Sans JP"/>
                        </a:rPr>
                        <a:t>国　　　税</a:t>
                      </a:r>
                      <a:endParaRPr sz="1400" u="none" cap="none" strike="noStrike"/>
                    </a:p>
                  </a:txBody>
                  <a:tcPr marT="45725" marB="45725" marR="91450" marL="91450" anchor="ctr">
                    <a:lnL cap="flat" cmpd="sng" w="19050">
                      <a:solidFill>
                        <a:srgbClr val="3F3F3F"/>
                      </a:solidFill>
                      <a:prstDash val="solid"/>
                      <a:round/>
                      <a:headEnd len="sm" w="sm" type="none"/>
                      <a:tailEnd len="sm" w="sm" type="none"/>
                    </a:lnL>
                    <a:lnR cap="flat" cmpd="sng" w="12700">
                      <a:solidFill>
                        <a:schemeClr val="dk1"/>
                      </a:solidFill>
                      <a:prstDash val="solid"/>
                      <a:round/>
                      <a:headEnd len="sm" w="sm" type="none"/>
                      <a:tailEnd len="sm" w="sm" type="none"/>
                    </a:lnR>
                    <a:lnT cap="flat" cmpd="sng" w="19050">
                      <a:solidFill>
                        <a:srgbClr val="3F3F3F"/>
                      </a:solidFill>
                      <a:prstDash val="solid"/>
                      <a:round/>
                      <a:headEnd len="sm" w="sm" type="none"/>
                      <a:tailEnd len="sm" w="sm" type="none"/>
                    </a:lnT>
                    <a:lnB cap="flat" cmpd="sng" w="12700">
                      <a:solidFill>
                        <a:srgbClr val="3F3F3F"/>
                      </a:solidFill>
                      <a:prstDash val="solid"/>
                      <a:round/>
                      <a:headEnd len="sm" w="sm" type="none"/>
                      <a:tailEnd len="sm" w="sm" type="none"/>
                    </a:lnB>
                    <a:solidFill>
                      <a:srgbClr val="F6EA94"/>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ja" sz="1800" u="none" cap="none" strike="noStrike">
                          <a:solidFill>
                            <a:srgbClr val="E38013"/>
                          </a:solidFill>
                        </a:rPr>
                        <a:t>所得税・法人税・相続税・</a:t>
                      </a:r>
                      <a:endParaRPr b="1" sz="1800" u="none" cap="none" strike="noStrike">
                        <a:solidFill>
                          <a:srgbClr val="E38013"/>
                        </a:solidFill>
                      </a:endParaRPr>
                    </a:p>
                    <a:p>
                      <a:pPr indent="0" lvl="0" marL="0" marR="0" rtl="0" algn="ctr">
                        <a:lnSpc>
                          <a:spcPct val="100000"/>
                        </a:lnSpc>
                        <a:spcBef>
                          <a:spcPts val="0"/>
                        </a:spcBef>
                        <a:spcAft>
                          <a:spcPts val="0"/>
                        </a:spcAft>
                        <a:buClr>
                          <a:srgbClr val="000000"/>
                        </a:buClr>
                        <a:buSzPts val="1800"/>
                        <a:buFont typeface="Arial"/>
                        <a:buNone/>
                      </a:pPr>
                      <a:r>
                        <a:rPr b="1" lang="ja" sz="1800" u="none" cap="none" strike="noStrike">
                          <a:solidFill>
                            <a:srgbClr val="E38013"/>
                          </a:solidFill>
                        </a:rPr>
                        <a:t>贈与税</a:t>
                      </a:r>
                      <a:endParaRPr b="1"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ja" sz="1800" u="none" cap="none" strike="noStrike">
                          <a:solidFill>
                            <a:srgbClr val="3D935A"/>
                          </a:solidFill>
                        </a:rPr>
                        <a:t>消費税・酒税・たばこ税</a:t>
                      </a:r>
                      <a:endParaRPr b="1"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875525">
                <a:tc>
                  <a:txBody>
                    <a:bodyPr/>
                    <a:lstStyle/>
                    <a:p>
                      <a:pPr indent="0" lvl="0" marL="0" marR="0" rtl="0" algn="ctr">
                        <a:lnSpc>
                          <a:spcPct val="100000"/>
                        </a:lnSpc>
                        <a:spcBef>
                          <a:spcPts val="0"/>
                        </a:spcBef>
                        <a:spcAft>
                          <a:spcPts val="0"/>
                        </a:spcAft>
                        <a:buClr>
                          <a:srgbClr val="000000"/>
                        </a:buClr>
                        <a:buSzPts val="1800"/>
                        <a:buFont typeface="Arial"/>
                        <a:buNone/>
                      </a:pPr>
                      <a:r>
                        <a:rPr b="1" lang="ja" sz="1800" u="none" cap="none" strike="noStrike">
                          <a:latin typeface="Noto Sans JP"/>
                          <a:ea typeface="Noto Sans JP"/>
                          <a:cs typeface="Noto Sans JP"/>
                          <a:sym typeface="Noto Sans JP"/>
                        </a:rPr>
                        <a:t>地方税</a:t>
                      </a:r>
                      <a:endParaRPr b="1" sz="1800" u="none" cap="none" strike="noStrike"/>
                    </a:p>
                    <a:p>
                      <a:pPr indent="0" lvl="0" marL="0" marR="0" rtl="0" algn="ctr">
                        <a:lnSpc>
                          <a:spcPct val="100000"/>
                        </a:lnSpc>
                        <a:spcBef>
                          <a:spcPts val="0"/>
                        </a:spcBef>
                        <a:spcAft>
                          <a:spcPts val="0"/>
                        </a:spcAft>
                        <a:buClr>
                          <a:srgbClr val="000000"/>
                        </a:buClr>
                        <a:buSzPts val="1500"/>
                        <a:buFont typeface="Arial"/>
                        <a:buNone/>
                      </a:pPr>
                      <a:r>
                        <a:rPr b="0" lang="ja" sz="1500" u="none" cap="none" strike="noStrike"/>
                        <a:t>（道府県税）</a:t>
                      </a:r>
                      <a:endParaRPr sz="1400" u="none" cap="none" strike="noStrike"/>
                    </a:p>
                  </a:txBody>
                  <a:tcPr marT="45725" marB="45725" marR="91450" marL="91450" anchor="ctr">
                    <a:lnL cap="flat" cmpd="sng" w="19050">
                      <a:solidFill>
                        <a:srgbClr val="3F3F3F"/>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3F3F3F"/>
                      </a:solidFill>
                      <a:prstDash val="solid"/>
                      <a:round/>
                      <a:headEnd len="sm" w="sm" type="none"/>
                      <a:tailEnd len="sm" w="sm" type="none"/>
                    </a:lnT>
                    <a:lnB cap="flat" cmpd="sng" w="12700">
                      <a:solidFill>
                        <a:srgbClr val="3F3F3F"/>
                      </a:solidFill>
                      <a:prstDash val="solid"/>
                      <a:round/>
                      <a:headEnd len="sm" w="sm" type="none"/>
                      <a:tailEnd len="sm" w="sm" type="none"/>
                    </a:lnB>
                    <a:solidFill>
                      <a:srgbClr val="9ADFF8"/>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ja" sz="1800" u="none" cap="none" strike="noStrike">
                          <a:solidFill>
                            <a:srgbClr val="E38013"/>
                          </a:solidFill>
                        </a:rPr>
                        <a:t>道府県民税・事業税・</a:t>
                      </a:r>
                      <a:endParaRPr b="1" sz="1400" u="none" cap="none" strike="noStrike"/>
                    </a:p>
                    <a:p>
                      <a:pPr indent="0" lvl="0" marL="0" marR="0" rtl="0" algn="ctr">
                        <a:lnSpc>
                          <a:spcPct val="100000"/>
                        </a:lnSpc>
                        <a:spcBef>
                          <a:spcPts val="0"/>
                        </a:spcBef>
                        <a:spcAft>
                          <a:spcPts val="0"/>
                        </a:spcAft>
                        <a:buClr>
                          <a:srgbClr val="000000"/>
                        </a:buClr>
                        <a:buSzPts val="1800"/>
                        <a:buFont typeface="Arial"/>
                        <a:buNone/>
                      </a:pPr>
                      <a:r>
                        <a:rPr b="1" lang="ja" sz="1800" u="none" cap="none" strike="noStrike">
                          <a:solidFill>
                            <a:srgbClr val="E38013"/>
                          </a:solidFill>
                        </a:rPr>
                        <a:t>自動車税（種別割）</a:t>
                      </a:r>
                      <a:endParaRPr b="1"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ja" sz="1800" u="none" cap="none" strike="noStrike">
                          <a:solidFill>
                            <a:srgbClr val="3D935A"/>
                          </a:solidFill>
                        </a:rPr>
                        <a:t>地方消費税・道府県たばこ税・</a:t>
                      </a:r>
                      <a:endParaRPr b="1" sz="1400" u="none" cap="none" strike="noStrike"/>
                    </a:p>
                    <a:p>
                      <a:pPr indent="0" lvl="0" marL="0" marR="0" rtl="0" algn="ctr">
                        <a:lnSpc>
                          <a:spcPct val="100000"/>
                        </a:lnSpc>
                        <a:spcBef>
                          <a:spcPts val="0"/>
                        </a:spcBef>
                        <a:spcAft>
                          <a:spcPts val="0"/>
                        </a:spcAft>
                        <a:buClr>
                          <a:srgbClr val="000000"/>
                        </a:buClr>
                        <a:buSzPts val="1800"/>
                        <a:buFont typeface="Arial"/>
                        <a:buNone/>
                      </a:pPr>
                      <a:r>
                        <a:rPr b="1" lang="ja" sz="1800" u="none" cap="none" strike="noStrike">
                          <a:solidFill>
                            <a:srgbClr val="3D935A"/>
                          </a:solidFill>
                        </a:rPr>
                        <a:t>ゴルフ場利用税</a:t>
                      </a:r>
                      <a:endParaRPr b="1"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875525">
                <a:tc>
                  <a:txBody>
                    <a:bodyPr/>
                    <a:lstStyle/>
                    <a:p>
                      <a:pPr indent="0" lvl="0" marL="0" marR="0" rtl="0" algn="ctr">
                        <a:lnSpc>
                          <a:spcPct val="100000"/>
                        </a:lnSpc>
                        <a:spcBef>
                          <a:spcPts val="0"/>
                        </a:spcBef>
                        <a:spcAft>
                          <a:spcPts val="0"/>
                        </a:spcAft>
                        <a:buClr>
                          <a:srgbClr val="000000"/>
                        </a:buClr>
                        <a:buSzPts val="1800"/>
                        <a:buFont typeface="Arial"/>
                        <a:buNone/>
                      </a:pPr>
                      <a:r>
                        <a:rPr b="1" lang="ja" sz="1800" u="none" cap="none" strike="noStrike">
                          <a:latin typeface="Noto Sans JP"/>
                          <a:ea typeface="Noto Sans JP"/>
                          <a:cs typeface="Noto Sans JP"/>
                          <a:sym typeface="Noto Sans JP"/>
                        </a:rPr>
                        <a:t>地方税</a:t>
                      </a:r>
                      <a:endParaRPr b="1" sz="1800" u="none" cap="none" strike="noStrike"/>
                    </a:p>
                    <a:p>
                      <a:pPr indent="0" lvl="0" marL="0" marR="0" rtl="0" algn="ctr">
                        <a:lnSpc>
                          <a:spcPct val="100000"/>
                        </a:lnSpc>
                        <a:spcBef>
                          <a:spcPts val="0"/>
                        </a:spcBef>
                        <a:spcAft>
                          <a:spcPts val="0"/>
                        </a:spcAft>
                        <a:buClr>
                          <a:srgbClr val="000000"/>
                        </a:buClr>
                        <a:buSzPts val="1500"/>
                        <a:buFont typeface="Arial"/>
                        <a:buNone/>
                      </a:pPr>
                      <a:r>
                        <a:rPr b="0" i="0" lang="ja" sz="1500" u="none" cap="none" strike="noStrike"/>
                        <a:t>（市町村税）</a:t>
                      </a:r>
                      <a:endParaRPr sz="1400" u="none" cap="none" strike="noStrike"/>
                    </a:p>
                  </a:txBody>
                  <a:tcPr marT="45725" marB="45725" marR="91450" marL="91450" anchor="ctr">
                    <a:lnL cap="flat" cmpd="sng" w="19050">
                      <a:solidFill>
                        <a:srgbClr val="3F3F3F"/>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3F3F3F"/>
                      </a:solidFill>
                      <a:prstDash val="solid"/>
                      <a:round/>
                      <a:headEnd len="sm" w="sm" type="none"/>
                      <a:tailEnd len="sm" w="sm" type="none"/>
                    </a:lnT>
                    <a:lnB cap="flat" cmpd="sng" w="19050">
                      <a:solidFill>
                        <a:srgbClr val="3F3F3F"/>
                      </a:solidFill>
                      <a:prstDash val="solid"/>
                      <a:round/>
                      <a:headEnd len="sm" w="sm" type="none"/>
                      <a:tailEnd len="sm" w="sm" type="none"/>
                    </a:lnB>
                    <a:solidFill>
                      <a:srgbClr val="BFBFF3"/>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b="1" lang="ja" sz="1800" u="none" cap="none" strike="noStrike">
                          <a:solidFill>
                            <a:srgbClr val="E38013"/>
                          </a:solidFill>
                        </a:rPr>
                        <a:t>市町村民税・固定資産税</a:t>
                      </a:r>
                      <a:endParaRPr b="1"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3D935A"/>
                        </a:buClr>
                        <a:buSzPts val="1800"/>
                        <a:buFont typeface="Arial"/>
                        <a:buNone/>
                      </a:pPr>
                      <a:r>
                        <a:rPr b="1" lang="ja" sz="1800" u="none" cap="none" strike="noStrike">
                          <a:solidFill>
                            <a:srgbClr val="3D935A"/>
                          </a:solidFill>
                        </a:rPr>
                        <a:t>市町村たばこ税・入湯税</a:t>
                      </a:r>
                      <a:endParaRPr b="1"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cxnSp>
        <p:nvCxnSpPr>
          <p:cNvPr id="289" name="Google Shape;289;p34">
            <a:hlinkClick action="ppaction://hlinkshowjump?jump=previousslide"/>
          </p:cNvPr>
          <p:cNvCxnSpPr/>
          <p:nvPr/>
        </p:nvCxnSpPr>
        <p:spPr>
          <a:xfrm>
            <a:off x="8458200" y="228600"/>
            <a:ext cx="228600" cy="0"/>
          </a:xfrm>
          <a:prstGeom prst="straightConnector1">
            <a:avLst/>
          </a:prstGeom>
          <a:noFill/>
          <a:ln cap="flat" cmpd="sng" w="50800">
            <a:solidFill>
              <a:srgbClr val="FFFFFF"/>
            </a:solidFill>
            <a:prstDash val="solid"/>
            <a:round/>
            <a:headEnd len="med" w="med" type="triangle"/>
            <a:tailEnd len="sm" w="sm" type="none"/>
          </a:ln>
        </p:spPr>
      </p:cxnSp>
      <p:cxnSp>
        <p:nvCxnSpPr>
          <p:cNvPr id="290" name="Google Shape;290;p34">
            <a:hlinkClick action="ppaction://hlinkshowjump?jump=nextslide"/>
          </p:cNvPr>
          <p:cNvCxnSpPr/>
          <p:nvPr/>
        </p:nvCxnSpPr>
        <p:spPr>
          <a:xfrm>
            <a:off x="8763000" y="228600"/>
            <a:ext cx="228600" cy="0"/>
          </a:xfrm>
          <a:prstGeom prst="straightConnector1">
            <a:avLst/>
          </a:prstGeom>
          <a:noFill/>
          <a:ln cap="flat" cmpd="sng" w="50800">
            <a:solidFill>
              <a:srgbClr val="FFFFFF"/>
            </a:solidFill>
            <a:prstDash val="solid"/>
            <a:round/>
            <a:headEnd len="sm" w="sm" type="none"/>
            <a:tailEnd len="med" w="med" type="triangle"/>
          </a:ln>
        </p:spPr>
      </p:cxnSp>
      <p:sp>
        <p:nvSpPr>
          <p:cNvPr id="291" name="Google Shape;291;p34"/>
          <p:cNvSpPr/>
          <p:nvPr/>
        </p:nvSpPr>
        <p:spPr>
          <a:xfrm>
            <a:off x="181325" y="4924700"/>
            <a:ext cx="8962800" cy="1182600"/>
          </a:xfrm>
          <a:prstGeom prst="rect">
            <a:avLst/>
          </a:prstGeom>
          <a:noFill/>
          <a:ln>
            <a:noFill/>
          </a:ln>
        </p:spPr>
        <p:txBody>
          <a:bodyPr anchorCtr="0" anchor="t" bIns="45700" lIns="91425" spcFirstLastPara="1" rIns="91425" wrap="square" tIns="45700">
            <a:noAutofit/>
          </a:bodyPr>
          <a:lstStyle/>
          <a:p>
            <a:pPr indent="-216000" lvl="0" marL="285750" marR="0" rtl="0" algn="l">
              <a:lnSpc>
                <a:spcPct val="140000"/>
              </a:lnSpc>
              <a:spcBef>
                <a:spcPts val="0"/>
              </a:spcBef>
              <a:spcAft>
                <a:spcPts val="0"/>
              </a:spcAft>
              <a:buClr>
                <a:srgbClr val="005BAD"/>
              </a:buClr>
              <a:buSzPts val="1300"/>
              <a:buFont typeface="Noto Sans Symbols"/>
              <a:buChar char="●"/>
            </a:pPr>
            <a:r>
              <a:rPr b="0" i="0" lang="ja" sz="1300" u="none" cap="none" strike="noStrike">
                <a:solidFill>
                  <a:schemeClr val="dk1"/>
                </a:solidFill>
                <a:latin typeface="Noto Sans JP"/>
                <a:ea typeface="Noto Sans JP"/>
                <a:cs typeface="Noto Sans JP"/>
                <a:sym typeface="Noto Sans JP"/>
              </a:rPr>
              <a:t>国に納める税金を「</a:t>
            </a:r>
            <a:r>
              <a:rPr b="1" i="0" lang="ja" sz="1300" u="none" cap="none" strike="noStrike">
                <a:solidFill>
                  <a:srgbClr val="005BAD"/>
                </a:solidFill>
                <a:latin typeface="Noto Sans JP"/>
                <a:ea typeface="Noto Sans JP"/>
                <a:cs typeface="Noto Sans JP"/>
                <a:sym typeface="Noto Sans JP"/>
              </a:rPr>
              <a:t>国税</a:t>
            </a:r>
            <a:r>
              <a:rPr b="0" i="0" lang="ja" sz="1300" u="none" cap="none" strike="noStrike">
                <a:solidFill>
                  <a:schemeClr val="dk1"/>
                </a:solidFill>
                <a:latin typeface="Noto Sans JP"/>
                <a:ea typeface="Noto Sans JP"/>
                <a:cs typeface="Noto Sans JP"/>
                <a:sym typeface="Noto Sans JP"/>
              </a:rPr>
              <a:t>」、地方公共団体に納める税金を「</a:t>
            </a:r>
            <a:r>
              <a:rPr b="1" i="0" lang="ja" sz="1300" u="none" cap="none" strike="noStrike">
                <a:solidFill>
                  <a:srgbClr val="005BAD"/>
                </a:solidFill>
                <a:latin typeface="Noto Sans JP"/>
                <a:ea typeface="Noto Sans JP"/>
                <a:cs typeface="Noto Sans JP"/>
                <a:sym typeface="Noto Sans JP"/>
              </a:rPr>
              <a:t>地方税</a:t>
            </a:r>
            <a:r>
              <a:rPr b="0" i="0" lang="ja" sz="1300" u="none" cap="none" strike="noStrike">
                <a:solidFill>
                  <a:schemeClr val="dk1"/>
                </a:solidFill>
                <a:latin typeface="Noto Sans JP"/>
                <a:ea typeface="Noto Sans JP"/>
                <a:cs typeface="Noto Sans JP"/>
                <a:sym typeface="Noto Sans JP"/>
              </a:rPr>
              <a:t>」といい、地方税はさらに</a:t>
            </a:r>
            <a:endParaRPr b="0" i="0" sz="1300" u="none" cap="none" strike="noStrike">
              <a:solidFill>
                <a:schemeClr val="dk1"/>
              </a:solidFill>
              <a:latin typeface="Noto Sans JP"/>
              <a:ea typeface="Noto Sans JP"/>
              <a:cs typeface="Noto Sans JP"/>
              <a:sym typeface="Noto Sans JP"/>
            </a:endParaRPr>
          </a:p>
          <a:p>
            <a:pPr indent="196850" lvl="0" marL="68263" marR="0" rtl="0" algn="l">
              <a:lnSpc>
                <a:spcPct val="140000"/>
              </a:lnSpc>
              <a:spcBef>
                <a:spcPts val="0"/>
              </a:spcBef>
              <a:spcAft>
                <a:spcPts val="0"/>
              </a:spcAft>
              <a:buClr>
                <a:srgbClr val="000000"/>
              </a:buClr>
              <a:buSzPts val="1300"/>
              <a:buFont typeface="Arial"/>
              <a:buNone/>
            </a:pPr>
            <a:r>
              <a:rPr b="0" i="0" lang="ja" sz="1300" u="none" cap="none" strike="noStrike">
                <a:solidFill>
                  <a:schemeClr val="dk1"/>
                </a:solidFill>
                <a:latin typeface="Noto Sans JP"/>
                <a:ea typeface="Noto Sans JP"/>
                <a:cs typeface="Noto Sans JP"/>
                <a:sym typeface="Noto Sans JP"/>
              </a:rPr>
              <a:t>「</a:t>
            </a:r>
            <a:r>
              <a:rPr b="1" i="0" lang="ja" sz="1300" u="none" cap="none" strike="noStrike">
                <a:solidFill>
                  <a:srgbClr val="0070C0"/>
                </a:solidFill>
                <a:latin typeface="Noto Sans JP"/>
                <a:ea typeface="Noto Sans JP"/>
                <a:cs typeface="Noto Sans JP"/>
                <a:sym typeface="Noto Sans JP"/>
              </a:rPr>
              <a:t>道府県税</a:t>
            </a:r>
            <a:r>
              <a:rPr b="0" i="0" lang="ja" sz="1300" u="none" cap="none" strike="noStrike">
                <a:solidFill>
                  <a:schemeClr val="dk1"/>
                </a:solidFill>
                <a:latin typeface="Noto Sans JP"/>
                <a:ea typeface="Noto Sans JP"/>
                <a:cs typeface="Noto Sans JP"/>
                <a:sym typeface="Noto Sans JP"/>
              </a:rPr>
              <a:t>」と「</a:t>
            </a:r>
            <a:r>
              <a:rPr b="1" i="0" lang="ja" sz="1300" u="none" cap="none" strike="noStrike">
                <a:solidFill>
                  <a:srgbClr val="005BAD"/>
                </a:solidFill>
                <a:latin typeface="Noto Sans JP"/>
                <a:ea typeface="Noto Sans JP"/>
                <a:cs typeface="Noto Sans JP"/>
                <a:sym typeface="Noto Sans JP"/>
              </a:rPr>
              <a:t>市町村税</a:t>
            </a:r>
            <a:r>
              <a:rPr b="0" i="0" lang="ja" sz="1300" u="none" cap="none" strike="noStrike">
                <a:solidFill>
                  <a:schemeClr val="dk1"/>
                </a:solidFill>
                <a:latin typeface="Noto Sans JP"/>
                <a:ea typeface="Noto Sans JP"/>
                <a:cs typeface="Noto Sans JP"/>
                <a:sym typeface="Noto Sans JP"/>
              </a:rPr>
              <a:t>」に分けられます。</a:t>
            </a:r>
            <a:endParaRPr b="0" i="0" sz="1300" u="none" cap="none" strike="noStrike">
              <a:solidFill>
                <a:srgbClr val="7030A0"/>
              </a:solidFill>
              <a:latin typeface="Noto Sans JP"/>
              <a:ea typeface="Noto Sans JP"/>
              <a:cs typeface="Noto Sans JP"/>
              <a:sym typeface="Noto Sans JP"/>
            </a:endParaRPr>
          </a:p>
          <a:p>
            <a:pPr indent="-216000" lvl="0" marL="285750" marR="0" rtl="0" algn="l">
              <a:lnSpc>
                <a:spcPct val="140000"/>
              </a:lnSpc>
              <a:spcBef>
                <a:spcPts val="0"/>
              </a:spcBef>
              <a:spcAft>
                <a:spcPts val="0"/>
              </a:spcAft>
              <a:buClr>
                <a:srgbClr val="005BAD"/>
              </a:buClr>
              <a:buSzPts val="1300"/>
              <a:buFont typeface="Noto Sans Symbols"/>
              <a:buChar char="●"/>
            </a:pPr>
            <a:r>
              <a:rPr b="0" i="0" lang="ja" sz="1300" u="none" cap="none" strike="noStrike">
                <a:solidFill>
                  <a:schemeClr val="dk1"/>
                </a:solidFill>
                <a:latin typeface="Noto Sans JP"/>
                <a:ea typeface="Noto Sans JP"/>
                <a:cs typeface="Noto Sans JP"/>
                <a:sym typeface="Noto Sans JP"/>
              </a:rPr>
              <a:t>税金を納める人と負担する人が同じ税金を「</a:t>
            </a:r>
            <a:r>
              <a:rPr b="1" i="0" lang="ja" sz="1300" u="none" cap="none" strike="noStrike">
                <a:solidFill>
                  <a:srgbClr val="005BAD"/>
                </a:solidFill>
                <a:latin typeface="Noto Sans JP"/>
                <a:ea typeface="Noto Sans JP"/>
                <a:cs typeface="Noto Sans JP"/>
                <a:sym typeface="Noto Sans JP"/>
              </a:rPr>
              <a:t>直接税</a:t>
            </a:r>
            <a:r>
              <a:rPr b="0" i="0" lang="ja" sz="1300" u="none" cap="none" strike="noStrike">
                <a:solidFill>
                  <a:schemeClr val="dk1"/>
                </a:solidFill>
                <a:latin typeface="Noto Sans JP"/>
                <a:ea typeface="Noto Sans JP"/>
                <a:cs typeface="Noto Sans JP"/>
                <a:sym typeface="Noto Sans JP"/>
              </a:rPr>
              <a:t>」といい、税金を納める人と負担する人が異なる税金を</a:t>
            </a:r>
            <a:endParaRPr b="0" i="0" sz="1300" u="none" cap="none" strike="noStrike">
              <a:solidFill>
                <a:schemeClr val="dk1"/>
              </a:solidFill>
              <a:latin typeface="Noto Sans JP"/>
              <a:ea typeface="Noto Sans JP"/>
              <a:cs typeface="Noto Sans JP"/>
              <a:sym typeface="Noto Sans JP"/>
            </a:endParaRPr>
          </a:p>
          <a:p>
            <a:pPr indent="196850" lvl="0" marL="68263" marR="0" rtl="0" algn="l">
              <a:lnSpc>
                <a:spcPct val="140000"/>
              </a:lnSpc>
              <a:spcBef>
                <a:spcPts val="0"/>
              </a:spcBef>
              <a:spcAft>
                <a:spcPts val="0"/>
              </a:spcAft>
              <a:buClr>
                <a:srgbClr val="000000"/>
              </a:buClr>
              <a:buSzPts val="1300"/>
              <a:buFont typeface="Arial"/>
              <a:buNone/>
            </a:pPr>
            <a:r>
              <a:rPr b="0" i="0" lang="ja" sz="1300" u="none" cap="none" strike="noStrike">
                <a:solidFill>
                  <a:schemeClr val="dk1"/>
                </a:solidFill>
                <a:latin typeface="Noto Sans JP"/>
                <a:ea typeface="Noto Sans JP"/>
                <a:cs typeface="Noto Sans JP"/>
                <a:sym typeface="Noto Sans JP"/>
              </a:rPr>
              <a:t>「</a:t>
            </a:r>
            <a:r>
              <a:rPr b="1" i="0" lang="ja" sz="1300" u="none" cap="none" strike="noStrike">
                <a:solidFill>
                  <a:srgbClr val="005BAD"/>
                </a:solidFill>
                <a:latin typeface="Noto Sans JP"/>
                <a:ea typeface="Noto Sans JP"/>
                <a:cs typeface="Noto Sans JP"/>
                <a:sym typeface="Noto Sans JP"/>
              </a:rPr>
              <a:t>間接税</a:t>
            </a:r>
            <a:r>
              <a:rPr b="0" i="0" lang="ja" sz="1300" u="none" cap="none" strike="noStrike">
                <a:solidFill>
                  <a:schemeClr val="dk1"/>
                </a:solidFill>
                <a:latin typeface="Noto Sans JP"/>
                <a:ea typeface="Noto Sans JP"/>
                <a:cs typeface="Noto Sans JP"/>
                <a:sym typeface="Noto Sans JP"/>
              </a:rPr>
              <a:t>」といいます。たとえば、消費税は、消費者が負担し、事業者が納めるため、間接税に分類されます。</a:t>
            </a:r>
            <a:endParaRPr b="0" i="0" sz="1400" u="none" cap="none" strike="noStrike">
              <a:solidFill>
                <a:srgbClr val="000000"/>
              </a:solidFill>
              <a:latin typeface="Arial"/>
              <a:ea typeface="Arial"/>
              <a:cs typeface="Arial"/>
              <a:sym typeface="Arial"/>
            </a:endParaRPr>
          </a:p>
        </p:txBody>
      </p:sp>
      <p:sp>
        <p:nvSpPr>
          <p:cNvPr id="292" name="Google Shape;292;p34"/>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ja"/>
              <a:t>‹#›</a:t>
            </a:fld>
            <a:endParaRPr/>
          </a:p>
        </p:txBody>
      </p:sp>
      <p:grpSp>
        <p:nvGrpSpPr>
          <p:cNvPr id="293" name="Google Shape;293;p34"/>
          <p:cNvGrpSpPr/>
          <p:nvPr/>
        </p:nvGrpSpPr>
        <p:grpSpPr>
          <a:xfrm>
            <a:off x="287921" y="6410880"/>
            <a:ext cx="8532000" cy="374400"/>
            <a:chOff x="322211" y="6410880"/>
            <a:chExt cx="8532000" cy="374400"/>
          </a:xfrm>
        </p:grpSpPr>
        <p:sp>
          <p:nvSpPr>
            <p:cNvPr id="294" name="Google Shape;294;p34"/>
            <p:cNvSpPr/>
            <p:nvPr/>
          </p:nvSpPr>
          <p:spPr>
            <a:xfrm>
              <a:off x="322211" y="6410880"/>
              <a:ext cx="8532000" cy="374400"/>
            </a:xfrm>
            <a:prstGeom prst="rect">
              <a:avLst/>
            </a:prstGeom>
            <a:noFill/>
            <a:ln cap="flat" cmpd="sng" w="222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295" name="Google Shape;295;p34"/>
            <p:cNvSpPr/>
            <p:nvPr/>
          </p:nvSpPr>
          <p:spPr>
            <a:xfrm>
              <a:off x="322212" y="6449705"/>
              <a:ext cx="8497741" cy="296751"/>
            </a:xfrm>
            <a:prstGeom prst="rect">
              <a:avLst/>
            </a:prstGeom>
            <a:solidFill>
              <a:srgbClr val="CCECFF">
                <a:alpha val="29019"/>
              </a:srgbClr>
            </a:solidFill>
            <a:ln cap="flat" cmpd="sng" w="9525">
              <a:solidFill>
                <a:srgbClr val="005BAD"/>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sp>
        <p:nvSpPr>
          <p:cNvPr id="296" name="Google Shape;296;p34"/>
          <p:cNvSpPr txBox="1"/>
          <p:nvPr/>
        </p:nvSpPr>
        <p:spPr>
          <a:xfrm>
            <a:off x="762243" y="6473251"/>
            <a:ext cx="8023419"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5BAD"/>
                </a:solidFill>
                <a:latin typeface="Noto Sans JP"/>
                <a:ea typeface="Noto Sans JP"/>
                <a:cs typeface="Noto Sans JP"/>
                <a:sym typeface="Noto Sans JP"/>
              </a:rPr>
              <a:t>税金の種類をもっと詳しく見てみよう　</a:t>
            </a:r>
            <a:r>
              <a:rPr b="0" i="0" lang="ja" sz="1100" u="sng" cap="none" strike="noStrike">
                <a:solidFill>
                  <a:schemeClr val="hlink"/>
                </a:solidFill>
                <a:latin typeface="Arial"/>
                <a:ea typeface="Arial"/>
                <a:cs typeface="Arial"/>
                <a:sym typeface="Arial"/>
                <a:hlinkClick r:id="rId4"/>
              </a:rPr>
              <a:t>https://www.nta.go.jp/taxes/kids/hatten/page02.htm</a:t>
            </a:r>
            <a:endParaRPr b="0" i="0" sz="1100" u="none" cap="none" strike="noStrike">
              <a:solidFill>
                <a:schemeClr val="dk1"/>
              </a:solidFill>
              <a:latin typeface="Arial"/>
              <a:ea typeface="Arial"/>
              <a:cs typeface="Arial"/>
              <a:sym typeface="Arial"/>
            </a:endParaRPr>
          </a:p>
        </p:txBody>
      </p:sp>
      <p:sp>
        <p:nvSpPr>
          <p:cNvPr id="297" name="Google Shape;297;p34"/>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１</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生活と税金の関わりについて考えてみよう </a:t>
            </a:r>
            <a:endParaRPr b="0" i="0" sz="1400" u="none" cap="none" strike="noStrike">
              <a:solidFill>
                <a:srgbClr val="000000"/>
              </a:solidFill>
              <a:latin typeface="Arial"/>
              <a:ea typeface="Arial"/>
              <a:cs typeface="Arial"/>
              <a:sym typeface="Arial"/>
            </a:endParaRPr>
          </a:p>
        </p:txBody>
      </p:sp>
      <p:sp>
        <p:nvSpPr>
          <p:cNvPr id="298" name="Google Shape;298;p34"/>
          <p:cNvSpPr/>
          <p:nvPr/>
        </p:nvSpPr>
        <p:spPr>
          <a:xfrm>
            <a:off x="2522184" y="1558010"/>
            <a:ext cx="2257832" cy="520338"/>
          </a:xfrm>
          <a:prstGeom prst="rect">
            <a:avLst/>
          </a:prstGeom>
          <a:solidFill>
            <a:srgbClr val="FBE6B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299" name="Google Shape;299;p34"/>
          <p:cNvSpPr txBox="1"/>
          <p:nvPr/>
        </p:nvSpPr>
        <p:spPr>
          <a:xfrm>
            <a:off x="2659743" y="1101474"/>
            <a:ext cx="19800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000"/>
              <a:buFont typeface="Arial"/>
              <a:buNone/>
            </a:pPr>
            <a:r>
              <a:rPr b="1" i="0" lang="ja" sz="2000" u="none" cap="none" strike="noStrike">
                <a:solidFill>
                  <a:schemeClr val="dk1"/>
                </a:solidFill>
                <a:latin typeface="Arial"/>
                <a:ea typeface="Arial"/>
                <a:cs typeface="Arial"/>
                <a:sym typeface="Arial"/>
              </a:rPr>
              <a:t>直　接　税</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Arial"/>
                <a:ea typeface="Arial"/>
                <a:cs typeface="Arial"/>
                <a:sym typeface="Arial"/>
              </a:rPr>
              <a:t>税金を納める人と</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Arial"/>
                <a:ea typeface="Arial"/>
                <a:cs typeface="Arial"/>
                <a:sym typeface="Arial"/>
              </a:rPr>
              <a:t>負担する人が同じ税金</a:t>
            </a:r>
            <a:endParaRPr b="1" i="0" sz="1400" u="none" cap="none" strike="noStrike">
              <a:solidFill>
                <a:srgbClr val="000000"/>
              </a:solidFill>
              <a:latin typeface="Arial"/>
              <a:ea typeface="Arial"/>
              <a:cs typeface="Arial"/>
              <a:sym typeface="Arial"/>
            </a:endParaRPr>
          </a:p>
        </p:txBody>
      </p:sp>
      <p:sp>
        <p:nvSpPr>
          <p:cNvPr id="300" name="Google Shape;300;p34"/>
          <p:cNvSpPr/>
          <p:nvPr/>
        </p:nvSpPr>
        <p:spPr>
          <a:xfrm>
            <a:off x="5990549" y="1558010"/>
            <a:ext cx="2257832" cy="520338"/>
          </a:xfrm>
          <a:prstGeom prst="rect">
            <a:avLst/>
          </a:prstGeom>
          <a:solidFill>
            <a:srgbClr val="88CE7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301" name="Google Shape;301;p34"/>
          <p:cNvSpPr txBox="1"/>
          <p:nvPr/>
        </p:nvSpPr>
        <p:spPr>
          <a:xfrm>
            <a:off x="6039683" y="1101474"/>
            <a:ext cx="21597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000"/>
              <a:buFont typeface="Arial"/>
              <a:buNone/>
            </a:pPr>
            <a:r>
              <a:rPr b="1" i="0" lang="ja" sz="2000" u="none" cap="none" strike="noStrike">
                <a:solidFill>
                  <a:schemeClr val="dk1"/>
                </a:solidFill>
                <a:latin typeface="Arial"/>
                <a:ea typeface="Arial"/>
                <a:cs typeface="Arial"/>
                <a:sym typeface="Arial"/>
              </a:rPr>
              <a:t>間　接　税</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Arial"/>
                <a:ea typeface="Arial"/>
                <a:cs typeface="Arial"/>
                <a:sym typeface="Arial"/>
              </a:rPr>
              <a:t>税金を納める人と</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Arial"/>
                <a:ea typeface="Arial"/>
                <a:cs typeface="Arial"/>
                <a:sym typeface="Arial"/>
              </a:rPr>
              <a:t>負担する人が異なる税金</a:t>
            </a:r>
            <a:endParaRPr b="1" i="0" sz="1400" u="none" cap="none" strike="noStrike">
              <a:solidFill>
                <a:srgbClr val="000000"/>
              </a:solidFill>
              <a:latin typeface="Arial"/>
              <a:ea typeface="Arial"/>
              <a:cs typeface="Arial"/>
              <a:sym typeface="Arial"/>
            </a:endParaRPr>
          </a:p>
        </p:txBody>
      </p:sp>
      <p:grpSp>
        <p:nvGrpSpPr>
          <p:cNvPr id="302" name="Google Shape;302;p34"/>
          <p:cNvGrpSpPr/>
          <p:nvPr/>
        </p:nvGrpSpPr>
        <p:grpSpPr>
          <a:xfrm>
            <a:off x="-29057" y="6108719"/>
            <a:ext cx="832606" cy="749280"/>
            <a:chOff x="-35154" y="5996310"/>
            <a:chExt cx="945432" cy="850815"/>
          </a:xfrm>
        </p:grpSpPr>
        <p:sp>
          <p:nvSpPr>
            <p:cNvPr id="303" name="Google Shape;303;p34"/>
            <p:cNvSpPr/>
            <p:nvPr/>
          </p:nvSpPr>
          <p:spPr>
            <a:xfrm rot="5400000">
              <a:off x="29731" y="6013480"/>
              <a:ext cx="803912" cy="863377"/>
            </a:xfrm>
            <a:custGeom>
              <a:rect b="b" l="l" r="r" t="t"/>
              <a:pathLst>
                <a:path extrusionOk="0" h="863377" w="803912">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4" name="Google Shape;304;p34"/>
            <p:cNvSpPr/>
            <p:nvPr/>
          </p:nvSpPr>
          <p:spPr>
            <a:xfrm rot="5400000">
              <a:off x="29731" y="5966578"/>
              <a:ext cx="850815" cy="910278"/>
            </a:xfrm>
            <a:custGeom>
              <a:rect b="b" l="l" r="r" t="t"/>
              <a:pathLst>
                <a:path extrusionOk="0" h="910278" w="850815">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05" name="Google Shape;305;p34"/>
            <p:cNvSpPr txBox="1"/>
            <p:nvPr/>
          </p:nvSpPr>
          <p:spPr>
            <a:xfrm>
              <a:off x="-35154" y="6181034"/>
              <a:ext cx="825671"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もっと</a:t>
              </a:r>
              <a:endParaRPr b="1" i="0" sz="135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詳しく</a:t>
              </a:r>
              <a:endParaRPr b="1" i="0" sz="1350" u="none" cap="none" strike="noStrike">
                <a:solidFill>
                  <a:srgbClr val="005BAD"/>
                </a:solidFill>
                <a:latin typeface="Noto Sans JP"/>
                <a:ea typeface="Noto Sans JP"/>
                <a:cs typeface="Noto Sans JP"/>
                <a:sym typeface="Noto Sans JP"/>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500"/>
                                        <p:tgtEl>
                                          <p:spTgt spid="288"/>
                                        </p:tgtEl>
                                      </p:cBhvr>
                                    </p:animEffect>
                                  </p:childTnLst>
                                </p:cTn>
                              </p:par>
                              <p:par>
                                <p:cTn fill="hold" nodeType="with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500"/>
                                        <p:tgtEl>
                                          <p:spTgt spid="298"/>
                                        </p:tgtEl>
                                      </p:cBhvr>
                                    </p:animEffect>
                                  </p:childTnLst>
                                </p:cTn>
                              </p:par>
                              <p:par>
                                <p:cTn fill="hold" nodeType="with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500"/>
                                        <p:tgtEl>
                                          <p:spTgt spid="299"/>
                                        </p:tgtEl>
                                      </p:cBhvr>
                                    </p:animEffect>
                                  </p:childTnLst>
                                </p:cTn>
                              </p:par>
                              <p:par>
                                <p:cTn fill="hold" nodeType="with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par>
                                <p:cTn fill="hold" nodeType="with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500"/>
                                        <p:tgtEl>
                                          <p:spTgt spid="30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600"/>
                                        <p:tgtEl>
                                          <p:spTgt spid="2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600"/>
                                        <p:tgtEl>
                                          <p:spTgt spid="2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grpSp>
        <p:nvGrpSpPr>
          <p:cNvPr id="311" name="Google Shape;311;p35"/>
          <p:cNvGrpSpPr/>
          <p:nvPr/>
        </p:nvGrpSpPr>
        <p:grpSpPr>
          <a:xfrm>
            <a:off x="3188676" y="2525899"/>
            <a:ext cx="5631601" cy="900000"/>
            <a:chOff x="3188676" y="2525899"/>
            <a:chExt cx="5631601" cy="900000"/>
          </a:xfrm>
        </p:grpSpPr>
        <p:grpSp>
          <p:nvGrpSpPr>
            <p:cNvPr id="312" name="Google Shape;312;p35"/>
            <p:cNvGrpSpPr/>
            <p:nvPr/>
          </p:nvGrpSpPr>
          <p:grpSpPr>
            <a:xfrm>
              <a:off x="3188676" y="2525899"/>
              <a:ext cx="5631601" cy="900000"/>
              <a:chOff x="3188676" y="2525899"/>
              <a:chExt cx="5631601" cy="900000"/>
            </a:xfrm>
          </p:grpSpPr>
          <p:sp>
            <p:nvSpPr>
              <p:cNvPr id="313" name="Google Shape;313;p35"/>
              <p:cNvSpPr/>
              <p:nvPr/>
            </p:nvSpPr>
            <p:spPr>
              <a:xfrm>
                <a:off x="3188677" y="2525899"/>
                <a:ext cx="5631600" cy="900000"/>
              </a:xfrm>
              <a:prstGeom prst="rect">
                <a:avLst/>
              </a:prstGeom>
              <a:no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14" name="Google Shape;314;p35"/>
              <p:cNvSpPr/>
              <p:nvPr/>
            </p:nvSpPr>
            <p:spPr>
              <a:xfrm>
                <a:off x="3188676" y="2525899"/>
                <a:ext cx="1262100" cy="346500"/>
              </a:xfrm>
              <a:prstGeom prst="rect">
                <a:avLst/>
              </a:prstGeom>
              <a:solidFill>
                <a:srgbClr val="005BAD"/>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chemeClr val="lt1"/>
                  </a:buClr>
                  <a:buSzPts val="1600"/>
                  <a:buFont typeface="Noto Sans JP"/>
                  <a:buNone/>
                </a:pPr>
                <a:r>
                  <a:rPr b="1" i="0" lang="ja" sz="1600" u="none" cap="none" strike="noStrike">
                    <a:solidFill>
                      <a:schemeClr val="lt1"/>
                    </a:solidFill>
                    <a:latin typeface="Noto Sans JP"/>
                    <a:ea typeface="Noto Sans JP"/>
                    <a:cs typeface="Noto Sans JP"/>
                    <a:sym typeface="Noto Sans JP"/>
                  </a:rPr>
                  <a:t>税務署</a:t>
                </a:r>
                <a:endParaRPr b="1" i="0" sz="1400" u="none" cap="none" strike="noStrike">
                  <a:solidFill>
                    <a:srgbClr val="000000"/>
                  </a:solidFill>
                  <a:latin typeface="Arial"/>
                  <a:ea typeface="Arial"/>
                  <a:cs typeface="Arial"/>
                  <a:sym typeface="Arial"/>
                </a:endParaRPr>
              </a:p>
            </p:txBody>
          </p:sp>
          <p:sp>
            <p:nvSpPr>
              <p:cNvPr id="315" name="Google Shape;315;p35"/>
              <p:cNvSpPr txBox="1"/>
              <p:nvPr/>
            </p:nvSpPr>
            <p:spPr>
              <a:xfrm>
                <a:off x="3204878" y="2995835"/>
                <a:ext cx="29547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納められた消費税を日本銀行に預ける。</a:t>
                </a:r>
                <a:endParaRPr b="1" i="0" sz="1400" u="none" cap="none" strike="noStrike">
                  <a:solidFill>
                    <a:srgbClr val="000000"/>
                  </a:solidFill>
                  <a:latin typeface="Arial"/>
                  <a:ea typeface="Arial"/>
                  <a:cs typeface="Arial"/>
                  <a:sym typeface="Arial"/>
                </a:endParaRPr>
              </a:p>
            </p:txBody>
          </p:sp>
        </p:grpSp>
        <p:sp>
          <p:nvSpPr>
            <p:cNvPr id="316" name="Google Shape;316;p35"/>
            <p:cNvSpPr txBox="1"/>
            <p:nvPr/>
          </p:nvSpPr>
          <p:spPr>
            <a:xfrm>
              <a:off x="4615760" y="2934128"/>
              <a:ext cx="441000" cy="16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00"/>
                <a:buFont typeface="Arial"/>
                <a:buNone/>
              </a:pPr>
              <a:r>
                <a:rPr b="0" i="0" lang="ja" sz="500" u="none" cap="none" strike="noStrike">
                  <a:solidFill>
                    <a:schemeClr val="dk1"/>
                  </a:solidFill>
                  <a:latin typeface="Noto Sans JP"/>
                  <a:ea typeface="Noto Sans JP"/>
                  <a:cs typeface="Noto Sans JP"/>
                  <a:sym typeface="Noto Sans JP"/>
                </a:rPr>
                <a:t>にっぽん</a:t>
              </a:r>
              <a:endParaRPr b="0" i="0" sz="1400" u="none" cap="none" strike="noStrike">
                <a:solidFill>
                  <a:srgbClr val="000000"/>
                </a:solidFill>
                <a:latin typeface="Arial"/>
                <a:ea typeface="Arial"/>
                <a:cs typeface="Arial"/>
                <a:sym typeface="Arial"/>
              </a:endParaRPr>
            </a:p>
          </p:txBody>
        </p:sp>
      </p:grpSp>
      <p:grpSp>
        <p:nvGrpSpPr>
          <p:cNvPr id="317" name="Google Shape;317;p35"/>
          <p:cNvGrpSpPr/>
          <p:nvPr/>
        </p:nvGrpSpPr>
        <p:grpSpPr>
          <a:xfrm>
            <a:off x="3165967" y="1070639"/>
            <a:ext cx="5654100" cy="976800"/>
            <a:chOff x="3165967" y="1070640"/>
            <a:chExt cx="5654100" cy="976800"/>
          </a:xfrm>
        </p:grpSpPr>
        <p:grpSp>
          <p:nvGrpSpPr>
            <p:cNvPr id="318" name="Google Shape;318;p35"/>
            <p:cNvGrpSpPr/>
            <p:nvPr/>
          </p:nvGrpSpPr>
          <p:grpSpPr>
            <a:xfrm>
              <a:off x="3165967" y="1070640"/>
              <a:ext cx="5654100" cy="976800"/>
              <a:chOff x="3165967" y="1065378"/>
              <a:chExt cx="5654100" cy="976800"/>
            </a:xfrm>
          </p:grpSpPr>
          <p:sp>
            <p:nvSpPr>
              <p:cNvPr id="319" name="Google Shape;319;p35"/>
              <p:cNvSpPr/>
              <p:nvPr/>
            </p:nvSpPr>
            <p:spPr>
              <a:xfrm>
                <a:off x="3165967" y="1065378"/>
                <a:ext cx="5654100" cy="976800"/>
              </a:xfrm>
              <a:prstGeom prst="rect">
                <a:avLst/>
              </a:prstGeom>
              <a:no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t/>
                </a:r>
                <a:endParaRPr b="0" i="0" sz="1500" u="none" cap="none" strike="noStrike">
                  <a:solidFill>
                    <a:schemeClr val="lt1"/>
                  </a:solidFill>
                  <a:latin typeface="Arial"/>
                  <a:ea typeface="Arial"/>
                  <a:cs typeface="Arial"/>
                  <a:sym typeface="Arial"/>
                </a:endParaRPr>
              </a:p>
            </p:txBody>
          </p:sp>
          <p:grpSp>
            <p:nvGrpSpPr>
              <p:cNvPr id="320" name="Google Shape;320;p35"/>
              <p:cNvGrpSpPr/>
              <p:nvPr/>
            </p:nvGrpSpPr>
            <p:grpSpPr>
              <a:xfrm>
                <a:off x="3165967" y="1066181"/>
                <a:ext cx="2378011" cy="903776"/>
                <a:chOff x="3165967" y="1066181"/>
                <a:chExt cx="2378011" cy="903776"/>
              </a:xfrm>
            </p:grpSpPr>
            <p:sp>
              <p:nvSpPr>
                <p:cNvPr id="321" name="Google Shape;321;p35"/>
                <p:cNvSpPr/>
                <p:nvPr/>
              </p:nvSpPr>
              <p:spPr>
                <a:xfrm>
                  <a:off x="3165967" y="1066181"/>
                  <a:ext cx="1262100" cy="346500"/>
                </a:xfrm>
                <a:prstGeom prst="rect">
                  <a:avLst/>
                </a:prstGeom>
                <a:solidFill>
                  <a:srgbClr val="005BAD"/>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chemeClr val="lt1"/>
                    </a:buClr>
                    <a:buSzPts val="1600"/>
                    <a:buFont typeface="Noto Sans JP"/>
                    <a:buNone/>
                  </a:pPr>
                  <a:r>
                    <a:rPr b="1" i="0" lang="ja" sz="1600" u="none" cap="none" strike="noStrike">
                      <a:solidFill>
                        <a:schemeClr val="lt1"/>
                      </a:solidFill>
                      <a:latin typeface="Noto Sans JP"/>
                      <a:ea typeface="Noto Sans JP"/>
                      <a:cs typeface="Noto Sans JP"/>
                      <a:sym typeface="Noto Sans JP"/>
                    </a:rPr>
                    <a:t>お店</a:t>
                  </a:r>
                  <a:endParaRPr b="1" i="0" sz="1400" u="none" cap="none" strike="noStrike">
                    <a:solidFill>
                      <a:srgbClr val="000000"/>
                    </a:solidFill>
                    <a:latin typeface="Arial"/>
                    <a:ea typeface="Arial"/>
                    <a:cs typeface="Arial"/>
                    <a:sym typeface="Arial"/>
                  </a:endParaRPr>
                </a:p>
              </p:txBody>
            </p:sp>
            <p:sp>
              <p:nvSpPr>
                <p:cNvPr id="322" name="Google Shape;322;p35"/>
                <p:cNvSpPr txBox="1"/>
                <p:nvPr/>
              </p:nvSpPr>
              <p:spPr>
                <a:xfrm>
                  <a:off x="3204878" y="1444057"/>
                  <a:ext cx="2339100" cy="525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消費者から預かった</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00000"/>
                    </a:lnSpc>
                    <a:spcBef>
                      <a:spcPts val="50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消費税の額を計算して納める。</a:t>
                  </a:r>
                  <a:endParaRPr b="1" i="0" sz="1100" u="none" cap="none" strike="noStrike">
                    <a:solidFill>
                      <a:schemeClr val="dk1"/>
                    </a:solidFill>
                    <a:latin typeface="Noto Sans JP"/>
                    <a:ea typeface="Noto Sans JP"/>
                    <a:cs typeface="Noto Sans JP"/>
                    <a:sym typeface="Noto Sans JP"/>
                  </a:endParaRPr>
                </a:p>
              </p:txBody>
            </p:sp>
          </p:grpSp>
        </p:grpSp>
        <p:grpSp>
          <p:nvGrpSpPr>
            <p:cNvPr id="323" name="Google Shape;323;p35"/>
            <p:cNvGrpSpPr/>
            <p:nvPr/>
          </p:nvGrpSpPr>
          <p:grpSpPr>
            <a:xfrm>
              <a:off x="5390701" y="1116218"/>
              <a:ext cx="1660010" cy="846613"/>
              <a:chOff x="5390701" y="1116218"/>
              <a:chExt cx="1660010" cy="846613"/>
            </a:xfrm>
          </p:grpSpPr>
          <p:sp>
            <p:nvSpPr>
              <p:cNvPr id="324" name="Google Shape;324;p35"/>
              <p:cNvSpPr/>
              <p:nvPr/>
            </p:nvSpPr>
            <p:spPr>
              <a:xfrm>
                <a:off x="5410911" y="1144731"/>
                <a:ext cx="1639800" cy="818100"/>
              </a:xfrm>
              <a:prstGeom prst="rect">
                <a:avLst/>
              </a:prstGeom>
              <a:solidFill>
                <a:srgbClr val="E3F2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25" name="Google Shape;325;p35"/>
              <p:cNvSpPr txBox="1"/>
              <p:nvPr/>
            </p:nvSpPr>
            <p:spPr>
              <a:xfrm>
                <a:off x="5390701" y="1116218"/>
                <a:ext cx="954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rgbClr val="005BAD"/>
                    </a:solidFill>
                    <a:latin typeface="Noto Sans JP"/>
                    <a:ea typeface="Noto Sans JP"/>
                    <a:cs typeface="Noto Sans JP"/>
                    <a:sym typeface="Noto Sans JP"/>
                  </a:rPr>
                  <a:t>お店の売上</a:t>
                </a:r>
                <a:endParaRPr b="1" i="0" sz="1100" u="none" cap="none" strike="noStrike">
                  <a:solidFill>
                    <a:srgbClr val="005BAD"/>
                  </a:solidFill>
                  <a:latin typeface="Noto Sans JP"/>
                  <a:ea typeface="Noto Sans JP"/>
                  <a:cs typeface="Noto Sans JP"/>
                  <a:sym typeface="Noto Sans JP"/>
                </a:endParaRPr>
              </a:p>
            </p:txBody>
          </p:sp>
        </p:grpSp>
        <p:grpSp>
          <p:nvGrpSpPr>
            <p:cNvPr id="326" name="Google Shape;326;p35"/>
            <p:cNvGrpSpPr/>
            <p:nvPr/>
          </p:nvGrpSpPr>
          <p:grpSpPr>
            <a:xfrm>
              <a:off x="5815974" y="1457563"/>
              <a:ext cx="828407" cy="405120"/>
              <a:chOff x="2069025" y="2236872"/>
              <a:chExt cx="1000975" cy="489512"/>
            </a:xfrm>
          </p:grpSpPr>
          <p:pic>
            <p:nvPicPr>
              <p:cNvPr descr="図形&#10;&#10;自動的に生成された説明" id="327" name="Google Shape;327;p35"/>
              <p:cNvPicPr preferRelativeResize="0"/>
              <p:nvPr/>
            </p:nvPicPr>
            <p:blipFill rotWithShape="1">
              <a:blip r:embed="rId3">
                <a:alphaModFix/>
              </a:blip>
              <a:srcRect b="0" l="0" r="0" t="0"/>
              <a:stretch/>
            </p:blipFill>
            <p:spPr>
              <a:xfrm>
                <a:off x="2078852" y="2236872"/>
                <a:ext cx="991148" cy="489512"/>
              </a:xfrm>
              <a:prstGeom prst="rect">
                <a:avLst/>
              </a:prstGeom>
              <a:noFill/>
              <a:ln>
                <a:noFill/>
              </a:ln>
            </p:spPr>
          </p:pic>
          <p:sp>
            <p:nvSpPr>
              <p:cNvPr id="328" name="Google Shape;328;p35"/>
              <p:cNvSpPr txBox="1"/>
              <p:nvPr/>
            </p:nvSpPr>
            <p:spPr>
              <a:xfrm>
                <a:off x="2069025" y="2267729"/>
                <a:ext cx="991200" cy="42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 sz="1700" u="none" cap="none" strike="noStrike">
                    <a:solidFill>
                      <a:srgbClr val="FFFFFF"/>
                    </a:solidFill>
                    <a:latin typeface="Noto Sans"/>
                    <a:ea typeface="Noto Sans"/>
                    <a:cs typeface="Noto Sans"/>
                    <a:sym typeface="Noto Sans"/>
                  </a:rPr>
                  <a:t>1000</a:t>
                </a:r>
                <a:endParaRPr b="1" i="0" sz="1600" u="none" cap="none" strike="noStrike">
                  <a:solidFill>
                    <a:srgbClr val="000000"/>
                  </a:solidFill>
                  <a:latin typeface="Noto Sans"/>
                  <a:ea typeface="Noto Sans"/>
                  <a:cs typeface="Noto Sans"/>
                  <a:sym typeface="Noto Sans"/>
                </a:endParaRPr>
              </a:p>
            </p:txBody>
          </p:sp>
        </p:grpSp>
      </p:grpSp>
      <p:sp>
        <p:nvSpPr>
          <p:cNvPr id="329" name="Google Shape;329;p35"/>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１</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生活と税金の関わりについて考えてみよう</a:t>
            </a:r>
            <a:endParaRPr b="0" i="0" sz="1400" u="none" cap="none" strike="noStrike">
              <a:solidFill>
                <a:srgbClr val="000000"/>
              </a:solidFill>
              <a:latin typeface="Arial"/>
              <a:ea typeface="Arial"/>
              <a:cs typeface="Arial"/>
              <a:sym typeface="Arial"/>
            </a:endParaRPr>
          </a:p>
        </p:txBody>
      </p:sp>
      <p:grpSp>
        <p:nvGrpSpPr>
          <p:cNvPr id="330" name="Google Shape;330;p35"/>
          <p:cNvGrpSpPr/>
          <p:nvPr/>
        </p:nvGrpSpPr>
        <p:grpSpPr>
          <a:xfrm>
            <a:off x="250825" y="1400548"/>
            <a:ext cx="2232949" cy="2601600"/>
            <a:chOff x="250825" y="1066180"/>
            <a:chExt cx="2232949" cy="2601600"/>
          </a:xfrm>
        </p:grpSpPr>
        <p:sp>
          <p:nvSpPr>
            <p:cNvPr id="331" name="Google Shape;331;p35"/>
            <p:cNvSpPr/>
            <p:nvPr/>
          </p:nvSpPr>
          <p:spPr>
            <a:xfrm>
              <a:off x="250825" y="1066180"/>
              <a:ext cx="2181600" cy="2601600"/>
            </a:xfrm>
            <a:prstGeom prst="rect">
              <a:avLst/>
            </a:prstGeom>
            <a:solidFill>
              <a:srgbClr val="D4ECF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2" name="Google Shape;332;p35"/>
            <p:cNvSpPr/>
            <p:nvPr/>
          </p:nvSpPr>
          <p:spPr>
            <a:xfrm>
              <a:off x="250825" y="1066181"/>
              <a:ext cx="2181600" cy="346500"/>
            </a:xfrm>
            <a:prstGeom prst="rect">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600"/>
                <a:buFont typeface="Noto Sans JP"/>
                <a:buNone/>
              </a:pPr>
              <a:r>
                <a:rPr b="1" i="0" lang="ja" sz="1600" u="none" cap="none" strike="noStrike">
                  <a:solidFill>
                    <a:schemeClr val="lt1"/>
                  </a:solidFill>
                  <a:latin typeface="Noto Sans JP"/>
                  <a:ea typeface="Noto Sans JP"/>
                  <a:cs typeface="Noto Sans JP"/>
                  <a:sym typeface="Noto Sans JP"/>
                </a:rPr>
                <a:t>消費者</a:t>
              </a:r>
              <a:endParaRPr b="1" i="0" sz="1400" u="none" cap="none" strike="noStrike">
                <a:solidFill>
                  <a:srgbClr val="000000"/>
                </a:solidFill>
                <a:latin typeface="Arial"/>
                <a:ea typeface="Arial"/>
                <a:cs typeface="Arial"/>
                <a:sym typeface="Arial"/>
              </a:endParaRPr>
            </a:p>
          </p:txBody>
        </p:sp>
        <p:sp>
          <p:nvSpPr>
            <p:cNvPr id="333" name="Google Shape;333;p35"/>
            <p:cNvSpPr txBox="1"/>
            <p:nvPr/>
          </p:nvSpPr>
          <p:spPr>
            <a:xfrm>
              <a:off x="289874" y="2896382"/>
              <a:ext cx="2193900" cy="6681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品物の金額1,000円と一緒に</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消費税100円を支払う。</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100"/>
                <a:buFont typeface="Arial"/>
                <a:buNone/>
              </a:pPr>
              <a:r>
                <a:rPr b="1" i="0" lang="ja" sz="1100" u="none" cap="none" strike="noStrike">
                  <a:solidFill>
                    <a:schemeClr val="dk1"/>
                  </a:solidFill>
                  <a:latin typeface="Noto Sans JP"/>
                  <a:ea typeface="Noto Sans JP"/>
                  <a:cs typeface="Noto Sans JP"/>
                  <a:sym typeface="Noto Sans JP"/>
                </a:rPr>
                <a:t>(消費税を負担する)</a:t>
              </a:r>
              <a:endParaRPr b="1" i="0" sz="1100" u="none" cap="none" strike="noStrike">
                <a:solidFill>
                  <a:schemeClr val="dk1"/>
                </a:solidFill>
                <a:latin typeface="Noto Sans JP"/>
                <a:ea typeface="Noto Sans JP"/>
                <a:cs typeface="Noto Sans JP"/>
                <a:sym typeface="Noto Sans JP"/>
              </a:endParaRPr>
            </a:p>
          </p:txBody>
        </p:sp>
        <p:pic>
          <p:nvPicPr>
            <p:cNvPr id="334" name="Google Shape;334;p35"/>
            <p:cNvPicPr preferRelativeResize="0"/>
            <p:nvPr/>
          </p:nvPicPr>
          <p:blipFill rotWithShape="1">
            <a:blip r:embed="rId4">
              <a:alphaModFix/>
            </a:blip>
            <a:srcRect b="0" l="0" r="0" t="0"/>
            <a:stretch/>
          </p:blipFill>
          <p:spPr>
            <a:xfrm>
              <a:off x="925141" y="1498016"/>
              <a:ext cx="1042898" cy="1362795"/>
            </a:xfrm>
            <a:prstGeom prst="rect">
              <a:avLst/>
            </a:prstGeom>
            <a:noFill/>
            <a:ln>
              <a:noFill/>
            </a:ln>
          </p:spPr>
        </p:pic>
      </p:grpSp>
      <p:sp>
        <p:nvSpPr>
          <p:cNvPr id="335" name="Google Shape;335;p35"/>
          <p:cNvSpPr txBox="1"/>
          <p:nvPr>
            <p:ph idx="12" type="sldNum"/>
          </p:nvPr>
        </p:nvSpPr>
        <p:spPr>
          <a:xfrm>
            <a:off x="8769893" y="6443281"/>
            <a:ext cx="374100" cy="298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ja"/>
              <a:t>‹#›</a:t>
            </a:fld>
            <a:endParaRPr/>
          </a:p>
        </p:txBody>
      </p:sp>
      <p:pic>
        <p:nvPicPr>
          <p:cNvPr id="336" name="Google Shape;336;p35"/>
          <p:cNvPicPr preferRelativeResize="0"/>
          <p:nvPr/>
        </p:nvPicPr>
        <p:blipFill rotWithShape="1">
          <a:blip r:embed="rId5">
            <a:alphaModFix/>
          </a:blip>
          <a:srcRect b="0" l="0" r="0" t="0"/>
          <a:stretch/>
        </p:blipFill>
        <p:spPr>
          <a:xfrm>
            <a:off x="230063" y="5106433"/>
            <a:ext cx="1308244" cy="1515967"/>
          </a:xfrm>
          <a:prstGeom prst="rect">
            <a:avLst/>
          </a:prstGeom>
          <a:noFill/>
          <a:ln>
            <a:noFill/>
          </a:ln>
        </p:spPr>
      </p:pic>
      <p:sp>
        <p:nvSpPr>
          <p:cNvPr id="337" name="Google Shape;337;p35"/>
          <p:cNvSpPr/>
          <p:nvPr/>
        </p:nvSpPr>
        <p:spPr>
          <a:xfrm>
            <a:off x="5919612" y="2092545"/>
            <a:ext cx="259800" cy="390600"/>
          </a:xfrm>
          <a:prstGeom prst="downArrow">
            <a:avLst>
              <a:gd fmla="val 50000" name="adj1"/>
              <a:gd fmla="val 50000" name="adj2"/>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8" name="Google Shape;338;p35"/>
          <p:cNvSpPr/>
          <p:nvPr/>
        </p:nvSpPr>
        <p:spPr>
          <a:xfrm>
            <a:off x="2510313" y="1420637"/>
            <a:ext cx="592800" cy="279900"/>
          </a:xfrm>
          <a:prstGeom prst="rightArrow">
            <a:avLst>
              <a:gd fmla="val 46058" name="adj1"/>
              <a:gd fmla="val 49840" name="adj2"/>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9" name="Google Shape;339;p35"/>
          <p:cNvSpPr/>
          <p:nvPr/>
        </p:nvSpPr>
        <p:spPr>
          <a:xfrm rot="10800000">
            <a:off x="5916573" y="3468708"/>
            <a:ext cx="265800" cy="419100"/>
          </a:xfrm>
          <a:prstGeom prst="upArrow">
            <a:avLst>
              <a:gd fmla="val 55085" name="adj1"/>
              <a:gd fmla="val 55021" name="adj2"/>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340" name="Google Shape;340;p35"/>
          <p:cNvGrpSpPr/>
          <p:nvPr/>
        </p:nvGrpSpPr>
        <p:grpSpPr>
          <a:xfrm>
            <a:off x="3188713" y="3882453"/>
            <a:ext cx="5631502" cy="927245"/>
            <a:chOff x="3188676" y="3882453"/>
            <a:chExt cx="5775900" cy="927245"/>
          </a:xfrm>
        </p:grpSpPr>
        <p:sp>
          <p:nvSpPr>
            <p:cNvPr id="341" name="Google Shape;341;p35"/>
            <p:cNvSpPr/>
            <p:nvPr/>
          </p:nvSpPr>
          <p:spPr>
            <a:xfrm>
              <a:off x="3188676" y="3909698"/>
              <a:ext cx="5775900" cy="900000"/>
            </a:xfrm>
            <a:prstGeom prst="rect">
              <a:avLst/>
            </a:prstGeom>
            <a:no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2" name="Google Shape;342;p35"/>
            <p:cNvSpPr/>
            <p:nvPr/>
          </p:nvSpPr>
          <p:spPr>
            <a:xfrm>
              <a:off x="3188676" y="3909698"/>
              <a:ext cx="1262100" cy="346500"/>
            </a:xfrm>
            <a:prstGeom prst="rect">
              <a:avLst/>
            </a:prstGeom>
            <a:solidFill>
              <a:srgbClr val="005BAD"/>
            </a:solidFill>
            <a:ln>
              <a:noFill/>
            </a:ln>
          </p:spPr>
          <p:txBody>
            <a:bodyPr anchorCtr="0" anchor="ctr" bIns="45700" lIns="91425" spcFirstLastPara="1" rIns="91425" wrap="square" tIns="72000">
              <a:noAutofit/>
            </a:bodyPr>
            <a:lstStyle/>
            <a:p>
              <a:pPr indent="0" lvl="0" marL="0" marR="0" rtl="0" algn="ctr">
                <a:lnSpc>
                  <a:spcPct val="100000"/>
                </a:lnSpc>
                <a:spcBef>
                  <a:spcPts val="0"/>
                </a:spcBef>
                <a:spcAft>
                  <a:spcPts val="0"/>
                </a:spcAft>
                <a:buClr>
                  <a:schemeClr val="lt1"/>
                </a:buClr>
                <a:buSzPts val="1600"/>
                <a:buFont typeface="Noto Sans JP"/>
                <a:buNone/>
              </a:pPr>
              <a:r>
                <a:rPr b="1" i="0" lang="ja" sz="1600" u="none" cap="none" strike="noStrike">
                  <a:solidFill>
                    <a:schemeClr val="lt1"/>
                  </a:solidFill>
                  <a:latin typeface="Noto Sans JP"/>
                  <a:ea typeface="Noto Sans JP"/>
                  <a:cs typeface="Noto Sans JP"/>
                  <a:sym typeface="Noto Sans JP"/>
                </a:rPr>
                <a:t>日本銀行</a:t>
              </a:r>
              <a:endParaRPr b="1" i="0" sz="1400" u="none" cap="none" strike="noStrike">
                <a:solidFill>
                  <a:srgbClr val="000000"/>
                </a:solidFill>
                <a:latin typeface="Arial"/>
                <a:ea typeface="Arial"/>
                <a:cs typeface="Arial"/>
                <a:sym typeface="Arial"/>
              </a:endParaRPr>
            </a:p>
          </p:txBody>
        </p:sp>
        <p:sp>
          <p:nvSpPr>
            <p:cNvPr id="343" name="Google Shape;343;p35"/>
            <p:cNvSpPr txBox="1"/>
            <p:nvPr/>
          </p:nvSpPr>
          <p:spPr>
            <a:xfrm>
              <a:off x="3204878" y="4386091"/>
              <a:ext cx="4109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預けられた消費税を国のお金 </a:t>
              </a:r>
              <a:r>
                <a:rPr b="1" i="0" lang="ja" sz="1100" u="none" cap="none" strike="noStrike">
                  <a:solidFill>
                    <a:schemeClr val="dk1"/>
                  </a:solidFill>
                  <a:latin typeface="Noto Sans JP"/>
                  <a:ea typeface="Noto Sans JP"/>
                  <a:cs typeface="Noto Sans JP"/>
                  <a:sym typeface="Noto Sans JP"/>
                </a:rPr>
                <a:t>(国庫金)</a:t>
              </a:r>
              <a:r>
                <a:rPr b="1" i="0" lang="ja" sz="1200" u="none" cap="none" strike="noStrike">
                  <a:solidFill>
                    <a:schemeClr val="dk1"/>
                  </a:solidFill>
                  <a:latin typeface="Noto Sans JP"/>
                  <a:ea typeface="Noto Sans JP"/>
                  <a:cs typeface="Noto Sans JP"/>
                  <a:sym typeface="Noto Sans JP"/>
                </a:rPr>
                <a:t> として保管する。</a:t>
              </a:r>
              <a:endParaRPr b="1" i="0" sz="1200" u="none" cap="none" strike="noStrike">
                <a:solidFill>
                  <a:schemeClr val="dk1"/>
                </a:solidFill>
                <a:latin typeface="Noto Sans JP"/>
                <a:ea typeface="Noto Sans JP"/>
                <a:cs typeface="Noto Sans JP"/>
                <a:sym typeface="Noto Sans JP"/>
              </a:endParaRPr>
            </a:p>
          </p:txBody>
        </p:sp>
        <p:sp>
          <p:nvSpPr>
            <p:cNvPr id="344" name="Google Shape;344;p35"/>
            <p:cNvSpPr/>
            <p:nvPr/>
          </p:nvSpPr>
          <p:spPr>
            <a:xfrm>
              <a:off x="3405568" y="3882453"/>
              <a:ext cx="452400" cy="169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500"/>
                <a:buFont typeface="Arial"/>
                <a:buNone/>
              </a:pPr>
              <a:r>
                <a:rPr b="0" i="0" lang="ja" sz="500" u="none" cap="none" strike="noStrike">
                  <a:solidFill>
                    <a:schemeClr val="lt1"/>
                  </a:solidFill>
                  <a:latin typeface="Noto Sans JP"/>
                  <a:ea typeface="Noto Sans JP"/>
                  <a:cs typeface="Noto Sans JP"/>
                  <a:sym typeface="Noto Sans JP"/>
                </a:rPr>
                <a:t>にっぽん</a:t>
              </a:r>
              <a:endParaRPr b="0" i="0" sz="1400" u="none" cap="none" strike="noStrike">
                <a:solidFill>
                  <a:srgbClr val="000000"/>
                </a:solidFill>
                <a:latin typeface="Arial"/>
                <a:ea typeface="Arial"/>
                <a:cs typeface="Arial"/>
                <a:sym typeface="Arial"/>
              </a:endParaRPr>
            </a:p>
          </p:txBody>
        </p:sp>
      </p:grpSp>
      <p:sp>
        <p:nvSpPr>
          <p:cNvPr id="345" name="Google Shape;345;p35"/>
          <p:cNvSpPr/>
          <p:nvPr/>
        </p:nvSpPr>
        <p:spPr>
          <a:xfrm rot="10800000">
            <a:off x="4543544" y="4870436"/>
            <a:ext cx="298500" cy="579000"/>
          </a:xfrm>
          <a:prstGeom prst="upArrow">
            <a:avLst>
              <a:gd fmla="val 59510" name="adj1"/>
              <a:gd fmla="val 46830" name="adj2"/>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346" name="Google Shape;346;p35"/>
          <p:cNvGrpSpPr/>
          <p:nvPr/>
        </p:nvGrpSpPr>
        <p:grpSpPr>
          <a:xfrm>
            <a:off x="3544755" y="4870455"/>
            <a:ext cx="891733" cy="519600"/>
            <a:chOff x="3544755" y="4870455"/>
            <a:chExt cx="891733" cy="519600"/>
          </a:xfrm>
        </p:grpSpPr>
        <p:sp>
          <p:nvSpPr>
            <p:cNvPr id="347" name="Google Shape;347;p35"/>
            <p:cNvSpPr/>
            <p:nvPr/>
          </p:nvSpPr>
          <p:spPr>
            <a:xfrm>
              <a:off x="3544755" y="4870455"/>
              <a:ext cx="863700" cy="519600"/>
            </a:xfrm>
            <a:prstGeom prst="ellipse">
              <a:avLst/>
            </a:prstGeom>
            <a:solidFill>
              <a:srgbClr val="E3F2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48" name="Google Shape;348;p35"/>
            <p:cNvPicPr preferRelativeResize="0"/>
            <p:nvPr/>
          </p:nvPicPr>
          <p:blipFill rotWithShape="1">
            <a:blip r:embed="rId6">
              <a:alphaModFix/>
            </a:blip>
            <a:srcRect b="0" l="0" r="0" t="0"/>
            <a:stretch/>
          </p:blipFill>
          <p:spPr>
            <a:xfrm>
              <a:off x="3638286" y="4943421"/>
              <a:ext cx="373627" cy="373627"/>
            </a:xfrm>
            <a:prstGeom prst="rect">
              <a:avLst/>
            </a:prstGeom>
            <a:noFill/>
            <a:ln>
              <a:noFill/>
            </a:ln>
          </p:spPr>
        </p:pic>
        <p:pic>
          <p:nvPicPr>
            <p:cNvPr id="349" name="Google Shape;349;p35"/>
            <p:cNvPicPr preferRelativeResize="0"/>
            <p:nvPr/>
          </p:nvPicPr>
          <p:blipFill rotWithShape="1">
            <a:blip r:embed="rId6">
              <a:alphaModFix/>
            </a:blip>
            <a:srcRect b="0" l="0" r="0" t="0"/>
            <a:stretch/>
          </p:blipFill>
          <p:spPr>
            <a:xfrm>
              <a:off x="3773244" y="4943421"/>
              <a:ext cx="373627" cy="373627"/>
            </a:xfrm>
            <a:prstGeom prst="rect">
              <a:avLst/>
            </a:prstGeom>
            <a:noFill/>
            <a:ln>
              <a:noFill/>
            </a:ln>
          </p:spPr>
        </p:pic>
        <p:pic>
          <p:nvPicPr>
            <p:cNvPr id="350" name="Google Shape;350;p35"/>
            <p:cNvPicPr preferRelativeResize="0"/>
            <p:nvPr/>
          </p:nvPicPr>
          <p:blipFill rotWithShape="1">
            <a:blip r:embed="rId7">
              <a:alphaModFix/>
            </a:blip>
            <a:srcRect b="0" l="0" r="0" t="0"/>
            <a:stretch/>
          </p:blipFill>
          <p:spPr>
            <a:xfrm>
              <a:off x="3941433" y="4944063"/>
              <a:ext cx="373627" cy="372343"/>
            </a:xfrm>
            <a:prstGeom prst="rect">
              <a:avLst/>
            </a:prstGeom>
            <a:noFill/>
            <a:ln>
              <a:noFill/>
            </a:ln>
          </p:spPr>
        </p:pic>
        <p:sp>
          <p:nvSpPr>
            <p:cNvPr id="351" name="Google Shape;351;p35"/>
            <p:cNvSpPr txBox="1"/>
            <p:nvPr/>
          </p:nvSpPr>
          <p:spPr>
            <a:xfrm>
              <a:off x="3572788" y="4963375"/>
              <a:ext cx="863700" cy="338700"/>
            </a:xfrm>
            <a:prstGeom prst="rect">
              <a:avLst/>
            </a:prstGeom>
            <a:noFill/>
            <a:ln>
              <a:noFill/>
            </a:ln>
            <a:effectLst>
              <a:outerShdw blurRad="57150" rotWithShape="0" algn="bl" dir="5400000" dist="19050">
                <a:srgbClr val="000000"/>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 sz="1600" u="none" cap="none" strike="noStrike">
                  <a:solidFill>
                    <a:schemeClr val="lt1"/>
                  </a:solidFill>
                  <a:latin typeface="Noto Sans JP"/>
                  <a:ea typeface="Noto Sans JP"/>
                  <a:cs typeface="Noto Sans JP"/>
                  <a:sym typeface="Noto Sans JP"/>
                </a:rPr>
                <a:t>78円</a:t>
              </a:r>
              <a:endParaRPr b="0" i="0" sz="1400" u="none" cap="none" strike="noStrike">
                <a:solidFill>
                  <a:srgbClr val="000000"/>
                </a:solidFill>
                <a:latin typeface="Arial"/>
                <a:ea typeface="Arial"/>
                <a:cs typeface="Arial"/>
                <a:sym typeface="Arial"/>
              </a:endParaRPr>
            </a:p>
          </p:txBody>
        </p:sp>
      </p:grpSp>
      <p:grpSp>
        <p:nvGrpSpPr>
          <p:cNvPr id="352" name="Google Shape;352;p35"/>
          <p:cNvGrpSpPr/>
          <p:nvPr/>
        </p:nvGrpSpPr>
        <p:grpSpPr>
          <a:xfrm>
            <a:off x="6741856" y="4870455"/>
            <a:ext cx="979116" cy="519600"/>
            <a:chOff x="6741856" y="4870455"/>
            <a:chExt cx="979116" cy="519600"/>
          </a:xfrm>
        </p:grpSpPr>
        <p:sp>
          <p:nvSpPr>
            <p:cNvPr id="353" name="Google Shape;353;p35"/>
            <p:cNvSpPr/>
            <p:nvPr/>
          </p:nvSpPr>
          <p:spPr>
            <a:xfrm>
              <a:off x="6741856" y="4870455"/>
              <a:ext cx="863700" cy="519600"/>
            </a:xfrm>
            <a:prstGeom prst="ellipse">
              <a:avLst/>
            </a:prstGeom>
            <a:solidFill>
              <a:srgbClr val="E3F2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nvGrpSpPr>
            <p:cNvPr id="354" name="Google Shape;354;p35"/>
            <p:cNvGrpSpPr/>
            <p:nvPr/>
          </p:nvGrpSpPr>
          <p:grpSpPr>
            <a:xfrm>
              <a:off x="6778972" y="4943421"/>
              <a:ext cx="942000" cy="373627"/>
              <a:chOff x="6778972" y="4943421"/>
              <a:chExt cx="942000" cy="373627"/>
            </a:xfrm>
          </p:grpSpPr>
          <p:pic>
            <p:nvPicPr>
              <p:cNvPr id="355" name="Google Shape;355;p35"/>
              <p:cNvPicPr preferRelativeResize="0"/>
              <p:nvPr/>
            </p:nvPicPr>
            <p:blipFill rotWithShape="1">
              <a:blip r:embed="rId6">
                <a:alphaModFix/>
              </a:blip>
              <a:srcRect b="0" l="0" r="0" t="0"/>
              <a:stretch/>
            </p:blipFill>
            <p:spPr>
              <a:xfrm>
                <a:off x="6842206" y="4943421"/>
                <a:ext cx="373627" cy="373627"/>
              </a:xfrm>
              <a:prstGeom prst="rect">
                <a:avLst/>
              </a:prstGeom>
              <a:noFill/>
              <a:ln>
                <a:noFill/>
              </a:ln>
            </p:spPr>
          </p:pic>
          <p:pic>
            <p:nvPicPr>
              <p:cNvPr id="356" name="Google Shape;356;p35"/>
              <p:cNvPicPr preferRelativeResize="0"/>
              <p:nvPr/>
            </p:nvPicPr>
            <p:blipFill rotWithShape="1">
              <a:blip r:embed="rId7">
                <a:alphaModFix/>
              </a:blip>
              <a:srcRect b="0" l="0" r="0" t="0"/>
              <a:stretch/>
            </p:blipFill>
            <p:spPr>
              <a:xfrm>
                <a:off x="6977164" y="4944063"/>
                <a:ext cx="373627" cy="372343"/>
              </a:xfrm>
              <a:prstGeom prst="rect">
                <a:avLst/>
              </a:prstGeom>
              <a:noFill/>
              <a:ln>
                <a:noFill/>
              </a:ln>
            </p:spPr>
          </p:pic>
          <p:pic>
            <p:nvPicPr>
              <p:cNvPr id="357" name="Google Shape;357;p35"/>
              <p:cNvPicPr preferRelativeResize="0"/>
              <p:nvPr/>
            </p:nvPicPr>
            <p:blipFill rotWithShape="1">
              <a:blip r:embed="rId7">
                <a:alphaModFix/>
              </a:blip>
              <a:srcRect b="0" l="0" r="0" t="0"/>
              <a:stretch/>
            </p:blipFill>
            <p:spPr>
              <a:xfrm>
                <a:off x="7145353" y="4944063"/>
                <a:ext cx="373627" cy="372343"/>
              </a:xfrm>
              <a:prstGeom prst="rect">
                <a:avLst/>
              </a:prstGeom>
              <a:noFill/>
              <a:ln>
                <a:noFill/>
              </a:ln>
            </p:spPr>
          </p:pic>
          <p:sp>
            <p:nvSpPr>
              <p:cNvPr id="358" name="Google Shape;358;p35"/>
              <p:cNvSpPr txBox="1"/>
              <p:nvPr/>
            </p:nvSpPr>
            <p:spPr>
              <a:xfrm>
                <a:off x="6778972" y="4954125"/>
                <a:ext cx="942000" cy="338700"/>
              </a:xfrm>
              <a:prstGeom prst="rect">
                <a:avLst/>
              </a:prstGeom>
              <a:noFill/>
              <a:ln>
                <a:noFill/>
              </a:ln>
              <a:effectLst>
                <a:outerShdw blurRad="57150" rotWithShape="0" algn="bl" dir="5400000" dist="19050">
                  <a:srgbClr val="000000"/>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ja" sz="1600" u="none" cap="none" strike="noStrike">
                    <a:solidFill>
                      <a:schemeClr val="lt1"/>
                    </a:solidFill>
                    <a:latin typeface="Noto Sans JP"/>
                    <a:ea typeface="Noto Sans JP"/>
                    <a:cs typeface="Noto Sans JP"/>
                    <a:sym typeface="Noto Sans JP"/>
                  </a:rPr>
                  <a:t>22円</a:t>
                </a:r>
                <a:endParaRPr b="0" i="0" sz="1400" u="none" cap="none" strike="noStrike">
                  <a:solidFill>
                    <a:srgbClr val="000000"/>
                  </a:solidFill>
                  <a:latin typeface="Arial"/>
                  <a:ea typeface="Arial"/>
                  <a:cs typeface="Arial"/>
                  <a:sym typeface="Arial"/>
                </a:endParaRPr>
              </a:p>
            </p:txBody>
          </p:sp>
        </p:grpSp>
      </p:grpSp>
      <p:grpSp>
        <p:nvGrpSpPr>
          <p:cNvPr id="359" name="Google Shape;359;p35"/>
          <p:cNvGrpSpPr/>
          <p:nvPr/>
        </p:nvGrpSpPr>
        <p:grpSpPr>
          <a:xfrm>
            <a:off x="3188676" y="5493830"/>
            <a:ext cx="2823600" cy="815468"/>
            <a:chOff x="3188676" y="5493830"/>
            <a:chExt cx="2823600" cy="815468"/>
          </a:xfrm>
        </p:grpSpPr>
        <p:sp>
          <p:nvSpPr>
            <p:cNvPr id="360" name="Google Shape;360;p35"/>
            <p:cNvSpPr/>
            <p:nvPr/>
          </p:nvSpPr>
          <p:spPr>
            <a:xfrm>
              <a:off x="3188676" y="5494198"/>
              <a:ext cx="2823600" cy="815100"/>
            </a:xfrm>
            <a:prstGeom prst="rect">
              <a:avLst/>
            </a:prstGeom>
            <a:no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1" name="Google Shape;361;p35"/>
            <p:cNvSpPr/>
            <p:nvPr/>
          </p:nvSpPr>
          <p:spPr>
            <a:xfrm>
              <a:off x="3188676" y="5493830"/>
              <a:ext cx="2823600" cy="346500"/>
            </a:xfrm>
            <a:prstGeom prst="rect">
              <a:avLst/>
            </a:prstGeom>
            <a:solidFill>
              <a:srgbClr val="005BAD"/>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chemeClr val="lt1"/>
                </a:buClr>
                <a:buSzPts val="1600"/>
                <a:buFont typeface="Noto Sans JP"/>
                <a:buNone/>
              </a:pPr>
              <a:r>
                <a:rPr b="1" i="0" lang="ja" sz="1600" u="none" cap="none" strike="noStrike">
                  <a:solidFill>
                    <a:schemeClr val="lt1"/>
                  </a:solidFill>
                  <a:latin typeface="Noto Sans JP"/>
                  <a:ea typeface="Noto Sans JP"/>
                  <a:cs typeface="Noto Sans JP"/>
                  <a:sym typeface="Noto Sans JP"/>
                </a:rPr>
                <a:t>国（国税）</a:t>
              </a:r>
              <a:endParaRPr b="1" i="0" sz="1600" u="none" cap="none" strike="noStrike">
                <a:solidFill>
                  <a:schemeClr val="lt1"/>
                </a:solidFill>
                <a:latin typeface="Noto Sans JP"/>
                <a:ea typeface="Noto Sans JP"/>
                <a:cs typeface="Noto Sans JP"/>
                <a:sym typeface="Noto Sans JP"/>
              </a:endParaRPr>
            </a:p>
          </p:txBody>
        </p:sp>
        <p:sp>
          <p:nvSpPr>
            <p:cNvPr id="362" name="Google Shape;362;p35"/>
            <p:cNvSpPr txBox="1"/>
            <p:nvPr/>
          </p:nvSpPr>
          <p:spPr>
            <a:xfrm>
              <a:off x="4163846" y="5920259"/>
              <a:ext cx="902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JP"/>
                  <a:ea typeface="Noto Sans JP"/>
                  <a:cs typeface="Noto Sans JP"/>
                  <a:sym typeface="Noto Sans JP"/>
                </a:rPr>
                <a:t>７.８％</a:t>
              </a:r>
              <a:endParaRPr b="1" i="0" sz="1400" u="none" cap="none" strike="noStrike">
                <a:solidFill>
                  <a:schemeClr val="dk1"/>
                </a:solidFill>
                <a:latin typeface="Noto Sans JP"/>
                <a:ea typeface="Noto Sans JP"/>
                <a:cs typeface="Noto Sans JP"/>
                <a:sym typeface="Noto Sans JP"/>
              </a:endParaRPr>
            </a:p>
          </p:txBody>
        </p:sp>
      </p:grpSp>
      <p:grpSp>
        <p:nvGrpSpPr>
          <p:cNvPr id="363" name="Google Shape;363;p35"/>
          <p:cNvGrpSpPr/>
          <p:nvPr/>
        </p:nvGrpSpPr>
        <p:grpSpPr>
          <a:xfrm>
            <a:off x="6213137" y="5493830"/>
            <a:ext cx="2751600" cy="815468"/>
            <a:chOff x="6213137" y="5493830"/>
            <a:chExt cx="2751600" cy="815468"/>
          </a:xfrm>
        </p:grpSpPr>
        <p:sp>
          <p:nvSpPr>
            <p:cNvPr id="364" name="Google Shape;364;p35"/>
            <p:cNvSpPr/>
            <p:nvPr/>
          </p:nvSpPr>
          <p:spPr>
            <a:xfrm>
              <a:off x="6213137" y="5494198"/>
              <a:ext cx="2751600" cy="815100"/>
            </a:xfrm>
            <a:prstGeom prst="rect">
              <a:avLst/>
            </a:prstGeom>
            <a:no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5" name="Google Shape;365;p35"/>
            <p:cNvSpPr/>
            <p:nvPr/>
          </p:nvSpPr>
          <p:spPr>
            <a:xfrm>
              <a:off x="6217373" y="5493830"/>
              <a:ext cx="2742900" cy="346500"/>
            </a:xfrm>
            <a:prstGeom prst="rect">
              <a:avLst/>
            </a:prstGeom>
            <a:solidFill>
              <a:srgbClr val="005BAD"/>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chemeClr val="lt1"/>
                </a:buClr>
                <a:buSzPts val="1600"/>
                <a:buFont typeface="Noto Sans JP"/>
                <a:buNone/>
              </a:pPr>
              <a:r>
                <a:rPr b="1" i="0" lang="ja" sz="1600" u="none" cap="none" strike="noStrike">
                  <a:solidFill>
                    <a:schemeClr val="lt1"/>
                  </a:solidFill>
                  <a:latin typeface="Noto Sans JP"/>
                  <a:ea typeface="Noto Sans JP"/>
                  <a:cs typeface="Noto Sans JP"/>
                  <a:sym typeface="Noto Sans JP"/>
                </a:rPr>
                <a:t>地方（地方税）</a:t>
              </a:r>
              <a:endParaRPr b="1" i="0" sz="1400" u="none" cap="none" strike="noStrike">
                <a:solidFill>
                  <a:srgbClr val="000000"/>
                </a:solidFill>
                <a:latin typeface="Arial"/>
                <a:ea typeface="Arial"/>
                <a:cs typeface="Arial"/>
                <a:sym typeface="Arial"/>
              </a:endParaRPr>
            </a:p>
          </p:txBody>
        </p:sp>
        <p:sp>
          <p:nvSpPr>
            <p:cNvPr id="366" name="Google Shape;366;p35"/>
            <p:cNvSpPr txBox="1"/>
            <p:nvPr/>
          </p:nvSpPr>
          <p:spPr>
            <a:xfrm>
              <a:off x="7172239" y="5920259"/>
              <a:ext cx="9027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JP"/>
                  <a:ea typeface="Noto Sans JP"/>
                  <a:cs typeface="Noto Sans JP"/>
                  <a:sym typeface="Noto Sans JP"/>
                </a:rPr>
                <a:t>２.２％</a:t>
              </a:r>
              <a:endParaRPr b="1" i="0" sz="1400" u="none" cap="none" strike="noStrike">
                <a:solidFill>
                  <a:schemeClr val="dk1"/>
                </a:solidFill>
                <a:latin typeface="Noto Sans JP"/>
                <a:ea typeface="Noto Sans JP"/>
                <a:cs typeface="Noto Sans JP"/>
                <a:sym typeface="Noto Sans JP"/>
              </a:endParaRPr>
            </a:p>
          </p:txBody>
        </p:sp>
      </p:grpSp>
      <p:grpSp>
        <p:nvGrpSpPr>
          <p:cNvPr id="367" name="Google Shape;367;p35"/>
          <p:cNvGrpSpPr/>
          <p:nvPr/>
        </p:nvGrpSpPr>
        <p:grpSpPr>
          <a:xfrm>
            <a:off x="806814" y="4287053"/>
            <a:ext cx="2181600" cy="870300"/>
            <a:chOff x="806814" y="4287053"/>
            <a:chExt cx="2181600" cy="870300"/>
          </a:xfrm>
        </p:grpSpPr>
        <p:sp>
          <p:nvSpPr>
            <p:cNvPr id="368" name="Google Shape;368;p35"/>
            <p:cNvSpPr/>
            <p:nvPr/>
          </p:nvSpPr>
          <p:spPr>
            <a:xfrm>
              <a:off x="806814" y="4287053"/>
              <a:ext cx="2181600" cy="870300"/>
            </a:xfrm>
            <a:prstGeom prst="wedgeEllipseCallout">
              <a:avLst>
                <a:gd fmla="val -32959" name="adj1"/>
                <a:gd fmla="val 56807" name="adj2"/>
              </a:avLst>
            </a:prstGeom>
            <a:solidFill>
              <a:schemeClr val="lt1"/>
            </a:solid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69" name="Google Shape;369;p35"/>
            <p:cNvSpPr txBox="1"/>
            <p:nvPr/>
          </p:nvSpPr>
          <p:spPr>
            <a:xfrm>
              <a:off x="935313" y="4482923"/>
              <a:ext cx="2018400" cy="49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chemeClr val="dk1"/>
                  </a:solidFill>
                  <a:latin typeface="Noto Sans JP"/>
                  <a:ea typeface="Noto Sans JP"/>
                  <a:cs typeface="Noto Sans JP"/>
                  <a:sym typeface="Noto Sans JP"/>
                </a:rPr>
                <a:t>お店は、 消費税を預かって</a:t>
              </a:r>
              <a:endParaRPr b="1" i="0" sz="1100" u="none" cap="none" strike="noStrike">
                <a:solidFill>
                  <a:schemeClr val="dk1"/>
                </a:solidFill>
                <a:latin typeface="Noto Sans JP"/>
                <a:ea typeface="Noto Sans JP"/>
                <a:cs typeface="Noto Sans JP"/>
                <a:sym typeface="Noto Sans JP"/>
              </a:endParaRPr>
            </a:p>
            <a:p>
              <a:pPr indent="0" lvl="0" marL="0" marR="0" rtl="0" algn="l">
                <a:lnSpc>
                  <a:spcPct val="100000"/>
                </a:lnSpc>
                <a:spcBef>
                  <a:spcPts val="500"/>
                </a:spcBef>
                <a:spcAft>
                  <a:spcPts val="0"/>
                </a:spcAft>
                <a:buClr>
                  <a:srgbClr val="000000"/>
                </a:buClr>
                <a:buSzPts val="1100"/>
                <a:buFont typeface="Arial"/>
                <a:buNone/>
              </a:pPr>
              <a:r>
                <a:rPr b="1" i="0" lang="ja" sz="1100" u="none" cap="none" strike="noStrike">
                  <a:solidFill>
                    <a:schemeClr val="dk1"/>
                  </a:solidFill>
                  <a:latin typeface="Noto Sans JP"/>
                  <a:ea typeface="Noto Sans JP"/>
                  <a:cs typeface="Noto Sans JP"/>
                  <a:sym typeface="Noto Sans JP"/>
                </a:rPr>
                <a:t>まとめて納めているんだね。</a:t>
              </a:r>
              <a:endParaRPr b="1" i="0" sz="1050" u="none" cap="none" strike="noStrike">
                <a:solidFill>
                  <a:schemeClr val="dk1"/>
                </a:solidFill>
                <a:latin typeface="Noto Sans JP"/>
                <a:ea typeface="Noto Sans JP"/>
                <a:cs typeface="Noto Sans JP"/>
                <a:sym typeface="Noto Sans JP"/>
              </a:endParaRPr>
            </a:p>
          </p:txBody>
        </p:sp>
      </p:grpSp>
      <p:sp>
        <p:nvSpPr>
          <p:cNvPr id="370" name="Google Shape;370;p35"/>
          <p:cNvSpPr/>
          <p:nvPr/>
        </p:nvSpPr>
        <p:spPr>
          <a:xfrm>
            <a:off x="3102975" y="6432900"/>
            <a:ext cx="5514300" cy="132300"/>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000000"/>
              </a:buClr>
              <a:buSzPts val="800"/>
              <a:buFont typeface="Arial"/>
              <a:buNone/>
            </a:pPr>
            <a:r>
              <a:rPr b="0" i="0" lang="ja" sz="800" u="none" cap="none" strike="noStrike">
                <a:solidFill>
                  <a:schemeClr val="dk1"/>
                </a:solidFill>
                <a:latin typeface="Noto Sans JP"/>
                <a:ea typeface="Noto Sans JP"/>
                <a:cs typeface="Noto Sans JP"/>
                <a:sym typeface="Noto Sans JP"/>
              </a:rPr>
              <a:t>※消費税は国税（消費税）と地方税（地方消費税）に分かれていて10%のうち7.8%が国税、2.2％が地方税です。</a:t>
            </a:r>
            <a:endParaRPr b="0" i="0" sz="1400" u="none" cap="none" strike="noStrike">
              <a:solidFill>
                <a:srgbClr val="000000"/>
              </a:solidFill>
              <a:latin typeface="Arial"/>
              <a:ea typeface="Arial"/>
              <a:cs typeface="Arial"/>
              <a:sym typeface="Arial"/>
            </a:endParaRPr>
          </a:p>
        </p:txBody>
      </p:sp>
      <p:pic>
        <p:nvPicPr>
          <p:cNvPr id="371" name="Google Shape;371;p35"/>
          <p:cNvPicPr preferRelativeResize="0"/>
          <p:nvPr/>
        </p:nvPicPr>
        <p:blipFill rotWithShape="1">
          <a:blip r:embed="rId8">
            <a:alphaModFix/>
          </a:blip>
          <a:srcRect b="0" l="0" r="0" t="0"/>
          <a:stretch/>
        </p:blipFill>
        <p:spPr>
          <a:xfrm>
            <a:off x="7239352" y="1029349"/>
            <a:ext cx="1654829" cy="1069432"/>
          </a:xfrm>
          <a:prstGeom prst="rect">
            <a:avLst/>
          </a:prstGeom>
          <a:noFill/>
          <a:ln>
            <a:noFill/>
          </a:ln>
        </p:spPr>
      </p:pic>
      <p:pic>
        <p:nvPicPr>
          <p:cNvPr id="372" name="Google Shape;372;p35"/>
          <p:cNvPicPr preferRelativeResize="0"/>
          <p:nvPr/>
        </p:nvPicPr>
        <p:blipFill rotWithShape="1">
          <a:blip r:embed="rId9">
            <a:alphaModFix/>
          </a:blip>
          <a:srcRect b="0" l="0" r="0" t="0"/>
          <a:stretch/>
        </p:blipFill>
        <p:spPr>
          <a:xfrm>
            <a:off x="7285826" y="2233915"/>
            <a:ext cx="1473744" cy="1433883"/>
          </a:xfrm>
          <a:prstGeom prst="rect">
            <a:avLst/>
          </a:prstGeom>
          <a:noFill/>
          <a:ln>
            <a:noFill/>
          </a:ln>
        </p:spPr>
      </p:pic>
      <p:pic>
        <p:nvPicPr>
          <p:cNvPr id="373" name="Google Shape;373;p35"/>
          <p:cNvPicPr preferRelativeResize="0"/>
          <p:nvPr/>
        </p:nvPicPr>
        <p:blipFill rotWithShape="1">
          <a:blip r:embed="rId10">
            <a:alphaModFix/>
          </a:blip>
          <a:srcRect b="0" l="0" r="0" t="0"/>
          <a:stretch/>
        </p:blipFill>
        <p:spPr>
          <a:xfrm>
            <a:off x="7034127" y="3865094"/>
            <a:ext cx="1977142" cy="956682"/>
          </a:xfrm>
          <a:prstGeom prst="rect">
            <a:avLst/>
          </a:prstGeom>
          <a:noFill/>
          <a:ln>
            <a:noFill/>
          </a:ln>
        </p:spPr>
      </p:pic>
      <p:sp>
        <p:nvSpPr>
          <p:cNvPr id="374" name="Google Shape;374;p35"/>
          <p:cNvSpPr/>
          <p:nvPr/>
        </p:nvSpPr>
        <p:spPr>
          <a:xfrm rot="10800000">
            <a:off x="7707466" y="4870436"/>
            <a:ext cx="298500" cy="579000"/>
          </a:xfrm>
          <a:prstGeom prst="upArrow">
            <a:avLst>
              <a:gd fmla="val 59510" name="adj1"/>
              <a:gd fmla="val 46830" name="adj2"/>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75" name="Google Shape;375;p35"/>
          <p:cNvSpPr txBox="1"/>
          <p:nvPr/>
        </p:nvSpPr>
        <p:spPr>
          <a:xfrm>
            <a:off x="194203" y="957280"/>
            <a:ext cx="2493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chemeClr val="dk1"/>
                </a:solidFill>
                <a:latin typeface="Noto Sans JP"/>
                <a:ea typeface="Noto Sans JP"/>
                <a:cs typeface="Noto Sans JP"/>
                <a:sym typeface="Noto Sans JP"/>
              </a:rPr>
              <a:t>消費税についての説明</a:t>
            </a:r>
            <a:endParaRPr b="1" i="0" sz="1400" u="none" cap="none" strike="noStrike">
              <a:solidFill>
                <a:srgbClr val="000000"/>
              </a:solidFill>
              <a:latin typeface="Arial"/>
              <a:ea typeface="Arial"/>
              <a:cs typeface="Arial"/>
              <a:sym typeface="Arial"/>
            </a:endParaRPr>
          </a:p>
        </p:txBody>
      </p:sp>
      <p:grpSp>
        <p:nvGrpSpPr>
          <p:cNvPr id="376" name="Google Shape;376;p35"/>
          <p:cNvGrpSpPr/>
          <p:nvPr/>
        </p:nvGrpSpPr>
        <p:grpSpPr>
          <a:xfrm>
            <a:off x="5290363" y="2088978"/>
            <a:ext cx="525600" cy="373627"/>
            <a:chOff x="5191456" y="2072885"/>
            <a:chExt cx="525600" cy="373627"/>
          </a:xfrm>
        </p:grpSpPr>
        <p:pic>
          <p:nvPicPr>
            <p:cNvPr id="377" name="Google Shape;377;p35"/>
            <p:cNvPicPr preferRelativeResize="0"/>
            <p:nvPr/>
          </p:nvPicPr>
          <p:blipFill rotWithShape="1">
            <a:blip r:embed="rId11">
              <a:alphaModFix/>
            </a:blip>
            <a:srcRect b="0" l="0" r="0" t="0"/>
            <a:stretch/>
          </p:blipFill>
          <p:spPr>
            <a:xfrm>
              <a:off x="5258839" y="2072885"/>
              <a:ext cx="373627" cy="373627"/>
            </a:xfrm>
            <a:prstGeom prst="rect">
              <a:avLst/>
            </a:prstGeom>
            <a:noFill/>
            <a:ln>
              <a:noFill/>
            </a:ln>
          </p:spPr>
        </p:pic>
        <p:sp>
          <p:nvSpPr>
            <p:cNvPr id="378" name="Google Shape;378;p35"/>
            <p:cNvSpPr txBox="1"/>
            <p:nvPr/>
          </p:nvSpPr>
          <p:spPr>
            <a:xfrm>
              <a:off x="5191456" y="2121232"/>
              <a:ext cx="5256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1200" u="none" cap="none" strike="noStrike">
                  <a:solidFill>
                    <a:srgbClr val="FFFFFF"/>
                  </a:solidFill>
                  <a:latin typeface="Noto Sans JP"/>
                  <a:ea typeface="Noto Sans JP"/>
                  <a:cs typeface="Noto Sans JP"/>
                  <a:sym typeface="Noto Sans JP"/>
                </a:rPr>
                <a:t>100</a:t>
              </a:r>
              <a:endParaRPr b="1" i="0" sz="1500" u="none" cap="none" strike="noStrike">
                <a:solidFill>
                  <a:srgbClr val="000000"/>
                </a:solidFill>
                <a:latin typeface="Arial"/>
                <a:ea typeface="Arial"/>
                <a:cs typeface="Arial"/>
                <a:sym typeface="Arial"/>
              </a:endParaRPr>
            </a:p>
          </p:txBody>
        </p:sp>
      </p:grpSp>
      <p:grpSp>
        <p:nvGrpSpPr>
          <p:cNvPr id="379" name="Google Shape;379;p35"/>
          <p:cNvGrpSpPr/>
          <p:nvPr/>
        </p:nvGrpSpPr>
        <p:grpSpPr>
          <a:xfrm>
            <a:off x="5290363" y="3478753"/>
            <a:ext cx="525600" cy="373627"/>
            <a:chOff x="5191456" y="2072885"/>
            <a:chExt cx="525600" cy="373627"/>
          </a:xfrm>
        </p:grpSpPr>
        <p:pic>
          <p:nvPicPr>
            <p:cNvPr id="380" name="Google Shape;380;p35"/>
            <p:cNvPicPr preferRelativeResize="0"/>
            <p:nvPr/>
          </p:nvPicPr>
          <p:blipFill rotWithShape="1">
            <a:blip r:embed="rId11">
              <a:alphaModFix/>
            </a:blip>
            <a:srcRect b="0" l="0" r="0" t="0"/>
            <a:stretch/>
          </p:blipFill>
          <p:spPr>
            <a:xfrm>
              <a:off x="5258839" y="2072885"/>
              <a:ext cx="373627" cy="373627"/>
            </a:xfrm>
            <a:prstGeom prst="rect">
              <a:avLst/>
            </a:prstGeom>
            <a:noFill/>
            <a:ln>
              <a:noFill/>
            </a:ln>
          </p:spPr>
        </p:pic>
        <p:sp>
          <p:nvSpPr>
            <p:cNvPr id="381" name="Google Shape;381;p35"/>
            <p:cNvSpPr txBox="1"/>
            <p:nvPr/>
          </p:nvSpPr>
          <p:spPr>
            <a:xfrm>
              <a:off x="5191456" y="2121232"/>
              <a:ext cx="5256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1200" u="none" cap="none" strike="noStrike">
                  <a:solidFill>
                    <a:srgbClr val="FFFFFF"/>
                  </a:solidFill>
                  <a:latin typeface="Noto Sans JP"/>
                  <a:ea typeface="Noto Sans JP"/>
                  <a:cs typeface="Noto Sans JP"/>
                  <a:sym typeface="Noto Sans JP"/>
                </a:rPr>
                <a:t>100</a:t>
              </a:r>
              <a:endParaRPr b="1" i="0" sz="1500" u="none" cap="none" strike="noStrike">
                <a:solidFill>
                  <a:srgbClr val="000000"/>
                </a:solidFill>
                <a:latin typeface="Arial"/>
                <a:ea typeface="Arial"/>
                <a:cs typeface="Arial"/>
                <a:sym typeface="Arial"/>
              </a:endParaRPr>
            </a:p>
          </p:txBody>
        </p:sp>
      </p:grpSp>
      <p:grpSp>
        <p:nvGrpSpPr>
          <p:cNvPr id="382" name="Google Shape;382;p35"/>
          <p:cNvGrpSpPr/>
          <p:nvPr/>
        </p:nvGrpSpPr>
        <p:grpSpPr>
          <a:xfrm>
            <a:off x="2160024" y="1962813"/>
            <a:ext cx="828407" cy="873417"/>
            <a:chOff x="2160024" y="1962813"/>
            <a:chExt cx="828407" cy="873417"/>
          </a:xfrm>
        </p:grpSpPr>
        <p:grpSp>
          <p:nvGrpSpPr>
            <p:cNvPr id="383" name="Google Shape;383;p35"/>
            <p:cNvGrpSpPr/>
            <p:nvPr/>
          </p:nvGrpSpPr>
          <p:grpSpPr>
            <a:xfrm>
              <a:off x="2160024" y="1962813"/>
              <a:ext cx="828407" cy="405120"/>
              <a:chOff x="2069025" y="2236872"/>
              <a:chExt cx="1000975" cy="489512"/>
            </a:xfrm>
          </p:grpSpPr>
          <p:pic>
            <p:nvPicPr>
              <p:cNvPr descr="図形&#10;&#10;自動的に生成された説明" id="384" name="Google Shape;384;p35"/>
              <p:cNvPicPr preferRelativeResize="0"/>
              <p:nvPr/>
            </p:nvPicPr>
            <p:blipFill rotWithShape="1">
              <a:blip r:embed="rId3">
                <a:alphaModFix/>
              </a:blip>
              <a:srcRect b="0" l="0" r="0" t="0"/>
              <a:stretch/>
            </p:blipFill>
            <p:spPr>
              <a:xfrm>
                <a:off x="2078852" y="2236872"/>
                <a:ext cx="991148" cy="489512"/>
              </a:xfrm>
              <a:prstGeom prst="rect">
                <a:avLst/>
              </a:prstGeom>
              <a:noFill/>
              <a:ln>
                <a:noFill/>
              </a:ln>
            </p:spPr>
          </p:pic>
          <p:sp>
            <p:nvSpPr>
              <p:cNvPr id="385" name="Google Shape;385;p35"/>
              <p:cNvSpPr txBox="1"/>
              <p:nvPr/>
            </p:nvSpPr>
            <p:spPr>
              <a:xfrm>
                <a:off x="2069025" y="2267729"/>
                <a:ext cx="991200" cy="42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 sz="1700" u="none" cap="none" strike="noStrike">
                    <a:solidFill>
                      <a:srgbClr val="FFFFFF"/>
                    </a:solidFill>
                    <a:latin typeface="Noto Sans"/>
                    <a:ea typeface="Noto Sans"/>
                    <a:cs typeface="Noto Sans"/>
                    <a:sym typeface="Noto Sans"/>
                  </a:rPr>
                  <a:t>1000</a:t>
                </a:r>
                <a:endParaRPr b="1" i="0" sz="1600" u="none" cap="none" strike="noStrike">
                  <a:solidFill>
                    <a:srgbClr val="000000"/>
                  </a:solidFill>
                  <a:latin typeface="Noto Sans"/>
                  <a:ea typeface="Noto Sans"/>
                  <a:cs typeface="Noto Sans"/>
                  <a:sym typeface="Noto Sans"/>
                </a:endParaRPr>
              </a:p>
            </p:txBody>
          </p:sp>
        </p:grpSp>
        <p:grpSp>
          <p:nvGrpSpPr>
            <p:cNvPr id="386" name="Google Shape;386;p35"/>
            <p:cNvGrpSpPr/>
            <p:nvPr/>
          </p:nvGrpSpPr>
          <p:grpSpPr>
            <a:xfrm>
              <a:off x="2408100" y="2462603"/>
              <a:ext cx="525600" cy="373627"/>
              <a:chOff x="5191456" y="2072885"/>
              <a:chExt cx="525600" cy="373627"/>
            </a:xfrm>
          </p:grpSpPr>
          <p:pic>
            <p:nvPicPr>
              <p:cNvPr id="387" name="Google Shape;387;p35"/>
              <p:cNvPicPr preferRelativeResize="0"/>
              <p:nvPr/>
            </p:nvPicPr>
            <p:blipFill rotWithShape="1">
              <a:blip r:embed="rId11">
                <a:alphaModFix/>
              </a:blip>
              <a:srcRect b="0" l="0" r="0" t="0"/>
              <a:stretch/>
            </p:blipFill>
            <p:spPr>
              <a:xfrm>
                <a:off x="5258839" y="2072885"/>
                <a:ext cx="373627" cy="373627"/>
              </a:xfrm>
              <a:prstGeom prst="rect">
                <a:avLst/>
              </a:prstGeom>
              <a:noFill/>
              <a:ln>
                <a:noFill/>
              </a:ln>
            </p:spPr>
          </p:pic>
          <p:sp>
            <p:nvSpPr>
              <p:cNvPr id="388" name="Google Shape;388;p35"/>
              <p:cNvSpPr txBox="1"/>
              <p:nvPr/>
            </p:nvSpPr>
            <p:spPr>
              <a:xfrm>
                <a:off x="5191456" y="2121232"/>
                <a:ext cx="525600" cy="27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00"/>
                  <a:buFont typeface="Arial"/>
                  <a:buNone/>
                </a:pPr>
                <a:r>
                  <a:rPr b="1" i="0" lang="ja" sz="1200" u="none" cap="none" strike="noStrike">
                    <a:solidFill>
                      <a:srgbClr val="FFFFFF"/>
                    </a:solidFill>
                    <a:latin typeface="Noto Sans JP"/>
                    <a:ea typeface="Noto Sans JP"/>
                    <a:cs typeface="Noto Sans JP"/>
                    <a:sym typeface="Noto Sans JP"/>
                  </a:rPr>
                  <a:t>100</a:t>
                </a:r>
                <a:endParaRPr b="1" i="0" sz="1500" u="none" cap="none" strike="noStrike">
                  <a:solidFill>
                    <a:srgbClr val="000000"/>
                  </a:solidFill>
                  <a:latin typeface="Arial"/>
                  <a:ea typeface="Arial"/>
                  <a:cs typeface="Arial"/>
                  <a:sym typeface="Arial"/>
                </a:endParaRPr>
              </a:p>
            </p:txBody>
          </p:sp>
        </p:gr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1000"/>
                                        <p:tgtEl>
                                          <p:spTgt spid="37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000"/>
                                        <p:tgtEl>
                                          <p:spTgt spid="33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1000"/>
                                        <p:tgtEl>
                                          <p:spTgt spid="382"/>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71"/>
                                        </p:tgtEl>
                                        <p:attrNameLst>
                                          <p:attrName>style.visibility</p:attrName>
                                        </p:attrNameLst>
                                      </p:cBhvr>
                                      <p:to>
                                        <p:strVal val="visible"/>
                                      </p:to>
                                    </p:set>
                                  </p:childTnLst>
                                </p:cTn>
                              </p:par>
                            </p:childTnLst>
                          </p:cTn>
                        </p:par>
                        <p:par>
                          <p:cTn fill="hold">
                            <p:stCondLst>
                              <p:cond delay="1001"/>
                            </p:stCondLst>
                            <p:childTnLst>
                              <p:par>
                                <p:cTn fill="hold" nodeType="after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childTnLst>
                          </p:cTn>
                        </p:par>
                        <p:par>
                          <p:cTn fill="hold">
                            <p:stCondLst>
                              <p:cond delay="2001"/>
                            </p:stCondLst>
                            <p:childTnLst>
                              <p:par>
                                <p:cTn fill="hold" nodeType="after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72"/>
                                        </p:tgtEl>
                                        <p:attrNameLst>
                                          <p:attrName>style.visibility</p:attrName>
                                        </p:attrNameLst>
                                      </p:cBhvr>
                                      <p:to>
                                        <p:strVal val="visible"/>
                                      </p:to>
                                    </p:set>
                                  </p:childTnLst>
                                </p:cTn>
                              </p:par>
                            </p:childTnLst>
                          </p:cTn>
                        </p:par>
                        <p:par>
                          <p:cTn fill="hold">
                            <p:stCondLst>
                              <p:cond delay="1001"/>
                            </p:stCondLst>
                            <p:childTnLst>
                              <p:par>
                                <p:cTn fill="hold" nodeType="after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1000"/>
                                        <p:tgtEl>
                                          <p:spTgt spid="379"/>
                                        </p:tgtEl>
                                      </p:cBhvr>
                                    </p:animEffect>
                                  </p:childTnLst>
                                </p:cTn>
                              </p:par>
                            </p:childTnLst>
                          </p:cTn>
                        </p:par>
                        <p:par>
                          <p:cTn fill="hold">
                            <p:stCondLst>
                              <p:cond delay="2001"/>
                            </p:stCondLst>
                            <p:childTnLst>
                              <p:par>
                                <p:cTn fill="hold" nodeType="after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childTnLst>
                          </p:cTn>
                        </p:par>
                        <p:par>
                          <p:cTn fill="hold">
                            <p:stCondLst>
                              <p:cond delay="1000"/>
                            </p:stCondLst>
                            <p:childTnLst>
                              <p:par>
                                <p:cTn fill="hold" nodeType="after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childTnLst>
                          </p:cTn>
                        </p:par>
                        <p:par>
                          <p:cTn fill="hold">
                            <p:stCondLst>
                              <p:cond delay="1001"/>
                            </p:stCondLst>
                            <p:childTnLst>
                              <p:par>
                                <p:cTn fill="hold" nodeType="after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1000"/>
                                        <p:tgtEl>
                                          <p:spTgt spid="346"/>
                                        </p:tgtEl>
                                      </p:cBhvr>
                                    </p:animEffect>
                                  </p:childTnLst>
                                </p:cTn>
                              </p:par>
                              <p:par>
                                <p:cTn fill="hold" nodeType="with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1000"/>
                                        <p:tgtEl>
                                          <p:spTgt spid="352"/>
                                        </p:tgtEl>
                                      </p:cBhvr>
                                    </p:animEffect>
                                  </p:childTnLst>
                                </p:cTn>
                              </p:par>
                            </p:childTnLst>
                          </p:cTn>
                        </p:par>
                        <p:par>
                          <p:cTn fill="hold">
                            <p:stCondLst>
                              <p:cond delay="2001"/>
                            </p:stCondLst>
                            <p:childTnLst>
                              <p:par>
                                <p:cTn fill="hold" nodeType="after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1000"/>
                                        <p:tgtEl>
                                          <p:spTgt spid="345"/>
                                        </p:tgtEl>
                                      </p:cBhvr>
                                    </p:animEffect>
                                  </p:childTnLst>
                                </p:cTn>
                              </p:par>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par>
                                <p:cTn fill="hold" nodeType="with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1000"/>
                                        <p:tgtEl>
                                          <p:spTgt spid="35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grpSp>
        <p:nvGrpSpPr>
          <p:cNvPr id="393" name="Google Shape;393;p36"/>
          <p:cNvGrpSpPr/>
          <p:nvPr/>
        </p:nvGrpSpPr>
        <p:grpSpPr>
          <a:xfrm>
            <a:off x="1435943" y="2832623"/>
            <a:ext cx="6266532" cy="468000"/>
            <a:chOff x="1435943" y="2544991"/>
            <a:chExt cx="6266532" cy="468000"/>
          </a:xfrm>
        </p:grpSpPr>
        <p:sp>
          <p:nvSpPr>
            <p:cNvPr id="394" name="Google Shape;394;p36"/>
            <p:cNvSpPr/>
            <p:nvPr/>
          </p:nvSpPr>
          <p:spPr>
            <a:xfrm>
              <a:off x="4485755" y="2544991"/>
              <a:ext cx="238718" cy="468000"/>
            </a:xfrm>
            <a:prstGeom prst="downArrow">
              <a:avLst>
                <a:gd fmla="val 55548" name="adj1"/>
                <a:gd fmla="val 55947" name="adj2"/>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95" name="Google Shape;395;p36"/>
            <p:cNvSpPr/>
            <p:nvPr/>
          </p:nvSpPr>
          <p:spPr>
            <a:xfrm>
              <a:off x="1435943" y="2544991"/>
              <a:ext cx="238718" cy="468000"/>
            </a:xfrm>
            <a:prstGeom prst="downArrow">
              <a:avLst>
                <a:gd fmla="val 55548" name="adj1"/>
                <a:gd fmla="val 55947" name="adj2"/>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96" name="Google Shape;396;p36"/>
            <p:cNvSpPr/>
            <p:nvPr/>
          </p:nvSpPr>
          <p:spPr>
            <a:xfrm>
              <a:off x="7463757" y="2544991"/>
              <a:ext cx="238718" cy="468000"/>
            </a:xfrm>
            <a:prstGeom prst="downArrow">
              <a:avLst>
                <a:gd fmla="val 55548" name="adj1"/>
                <a:gd fmla="val 55947" name="adj2"/>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397" name="Google Shape;397;p36"/>
          <p:cNvGrpSpPr/>
          <p:nvPr/>
        </p:nvGrpSpPr>
        <p:grpSpPr>
          <a:xfrm>
            <a:off x="578819" y="4734156"/>
            <a:ext cx="1487626" cy="507254"/>
            <a:chOff x="578819" y="4380422"/>
            <a:chExt cx="1487626" cy="507254"/>
          </a:xfrm>
        </p:grpSpPr>
        <p:sp>
          <p:nvSpPr>
            <p:cNvPr id="398" name="Google Shape;398;p36"/>
            <p:cNvSpPr/>
            <p:nvPr/>
          </p:nvSpPr>
          <p:spPr>
            <a:xfrm>
              <a:off x="578819" y="4455628"/>
              <a:ext cx="1487626" cy="432048"/>
            </a:xfrm>
            <a:prstGeom prst="rect">
              <a:avLst/>
            </a:prstGeom>
            <a:no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39B10F"/>
                </a:buClr>
                <a:buSzPts val="2100"/>
                <a:buFont typeface="Noto Sans JP"/>
                <a:buNone/>
              </a:pPr>
              <a:r>
                <a:rPr b="1" i="0" lang="ja" sz="2100" u="none" cap="none" strike="noStrike">
                  <a:solidFill>
                    <a:srgbClr val="39B10F"/>
                  </a:solidFill>
                  <a:latin typeface="Noto Sans JP"/>
                  <a:ea typeface="Noto Sans JP"/>
                  <a:cs typeface="Noto Sans JP"/>
                  <a:sym typeface="Noto Sans JP"/>
                </a:rPr>
                <a:t>消費税</a:t>
              </a:r>
              <a:endParaRPr b="1" i="0" sz="1400" u="none" cap="none" strike="noStrike">
                <a:solidFill>
                  <a:srgbClr val="000000"/>
                </a:solidFill>
                <a:latin typeface="Arial"/>
                <a:ea typeface="Arial"/>
                <a:cs typeface="Arial"/>
                <a:sym typeface="Arial"/>
              </a:endParaRPr>
            </a:p>
          </p:txBody>
        </p:sp>
        <p:sp>
          <p:nvSpPr>
            <p:cNvPr id="399" name="Google Shape;399;p36"/>
            <p:cNvSpPr/>
            <p:nvPr/>
          </p:nvSpPr>
          <p:spPr>
            <a:xfrm rot="10800000">
              <a:off x="1802375" y="4380422"/>
              <a:ext cx="237600" cy="468000"/>
            </a:xfrm>
            <a:prstGeom prst="upArrow">
              <a:avLst>
                <a:gd fmla="val 50000" name="adj1"/>
                <a:gd fmla="val 50000" name="adj2"/>
              </a:avLst>
            </a:prstGeom>
            <a:solidFill>
              <a:srgbClr val="45B21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grpSp>
      <p:grpSp>
        <p:nvGrpSpPr>
          <p:cNvPr id="400" name="Google Shape;400;p36"/>
          <p:cNvGrpSpPr/>
          <p:nvPr/>
        </p:nvGrpSpPr>
        <p:grpSpPr>
          <a:xfrm>
            <a:off x="2428593" y="4624919"/>
            <a:ext cx="6112692" cy="604694"/>
            <a:chOff x="1935846" y="4624919"/>
            <a:chExt cx="6112692" cy="604694"/>
          </a:xfrm>
        </p:grpSpPr>
        <p:sp>
          <p:nvSpPr>
            <p:cNvPr id="401" name="Google Shape;401;p36"/>
            <p:cNvSpPr/>
            <p:nvPr/>
          </p:nvSpPr>
          <p:spPr>
            <a:xfrm>
              <a:off x="3214281" y="4624919"/>
              <a:ext cx="3659416" cy="563125"/>
            </a:xfrm>
            <a:custGeom>
              <a:rect b="b" l="l" r="r" t="t"/>
              <a:pathLst>
                <a:path extrusionOk="0" h="563125" w="3362951">
                  <a:moveTo>
                    <a:pt x="1980982" y="0"/>
                  </a:moveTo>
                  <a:lnTo>
                    <a:pt x="2124982" y="0"/>
                  </a:lnTo>
                  <a:lnTo>
                    <a:pt x="2124982" y="237297"/>
                  </a:lnTo>
                  <a:lnTo>
                    <a:pt x="3301294" y="237297"/>
                  </a:lnTo>
                  <a:lnTo>
                    <a:pt x="3301294" y="316984"/>
                  </a:lnTo>
                  <a:lnTo>
                    <a:pt x="3303551" y="316984"/>
                  </a:lnTo>
                  <a:lnTo>
                    <a:pt x="3303551" y="444325"/>
                  </a:lnTo>
                  <a:lnTo>
                    <a:pt x="3362951" y="444325"/>
                  </a:lnTo>
                  <a:lnTo>
                    <a:pt x="3244151" y="563125"/>
                  </a:lnTo>
                  <a:lnTo>
                    <a:pt x="3125350" y="444325"/>
                  </a:lnTo>
                  <a:lnTo>
                    <a:pt x="3184750" y="444325"/>
                  </a:lnTo>
                  <a:lnTo>
                    <a:pt x="3184750" y="347942"/>
                  </a:lnTo>
                  <a:lnTo>
                    <a:pt x="178201" y="347942"/>
                  </a:lnTo>
                  <a:lnTo>
                    <a:pt x="178201" y="444325"/>
                  </a:lnTo>
                  <a:lnTo>
                    <a:pt x="237601" y="444325"/>
                  </a:lnTo>
                  <a:lnTo>
                    <a:pt x="118801" y="563125"/>
                  </a:lnTo>
                  <a:lnTo>
                    <a:pt x="0" y="444325"/>
                  </a:lnTo>
                  <a:lnTo>
                    <a:pt x="59400" y="444325"/>
                  </a:lnTo>
                  <a:lnTo>
                    <a:pt x="59400" y="347942"/>
                  </a:lnTo>
                  <a:lnTo>
                    <a:pt x="57956" y="347942"/>
                  </a:lnTo>
                  <a:lnTo>
                    <a:pt x="57956" y="237297"/>
                  </a:lnTo>
                  <a:lnTo>
                    <a:pt x="1980982" y="237297"/>
                  </a:lnTo>
                  <a:close/>
                </a:path>
              </a:pathLst>
            </a:custGeom>
            <a:solidFill>
              <a:srgbClr val="9374D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02" name="Google Shape;402;p36"/>
            <p:cNvSpPr/>
            <p:nvPr/>
          </p:nvSpPr>
          <p:spPr>
            <a:xfrm>
              <a:off x="1935846" y="4797565"/>
              <a:ext cx="1487626" cy="432048"/>
            </a:xfrm>
            <a:prstGeom prst="rect">
              <a:avLst/>
            </a:prstGeom>
            <a:no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805BC9"/>
                </a:buClr>
                <a:buSzPts val="2100"/>
                <a:buFont typeface="Noto Sans JP"/>
                <a:buNone/>
              </a:pPr>
              <a:r>
                <a:rPr b="1" i="0" lang="ja" sz="2100" u="none" cap="none" strike="noStrike">
                  <a:solidFill>
                    <a:srgbClr val="805BC9"/>
                  </a:solidFill>
                  <a:latin typeface="Noto Sans JP"/>
                  <a:ea typeface="Noto Sans JP"/>
                  <a:cs typeface="Noto Sans JP"/>
                  <a:sym typeface="Noto Sans JP"/>
                </a:rPr>
                <a:t>所得税</a:t>
              </a:r>
              <a:endParaRPr b="1" i="0" sz="1400" u="none" cap="none" strike="noStrike">
                <a:solidFill>
                  <a:srgbClr val="000000"/>
                </a:solidFill>
                <a:latin typeface="Arial"/>
                <a:ea typeface="Arial"/>
                <a:cs typeface="Arial"/>
                <a:sym typeface="Arial"/>
              </a:endParaRPr>
            </a:p>
          </p:txBody>
        </p:sp>
        <p:sp>
          <p:nvSpPr>
            <p:cNvPr id="403" name="Google Shape;403;p36"/>
            <p:cNvSpPr/>
            <p:nvPr/>
          </p:nvSpPr>
          <p:spPr>
            <a:xfrm>
              <a:off x="6560912" y="4787328"/>
              <a:ext cx="1487626" cy="432048"/>
            </a:xfrm>
            <a:prstGeom prst="rect">
              <a:avLst/>
            </a:prstGeom>
            <a:no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805BC9"/>
                </a:buClr>
                <a:buSzPts val="2100"/>
                <a:buFont typeface="Noto Sans JP"/>
                <a:buNone/>
              </a:pPr>
              <a:r>
                <a:rPr b="1" i="0" lang="ja" sz="2100" u="none" cap="none" strike="noStrike">
                  <a:solidFill>
                    <a:srgbClr val="805BC9"/>
                  </a:solidFill>
                  <a:latin typeface="Noto Sans JP"/>
                  <a:ea typeface="Noto Sans JP"/>
                  <a:cs typeface="Noto Sans JP"/>
                  <a:sym typeface="Noto Sans JP"/>
                </a:rPr>
                <a:t>住民税</a:t>
              </a:r>
              <a:endParaRPr b="1" i="0" sz="1400" u="none" cap="none" strike="noStrike">
                <a:solidFill>
                  <a:srgbClr val="000000"/>
                </a:solidFill>
                <a:latin typeface="Arial"/>
                <a:ea typeface="Arial"/>
                <a:cs typeface="Arial"/>
                <a:sym typeface="Arial"/>
              </a:endParaRPr>
            </a:p>
          </p:txBody>
        </p:sp>
      </p:grpSp>
      <p:sp>
        <p:nvSpPr>
          <p:cNvPr id="404" name="Google Shape;404;p36"/>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ja"/>
              <a:t>‹#›</a:t>
            </a:fld>
            <a:endParaRPr/>
          </a:p>
        </p:txBody>
      </p:sp>
      <p:sp>
        <p:nvSpPr>
          <p:cNvPr id="405" name="Google Shape;405;p36"/>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１</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生活と税金の関わりについて考えてみよう</a:t>
            </a:r>
            <a:endParaRPr b="0" i="0" sz="1400" u="none" cap="none" strike="noStrike">
              <a:solidFill>
                <a:srgbClr val="000000"/>
              </a:solidFill>
              <a:latin typeface="Arial"/>
              <a:ea typeface="Arial"/>
              <a:cs typeface="Arial"/>
              <a:sym typeface="Arial"/>
            </a:endParaRPr>
          </a:p>
        </p:txBody>
      </p:sp>
      <p:grpSp>
        <p:nvGrpSpPr>
          <p:cNvPr id="406" name="Google Shape;406;p36"/>
          <p:cNvGrpSpPr/>
          <p:nvPr/>
        </p:nvGrpSpPr>
        <p:grpSpPr>
          <a:xfrm>
            <a:off x="3276625" y="1397881"/>
            <a:ext cx="2592000" cy="1447719"/>
            <a:chOff x="3276625" y="1066181"/>
            <a:chExt cx="2592000" cy="1447719"/>
          </a:xfrm>
        </p:grpSpPr>
        <p:sp>
          <p:nvSpPr>
            <p:cNvPr id="407" name="Google Shape;407;p36"/>
            <p:cNvSpPr/>
            <p:nvPr/>
          </p:nvSpPr>
          <p:spPr>
            <a:xfrm>
              <a:off x="3276625" y="1073900"/>
              <a:ext cx="2592000" cy="1440000"/>
            </a:xfrm>
            <a:prstGeom prst="rect">
              <a:avLst/>
            </a:prstGeom>
            <a:solidFill>
              <a:schemeClr val="lt1"/>
            </a:solid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408" name="Google Shape;408;p36"/>
            <p:cNvPicPr preferRelativeResize="0"/>
            <p:nvPr/>
          </p:nvPicPr>
          <p:blipFill rotWithShape="1">
            <a:blip r:embed="rId3">
              <a:alphaModFix/>
            </a:blip>
            <a:srcRect b="0" l="0" r="0" t="0"/>
            <a:stretch/>
          </p:blipFill>
          <p:spPr>
            <a:xfrm>
              <a:off x="5001050" y="1466301"/>
              <a:ext cx="843389" cy="1035662"/>
            </a:xfrm>
            <a:prstGeom prst="rect">
              <a:avLst/>
            </a:prstGeom>
            <a:noFill/>
            <a:ln>
              <a:noFill/>
            </a:ln>
          </p:spPr>
        </p:pic>
        <p:sp>
          <p:nvSpPr>
            <p:cNvPr id="409" name="Google Shape;409;p36"/>
            <p:cNvSpPr/>
            <p:nvPr/>
          </p:nvSpPr>
          <p:spPr>
            <a:xfrm>
              <a:off x="3276625" y="1066181"/>
              <a:ext cx="2592000" cy="346596"/>
            </a:xfrm>
            <a:prstGeom prst="rect">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1" i="0" lang="ja" sz="1500" u="none" cap="none" strike="noStrike">
                  <a:solidFill>
                    <a:schemeClr val="lt1"/>
                  </a:solidFill>
                  <a:latin typeface="Noto Sans JP"/>
                  <a:ea typeface="Noto Sans JP"/>
                  <a:cs typeface="Noto Sans JP"/>
                  <a:sym typeface="Noto Sans JP"/>
                </a:rPr>
                <a:t>自分で商売をしている場合</a:t>
              </a:r>
              <a:endParaRPr b="1" i="0" sz="1400" u="none" cap="none" strike="noStrike">
                <a:solidFill>
                  <a:srgbClr val="000000"/>
                </a:solidFill>
                <a:latin typeface="Arial"/>
                <a:ea typeface="Arial"/>
                <a:cs typeface="Arial"/>
                <a:sym typeface="Arial"/>
              </a:endParaRPr>
            </a:p>
          </p:txBody>
        </p:sp>
        <p:sp>
          <p:nvSpPr>
            <p:cNvPr id="410" name="Google Shape;410;p36"/>
            <p:cNvSpPr txBox="1"/>
            <p:nvPr/>
          </p:nvSpPr>
          <p:spPr>
            <a:xfrm>
              <a:off x="3276625" y="1460675"/>
              <a:ext cx="16827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YouTuberや大工さん</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など自分で商売を</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している方は</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確定申告で税金を</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納めています。</a:t>
              </a:r>
              <a:endParaRPr b="1" i="0" sz="1400" u="none" cap="none" strike="noStrike">
                <a:solidFill>
                  <a:srgbClr val="000000"/>
                </a:solidFill>
                <a:latin typeface="Arial"/>
                <a:ea typeface="Arial"/>
                <a:cs typeface="Arial"/>
                <a:sym typeface="Arial"/>
              </a:endParaRPr>
            </a:p>
          </p:txBody>
        </p:sp>
      </p:grpSp>
      <p:grpSp>
        <p:nvGrpSpPr>
          <p:cNvPr id="411" name="Google Shape;411;p36"/>
          <p:cNvGrpSpPr/>
          <p:nvPr/>
        </p:nvGrpSpPr>
        <p:grpSpPr>
          <a:xfrm>
            <a:off x="6177892" y="1397881"/>
            <a:ext cx="2592001" cy="1447719"/>
            <a:chOff x="6177892" y="1066181"/>
            <a:chExt cx="2592001" cy="1447719"/>
          </a:xfrm>
        </p:grpSpPr>
        <p:sp>
          <p:nvSpPr>
            <p:cNvPr id="412" name="Google Shape;412;p36"/>
            <p:cNvSpPr/>
            <p:nvPr/>
          </p:nvSpPr>
          <p:spPr>
            <a:xfrm>
              <a:off x="6177892" y="1073900"/>
              <a:ext cx="2592000" cy="1440000"/>
            </a:xfrm>
            <a:prstGeom prst="rect">
              <a:avLst/>
            </a:prstGeom>
            <a:solidFill>
              <a:schemeClr val="lt1"/>
            </a:solid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13" name="Google Shape;413;p36"/>
            <p:cNvSpPr/>
            <p:nvPr/>
          </p:nvSpPr>
          <p:spPr>
            <a:xfrm>
              <a:off x="6177892" y="1066181"/>
              <a:ext cx="2592000" cy="346596"/>
            </a:xfrm>
            <a:prstGeom prst="rect">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1" i="0" lang="ja" sz="1500" u="none" cap="none" strike="noStrike">
                  <a:solidFill>
                    <a:schemeClr val="lt1"/>
                  </a:solidFill>
                  <a:latin typeface="Noto Sans JP"/>
                  <a:ea typeface="Noto Sans JP"/>
                  <a:cs typeface="Noto Sans JP"/>
                  <a:sym typeface="Noto Sans JP"/>
                </a:rPr>
                <a:t>会社などに勤めている場合</a:t>
              </a:r>
              <a:endParaRPr b="1" i="0" sz="1400" u="none" cap="none" strike="noStrike">
                <a:solidFill>
                  <a:srgbClr val="000000"/>
                </a:solidFill>
                <a:latin typeface="Arial"/>
                <a:ea typeface="Arial"/>
                <a:cs typeface="Arial"/>
                <a:sym typeface="Arial"/>
              </a:endParaRPr>
            </a:p>
          </p:txBody>
        </p:sp>
        <p:sp>
          <p:nvSpPr>
            <p:cNvPr id="414" name="Google Shape;414;p36"/>
            <p:cNvSpPr txBox="1"/>
            <p:nvPr/>
          </p:nvSpPr>
          <p:spPr>
            <a:xfrm>
              <a:off x="6180616" y="1466301"/>
              <a:ext cx="1877400" cy="8865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会社員は、毎月会社から</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払われる給料の中から、</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税金</a:t>
              </a:r>
              <a:r>
                <a:rPr b="1" i="0" lang="ja" sz="1100" u="none" cap="none" strike="noStrike">
                  <a:solidFill>
                    <a:schemeClr val="dk1"/>
                  </a:solidFill>
                  <a:latin typeface="Noto Sans JP"/>
                  <a:ea typeface="Noto Sans JP"/>
                  <a:cs typeface="Noto Sans JP"/>
                  <a:sym typeface="Noto Sans JP"/>
                </a:rPr>
                <a:t>(所得税・住民税)</a:t>
              </a:r>
              <a:r>
                <a:rPr b="1" i="0" lang="ja" sz="1200" u="none" cap="none" strike="noStrike">
                  <a:solidFill>
                    <a:schemeClr val="dk1"/>
                  </a:solidFill>
                  <a:latin typeface="Noto Sans JP"/>
                  <a:ea typeface="Noto Sans JP"/>
                  <a:cs typeface="Noto Sans JP"/>
                  <a:sym typeface="Noto Sans JP"/>
                </a:rPr>
                <a:t>が</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差し引かれています。</a:t>
              </a:r>
              <a:endParaRPr b="1" i="0" sz="1200" u="none" cap="none" strike="noStrike">
                <a:solidFill>
                  <a:schemeClr val="dk1"/>
                </a:solidFill>
                <a:latin typeface="Noto Sans JP"/>
                <a:ea typeface="Noto Sans JP"/>
                <a:cs typeface="Noto Sans JP"/>
                <a:sym typeface="Noto Sans JP"/>
              </a:endParaRPr>
            </a:p>
          </p:txBody>
        </p:sp>
        <p:pic>
          <p:nvPicPr>
            <p:cNvPr id="415" name="Google Shape;415;p36"/>
            <p:cNvPicPr preferRelativeResize="0"/>
            <p:nvPr/>
          </p:nvPicPr>
          <p:blipFill rotWithShape="1">
            <a:blip r:embed="rId4">
              <a:alphaModFix/>
            </a:blip>
            <a:srcRect b="0" l="0" r="0" t="0"/>
            <a:stretch/>
          </p:blipFill>
          <p:spPr>
            <a:xfrm>
              <a:off x="7794523" y="1733824"/>
              <a:ext cx="975370" cy="778897"/>
            </a:xfrm>
            <a:prstGeom prst="rect">
              <a:avLst/>
            </a:prstGeom>
            <a:noFill/>
            <a:ln>
              <a:noFill/>
            </a:ln>
          </p:spPr>
        </p:pic>
      </p:grpSp>
      <p:grpSp>
        <p:nvGrpSpPr>
          <p:cNvPr id="416" name="Google Shape;416;p36"/>
          <p:cNvGrpSpPr/>
          <p:nvPr/>
        </p:nvGrpSpPr>
        <p:grpSpPr>
          <a:xfrm>
            <a:off x="3276000" y="3303310"/>
            <a:ext cx="5636733" cy="1485812"/>
            <a:chOff x="3276000" y="2971610"/>
            <a:chExt cx="5636733" cy="1485812"/>
          </a:xfrm>
        </p:grpSpPr>
        <p:sp>
          <p:nvSpPr>
            <p:cNvPr id="417" name="Google Shape;417;p36"/>
            <p:cNvSpPr/>
            <p:nvPr/>
          </p:nvSpPr>
          <p:spPr>
            <a:xfrm>
              <a:off x="3276000" y="2971610"/>
              <a:ext cx="5544150" cy="1440000"/>
            </a:xfrm>
            <a:prstGeom prst="rect">
              <a:avLst/>
            </a:prstGeom>
            <a:solidFill>
              <a:schemeClr val="lt1"/>
            </a:solidFill>
            <a:ln cap="flat" cmpd="sng" w="12700">
              <a:solidFill>
                <a:srgbClr val="B474C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418" name="Google Shape;418;p36"/>
            <p:cNvPicPr preferRelativeResize="0"/>
            <p:nvPr/>
          </p:nvPicPr>
          <p:blipFill rotWithShape="1">
            <a:blip r:embed="rId5">
              <a:alphaModFix/>
            </a:blip>
            <a:srcRect b="0" l="0" r="0" t="0"/>
            <a:stretch/>
          </p:blipFill>
          <p:spPr>
            <a:xfrm>
              <a:off x="7496961" y="3525596"/>
              <a:ext cx="1415772" cy="931826"/>
            </a:xfrm>
            <a:prstGeom prst="rect">
              <a:avLst/>
            </a:prstGeom>
            <a:noFill/>
            <a:ln>
              <a:noFill/>
            </a:ln>
          </p:spPr>
        </p:pic>
        <p:sp>
          <p:nvSpPr>
            <p:cNvPr id="419" name="Google Shape;419;p36"/>
            <p:cNvSpPr/>
            <p:nvPr/>
          </p:nvSpPr>
          <p:spPr>
            <a:xfrm>
              <a:off x="6157530" y="3058461"/>
              <a:ext cx="945835" cy="259745"/>
            </a:xfrm>
            <a:prstGeom prst="roundRect">
              <a:avLst>
                <a:gd fmla="val 50000" name="adj"/>
              </a:avLst>
            </a:prstGeom>
            <a:solidFill>
              <a:srgbClr val="DE5C5C"/>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lt1"/>
                  </a:solidFill>
                  <a:latin typeface="Noto Sans JP"/>
                  <a:ea typeface="Noto Sans JP"/>
                  <a:cs typeface="Noto Sans JP"/>
                  <a:sym typeface="Noto Sans JP"/>
                </a:rPr>
                <a:t>会社</a:t>
              </a:r>
              <a:endParaRPr b="1" i="0" sz="1400" u="none" cap="none" strike="noStrike">
                <a:solidFill>
                  <a:srgbClr val="000000"/>
                </a:solidFill>
                <a:latin typeface="Arial"/>
                <a:ea typeface="Arial"/>
                <a:cs typeface="Arial"/>
                <a:sym typeface="Arial"/>
              </a:endParaRPr>
            </a:p>
          </p:txBody>
        </p:sp>
        <p:pic>
          <p:nvPicPr>
            <p:cNvPr id="420" name="Google Shape;420;p36"/>
            <p:cNvPicPr preferRelativeResize="0"/>
            <p:nvPr/>
          </p:nvPicPr>
          <p:blipFill rotWithShape="1">
            <a:blip r:embed="rId6">
              <a:alphaModFix/>
            </a:blip>
            <a:srcRect b="0" l="0" r="0" t="0"/>
            <a:stretch/>
          </p:blipFill>
          <p:spPr>
            <a:xfrm>
              <a:off x="4904762" y="3373065"/>
              <a:ext cx="998097" cy="930546"/>
            </a:xfrm>
            <a:prstGeom prst="rect">
              <a:avLst/>
            </a:prstGeom>
            <a:noFill/>
            <a:ln>
              <a:noFill/>
            </a:ln>
          </p:spPr>
        </p:pic>
        <p:sp>
          <p:nvSpPr>
            <p:cNvPr id="421" name="Google Shape;421;p36"/>
            <p:cNvSpPr/>
            <p:nvPr/>
          </p:nvSpPr>
          <p:spPr>
            <a:xfrm>
              <a:off x="3362469" y="3058461"/>
              <a:ext cx="1152128" cy="259745"/>
            </a:xfrm>
            <a:prstGeom prst="roundRect">
              <a:avLst>
                <a:gd fmla="val 50000" name="adj"/>
              </a:avLst>
            </a:prstGeom>
            <a:solidFill>
              <a:srgbClr val="0FBEE7"/>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000000"/>
                </a:buClr>
                <a:buSzPts val="1200"/>
                <a:buFont typeface="Arial"/>
                <a:buNone/>
              </a:pPr>
              <a:r>
                <a:rPr b="1" i="0" lang="ja" sz="1200" u="none" cap="none" strike="noStrike">
                  <a:solidFill>
                    <a:schemeClr val="lt1"/>
                  </a:solidFill>
                  <a:latin typeface="Noto Sans JP"/>
                  <a:ea typeface="Noto Sans JP"/>
                  <a:cs typeface="Noto Sans JP"/>
                  <a:sym typeface="Noto Sans JP"/>
                </a:rPr>
                <a:t>個人事業主</a:t>
              </a:r>
              <a:endParaRPr b="1" i="0" sz="1400" u="none" cap="none" strike="noStrike">
                <a:solidFill>
                  <a:srgbClr val="000000"/>
                </a:solidFill>
                <a:latin typeface="Arial"/>
                <a:ea typeface="Arial"/>
                <a:cs typeface="Arial"/>
                <a:sym typeface="Arial"/>
              </a:endParaRPr>
            </a:p>
          </p:txBody>
        </p:sp>
        <p:sp>
          <p:nvSpPr>
            <p:cNvPr id="422" name="Google Shape;422;p36"/>
            <p:cNvSpPr txBox="1"/>
            <p:nvPr/>
          </p:nvSpPr>
          <p:spPr>
            <a:xfrm>
              <a:off x="3277622" y="3405887"/>
              <a:ext cx="1723500" cy="8865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自分で税金を計算して</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税務署に申告</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(申し出ること）し、</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納めます (確定申告)。</a:t>
              </a:r>
              <a:endParaRPr b="1" i="0" sz="1200" u="none" cap="none" strike="noStrike">
                <a:solidFill>
                  <a:schemeClr val="dk1"/>
                </a:solidFill>
                <a:latin typeface="Noto Sans JP"/>
                <a:ea typeface="Noto Sans JP"/>
                <a:cs typeface="Noto Sans JP"/>
                <a:sym typeface="Noto Sans JP"/>
              </a:endParaRPr>
            </a:p>
          </p:txBody>
        </p:sp>
        <p:sp>
          <p:nvSpPr>
            <p:cNvPr id="423" name="Google Shape;423;p36"/>
            <p:cNvSpPr txBox="1"/>
            <p:nvPr/>
          </p:nvSpPr>
          <p:spPr>
            <a:xfrm>
              <a:off x="6081549" y="3405887"/>
              <a:ext cx="1415700" cy="8865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会社は、社員から</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預かった税金を</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まとめて納めます</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（源泉徴収）。</a:t>
              </a:r>
              <a:endParaRPr b="1" i="0" sz="1400" u="none" cap="none" strike="noStrike">
                <a:solidFill>
                  <a:srgbClr val="000000"/>
                </a:solidFill>
                <a:latin typeface="Arial"/>
                <a:ea typeface="Arial"/>
                <a:cs typeface="Arial"/>
                <a:sym typeface="Arial"/>
              </a:endParaRPr>
            </a:p>
          </p:txBody>
        </p:sp>
      </p:grpSp>
      <p:grpSp>
        <p:nvGrpSpPr>
          <p:cNvPr id="424" name="Google Shape;424;p36"/>
          <p:cNvGrpSpPr/>
          <p:nvPr/>
        </p:nvGrpSpPr>
        <p:grpSpPr>
          <a:xfrm>
            <a:off x="4959174" y="5201020"/>
            <a:ext cx="2672032" cy="1440000"/>
            <a:chOff x="4959174" y="4869320"/>
            <a:chExt cx="2672032" cy="1440000"/>
          </a:xfrm>
        </p:grpSpPr>
        <p:sp>
          <p:nvSpPr>
            <p:cNvPr id="425" name="Google Shape;425;p36"/>
            <p:cNvSpPr/>
            <p:nvPr/>
          </p:nvSpPr>
          <p:spPr>
            <a:xfrm>
              <a:off x="5039206" y="4869320"/>
              <a:ext cx="2592000" cy="1440000"/>
            </a:xfrm>
            <a:prstGeom prst="rect">
              <a:avLst/>
            </a:prstGeom>
            <a:no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26" name="Google Shape;426;p36"/>
            <p:cNvSpPr/>
            <p:nvPr/>
          </p:nvSpPr>
          <p:spPr>
            <a:xfrm>
              <a:off x="5091569" y="5013452"/>
              <a:ext cx="1487626" cy="818832"/>
            </a:xfrm>
            <a:prstGeom prst="rect">
              <a:avLst/>
            </a:prstGeom>
            <a:no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都道府県</a:t>
              </a:r>
              <a:endParaRPr b="1" i="0" sz="160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市区町村</a:t>
              </a:r>
              <a:endParaRPr b="1" i="0" sz="1600" u="none" cap="none" strike="noStrike">
                <a:solidFill>
                  <a:srgbClr val="005BAD"/>
                </a:solidFill>
                <a:latin typeface="Noto Sans JP"/>
                <a:ea typeface="Noto Sans JP"/>
                <a:cs typeface="Noto Sans JP"/>
                <a:sym typeface="Noto Sans JP"/>
              </a:endParaRPr>
            </a:p>
          </p:txBody>
        </p:sp>
        <p:pic>
          <p:nvPicPr>
            <p:cNvPr id="427" name="Google Shape;427;p36"/>
            <p:cNvPicPr preferRelativeResize="0"/>
            <p:nvPr/>
          </p:nvPicPr>
          <p:blipFill rotWithShape="1">
            <a:blip r:embed="rId7">
              <a:alphaModFix/>
            </a:blip>
            <a:srcRect b="0" l="0" r="0" t="0"/>
            <a:stretch/>
          </p:blipFill>
          <p:spPr>
            <a:xfrm rot="-5400000">
              <a:off x="5726826" y="5206539"/>
              <a:ext cx="217112" cy="1184009"/>
            </a:xfrm>
            <a:prstGeom prst="rect">
              <a:avLst/>
            </a:prstGeom>
            <a:noFill/>
            <a:ln>
              <a:noFill/>
            </a:ln>
          </p:spPr>
        </p:pic>
        <p:sp>
          <p:nvSpPr>
            <p:cNvPr id="428" name="Google Shape;428;p36"/>
            <p:cNvSpPr/>
            <p:nvPr/>
          </p:nvSpPr>
          <p:spPr>
            <a:xfrm>
              <a:off x="4959174" y="5937905"/>
              <a:ext cx="1752415" cy="288357"/>
            </a:xfrm>
            <a:prstGeom prst="rect">
              <a:avLst/>
            </a:prstGeom>
            <a:no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005BAD"/>
                </a:buClr>
                <a:buSzPts val="1400"/>
                <a:buFont typeface="Noto Sans JP"/>
                <a:buNone/>
              </a:pPr>
              <a:r>
                <a:rPr b="1" i="0" lang="ja" sz="1400" u="none" cap="none" strike="noStrike">
                  <a:solidFill>
                    <a:srgbClr val="005BAD"/>
                  </a:solidFill>
                  <a:latin typeface="Noto Sans JP"/>
                  <a:ea typeface="Noto Sans JP"/>
                  <a:cs typeface="Noto Sans JP"/>
                  <a:sym typeface="Noto Sans JP"/>
                </a:rPr>
                <a:t>（地方公共団体）</a:t>
              </a:r>
              <a:endParaRPr b="1" i="0" sz="1400" u="none" cap="none" strike="noStrike">
                <a:solidFill>
                  <a:srgbClr val="000000"/>
                </a:solidFill>
                <a:latin typeface="Arial"/>
                <a:ea typeface="Arial"/>
                <a:cs typeface="Arial"/>
                <a:sym typeface="Arial"/>
              </a:endParaRPr>
            </a:p>
          </p:txBody>
        </p:sp>
      </p:grpSp>
      <p:grpSp>
        <p:nvGrpSpPr>
          <p:cNvPr id="429" name="Google Shape;429;p36"/>
          <p:cNvGrpSpPr/>
          <p:nvPr/>
        </p:nvGrpSpPr>
        <p:grpSpPr>
          <a:xfrm>
            <a:off x="1428224" y="5201020"/>
            <a:ext cx="2676570" cy="1440000"/>
            <a:chOff x="1428224" y="4869320"/>
            <a:chExt cx="2676570" cy="1440000"/>
          </a:xfrm>
        </p:grpSpPr>
        <p:sp>
          <p:nvSpPr>
            <p:cNvPr id="430" name="Google Shape;430;p36"/>
            <p:cNvSpPr/>
            <p:nvPr/>
          </p:nvSpPr>
          <p:spPr>
            <a:xfrm>
              <a:off x="1512794" y="4869320"/>
              <a:ext cx="2592000" cy="1440000"/>
            </a:xfrm>
            <a:prstGeom prst="rect">
              <a:avLst/>
            </a:prstGeom>
            <a:no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1" name="Google Shape;431;p36"/>
            <p:cNvSpPr/>
            <p:nvPr/>
          </p:nvSpPr>
          <p:spPr>
            <a:xfrm>
              <a:off x="1428224" y="5327483"/>
              <a:ext cx="1487626" cy="576533"/>
            </a:xfrm>
            <a:prstGeom prst="rect">
              <a:avLst/>
            </a:prstGeom>
            <a:no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rgbClr val="005BAD"/>
                </a:buClr>
                <a:buSzPts val="2000"/>
                <a:buFont typeface="Noto Sans JP"/>
                <a:buNone/>
              </a:pPr>
              <a:r>
                <a:rPr b="1" i="0" lang="ja" sz="2000" u="none" cap="none" strike="noStrike">
                  <a:solidFill>
                    <a:srgbClr val="005BAD"/>
                  </a:solidFill>
                  <a:latin typeface="Noto Sans JP"/>
                  <a:ea typeface="Noto Sans JP"/>
                  <a:cs typeface="Noto Sans JP"/>
                  <a:sym typeface="Noto Sans JP"/>
                </a:rPr>
                <a:t>税務署</a:t>
              </a:r>
              <a:endParaRPr b="1" i="0" sz="200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5BAD"/>
                </a:buClr>
                <a:buSzPts val="1800"/>
                <a:buFont typeface="Noto Sans JP"/>
                <a:buNone/>
              </a:pPr>
              <a:r>
                <a:rPr b="1" i="0" lang="ja" sz="1800" u="none" cap="none" strike="noStrike">
                  <a:solidFill>
                    <a:srgbClr val="005BAD"/>
                  </a:solidFill>
                  <a:latin typeface="Noto Sans JP"/>
                  <a:ea typeface="Noto Sans JP"/>
                  <a:cs typeface="Noto Sans JP"/>
                  <a:sym typeface="Noto Sans JP"/>
                </a:rPr>
                <a:t>（国）</a:t>
              </a:r>
              <a:endParaRPr b="1" i="0" sz="1400" u="none" cap="none" strike="noStrike">
                <a:solidFill>
                  <a:srgbClr val="000000"/>
                </a:solidFill>
                <a:latin typeface="Arial"/>
                <a:ea typeface="Arial"/>
                <a:cs typeface="Arial"/>
                <a:sym typeface="Arial"/>
              </a:endParaRPr>
            </a:p>
          </p:txBody>
        </p:sp>
      </p:grpSp>
      <p:grpSp>
        <p:nvGrpSpPr>
          <p:cNvPr id="432" name="Google Shape;432;p36"/>
          <p:cNvGrpSpPr/>
          <p:nvPr/>
        </p:nvGrpSpPr>
        <p:grpSpPr>
          <a:xfrm>
            <a:off x="250337" y="3303310"/>
            <a:ext cx="2592000" cy="1440000"/>
            <a:chOff x="259302" y="2971610"/>
            <a:chExt cx="2592000" cy="1440000"/>
          </a:xfrm>
        </p:grpSpPr>
        <p:sp>
          <p:nvSpPr>
            <p:cNvPr id="433" name="Google Shape;433;p36"/>
            <p:cNvSpPr/>
            <p:nvPr/>
          </p:nvSpPr>
          <p:spPr>
            <a:xfrm>
              <a:off x="259302" y="2971610"/>
              <a:ext cx="2592000" cy="1440000"/>
            </a:xfrm>
            <a:prstGeom prst="rect">
              <a:avLst/>
            </a:prstGeom>
            <a:noFill/>
            <a:ln cap="flat" cmpd="sng" w="12700">
              <a:solidFill>
                <a:srgbClr val="45B21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4" name="Google Shape;434;p36"/>
            <p:cNvSpPr/>
            <p:nvPr/>
          </p:nvSpPr>
          <p:spPr>
            <a:xfrm>
              <a:off x="311150" y="3045761"/>
              <a:ext cx="945835" cy="259745"/>
            </a:xfrm>
            <a:prstGeom prst="roundRect">
              <a:avLst>
                <a:gd fmla="val 50000" name="adj"/>
              </a:avLst>
            </a:prstGeom>
            <a:solidFill>
              <a:srgbClr val="39B10F"/>
            </a:solidFill>
            <a:ln>
              <a:noFill/>
            </a:ln>
          </p:spPr>
          <p:txBody>
            <a:bodyPr anchorCtr="0" anchor="ctr" bIns="45700" lIns="91425" spcFirstLastPara="1" rIns="91425" wrap="square" tIns="36000">
              <a:noAutofit/>
            </a:bodyPr>
            <a:lstStyle/>
            <a:p>
              <a:pPr indent="0" lvl="0" marL="0" marR="0" rtl="0" algn="ctr">
                <a:lnSpc>
                  <a:spcPct val="100000"/>
                </a:lnSpc>
                <a:spcBef>
                  <a:spcPts val="0"/>
                </a:spcBef>
                <a:spcAft>
                  <a:spcPts val="0"/>
                </a:spcAft>
                <a:buClr>
                  <a:schemeClr val="lt1"/>
                </a:buClr>
                <a:buSzPts val="1200"/>
                <a:buFont typeface="Noto Sans JP"/>
                <a:buNone/>
              </a:pPr>
              <a:r>
                <a:rPr b="1" i="0" lang="ja" sz="1200" u="none" cap="none" strike="noStrike">
                  <a:solidFill>
                    <a:schemeClr val="lt1"/>
                  </a:solidFill>
                  <a:latin typeface="Noto Sans JP"/>
                  <a:ea typeface="Noto Sans JP"/>
                  <a:cs typeface="Noto Sans JP"/>
                  <a:sym typeface="Noto Sans JP"/>
                </a:rPr>
                <a:t>お店</a:t>
              </a:r>
              <a:endParaRPr b="1" i="0" sz="1400" u="none" cap="none" strike="noStrike">
                <a:solidFill>
                  <a:srgbClr val="000000"/>
                </a:solidFill>
                <a:latin typeface="Arial"/>
                <a:ea typeface="Arial"/>
                <a:cs typeface="Arial"/>
                <a:sym typeface="Arial"/>
              </a:endParaRPr>
            </a:p>
          </p:txBody>
        </p:sp>
        <p:sp>
          <p:nvSpPr>
            <p:cNvPr id="435" name="Google Shape;435;p36"/>
            <p:cNvSpPr txBox="1"/>
            <p:nvPr/>
          </p:nvSpPr>
          <p:spPr>
            <a:xfrm>
              <a:off x="259803" y="3405887"/>
              <a:ext cx="1569600" cy="68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お店は、預かった</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消費税を</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まとめて納めます。</a:t>
              </a:r>
              <a:endParaRPr b="1" i="0" sz="1200" u="none" cap="none" strike="noStrike">
                <a:solidFill>
                  <a:schemeClr val="dk1"/>
                </a:solidFill>
                <a:latin typeface="Noto Sans JP"/>
                <a:ea typeface="Noto Sans JP"/>
                <a:cs typeface="Noto Sans JP"/>
                <a:sym typeface="Noto Sans JP"/>
              </a:endParaRPr>
            </a:p>
          </p:txBody>
        </p:sp>
      </p:grpSp>
      <p:pic>
        <p:nvPicPr>
          <p:cNvPr id="436" name="Google Shape;436;p36"/>
          <p:cNvPicPr preferRelativeResize="0"/>
          <p:nvPr/>
        </p:nvPicPr>
        <p:blipFill rotWithShape="1">
          <a:blip r:embed="rId8">
            <a:alphaModFix/>
          </a:blip>
          <a:srcRect b="0" l="0" r="0" t="0"/>
          <a:stretch/>
        </p:blipFill>
        <p:spPr>
          <a:xfrm>
            <a:off x="1722986" y="3860169"/>
            <a:ext cx="1378414" cy="890798"/>
          </a:xfrm>
          <a:prstGeom prst="rect">
            <a:avLst/>
          </a:prstGeom>
          <a:noFill/>
          <a:ln>
            <a:noFill/>
          </a:ln>
        </p:spPr>
      </p:pic>
      <p:pic>
        <p:nvPicPr>
          <p:cNvPr id="437" name="Google Shape;437;p36"/>
          <p:cNvPicPr preferRelativeResize="0"/>
          <p:nvPr/>
        </p:nvPicPr>
        <p:blipFill rotWithShape="1">
          <a:blip r:embed="rId9">
            <a:alphaModFix/>
          </a:blip>
          <a:srcRect b="0" l="0" r="0" t="0"/>
          <a:stretch/>
        </p:blipFill>
        <p:spPr>
          <a:xfrm>
            <a:off x="6672589" y="5571855"/>
            <a:ext cx="1968252" cy="1090108"/>
          </a:xfrm>
          <a:prstGeom prst="rect">
            <a:avLst/>
          </a:prstGeom>
          <a:noFill/>
          <a:ln>
            <a:noFill/>
          </a:ln>
        </p:spPr>
      </p:pic>
      <p:pic>
        <p:nvPicPr>
          <p:cNvPr descr="ダイアグラム&#10;&#10;自動的に生成された説明" id="438" name="Google Shape;438;p36"/>
          <p:cNvPicPr preferRelativeResize="0"/>
          <p:nvPr/>
        </p:nvPicPr>
        <p:blipFill rotWithShape="1">
          <a:blip r:embed="rId10">
            <a:alphaModFix/>
          </a:blip>
          <a:srcRect b="0" l="0" r="0" t="0"/>
          <a:stretch/>
        </p:blipFill>
        <p:spPr>
          <a:xfrm>
            <a:off x="2940564" y="5344876"/>
            <a:ext cx="1335625" cy="1299499"/>
          </a:xfrm>
          <a:prstGeom prst="rect">
            <a:avLst/>
          </a:prstGeom>
          <a:noFill/>
          <a:ln>
            <a:noFill/>
          </a:ln>
        </p:spPr>
      </p:pic>
      <p:sp>
        <p:nvSpPr>
          <p:cNvPr id="439" name="Google Shape;439;p36"/>
          <p:cNvSpPr txBox="1"/>
          <p:nvPr/>
        </p:nvSpPr>
        <p:spPr>
          <a:xfrm>
            <a:off x="194203" y="957280"/>
            <a:ext cx="226215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chemeClr val="dk1"/>
                </a:solidFill>
                <a:latin typeface="Noto Sans JP"/>
                <a:ea typeface="Noto Sans JP"/>
                <a:cs typeface="Noto Sans JP"/>
                <a:sym typeface="Noto Sans JP"/>
              </a:rPr>
              <a:t>税金の流れと納め方</a:t>
            </a:r>
            <a:endParaRPr b="1" i="0" sz="1400" u="none" cap="none" strike="noStrike">
              <a:solidFill>
                <a:srgbClr val="000000"/>
              </a:solidFill>
              <a:latin typeface="Arial"/>
              <a:ea typeface="Arial"/>
              <a:cs typeface="Arial"/>
              <a:sym typeface="Arial"/>
            </a:endParaRPr>
          </a:p>
        </p:txBody>
      </p:sp>
      <p:grpSp>
        <p:nvGrpSpPr>
          <p:cNvPr id="440" name="Google Shape;440;p36"/>
          <p:cNvGrpSpPr/>
          <p:nvPr/>
        </p:nvGrpSpPr>
        <p:grpSpPr>
          <a:xfrm>
            <a:off x="250337" y="1397881"/>
            <a:ext cx="2604659" cy="1447719"/>
            <a:chOff x="259302" y="1066181"/>
            <a:chExt cx="2604659" cy="1447719"/>
          </a:xfrm>
        </p:grpSpPr>
        <p:sp>
          <p:nvSpPr>
            <p:cNvPr id="441" name="Google Shape;441;p36"/>
            <p:cNvSpPr/>
            <p:nvPr/>
          </p:nvSpPr>
          <p:spPr>
            <a:xfrm>
              <a:off x="259302" y="1073900"/>
              <a:ext cx="2592000" cy="1440000"/>
            </a:xfrm>
            <a:prstGeom prst="rect">
              <a:avLst/>
            </a:prstGeom>
            <a:solidFill>
              <a:schemeClr val="lt1"/>
            </a:solid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442" name="Google Shape;442;p36"/>
            <p:cNvPicPr preferRelativeResize="0"/>
            <p:nvPr/>
          </p:nvPicPr>
          <p:blipFill rotWithShape="1">
            <a:blip r:embed="rId11">
              <a:alphaModFix/>
            </a:blip>
            <a:srcRect b="0" l="0" r="0" t="0"/>
            <a:stretch/>
          </p:blipFill>
          <p:spPr>
            <a:xfrm>
              <a:off x="1485547" y="1530517"/>
              <a:ext cx="1378414" cy="976685"/>
            </a:xfrm>
            <a:prstGeom prst="rect">
              <a:avLst/>
            </a:prstGeom>
            <a:noFill/>
            <a:ln>
              <a:noFill/>
            </a:ln>
          </p:spPr>
        </p:pic>
        <p:sp>
          <p:nvSpPr>
            <p:cNvPr id="443" name="Google Shape;443;p36"/>
            <p:cNvSpPr/>
            <p:nvPr/>
          </p:nvSpPr>
          <p:spPr>
            <a:xfrm>
              <a:off x="259302" y="1066181"/>
              <a:ext cx="2592000" cy="346596"/>
            </a:xfrm>
            <a:prstGeom prst="rect">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1" i="0" lang="ja" sz="1500" u="none" cap="none" strike="noStrike">
                  <a:solidFill>
                    <a:schemeClr val="lt1"/>
                  </a:solidFill>
                  <a:latin typeface="Noto Sans JP"/>
                  <a:ea typeface="Noto Sans JP"/>
                  <a:cs typeface="Noto Sans JP"/>
                  <a:sym typeface="Noto Sans JP"/>
                </a:rPr>
                <a:t>商品を買った場合</a:t>
              </a:r>
              <a:endParaRPr b="1" i="0" sz="1400" u="none" cap="none" strike="noStrike">
                <a:solidFill>
                  <a:srgbClr val="000000"/>
                </a:solidFill>
                <a:latin typeface="Arial"/>
                <a:ea typeface="Arial"/>
                <a:cs typeface="Arial"/>
                <a:sym typeface="Arial"/>
              </a:endParaRPr>
            </a:p>
          </p:txBody>
        </p:sp>
        <p:sp>
          <p:nvSpPr>
            <p:cNvPr id="444" name="Google Shape;444;p36"/>
            <p:cNvSpPr txBox="1"/>
            <p:nvPr/>
          </p:nvSpPr>
          <p:spPr>
            <a:xfrm>
              <a:off x="259803" y="1466301"/>
              <a:ext cx="2031300" cy="8865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お店で商品を買いました。</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代金 1,000円と、</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税金100円を</a:t>
              </a:r>
              <a:endParaRPr b="1" i="0" sz="1200" u="none" cap="none" strike="noStrike">
                <a:solidFill>
                  <a:schemeClr val="dk1"/>
                </a:solidFill>
                <a:latin typeface="Noto Sans JP"/>
                <a:ea typeface="Noto Sans JP"/>
                <a:cs typeface="Noto Sans JP"/>
                <a:sym typeface="Noto Sans JP"/>
              </a:endParaRPr>
            </a:p>
            <a:p>
              <a:pPr indent="0" lvl="0" marL="0" marR="0" rtl="0" algn="l">
                <a:lnSpc>
                  <a:spcPct val="110000"/>
                </a:lnSpc>
                <a:spcBef>
                  <a:spcPts val="0"/>
                </a:spcBef>
                <a:spcAft>
                  <a:spcPts val="0"/>
                </a:spcAft>
                <a:buClr>
                  <a:srgbClr val="000000"/>
                </a:buClr>
                <a:buSzPts val="1200"/>
                <a:buFont typeface="Arial"/>
                <a:buNone/>
              </a:pPr>
              <a:r>
                <a:rPr b="1" i="0" lang="ja" sz="1200" u="none" cap="none" strike="noStrike">
                  <a:solidFill>
                    <a:schemeClr val="dk1"/>
                  </a:solidFill>
                  <a:latin typeface="Noto Sans JP"/>
                  <a:ea typeface="Noto Sans JP"/>
                  <a:cs typeface="Noto Sans JP"/>
                  <a:sym typeface="Noto Sans JP"/>
                </a:rPr>
                <a:t>支払いました。</a:t>
              </a:r>
              <a:endParaRPr b="1" i="0" sz="1200" u="none" cap="none" strike="noStrike">
                <a:solidFill>
                  <a:schemeClr val="dk1"/>
                </a:solidFill>
                <a:latin typeface="Noto Sans JP"/>
                <a:ea typeface="Noto Sans JP"/>
                <a:cs typeface="Noto Sans JP"/>
                <a:sym typeface="Noto Sans JP"/>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500"/>
                                        <p:tgtEl>
                                          <p:spTgt spid="4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500"/>
                                        <p:tgtEl>
                                          <p:spTgt spid="4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500"/>
                                        <p:tgtEl>
                                          <p:spTgt spid="4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500"/>
                                        <p:tgtEl>
                                          <p:spTgt spid="4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500"/>
                                        <p:tgtEl>
                                          <p:spTgt spid="432"/>
                                        </p:tgtEl>
                                      </p:cBhvr>
                                    </p:animEffect>
                                  </p:childTnLst>
                                </p:cTn>
                              </p:par>
                              <p:par>
                                <p:cTn fill="hold" nodeType="with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500"/>
                                        <p:tgtEl>
                                          <p:spTgt spid="4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gtEl>
                                        <p:attrNameLst>
                                          <p:attrName>style.visibility</p:attrName>
                                        </p:attrNameLst>
                                      </p:cBhvr>
                                      <p:to>
                                        <p:strVal val="visible"/>
                                      </p:to>
                                    </p:set>
                                    <p:animEffect filter="fade" transition="in">
                                      <p:cBhvr>
                                        <p:cTn dur="500"/>
                                        <p:tgtEl>
                                          <p:spTgt spid="4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7"/>
                                        </p:tgtEl>
                                        <p:attrNameLst>
                                          <p:attrName>style.visibility</p:attrName>
                                        </p:attrNameLst>
                                      </p:cBhvr>
                                      <p:to>
                                        <p:strVal val="visible"/>
                                      </p:to>
                                    </p:set>
                                    <p:animEffect filter="fade" transition="in">
                                      <p:cBhvr>
                                        <p:cTn dur="500"/>
                                        <p:tgtEl>
                                          <p:spTgt spid="397"/>
                                        </p:tgtEl>
                                      </p:cBhvr>
                                    </p:animEffect>
                                  </p:childTnLst>
                                </p:cTn>
                              </p:par>
                              <p:par>
                                <p:cTn fill="hold" nodeType="with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500"/>
                                        <p:tgtEl>
                                          <p:spTgt spid="4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9"/>
                                        </p:tgtEl>
                                        <p:attrNameLst>
                                          <p:attrName>style.visibility</p:attrName>
                                        </p:attrNameLst>
                                      </p:cBhvr>
                                      <p:to>
                                        <p:strVal val="visible"/>
                                      </p:to>
                                    </p:set>
                                    <p:animEffect filter="fade" transition="in">
                                      <p:cBhvr>
                                        <p:cTn dur="500"/>
                                        <p:tgtEl>
                                          <p:spTgt spid="429"/>
                                        </p:tgtEl>
                                      </p:cBhvr>
                                    </p:animEffect>
                                  </p:childTnLst>
                                </p:cTn>
                              </p:par>
                              <p:par>
                                <p:cTn fill="hold" nodeType="with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500"/>
                                        <p:tgtEl>
                                          <p:spTgt spid="4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4"/>
                                        </p:tgtEl>
                                        <p:attrNameLst>
                                          <p:attrName>style.visibility</p:attrName>
                                        </p:attrNameLst>
                                      </p:cBhvr>
                                      <p:to>
                                        <p:strVal val="visible"/>
                                      </p:to>
                                    </p:set>
                                    <p:animEffect filter="fade" transition="in">
                                      <p:cBhvr>
                                        <p:cTn dur="500"/>
                                        <p:tgtEl>
                                          <p:spTgt spid="424"/>
                                        </p:tgtEl>
                                      </p:cBhvr>
                                    </p:animEffect>
                                  </p:childTnLst>
                                </p:cTn>
                              </p:par>
                              <p:par>
                                <p:cTn fill="hold" nodeType="with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500"/>
                                        <p:tgtEl>
                                          <p:spTgt spid="4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37"/>
          <p:cNvSpPr/>
          <p:nvPr/>
        </p:nvSpPr>
        <p:spPr>
          <a:xfrm>
            <a:off x="326210" y="1105052"/>
            <a:ext cx="8493939" cy="1136017"/>
          </a:xfrm>
          <a:prstGeom prst="roundRect">
            <a:avLst>
              <a:gd fmla="val 2377" name="adj"/>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pic>
        <p:nvPicPr>
          <p:cNvPr id="450" name="Google Shape;450;p37"/>
          <p:cNvPicPr preferRelativeResize="0"/>
          <p:nvPr/>
        </p:nvPicPr>
        <p:blipFill rotWithShape="1">
          <a:blip r:embed="rId3">
            <a:alphaModFix/>
          </a:blip>
          <a:srcRect b="0" l="0" r="0" t="0"/>
          <a:stretch/>
        </p:blipFill>
        <p:spPr>
          <a:xfrm>
            <a:off x="7188401" y="773011"/>
            <a:ext cx="1375366" cy="1558587"/>
          </a:xfrm>
          <a:prstGeom prst="rect">
            <a:avLst/>
          </a:prstGeom>
          <a:noFill/>
          <a:ln>
            <a:noFill/>
          </a:ln>
        </p:spPr>
      </p:pic>
      <p:sp>
        <p:nvSpPr>
          <p:cNvPr id="451" name="Google Shape;451;p37"/>
          <p:cNvSpPr/>
          <p:nvPr/>
        </p:nvSpPr>
        <p:spPr>
          <a:xfrm>
            <a:off x="335573" y="1327348"/>
            <a:ext cx="8320360" cy="809452"/>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rgbClr val="005BAD"/>
              </a:buClr>
              <a:buSzPts val="1600"/>
              <a:buFont typeface="Noto Sans JP"/>
              <a:buNone/>
            </a:pPr>
            <a:r>
              <a:rPr b="1" i="0" lang="ja" sz="1600" u="none" cap="none" strike="noStrike">
                <a:solidFill>
                  <a:srgbClr val="005BAD"/>
                </a:solidFill>
                <a:latin typeface="Noto Sans JP"/>
                <a:ea typeface="Noto Sans JP"/>
                <a:cs typeface="Noto Sans JP"/>
                <a:sym typeface="Noto Sans JP"/>
              </a:rPr>
              <a:t>皆さんは「税金」にどのようなイメージを持っていますか？</a:t>
            </a:r>
            <a:endParaRPr b="1" i="0" sz="1600" u="none" cap="none" strike="noStrike">
              <a:solidFill>
                <a:srgbClr val="005BAD"/>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450"/>
              <a:buFont typeface="Noto Sans JP"/>
              <a:buNone/>
            </a:pPr>
            <a:r>
              <a:rPr b="1" i="0" lang="ja" sz="1450" u="none" cap="none" strike="noStrike">
                <a:solidFill>
                  <a:srgbClr val="000000"/>
                </a:solidFill>
                <a:latin typeface="Noto Sans JP"/>
                <a:ea typeface="Noto Sans JP"/>
                <a:cs typeface="Noto Sans JP"/>
                <a:sym typeface="Noto Sans JP"/>
              </a:rPr>
              <a:t>わたしたちの身の回りには、国や地方公共団体による「公共サービス」や</a:t>
            </a:r>
            <a:endParaRPr b="1" i="0" sz="1450" u="none" cap="none" strike="noStrike">
              <a:solidFill>
                <a:srgbClr val="000000"/>
              </a:solidFill>
              <a:latin typeface="Noto Sans JP"/>
              <a:ea typeface="Noto Sans JP"/>
              <a:cs typeface="Noto Sans JP"/>
              <a:sym typeface="Noto Sans JP"/>
            </a:endParaRPr>
          </a:p>
          <a:p>
            <a:pPr indent="0" lvl="0" marL="0" marR="0" rtl="0" algn="l">
              <a:lnSpc>
                <a:spcPct val="100000"/>
              </a:lnSpc>
              <a:spcBef>
                <a:spcPts val="0"/>
              </a:spcBef>
              <a:spcAft>
                <a:spcPts val="0"/>
              </a:spcAft>
              <a:buClr>
                <a:srgbClr val="000000"/>
              </a:buClr>
              <a:buSzPts val="1450"/>
              <a:buFont typeface="Noto Sans JP"/>
              <a:buNone/>
            </a:pPr>
            <a:r>
              <a:rPr b="1" i="0" lang="ja" sz="1450" u="none" cap="none" strike="noStrike">
                <a:solidFill>
                  <a:srgbClr val="000000"/>
                </a:solidFill>
                <a:latin typeface="Noto Sans JP"/>
                <a:ea typeface="Noto Sans JP"/>
                <a:cs typeface="Noto Sans JP"/>
                <a:sym typeface="Noto Sans JP"/>
              </a:rPr>
              <a:t>「公共施設」があります。</a:t>
            </a:r>
            <a:endParaRPr b="1" i="0" sz="1400" u="none" cap="none" strike="noStrike">
              <a:solidFill>
                <a:srgbClr val="000000"/>
              </a:solidFill>
              <a:latin typeface="Arial"/>
              <a:ea typeface="Arial"/>
              <a:cs typeface="Arial"/>
              <a:sym typeface="Arial"/>
            </a:endParaRPr>
          </a:p>
        </p:txBody>
      </p:sp>
      <p:sp>
        <p:nvSpPr>
          <p:cNvPr id="452" name="Google Shape;452;p37"/>
          <p:cNvSpPr/>
          <p:nvPr/>
        </p:nvSpPr>
        <p:spPr>
          <a:xfrm>
            <a:off x="5457555" y="2623432"/>
            <a:ext cx="3362596" cy="3713140"/>
          </a:xfrm>
          <a:prstGeom prst="roundRect">
            <a:avLst>
              <a:gd fmla="val 0" name="adj"/>
            </a:avLst>
          </a:prstGeom>
          <a:solidFill>
            <a:srgbClr val="AEDAF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sp>
        <p:nvSpPr>
          <p:cNvPr id="453" name="Google Shape;453;p37"/>
          <p:cNvSpPr/>
          <p:nvPr/>
        </p:nvSpPr>
        <p:spPr>
          <a:xfrm>
            <a:off x="5592624" y="3347160"/>
            <a:ext cx="3092459" cy="2818767"/>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sp>
        <p:nvSpPr>
          <p:cNvPr id="454" name="Google Shape;454;p37"/>
          <p:cNvSpPr/>
          <p:nvPr/>
        </p:nvSpPr>
        <p:spPr>
          <a:xfrm>
            <a:off x="326409" y="2623432"/>
            <a:ext cx="5033559" cy="3704763"/>
          </a:xfrm>
          <a:prstGeom prst="roundRect">
            <a:avLst>
              <a:gd fmla="val 0" name="adj"/>
            </a:avLst>
          </a:prstGeom>
          <a:solidFill>
            <a:srgbClr val="AEDAF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sp>
        <p:nvSpPr>
          <p:cNvPr id="455" name="Google Shape;455;p37"/>
          <p:cNvSpPr/>
          <p:nvPr/>
        </p:nvSpPr>
        <p:spPr>
          <a:xfrm>
            <a:off x="476026" y="3347160"/>
            <a:ext cx="4744911" cy="2818767"/>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rgbClr val="000000"/>
              </a:solidFill>
              <a:latin typeface="Noto Sans JP"/>
              <a:ea typeface="Noto Sans JP"/>
              <a:cs typeface="Noto Sans JP"/>
              <a:sym typeface="Noto Sans JP"/>
            </a:endParaRPr>
          </a:p>
        </p:txBody>
      </p:sp>
      <p:grpSp>
        <p:nvGrpSpPr>
          <p:cNvPr id="456" name="Google Shape;456;p37"/>
          <p:cNvGrpSpPr/>
          <p:nvPr/>
        </p:nvGrpSpPr>
        <p:grpSpPr>
          <a:xfrm>
            <a:off x="5868343" y="2739419"/>
            <a:ext cx="2565323" cy="549900"/>
            <a:chOff x="6077290" y="2713461"/>
            <a:chExt cx="2565323" cy="549900"/>
          </a:xfrm>
        </p:grpSpPr>
        <p:sp>
          <p:nvSpPr>
            <p:cNvPr id="457" name="Google Shape;457;p37"/>
            <p:cNvSpPr/>
            <p:nvPr/>
          </p:nvSpPr>
          <p:spPr>
            <a:xfrm>
              <a:off x="7341513" y="2713461"/>
              <a:ext cx="1301100" cy="549900"/>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rgbClr val="000000"/>
                </a:buClr>
                <a:buSzPts val="1400"/>
                <a:buFont typeface="Noto Sans JP"/>
                <a:buNone/>
              </a:pPr>
              <a:r>
                <a:rPr b="1" i="0" lang="ja" sz="1400" u="none" cap="none" strike="noStrike">
                  <a:solidFill>
                    <a:srgbClr val="000000"/>
                  </a:solidFill>
                  <a:latin typeface="Noto Sans JP"/>
                  <a:ea typeface="Noto Sans JP"/>
                  <a:cs typeface="Noto Sans JP"/>
                  <a:sym typeface="Noto Sans JP"/>
                </a:rPr>
                <a:t>道路、学校、公園 など</a:t>
              </a:r>
              <a:endParaRPr b="1" i="0" sz="1400" u="none" cap="none" strike="noStrike">
                <a:solidFill>
                  <a:srgbClr val="000000"/>
                </a:solidFill>
                <a:latin typeface="Arial"/>
                <a:ea typeface="Arial"/>
                <a:cs typeface="Arial"/>
                <a:sym typeface="Arial"/>
              </a:endParaRPr>
            </a:p>
          </p:txBody>
        </p:sp>
        <p:sp>
          <p:nvSpPr>
            <p:cNvPr id="458" name="Google Shape;458;p37"/>
            <p:cNvSpPr txBox="1"/>
            <p:nvPr/>
          </p:nvSpPr>
          <p:spPr>
            <a:xfrm>
              <a:off x="6077290" y="2786910"/>
              <a:ext cx="12105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5BAD"/>
                </a:buClr>
                <a:buSzPts val="2000"/>
                <a:buFont typeface="Noto Sans JP"/>
                <a:buNone/>
              </a:pPr>
              <a:r>
                <a:rPr b="1" i="0" lang="ja" sz="2000" u="none" cap="none" strike="noStrike">
                  <a:solidFill>
                    <a:srgbClr val="005BAD"/>
                  </a:solidFill>
                  <a:latin typeface="Noto Sans JP"/>
                  <a:ea typeface="Noto Sans JP"/>
                  <a:cs typeface="Noto Sans JP"/>
                  <a:sym typeface="Noto Sans JP"/>
                </a:rPr>
                <a:t>公共施設</a:t>
              </a:r>
              <a:endParaRPr b="1" i="0" sz="1400" u="none" cap="none" strike="noStrike">
                <a:solidFill>
                  <a:srgbClr val="000000"/>
                </a:solidFill>
                <a:latin typeface="Arial"/>
                <a:ea typeface="Arial"/>
                <a:cs typeface="Arial"/>
                <a:sym typeface="Arial"/>
              </a:endParaRPr>
            </a:p>
          </p:txBody>
        </p:sp>
      </p:grpSp>
      <p:grpSp>
        <p:nvGrpSpPr>
          <p:cNvPr id="459" name="Google Shape;459;p37"/>
          <p:cNvGrpSpPr/>
          <p:nvPr/>
        </p:nvGrpSpPr>
        <p:grpSpPr>
          <a:xfrm>
            <a:off x="518379" y="2812868"/>
            <a:ext cx="4651893" cy="400200"/>
            <a:chOff x="712083" y="2786910"/>
            <a:chExt cx="4651893" cy="400200"/>
          </a:xfrm>
        </p:grpSpPr>
        <p:sp>
          <p:nvSpPr>
            <p:cNvPr id="460" name="Google Shape;460;p37"/>
            <p:cNvSpPr/>
            <p:nvPr/>
          </p:nvSpPr>
          <p:spPr>
            <a:xfrm>
              <a:off x="2457876" y="2831955"/>
              <a:ext cx="2906100" cy="309900"/>
            </a:xfrm>
            <a:prstGeom prst="rect">
              <a:avLst/>
            </a:prstGeom>
            <a:noFill/>
            <a:ln>
              <a:noFill/>
            </a:ln>
          </p:spPr>
          <p:txBody>
            <a:bodyPr anchorCtr="0" anchor="t" bIns="45700" lIns="91425" spcFirstLastPara="1" rIns="91425" wrap="square" tIns="45700">
              <a:noAutofit/>
            </a:bodyPr>
            <a:lstStyle/>
            <a:p>
              <a:pPr indent="0" lvl="0" marL="0" marR="0" rtl="0" algn="l">
                <a:lnSpc>
                  <a:spcPct val="110000"/>
                </a:lnSpc>
                <a:spcBef>
                  <a:spcPts val="0"/>
                </a:spcBef>
                <a:spcAft>
                  <a:spcPts val="0"/>
                </a:spcAft>
                <a:buClr>
                  <a:srgbClr val="000000"/>
                </a:buClr>
                <a:buSzPts val="1400"/>
                <a:buFont typeface="Noto Sans JP"/>
                <a:buNone/>
              </a:pPr>
              <a:r>
                <a:rPr b="1" i="0" lang="ja" sz="1400" u="none" cap="none" strike="noStrike">
                  <a:solidFill>
                    <a:srgbClr val="000000"/>
                  </a:solidFill>
                  <a:latin typeface="Noto Sans JP"/>
                  <a:ea typeface="Noto Sans JP"/>
                  <a:cs typeface="Noto Sans JP"/>
                  <a:sym typeface="Noto Sans JP"/>
                </a:rPr>
                <a:t>警察、消防、ごみ収集、福祉 など</a:t>
              </a:r>
              <a:endParaRPr b="1" i="0" sz="1400" u="none" cap="none" strike="noStrike">
                <a:solidFill>
                  <a:srgbClr val="000000"/>
                </a:solidFill>
                <a:latin typeface="Arial"/>
                <a:ea typeface="Arial"/>
                <a:cs typeface="Arial"/>
                <a:sym typeface="Arial"/>
              </a:endParaRPr>
            </a:p>
          </p:txBody>
        </p:sp>
        <p:sp>
          <p:nvSpPr>
            <p:cNvPr id="461" name="Google Shape;461;p37"/>
            <p:cNvSpPr txBox="1"/>
            <p:nvPr/>
          </p:nvSpPr>
          <p:spPr>
            <a:xfrm>
              <a:off x="712083" y="2786910"/>
              <a:ext cx="17235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5BAD"/>
                </a:buClr>
                <a:buSzPts val="2000"/>
                <a:buFont typeface="Noto Sans JP"/>
                <a:buNone/>
              </a:pPr>
              <a:r>
                <a:rPr b="1" i="0" lang="ja" sz="2000" u="none" cap="none" strike="noStrike">
                  <a:solidFill>
                    <a:srgbClr val="005BAD"/>
                  </a:solidFill>
                  <a:latin typeface="Noto Sans JP"/>
                  <a:ea typeface="Noto Sans JP"/>
                  <a:cs typeface="Noto Sans JP"/>
                  <a:sym typeface="Noto Sans JP"/>
                </a:rPr>
                <a:t>公共サービス</a:t>
              </a:r>
              <a:endParaRPr b="1" i="0" sz="1400" u="none" cap="none" strike="noStrike">
                <a:solidFill>
                  <a:srgbClr val="000000"/>
                </a:solidFill>
                <a:latin typeface="Arial"/>
                <a:ea typeface="Arial"/>
                <a:cs typeface="Arial"/>
                <a:sym typeface="Arial"/>
              </a:endParaRPr>
            </a:p>
          </p:txBody>
        </p:sp>
      </p:grpSp>
      <p:grpSp>
        <p:nvGrpSpPr>
          <p:cNvPr id="462" name="Google Shape;462;p37"/>
          <p:cNvGrpSpPr/>
          <p:nvPr/>
        </p:nvGrpSpPr>
        <p:grpSpPr>
          <a:xfrm>
            <a:off x="2007526" y="3669522"/>
            <a:ext cx="1611933" cy="2301821"/>
            <a:chOff x="418581" y="3669522"/>
            <a:chExt cx="1611933" cy="2301821"/>
          </a:xfrm>
        </p:grpSpPr>
        <p:sp>
          <p:nvSpPr>
            <p:cNvPr id="463" name="Google Shape;463;p37"/>
            <p:cNvSpPr/>
            <p:nvPr/>
          </p:nvSpPr>
          <p:spPr>
            <a:xfrm>
              <a:off x="418581" y="4482915"/>
              <a:ext cx="1611933" cy="1488428"/>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ごみ処理費用</a:t>
              </a:r>
              <a:endParaRPr b="1"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5BAD"/>
                </a:buClr>
                <a:buSzPts val="1100"/>
                <a:buFont typeface="Noto Sans JP"/>
                <a:buNone/>
              </a:pPr>
              <a:r>
                <a:rPr b="1" i="0" lang="ja" sz="1100" u="none" cap="none" strike="noStrike">
                  <a:solidFill>
                    <a:srgbClr val="005BAD"/>
                  </a:solidFill>
                  <a:latin typeface="Noto Sans JP"/>
                  <a:ea typeface="Noto Sans JP"/>
                  <a:cs typeface="Noto Sans JP"/>
                  <a:sym typeface="Noto Sans JP"/>
                </a:rPr>
                <a:t>（令和４年度）</a:t>
              </a:r>
              <a:endParaRPr b="1" i="0" sz="1400" u="none" cap="none" strike="noStrike">
                <a:solidFill>
                  <a:srgbClr val="000000"/>
                </a:solidFill>
                <a:latin typeface="Arial"/>
                <a:ea typeface="Arial"/>
                <a:cs typeface="Arial"/>
                <a:sym typeface="Arial"/>
              </a:endParaRPr>
            </a:p>
            <a:p>
              <a:pPr indent="0" lvl="0" marL="0" marR="0" rtl="0" algn="ctr">
                <a:lnSpc>
                  <a:spcPct val="50000"/>
                </a:lnSpc>
                <a:spcBef>
                  <a:spcPts val="0"/>
                </a:spcBef>
                <a:spcAft>
                  <a:spcPts val="0"/>
                </a:spcAft>
                <a:buClr>
                  <a:schemeClr val="dk1"/>
                </a:buClr>
                <a:buSzPts val="1300"/>
                <a:buFont typeface="Arial"/>
                <a:buNone/>
              </a:pPr>
              <a:r>
                <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約2兆4,726億円</a:t>
              </a:r>
              <a:r>
                <a:rPr b="1" baseline="30000" i="0" lang="ja" sz="1100" u="none" cap="none" strike="noStrike">
                  <a:solidFill>
                    <a:srgbClr val="000000"/>
                  </a:solidFill>
                  <a:latin typeface="Noto Sans JP"/>
                  <a:ea typeface="Noto Sans JP"/>
                  <a:cs typeface="Noto Sans JP"/>
                  <a:sym typeface="Noto Sans JP"/>
                </a:rPr>
                <a:t>※２</a:t>
              </a:r>
              <a:endParaRPr b="1" baseline="30000" i="0" sz="1300" u="none" cap="none" strike="noStrike">
                <a:solidFill>
                  <a:srgbClr val="000000"/>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国民１人当たり</a:t>
              </a:r>
              <a:endParaRPr b="1" i="0" sz="1300" u="none" cap="none" strike="noStrike">
                <a:solidFill>
                  <a:srgbClr val="000000"/>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約19,800円</a:t>
              </a:r>
              <a:endParaRPr b="1" i="0" sz="1400" u="none" cap="none" strike="noStrike">
                <a:solidFill>
                  <a:srgbClr val="000000"/>
                </a:solidFill>
                <a:latin typeface="Arial"/>
                <a:ea typeface="Arial"/>
                <a:cs typeface="Arial"/>
                <a:sym typeface="Arial"/>
              </a:endParaRPr>
            </a:p>
          </p:txBody>
        </p:sp>
        <p:pic>
          <p:nvPicPr>
            <p:cNvPr id="464" name="Google Shape;464;p37"/>
            <p:cNvPicPr preferRelativeResize="0"/>
            <p:nvPr/>
          </p:nvPicPr>
          <p:blipFill rotWithShape="1">
            <a:blip r:embed="rId4">
              <a:alphaModFix/>
            </a:blip>
            <a:srcRect b="0" l="0" r="0" t="0"/>
            <a:stretch/>
          </p:blipFill>
          <p:spPr>
            <a:xfrm>
              <a:off x="596286" y="3669522"/>
              <a:ext cx="1142290" cy="644483"/>
            </a:xfrm>
            <a:prstGeom prst="rect">
              <a:avLst/>
            </a:prstGeom>
            <a:noFill/>
            <a:ln>
              <a:noFill/>
            </a:ln>
          </p:spPr>
        </p:pic>
      </p:grpSp>
      <p:grpSp>
        <p:nvGrpSpPr>
          <p:cNvPr id="465" name="Google Shape;465;p37"/>
          <p:cNvGrpSpPr/>
          <p:nvPr/>
        </p:nvGrpSpPr>
        <p:grpSpPr>
          <a:xfrm>
            <a:off x="3594441" y="3669522"/>
            <a:ext cx="1694094" cy="2387099"/>
            <a:chOff x="3594441" y="3669522"/>
            <a:chExt cx="1694094" cy="2387099"/>
          </a:xfrm>
        </p:grpSpPr>
        <p:sp>
          <p:nvSpPr>
            <p:cNvPr id="466" name="Google Shape;466;p37"/>
            <p:cNvSpPr/>
            <p:nvPr/>
          </p:nvSpPr>
          <p:spPr>
            <a:xfrm>
              <a:off x="3594441" y="4482915"/>
              <a:ext cx="1694094" cy="157370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国民医療費の</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公費負担額</a:t>
              </a:r>
              <a:endParaRPr b="1"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5BAD"/>
                </a:buClr>
                <a:buSzPts val="1100"/>
                <a:buFont typeface="Noto Sans JP"/>
                <a:buNone/>
              </a:pPr>
              <a:r>
                <a:rPr b="1" i="0" lang="ja" sz="1100" u="none" cap="none" strike="noStrike">
                  <a:solidFill>
                    <a:srgbClr val="005BAD"/>
                  </a:solidFill>
                  <a:latin typeface="Noto Sans JP"/>
                  <a:ea typeface="Noto Sans JP"/>
                  <a:cs typeface="Noto Sans JP"/>
                  <a:sym typeface="Noto Sans JP"/>
                </a:rPr>
                <a:t>（令和３年度）</a:t>
              </a:r>
              <a:endParaRPr b="1" i="0" sz="1400" u="none" cap="none" strike="noStrike">
                <a:solidFill>
                  <a:srgbClr val="000000"/>
                </a:solidFill>
                <a:latin typeface="Arial"/>
                <a:ea typeface="Arial"/>
                <a:cs typeface="Arial"/>
                <a:sym typeface="Arial"/>
              </a:endParaRPr>
            </a:p>
            <a:p>
              <a:pPr indent="0" lvl="0" marL="0" marR="0" rtl="0" algn="ctr">
                <a:lnSpc>
                  <a:spcPct val="50000"/>
                </a:lnSpc>
                <a:spcBef>
                  <a:spcPts val="0"/>
                </a:spcBef>
                <a:spcAft>
                  <a:spcPts val="0"/>
                </a:spcAft>
                <a:buClr>
                  <a:schemeClr val="dk1"/>
                </a:buClr>
                <a:buSzPts val="1300"/>
                <a:buFont typeface="Arial"/>
                <a:buNone/>
              </a:pPr>
              <a:r>
                <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約17兆1,025億円</a:t>
              </a:r>
              <a:r>
                <a:rPr b="1" baseline="30000" i="0" lang="ja" sz="1100" u="none" cap="none" strike="noStrike">
                  <a:solidFill>
                    <a:srgbClr val="000000"/>
                  </a:solidFill>
                  <a:latin typeface="Noto Sans JP"/>
                  <a:ea typeface="Noto Sans JP"/>
                  <a:cs typeface="Noto Sans JP"/>
                  <a:sym typeface="Noto Sans JP"/>
                </a:rPr>
                <a:t>※3</a:t>
              </a:r>
              <a:endParaRPr b="1" baseline="30000" i="0" sz="1300" u="none" cap="none" strike="noStrike">
                <a:solidFill>
                  <a:srgbClr val="000000"/>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国民１人当たり</a:t>
              </a:r>
              <a:endParaRPr b="1" i="0" sz="1300" u="none" cap="none" strike="noStrike">
                <a:solidFill>
                  <a:srgbClr val="000000"/>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約136,300円</a:t>
              </a:r>
              <a:endParaRPr b="1" i="0" sz="1400" u="none" cap="none" strike="noStrike">
                <a:solidFill>
                  <a:srgbClr val="000000"/>
                </a:solidFill>
                <a:latin typeface="Arial"/>
                <a:ea typeface="Arial"/>
                <a:cs typeface="Arial"/>
                <a:sym typeface="Arial"/>
              </a:endParaRPr>
            </a:p>
          </p:txBody>
        </p:sp>
        <p:pic>
          <p:nvPicPr>
            <p:cNvPr id="467" name="Google Shape;467;p37"/>
            <p:cNvPicPr preferRelativeResize="0"/>
            <p:nvPr/>
          </p:nvPicPr>
          <p:blipFill rotWithShape="1">
            <a:blip r:embed="rId5">
              <a:alphaModFix/>
            </a:blip>
            <a:srcRect b="0" l="0" r="0" t="0"/>
            <a:stretch/>
          </p:blipFill>
          <p:spPr>
            <a:xfrm>
              <a:off x="4024466" y="3669522"/>
              <a:ext cx="900264" cy="641917"/>
            </a:xfrm>
            <a:prstGeom prst="rect">
              <a:avLst/>
            </a:prstGeom>
            <a:noFill/>
            <a:ln>
              <a:noFill/>
            </a:ln>
          </p:spPr>
        </p:pic>
      </p:grpSp>
      <p:grpSp>
        <p:nvGrpSpPr>
          <p:cNvPr id="468" name="Google Shape;468;p37"/>
          <p:cNvGrpSpPr/>
          <p:nvPr/>
        </p:nvGrpSpPr>
        <p:grpSpPr>
          <a:xfrm>
            <a:off x="420558" y="3669522"/>
            <a:ext cx="1611939" cy="2301821"/>
            <a:chOff x="1989757" y="3669522"/>
            <a:chExt cx="1611939" cy="2301821"/>
          </a:xfrm>
        </p:grpSpPr>
        <p:sp>
          <p:nvSpPr>
            <p:cNvPr id="469" name="Google Shape;469;p37"/>
            <p:cNvSpPr/>
            <p:nvPr/>
          </p:nvSpPr>
          <p:spPr>
            <a:xfrm>
              <a:off x="1989757" y="4482915"/>
              <a:ext cx="1611939" cy="1488428"/>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警察費・消防費</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5BAD"/>
                </a:buClr>
                <a:buSzPts val="1100"/>
                <a:buFont typeface="Noto Sans JP"/>
                <a:buNone/>
              </a:pPr>
              <a:r>
                <a:rPr b="1" i="0" lang="ja" sz="1100" u="none" cap="none" strike="noStrike">
                  <a:solidFill>
                    <a:srgbClr val="005BAD"/>
                  </a:solidFill>
                  <a:latin typeface="Noto Sans JP"/>
                  <a:ea typeface="Noto Sans JP"/>
                  <a:cs typeface="Noto Sans JP"/>
                  <a:sym typeface="Noto Sans JP"/>
                </a:rPr>
                <a:t>（令和４年度）</a:t>
              </a:r>
              <a:endParaRPr b="1" i="0" sz="1400" u="none" cap="none" strike="noStrike">
                <a:solidFill>
                  <a:srgbClr val="000000"/>
                </a:solidFill>
                <a:latin typeface="Arial"/>
                <a:ea typeface="Arial"/>
                <a:cs typeface="Arial"/>
                <a:sym typeface="Arial"/>
              </a:endParaRPr>
            </a:p>
            <a:p>
              <a:pPr indent="0" lvl="0" marL="0" marR="0" rtl="0" algn="ctr">
                <a:lnSpc>
                  <a:spcPct val="50000"/>
                </a:lnSpc>
                <a:spcBef>
                  <a:spcPts val="0"/>
                </a:spcBef>
                <a:spcAft>
                  <a:spcPts val="0"/>
                </a:spcAft>
                <a:buClr>
                  <a:schemeClr val="dk1"/>
                </a:buClr>
                <a:buSzPts val="1300"/>
                <a:buFont typeface="Arial"/>
                <a:buNone/>
              </a:pPr>
              <a:r>
                <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約5兆3,177億円</a:t>
              </a:r>
              <a:r>
                <a:rPr b="1" baseline="30000" i="0" lang="ja" sz="1100" u="none" cap="none" strike="noStrike">
                  <a:solidFill>
                    <a:srgbClr val="000000"/>
                  </a:solidFill>
                  <a:latin typeface="Noto Sans JP"/>
                  <a:ea typeface="Noto Sans JP"/>
                  <a:cs typeface="Noto Sans JP"/>
                  <a:sym typeface="Noto Sans JP"/>
                </a:rPr>
                <a:t>※１</a:t>
              </a:r>
              <a:endParaRPr b="1" baseline="30000" i="0" sz="1300" u="none" cap="none" strike="noStrike">
                <a:solidFill>
                  <a:srgbClr val="000000"/>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国民１人当たり</a:t>
              </a:r>
              <a:endParaRPr b="1" i="0" sz="1300" u="none" cap="none" strike="noStrike">
                <a:solidFill>
                  <a:srgbClr val="000000"/>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約42,560円</a:t>
              </a:r>
              <a:endParaRPr b="1" i="0" sz="1400" u="none" cap="none" strike="noStrike">
                <a:solidFill>
                  <a:srgbClr val="000000"/>
                </a:solidFill>
                <a:latin typeface="Arial"/>
                <a:ea typeface="Arial"/>
                <a:cs typeface="Arial"/>
                <a:sym typeface="Arial"/>
              </a:endParaRPr>
            </a:p>
          </p:txBody>
        </p:sp>
        <p:pic>
          <p:nvPicPr>
            <p:cNvPr id="470" name="Google Shape;470;p37"/>
            <p:cNvPicPr preferRelativeResize="0"/>
            <p:nvPr/>
          </p:nvPicPr>
          <p:blipFill rotWithShape="1">
            <a:blip r:embed="rId6">
              <a:alphaModFix/>
            </a:blip>
            <a:srcRect b="0" l="0" r="0" t="0"/>
            <a:stretch/>
          </p:blipFill>
          <p:spPr>
            <a:xfrm>
              <a:off x="2369456" y="3669522"/>
              <a:ext cx="906271" cy="652554"/>
            </a:xfrm>
            <a:prstGeom prst="rect">
              <a:avLst/>
            </a:prstGeom>
            <a:noFill/>
            <a:ln>
              <a:noFill/>
            </a:ln>
          </p:spPr>
        </p:pic>
      </p:grpSp>
      <p:grpSp>
        <p:nvGrpSpPr>
          <p:cNvPr id="471" name="Google Shape;471;p37"/>
          <p:cNvGrpSpPr/>
          <p:nvPr/>
        </p:nvGrpSpPr>
        <p:grpSpPr>
          <a:xfrm>
            <a:off x="5609265" y="3669522"/>
            <a:ext cx="1579136" cy="1853119"/>
            <a:chOff x="5609265" y="3669522"/>
            <a:chExt cx="1579136" cy="1853119"/>
          </a:xfrm>
        </p:grpSpPr>
        <p:sp>
          <p:nvSpPr>
            <p:cNvPr id="472" name="Google Shape;472;p37"/>
            <p:cNvSpPr/>
            <p:nvPr/>
          </p:nvSpPr>
          <p:spPr>
            <a:xfrm>
              <a:off x="5609265" y="4482915"/>
              <a:ext cx="1579136" cy="1039726"/>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道路整備事業費</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5BAD"/>
                </a:buClr>
                <a:buSzPts val="1100"/>
                <a:buFont typeface="Noto Sans JP"/>
                <a:buNone/>
              </a:pPr>
              <a:r>
                <a:rPr b="1" i="0" lang="ja" sz="1100" u="none" cap="none" strike="noStrike">
                  <a:solidFill>
                    <a:srgbClr val="005BAD"/>
                  </a:solidFill>
                  <a:latin typeface="Noto Sans JP"/>
                  <a:ea typeface="Noto Sans JP"/>
                  <a:cs typeface="Noto Sans JP"/>
                  <a:sym typeface="Noto Sans JP"/>
                </a:rPr>
                <a:t>（令和６年度）</a:t>
              </a:r>
              <a:endParaRPr b="1" i="0" sz="1400" u="none" cap="none" strike="noStrike">
                <a:solidFill>
                  <a:srgbClr val="000000"/>
                </a:solidFill>
                <a:latin typeface="Arial"/>
                <a:ea typeface="Arial"/>
                <a:cs typeface="Arial"/>
                <a:sym typeface="Arial"/>
              </a:endParaRPr>
            </a:p>
            <a:p>
              <a:pPr indent="0" lvl="0" marL="0" marR="0" rtl="0" algn="ctr">
                <a:lnSpc>
                  <a:spcPct val="50000"/>
                </a:lnSpc>
                <a:spcBef>
                  <a:spcPts val="0"/>
                </a:spcBef>
                <a:spcAft>
                  <a:spcPts val="0"/>
                </a:spcAft>
                <a:buClr>
                  <a:schemeClr val="dk1"/>
                </a:buClr>
                <a:buSzPts val="1300"/>
                <a:buFont typeface="Arial"/>
                <a:buNone/>
              </a:pPr>
              <a:r>
                <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約1兆6,715億円</a:t>
              </a:r>
              <a:r>
                <a:rPr b="1" baseline="30000" i="0" lang="ja" sz="1100" u="none" cap="none" strike="noStrike">
                  <a:solidFill>
                    <a:srgbClr val="000000"/>
                  </a:solidFill>
                  <a:latin typeface="Noto Sans JP"/>
                  <a:ea typeface="Noto Sans JP"/>
                  <a:cs typeface="Noto Sans JP"/>
                  <a:sym typeface="Noto Sans JP"/>
                </a:rPr>
                <a:t>※4</a:t>
              </a:r>
              <a:endParaRPr b="1" baseline="30000" i="0" sz="1300" u="none" cap="none" strike="noStrike">
                <a:solidFill>
                  <a:srgbClr val="000000"/>
                </a:solidFill>
                <a:latin typeface="Noto Sans JP"/>
                <a:ea typeface="Noto Sans JP"/>
                <a:cs typeface="Noto Sans JP"/>
                <a:sym typeface="Noto Sans JP"/>
              </a:endParaRPr>
            </a:p>
          </p:txBody>
        </p:sp>
        <p:pic>
          <p:nvPicPr>
            <p:cNvPr id="473" name="Google Shape;473;p37"/>
            <p:cNvPicPr preferRelativeResize="0"/>
            <p:nvPr/>
          </p:nvPicPr>
          <p:blipFill rotWithShape="1">
            <a:blip r:embed="rId7">
              <a:alphaModFix/>
            </a:blip>
            <a:srcRect b="0" l="0" r="0" t="0"/>
            <a:stretch/>
          </p:blipFill>
          <p:spPr>
            <a:xfrm>
              <a:off x="5811320" y="3669522"/>
              <a:ext cx="922786" cy="650431"/>
            </a:xfrm>
            <a:prstGeom prst="rect">
              <a:avLst/>
            </a:prstGeom>
            <a:noFill/>
            <a:ln>
              <a:noFill/>
            </a:ln>
          </p:spPr>
        </p:pic>
      </p:grpSp>
      <p:grpSp>
        <p:nvGrpSpPr>
          <p:cNvPr id="474" name="Google Shape;474;p37"/>
          <p:cNvGrpSpPr/>
          <p:nvPr/>
        </p:nvGrpSpPr>
        <p:grpSpPr>
          <a:xfrm>
            <a:off x="7188402" y="3669522"/>
            <a:ext cx="1549281" cy="2301821"/>
            <a:chOff x="7188402" y="3669522"/>
            <a:chExt cx="1549281" cy="2301821"/>
          </a:xfrm>
        </p:grpSpPr>
        <p:sp>
          <p:nvSpPr>
            <p:cNvPr id="475" name="Google Shape;475;p37"/>
            <p:cNvSpPr/>
            <p:nvPr/>
          </p:nvSpPr>
          <p:spPr>
            <a:xfrm>
              <a:off x="7188402" y="4482915"/>
              <a:ext cx="1549281" cy="1488428"/>
            </a:xfrm>
            <a:prstGeom prst="rect">
              <a:avLst/>
            </a:prstGeom>
            <a:no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校舎・体育館</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5BAD"/>
                </a:buClr>
                <a:buSzPts val="1300"/>
                <a:buFont typeface="Noto Sans JP"/>
                <a:buNone/>
              </a:pPr>
              <a:r>
                <a:rPr b="1" i="0" lang="ja" sz="1300" u="none" cap="none" strike="noStrike">
                  <a:solidFill>
                    <a:srgbClr val="005BAD"/>
                  </a:solidFill>
                  <a:latin typeface="Noto Sans JP"/>
                  <a:ea typeface="Noto Sans JP"/>
                  <a:cs typeface="Noto Sans JP"/>
                  <a:sym typeface="Noto Sans JP"/>
                </a:rPr>
                <a:t>などの建設費用</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5BAD"/>
                </a:buClr>
                <a:buSzPts val="1100"/>
                <a:buFont typeface="Noto Sans JP"/>
                <a:buNone/>
              </a:pPr>
              <a:r>
                <a:rPr b="1" i="0" lang="ja" sz="1100" u="none" cap="none" strike="noStrike">
                  <a:solidFill>
                    <a:srgbClr val="005BAD"/>
                  </a:solidFill>
                  <a:latin typeface="Noto Sans JP"/>
                  <a:ea typeface="Noto Sans JP"/>
                  <a:cs typeface="Noto Sans JP"/>
                  <a:sym typeface="Noto Sans JP"/>
                </a:rPr>
                <a:t>（令和６年度）</a:t>
              </a:r>
              <a:endParaRPr b="1" i="0" sz="1400" u="none" cap="none" strike="noStrike">
                <a:solidFill>
                  <a:srgbClr val="000000"/>
                </a:solidFill>
                <a:latin typeface="Arial"/>
                <a:ea typeface="Arial"/>
                <a:cs typeface="Arial"/>
                <a:sym typeface="Arial"/>
              </a:endParaRPr>
            </a:p>
            <a:p>
              <a:pPr indent="0" lvl="0" marL="0" marR="0" rtl="0" algn="ctr">
                <a:lnSpc>
                  <a:spcPct val="50000"/>
                </a:lnSpc>
                <a:spcBef>
                  <a:spcPts val="0"/>
                </a:spcBef>
                <a:spcAft>
                  <a:spcPts val="0"/>
                </a:spcAft>
                <a:buClr>
                  <a:schemeClr val="dk1"/>
                </a:buClr>
                <a:buSzPts val="1300"/>
                <a:buFont typeface="Arial"/>
                <a:buNone/>
              </a:pPr>
              <a:r>
                <a:t/>
              </a:r>
              <a:endParaRPr b="1" i="0" sz="1300" u="none" cap="none" strike="noStrike">
                <a:solidFill>
                  <a:srgbClr val="005BAD"/>
                </a:solidFill>
                <a:latin typeface="Noto Sans JP"/>
                <a:ea typeface="Noto Sans JP"/>
                <a:cs typeface="Noto Sans JP"/>
                <a:sym typeface="Noto Sans JP"/>
              </a:endParaRPr>
            </a:p>
            <a:p>
              <a:pPr indent="0" lvl="0" marL="0" marR="0" rtl="0" algn="ctr">
                <a:lnSpc>
                  <a:spcPct val="120000"/>
                </a:lnSpc>
                <a:spcBef>
                  <a:spcPts val="0"/>
                </a:spcBef>
                <a:spcAft>
                  <a:spcPts val="0"/>
                </a:spcAft>
                <a:buClr>
                  <a:srgbClr val="000000"/>
                </a:buClr>
                <a:buSzPts val="1300"/>
                <a:buFont typeface="Noto Sans JP"/>
                <a:buNone/>
              </a:pPr>
              <a:r>
                <a:rPr b="1" i="0" lang="ja" sz="1300" u="none" cap="none" strike="noStrike">
                  <a:solidFill>
                    <a:srgbClr val="000000"/>
                  </a:solidFill>
                  <a:latin typeface="Noto Sans JP"/>
                  <a:ea typeface="Noto Sans JP"/>
                  <a:cs typeface="Noto Sans JP"/>
                  <a:sym typeface="Noto Sans JP"/>
                </a:rPr>
                <a:t>約732億円</a:t>
              </a:r>
              <a:r>
                <a:rPr b="1" baseline="30000" i="0" lang="ja" sz="1100" u="none" cap="none" strike="noStrike">
                  <a:solidFill>
                    <a:srgbClr val="000000"/>
                  </a:solidFill>
                  <a:latin typeface="Noto Sans JP"/>
                  <a:ea typeface="Noto Sans JP"/>
                  <a:cs typeface="Noto Sans JP"/>
                  <a:sym typeface="Noto Sans JP"/>
                </a:rPr>
                <a:t>※5</a:t>
              </a:r>
              <a:endParaRPr b="1" baseline="30000" i="0" sz="1300" u="none" cap="none" strike="noStrike">
                <a:solidFill>
                  <a:srgbClr val="000000"/>
                </a:solidFill>
                <a:latin typeface="Noto Sans JP"/>
                <a:ea typeface="Noto Sans JP"/>
                <a:cs typeface="Noto Sans JP"/>
                <a:sym typeface="Noto Sans JP"/>
              </a:endParaRPr>
            </a:p>
          </p:txBody>
        </p:sp>
        <p:pic>
          <p:nvPicPr>
            <p:cNvPr id="476" name="Google Shape;476;p37"/>
            <p:cNvPicPr preferRelativeResize="0"/>
            <p:nvPr/>
          </p:nvPicPr>
          <p:blipFill rotWithShape="1">
            <a:blip r:embed="rId8">
              <a:alphaModFix/>
            </a:blip>
            <a:srcRect b="0" l="0" r="0" t="0"/>
            <a:stretch/>
          </p:blipFill>
          <p:spPr>
            <a:xfrm>
              <a:off x="7381633" y="3669522"/>
              <a:ext cx="1162819" cy="736654"/>
            </a:xfrm>
            <a:prstGeom prst="rect">
              <a:avLst/>
            </a:prstGeom>
            <a:noFill/>
            <a:ln>
              <a:noFill/>
            </a:ln>
          </p:spPr>
        </p:pic>
      </p:grpSp>
      <p:cxnSp>
        <p:nvCxnSpPr>
          <p:cNvPr id="477" name="Google Shape;477;p37"/>
          <p:cNvCxnSpPr/>
          <p:nvPr/>
        </p:nvCxnSpPr>
        <p:spPr>
          <a:xfrm>
            <a:off x="2003895" y="3500386"/>
            <a:ext cx="0" cy="2497947"/>
          </a:xfrm>
          <a:prstGeom prst="straightConnector1">
            <a:avLst/>
          </a:prstGeom>
          <a:noFill/>
          <a:ln cap="flat" cmpd="sng" w="9525">
            <a:solidFill>
              <a:srgbClr val="005BAD"/>
            </a:solidFill>
            <a:prstDash val="solid"/>
            <a:round/>
            <a:headEnd len="sm" w="sm" type="none"/>
            <a:tailEnd len="sm" w="sm" type="none"/>
          </a:ln>
        </p:spPr>
      </p:cxnSp>
      <p:cxnSp>
        <p:nvCxnSpPr>
          <p:cNvPr id="478" name="Google Shape;478;p37"/>
          <p:cNvCxnSpPr/>
          <p:nvPr/>
        </p:nvCxnSpPr>
        <p:spPr>
          <a:xfrm>
            <a:off x="3598068" y="3500386"/>
            <a:ext cx="0" cy="2497947"/>
          </a:xfrm>
          <a:prstGeom prst="straightConnector1">
            <a:avLst/>
          </a:prstGeom>
          <a:noFill/>
          <a:ln cap="flat" cmpd="sng" w="9525">
            <a:solidFill>
              <a:srgbClr val="005BAD"/>
            </a:solidFill>
            <a:prstDash val="solid"/>
            <a:round/>
            <a:headEnd len="sm" w="sm" type="none"/>
            <a:tailEnd len="sm" w="sm" type="none"/>
          </a:ln>
        </p:spPr>
      </p:cxnSp>
      <p:cxnSp>
        <p:nvCxnSpPr>
          <p:cNvPr id="479" name="Google Shape;479;p37"/>
          <p:cNvCxnSpPr/>
          <p:nvPr/>
        </p:nvCxnSpPr>
        <p:spPr>
          <a:xfrm>
            <a:off x="7144638" y="3500386"/>
            <a:ext cx="0" cy="2497947"/>
          </a:xfrm>
          <a:prstGeom prst="straightConnector1">
            <a:avLst/>
          </a:prstGeom>
          <a:noFill/>
          <a:ln cap="flat" cmpd="sng" w="9525">
            <a:solidFill>
              <a:srgbClr val="005BAD"/>
            </a:solidFill>
            <a:prstDash val="solid"/>
            <a:round/>
            <a:headEnd len="sm" w="sm" type="none"/>
            <a:tailEnd len="sm" w="sm" type="none"/>
          </a:ln>
        </p:spPr>
      </p:cxnSp>
      <p:sp>
        <p:nvSpPr>
          <p:cNvPr id="480" name="Google Shape;480;p37"/>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200"/>
              <a:buFont typeface="Arial"/>
              <a:buNone/>
            </a:pPr>
            <a:fld id="{00000000-1234-1234-1234-123412341234}" type="slidenum">
              <a:rPr lang="ja"/>
              <a:t>‹#›</a:t>
            </a:fld>
            <a:endParaRPr/>
          </a:p>
        </p:txBody>
      </p:sp>
      <p:sp>
        <p:nvSpPr>
          <p:cNvPr id="481" name="Google Shape;481;p37"/>
          <p:cNvSpPr/>
          <p:nvPr/>
        </p:nvSpPr>
        <p:spPr>
          <a:xfrm>
            <a:off x="326408" y="2210313"/>
            <a:ext cx="8493741" cy="452493"/>
          </a:xfrm>
          <a:prstGeom prst="roundRect">
            <a:avLst>
              <a:gd fmla="val 0" name="adj"/>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52"/>
              <a:buFont typeface="Arial"/>
              <a:buNone/>
            </a:pPr>
            <a:r>
              <a:t/>
            </a:r>
            <a:endParaRPr b="0" i="0" sz="2052" u="none" cap="none" strike="noStrike">
              <a:solidFill>
                <a:schemeClr val="lt1"/>
              </a:solidFill>
              <a:latin typeface="Arial"/>
              <a:ea typeface="Arial"/>
              <a:cs typeface="Arial"/>
              <a:sym typeface="Arial"/>
            </a:endParaRPr>
          </a:p>
        </p:txBody>
      </p:sp>
      <p:sp>
        <p:nvSpPr>
          <p:cNvPr id="482" name="Google Shape;482;p37"/>
          <p:cNvSpPr/>
          <p:nvPr/>
        </p:nvSpPr>
        <p:spPr>
          <a:xfrm>
            <a:off x="2645992" y="2227632"/>
            <a:ext cx="3852000" cy="430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800"/>
              <a:buFont typeface="Arial"/>
              <a:buNone/>
            </a:pPr>
            <a:r>
              <a:rPr b="1" i="0" lang="ja" sz="2800" u="none" cap="none" strike="noStrike">
                <a:solidFill>
                  <a:srgbClr val="FDC741"/>
                </a:solidFill>
                <a:latin typeface="Noto Sans JP"/>
                <a:ea typeface="Noto Sans JP"/>
                <a:cs typeface="Noto Sans JP"/>
                <a:sym typeface="Noto Sans JP"/>
              </a:rPr>
              <a:t>「税金」</a:t>
            </a:r>
            <a:r>
              <a:rPr b="1" i="0" lang="ja" sz="1710" u="none" cap="none" strike="noStrike">
                <a:solidFill>
                  <a:schemeClr val="lt1"/>
                </a:solidFill>
                <a:latin typeface="Noto Sans JP"/>
                <a:ea typeface="Noto Sans JP"/>
                <a:cs typeface="Noto Sans JP"/>
                <a:sym typeface="Noto Sans JP"/>
              </a:rPr>
              <a:t>により賄われています。</a:t>
            </a:r>
            <a:endParaRPr b="1" i="0" sz="2052" u="none" cap="none" strike="noStrike">
              <a:solidFill>
                <a:schemeClr val="lt1"/>
              </a:solidFill>
              <a:latin typeface="Noto Sans JP"/>
              <a:ea typeface="Noto Sans JP"/>
              <a:cs typeface="Noto Sans JP"/>
              <a:sym typeface="Noto Sans JP"/>
            </a:endParaRPr>
          </a:p>
        </p:txBody>
      </p:sp>
      <p:grpSp>
        <p:nvGrpSpPr>
          <p:cNvPr id="483" name="Google Shape;483;p37"/>
          <p:cNvGrpSpPr/>
          <p:nvPr/>
        </p:nvGrpSpPr>
        <p:grpSpPr>
          <a:xfrm>
            <a:off x="327393" y="6382178"/>
            <a:ext cx="7054239" cy="348032"/>
            <a:chOff x="327394" y="6346082"/>
            <a:chExt cx="6651884" cy="348032"/>
          </a:xfrm>
        </p:grpSpPr>
        <p:sp>
          <p:nvSpPr>
            <p:cNvPr id="484" name="Google Shape;484;p37"/>
            <p:cNvSpPr/>
            <p:nvPr/>
          </p:nvSpPr>
          <p:spPr>
            <a:xfrm>
              <a:off x="327394" y="6346082"/>
              <a:ext cx="3207410" cy="348032"/>
            </a:xfrm>
            <a:prstGeom prst="roundRect">
              <a:avLst>
                <a:gd fmla="val 0" name="adj"/>
              </a:avLst>
            </a:prstGeom>
            <a:noFill/>
            <a:ln>
              <a:noFill/>
            </a:ln>
          </p:spPr>
          <p:txBody>
            <a:bodyPr anchorCtr="0" anchor="ctr" bIns="45700" lIns="91425" spcFirstLastPara="1" rIns="91425" wrap="square" tIns="45700">
              <a:noAutofit/>
            </a:bodyPr>
            <a:lstStyle/>
            <a:p>
              <a:pPr indent="0" lvl="0" marL="0" marR="0" rtl="0" algn="l">
                <a:lnSpc>
                  <a:spcPct val="130000"/>
                </a:lnSpc>
                <a:spcBef>
                  <a:spcPts val="0"/>
                </a:spcBef>
                <a:spcAft>
                  <a:spcPts val="0"/>
                </a:spcAft>
                <a:buClr>
                  <a:srgbClr val="000000"/>
                </a:buClr>
                <a:buSzPts val="800"/>
                <a:buFont typeface="Arial"/>
                <a:buNone/>
              </a:pPr>
              <a:r>
                <a:rPr b="0" i="0" lang="ja" sz="800" u="none" cap="none" strike="noStrike">
                  <a:solidFill>
                    <a:schemeClr val="dk1"/>
                  </a:solidFill>
                  <a:latin typeface="Noto Sans JP"/>
                  <a:ea typeface="Noto Sans JP"/>
                  <a:cs typeface="Noto Sans JP"/>
                  <a:sym typeface="Noto Sans JP"/>
                </a:rPr>
                <a:t>※１・２　出所：総務省「令和６年版地方財政白書」　　　</a:t>
              </a:r>
              <a:endParaRPr b="0" i="0" sz="800" u="none" cap="none" strike="noStrike">
                <a:solidFill>
                  <a:schemeClr val="dk1"/>
                </a:solidFill>
                <a:latin typeface="Noto Sans JP"/>
                <a:ea typeface="Noto Sans JP"/>
                <a:cs typeface="Noto Sans JP"/>
                <a:sym typeface="Noto Sans JP"/>
              </a:endParaRPr>
            </a:p>
            <a:p>
              <a:pPr indent="0" lvl="0" marL="0" marR="0" rtl="0" algn="l">
                <a:lnSpc>
                  <a:spcPct val="130000"/>
                </a:lnSpc>
                <a:spcBef>
                  <a:spcPts val="0"/>
                </a:spcBef>
                <a:spcAft>
                  <a:spcPts val="0"/>
                </a:spcAft>
                <a:buClr>
                  <a:srgbClr val="000000"/>
                </a:buClr>
                <a:buSzPts val="800"/>
                <a:buFont typeface="Arial"/>
                <a:buNone/>
              </a:pPr>
              <a:r>
                <a:rPr b="0" i="0" lang="ja" sz="800" u="none" cap="none" strike="noStrike">
                  <a:solidFill>
                    <a:schemeClr val="dk1"/>
                  </a:solidFill>
                  <a:latin typeface="Noto Sans JP"/>
                  <a:ea typeface="Noto Sans JP"/>
                  <a:cs typeface="Noto Sans JP"/>
                  <a:sym typeface="Noto Sans JP"/>
                </a:rPr>
                <a:t>※３　出所：厚生労働省「令和３（2021）年度国民医療費の概況」</a:t>
              </a:r>
              <a:endParaRPr b="0" i="0" sz="1400" u="none" cap="none" strike="noStrike">
                <a:solidFill>
                  <a:srgbClr val="000000"/>
                </a:solidFill>
                <a:latin typeface="Arial"/>
                <a:ea typeface="Arial"/>
                <a:cs typeface="Arial"/>
                <a:sym typeface="Arial"/>
              </a:endParaRPr>
            </a:p>
          </p:txBody>
        </p:sp>
        <p:sp>
          <p:nvSpPr>
            <p:cNvPr id="485" name="Google Shape;485;p37"/>
            <p:cNvSpPr/>
            <p:nvPr/>
          </p:nvSpPr>
          <p:spPr>
            <a:xfrm>
              <a:off x="3240998" y="6370146"/>
              <a:ext cx="3738280" cy="156101"/>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l">
                <a:lnSpc>
                  <a:spcPct val="110000"/>
                </a:lnSpc>
                <a:spcBef>
                  <a:spcPts val="0"/>
                </a:spcBef>
                <a:spcAft>
                  <a:spcPts val="0"/>
                </a:spcAft>
                <a:buClr>
                  <a:srgbClr val="000000"/>
                </a:buClr>
                <a:buSzPts val="800"/>
                <a:buFont typeface="Arial"/>
                <a:buNone/>
              </a:pPr>
              <a:r>
                <a:rPr b="0" i="0" lang="ja" sz="800" u="none" cap="none" strike="noStrike">
                  <a:solidFill>
                    <a:schemeClr val="dk1"/>
                  </a:solidFill>
                  <a:latin typeface="Noto Sans JP"/>
                  <a:ea typeface="Noto Sans JP"/>
                  <a:cs typeface="Noto Sans JP"/>
                  <a:sym typeface="Noto Sans JP"/>
                </a:rPr>
                <a:t>※４・５　出所：財務省｢令和６年度予算及び財政投融資計画の説明」　　　</a:t>
              </a:r>
              <a:endParaRPr b="0" i="0" sz="1400" u="none" cap="none" strike="noStrike">
                <a:solidFill>
                  <a:srgbClr val="000000"/>
                </a:solidFill>
                <a:latin typeface="Arial"/>
                <a:ea typeface="Arial"/>
                <a:cs typeface="Arial"/>
                <a:sym typeface="Arial"/>
              </a:endParaRPr>
            </a:p>
          </p:txBody>
        </p:sp>
      </p:grpSp>
      <p:sp>
        <p:nvSpPr>
          <p:cNvPr id="486" name="Google Shape;486;p37"/>
          <p:cNvSpPr txBox="1"/>
          <p:nvPr/>
        </p:nvSpPr>
        <p:spPr>
          <a:xfrm>
            <a:off x="335573" y="915637"/>
            <a:ext cx="5912827" cy="457200"/>
          </a:xfrm>
          <a:prstGeom prst="rect">
            <a:avLst/>
          </a:prstGeom>
          <a:noFill/>
          <a:ln>
            <a:noFill/>
          </a:ln>
        </p:spPr>
        <p:txBody>
          <a:bodyPr anchorCtr="0" anchor="ctr" bIns="45700" lIns="36000"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 税金は何のためにあるのだろうか</a:t>
            </a:r>
            <a:endParaRPr b="0" i="0" sz="1400" u="none" cap="none" strike="noStrike">
              <a:solidFill>
                <a:srgbClr val="000000"/>
              </a:solidFill>
              <a:latin typeface="Arial"/>
              <a:ea typeface="Arial"/>
              <a:cs typeface="Arial"/>
              <a:sym typeface="Arial"/>
            </a:endParaRPr>
          </a:p>
        </p:txBody>
      </p:sp>
      <p:sp>
        <p:nvSpPr>
          <p:cNvPr id="487" name="Google Shape;487;p37"/>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１</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生活と税金の関わりについて考えてみよう</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6"/>
                                        </p:tgtEl>
                                        <p:attrNameLst>
                                          <p:attrName>style.visibility</p:attrName>
                                        </p:attrNameLst>
                                      </p:cBhvr>
                                      <p:to>
                                        <p:strVal val="visible"/>
                                      </p:to>
                                    </p:set>
                                    <p:animEffect filter="fade" transition="in">
                                      <p:cBhvr>
                                        <p:cTn dur="500"/>
                                        <p:tgtEl>
                                          <p:spTgt spid="4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600"/>
                                        <p:tgtEl>
                                          <p:spTgt spid="4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500"/>
                                        <p:tgtEl>
                                          <p:spTgt spid="481"/>
                                        </p:tgtEl>
                                      </p:cBhvr>
                                    </p:animEffect>
                                  </p:childTnLst>
                                </p:cTn>
                              </p:par>
                              <p:par>
                                <p:cTn fill="hold" nodeType="with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500"/>
                                        <p:tgtEl>
                                          <p:spTgt spid="48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600"/>
                                        <p:tgtEl>
                                          <p:spTgt spid="4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500"/>
                                        <p:tgtEl>
                                          <p:spTgt spid="45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1250"/>
                                        <p:tgtEl>
                                          <p:spTgt spid="4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500"/>
                                        <p:tgtEl>
                                          <p:spTgt spid="46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77"/>
                                        </p:tgtEl>
                                        <p:attrNameLst>
                                          <p:attrName>style.visibility</p:attrName>
                                        </p:attrNameLst>
                                      </p:cBhvr>
                                      <p:to>
                                        <p:strVal val="visible"/>
                                      </p:to>
                                    </p:set>
                                    <p:animEffect filter="fade" transition="in">
                                      <p:cBhvr>
                                        <p:cTn dur="500"/>
                                        <p:tgtEl>
                                          <p:spTgt spid="4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500"/>
                                        <p:tgtEl>
                                          <p:spTgt spid="46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500"/>
                                        <p:tgtEl>
                                          <p:spTgt spid="4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500"/>
                                        <p:tgtEl>
                                          <p:spTgt spid="4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500"/>
                                        <p:tgtEl>
                                          <p:spTgt spid="45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900"/>
                                        <p:tgtEl>
                                          <p:spTgt spid="4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500"/>
                                        <p:tgtEl>
                                          <p:spTgt spid="47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500"/>
                                        <p:tgtEl>
                                          <p:spTgt spid="4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4"/>
                                        </p:tgtEl>
                                        <p:attrNameLst>
                                          <p:attrName>style.visibility</p:attrName>
                                        </p:attrNameLst>
                                      </p:cBhvr>
                                      <p:to>
                                        <p:strVal val="visible"/>
                                      </p:to>
                                    </p:set>
                                    <p:animEffect filter="fade" transition="in">
                                      <p:cBhvr>
                                        <p:cTn dur="500"/>
                                        <p:tgtEl>
                                          <p:spTgt spid="47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483"/>
                                        </p:tgtEl>
                                        <p:attrNameLst>
                                          <p:attrName>style.visibility</p:attrName>
                                        </p:attrNameLst>
                                      </p:cBhvr>
                                      <p:to>
                                        <p:strVal val="visible"/>
                                      </p:to>
                                    </p:set>
                                    <p:animEffect filter="fade" transition="in">
                                      <p:cBhvr>
                                        <p:cTn dur="500"/>
                                        <p:tgtEl>
                                          <p:spTgt spid="4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38"/>
          <p:cNvSpPr/>
          <p:nvPr/>
        </p:nvSpPr>
        <p:spPr>
          <a:xfrm>
            <a:off x="342377" y="1698405"/>
            <a:ext cx="8477773" cy="4654897"/>
          </a:xfrm>
          <a:prstGeom prst="rect">
            <a:avLst/>
          </a:prstGeom>
          <a:solidFill>
            <a:srgbClr val="CEECFE"/>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2567"/>
              <a:buFont typeface="Arial"/>
              <a:buNone/>
            </a:pPr>
            <a:r>
              <a:t/>
            </a:r>
            <a:endParaRPr b="0" i="0" sz="2567" u="none" cap="none" strike="noStrike">
              <a:solidFill>
                <a:srgbClr val="000000"/>
              </a:solidFill>
              <a:latin typeface="Noto Sans JP"/>
              <a:ea typeface="Noto Sans JP"/>
              <a:cs typeface="Noto Sans JP"/>
              <a:sym typeface="Noto Sans JP"/>
            </a:endParaRPr>
          </a:p>
        </p:txBody>
      </p:sp>
      <p:sp>
        <p:nvSpPr>
          <p:cNvPr id="493" name="Google Shape;493;p38"/>
          <p:cNvSpPr/>
          <p:nvPr/>
        </p:nvSpPr>
        <p:spPr>
          <a:xfrm>
            <a:off x="601839" y="2080128"/>
            <a:ext cx="7958848" cy="4003148"/>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494" name="Google Shape;494;p38"/>
          <p:cNvSpPr txBox="1"/>
          <p:nvPr/>
        </p:nvSpPr>
        <p:spPr>
          <a:xfrm>
            <a:off x="425070" y="1793999"/>
            <a:ext cx="1345676" cy="24622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600"/>
              <a:buFont typeface="Arial"/>
              <a:buNone/>
            </a:pPr>
            <a:r>
              <a:rPr b="0" i="0" lang="ja" sz="1600" u="none" cap="none" strike="noStrike">
                <a:solidFill>
                  <a:schemeClr val="dk1"/>
                </a:solidFill>
                <a:latin typeface="Noto Sans JP"/>
                <a:ea typeface="Noto Sans JP"/>
                <a:cs typeface="Noto Sans JP"/>
                <a:sym typeface="Noto Sans JP"/>
              </a:rPr>
              <a:t>（全国平均）</a:t>
            </a:r>
            <a:endParaRPr b="0" i="0" sz="1400" u="none" cap="none" strike="noStrike">
              <a:solidFill>
                <a:srgbClr val="000000"/>
              </a:solidFill>
              <a:latin typeface="Arial"/>
              <a:ea typeface="Arial"/>
              <a:cs typeface="Arial"/>
              <a:sym typeface="Arial"/>
            </a:endParaRPr>
          </a:p>
        </p:txBody>
      </p:sp>
      <p:grpSp>
        <p:nvGrpSpPr>
          <p:cNvPr id="495" name="Google Shape;495;p38"/>
          <p:cNvGrpSpPr/>
          <p:nvPr/>
        </p:nvGrpSpPr>
        <p:grpSpPr>
          <a:xfrm>
            <a:off x="6074925" y="1738614"/>
            <a:ext cx="2247847" cy="4224353"/>
            <a:chOff x="6074925" y="1738614"/>
            <a:chExt cx="2247847" cy="4224353"/>
          </a:xfrm>
        </p:grpSpPr>
        <p:pic>
          <p:nvPicPr>
            <p:cNvPr id="496" name="Google Shape;496;p38"/>
            <p:cNvPicPr preferRelativeResize="0"/>
            <p:nvPr/>
          </p:nvPicPr>
          <p:blipFill rotWithShape="1">
            <a:blip r:embed="rId3">
              <a:alphaModFix/>
            </a:blip>
            <a:srcRect b="0" l="0" r="0" t="0"/>
            <a:stretch/>
          </p:blipFill>
          <p:spPr>
            <a:xfrm>
              <a:off x="6686064" y="1738614"/>
              <a:ext cx="1025567" cy="3291876"/>
            </a:xfrm>
            <a:prstGeom prst="rect">
              <a:avLst/>
            </a:prstGeom>
            <a:noFill/>
            <a:ln>
              <a:noFill/>
            </a:ln>
          </p:spPr>
        </p:pic>
        <p:sp>
          <p:nvSpPr>
            <p:cNvPr id="497" name="Google Shape;497;p38"/>
            <p:cNvSpPr/>
            <p:nvPr/>
          </p:nvSpPr>
          <p:spPr>
            <a:xfrm>
              <a:off x="6074925" y="5013083"/>
              <a:ext cx="2247847" cy="408687"/>
            </a:xfrm>
            <a:prstGeom prst="roundRect">
              <a:avLst>
                <a:gd fmla="val 5296" name="adj"/>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chemeClr val="lt1"/>
                  </a:solidFill>
                  <a:latin typeface="Arial"/>
                  <a:ea typeface="Arial"/>
                  <a:cs typeface="Arial"/>
                  <a:sym typeface="Arial"/>
                </a:rPr>
                <a:t>高校生</a:t>
              </a:r>
              <a:r>
                <a:rPr b="1" i="0" lang="ja" sz="1600" u="none" cap="none" strike="noStrike">
                  <a:solidFill>
                    <a:schemeClr val="lt1"/>
                  </a:solidFill>
                  <a:latin typeface="Arial"/>
                  <a:ea typeface="Arial"/>
                  <a:cs typeface="Arial"/>
                  <a:sym typeface="Arial"/>
                </a:rPr>
                <a:t>（全日制）</a:t>
              </a:r>
              <a:endParaRPr b="1" i="0" sz="2000" u="none" cap="none" strike="noStrike">
                <a:solidFill>
                  <a:schemeClr val="lt1"/>
                </a:solidFill>
                <a:latin typeface="Arial"/>
                <a:ea typeface="Arial"/>
                <a:cs typeface="Arial"/>
                <a:sym typeface="Arial"/>
              </a:endParaRPr>
            </a:p>
          </p:txBody>
        </p:sp>
        <p:sp>
          <p:nvSpPr>
            <p:cNvPr id="498" name="Google Shape;498;p38"/>
            <p:cNvSpPr txBox="1"/>
            <p:nvPr/>
          </p:nvSpPr>
          <p:spPr>
            <a:xfrm>
              <a:off x="6115601" y="5554281"/>
              <a:ext cx="2166495" cy="408686"/>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chemeClr val="dk1"/>
                  </a:solidFill>
                  <a:latin typeface="Noto Sans JP"/>
                  <a:ea typeface="Noto Sans JP"/>
                  <a:cs typeface="Noto Sans JP"/>
                  <a:sym typeface="Noto Sans JP"/>
                </a:rPr>
                <a:t>約</a:t>
              </a:r>
              <a:r>
                <a:rPr b="1" i="0" lang="ja" sz="2600" u="none" cap="none" strike="noStrike">
                  <a:solidFill>
                    <a:schemeClr val="dk1"/>
                  </a:solidFill>
                  <a:latin typeface="Noto Sans JP"/>
                  <a:ea typeface="Noto Sans JP"/>
                  <a:cs typeface="Noto Sans JP"/>
                  <a:sym typeface="Noto Sans JP"/>
                </a:rPr>
                <a:t>1,129,000</a:t>
              </a:r>
              <a:r>
                <a:rPr b="1" i="0" lang="ja" sz="2000" u="none" cap="none" strike="noStrike">
                  <a:solidFill>
                    <a:schemeClr val="dk1"/>
                  </a:solidFill>
                  <a:latin typeface="Noto Sans JP"/>
                  <a:ea typeface="Noto Sans JP"/>
                  <a:cs typeface="Noto Sans JP"/>
                  <a:sym typeface="Noto Sans JP"/>
                </a:rPr>
                <a:t>円</a:t>
              </a:r>
              <a:endParaRPr b="1" i="0" sz="2200" u="none" cap="none" strike="noStrike">
                <a:solidFill>
                  <a:schemeClr val="dk1"/>
                </a:solidFill>
                <a:latin typeface="Noto Sans JP"/>
                <a:ea typeface="Noto Sans JP"/>
                <a:cs typeface="Noto Sans JP"/>
                <a:sym typeface="Noto Sans JP"/>
              </a:endParaRPr>
            </a:p>
          </p:txBody>
        </p:sp>
      </p:grpSp>
      <p:grpSp>
        <p:nvGrpSpPr>
          <p:cNvPr id="499" name="Google Shape;499;p38"/>
          <p:cNvGrpSpPr/>
          <p:nvPr/>
        </p:nvGrpSpPr>
        <p:grpSpPr>
          <a:xfrm>
            <a:off x="3424782" y="2121440"/>
            <a:ext cx="2247847" cy="3841526"/>
            <a:chOff x="3424782" y="2121440"/>
            <a:chExt cx="2247847" cy="3841526"/>
          </a:xfrm>
        </p:grpSpPr>
        <p:pic>
          <p:nvPicPr>
            <p:cNvPr id="500" name="Google Shape;500;p38"/>
            <p:cNvPicPr preferRelativeResize="0"/>
            <p:nvPr/>
          </p:nvPicPr>
          <p:blipFill rotWithShape="1">
            <a:blip r:embed="rId4">
              <a:alphaModFix/>
            </a:blip>
            <a:srcRect b="0" l="0" r="0" t="0"/>
            <a:stretch/>
          </p:blipFill>
          <p:spPr>
            <a:xfrm>
              <a:off x="4082230" y="2121440"/>
              <a:ext cx="932951" cy="2878478"/>
            </a:xfrm>
            <a:prstGeom prst="rect">
              <a:avLst/>
            </a:prstGeom>
            <a:noFill/>
            <a:ln>
              <a:noFill/>
            </a:ln>
          </p:spPr>
        </p:pic>
        <p:sp>
          <p:nvSpPr>
            <p:cNvPr id="501" name="Google Shape;501;p38"/>
            <p:cNvSpPr/>
            <p:nvPr/>
          </p:nvSpPr>
          <p:spPr>
            <a:xfrm>
              <a:off x="3424782" y="5013083"/>
              <a:ext cx="2247847" cy="408687"/>
            </a:xfrm>
            <a:prstGeom prst="roundRect">
              <a:avLst>
                <a:gd fmla="val 8320" name="adj"/>
              </a:avLst>
            </a:prstGeom>
            <a:solidFill>
              <a:srgbClr val="0984E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chemeClr val="lt1"/>
                  </a:solidFill>
                  <a:latin typeface="Arial"/>
                  <a:ea typeface="Arial"/>
                  <a:cs typeface="Arial"/>
                  <a:sym typeface="Arial"/>
                </a:rPr>
                <a:t>中学生</a:t>
              </a:r>
              <a:endParaRPr b="1" i="0" sz="1400" u="none" cap="none" strike="noStrike">
                <a:solidFill>
                  <a:srgbClr val="000000"/>
                </a:solidFill>
                <a:latin typeface="Arial"/>
                <a:ea typeface="Arial"/>
                <a:cs typeface="Arial"/>
                <a:sym typeface="Arial"/>
              </a:endParaRPr>
            </a:p>
          </p:txBody>
        </p:sp>
        <p:sp>
          <p:nvSpPr>
            <p:cNvPr id="502" name="Google Shape;502;p38"/>
            <p:cNvSpPr txBox="1"/>
            <p:nvPr/>
          </p:nvSpPr>
          <p:spPr>
            <a:xfrm>
              <a:off x="3465458" y="5554281"/>
              <a:ext cx="2166495" cy="408685"/>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chemeClr val="dk1"/>
                  </a:solidFill>
                  <a:latin typeface="Noto Sans JP"/>
                  <a:ea typeface="Noto Sans JP"/>
                  <a:cs typeface="Noto Sans JP"/>
                  <a:sym typeface="Noto Sans JP"/>
                </a:rPr>
                <a:t>約</a:t>
              </a:r>
              <a:r>
                <a:rPr b="1" i="0" lang="ja" sz="2600" u="none" cap="none" strike="noStrike">
                  <a:solidFill>
                    <a:schemeClr val="dk1"/>
                  </a:solidFill>
                  <a:latin typeface="Noto Sans JP"/>
                  <a:ea typeface="Noto Sans JP"/>
                  <a:cs typeface="Noto Sans JP"/>
                  <a:sym typeface="Noto Sans JP"/>
                </a:rPr>
                <a:t>1,067,000</a:t>
              </a:r>
              <a:r>
                <a:rPr b="1" i="0" lang="ja" sz="2000" u="none" cap="none" strike="noStrike">
                  <a:solidFill>
                    <a:schemeClr val="dk1"/>
                  </a:solidFill>
                  <a:latin typeface="Noto Sans JP"/>
                  <a:ea typeface="Noto Sans JP"/>
                  <a:cs typeface="Noto Sans JP"/>
                  <a:sym typeface="Noto Sans JP"/>
                </a:rPr>
                <a:t>円</a:t>
              </a:r>
              <a:endParaRPr b="1" i="0" sz="2200" u="none" cap="none" strike="noStrike">
                <a:solidFill>
                  <a:schemeClr val="dk1"/>
                </a:solidFill>
                <a:latin typeface="Noto Sans JP"/>
                <a:ea typeface="Noto Sans JP"/>
                <a:cs typeface="Noto Sans JP"/>
                <a:sym typeface="Noto Sans JP"/>
              </a:endParaRPr>
            </a:p>
          </p:txBody>
        </p:sp>
      </p:grpSp>
      <p:grpSp>
        <p:nvGrpSpPr>
          <p:cNvPr id="503" name="Google Shape;503;p38"/>
          <p:cNvGrpSpPr/>
          <p:nvPr/>
        </p:nvGrpSpPr>
        <p:grpSpPr>
          <a:xfrm>
            <a:off x="774639" y="2843304"/>
            <a:ext cx="2247847" cy="3119664"/>
            <a:chOff x="774639" y="2843304"/>
            <a:chExt cx="2247847" cy="3119664"/>
          </a:xfrm>
        </p:grpSpPr>
        <p:pic>
          <p:nvPicPr>
            <p:cNvPr id="504" name="Google Shape;504;p38"/>
            <p:cNvPicPr preferRelativeResize="0"/>
            <p:nvPr/>
          </p:nvPicPr>
          <p:blipFill rotWithShape="1">
            <a:blip r:embed="rId5">
              <a:alphaModFix/>
            </a:blip>
            <a:srcRect b="0" l="0" r="0" t="0"/>
            <a:stretch/>
          </p:blipFill>
          <p:spPr>
            <a:xfrm>
              <a:off x="1471756" y="2843304"/>
              <a:ext cx="853613" cy="2169751"/>
            </a:xfrm>
            <a:prstGeom prst="rect">
              <a:avLst/>
            </a:prstGeom>
            <a:noFill/>
            <a:ln>
              <a:noFill/>
            </a:ln>
          </p:spPr>
        </p:pic>
        <p:sp>
          <p:nvSpPr>
            <p:cNvPr id="505" name="Google Shape;505;p38"/>
            <p:cNvSpPr/>
            <p:nvPr/>
          </p:nvSpPr>
          <p:spPr>
            <a:xfrm>
              <a:off x="774639" y="5013083"/>
              <a:ext cx="2247847" cy="408687"/>
            </a:xfrm>
            <a:prstGeom prst="roundRect">
              <a:avLst>
                <a:gd fmla="val 7312" name="adj"/>
              </a:avLst>
            </a:prstGeom>
            <a:solidFill>
              <a:srgbClr val="1AB7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chemeClr val="lt1"/>
                  </a:solidFill>
                  <a:latin typeface="Arial"/>
                  <a:ea typeface="Arial"/>
                  <a:cs typeface="Arial"/>
                  <a:sym typeface="Arial"/>
                </a:rPr>
                <a:t>小学生</a:t>
              </a:r>
              <a:endParaRPr b="1" i="0" sz="1400" u="none" cap="none" strike="noStrike">
                <a:solidFill>
                  <a:srgbClr val="000000"/>
                </a:solidFill>
                <a:latin typeface="Arial"/>
                <a:ea typeface="Arial"/>
                <a:cs typeface="Arial"/>
                <a:sym typeface="Arial"/>
              </a:endParaRPr>
            </a:p>
          </p:txBody>
        </p:sp>
        <p:sp>
          <p:nvSpPr>
            <p:cNvPr id="506" name="Google Shape;506;p38"/>
            <p:cNvSpPr txBox="1"/>
            <p:nvPr/>
          </p:nvSpPr>
          <p:spPr>
            <a:xfrm>
              <a:off x="815315" y="5554281"/>
              <a:ext cx="2166495" cy="408687"/>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chemeClr val="dk1"/>
                  </a:solidFill>
                  <a:latin typeface="Noto Sans JP"/>
                  <a:ea typeface="Noto Sans JP"/>
                  <a:cs typeface="Noto Sans JP"/>
                  <a:sym typeface="Noto Sans JP"/>
                </a:rPr>
                <a:t>約</a:t>
              </a:r>
              <a:r>
                <a:rPr b="1" i="0" lang="ja" sz="2600" u="none" cap="none" strike="noStrike">
                  <a:solidFill>
                    <a:schemeClr val="dk1"/>
                  </a:solidFill>
                  <a:latin typeface="Noto Sans JP"/>
                  <a:ea typeface="Noto Sans JP"/>
                  <a:cs typeface="Noto Sans JP"/>
                  <a:sym typeface="Noto Sans JP"/>
                </a:rPr>
                <a:t>921,000</a:t>
              </a:r>
              <a:r>
                <a:rPr b="1" i="0" lang="ja" sz="2000" u="none" cap="none" strike="noStrike">
                  <a:solidFill>
                    <a:schemeClr val="dk1"/>
                  </a:solidFill>
                  <a:latin typeface="Noto Sans JP"/>
                  <a:ea typeface="Noto Sans JP"/>
                  <a:cs typeface="Noto Sans JP"/>
                  <a:sym typeface="Noto Sans JP"/>
                </a:rPr>
                <a:t>円</a:t>
              </a:r>
              <a:endParaRPr b="1" i="0" sz="2200" u="none" cap="none" strike="noStrike">
                <a:solidFill>
                  <a:schemeClr val="dk1"/>
                </a:solidFill>
                <a:latin typeface="Noto Sans JP"/>
                <a:ea typeface="Noto Sans JP"/>
                <a:cs typeface="Noto Sans JP"/>
                <a:sym typeface="Noto Sans JP"/>
              </a:endParaRPr>
            </a:p>
          </p:txBody>
        </p:sp>
      </p:grpSp>
      <p:sp>
        <p:nvSpPr>
          <p:cNvPr id="507" name="Google Shape;507;p38"/>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ja"/>
              <a:t>‹#›</a:t>
            </a:fld>
            <a:endParaRPr/>
          </a:p>
        </p:txBody>
      </p:sp>
      <p:sp>
        <p:nvSpPr>
          <p:cNvPr id="508" name="Google Shape;508;p38"/>
          <p:cNvSpPr/>
          <p:nvPr/>
        </p:nvSpPr>
        <p:spPr>
          <a:xfrm>
            <a:off x="322213" y="1029065"/>
            <a:ext cx="8477773" cy="404274"/>
          </a:xfrm>
          <a:prstGeom prst="rect">
            <a:avLst/>
          </a:prstGeom>
          <a:noFill/>
          <a:ln cap="flat" cmpd="sng" w="19050">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509" name="Google Shape;509;p38"/>
          <p:cNvSpPr txBox="1"/>
          <p:nvPr/>
        </p:nvSpPr>
        <p:spPr>
          <a:xfrm>
            <a:off x="1198640" y="1081793"/>
            <a:ext cx="6724918" cy="3539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1" i="0" lang="ja" sz="1700" u="none" cap="none" strike="noStrike">
                <a:solidFill>
                  <a:schemeClr val="dk1"/>
                </a:solidFill>
                <a:latin typeface="Noto Sans JP"/>
                <a:ea typeface="Noto Sans JP"/>
                <a:cs typeface="Noto Sans JP"/>
                <a:sym typeface="Noto Sans JP"/>
              </a:rPr>
              <a:t>公立学校の児童・生徒１人当たりの公費負担教育費（令和３年度）</a:t>
            </a:r>
            <a:endParaRPr b="1" i="0" sz="1400" u="none" cap="none" strike="noStrike">
              <a:solidFill>
                <a:srgbClr val="000000"/>
              </a:solidFill>
              <a:latin typeface="Arial"/>
              <a:ea typeface="Arial"/>
              <a:cs typeface="Arial"/>
              <a:sym typeface="Arial"/>
            </a:endParaRPr>
          </a:p>
        </p:txBody>
      </p:sp>
      <p:sp>
        <p:nvSpPr>
          <p:cNvPr id="510" name="Google Shape;510;p38"/>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１</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生活と税金の関わりについて考えてみよう</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500"/>
                                        <p:tgtEl>
                                          <p:spTgt spid="508"/>
                                        </p:tgtEl>
                                      </p:cBhvr>
                                    </p:animEffect>
                                  </p:childTnLst>
                                </p:cTn>
                              </p:par>
                              <p:par>
                                <p:cTn fill="hold" nodeType="withEffect" presetClass="entr" presetID="10" presetSubtype="0">
                                  <p:stCondLst>
                                    <p:cond delay="0"/>
                                  </p:stCondLst>
                                  <p:childTnLst>
                                    <p:set>
                                      <p:cBhvr>
                                        <p:cTn dur="1" fill="hold">
                                          <p:stCondLst>
                                            <p:cond delay="0"/>
                                          </p:stCondLst>
                                        </p:cTn>
                                        <p:tgtEl>
                                          <p:spTgt spid="509"/>
                                        </p:tgtEl>
                                        <p:attrNameLst>
                                          <p:attrName>style.visibility</p:attrName>
                                        </p:attrNameLst>
                                      </p:cBhvr>
                                      <p:to>
                                        <p:strVal val="visible"/>
                                      </p:to>
                                    </p:set>
                                    <p:animEffect filter="fade" transition="in">
                                      <p:cBhvr>
                                        <p:cTn dur="500"/>
                                        <p:tgtEl>
                                          <p:spTgt spid="5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500"/>
                                        <p:tgtEl>
                                          <p:spTgt spid="494"/>
                                        </p:tgtEl>
                                      </p:cBhvr>
                                    </p:animEffect>
                                  </p:childTnLst>
                                </p:cTn>
                              </p:par>
                              <p:par>
                                <p:cTn fill="hold" nodeType="with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500"/>
                                        <p:tgtEl>
                                          <p:spTgt spid="4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500"/>
                                        <p:tgtEl>
                                          <p:spTgt spid="5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9"/>
                                        </p:tgtEl>
                                        <p:attrNameLst>
                                          <p:attrName>style.visibility</p:attrName>
                                        </p:attrNameLst>
                                      </p:cBhvr>
                                      <p:to>
                                        <p:strVal val="visible"/>
                                      </p:to>
                                    </p:set>
                                    <p:animEffect filter="fade" transition="in">
                                      <p:cBhvr>
                                        <p:cTn dur="500"/>
                                        <p:tgtEl>
                                          <p:spTgt spid="4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500"/>
                                        <p:tgtEl>
                                          <p:spTgt spid="4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descr="図形, 矢印&#10;&#10;自動的に生成された説明" id="515" name="Google Shape;515;p39"/>
          <p:cNvPicPr preferRelativeResize="0"/>
          <p:nvPr/>
        </p:nvPicPr>
        <p:blipFill rotWithShape="1">
          <a:blip r:embed="rId3">
            <a:alphaModFix/>
          </a:blip>
          <a:srcRect b="0" l="0" r="0" t="0"/>
          <a:stretch/>
        </p:blipFill>
        <p:spPr>
          <a:xfrm>
            <a:off x="5628658" y="4640181"/>
            <a:ext cx="1208128" cy="562500"/>
          </a:xfrm>
          <a:prstGeom prst="rect">
            <a:avLst/>
          </a:prstGeom>
          <a:noFill/>
          <a:ln>
            <a:noFill/>
          </a:ln>
        </p:spPr>
      </p:pic>
      <p:pic>
        <p:nvPicPr>
          <p:cNvPr descr="図形, 矢印&#10;&#10;自動的に生成された説明" id="516" name="Google Shape;516;p39"/>
          <p:cNvPicPr preferRelativeResize="0"/>
          <p:nvPr/>
        </p:nvPicPr>
        <p:blipFill rotWithShape="1">
          <a:blip r:embed="rId3">
            <a:alphaModFix/>
          </a:blip>
          <a:srcRect b="0" l="0" r="0" t="0"/>
          <a:stretch/>
        </p:blipFill>
        <p:spPr>
          <a:xfrm>
            <a:off x="2875097" y="4640181"/>
            <a:ext cx="1208128" cy="562500"/>
          </a:xfrm>
          <a:prstGeom prst="rect">
            <a:avLst/>
          </a:prstGeom>
          <a:noFill/>
          <a:ln>
            <a:noFill/>
          </a:ln>
        </p:spPr>
      </p:pic>
      <p:pic>
        <p:nvPicPr>
          <p:cNvPr descr="図形, 矢印&#10;&#10;自動的に生成された説明" id="517" name="Google Shape;517;p39"/>
          <p:cNvPicPr preferRelativeResize="0"/>
          <p:nvPr/>
        </p:nvPicPr>
        <p:blipFill rotWithShape="1">
          <a:blip r:embed="rId4">
            <a:alphaModFix/>
          </a:blip>
          <a:srcRect b="0" l="0" r="0" t="0"/>
          <a:stretch/>
        </p:blipFill>
        <p:spPr>
          <a:xfrm>
            <a:off x="5659086" y="1679503"/>
            <a:ext cx="1205357" cy="562500"/>
          </a:xfrm>
          <a:prstGeom prst="rect">
            <a:avLst/>
          </a:prstGeom>
          <a:noFill/>
          <a:ln>
            <a:noFill/>
          </a:ln>
        </p:spPr>
      </p:pic>
      <p:pic>
        <p:nvPicPr>
          <p:cNvPr descr="図形, 四角形&#10;&#10;自動的に生成された説明" id="518" name="Google Shape;518;p39"/>
          <p:cNvPicPr preferRelativeResize="0"/>
          <p:nvPr/>
        </p:nvPicPr>
        <p:blipFill rotWithShape="1">
          <a:blip r:embed="rId5">
            <a:alphaModFix/>
          </a:blip>
          <a:srcRect b="0" l="0" r="0" t="0"/>
          <a:stretch/>
        </p:blipFill>
        <p:spPr>
          <a:xfrm>
            <a:off x="8233377" y="1869177"/>
            <a:ext cx="662254" cy="3338977"/>
          </a:xfrm>
          <a:prstGeom prst="rect">
            <a:avLst/>
          </a:prstGeom>
          <a:noFill/>
          <a:ln>
            <a:noFill/>
          </a:ln>
        </p:spPr>
      </p:pic>
      <p:pic>
        <p:nvPicPr>
          <p:cNvPr descr="図形, 矢印&#10;&#10;自動的に生成された説明" id="519" name="Google Shape;519;p39"/>
          <p:cNvPicPr preferRelativeResize="0"/>
          <p:nvPr/>
        </p:nvPicPr>
        <p:blipFill rotWithShape="1">
          <a:blip r:embed="rId6">
            <a:alphaModFix/>
          </a:blip>
          <a:srcRect b="0" l="0" r="0" t="0"/>
          <a:stretch/>
        </p:blipFill>
        <p:spPr>
          <a:xfrm>
            <a:off x="2098445" y="1672129"/>
            <a:ext cx="2133621" cy="2388547"/>
          </a:xfrm>
          <a:prstGeom prst="rect">
            <a:avLst/>
          </a:prstGeom>
          <a:noFill/>
          <a:ln>
            <a:noFill/>
          </a:ln>
        </p:spPr>
      </p:pic>
      <p:pic>
        <p:nvPicPr>
          <p:cNvPr descr="シャツ, 時計 が含まれている画像&#10;&#10;自動的に生成された説明" id="520" name="Google Shape;520;p39"/>
          <p:cNvPicPr preferRelativeResize="0"/>
          <p:nvPr/>
        </p:nvPicPr>
        <p:blipFill rotWithShape="1">
          <a:blip r:embed="rId7">
            <a:alphaModFix/>
          </a:blip>
          <a:srcRect b="0" l="0" r="0" t="0"/>
          <a:stretch/>
        </p:blipFill>
        <p:spPr>
          <a:xfrm>
            <a:off x="1823590" y="2256843"/>
            <a:ext cx="1321155" cy="1387800"/>
          </a:xfrm>
          <a:prstGeom prst="rect">
            <a:avLst/>
          </a:prstGeom>
          <a:noFill/>
          <a:ln>
            <a:noFill/>
          </a:ln>
        </p:spPr>
      </p:pic>
      <p:sp>
        <p:nvSpPr>
          <p:cNvPr id="521" name="Google Shape;521;p39"/>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ja"/>
              <a:t>‹#›</a:t>
            </a:fld>
            <a:endParaRPr/>
          </a:p>
        </p:txBody>
      </p:sp>
      <p:pic>
        <p:nvPicPr>
          <p:cNvPr descr="挿絵, らくがき が含まれている画像&#10;&#10;自動的に生成された説明" id="522" name="Google Shape;522;p39"/>
          <p:cNvPicPr preferRelativeResize="0"/>
          <p:nvPr/>
        </p:nvPicPr>
        <p:blipFill rotWithShape="1">
          <a:blip r:embed="rId8">
            <a:alphaModFix/>
          </a:blip>
          <a:srcRect b="0" l="0" r="0" t="0"/>
          <a:stretch/>
        </p:blipFill>
        <p:spPr>
          <a:xfrm>
            <a:off x="553985" y="2410296"/>
            <a:ext cx="931361" cy="1234347"/>
          </a:xfrm>
          <a:prstGeom prst="rect">
            <a:avLst/>
          </a:prstGeom>
          <a:noFill/>
          <a:ln>
            <a:noFill/>
          </a:ln>
        </p:spPr>
      </p:pic>
      <p:pic>
        <p:nvPicPr>
          <p:cNvPr id="523" name="Google Shape;523;p39"/>
          <p:cNvPicPr preferRelativeResize="0"/>
          <p:nvPr/>
        </p:nvPicPr>
        <p:blipFill rotWithShape="1">
          <a:blip r:embed="rId9">
            <a:alphaModFix/>
          </a:blip>
          <a:srcRect b="0" l="0" r="0" t="0"/>
          <a:stretch/>
        </p:blipFill>
        <p:spPr>
          <a:xfrm>
            <a:off x="6622338" y="1027651"/>
            <a:ext cx="1906702" cy="1904196"/>
          </a:xfrm>
          <a:prstGeom prst="rect">
            <a:avLst/>
          </a:prstGeom>
          <a:noFill/>
          <a:ln>
            <a:noFill/>
          </a:ln>
        </p:spPr>
      </p:pic>
      <p:sp>
        <p:nvSpPr>
          <p:cNvPr id="524" name="Google Shape;524;p39"/>
          <p:cNvSpPr txBox="1"/>
          <p:nvPr/>
        </p:nvSpPr>
        <p:spPr>
          <a:xfrm>
            <a:off x="7216424" y="2934093"/>
            <a:ext cx="71853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授業</a:t>
            </a:r>
            <a:endParaRPr b="1" i="0" sz="1400" u="none" cap="none" strike="noStrike">
              <a:solidFill>
                <a:srgbClr val="000000"/>
              </a:solidFill>
              <a:latin typeface="Arial"/>
              <a:ea typeface="Arial"/>
              <a:cs typeface="Arial"/>
              <a:sym typeface="Arial"/>
            </a:endParaRPr>
          </a:p>
        </p:txBody>
      </p:sp>
      <p:sp>
        <p:nvSpPr>
          <p:cNvPr id="525" name="Google Shape;525;p39"/>
          <p:cNvSpPr txBox="1"/>
          <p:nvPr/>
        </p:nvSpPr>
        <p:spPr>
          <a:xfrm>
            <a:off x="6367888" y="3236036"/>
            <a:ext cx="24156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JP"/>
                <a:ea typeface="Noto Sans JP"/>
                <a:cs typeface="Noto Sans JP"/>
                <a:sym typeface="Noto Sans JP"/>
              </a:rPr>
              <a:t>学校など教育施設の建設や、</a:t>
            </a:r>
            <a:endParaRPr b="1" i="0" sz="13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JP"/>
                <a:ea typeface="Noto Sans JP"/>
                <a:cs typeface="Noto Sans JP"/>
                <a:sym typeface="Noto Sans JP"/>
              </a:rPr>
              <a:t>机・椅子・教科書の購入に</a:t>
            </a:r>
            <a:endParaRPr b="1" i="0" sz="1400" u="none" cap="none" strike="noStrike">
              <a:solidFill>
                <a:srgbClr val="000000"/>
              </a:solidFill>
              <a:latin typeface="Arial"/>
              <a:ea typeface="Arial"/>
              <a:cs typeface="Arial"/>
              <a:sym typeface="Arial"/>
            </a:endParaRPr>
          </a:p>
        </p:txBody>
      </p:sp>
      <p:pic>
        <p:nvPicPr>
          <p:cNvPr descr="ウィンドウ が含まれている画像&#10;&#10;自動的に生成された説明" id="526" name="Google Shape;526;p39"/>
          <p:cNvPicPr preferRelativeResize="0"/>
          <p:nvPr/>
        </p:nvPicPr>
        <p:blipFill rotWithShape="1">
          <a:blip r:embed="rId10">
            <a:alphaModFix/>
          </a:blip>
          <a:srcRect b="0" l="0" r="0" t="0"/>
          <a:stretch/>
        </p:blipFill>
        <p:spPr>
          <a:xfrm>
            <a:off x="6622338" y="3902450"/>
            <a:ext cx="1906702" cy="1906702"/>
          </a:xfrm>
          <a:prstGeom prst="rect">
            <a:avLst/>
          </a:prstGeom>
          <a:noFill/>
          <a:ln>
            <a:noFill/>
          </a:ln>
        </p:spPr>
      </p:pic>
      <p:sp>
        <p:nvSpPr>
          <p:cNvPr id="527" name="Google Shape;527;p39"/>
          <p:cNvSpPr txBox="1"/>
          <p:nvPr/>
        </p:nvSpPr>
        <p:spPr>
          <a:xfrm>
            <a:off x="7087196" y="5874208"/>
            <a:ext cx="923199"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部活動</a:t>
            </a:r>
            <a:endParaRPr b="1" i="0" sz="1400" u="none" cap="none" strike="noStrike">
              <a:solidFill>
                <a:srgbClr val="000000"/>
              </a:solidFill>
              <a:latin typeface="Arial"/>
              <a:ea typeface="Arial"/>
              <a:cs typeface="Arial"/>
              <a:sym typeface="Arial"/>
            </a:endParaRPr>
          </a:p>
        </p:txBody>
      </p:sp>
      <p:sp>
        <p:nvSpPr>
          <p:cNvPr id="528" name="Google Shape;528;p39"/>
          <p:cNvSpPr txBox="1"/>
          <p:nvPr/>
        </p:nvSpPr>
        <p:spPr>
          <a:xfrm>
            <a:off x="6066849" y="6176151"/>
            <a:ext cx="2964000" cy="692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JP"/>
                <a:ea typeface="Noto Sans JP"/>
                <a:cs typeface="Noto Sans JP"/>
                <a:sym typeface="Noto Sans JP"/>
              </a:rPr>
              <a:t>大会やコンクールなどが行われる</a:t>
            </a:r>
            <a:endParaRPr b="1" i="0" sz="13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JP"/>
                <a:ea typeface="Noto Sans JP"/>
                <a:cs typeface="Noto Sans JP"/>
                <a:sym typeface="Noto Sans JP"/>
              </a:rPr>
              <a:t>競技場や公会堂などの</a:t>
            </a:r>
            <a:endParaRPr b="1" i="0" sz="13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JP"/>
                <a:ea typeface="Noto Sans JP"/>
                <a:cs typeface="Noto Sans JP"/>
                <a:sym typeface="Noto Sans JP"/>
              </a:rPr>
              <a:t>施設づくりに</a:t>
            </a:r>
            <a:endParaRPr b="1" i="0" sz="1400" u="none" cap="none" strike="noStrike">
              <a:solidFill>
                <a:srgbClr val="000000"/>
              </a:solidFill>
              <a:latin typeface="Arial"/>
              <a:ea typeface="Arial"/>
              <a:cs typeface="Arial"/>
              <a:sym typeface="Arial"/>
            </a:endParaRPr>
          </a:p>
        </p:txBody>
      </p:sp>
      <p:pic>
        <p:nvPicPr>
          <p:cNvPr descr="ロゴ が含まれている画像&#10;&#10;自動的に生成された説明" id="529" name="Google Shape;529;p39"/>
          <p:cNvPicPr preferRelativeResize="0"/>
          <p:nvPr/>
        </p:nvPicPr>
        <p:blipFill rotWithShape="1">
          <a:blip r:embed="rId11">
            <a:alphaModFix/>
          </a:blip>
          <a:srcRect b="0" l="0" r="0" t="0"/>
          <a:stretch/>
        </p:blipFill>
        <p:spPr>
          <a:xfrm>
            <a:off x="3963774" y="1026398"/>
            <a:ext cx="1906702" cy="1906702"/>
          </a:xfrm>
          <a:prstGeom prst="rect">
            <a:avLst/>
          </a:prstGeom>
          <a:noFill/>
          <a:ln>
            <a:noFill/>
          </a:ln>
        </p:spPr>
      </p:pic>
      <p:sp>
        <p:nvSpPr>
          <p:cNvPr id="530" name="Google Shape;530;p39"/>
          <p:cNvSpPr txBox="1"/>
          <p:nvPr/>
        </p:nvSpPr>
        <p:spPr>
          <a:xfrm>
            <a:off x="4557860" y="2934093"/>
            <a:ext cx="71853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通学</a:t>
            </a:r>
            <a:endParaRPr b="1" i="0" sz="1400" u="none" cap="none" strike="noStrike">
              <a:solidFill>
                <a:srgbClr val="000000"/>
              </a:solidFill>
              <a:latin typeface="Arial"/>
              <a:ea typeface="Arial"/>
              <a:cs typeface="Arial"/>
              <a:sym typeface="Arial"/>
            </a:endParaRPr>
          </a:p>
        </p:txBody>
      </p:sp>
      <p:sp>
        <p:nvSpPr>
          <p:cNvPr id="531" name="Google Shape;531;p39"/>
          <p:cNvSpPr txBox="1"/>
          <p:nvPr/>
        </p:nvSpPr>
        <p:spPr>
          <a:xfrm>
            <a:off x="3832399" y="3236036"/>
            <a:ext cx="21696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JP"/>
                <a:ea typeface="Noto Sans JP"/>
                <a:cs typeface="Noto Sans JP"/>
                <a:sym typeface="Noto Sans JP"/>
              </a:rPr>
              <a:t>学校へ安全に通うための</a:t>
            </a:r>
            <a:endParaRPr b="1" i="0" sz="13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00"/>
              <a:buFont typeface="Arial"/>
              <a:buNone/>
            </a:pPr>
            <a:r>
              <a:rPr b="1" i="0" lang="ja" sz="1300" u="none" cap="none" strike="noStrike">
                <a:solidFill>
                  <a:schemeClr val="dk1"/>
                </a:solidFill>
                <a:latin typeface="Noto Sans JP"/>
                <a:ea typeface="Noto Sans JP"/>
                <a:cs typeface="Noto Sans JP"/>
                <a:sym typeface="Noto Sans JP"/>
              </a:rPr>
              <a:t>道路や信号などに</a:t>
            </a:r>
            <a:endParaRPr b="1" i="0" sz="1400" u="none" cap="none" strike="noStrike">
              <a:solidFill>
                <a:srgbClr val="000000"/>
              </a:solidFill>
              <a:latin typeface="Arial"/>
              <a:ea typeface="Arial"/>
              <a:cs typeface="Arial"/>
              <a:sym typeface="Arial"/>
            </a:endParaRPr>
          </a:p>
        </p:txBody>
      </p:sp>
      <p:pic>
        <p:nvPicPr>
          <p:cNvPr descr="ロゴ が含まれている画像&#10;&#10;自動的に生成された説明" id="532" name="Google Shape;532;p39"/>
          <p:cNvPicPr preferRelativeResize="0"/>
          <p:nvPr/>
        </p:nvPicPr>
        <p:blipFill rotWithShape="1">
          <a:blip r:embed="rId12">
            <a:alphaModFix/>
          </a:blip>
          <a:srcRect b="0" l="0" r="0" t="0"/>
          <a:stretch/>
        </p:blipFill>
        <p:spPr>
          <a:xfrm>
            <a:off x="3964562" y="3960304"/>
            <a:ext cx="1905127" cy="1905127"/>
          </a:xfrm>
          <a:prstGeom prst="rect">
            <a:avLst/>
          </a:prstGeom>
          <a:noFill/>
          <a:ln>
            <a:noFill/>
          </a:ln>
        </p:spPr>
      </p:pic>
      <p:sp>
        <p:nvSpPr>
          <p:cNvPr id="533" name="Google Shape;533;p39"/>
          <p:cNvSpPr txBox="1"/>
          <p:nvPr/>
        </p:nvSpPr>
        <p:spPr>
          <a:xfrm>
            <a:off x="4557860" y="5874208"/>
            <a:ext cx="718531"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夕食</a:t>
            </a:r>
            <a:endParaRPr b="1" i="0" sz="1400" u="none" cap="none" strike="noStrike">
              <a:solidFill>
                <a:srgbClr val="000000"/>
              </a:solidFill>
              <a:latin typeface="Arial"/>
              <a:ea typeface="Arial"/>
              <a:cs typeface="Arial"/>
              <a:sym typeface="Arial"/>
            </a:endParaRPr>
          </a:p>
        </p:txBody>
      </p:sp>
      <p:sp>
        <p:nvSpPr>
          <p:cNvPr id="534" name="Google Shape;534;p39"/>
          <p:cNvSpPr txBox="1"/>
          <p:nvPr/>
        </p:nvSpPr>
        <p:spPr>
          <a:xfrm>
            <a:off x="3832399" y="6176151"/>
            <a:ext cx="2169452"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JP"/>
                <a:ea typeface="Noto Sans JP"/>
                <a:cs typeface="Noto Sans JP"/>
                <a:sym typeface="Noto Sans JP"/>
              </a:rPr>
              <a:t>安全な食品を作るための</a:t>
            </a:r>
            <a:endParaRPr b="1" i="0" sz="14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JP"/>
                <a:ea typeface="Noto Sans JP"/>
                <a:cs typeface="Noto Sans JP"/>
                <a:sym typeface="Noto Sans JP"/>
              </a:rPr>
              <a:t>農業・漁業の支援に</a:t>
            </a:r>
            <a:endParaRPr b="1" i="0" sz="1400" u="none" cap="none" strike="noStrike">
              <a:solidFill>
                <a:srgbClr val="000000"/>
              </a:solidFill>
              <a:latin typeface="Arial"/>
              <a:ea typeface="Arial"/>
              <a:cs typeface="Arial"/>
              <a:sym typeface="Arial"/>
            </a:endParaRPr>
          </a:p>
        </p:txBody>
      </p:sp>
      <p:pic>
        <p:nvPicPr>
          <p:cNvPr id="535" name="Google Shape;535;p39"/>
          <p:cNvPicPr preferRelativeResize="0"/>
          <p:nvPr/>
        </p:nvPicPr>
        <p:blipFill rotWithShape="1">
          <a:blip r:embed="rId13">
            <a:alphaModFix/>
          </a:blip>
          <a:srcRect b="0" l="0" r="0" t="0"/>
          <a:stretch/>
        </p:blipFill>
        <p:spPr>
          <a:xfrm>
            <a:off x="1252283" y="3958729"/>
            <a:ext cx="1905126" cy="1906702"/>
          </a:xfrm>
          <a:prstGeom prst="rect">
            <a:avLst/>
          </a:prstGeom>
          <a:noFill/>
          <a:ln>
            <a:noFill/>
          </a:ln>
        </p:spPr>
      </p:pic>
      <p:sp>
        <p:nvSpPr>
          <p:cNvPr id="536" name="Google Shape;536;p39"/>
          <p:cNvSpPr txBox="1"/>
          <p:nvPr/>
        </p:nvSpPr>
        <p:spPr>
          <a:xfrm>
            <a:off x="1198419" y="5874208"/>
            <a:ext cx="1931232"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勉強のあと就寝</a:t>
            </a:r>
            <a:endParaRPr b="1" i="0" sz="1400" u="none" cap="none" strike="noStrike">
              <a:solidFill>
                <a:srgbClr val="000000"/>
              </a:solidFill>
              <a:latin typeface="Arial"/>
              <a:ea typeface="Arial"/>
              <a:cs typeface="Arial"/>
              <a:sym typeface="Arial"/>
            </a:endParaRPr>
          </a:p>
        </p:txBody>
      </p:sp>
      <p:sp>
        <p:nvSpPr>
          <p:cNvPr id="537" name="Google Shape;537;p39"/>
          <p:cNvSpPr txBox="1"/>
          <p:nvPr/>
        </p:nvSpPr>
        <p:spPr>
          <a:xfrm>
            <a:off x="1120120" y="6176151"/>
            <a:ext cx="2169452"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JP"/>
                <a:ea typeface="Noto Sans JP"/>
                <a:cs typeface="Noto Sans JP"/>
                <a:sym typeface="Noto Sans JP"/>
              </a:rPr>
              <a:t>安心な夜、日々の安全を</a:t>
            </a:r>
            <a:endParaRPr b="1" i="0" sz="14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400"/>
              <a:buFont typeface="Arial"/>
              <a:buNone/>
            </a:pPr>
            <a:r>
              <a:rPr b="1" i="0" lang="ja" sz="1400" u="none" cap="none" strike="noStrike">
                <a:solidFill>
                  <a:schemeClr val="dk1"/>
                </a:solidFill>
                <a:latin typeface="Noto Sans JP"/>
                <a:ea typeface="Noto Sans JP"/>
                <a:cs typeface="Noto Sans JP"/>
                <a:sym typeface="Noto Sans JP"/>
              </a:rPr>
              <a:t>守る警察や消防に</a:t>
            </a:r>
            <a:endParaRPr b="1" i="0" sz="1400" u="none" cap="none" strike="noStrike">
              <a:solidFill>
                <a:srgbClr val="000000"/>
              </a:solidFill>
              <a:latin typeface="Arial"/>
              <a:ea typeface="Arial"/>
              <a:cs typeface="Arial"/>
              <a:sym typeface="Arial"/>
            </a:endParaRPr>
          </a:p>
        </p:txBody>
      </p:sp>
      <p:grpSp>
        <p:nvGrpSpPr>
          <p:cNvPr id="538" name="Google Shape;538;p39"/>
          <p:cNvGrpSpPr/>
          <p:nvPr/>
        </p:nvGrpSpPr>
        <p:grpSpPr>
          <a:xfrm>
            <a:off x="1787741" y="1458215"/>
            <a:ext cx="1524776" cy="821924"/>
            <a:chOff x="1787741" y="1238551"/>
            <a:chExt cx="1524776" cy="821924"/>
          </a:xfrm>
        </p:grpSpPr>
        <p:sp>
          <p:nvSpPr>
            <p:cNvPr id="539" name="Google Shape;539;p39"/>
            <p:cNvSpPr/>
            <p:nvPr/>
          </p:nvSpPr>
          <p:spPr>
            <a:xfrm>
              <a:off x="1824106" y="1238551"/>
              <a:ext cx="1465466" cy="821924"/>
            </a:xfrm>
            <a:custGeom>
              <a:rect b="b" l="l" r="r" t="t"/>
              <a:pathLst>
                <a:path extrusionOk="0" h="821924" w="1465466">
                  <a:moveTo>
                    <a:pt x="16722" y="0"/>
                  </a:moveTo>
                  <a:lnTo>
                    <a:pt x="1448744" y="0"/>
                  </a:lnTo>
                  <a:cubicBezTo>
                    <a:pt x="1457979" y="0"/>
                    <a:pt x="1465466" y="7487"/>
                    <a:pt x="1465466" y="16722"/>
                  </a:cubicBezTo>
                  <a:lnTo>
                    <a:pt x="1465466" y="668872"/>
                  </a:lnTo>
                  <a:cubicBezTo>
                    <a:pt x="1465466" y="678107"/>
                    <a:pt x="1457979" y="685594"/>
                    <a:pt x="1448744" y="685594"/>
                  </a:cubicBezTo>
                  <a:lnTo>
                    <a:pt x="729773" y="685594"/>
                  </a:lnTo>
                  <a:lnTo>
                    <a:pt x="586924" y="821924"/>
                  </a:lnTo>
                  <a:lnTo>
                    <a:pt x="583910" y="685594"/>
                  </a:lnTo>
                  <a:lnTo>
                    <a:pt x="16722" y="685594"/>
                  </a:lnTo>
                  <a:cubicBezTo>
                    <a:pt x="7487" y="685594"/>
                    <a:pt x="0" y="678107"/>
                    <a:pt x="0" y="668872"/>
                  </a:cubicBezTo>
                  <a:lnTo>
                    <a:pt x="0" y="16722"/>
                  </a:lnTo>
                  <a:cubicBezTo>
                    <a:pt x="0" y="7487"/>
                    <a:pt x="7487" y="0"/>
                    <a:pt x="16722" y="0"/>
                  </a:cubicBezTo>
                  <a:close/>
                </a:path>
              </a:pathLst>
            </a:custGeom>
            <a:solidFill>
              <a:schemeClr val="lt1"/>
            </a:solid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0" name="Google Shape;540;p39"/>
            <p:cNvSpPr txBox="1"/>
            <p:nvPr/>
          </p:nvSpPr>
          <p:spPr>
            <a:xfrm>
              <a:off x="1787741" y="1395661"/>
              <a:ext cx="1524776" cy="397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いろんなところで税金が</a:t>
              </a:r>
              <a:endParaRPr b="1" i="0" sz="950" u="none" cap="none" strike="noStrike">
                <a:solidFill>
                  <a:schemeClr val="dk1"/>
                </a:solidFill>
                <a:latin typeface="Noto Sans JP"/>
                <a:ea typeface="Noto Sans JP"/>
                <a:cs typeface="Noto Sans JP"/>
                <a:sym typeface="Noto Sans JP"/>
              </a:endParaRPr>
            </a:p>
            <a:p>
              <a:pPr indent="0" lvl="0" marL="0" marR="0" rtl="0" algn="l">
                <a:lnSpc>
                  <a:spcPct val="100000"/>
                </a:lnSpc>
                <a:spcBef>
                  <a:spcPts val="10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使われているんだね。</a:t>
              </a:r>
              <a:endParaRPr b="1" i="0" sz="1400" u="none" cap="none" strike="noStrike">
                <a:solidFill>
                  <a:srgbClr val="000000"/>
                </a:solidFill>
                <a:latin typeface="Arial"/>
                <a:ea typeface="Arial"/>
                <a:cs typeface="Arial"/>
                <a:sym typeface="Arial"/>
              </a:endParaRPr>
            </a:p>
          </p:txBody>
        </p:sp>
      </p:grpSp>
      <p:grpSp>
        <p:nvGrpSpPr>
          <p:cNvPr id="541" name="Google Shape;541;p39"/>
          <p:cNvGrpSpPr/>
          <p:nvPr/>
        </p:nvGrpSpPr>
        <p:grpSpPr>
          <a:xfrm>
            <a:off x="240030" y="1458215"/>
            <a:ext cx="1465466" cy="821924"/>
            <a:chOff x="240030" y="1238551"/>
            <a:chExt cx="1465466" cy="821924"/>
          </a:xfrm>
        </p:grpSpPr>
        <p:sp>
          <p:nvSpPr>
            <p:cNvPr id="542" name="Google Shape;542;p39"/>
            <p:cNvSpPr/>
            <p:nvPr/>
          </p:nvSpPr>
          <p:spPr>
            <a:xfrm>
              <a:off x="240030" y="1238551"/>
              <a:ext cx="1465466" cy="821924"/>
            </a:xfrm>
            <a:custGeom>
              <a:rect b="b" l="l" r="r" t="t"/>
              <a:pathLst>
                <a:path extrusionOk="0" h="821924" w="1465466">
                  <a:moveTo>
                    <a:pt x="16722" y="0"/>
                  </a:moveTo>
                  <a:lnTo>
                    <a:pt x="1448744" y="0"/>
                  </a:lnTo>
                  <a:cubicBezTo>
                    <a:pt x="1457979" y="0"/>
                    <a:pt x="1465466" y="7487"/>
                    <a:pt x="1465466" y="16722"/>
                  </a:cubicBezTo>
                  <a:lnTo>
                    <a:pt x="1465466" y="668872"/>
                  </a:lnTo>
                  <a:cubicBezTo>
                    <a:pt x="1465466" y="678107"/>
                    <a:pt x="1457979" y="685594"/>
                    <a:pt x="1448744" y="685594"/>
                  </a:cubicBezTo>
                  <a:lnTo>
                    <a:pt x="951160" y="685594"/>
                  </a:lnTo>
                  <a:lnTo>
                    <a:pt x="808311" y="821924"/>
                  </a:lnTo>
                  <a:lnTo>
                    <a:pt x="805297" y="685594"/>
                  </a:lnTo>
                  <a:lnTo>
                    <a:pt x="16722" y="685594"/>
                  </a:lnTo>
                  <a:cubicBezTo>
                    <a:pt x="7487" y="685594"/>
                    <a:pt x="0" y="678107"/>
                    <a:pt x="0" y="668872"/>
                  </a:cubicBezTo>
                  <a:lnTo>
                    <a:pt x="0" y="16722"/>
                  </a:lnTo>
                  <a:cubicBezTo>
                    <a:pt x="0" y="7487"/>
                    <a:pt x="7487" y="0"/>
                    <a:pt x="16722" y="0"/>
                  </a:cubicBezTo>
                  <a:close/>
                </a:path>
              </a:pathLst>
            </a:custGeom>
            <a:solidFill>
              <a:schemeClr val="lt1"/>
            </a:solidFill>
            <a:ln cap="flat" cmpd="sng" w="12700">
              <a:solidFill>
                <a:srgbClr val="005B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43" name="Google Shape;543;p39"/>
            <p:cNvSpPr txBox="1"/>
            <p:nvPr/>
          </p:nvSpPr>
          <p:spPr>
            <a:xfrm>
              <a:off x="258524" y="1296720"/>
              <a:ext cx="1402800" cy="556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税金って本当に</a:t>
              </a:r>
              <a:endParaRPr b="1" i="0" sz="950" u="none" cap="none" strike="noStrike">
                <a:solidFill>
                  <a:schemeClr val="dk1"/>
                </a:solidFill>
                <a:latin typeface="Noto Sans JP"/>
                <a:ea typeface="Noto Sans JP"/>
                <a:cs typeface="Noto Sans JP"/>
                <a:sym typeface="Noto Sans JP"/>
              </a:endParaRPr>
            </a:p>
            <a:p>
              <a:pPr indent="0" lvl="0" marL="0" marR="0" rtl="0" algn="l">
                <a:lnSpc>
                  <a:spcPct val="100000"/>
                </a:lnSpc>
                <a:spcBef>
                  <a:spcPts val="10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わたしたちの生活には</a:t>
              </a:r>
              <a:endParaRPr b="1" i="0" sz="950" u="none" cap="none" strike="noStrike">
                <a:solidFill>
                  <a:schemeClr val="dk1"/>
                </a:solidFill>
                <a:latin typeface="Noto Sans JP"/>
                <a:ea typeface="Noto Sans JP"/>
                <a:cs typeface="Noto Sans JP"/>
                <a:sym typeface="Noto Sans JP"/>
              </a:endParaRPr>
            </a:p>
            <a:p>
              <a:pPr indent="0" lvl="0" marL="0" marR="0" rtl="0" algn="l">
                <a:lnSpc>
                  <a:spcPct val="100000"/>
                </a:lnSpc>
                <a:spcBef>
                  <a:spcPts val="100"/>
                </a:spcBef>
                <a:spcAft>
                  <a:spcPts val="0"/>
                </a:spcAft>
                <a:buClr>
                  <a:srgbClr val="000000"/>
                </a:buClr>
                <a:buSzPts val="950"/>
                <a:buFont typeface="Arial"/>
                <a:buNone/>
              </a:pPr>
              <a:r>
                <a:rPr b="1" i="0" lang="ja" sz="950" u="none" cap="none" strike="noStrike">
                  <a:solidFill>
                    <a:schemeClr val="dk1"/>
                  </a:solidFill>
                  <a:latin typeface="Noto Sans JP"/>
                  <a:ea typeface="Noto Sans JP"/>
                  <a:cs typeface="Noto Sans JP"/>
                  <a:sym typeface="Noto Sans JP"/>
                </a:rPr>
                <a:t>欠かせないのね。</a:t>
              </a:r>
              <a:endParaRPr b="1" i="0" sz="1400" u="none" cap="none" strike="noStrike">
                <a:solidFill>
                  <a:srgbClr val="000000"/>
                </a:solidFill>
                <a:latin typeface="Arial"/>
                <a:ea typeface="Arial"/>
                <a:cs typeface="Arial"/>
                <a:sym typeface="Arial"/>
              </a:endParaRPr>
            </a:p>
          </p:txBody>
        </p:sp>
      </p:grpSp>
      <p:sp>
        <p:nvSpPr>
          <p:cNvPr id="544" name="Google Shape;544;p39"/>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１</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生活と税金の関わりについて考えてみよう</a:t>
            </a:r>
            <a:endParaRPr b="0" i="0" sz="1400" u="none" cap="none" strike="noStrike">
              <a:solidFill>
                <a:srgbClr val="000000"/>
              </a:solidFill>
              <a:latin typeface="Arial"/>
              <a:ea typeface="Arial"/>
              <a:cs typeface="Arial"/>
              <a:sym typeface="Arial"/>
            </a:endParaRPr>
          </a:p>
        </p:txBody>
      </p:sp>
      <p:sp>
        <p:nvSpPr>
          <p:cNvPr id="545" name="Google Shape;545;p39"/>
          <p:cNvSpPr txBox="1"/>
          <p:nvPr/>
        </p:nvSpPr>
        <p:spPr>
          <a:xfrm>
            <a:off x="194203" y="957280"/>
            <a:ext cx="295465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ja" sz="1800" u="none" cap="none" strike="noStrike">
                <a:solidFill>
                  <a:schemeClr val="dk1"/>
                </a:solidFill>
                <a:latin typeface="Noto Sans JP"/>
                <a:ea typeface="Noto Sans JP"/>
                <a:cs typeface="Noto Sans JP"/>
                <a:sym typeface="Noto Sans JP"/>
              </a:rPr>
              <a:t>わたしたちと税金の関わり</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5"/>
                                        </p:tgtEl>
                                        <p:attrNameLst>
                                          <p:attrName>style.visibility</p:attrName>
                                        </p:attrNameLst>
                                      </p:cBhvr>
                                      <p:to>
                                        <p:strVal val="visible"/>
                                      </p:to>
                                    </p:set>
                                    <p:animEffect filter="fade" transition="in">
                                      <p:cBhvr>
                                        <p:cTn dur="500"/>
                                        <p:tgtEl>
                                          <p:spTgt spid="5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500"/>
                                        <p:tgtEl>
                                          <p:spTgt spid="529"/>
                                        </p:tgtEl>
                                      </p:cBhvr>
                                    </p:animEffect>
                                  </p:childTnLst>
                                </p:cTn>
                              </p:par>
                              <p:par>
                                <p:cTn fill="hold" nodeType="with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500"/>
                                        <p:tgtEl>
                                          <p:spTgt spid="530"/>
                                        </p:tgtEl>
                                      </p:cBhvr>
                                    </p:animEffect>
                                  </p:childTnLst>
                                </p:cTn>
                              </p:par>
                              <p:par>
                                <p:cTn fill="hold" nodeType="with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500"/>
                                        <p:tgtEl>
                                          <p:spTgt spid="53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600"/>
                                        <p:tgtEl>
                                          <p:spTgt spid="5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500"/>
                                        <p:tgtEl>
                                          <p:spTgt spid="523"/>
                                        </p:tgtEl>
                                      </p:cBhvr>
                                    </p:animEffect>
                                  </p:childTnLst>
                                </p:cTn>
                              </p:par>
                              <p:par>
                                <p:cTn fill="hold" nodeType="with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500"/>
                                        <p:tgtEl>
                                          <p:spTgt spid="524"/>
                                        </p:tgtEl>
                                      </p:cBhvr>
                                    </p:animEffect>
                                  </p:childTnLst>
                                </p:cTn>
                              </p:par>
                              <p:par>
                                <p:cTn fill="hold" nodeType="with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500"/>
                                        <p:tgtEl>
                                          <p:spTgt spid="525"/>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600"/>
                                        <p:tgtEl>
                                          <p:spTgt spid="5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500"/>
                                        <p:tgtEl>
                                          <p:spTgt spid="526"/>
                                        </p:tgtEl>
                                      </p:cBhvr>
                                    </p:animEffect>
                                  </p:childTnLst>
                                </p:cTn>
                              </p:par>
                              <p:par>
                                <p:cTn fill="hold" nodeType="with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500"/>
                                        <p:tgtEl>
                                          <p:spTgt spid="527"/>
                                        </p:tgtEl>
                                      </p:cBhvr>
                                    </p:animEffect>
                                  </p:childTnLst>
                                </p:cTn>
                              </p:par>
                              <p:par>
                                <p:cTn fill="hold" nodeType="withEffect" presetClass="entr" presetID="10" presetSubtype="0">
                                  <p:stCondLst>
                                    <p:cond delay="0"/>
                                  </p:stCondLst>
                                  <p:childTnLst>
                                    <p:set>
                                      <p:cBhvr>
                                        <p:cTn dur="1" fill="hold">
                                          <p:stCondLst>
                                            <p:cond delay="0"/>
                                          </p:stCondLst>
                                        </p:cTn>
                                        <p:tgtEl>
                                          <p:spTgt spid="528"/>
                                        </p:tgtEl>
                                        <p:attrNameLst>
                                          <p:attrName>style.visibility</p:attrName>
                                        </p:attrNameLst>
                                      </p:cBhvr>
                                      <p:to>
                                        <p:strVal val="visible"/>
                                      </p:to>
                                    </p:set>
                                    <p:animEffect filter="fade" transition="in">
                                      <p:cBhvr>
                                        <p:cTn dur="500"/>
                                        <p:tgtEl>
                                          <p:spTgt spid="52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600"/>
                                        <p:tgtEl>
                                          <p:spTgt spid="5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500"/>
                                        <p:tgtEl>
                                          <p:spTgt spid="532"/>
                                        </p:tgtEl>
                                      </p:cBhvr>
                                    </p:animEffect>
                                  </p:childTnLst>
                                </p:cTn>
                              </p:par>
                              <p:par>
                                <p:cTn fill="hold" nodeType="with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500"/>
                                        <p:tgtEl>
                                          <p:spTgt spid="533"/>
                                        </p:tgtEl>
                                      </p:cBhvr>
                                    </p:animEffect>
                                  </p:childTnLst>
                                </p:cTn>
                              </p:par>
                              <p:par>
                                <p:cTn fill="hold" nodeType="with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500"/>
                                        <p:tgtEl>
                                          <p:spTgt spid="53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600"/>
                                        <p:tgtEl>
                                          <p:spTgt spid="5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5"/>
                                        </p:tgtEl>
                                        <p:attrNameLst>
                                          <p:attrName>style.visibility</p:attrName>
                                        </p:attrNameLst>
                                      </p:cBhvr>
                                      <p:to>
                                        <p:strVal val="visible"/>
                                      </p:to>
                                    </p:set>
                                    <p:animEffect filter="fade" transition="in">
                                      <p:cBhvr>
                                        <p:cTn dur="500"/>
                                        <p:tgtEl>
                                          <p:spTgt spid="535"/>
                                        </p:tgtEl>
                                      </p:cBhvr>
                                    </p:animEffect>
                                  </p:childTnLst>
                                </p:cTn>
                              </p:par>
                              <p:par>
                                <p:cTn fill="hold" nodeType="withEffect" presetClass="entr" presetID="10" presetSubtype="0">
                                  <p:stCondLst>
                                    <p:cond delay="0"/>
                                  </p:stCondLst>
                                  <p:childTnLst>
                                    <p:set>
                                      <p:cBhvr>
                                        <p:cTn dur="1" fill="hold">
                                          <p:stCondLst>
                                            <p:cond delay="0"/>
                                          </p:stCondLst>
                                        </p:cTn>
                                        <p:tgtEl>
                                          <p:spTgt spid="536"/>
                                        </p:tgtEl>
                                        <p:attrNameLst>
                                          <p:attrName>style.visibility</p:attrName>
                                        </p:attrNameLst>
                                      </p:cBhvr>
                                      <p:to>
                                        <p:strVal val="visible"/>
                                      </p:to>
                                    </p:set>
                                    <p:animEffect filter="fade" transition="in">
                                      <p:cBhvr>
                                        <p:cTn dur="500"/>
                                        <p:tgtEl>
                                          <p:spTgt spid="536"/>
                                        </p:tgtEl>
                                      </p:cBhvr>
                                    </p:animEffect>
                                  </p:childTnLst>
                                </p:cTn>
                              </p:par>
                              <p:par>
                                <p:cTn fill="hold" nodeType="withEffect" presetClass="entr" presetID="10" presetSubtype="0">
                                  <p:stCondLst>
                                    <p:cond delay="0"/>
                                  </p:stCondLst>
                                  <p:childTnLst>
                                    <p:set>
                                      <p:cBhvr>
                                        <p:cTn dur="1" fill="hold">
                                          <p:stCondLst>
                                            <p:cond delay="0"/>
                                          </p:stCondLst>
                                        </p:cTn>
                                        <p:tgtEl>
                                          <p:spTgt spid="537"/>
                                        </p:tgtEl>
                                        <p:attrNameLst>
                                          <p:attrName>style.visibility</p:attrName>
                                        </p:attrNameLst>
                                      </p:cBhvr>
                                      <p:to>
                                        <p:strVal val="visible"/>
                                      </p:to>
                                    </p:set>
                                    <p:animEffect filter="fade" transition="in">
                                      <p:cBhvr>
                                        <p:cTn dur="500"/>
                                        <p:tgtEl>
                                          <p:spTgt spid="53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600"/>
                                        <p:tgtEl>
                                          <p:spTgt spid="5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500"/>
                                        <p:tgtEl>
                                          <p:spTgt spid="522"/>
                                        </p:tgtEl>
                                      </p:cBhvr>
                                    </p:animEffect>
                                  </p:childTnLst>
                                </p:cTn>
                              </p:par>
                              <p:par>
                                <p:cTn fill="hold" nodeType="with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500"/>
                                        <p:tgtEl>
                                          <p:spTgt spid="52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500"/>
                                        <p:tgtEl>
                                          <p:spTgt spid="541"/>
                                        </p:tgtEl>
                                      </p:cBhvr>
                                    </p:animEffect>
                                  </p:childTnLst>
                                </p:cTn>
                              </p:par>
                              <p:par>
                                <p:cTn fill="hold" nodeType="withEffect" presetClass="entr" presetID="10" presetSubtype="0">
                                  <p:stCondLst>
                                    <p:cond delay="0"/>
                                  </p:stCondLst>
                                  <p:childTnLst>
                                    <p:set>
                                      <p:cBhvr>
                                        <p:cTn dur="1" fill="hold">
                                          <p:stCondLst>
                                            <p:cond delay="0"/>
                                          </p:stCondLst>
                                        </p:cTn>
                                        <p:tgtEl>
                                          <p:spTgt spid="538"/>
                                        </p:tgtEl>
                                        <p:attrNameLst>
                                          <p:attrName>style.visibility</p:attrName>
                                        </p:attrNameLst>
                                      </p:cBhvr>
                                      <p:to>
                                        <p:strVal val="visible"/>
                                      </p:to>
                                    </p:set>
                                    <p:animEffect filter="fade" transition="in">
                                      <p:cBhvr>
                                        <p:cTn dur="500"/>
                                        <p:tgtEl>
                                          <p:spTgt spid="5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grpSp>
        <p:nvGrpSpPr>
          <p:cNvPr id="551" name="Google Shape;551;p40"/>
          <p:cNvGrpSpPr/>
          <p:nvPr/>
        </p:nvGrpSpPr>
        <p:grpSpPr>
          <a:xfrm>
            <a:off x="287921" y="6410880"/>
            <a:ext cx="8532000" cy="374400"/>
            <a:chOff x="322211" y="6410880"/>
            <a:chExt cx="8532000" cy="374400"/>
          </a:xfrm>
        </p:grpSpPr>
        <p:sp>
          <p:nvSpPr>
            <p:cNvPr id="552" name="Google Shape;552;p40"/>
            <p:cNvSpPr/>
            <p:nvPr/>
          </p:nvSpPr>
          <p:spPr>
            <a:xfrm>
              <a:off x="322211" y="6410880"/>
              <a:ext cx="8532000" cy="374400"/>
            </a:xfrm>
            <a:prstGeom prst="rect">
              <a:avLst/>
            </a:prstGeom>
            <a:noFill/>
            <a:ln cap="flat" cmpd="sng" w="222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553" name="Google Shape;553;p40"/>
            <p:cNvSpPr/>
            <p:nvPr/>
          </p:nvSpPr>
          <p:spPr>
            <a:xfrm>
              <a:off x="322212" y="6449705"/>
              <a:ext cx="8497741" cy="296751"/>
            </a:xfrm>
            <a:prstGeom prst="rect">
              <a:avLst/>
            </a:prstGeom>
            <a:solidFill>
              <a:srgbClr val="CCECFF">
                <a:alpha val="29019"/>
              </a:srgbClr>
            </a:solidFill>
            <a:ln cap="flat" cmpd="sng" w="9525">
              <a:solidFill>
                <a:srgbClr val="005BAD"/>
              </a:solidFill>
              <a:prstDash val="dash"/>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grpSp>
      <p:sp>
        <p:nvSpPr>
          <p:cNvPr id="554" name="Google Shape;554;p40"/>
          <p:cNvSpPr txBox="1"/>
          <p:nvPr/>
        </p:nvSpPr>
        <p:spPr>
          <a:xfrm>
            <a:off x="0" y="1049238"/>
            <a:ext cx="914400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ja" sz="2000" u="none" cap="none" strike="noStrike">
                <a:solidFill>
                  <a:srgbClr val="000000"/>
                </a:solidFill>
                <a:latin typeface="Noto Sans JP"/>
                <a:ea typeface="Noto Sans JP"/>
                <a:cs typeface="Noto Sans JP"/>
                <a:sym typeface="Noto Sans JP"/>
              </a:rPr>
              <a:t>納税の義務は憲法で定められています。</a:t>
            </a:r>
            <a:endParaRPr b="1" i="0" sz="1400" u="none" cap="none" strike="noStrike">
              <a:solidFill>
                <a:srgbClr val="000000"/>
              </a:solidFill>
              <a:latin typeface="Arial"/>
              <a:ea typeface="Arial"/>
              <a:cs typeface="Arial"/>
              <a:sym typeface="Arial"/>
            </a:endParaRPr>
          </a:p>
        </p:txBody>
      </p:sp>
      <p:sp>
        <p:nvSpPr>
          <p:cNvPr id="555" name="Google Shape;555;p40"/>
          <p:cNvSpPr txBox="1"/>
          <p:nvPr/>
        </p:nvSpPr>
        <p:spPr>
          <a:xfrm>
            <a:off x="762245" y="6473251"/>
            <a:ext cx="7171520"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0" lang="ja" sz="1100" u="none" cap="none" strike="noStrike">
                <a:solidFill>
                  <a:srgbClr val="005BAD"/>
                </a:solidFill>
                <a:latin typeface="Noto Sans JP"/>
                <a:ea typeface="Noto Sans JP"/>
                <a:cs typeface="Noto Sans JP"/>
                <a:sym typeface="Noto Sans JP"/>
              </a:rPr>
              <a:t>調べてみよう ： 納税の義務</a:t>
            </a:r>
            <a:r>
              <a:rPr b="1" i="0" lang="ja" sz="1100" u="none" cap="none" strike="noStrike">
                <a:solidFill>
                  <a:schemeClr val="dk1"/>
                </a:solidFill>
                <a:latin typeface="Noto Sans JP"/>
                <a:ea typeface="Noto Sans JP"/>
                <a:cs typeface="Noto Sans JP"/>
                <a:sym typeface="Noto Sans JP"/>
              </a:rPr>
              <a:t>　</a:t>
            </a:r>
            <a:r>
              <a:rPr b="0" i="0" lang="ja" sz="1100" u="sng" cap="none" strike="noStrike">
                <a:solidFill>
                  <a:schemeClr val="hlink"/>
                </a:solidFill>
                <a:latin typeface="Arial"/>
                <a:ea typeface="Arial"/>
                <a:cs typeface="Arial"/>
                <a:sym typeface="Arial"/>
                <a:hlinkClick r:id="rId3"/>
              </a:rPr>
              <a:t>https://www.nta.go.jp/taxes/kids/hatten/page14.htm</a:t>
            </a:r>
            <a:endParaRPr b="0" i="0" sz="1100" u="none" cap="none" strike="noStrike">
              <a:solidFill>
                <a:schemeClr val="dk1"/>
              </a:solidFill>
              <a:latin typeface="Noto Sans JP"/>
              <a:ea typeface="Noto Sans JP"/>
              <a:cs typeface="Noto Sans JP"/>
              <a:sym typeface="Noto Sans JP"/>
            </a:endParaRPr>
          </a:p>
        </p:txBody>
      </p:sp>
      <p:sp>
        <p:nvSpPr>
          <p:cNvPr id="556" name="Google Shape;556;p40"/>
          <p:cNvSpPr txBox="1"/>
          <p:nvPr>
            <p:ph idx="12" type="sldNum"/>
          </p:nvPr>
        </p:nvSpPr>
        <p:spPr>
          <a:xfrm>
            <a:off x="8769893" y="6443281"/>
            <a:ext cx="374107" cy="298426"/>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200"/>
              <a:buNone/>
            </a:pPr>
            <a:fld id="{00000000-1234-1234-1234-123412341234}" type="slidenum">
              <a:rPr lang="ja"/>
              <a:t>‹#›</a:t>
            </a:fld>
            <a:endParaRPr/>
          </a:p>
        </p:txBody>
      </p:sp>
      <p:grpSp>
        <p:nvGrpSpPr>
          <p:cNvPr id="557" name="Google Shape;557;p40"/>
          <p:cNvGrpSpPr/>
          <p:nvPr/>
        </p:nvGrpSpPr>
        <p:grpSpPr>
          <a:xfrm>
            <a:off x="323849" y="1511737"/>
            <a:ext cx="8506443" cy="647813"/>
            <a:chOff x="323849" y="1511737"/>
            <a:chExt cx="8506443" cy="647813"/>
          </a:xfrm>
        </p:grpSpPr>
        <p:sp>
          <p:nvSpPr>
            <p:cNvPr id="558" name="Google Shape;558;p40"/>
            <p:cNvSpPr/>
            <p:nvPr/>
          </p:nvSpPr>
          <p:spPr>
            <a:xfrm>
              <a:off x="323849" y="1511737"/>
              <a:ext cx="8506443" cy="639766"/>
            </a:xfrm>
            <a:prstGeom prst="rect">
              <a:avLst/>
            </a:prstGeom>
            <a:solidFill>
              <a:schemeClr val="lt1"/>
            </a:solidFill>
            <a:ln cap="flat" cmpd="sng" w="9525">
              <a:solidFill>
                <a:srgbClr val="005BAD"/>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Noto Sans JP"/>
                <a:ea typeface="Noto Sans JP"/>
                <a:cs typeface="Noto Sans JP"/>
                <a:sym typeface="Noto Sans JP"/>
              </a:endParaRPr>
            </a:p>
          </p:txBody>
        </p:sp>
        <p:sp>
          <p:nvSpPr>
            <p:cNvPr id="559" name="Google Shape;559;p40"/>
            <p:cNvSpPr/>
            <p:nvPr/>
          </p:nvSpPr>
          <p:spPr>
            <a:xfrm>
              <a:off x="323850" y="1519650"/>
              <a:ext cx="2019600" cy="639900"/>
            </a:xfrm>
            <a:prstGeom prst="rect">
              <a:avLst/>
            </a:prstGeom>
            <a:solidFill>
              <a:srgbClr val="005BAD"/>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1800"/>
                <a:buFont typeface="Noto Sans JP"/>
                <a:buNone/>
              </a:pPr>
              <a:r>
                <a:rPr b="1" i="0" lang="ja" sz="1800" u="none" cap="none" strike="noStrike">
                  <a:solidFill>
                    <a:schemeClr val="lt1"/>
                  </a:solidFill>
                  <a:latin typeface="Noto Sans JP"/>
                  <a:ea typeface="Noto Sans JP"/>
                  <a:cs typeface="Noto Sans JP"/>
                  <a:sym typeface="Noto Sans JP"/>
                </a:rPr>
                <a:t>日本国憲法</a:t>
              </a:r>
              <a:endParaRPr b="1" i="0" sz="1800" u="none" cap="none" strike="noStrike">
                <a:solidFill>
                  <a:schemeClr val="lt1"/>
                </a:solidFill>
                <a:latin typeface="Noto Sans JP"/>
                <a:ea typeface="Noto Sans JP"/>
                <a:cs typeface="Noto Sans JP"/>
                <a:sym typeface="Noto Sans JP"/>
              </a:endParaRPr>
            </a:p>
            <a:p>
              <a:pPr indent="0" lvl="0" marL="0" marR="0" rtl="0" algn="ctr">
                <a:lnSpc>
                  <a:spcPct val="90000"/>
                </a:lnSpc>
                <a:spcBef>
                  <a:spcPts val="0"/>
                </a:spcBef>
                <a:spcAft>
                  <a:spcPts val="0"/>
                </a:spcAft>
                <a:buClr>
                  <a:schemeClr val="lt1"/>
                </a:buClr>
                <a:buSzPts val="1600"/>
                <a:buFont typeface="Noto Sans JP"/>
                <a:buNone/>
              </a:pPr>
              <a:r>
                <a:rPr b="1" i="0" lang="ja" sz="1600" u="none" cap="none" strike="noStrike">
                  <a:solidFill>
                    <a:schemeClr val="lt1"/>
                  </a:solidFill>
                  <a:latin typeface="Noto Sans JP"/>
                  <a:ea typeface="Noto Sans JP"/>
                  <a:cs typeface="Noto Sans JP"/>
                  <a:sym typeface="Noto Sans JP"/>
                </a:rPr>
                <a:t>第</a:t>
              </a:r>
              <a:r>
                <a:rPr b="1" i="0" lang="ja" sz="1800" u="none" cap="none" strike="noStrike">
                  <a:solidFill>
                    <a:schemeClr val="lt1"/>
                  </a:solidFill>
                  <a:latin typeface="Noto Sans JP"/>
                  <a:ea typeface="Noto Sans JP"/>
                  <a:cs typeface="Noto Sans JP"/>
                  <a:sym typeface="Noto Sans JP"/>
                </a:rPr>
                <a:t>30</a:t>
              </a:r>
              <a:r>
                <a:rPr b="1" i="0" lang="ja" sz="1600" u="none" cap="none" strike="noStrike">
                  <a:solidFill>
                    <a:schemeClr val="lt1"/>
                  </a:solidFill>
                  <a:latin typeface="Noto Sans JP"/>
                  <a:ea typeface="Noto Sans JP"/>
                  <a:cs typeface="Noto Sans JP"/>
                  <a:sym typeface="Noto Sans JP"/>
                </a:rPr>
                <a:t>条</a:t>
              </a:r>
              <a:endParaRPr b="1" i="0" sz="1800" u="none" cap="none" strike="noStrike">
                <a:solidFill>
                  <a:schemeClr val="lt1"/>
                </a:solidFill>
                <a:latin typeface="Noto Sans JP"/>
                <a:ea typeface="Noto Sans JP"/>
                <a:cs typeface="Noto Sans JP"/>
                <a:sym typeface="Noto Sans JP"/>
              </a:endParaRPr>
            </a:p>
          </p:txBody>
        </p:sp>
      </p:grpSp>
      <p:sp>
        <p:nvSpPr>
          <p:cNvPr id="560" name="Google Shape;560;p40"/>
          <p:cNvSpPr/>
          <p:nvPr/>
        </p:nvSpPr>
        <p:spPr>
          <a:xfrm>
            <a:off x="2413763" y="1647164"/>
            <a:ext cx="6519734" cy="38472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rPr b="1" i="0" lang="ja" sz="1900" u="none" cap="none" strike="noStrike">
                <a:solidFill>
                  <a:srgbClr val="005BAD"/>
                </a:solidFill>
                <a:latin typeface="Noto Sans JP"/>
                <a:ea typeface="Noto Sans JP"/>
                <a:cs typeface="Noto Sans JP"/>
                <a:sym typeface="Noto Sans JP"/>
              </a:rPr>
              <a:t>国民は、法律の定めるところにより、納税の義務を負ふ。</a:t>
            </a:r>
            <a:endParaRPr b="1" i="0" sz="1400" u="none" cap="none" strike="noStrike">
              <a:solidFill>
                <a:srgbClr val="000000"/>
              </a:solidFill>
              <a:latin typeface="Arial"/>
              <a:ea typeface="Arial"/>
              <a:cs typeface="Arial"/>
              <a:sym typeface="Arial"/>
            </a:endParaRPr>
          </a:p>
        </p:txBody>
      </p:sp>
      <p:sp>
        <p:nvSpPr>
          <p:cNvPr id="561" name="Google Shape;561;p40"/>
          <p:cNvSpPr txBox="1"/>
          <p:nvPr/>
        </p:nvSpPr>
        <p:spPr>
          <a:xfrm>
            <a:off x="240030" y="134966"/>
            <a:ext cx="8771002"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i="0" lang="ja" sz="2500" u="none" cap="none" strike="noStrike">
                <a:solidFill>
                  <a:srgbClr val="005BAD"/>
                </a:solidFill>
                <a:latin typeface="Noto Sans JP"/>
                <a:ea typeface="Noto Sans JP"/>
                <a:cs typeface="Noto Sans JP"/>
                <a:sym typeface="Noto Sans JP"/>
              </a:rPr>
              <a:t>２</a:t>
            </a:r>
            <a:r>
              <a:rPr b="1" i="0" lang="ja" sz="2200" u="none" cap="none" strike="noStrike">
                <a:solidFill>
                  <a:srgbClr val="005BAD"/>
                </a:solidFill>
                <a:latin typeface="Noto Sans JP"/>
                <a:ea typeface="Noto Sans JP"/>
                <a:cs typeface="Noto Sans JP"/>
                <a:sym typeface="Noto Sans JP"/>
              </a:rPr>
              <a:t>. </a:t>
            </a:r>
            <a:r>
              <a:rPr b="1" i="0" lang="ja" sz="2200" u="none" cap="none" strike="noStrike">
                <a:solidFill>
                  <a:schemeClr val="dk1"/>
                </a:solidFill>
                <a:latin typeface="Noto Sans JP"/>
                <a:ea typeface="Noto Sans JP"/>
                <a:cs typeface="Noto Sans JP"/>
                <a:sym typeface="Noto Sans JP"/>
              </a:rPr>
              <a:t>納税の義務と公平な税金</a:t>
            </a:r>
            <a:endParaRPr b="0" i="0" sz="1400" u="none" cap="none" strike="noStrike">
              <a:solidFill>
                <a:srgbClr val="000000"/>
              </a:solidFill>
              <a:latin typeface="Arial"/>
              <a:ea typeface="Arial"/>
              <a:cs typeface="Arial"/>
              <a:sym typeface="Arial"/>
            </a:endParaRPr>
          </a:p>
        </p:txBody>
      </p:sp>
      <p:pic>
        <p:nvPicPr>
          <p:cNvPr id="562" name="Google Shape;562;p40"/>
          <p:cNvPicPr preferRelativeResize="0"/>
          <p:nvPr/>
        </p:nvPicPr>
        <p:blipFill rotWithShape="1">
          <a:blip r:embed="rId4">
            <a:alphaModFix/>
          </a:blip>
          <a:srcRect b="0" l="0" r="0" t="-1354"/>
          <a:stretch/>
        </p:blipFill>
        <p:spPr>
          <a:xfrm>
            <a:off x="7053799" y="2633382"/>
            <a:ext cx="1522642" cy="1652220"/>
          </a:xfrm>
          <a:prstGeom prst="rect">
            <a:avLst/>
          </a:prstGeom>
          <a:noFill/>
          <a:ln>
            <a:noFill/>
          </a:ln>
        </p:spPr>
      </p:pic>
      <p:sp>
        <p:nvSpPr>
          <p:cNvPr id="563" name="Google Shape;563;p40"/>
          <p:cNvSpPr/>
          <p:nvPr/>
        </p:nvSpPr>
        <p:spPr>
          <a:xfrm>
            <a:off x="4152738" y="5470644"/>
            <a:ext cx="4858294" cy="639766"/>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ja" sz="1800" u="none" cap="none" strike="noStrike">
                <a:solidFill>
                  <a:srgbClr val="005BAD"/>
                </a:solidFill>
                <a:latin typeface="Noto Sans JP"/>
                <a:ea typeface="Noto Sans JP"/>
                <a:cs typeface="Noto Sans JP"/>
                <a:sym typeface="Noto Sans JP"/>
              </a:rPr>
              <a:t>⇒ワークに取り組んで考えてみよう！</a:t>
            </a:r>
            <a:endParaRPr b="1" i="0" sz="1400" u="none" cap="none" strike="noStrike">
              <a:solidFill>
                <a:srgbClr val="000000"/>
              </a:solidFill>
              <a:latin typeface="Arial"/>
              <a:ea typeface="Arial"/>
              <a:cs typeface="Arial"/>
              <a:sym typeface="Arial"/>
            </a:endParaRPr>
          </a:p>
        </p:txBody>
      </p:sp>
      <p:pic>
        <p:nvPicPr>
          <p:cNvPr descr="挿絵 が含まれている画像&#10;&#10;自動的に生成された説明" id="564" name="Google Shape;564;p40"/>
          <p:cNvPicPr preferRelativeResize="0"/>
          <p:nvPr/>
        </p:nvPicPr>
        <p:blipFill rotWithShape="1">
          <a:blip r:embed="rId5">
            <a:alphaModFix/>
          </a:blip>
          <a:srcRect b="0" l="0" r="0" t="0"/>
          <a:stretch/>
        </p:blipFill>
        <p:spPr>
          <a:xfrm>
            <a:off x="818081" y="4306503"/>
            <a:ext cx="1824426" cy="1184508"/>
          </a:xfrm>
          <a:prstGeom prst="rect">
            <a:avLst/>
          </a:prstGeom>
          <a:noFill/>
          <a:ln>
            <a:noFill/>
          </a:ln>
        </p:spPr>
      </p:pic>
      <p:grpSp>
        <p:nvGrpSpPr>
          <p:cNvPr id="565" name="Google Shape;565;p40"/>
          <p:cNvGrpSpPr/>
          <p:nvPr/>
        </p:nvGrpSpPr>
        <p:grpSpPr>
          <a:xfrm>
            <a:off x="818081" y="2655421"/>
            <a:ext cx="6052981" cy="1423960"/>
            <a:chOff x="818081" y="2552178"/>
            <a:chExt cx="6052981" cy="1423960"/>
          </a:xfrm>
        </p:grpSpPr>
        <p:sp>
          <p:nvSpPr>
            <p:cNvPr id="566" name="Google Shape;566;p40"/>
            <p:cNvSpPr/>
            <p:nvPr/>
          </p:nvSpPr>
          <p:spPr>
            <a:xfrm>
              <a:off x="818081" y="2552178"/>
              <a:ext cx="6052981" cy="1034979"/>
            </a:xfrm>
            <a:prstGeom prst="roundRect">
              <a:avLst>
                <a:gd fmla="val 9305" name="adj"/>
              </a:avLst>
            </a:prstGeom>
            <a:solidFill>
              <a:srgbClr val="CEEC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i="0" lang="ja" sz="1900" u="none" cap="none" strike="noStrike">
                  <a:solidFill>
                    <a:schemeClr val="dk1"/>
                  </a:solidFill>
                  <a:latin typeface="Noto Sans JP"/>
                  <a:ea typeface="Noto Sans JP"/>
                  <a:cs typeface="Noto Sans JP"/>
                  <a:sym typeface="Noto Sans JP"/>
                </a:rPr>
                <a:t>納税の義務を果たしてもらうためには、</a:t>
              </a:r>
              <a:endParaRPr b="1" i="0" sz="1900" u="none" cap="none" strike="noStrike">
                <a:solidFill>
                  <a:schemeClr val="dk1"/>
                </a:solidFill>
                <a:latin typeface="Noto Sans JP"/>
                <a:ea typeface="Noto Sans JP"/>
                <a:cs typeface="Noto Sans JP"/>
                <a:sym typeface="Noto Sans JP"/>
              </a:endParaRPr>
            </a:p>
            <a:p>
              <a:pPr indent="0" lvl="0" marL="0" marR="0" rtl="0" algn="ctr">
                <a:lnSpc>
                  <a:spcPct val="100000"/>
                </a:lnSpc>
                <a:spcBef>
                  <a:spcPts val="500"/>
                </a:spcBef>
                <a:spcAft>
                  <a:spcPts val="0"/>
                </a:spcAft>
                <a:buClr>
                  <a:srgbClr val="000000"/>
                </a:buClr>
                <a:buSzPts val="1900"/>
                <a:buFont typeface="Arial"/>
                <a:buNone/>
              </a:pPr>
              <a:r>
                <a:rPr b="1" i="0" lang="ja" sz="1900" u="none" cap="none" strike="noStrike">
                  <a:solidFill>
                    <a:schemeClr val="dk1"/>
                  </a:solidFill>
                  <a:latin typeface="Noto Sans JP"/>
                  <a:ea typeface="Noto Sans JP"/>
                  <a:cs typeface="Noto Sans JP"/>
                  <a:sym typeface="Noto Sans JP"/>
                </a:rPr>
                <a:t>国民の</a:t>
              </a:r>
              <a:r>
                <a:rPr b="1" i="0" lang="ja" sz="2300" u="none" cap="none" strike="noStrike">
                  <a:solidFill>
                    <a:srgbClr val="005BAD"/>
                  </a:solidFill>
                  <a:latin typeface="Noto Sans JP"/>
                  <a:ea typeface="Noto Sans JP"/>
                  <a:cs typeface="Noto Sans JP"/>
                  <a:sym typeface="Noto Sans JP"/>
                </a:rPr>
                <a:t>公平感（納得感）</a:t>
              </a:r>
              <a:r>
                <a:rPr b="1" i="0" lang="ja" sz="1900" u="none" cap="none" strike="noStrike">
                  <a:solidFill>
                    <a:schemeClr val="dk1"/>
                  </a:solidFill>
                  <a:latin typeface="Noto Sans JP"/>
                  <a:ea typeface="Noto Sans JP"/>
                  <a:cs typeface="Noto Sans JP"/>
                  <a:sym typeface="Noto Sans JP"/>
                </a:rPr>
                <a:t>が必要です。</a:t>
              </a:r>
              <a:endParaRPr b="1" i="0" sz="1400" u="none" cap="none" strike="noStrike">
                <a:solidFill>
                  <a:srgbClr val="000000"/>
                </a:solidFill>
                <a:latin typeface="Arial"/>
                <a:ea typeface="Arial"/>
                <a:cs typeface="Arial"/>
                <a:sym typeface="Arial"/>
              </a:endParaRPr>
            </a:p>
          </p:txBody>
        </p:sp>
        <p:sp>
          <p:nvSpPr>
            <p:cNvPr id="567" name="Google Shape;567;p40"/>
            <p:cNvSpPr/>
            <p:nvPr/>
          </p:nvSpPr>
          <p:spPr>
            <a:xfrm>
              <a:off x="5939793" y="3433527"/>
              <a:ext cx="693337" cy="542611"/>
            </a:xfrm>
            <a:custGeom>
              <a:rect b="b" l="l" r="r" t="t"/>
              <a:pathLst>
                <a:path extrusionOk="0" h="542611" w="693337">
                  <a:moveTo>
                    <a:pt x="0" y="145701"/>
                  </a:moveTo>
                  <a:lnTo>
                    <a:pt x="0" y="145701"/>
                  </a:lnTo>
                  <a:lnTo>
                    <a:pt x="693337" y="542611"/>
                  </a:lnTo>
                  <a:lnTo>
                    <a:pt x="567732" y="0"/>
                  </a:lnTo>
                  <a:lnTo>
                    <a:pt x="0" y="145701"/>
                  </a:lnTo>
                  <a:close/>
                </a:path>
              </a:pathLst>
            </a:custGeom>
            <a:solidFill>
              <a:srgbClr val="CEEC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Noto Sans JP"/>
                <a:ea typeface="Noto Sans JP"/>
                <a:cs typeface="Noto Sans JP"/>
                <a:sym typeface="Noto Sans JP"/>
              </a:endParaRPr>
            </a:p>
          </p:txBody>
        </p:sp>
      </p:grpSp>
      <p:grpSp>
        <p:nvGrpSpPr>
          <p:cNvPr id="568" name="Google Shape;568;p40"/>
          <p:cNvGrpSpPr/>
          <p:nvPr/>
        </p:nvGrpSpPr>
        <p:grpSpPr>
          <a:xfrm>
            <a:off x="2842617" y="4519039"/>
            <a:ext cx="4676479" cy="851784"/>
            <a:chOff x="2575220" y="4314812"/>
            <a:chExt cx="4676479" cy="851784"/>
          </a:xfrm>
        </p:grpSpPr>
        <p:sp>
          <p:nvSpPr>
            <p:cNvPr id="569" name="Google Shape;569;p40"/>
            <p:cNvSpPr/>
            <p:nvPr/>
          </p:nvSpPr>
          <p:spPr>
            <a:xfrm>
              <a:off x="2575220" y="4314812"/>
              <a:ext cx="4676479" cy="618347"/>
            </a:xfrm>
            <a:prstGeom prst="roundRect">
              <a:avLst>
                <a:gd fmla="val 16667" name="adj"/>
              </a:avLst>
            </a:prstGeom>
            <a:solidFill>
              <a:srgbClr val="CEEC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i="0" lang="ja" sz="1900" u="none" cap="none" strike="noStrike">
                  <a:solidFill>
                    <a:schemeClr val="dk1"/>
                  </a:solidFill>
                  <a:latin typeface="Noto Sans JP"/>
                  <a:ea typeface="Noto Sans JP"/>
                  <a:cs typeface="Noto Sans JP"/>
                  <a:sym typeface="Noto Sans JP"/>
                </a:rPr>
                <a:t>公平感とは？？</a:t>
              </a:r>
              <a:endParaRPr b="1" i="0" sz="1900" u="none" cap="none" strike="noStrike">
                <a:solidFill>
                  <a:schemeClr val="dk1"/>
                </a:solidFill>
                <a:latin typeface="Noto Sans JP"/>
                <a:ea typeface="Noto Sans JP"/>
                <a:cs typeface="Noto Sans JP"/>
                <a:sym typeface="Noto Sans JP"/>
              </a:endParaRPr>
            </a:p>
          </p:txBody>
        </p:sp>
        <p:sp>
          <p:nvSpPr>
            <p:cNvPr id="570" name="Google Shape;570;p40"/>
            <p:cNvSpPr/>
            <p:nvPr/>
          </p:nvSpPr>
          <p:spPr>
            <a:xfrm flipH="1">
              <a:off x="2705985" y="4623985"/>
              <a:ext cx="693337" cy="542611"/>
            </a:xfrm>
            <a:custGeom>
              <a:rect b="b" l="l" r="r" t="t"/>
              <a:pathLst>
                <a:path extrusionOk="0" h="542611" w="693337">
                  <a:moveTo>
                    <a:pt x="0" y="145701"/>
                  </a:moveTo>
                  <a:lnTo>
                    <a:pt x="0" y="145701"/>
                  </a:lnTo>
                  <a:lnTo>
                    <a:pt x="693337" y="542611"/>
                  </a:lnTo>
                  <a:lnTo>
                    <a:pt x="567732" y="0"/>
                  </a:lnTo>
                  <a:lnTo>
                    <a:pt x="0" y="145701"/>
                  </a:lnTo>
                  <a:close/>
                </a:path>
              </a:pathLst>
            </a:custGeom>
            <a:solidFill>
              <a:srgbClr val="CEECF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Noto Sans JP"/>
                <a:ea typeface="Noto Sans JP"/>
                <a:cs typeface="Noto Sans JP"/>
                <a:sym typeface="Noto Sans JP"/>
              </a:endParaRPr>
            </a:p>
          </p:txBody>
        </p:sp>
      </p:grpSp>
      <p:grpSp>
        <p:nvGrpSpPr>
          <p:cNvPr id="571" name="Google Shape;571;p40"/>
          <p:cNvGrpSpPr/>
          <p:nvPr/>
        </p:nvGrpSpPr>
        <p:grpSpPr>
          <a:xfrm>
            <a:off x="-29057" y="6108719"/>
            <a:ext cx="832606" cy="749280"/>
            <a:chOff x="-35154" y="5996310"/>
            <a:chExt cx="945432" cy="850815"/>
          </a:xfrm>
        </p:grpSpPr>
        <p:sp>
          <p:nvSpPr>
            <p:cNvPr id="572" name="Google Shape;572;p40"/>
            <p:cNvSpPr/>
            <p:nvPr/>
          </p:nvSpPr>
          <p:spPr>
            <a:xfrm rot="5400000">
              <a:off x="29731" y="6013480"/>
              <a:ext cx="803912" cy="863377"/>
            </a:xfrm>
            <a:custGeom>
              <a:rect b="b" l="l" r="r" t="t"/>
              <a:pathLst>
                <a:path extrusionOk="0" h="863377" w="803912">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DCF8C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3" name="Google Shape;573;p40"/>
            <p:cNvSpPr/>
            <p:nvPr/>
          </p:nvSpPr>
          <p:spPr>
            <a:xfrm rot="5400000">
              <a:off x="29731" y="5966578"/>
              <a:ext cx="850815" cy="910278"/>
            </a:xfrm>
            <a:custGeom>
              <a:rect b="b" l="l" r="r" t="t"/>
              <a:pathLst>
                <a:path extrusionOk="0" h="910278" w="850815">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005BA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74" name="Google Shape;574;p40"/>
            <p:cNvSpPr txBox="1"/>
            <p:nvPr/>
          </p:nvSpPr>
          <p:spPr>
            <a:xfrm>
              <a:off x="-35154" y="6181034"/>
              <a:ext cx="825671" cy="58477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もっと</a:t>
              </a:r>
              <a:endParaRPr b="1" i="0" sz="1350" u="none" cap="none" strike="noStrike">
                <a:solidFill>
                  <a:srgbClr val="005BAD"/>
                </a:solidFill>
                <a:latin typeface="Noto Sans JP"/>
                <a:ea typeface="Noto Sans JP"/>
                <a:cs typeface="Noto Sans JP"/>
                <a:sym typeface="Noto Sans JP"/>
              </a:endParaRPr>
            </a:p>
            <a:p>
              <a:pPr indent="0" lvl="0" marL="0" marR="0" rtl="0" algn="ctr">
                <a:lnSpc>
                  <a:spcPct val="100000"/>
                </a:lnSpc>
                <a:spcBef>
                  <a:spcPts val="0"/>
                </a:spcBef>
                <a:spcAft>
                  <a:spcPts val="0"/>
                </a:spcAft>
                <a:buClr>
                  <a:srgbClr val="000000"/>
                </a:buClr>
                <a:buSzPts val="1350"/>
                <a:buFont typeface="Arial"/>
                <a:buNone/>
              </a:pPr>
              <a:r>
                <a:rPr b="1" i="0" lang="ja" sz="1350" u="none" cap="none" strike="noStrike">
                  <a:solidFill>
                    <a:srgbClr val="005BAD"/>
                  </a:solidFill>
                  <a:latin typeface="Noto Sans JP"/>
                  <a:ea typeface="Noto Sans JP"/>
                  <a:cs typeface="Noto Sans JP"/>
                  <a:sym typeface="Noto Sans JP"/>
                </a:rPr>
                <a:t>詳しく</a:t>
              </a:r>
              <a:endParaRPr b="1" i="0" sz="1350" u="none" cap="none" strike="noStrike">
                <a:solidFill>
                  <a:srgbClr val="005BAD"/>
                </a:solidFill>
                <a:latin typeface="Noto Sans JP"/>
                <a:ea typeface="Noto Sans JP"/>
                <a:cs typeface="Noto Sans JP"/>
                <a:sym typeface="Noto Sans JP"/>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500"/>
                                        <p:tgtEl>
                                          <p:spTgt spid="5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600"/>
                                        <p:tgtEl>
                                          <p:spTgt spid="557"/>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600"/>
                                        <p:tgtEl>
                                          <p:spTgt spid="5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600"/>
                                        <p:tgtEl>
                                          <p:spTgt spid="562"/>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600"/>
                                        <p:tgtEl>
                                          <p:spTgt spid="5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600"/>
                                        <p:tgtEl>
                                          <p:spTgt spid="564"/>
                                        </p:tgtEl>
                                      </p:cBhvr>
                                    </p:animEffect>
                                  </p:childTnLst>
                                </p:cTn>
                              </p:par>
                            </p:childTnLst>
                          </p:cTn>
                        </p:par>
                        <p:par>
                          <p:cTn fill="hold">
                            <p:stCondLst>
                              <p:cond delay="600"/>
                            </p:stCondLst>
                            <p:childTnLst>
                              <p:par>
                                <p:cTn fill="hold" nodeType="after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600"/>
                                        <p:tgtEl>
                                          <p:spTgt spid="5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gtEl>
                                        <p:attrNameLst>
                                          <p:attrName>style.visibility</p:attrName>
                                        </p:attrNameLst>
                                      </p:cBhvr>
                                      <p:to>
                                        <p:strVal val="visible"/>
                                      </p:to>
                                    </p:set>
                                    <p:animEffect filter="fade" transition="in">
                                      <p:cBhvr>
                                        <p:cTn dur="600"/>
                                        <p:tgtEl>
                                          <p:spTgt spid="5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テーマ">
  <a:themeElements>
    <a:clrScheme name="Office テーマ">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テーマ">
  <a:themeElements>
    <a:clrScheme name="Office テーマ">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テーマ">
  <a:themeElements>
    <a:clrScheme name="Office テーマ">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