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9144000"/>
  <p:notesSz cx="6797675" cy="9926625"/>
  <p:embeddedFontLst>
    <p:embeddedFont>
      <p:font typeface="Noto Sans JP"/>
      <p:regular r:id="rId19"/>
      <p:bold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093FD18-AFC8-42EE-BE1C-36A8A38E3577}">
  <a:tblStyle styleId="{C093FD18-AFC8-42EE-BE1C-36A8A38E3577}" styleName="Table_0">
    <a:wholeTbl>
      <a:tcTxStyle b="off" i="off">
        <a:font>
          <a:latin typeface="Calibri"/>
          <a:ea typeface="Calibri"/>
          <a:cs typeface="Calibri"/>
        </a:font>
        <a:schemeClr val="dk1"/>
      </a:tcTxStyle>
      <a:tcStyle>
        <a:tcBdr>
          <a:left>
            <a:ln cap="flat" cmpd="sng" w="12700">
              <a:solidFill>
                <a:schemeClr val="accent2"/>
              </a:solidFill>
              <a:prstDash val="solid"/>
              <a:round/>
              <a:headEnd len="sm" w="sm" type="none"/>
              <a:tailEnd len="sm" w="sm" type="none"/>
            </a:ln>
          </a:left>
          <a:right>
            <a:ln cap="flat" cmpd="sng" w="12700">
              <a:solidFill>
                <a:schemeClr val="accent2"/>
              </a:solidFill>
              <a:prstDash val="solid"/>
              <a:round/>
              <a:headEnd len="sm" w="sm" type="none"/>
              <a:tailEnd len="sm" w="sm" type="none"/>
            </a:ln>
          </a:right>
          <a:top>
            <a:ln cap="flat" cmpd="sng" w="12700">
              <a:solidFill>
                <a:schemeClr val="accent2"/>
              </a:solidFill>
              <a:prstDash val="solid"/>
              <a:round/>
              <a:headEnd len="sm" w="sm" type="none"/>
              <a:tailEnd len="sm" w="sm" type="none"/>
            </a:ln>
          </a:top>
          <a:bottom>
            <a:ln cap="flat" cmpd="sng" w="12700">
              <a:solidFill>
                <a:schemeClr val="accent2"/>
              </a:solidFill>
              <a:prstDash val="solid"/>
              <a:round/>
              <a:headEnd len="sm" w="sm" type="none"/>
              <a:tailEnd len="sm" w="sm" type="none"/>
            </a:ln>
          </a:bottom>
          <a:insideH>
            <a:ln cap="flat" cmpd="sng" w="12700">
              <a:solidFill>
                <a:schemeClr val="accent2"/>
              </a:solidFill>
              <a:prstDash val="solid"/>
              <a:round/>
              <a:headEnd len="sm" w="sm" type="none"/>
              <a:tailEnd len="sm" w="sm" type="none"/>
            </a:ln>
          </a:insideH>
          <a:insideV>
            <a:ln cap="flat" cmpd="sng" w="12700">
              <a:solidFill>
                <a:schemeClr val="accent2"/>
              </a:solidFill>
              <a:prstDash val="solid"/>
              <a:round/>
              <a:headEnd len="sm" w="sm" type="none"/>
              <a:tailEnd len="sm" w="sm" type="none"/>
            </a:ln>
          </a:insideV>
        </a:tcBdr>
        <a:fill>
          <a:solidFill>
            <a:srgbClr val="FFFFFF">
              <a:alpha val="0"/>
            </a:srgbClr>
          </a:solidFill>
        </a:fill>
      </a:tcStyle>
    </a:wholeTbl>
    <a:band1H>
      <a:tcTxStyle/>
      <a:tcStyle>
        <a:fill>
          <a:solidFill>
            <a:schemeClr val="accent2">
              <a:alpha val="20000"/>
            </a:schemeClr>
          </a:solidFill>
        </a:fill>
      </a:tcStyle>
    </a:band1H>
    <a:band2H>
      <a:tcTxStyle/>
    </a:band2H>
    <a:band1V>
      <a:tcTxStyle/>
      <a:tcStyle>
        <a:fill>
          <a:solidFill>
            <a:schemeClr val="accent2">
              <a:alpha val="20000"/>
            </a:schemeClr>
          </a:solidFill>
        </a:fill>
      </a:tcStyle>
    </a:band1V>
    <a:band2V>
      <a:tcTxStyle/>
    </a:band2V>
    <a:lastCol>
      <a:tcTxStyle b="on" i="off"/>
    </a:lastCol>
    <a:firstCol>
      <a:tcTxStyle b="on" i="off"/>
    </a:firstCol>
    <a:lastRow>
      <a:tcTxStyle b="on" i="off"/>
      <a:tcStyle>
        <a:tcBdr>
          <a:top>
            <a:ln cap="flat" cmpd="sng" w="50800">
              <a:solidFill>
                <a:schemeClr val="accent2"/>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25400">
              <a:solidFill>
                <a:schemeClr val="accent2"/>
              </a:solidFill>
              <a:prstDash val="solid"/>
              <a:round/>
              <a:headEnd len="sm" w="sm" type="none"/>
              <a:tailEnd len="sm" w="sm" type="none"/>
            </a:ln>
          </a:bottom>
        </a:tcBdr>
        <a:fill>
          <a:solidFill>
            <a:srgbClr val="FFFFFF">
              <a:alpha val="0"/>
            </a:srgbClr>
          </a:solidFill>
        </a:fill>
      </a:tcStyle>
    </a:firstRow>
    <a:neCell>
      <a:tcTxStyle/>
    </a:neCell>
    <a:nwCell>
      <a:tcTxStyle/>
    </a:nwCell>
  </a:tblStyle>
  <a:tblStyle styleId="{CF5DB2F6-665E-4745-AA1B-63A49FED70A5}" styleName="Table_1">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B9389190-4574-42AA-9212-6A5445ADBB13}" styleName="Table_2">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3F9FA"/>
          </a:solidFill>
        </a:fill>
      </a:tcStyle>
    </a:wholeTbl>
    <a:band1H>
      <a:tcTxStyle/>
      <a:tcStyle>
        <a:fill>
          <a:solidFill>
            <a:srgbClr val="E7F3F4"/>
          </a:solidFill>
        </a:fill>
      </a:tcStyle>
    </a:band1H>
    <a:band2H>
      <a:tcTxStyle/>
    </a:band2H>
    <a:band1V>
      <a:tcTxStyle/>
      <a:tcStyle>
        <a:fill>
          <a:solidFill>
            <a:srgbClr val="E7F3F4"/>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NotoSansJP-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NotoSansJP-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5659" cy="49805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50443" y="0"/>
            <a:ext cx="2945659" cy="498056"/>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66813" y="1241425"/>
            <a:ext cx="4464050"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9428584"/>
            <a:ext cx="2945659" cy="498055"/>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ja-JP"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notes"/>
          <p:cNvSpPr/>
          <p:nvPr>
            <p:ph idx="2" type="sldImg"/>
          </p:nvPr>
        </p:nvSpPr>
        <p:spPr>
          <a:xfrm>
            <a:off x="1166813" y="1241425"/>
            <a:ext cx="4464050" cy="33496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89" name="Google Shape;89;p1: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0:notes"/>
          <p:cNvSpPr/>
          <p:nvPr>
            <p:ph idx="2" type="sldImg"/>
          </p:nvPr>
        </p:nvSpPr>
        <p:spPr>
          <a:xfrm>
            <a:off x="1166813" y="1241425"/>
            <a:ext cx="4464050" cy="33496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3" name="Google Shape;253;p10: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1:notes"/>
          <p:cNvSpPr/>
          <p:nvPr>
            <p:ph idx="2" type="sldImg"/>
          </p:nvPr>
        </p:nvSpPr>
        <p:spPr>
          <a:xfrm>
            <a:off x="1166813" y="1241425"/>
            <a:ext cx="4464050" cy="33496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5" name="Google Shape;275;p11: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2:notes"/>
          <p:cNvSpPr/>
          <p:nvPr>
            <p:ph idx="2" type="sldImg"/>
          </p:nvPr>
        </p:nvSpPr>
        <p:spPr>
          <a:xfrm>
            <a:off x="1166813" y="1241425"/>
            <a:ext cx="4464050" cy="33496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5" name="Google Shape;295;p12: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3:notes"/>
          <p:cNvSpPr/>
          <p:nvPr>
            <p:ph idx="2" type="sldImg"/>
          </p:nvPr>
        </p:nvSpPr>
        <p:spPr>
          <a:xfrm>
            <a:off x="1166813" y="1241425"/>
            <a:ext cx="4464050" cy="33496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2" name="Google Shape;312;p13: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p:nvPr>
            <p:ph idx="2" type="sldImg"/>
          </p:nvPr>
        </p:nvSpPr>
        <p:spPr>
          <a:xfrm>
            <a:off x="1166813" y="1241425"/>
            <a:ext cx="4464050" cy="33496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0" name="Google Shape;100;p2: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3:notes"/>
          <p:cNvSpPr/>
          <p:nvPr>
            <p:ph idx="2" type="sldImg"/>
          </p:nvPr>
        </p:nvSpPr>
        <p:spPr>
          <a:xfrm>
            <a:off x="1166813" y="1241425"/>
            <a:ext cx="4464050" cy="33496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7" name="Google Shape;117;p3: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4:notes"/>
          <p:cNvSpPr/>
          <p:nvPr>
            <p:ph idx="2" type="sldImg"/>
          </p:nvPr>
        </p:nvSpPr>
        <p:spPr>
          <a:xfrm>
            <a:off x="1166813" y="1241425"/>
            <a:ext cx="4464050" cy="33496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8" name="Google Shape;138;p4: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5:notes"/>
          <p:cNvSpPr/>
          <p:nvPr>
            <p:ph idx="2" type="sldImg"/>
          </p:nvPr>
        </p:nvSpPr>
        <p:spPr>
          <a:xfrm>
            <a:off x="1166813" y="1241425"/>
            <a:ext cx="4464050" cy="33496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0" name="Google Shape;160;p5: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6:notes"/>
          <p:cNvSpPr/>
          <p:nvPr>
            <p:ph idx="2" type="sldImg"/>
          </p:nvPr>
        </p:nvSpPr>
        <p:spPr>
          <a:xfrm>
            <a:off x="1166813" y="1241425"/>
            <a:ext cx="4464050" cy="33496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4" name="Google Shape;184;p6: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7:notes"/>
          <p:cNvSpPr/>
          <p:nvPr>
            <p:ph idx="2" type="sldImg"/>
          </p:nvPr>
        </p:nvSpPr>
        <p:spPr>
          <a:xfrm>
            <a:off x="1166813" y="1241425"/>
            <a:ext cx="4464050" cy="33496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1" name="Google Shape;201;p7: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8:notes"/>
          <p:cNvSpPr/>
          <p:nvPr>
            <p:ph idx="2" type="sldImg"/>
          </p:nvPr>
        </p:nvSpPr>
        <p:spPr>
          <a:xfrm>
            <a:off x="1166813" y="1241425"/>
            <a:ext cx="4464050" cy="33496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2" name="Google Shape;222;p8: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9:notes"/>
          <p:cNvSpPr/>
          <p:nvPr>
            <p:ph idx="2" type="sldImg"/>
          </p:nvPr>
        </p:nvSpPr>
        <p:spPr>
          <a:xfrm>
            <a:off x="1166813" y="1241425"/>
            <a:ext cx="4464050" cy="33496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8" name="Google Shape;238;p9: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15" name="Shape 15"/>
        <p:cNvGrpSpPr/>
        <p:nvPr/>
      </p:nvGrpSpPr>
      <p:grpSpPr>
        <a:xfrm>
          <a:off x="0" y="0"/>
          <a:ext cx="0" cy="0"/>
          <a:chOff x="0" y="0"/>
          <a:chExt cx="0" cy="0"/>
        </a:xfrm>
      </p:grpSpPr>
      <p:sp>
        <p:nvSpPr>
          <p:cNvPr id="16" name="Google Shape;16;p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2" type="sldNum"/>
          </p:nvPr>
        </p:nvSpPr>
        <p:spPr>
          <a:xfrm>
            <a:off x="7086600" y="6492875"/>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付きの図" type="picTx">
  <p:cSld name="PICTURE_WITH_CAPTION_TEXT">
    <p:spTree>
      <p:nvGrpSpPr>
        <p:cNvPr id="68" name="Shape 68"/>
        <p:cNvGrpSpPr/>
        <p:nvPr/>
      </p:nvGrpSpPr>
      <p:grpSpPr>
        <a:xfrm>
          <a:off x="0" y="0"/>
          <a:ext cx="0" cy="0"/>
          <a:chOff x="0" y="0"/>
          <a:chExt cx="0" cy="0"/>
        </a:xfrm>
      </p:grpSpPr>
      <p:sp>
        <p:nvSpPr>
          <p:cNvPr id="69" name="Google Shape;69;p11"/>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p:nvPr>
            <p:ph idx="2" type="pic"/>
          </p:nvPr>
        </p:nvSpPr>
        <p:spPr>
          <a:xfrm>
            <a:off x="3887391" y="987426"/>
            <a:ext cx="4629150" cy="4873625"/>
          </a:xfrm>
          <a:prstGeom prst="rect">
            <a:avLst/>
          </a:prstGeom>
          <a:noFill/>
          <a:ln>
            <a:noFill/>
          </a:ln>
        </p:spPr>
      </p:sp>
      <p:sp>
        <p:nvSpPr>
          <p:cNvPr id="71" name="Google Shape;71;p11"/>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2" name="Google Shape;72;p1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と縦書きテキスト" type="vertTx">
  <p:cSld name="VERTICAL_TEXT">
    <p:spTree>
      <p:nvGrpSpPr>
        <p:cNvPr id="75" name="Shape 75"/>
        <p:cNvGrpSpPr/>
        <p:nvPr/>
      </p:nvGrpSpPr>
      <p:grpSpPr>
        <a:xfrm>
          <a:off x="0" y="0"/>
          <a:ext cx="0" cy="0"/>
          <a:chOff x="0" y="0"/>
          <a:chExt cx="0" cy="0"/>
        </a:xfrm>
      </p:grpSpPr>
      <p:sp>
        <p:nvSpPr>
          <p:cNvPr id="76" name="Google Shape;76;p1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2"/>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1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縦書きタイトルと&#10;縦書きテキスト" type="vertTitleAndTx">
  <p:cSld name="VERTICAL_TITLE_AND_VERTICAL_TEXT">
    <p:spTree>
      <p:nvGrpSpPr>
        <p:cNvPr id="81" name="Shape 81"/>
        <p:cNvGrpSpPr/>
        <p:nvPr/>
      </p:nvGrpSpPr>
      <p:grpSpPr>
        <a:xfrm>
          <a:off x="0" y="0"/>
          <a:ext cx="0" cy="0"/>
          <a:chOff x="0" y="0"/>
          <a:chExt cx="0" cy="0"/>
        </a:xfrm>
      </p:grpSpPr>
      <p:sp>
        <p:nvSpPr>
          <p:cNvPr id="82" name="Google Shape;82;p13"/>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13"/>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1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タイトル スライド">
  <p:cSld name="1_タイトル スライド">
    <p:spTree>
      <p:nvGrpSpPr>
        <p:cNvPr id="19" name="Shape 19"/>
        <p:cNvGrpSpPr/>
        <p:nvPr/>
      </p:nvGrpSpPr>
      <p:grpSpPr>
        <a:xfrm>
          <a:off x="0" y="0"/>
          <a:ext cx="0" cy="0"/>
          <a:chOff x="0" y="0"/>
          <a:chExt cx="0" cy="0"/>
        </a:xfrm>
      </p:grpSpPr>
      <p:pic>
        <p:nvPicPr>
          <p:cNvPr id="20" name="Google Shape;20;p3"/>
          <p:cNvPicPr preferRelativeResize="0"/>
          <p:nvPr/>
        </p:nvPicPr>
        <p:blipFill rotWithShape="1">
          <a:blip r:embed="rId2">
            <a:alphaModFix/>
          </a:blip>
          <a:srcRect b="0" l="0" r="0" t="0"/>
          <a:stretch/>
        </p:blipFill>
        <p:spPr>
          <a:xfrm>
            <a:off x="0" y="0"/>
            <a:ext cx="9144000" cy="533400"/>
          </a:xfrm>
          <a:prstGeom prst="rect">
            <a:avLst/>
          </a:prstGeom>
          <a:noFill/>
          <a:ln>
            <a:noFill/>
          </a:ln>
        </p:spPr>
      </p:pic>
      <p:sp>
        <p:nvSpPr>
          <p:cNvPr id="21" name="Google Shape;21;p3"/>
          <p:cNvSpPr txBox="1"/>
          <p:nvPr>
            <p:ph idx="12" type="sldNum"/>
          </p:nvPr>
        </p:nvSpPr>
        <p:spPr>
          <a:xfrm>
            <a:off x="7086600" y="6492875"/>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type="title">
  <p:cSld name="TITLE">
    <p:spTree>
      <p:nvGrpSpPr>
        <p:cNvPr id="22" name="Shape 22"/>
        <p:cNvGrpSpPr/>
        <p:nvPr/>
      </p:nvGrpSpPr>
      <p:grpSpPr>
        <a:xfrm>
          <a:off x="0" y="0"/>
          <a:ext cx="0" cy="0"/>
          <a:chOff x="0" y="0"/>
          <a:chExt cx="0" cy="0"/>
        </a:xfrm>
      </p:grpSpPr>
      <p:sp>
        <p:nvSpPr>
          <p:cNvPr id="23" name="Google Shape;23;p4"/>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4"/>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5" name="Google Shape;25;p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とコンテンツ" type="obj">
  <p:cSld name="OBJECT">
    <p:spTree>
      <p:nvGrpSpPr>
        <p:cNvPr id="28" name="Shape 28"/>
        <p:cNvGrpSpPr/>
        <p:nvPr/>
      </p:nvGrpSpPr>
      <p:grpSpPr>
        <a:xfrm>
          <a:off x="0" y="0"/>
          <a:ext cx="0" cy="0"/>
          <a:chOff x="0" y="0"/>
          <a:chExt cx="0" cy="0"/>
        </a:xfrm>
      </p:grpSpPr>
      <p:sp>
        <p:nvSpPr>
          <p:cNvPr id="29" name="Google Shape;29;p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5"/>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セクション見出し" type="secHead">
  <p:cSld name="SECTION_HEADER">
    <p:spTree>
      <p:nvGrpSpPr>
        <p:cNvPr id="34" name="Shape 34"/>
        <p:cNvGrpSpPr/>
        <p:nvPr/>
      </p:nvGrpSpPr>
      <p:grpSpPr>
        <a:xfrm>
          <a:off x="0" y="0"/>
          <a:ext cx="0" cy="0"/>
          <a:chOff x="0" y="0"/>
          <a:chExt cx="0" cy="0"/>
        </a:xfrm>
      </p:grpSpPr>
      <p:sp>
        <p:nvSpPr>
          <p:cNvPr id="35" name="Google Shape;35;p6"/>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6"/>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つのコンテンツ" type="twoObj">
  <p:cSld name="TWO_OBJECTS">
    <p:spTree>
      <p:nvGrpSpPr>
        <p:cNvPr id="40" name="Shape 40"/>
        <p:cNvGrpSpPr/>
        <p:nvPr/>
      </p:nvGrpSpPr>
      <p:grpSpPr>
        <a:xfrm>
          <a:off x="0" y="0"/>
          <a:ext cx="0" cy="0"/>
          <a:chOff x="0" y="0"/>
          <a:chExt cx="0" cy="0"/>
        </a:xfrm>
      </p:grpSpPr>
      <p:sp>
        <p:nvSpPr>
          <p:cNvPr id="41" name="Google Shape;41;p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7"/>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較" type="twoTxTwoObj">
  <p:cSld name="TWO_OBJECTS_WITH_TEXT">
    <p:spTree>
      <p:nvGrpSpPr>
        <p:cNvPr id="47" name="Shape 47"/>
        <p:cNvGrpSpPr/>
        <p:nvPr/>
      </p:nvGrpSpPr>
      <p:grpSpPr>
        <a:xfrm>
          <a:off x="0" y="0"/>
          <a:ext cx="0" cy="0"/>
          <a:chOff x="0" y="0"/>
          <a:chExt cx="0" cy="0"/>
        </a:xfrm>
      </p:grpSpPr>
      <p:sp>
        <p:nvSpPr>
          <p:cNvPr id="48" name="Google Shape;48;p8"/>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8"/>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8"/>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8"/>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8"/>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のみ" type="titleOnly">
  <p:cSld name="TITLE_ONLY">
    <p:spTree>
      <p:nvGrpSpPr>
        <p:cNvPr id="56" name="Shape 56"/>
        <p:cNvGrpSpPr/>
        <p:nvPr/>
      </p:nvGrpSpPr>
      <p:grpSpPr>
        <a:xfrm>
          <a:off x="0" y="0"/>
          <a:ext cx="0" cy="0"/>
          <a:chOff x="0" y="0"/>
          <a:chExt cx="0" cy="0"/>
        </a:xfrm>
      </p:grpSpPr>
      <p:sp>
        <p:nvSpPr>
          <p:cNvPr id="57" name="Google Shape;57;p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付きのコンテンツ" type="objTx">
  <p:cSld name="OBJECT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4" name="Google Shape;64;p10"/>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ja-JP"/>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5.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6.png"/><Relationship Id="rId4" Type="http://schemas.openxmlformats.org/officeDocument/2006/relationships/image" Target="../media/image19.png"/><Relationship Id="rId5" Type="http://schemas.openxmlformats.org/officeDocument/2006/relationships/image" Target="../media/image15.png"/><Relationship Id="rId6"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6.png"/><Relationship Id="rId4" Type="http://schemas.openxmlformats.org/officeDocument/2006/relationships/image" Target="../media/image24.png"/><Relationship Id="rId5" Type="http://schemas.openxmlformats.org/officeDocument/2006/relationships/hyperlink" Target="https://www.nta.go.jp/taxes/kids/video/index.htm#webtaxtv" TargetMode="External"/><Relationship Id="rId6" Type="http://schemas.openxmlformats.org/officeDocument/2006/relationships/image" Target="../media/image17.png"/></Relationships>
</file>

<file path=ppt/slides/_rels/slide13.xml.rels><?xml version="1.0" encoding="UTF-8" standalone="yes"?><Relationships xmlns="http://schemas.openxmlformats.org/package/2006/relationships"><Relationship Id="rId11" Type="http://schemas.openxmlformats.org/officeDocument/2006/relationships/image" Target="../media/image18.png"/><Relationship Id="rId10" Type="http://schemas.openxmlformats.org/officeDocument/2006/relationships/hyperlink" Target="https://www.nta.go.jp/taxes/kids/video/index.htm" TargetMode="External"/><Relationship Id="rId12"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6.png"/><Relationship Id="rId4" Type="http://schemas.openxmlformats.org/officeDocument/2006/relationships/hyperlink" Target="https://www.nta.go.jp/taxes/kids/index.htm" TargetMode="External"/><Relationship Id="rId9" Type="http://schemas.openxmlformats.org/officeDocument/2006/relationships/image" Target="../media/image21.png"/><Relationship Id="rId5" Type="http://schemas.openxmlformats.org/officeDocument/2006/relationships/image" Target="../media/image20.png"/><Relationship Id="rId6" Type="http://schemas.openxmlformats.org/officeDocument/2006/relationships/hyperlink" Target="https://www.mof.go.jp/kids/2018/" TargetMode="External"/><Relationship Id="rId7" Type="http://schemas.openxmlformats.org/officeDocument/2006/relationships/image" Target="../media/image16.png"/><Relationship Id="rId8" Type="http://schemas.openxmlformats.org/officeDocument/2006/relationships/hyperlink" Target="https://www.mof.go.jp/tax_policy/publication/brochure/zeikin_drill/index.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6.png"/><Relationship Id="rId4" Type="http://schemas.openxmlformats.org/officeDocument/2006/relationships/hyperlink" Target="https://www.nta.go.jp/taxes/kids/video/index.htm#anime" TargetMode="External"/><Relationship Id="rId5" Type="http://schemas.openxmlformats.org/officeDocument/2006/relationships/image" Target="../media/image1.jpg"/><Relationship Id="rId6"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7.jpg"/><Relationship Id="rId5" Type="http://schemas.openxmlformats.org/officeDocument/2006/relationships/hyperlink" Target="https://www.mof.go.jp/kids/2018"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image" Target="../media/image6.jpg"/><Relationship Id="rId5"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jpg"/><Relationship Id="rId4" Type="http://schemas.openxmlformats.org/officeDocument/2006/relationships/hyperlink" Target="https://www.nta.go.jp/taxes/kids/video/index.htm#anim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www.mof.go.jp/tax_policy/publication/brochure/zeikin_drill/index.html" TargetMode="External"/><Relationship Id="rId4" Type="http://schemas.openxmlformats.org/officeDocument/2006/relationships/image" Target="../media/image19.png"/><Relationship Id="rId5"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jp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14"/>
          <p:cNvPicPr preferRelativeResize="0"/>
          <p:nvPr/>
        </p:nvPicPr>
        <p:blipFill rotWithShape="1">
          <a:blip r:embed="rId3">
            <a:alphaModFix/>
          </a:blip>
          <a:srcRect b="0" l="0" r="0" t="0"/>
          <a:stretch/>
        </p:blipFill>
        <p:spPr>
          <a:xfrm>
            <a:off x="0" y="-1"/>
            <a:ext cx="9144000" cy="741891"/>
          </a:xfrm>
          <a:prstGeom prst="rect">
            <a:avLst/>
          </a:prstGeom>
          <a:noFill/>
          <a:ln>
            <a:noFill/>
          </a:ln>
        </p:spPr>
      </p:pic>
      <p:sp>
        <p:nvSpPr>
          <p:cNvPr id="92" name="Google Shape;92;p14"/>
          <p:cNvSpPr/>
          <p:nvPr/>
        </p:nvSpPr>
        <p:spPr>
          <a:xfrm>
            <a:off x="1231900" y="0"/>
            <a:ext cx="6680100" cy="7419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ja-JP" sz="3500" u="none" cap="none" strike="noStrike">
                <a:solidFill>
                  <a:schemeClr val="lt1"/>
                </a:solidFill>
                <a:latin typeface="Noto Sans JP"/>
                <a:ea typeface="Noto Sans JP"/>
                <a:cs typeface="Noto Sans JP"/>
                <a:sym typeface="Noto Sans JP"/>
              </a:rPr>
              <a:t>講師用マニュアル</a:t>
            </a:r>
            <a:endParaRPr b="1">
              <a:latin typeface="Noto Sans JP"/>
              <a:ea typeface="Noto Sans JP"/>
              <a:cs typeface="Noto Sans JP"/>
              <a:sym typeface="Noto Sans JP"/>
            </a:endParaRPr>
          </a:p>
        </p:txBody>
      </p:sp>
      <p:sp>
        <p:nvSpPr>
          <p:cNvPr id="93" name="Google Shape;93;p14"/>
          <p:cNvSpPr txBox="1"/>
          <p:nvPr>
            <p:ph idx="12" type="sldNum"/>
          </p:nvPr>
        </p:nvSpPr>
        <p:spPr>
          <a:xfrm>
            <a:off x="7086600" y="6492875"/>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
        <p:nvSpPr>
          <p:cNvPr id="94" name="Google Shape;94;p14"/>
          <p:cNvSpPr/>
          <p:nvPr/>
        </p:nvSpPr>
        <p:spPr>
          <a:xfrm>
            <a:off x="4305532" y="1159602"/>
            <a:ext cx="962123"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ja-JP" sz="1400" u="none" cap="none" strike="noStrike">
                <a:solidFill>
                  <a:schemeClr val="dk1"/>
                </a:solidFill>
                <a:latin typeface="Noto Sans JP"/>
                <a:ea typeface="Noto Sans JP"/>
                <a:cs typeface="Noto Sans JP"/>
                <a:sym typeface="Noto Sans JP"/>
              </a:rPr>
              <a:t>はじめに </a:t>
            </a:r>
            <a:endParaRPr b="1">
              <a:latin typeface="Noto Sans JP"/>
              <a:ea typeface="Noto Sans JP"/>
              <a:cs typeface="Noto Sans JP"/>
              <a:sym typeface="Noto Sans JP"/>
            </a:endParaRPr>
          </a:p>
        </p:txBody>
      </p:sp>
      <p:sp>
        <p:nvSpPr>
          <p:cNvPr id="95" name="Google Shape;95;p14"/>
          <p:cNvSpPr txBox="1"/>
          <p:nvPr/>
        </p:nvSpPr>
        <p:spPr>
          <a:xfrm>
            <a:off x="4305525" y="1429525"/>
            <a:ext cx="4582500" cy="50025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ja-JP" sz="1100">
                <a:solidFill>
                  <a:schemeClr val="dk1"/>
                </a:solidFill>
                <a:latin typeface="Noto Sans JP"/>
                <a:ea typeface="Noto Sans JP"/>
                <a:cs typeface="Noto Sans JP"/>
                <a:sym typeface="Noto Sans JP"/>
              </a:rPr>
              <a:t>　租税教育の目的は、租税に関する意義、役割、機能、仕組み等の租税制度を知るとともに、申告納税制度の理念や納税者の権利及び義務を理解し、健全な納税者意識を醸成することにあり、租税教育推進協議会では、教育関係者並びに税務関係者が協力して租税教育を推進し、その効果を高めることを目的に活動を行っております。</a:t>
            </a:r>
            <a:endParaRPr sz="1100">
              <a:solidFill>
                <a:schemeClr val="dk1"/>
              </a:solidFill>
              <a:latin typeface="Noto Sans JP"/>
              <a:ea typeface="Noto Sans JP"/>
              <a:cs typeface="Noto Sans JP"/>
              <a:sym typeface="Noto Sans JP"/>
            </a:endParaRPr>
          </a:p>
          <a:p>
            <a:pPr indent="0" lvl="0" marL="0" marR="0" rtl="0" algn="just">
              <a:spcBef>
                <a:spcPts val="0"/>
              </a:spcBef>
              <a:spcAft>
                <a:spcPts val="0"/>
              </a:spcAft>
              <a:buNone/>
            </a:pPr>
            <a:r>
              <a:t/>
            </a:r>
            <a:endParaRPr sz="1100">
              <a:solidFill>
                <a:schemeClr val="dk1"/>
              </a:solidFill>
              <a:latin typeface="Noto Sans JP"/>
              <a:ea typeface="Noto Sans JP"/>
              <a:cs typeface="Noto Sans JP"/>
              <a:sym typeface="Noto Sans JP"/>
            </a:endParaRPr>
          </a:p>
          <a:p>
            <a:pPr indent="0" lvl="0" marL="0" marR="0" rtl="0" algn="just">
              <a:spcBef>
                <a:spcPts val="0"/>
              </a:spcBef>
              <a:spcAft>
                <a:spcPts val="0"/>
              </a:spcAft>
              <a:buNone/>
            </a:pPr>
            <a:r>
              <a:rPr lang="ja-JP" sz="1100">
                <a:solidFill>
                  <a:schemeClr val="dk1"/>
                </a:solidFill>
                <a:latin typeface="Noto Sans JP"/>
                <a:ea typeface="Noto Sans JP"/>
                <a:cs typeface="Noto Sans JP"/>
                <a:sym typeface="Noto Sans JP"/>
              </a:rPr>
              <a:t>　平成22年12月16日に閣議決定された平成23年度税制改正大綱において「租税教育の充実」が掲げられ、租税教育の充実のための環境整備を図ることを目的として、文部科学省、総務省及び国税庁を構成員とする、租税教育推進関係省庁等協議会（中央租推協）が発足しました。</a:t>
            </a:r>
            <a:endParaRPr sz="1100">
              <a:solidFill>
                <a:schemeClr val="dk1"/>
              </a:solidFill>
              <a:latin typeface="Noto Sans JP"/>
              <a:ea typeface="Noto Sans JP"/>
              <a:cs typeface="Noto Sans JP"/>
              <a:sym typeface="Noto Sans JP"/>
            </a:endParaRPr>
          </a:p>
          <a:p>
            <a:pPr indent="0" lvl="0" marL="0" marR="0" rtl="0" algn="just">
              <a:spcBef>
                <a:spcPts val="0"/>
              </a:spcBef>
              <a:spcAft>
                <a:spcPts val="0"/>
              </a:spcAft>
              <a:buNone/>
            </a:pPr>
            <a:r>
              <a:t/>
            </a:r>
            <a:endParaRPr sz="1100">
              <a:solidFill>
                <a:schemeClr val="dk1"/>
              </a:solidFill>
              <a:latin typeface="Noto Sans JP"/>
              <a:ea typeface="Noto Sans JP"/>
              <a:cs typeface="Noto Sans JP"/>
              <a:sym typeface="Noto Sans JP"/>
            </a:endParaRPr>
          </a:p>
          <a:p>
            <a:pPr indent="0" lvl="0" marL="0" marR="0" rtl="0" algn="just">
              <a:spcBef>
                <a:spcPts val="0"/>
              </a:spcBef>
              <a:spcAft>
                <a:spcPts val="0"/>
              </a:spcAft>
              <a:buNone/>
            </a:pPr>
            <a:r>
              <a:rPr lang="ja-JP" sz="1100">
                <a:solidFill>
                  <a:schemeClr val="dk1"/>
                </a:solidFill>
                <a:latin typeface="Noto Sans JP"/>
                <a:ea typeface="Noto Sans JP"/>
                <a:cs typeface="Noto Sans JP"/>
                <a:sym typeface="Noto Sans JP"/>
              </a:rPr>
              <a:t>　当会では、租税教育の充実に関する基本方針等について協議されており、令和７年11月に開催された総会においては、①学習指導要領の着実な実施、②租税教育の充実について、教育関係団体の協力を得ながら、引き続き周知を図ることなどについて合意したところです。</a:t>
            </a:r>
            <a:endParaRPr sz="1100">
              <a:solidFill>
                <a:schemeClr val="dk1"/>
              </a:solidFill>
              <a:latin typeface="Noto Sans JP"/>
              <a:ea typeface="Noto Sans JP"/>
              <a:cs typeface="Noto Sans JP"/>
              <a:sym typeface="Noto Sans JP"/>
            </a:endParaRPr>
          </a:p>
          <a:p>
            <a:pPr indent="0" lvl="0" marL="0" marR="0" rtl="0" algn="just">
              <a:spcBef>
                <a:spcPts val="0"/>
              </a:spcBef>
              <a:spcAft>
                <a:spcPts val="0"/>
              </a:spcAft>
              <a:buNone/>
            </a:pPr>
            <a:r>
              <a:t/>
            </a:r>
            <a:endParaRPr sz="1100">
              <a:solidFill>
                <a:schemeClr val="dk1"/>
              </a:solidFill>
              <a:latin typeface="Noto Sans JP"/>
              <a:ea typeface="Noto Sans JP"/>
              <a:cs typeface="Noto Sans JP"/>
              <a:sym typeface="Noto Sans JP"/>
            </a:endParaRPr>
          </a:p>
          <a:p>
            <a:pPr indent="0" lvl="0" marL="0" marR="0" rtl="0" algn="just">
              <a:spcBef>
                <a:spcPts val="0"/>
              </a:spcBef>
              <a:spcAft>
                <a:spcPts val="0"/>
              </a:spcAft>
              <a:buNone/>
            </a:pPr>
            <a:r>
              <a:rPr lang="ja-JP" sz="1100">
                <a:solidFill>
                  <a:schemeClr val="dk1"/>
                </a:solidFill>
                <a:latin typeface="Noto Sans JP"/>
                <a:ea typeface="Noto Sans JP"/>
                <a:cs typeface="Noto Sans JP"/>
                <a:sym typeface="Noto Sans JP"/>
              </a:rPr>
              <a:t>　このような中、当協議会では、従来から教育委員会、地方公共団体の税務関係者等と連携・協力し、健全な納税者意識を醸成することを目的として、次代を担う児童・生徒に対する租税教育の充実に向けた支援活動を実施しており、今後も租税教育のより一層の充実に向け、これまで以上に力を入れて取り組んでいくこととしています。</a:t>
            </a:r>
            <a:endParaRPr sz="1100">
              <a:solidFill>
                <a:schemeClr val="dk1"/>
              </a:solidFill>
              <a:latin typeface="Noto Sans JP"/>
              <a:ea typeface="Noto Sans JP"/>
              <a:cs typeface="Noto Sans JP"/>
              <a:sym typeface="Noto Sans JP"/>
            </a:endParaRPr>
          </a:p>
          <a:p>
            <a:pPr indent="0" lvl="0" marL="0" marR="0" rtl="0" algn="just">
              <a:spcBef>
                <a:spcPts val="0"/>
              </a:spcBef>
              <a:spcAft>
                <a:spcPts val="0"/>
              </a:spcAft>
              <a:buNone/>
            </a:pPr>
            <a:r>
              <a:t/>
            </a:r>
            <a:endParaRPr sz="1100">
              <a:solidFill>
                <a:schemeClr val="dk1"/>
              </a:solidFill>
              <a:latin typeface="Noto Sans JP"/>
              <a:ea typeface="Noto Sans JP"/>
              <a:cs typeface="Noto Sans JP"/>
              <a:sym typeface="Noto Sans JP"/>
            </a:endParaRPr>
          </a:p>
          <a:p>
            <a:pPr indent="0" lvl="0" marL="0" marR="0" rtl="0" algn="just">
              <a:spcBef>
                <a:spcPts val="0"/>
              </a:spcBef>
              <a:spcAft>
                <a:spcPts val="0"/>
              </a:spcAft>
              <a:buNone/>
            </a:pPr>
            <a:r>
              <a:rPr lang="ja-JP" sz="1100">
                <a:solidFill>
                  <a:schemeClr val="dk1"/>
                </a:solidFill>
                <a:latin typeface="Noto Sans JP"/>
                <a:ea typeface="Noto Sans JP"/>
                <a:cs typeface="Noto Sans JP"/>
                <a:sym typeface="Noto Sans JP"/>
              </a:rPr>
              <a:t>　「税って何？」から児童の興味・関心を引き、税の基本的な仕組みや使いみちについて学ぶことを通じ、税と自分と社会とのつながりを考えてもらうきっかけとなるよう構成しております。</a:t>
            </a:r>
            <a:endParaRPr sz="1100">
              <a:solidFill>
                <a:schemeClr val="dk1"/>
              </a:solidFill>
              <a:latin typeface="Noto Sans JP"/>
              <a:ea typeface="Noto Sans JP"/>
              <a:cs typeface="Noto Sans JP"/>
              <a:sym typeface="Noto Sans JP"/>
            </a:endParaRPr>
          </a:p>
          <a:p>
            <a:pPr indent="0" lvl="0" marL="0" marR="0" rtl="0" algn="just">
              <a:spcBef>
                <a:spcPts val="0"/>
              </a:spcBef>
              <a:spcAft>
                <a:spcPts val="0"/>
              </a:spcAft>
              <a:buNone/>
            </a:pPr>
            <a:r>
              <a:rPr lang="ja-JP" sz="1100">
                <a:solidFill>
                  <a:schemeClr val="dk1"/>
                </a:solidFill>
                <a:latin typeface="Noto Sans JP"/>
                <a:ea typeface="Noto Sans JP"/>
                <a:cs typeface="Noto Sans JP"/>
                <a:sym typeface="Noto Sans JP"/>
              </a:rPr>
              <a:t>　授業等において、税について学習する時間は限られていることと思いますが、本冊子をご活用いただき、児童が税の意義や役割について、少しでも考えるきっかけとしていただければ幸いです。</a:t>
            </a:r>
            <a:endParaRPr sz="1100">
              <a:solidFill>
                <a:schemeClr val="dk1"/>
              </a:solidFill>
              <a:latin typeface="Noto Sans JP"/>
              <a:ea typeface="Noto Sans JP"/>
              <a:cs typeface="Noto Sans JP"/>
              <a:sym typeface="Noto Sans JP"/>
            </a:endParaRPr>
          </a:p>
        </p:txBody>
      </p:sp>
      <p:sp>
        <p:nvSpPr>
          <p:cNvPr id="96" name="Google Shape;96;p14"/>
          <p:cNvSpPr/>
          <p:nvPr/>
        </p:nvSpPr>
        <p:spPr>
          <a:xfrm>
            <a:off x="4214465" y="992087"/>
            <a:ext cx="4673400" cy="5500800"/>
          </a:xfrm>
          <a:prstGeom prst="roundRect">
            <a:avLst>
              <a:gd fmla="val 2035" name="adj"/>
            </a:avLst>
          </a:prstGeom>
          <a:noFill/>
          <a:ln cap="flat" cmpd="sng" w="25400">
            <a:solidFill>
              <a:schemeClr val="accent1"/>
            </a:solidFill>
            <a:prstDash val="dot"/>
            <a:round/>
            <a:headEnd len="sm" w="sm" type="none"/>
            <a:tailEnd len="sm" w="sm" type="none"/>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t/>
            </a:r>
            <a:endParaRPr sz="1050">
              <a:solidFill>
                <a:schemeClr val="dk1"/>
              </a:solidFill>
              <a:latin typeface="Noto Sans JP"/>
              <a:ea typeface="Noto Sans JP"/>
              <a:cs typeface="Noto Sans JP"/>
              <a:sym typeface="Noto Sans JP"/>
            </a:endParaRPr>
          </a:p>
        </p:txBody>
      </p:sp>
      <p:pic>
        <p:nvPicPr>
          <p:cNvPr id="97" name="Google Shape;97;p14"/>
          <p:cNvPicPr preferRelativeResize="0"/>
          <p:nvPr/>
        </p:nvPicPr>
        <p:blipFill rotWithShape="1">
          <a:blip r:embed="rId4">
            <a:alphaModFix/>
          </a:blip>
          <a:srcRect b="0" l="0" r="0" t="0"/>
          <a:stretch/>
        </p:blipFill>
        <p:spPr>
          <a:xfrm>
            <a:off x="137761" y="1159602"/>
            <a:ext cx="3928504" cy="292893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3"/>
          <p:cNvSpPr txBox="1"/>
          <p:nvPr/>
        </p:nvSpPr>
        <p:spPr>
          <a:xfrm>
            <a:off x="144000" y="140882"/>
            <a:ext cx="5283600" cy="2247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1500">
                <a:solidFill>
                  <a:schemeClr val="lt1"/>
                </a:solidFill>
                <a:latin typeface="Noto Sans JP"/>
                <a:ea typeface="Noto Sans JP"/>
                <a:cs typeface="Noto Sans JP"/>
                <a:sym typeface="Noto Sans JP"/>
              </a:rPr>
              <a:t>税金の使いみちはどうやって決めるの？（児童用Ｐ11）</a:t>
            </a:r>
            <a:endParaRPr>
              <a:latin typeface="Noto Sans JP"/>
              <a:ea typeface="Noto Sans JP"/>
              <a:cs typeface="Noto Sans JP"/>
              <a:sym typeface="Noto Sans JP"/>
            </a:endParaRPr>
          </a:p>
        </p:txBody>
      </p:sp>
      <p:sp>
        <p:nvSpPr>
          <p:cNvPr id="256" name="Google Shape;256;p23"/>
          <p:cNvSpPr/>
          <p:nvPr/>
        </p:nvSpPr>
        <p:spPr>
          <a:xfrm>
            <a:off x="5364088" y="726650"/>
            <a:ext cx="3686706"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Meiryo"/>
              <a:buNone/>
            </a:pPr>
            <a:r>
              <a:rPr lang="ja-JP" sz="1200">
                <a:solidFill>
                  <a:schemeClr val="dk1"/>
                </a:solidFill>
                <a:latin typeface="Noto Sans JP"/>
                <a:ea typeface="Noto Sans JP"/>
                <a:cs typeface="Noto Sans JP"/>
                <a:sym typeface="Noto Sans JP"/>
              </a:rPr>
              <a:t>　国の収入の内訳はどうなっているのか、また国の支出にはどんなものがあるのかを理解させる。</a:t>
            </a:r>
            <a:endParaRPr>
              <a:latin typeface="Noto Sans JP"/>
              <a:ea typeface="Noto Sans JP"/>
              <a:cs typeface="Noto Sans JP"/>
              <a:sym typeface="Noto Sans JP"/>
            </a:endParaRPr>
          </a:p>
        </p:txBody>
      </p:sp>
      <p:sp>
        <p:nvSpPr>
          <p:cNvPr id="257" name="Google Shape;257;p23"/>
          <p:cNvSpPr/>
          <p:nvPr/>
        </p:nvSpPr>
        <p:spPr>
          <a:xfrm>
            <a:off x="4200956" y="762665"/>
            <a:ext cx="1025726" cy="298988"/>
          </a:xfrm>
          <a:prstGeom prst="roundRect">
            <a:avLst>
              <a:gd fmla="val 16757" name="adj"/>
            </a:avLst>
          </a:prstGeom>
          <a:solidFill>
            <a:schemeClr val="accent5"/>
          </a:solidFill>
          <a:ln>
            <a:noFill/>
          </a:ln>
        </p:spPr>
        <p:txBody>
          <a:bodyPr anchorCtr="0" anchor="ctr" bIns="36000" lIns="91425" spcFirstLastPara="1" rIns="91425" wrap="square" tIns="46800">
            <a:noAutofit/>
          </a:bodyPr>
          <a:lstStyle/>
          <a:p>
            <a:pPr indent="0" lvl="0" marL="0" marR="0" rtl="0" algn="ctr">
              <a:spcBef>
                <a:spcPts val="0"/>
              </a:spcBef>
              <a:spcAft>
                <a:spcPts val="0"/>
              </a:spcAft>
              <a:buNone/>
            </a:pPr>
            <a:r>
              <a:rPr b="1" lang="ja-JP" sz="1400">
                <a:solidFill>
                  <a:schemeClr val="lt1"/>
                </a:solidFill>
                <a:latin typeface="Noto Sans JP"/>
                <a:ea typeface="Noto Sans JP"/>
                <a:cs typeface="Noto Sans JP"/>
                <a:sym typeface="Noto Sans JP"/>
              </a:rPr>
              <a:t>ねらい</a:t>
            </a:r>
            <a:endParaRPr b="1" sz="1400">
              <a:solidFill>
                <a:schemeClr val="lt1"/>
              </a:solidFill>
              <a:latin typeface="Noto Sans JP"/>
              <a:ea typeface="Noto Sans JP"/>
              <a:cs typeface="Noto Sans JP"/>
              <a:sym typeface="Noto Sans JP"/>
            </a:endParaRPr>
          </a:p>
        </p:txBody>
      </p:sp>
      <p:sp>
        <p:nvSpPr>
          <p:cNvPr id="258" name="Google Shape;258;p23"/>
          <p:cNvSpPr/>
          <p:nvPr/>
        </p:nvSpPr>
        <p:spPr>
          <a:xfrm>
            <a:off x="4067094" y="1422224"/>
            <a:ext cx="5076906" cy="4154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50"/>
              <a:buFont typeface="Meiryo"/>
              <a:buNone/>
            </a:pPr>
            <a:r>
              <a:rPr lang="ja-JP" sz="1050">
                <a:solidFill>
                  <a:schemeClr val="dk1"/>
                </a:solidFill>
                <a:latin typeface="Noto Sans JP"/>
                <a:ea typeface="Noto Sans JP"/>
                <a:cs typeface="Noto Sans JP"/>
                <a:sym typeface="Noto Sans JP"/>
              </a:rPr>
              <a:t>1年間に国や地方公共団体に入るお金と使いみちの予定を示した計画のことをいいます。</a:t>
            </a:r>
            <a:endParaRPr sz="1050">
              <a:solidFill>
                <a:schemeClr val="dk1"/>
              </a:solidFill>
              <a:latin typeface="Noto Sans JP"/>
              <a:ea typeface="Noto Sans JP"/>
              <a:cs typeface="Noto Sans JP"/>
              <a:sym typeface="Noto Sans JP"/>
            </a:endParaRPr>
          </a:p>
        </p:txBody>
      </p:sp>
      <p:sp>
        <p:nvSpPr>
          <p:cNvPr id="259" name="Google Shape;259;p23"/>
          <p:cNvSpPr/>
          <p:nvPr/>
        </p:nvSpPr>
        <p:spPr>
          <a:xfrm>
            <a:off x="4067094" y="1182679"/>
            <a:ext cx="2475383" cy="304699"/>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rgbClr val="33729A"/>
              </a:buClr>
              <a:buSzPts val="1200"/>
              <a:buFont typeface="Meiryo"/>
              <a:buNone/>
            </a:pPr>
            <a:r>
              <a:rPr b="1" lang="ja-JP" sz="1200">
                <a:solidFill>
                  <a:srgbClr val="33729A"/>
                </a:solidFill>
                <a:latin typeface="Noto Sans JP"/>
                <a:ea typeface="Noto Sans JP"/>
                <a:cs typeface="Noto Sans JP"/>
                <a:sym typeface="Noto Sans JP"/>
              </a:rPr>
              <a:t>■予算</a:t>
            </a:r>
            <a:endParaRPr b="1" sz="1200">
              <a:solidFill>
                <a:srgbClr val="33729A"/>
              </a:solidFill>
              <a:latin typeface="Noto Sans JP"/>
              <a:ea typeface="Noto Sans JP"/>
              <a:cs typeface="Noto Sans JP"/>
              <a:sym typeface="Noto Sans JP"/>
            </a:endParaRPr>
          </a:p>
        </p:txBody>
      </p:sp>
      <p:sp>
        <p:nvSpPr>
          <p:cNvPr id="260" name="Google Shape;260;p23"/>
          <p:cNvSpPr/>
          <p:nvPr/>
        </p:nvSpPr>
        <p:spPr>
          <a:xfrm>
            <a:off x="4059925" y="2084675"/>
            <a:ext cx="5147700" cy="253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50"/>
              <a:buFont typeface="Meiryo"/>
              <a:buNone/>
            </a:pPr>
            <a:r>
              <a:rPr lang="ja-JP" sz="1050">
                <a:solidFill>
                  <a:schemeClr val="dk1"/>
                </a:solidFill>
                <a:latin typeface="Noto Sans JP"/>
                <a:ea typeface="Noto Sans JP"/>
                <a:cs typeface="Noto Sans JP"/>
                <a:sym typeface="Noto Sans JP"/>
              </a:rPr>
              <a:t>１年間の国や地方公共団体の収入を「歳入」といい、支出を「歳出」といいます。</a:t>
            </a:r>
            <a:endParaRPr b="1" sz="1050">
              <a:solidFill>
                <a:schemeClr val="dk1"/>
              </a:solidFill>
              <a:latin typeface="Noto Sans JP"/>
              <a:ea typeface="Noto Sans JP"/>
              <a:cs typeface="Noto Sans JP"/>
              <a:sym typeface="Noto Sans JP"/>
            </a:endParaRPr>
          </a:p>
        </p:txBody>
      </p:sp>
      <p:sp>
        <p:nvSpPr>
          <p:cNvPr id="261" name="Google Shape;261;p23"/>
          <p:cNvSpPr/>
          <p:nvPr/>
        </p:nvSpPr>
        <p:spPr>
          <a:xfrm>
            <a:off x="4059931" y="1836698"/>
            <a:ext cx="2475383" cy="304699"/>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rgbClr val="33729A"/>
              </a:buClr>
              <a:buSzPts val="1200"/>
              <a:buFont typeface="Meiryo"/>
              <a:buNone/>
            </a:pPr>
            <a:r>
              <a:rPr b="1" lang="ja-JP" sz="1200">
                <a:solidFill>
                  <a:srgbClr val="33729A"/>
                </a:solidFill>
                <a:latin typeface="Noto Sans JP"/>
                <a:ea typeface="Noto Sans JP"/>
                <a:cs typeface="Noto Sans JP"/>
                <a:sym typeface="Noto Sans JP"/>
              </a:rPr>
              <a:t>■歳入・歳出</a:t>
            </a:r>
            <a:endParaRPr b="1" sz="1200">
              <a:solidFill>
                <a:srgbClr val="33729A"/>
              </a:solidFill>
              <a:latin typeface="Noto Sans JP"/>
              <a:ea typeface="Noto Sans JP"/>
              <a:cs typeface="Noto Sans JP"/>
              <a:sym typeface="Noto Sans JP"/>
            </a:endParaRPr>
          </a:p>
        </p:txBody>
      </p:sp>
      <p:sp>
        <p:nvSpPr>
          <p:cNvPr id="262" name="Google Shape;262;p23"/>
          <p:cNvSpPr/>
          <p:nvPr/>
        </p:nvSpPr>
        <p:spPr>
          <a:xfrm>
            <a:off x="4069183" y="2649116"/>
            <a:ext cx="1822200" cy="14061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chemeClr val="dk1"/>
              </a:buClr>
              <a:buSzPts val="1050"/>
              <a:buFont typeface="Meiryo"/>
              <a:buNone/>
            </a:pPr>
            <a:r>
              <a:rPr lang="ja-JP" sz="1050">
                <a:solidFill>
                  <a:schemeClr val="dk1"/>
                </a:solidFill>
                <a:latin typeface="Noto Sans JP"/>
                <a:ea typeface="Noto Sans JP"/>
                <a:cs typeface="Noto Sans JP"/>
                <a:sym typeface="Noto Sans JP"/>
              </a:rPr>
              <a:t>①社会保障関係費</a:t>
            </a:r>
            <a:endParaRPr>
              <a:latin typeface="Noto Sans JP"/>
              <a:ea typeface="Noto Sans JP"/>
              <a:cs typeface="Noto Sans JP"/>
              <a:sym typeface="Noto Sans JP"/>
            </a:endParaRPr>
          </a:p>
          <a:p>
            <a:pPr indent="0" lvl="0" marL="0" marR="0" rtl="0" algn="l">
              <a:lnSpc>
                <a:spcPct val="128000"/>
              </a:lnSpc>
              <a:spcBef>
                <a:spcPts val="210"/>
              </a:spcBef>
              <a:spcAft>
                <a:spcPts val="0"/>
              </a:spcAft>
              <a:buClr>
                <a:schemeClr val="dk1"/>
              </a:buClr>
              <a:buSzPts val="1050"/>
              <a:buFont typeface="Meiryo"/>
              <a:buNone/>
            </a:pPr>
            <a:r>
              <a:rPr lang="ja-JP" sz="1050">
                <a:solidFill>
                  <a:schemeClr val="dk1"/>
                </a:solidFill>
                <a:latin typeface="Noto Sans JP"/>
                <a:ea typeface="Noto Sans JP"/>
                <a:cs typeface="Noto Sans JP"/>
                <a:sym typeface="Noto Sans JP"/>
              </a:rPr>
              <a:t>②公共事業関係費</a:t>
            </a:r>
            <a:br>
              <a:rPr lang="ja-JP" sz="1050">
                <a:solidFill>
                  <a:schemeClr val="dk1"/>
                </a:solidFill>
                <a:latin typeface="Noto Sans JP"/>
                <a:ea typeface="Noto Sans JP"/>
                <a:cs typeface="Noto Sans JP"/>
                <a:sym typeface="Noto Sans JP"/>
              </a:rPr>
            </a:br>
            <a:endParaRPr sz="1050">
              <a:solidFill>
                <a:schemeClr val="dk1"/>
              </a:solidFill>
              <a:latin typeface="Noto Sans JP"/>
              <a:ea typeface="Noto Sans JP"/>
              <a:cs typeface="Noto Sans JP"/>
              <a:sym typeface="Noto Sans JP"/>
            </a:endParaRPr>
          </a:p>
          <a:p>
            <a:pPr indent="0" lvl="0" marL="0" marR="0" rtl="0" algn="l">
              <a:lnSpc>
                <a:spcPct val="128000"/>
              </a:lnSpc>
              <a:spcBef>
                <a:spcPts val="210"/>
              </a:spcBef>
              <a:spcAft>
                <a:spcPts val="0"/>
              </a:spcAft>
              <a:buClr>
                <a:schemeClr val="dk1"/>
              </a:buClr>
              <a:buSzPts val="1050"/>
              <a:buFont typeface="Meiryo"/>
              <a:buNone/>
            </a:pPr>
            <a:r>
              <a:rPr lang="ja-JP" sz="1050">
                <a:solidFill>
                  <a:schemeClr val="dk1"/>
                </a:solidFill>
                <a:latin typeface="Noto Sans JP"/>
                <a:ea typeface="Noto Sans JP"/>
                <a:cs typeface="Noto Sans JP"/>
                <a:sym typeface="Noto Sans JP"/>
              </a:rPr>
              <a:t>③文教及び科学振興費</a:t>
            </a:r>
            <a:endParaRPr>
              <a:latin typeface="Noto Sans JP"/>
              <a:ea typeface="Noto Sans JP"/>
              <a:cs typeface="Noto Sans JP"/>
              <a:sym typeface="Noto Sans JP"/>
            </a:endParaRPr>
          </a:p>
          <a:p>
            <a:pPr indent="0" lvl="0" marL="0" marR="0" rtl="0" algn="l">
              <a:lnSpc>
                <a:spcPct val="128000"/>
              </a:lnSpc>
              <a:spcBef>
                <a:spcPts val="210"/>
              </a:spcBef>
              <a:spcAft>
                <a:spcPts val="0"/>
              </a:spcAft>
              <a:buClr>
                <a:schemeClr val="dk1"/>
              </a:buClr>
              <a:buSzPts val="1050"/>
              <a:buFont typeface="Meiryo"/>
              <a:buNone/>
            </a:pPr>
            <a:br>
              <a:rPr lang="ja-JP" sz="1050">
                <a:solidFill>
                  <a:schemeClr val="dk1"/>
                </a:solidFill>
                <a:latin typeface="Noto Sans JP"/>
                <a:ea typeface="Noto Sans JP"/>
                <a:cs typeface="Noto Sans JP"/>
                <a:sym typeface="Noto Sans JP"/>
              </a:rPr>
            </a:br>
            <a:r>
              <a:rPr lang="ja-JP" sz="1050">
                <a:solidFill>
                  <a:schemeClr val="dk1"/>
                </a:solidFill>
                <a:latin typeface="Noto Sans JP"/>
                <a:ea typeface="Noto Sans JP"/>
                <a:cs typeface="Noto Sans JP"/>
                <a:sym typeface="Noto Sans JP"/>
              </a:rPr>
              <a:t>④経済協力費（ODA）</a:t>
            </a:r>
            <a:endParaRPr>
              <a:latin typeface="Noto Sans JP"/>
              <a:ea typeface="Noto Sans JP"/>
              <a:cs typeface="Noto Sans JP"/>
              <a:sym typeface="Noto Sans JP"/>
            </a:endParaRPr>
          </a:p>
        </p:txBody>
      </p:sp>
      <p:sp>
        <p:nvSpPr>
          <p:cNvPr id="263" name="Google Shape;263;p23"/>
          <p:cNvSpPr/>
          <p:nvPr/>
        </p:nvSpPr>
        <p:spPr>
          <a:xfrm>
            <a:off x="4069183" y="2418994"/>
            <a:ext cx="1612800" cy="250800"/>
          </a:xfrm>
          <a:prstGeom prst="roundRect">
            <a:avLst>
              <a:gd fmla="val 0" name="adj"/>
            </a:avLst>
          </a:prstGeom>
          <a:noFill/>
          <a:ln>
            <a:noFill/>
          </a:ln>
        </p:spPr>
        <p:txBody>
          <a:bodyPr anchorCtr="0" anchor="t" bIns="45700" lIns="72000" spcFirstLastPara="1" rIns="72000" wrap="square" tIns="45700">
            <a:noAutofit/>
          </a:bodyPr>
          <a:lstStyle/>
          <a:p>
            <a:pPr indent="0" lvl="0" marL="0" marR="0" rtl="0" algn="l">
              <a:spcBef>
                <a:spcPts val="0"/>
              </a:spcBef>
              <a:spcAft>
                <a:spcPts val="0"/>
              </a:spcAft>
              <a:buNone/>
            </a:pPr>
            <a:r>
              <a:rPr b="1" lang="ja-JP" sz="1200">
                <a:solidFill>
                  <a:srgbClr val="33729A"/>
                </a:solidFill>
                <a:latin typeface="Noto Sans JP"/>
                <a:ea typeface="Noto Sans JP"/>
                <a:cs typeface="Noto Sans JP"/>
                <a:sym typeface="Noto Sans JP"/>
              </a:rPr>
              <a:t>■</a:t>
            </a:r>
            <a:r>
              <a:rPr b="1" lang="ja-JP" sz="1200">
                <a:solidFill>
                  <a:srgbClr val="33729A"/>
                </a:solidFill>
                <a:latin typeface="Noto Sans JP"/>
                <a:ea typeface="Noto Sans JP"/>
                <a:cs typeface="Noto Sans JP"/>
                <a:sym typeface="Noto Sans JP"/>
              </a:rPr>
              <a:t>国の主な使いみち</a:t>
            </a:r>
            <a:endParaRPr b="1" sz="1200">
              <a:solidFill>
                <a:srgbClr val="33729A"/>
              </a:solidFill>
              <a:latin typeface="Noto Sans JP"/>
              <a:ea typeface="Noto Sans JP"/>
              <a:cs typeface="Noto Sans JP"/>
              <a:sym typeface="Noto Sans JP"/>
            </a:endParaRPr>
          </a:p>
        </p:txBody>
      </p:sp>
      <p:sp>
        <p:nvSpPr>
          <p:cNvPr id="264" name="Google Shape;264;p23"/>
          <p:cNvSpPr/>
          <p:nvPr/>
        </p:nvSpPr>
        <p:spPr>
          <a:xfrm>
            <a:off x="5427142" y="2632380"/>
            <a:ext cx="3585000" cy="1626000"/>
          </a:xfrm>
          <a:prstGeom prst="rect">
            <a:avLst/>
          </a:prstGeom>
          <a:noFill/>
          <a:ln>
            <a:noFill/>
          </a:ln>
        </p:spPr>
        <p:txBody>
          <a:bodyPr anchorCtr="0" anchor="t" bIns="45700" lIns="91425" spcFirstLastPara="1" rIns="91425" wrap="square" tIns="45700">
            <a:noAutofit/>
          </a:bodyPr>
          <a:lstStyle/>
          <a:p>
            <a:pPr indent="0" lvl="0" marL="0" marR="0" rtl="0" algn="l">
              <a:lnSpc>
                <a:spcPct val="128000"/>
              </a:lnSpc>
              <a:spcBef>
                <a:spcPts val="0"/>
              </a:spcBef>
              <a:spcAft>
                <a:spcPts val="0"/>
              </a:spcAft>
              <a:buClr>
                <a:schemeClr val="dk1"/>
              </a:buClr>
              <a:buSzPts val="1050"/>
              <a:buFont typeface="Meiryo"/>
              <a:buNone/>
            </a:pPr>
            <a:r>
              <a:rPr lang="ja-JP" sz="1050">
                <a:solidFill>
                  <a:schemeClr val="dk1"/>
                </a:solidFill>
                <a:latin typeface="Noto Sans JP"/>
                <a:ea typeface="Noto Sans JP"/>
                <a:cs typeface="Noto Sans JP"/>
                <a:sym typeface="Noto Sans JP"/>
              </a:rPr>
              <a:t>：医療給付費、年金の国庫負担分、介護保険給付費など</a:t>
            </a:r>
            <a:endParaRPr>
              <a:latin typeface="Noto Sans JP"/>
              <a:ea typeface="Noto Sans JP"/>
              <a:cs typeface="Noto Sans JP"/>
              <a:sym typeface="Noto Sans JP"/>
            </a:endParaRPr>
          </a:p>
          <a:p>
            <a:pPr indent="0" lvl="0" marL="0" marR="0" rtl="0" algn="l">
              <a:lnSpc>
                <a:spcPct val="128000"/>
              </a:lnSpc>
              <a:spcBef>
                <a:spcPts val="210"/>
              </a:spcBef>
              <a:spcAft>
                <a:spcPts val="0"/>
              </a:spcAft>
              <a:buClr>
                <a:schemeClr val="dk1"/>
              </a:buClr>
              <a:buSzPts val="1050"/>
              <a:buFont typeface="Meiryo"/>
              <a:buNone/>
            </a:pPr>
            <a:r>
              <a:rPr lang="ja-JP" sz="1050">
                <a:solidFill>
                  <a:schemeClr val="dk1"/>
                </a:solidFill>
                <a:latin typeface="Noto Sans JP"/>
                <a:ea typeface="Noto Sans JP"/>
                <a:cs typeface="Noto Sans JP"/>
                <a:sym typeface="Noto Sans JP"/>
              </a:rPr>
              <a:t>：治山治水対策費、道路整備費、住宅都市環境整備費、</a:t>
            </a:r>
            <a:br>
              <a:rPr lang="ja-JP" sz="1050">
                <a:solidFill>
                  <a:schemeClr val="dk1"/>
                </a:solidFill>
                <a:latin typeface="Noto Sans JP"/>
                <a:ea typeface="Noto Sans JP"/>
                <a:cs typeface="Noto Sans JP"/>
                <a:sym typeface="Noto Sans JP"/>
              </a:rPr>
            </a:br>
            <a:r>
              <a:rPr lang="ja-JP" sz="1050">
                <a:solidFill>
                  <a:schemeClr val="dk1"/>
                </a:solidFill>
                <a:latin typeface="Noto Sans JP"/>
                <a:ea typeface="Noto Sans JP"/>
                <a:cs typeface="Noto Sans JP"/>
                <a:sym typeface="Noto Sans JP"/>
              </a:rPr>
              <a:t>　災害復旧など</a:t>
            </a:r>
            <a:endParaRPr>
              <a:latin typeface="Noto Sans JP"/>
              <a:ea typeface="Noto Sans JP"/>
              <a:cs typeface="Noto Sans JP"/>
              <a:sym typeface="Noto Sans JP"/>
            </a:endParaRPr>
          </a:p>
          <a:p>
            <a:pPr indent="0" lvl="0" marL="0" marR="0" rtl="0" algn="l">
              <a:lnSpc>
                <a:spcPct val="128000"/>
              </a:lnSpc>
              <a:spcBef>
                <a:spcPts val="210"/>
              </a:spcBef>
              <a:spcAft>
                <a:spcPts val="0"/>
              </a:spcAft>
              <a:buClr>
                <a:schemeClr val="dk1"/>
              </a:buClr>
              <a:buSzPts val="1050"/>
              <a:buFont typeface="Meiryo"/>
              <a:buNone/>
            </a:pPr>
            <a:r>
              <a:rPr lang="ja-JP" sz="1050">
                <a:solidFill>
                  <a:schemeClr val="dk1"/>
                </a:solidFill>
                <a:latin typeface="Noto Sans JP"/>
                <a:ea typeface="Noto Sans JP"/>
                <a:cs typeface="Noto Sans JP"/>
                <a:sym typeface="Noto Sans JP"/>
              </a:rPr>
              <a:t>：公共教育費、スーパーコンピューター開発費、</a:t>
            </a:r>
            <a:br>
              <a:rPr lang="ja-JP" sz="1050">
                <a:solidFill>
                  <a:schemeClr val="dk1"/>
                </a:solidFill>
                <a:latin typeface="Noto Sans JP"/>
                <a:ea typeface="Noto Sans JP"/>
                <a:cs typeface="Noto Sans JP"/>
                <a:sym typeface="Noto Sans JP"/>
              </a:rPr>
            </a:br>
            <a:r>
              <a:rPr lang="ja-JP" sz="1050">
                <a:solidFill>
                  <a:schemeClr val="dk1"/>
                </a:solidFill>
                <a:latin typeface="Noto Sans JP"/>
                <a:ea typeface="Noto Sans JP"/>
                <a:cs typeface="Noto Sans JP"/>
                <a:sym typeface="Noto Sans JP"/>
              </a:rPr>
              <a:t>　宇宙輸送システム、再生医療研究費など</a:t>
            </a:r>
            <a:endParaRPr>
              <a:latin typeface="Noto Sans JP"/>
              <a:ea typeface="Noto Sans JP"/>
              <a:cs typeface="Noto Sans JP"/>
              <a:sym typeface="Noto Sans JP"/>
            </a:endParaRPr>
          </a:p>
          <a:p>
            <a:pPr indent="0" lvl="0" marL="0" marR="0" rtl="0" algn="l">
              <a:lnSpc>
                <a:spcPct val="128000"/>
              </a:lnSpc>
              <a:spcBef>
                <a:spcPts val="210"/>
              </a:spcBef>
              <a:spcAft>
                <a:spcPts val="0"/>
              </a:spcAft>
              <a:buClr>
                <a:schemeClr val="dk1"/>
              </a:buClr>
              <a:buSzPts val="1050"/>
              <a:buFont typeface="Meiryo"/>
              <a:buNone/>
            </a:pPr>
            <a:r>
              <a:rPr lang="ja-JP" sz="1050">
                <a:solidFill>
                  <a:schemeClr val="dk1"/>
                </a:solidFill>
                <a:latin typeface="Noto Sans JP"/>
                <a:ea typeface="Noto Sans JP"/>
                <a:cs typeface="Noto Sans JP"/>
                <a:sym typeface="Noto Sans JP"/>
              </a:rPr>
              <a:t>：無償の資金協力、技術協力、政府貸付、</a:t>
            </a:r>
            <a:br>
              <a:rPr lang="ja-JP" sz="1050">
                <a:solidFill>
                  <a:schemeClr val="dk1"/>
                </a:solidFill>
                <a:latin typeface="Noto Sans JP"/>
                <a:ea typeface="Noto Sans JP"/>
                <a:cs typeface="Noto Sans JP"/>
                <a:sym typeface="Noto Sans JP"/>
              </a:rPr>
            </a:br>
            <a:r>
              <a:rPr lang="ja-JP" sz="1050">
                <a:solidFill>
                  <a:schemeClr val="dk1"/>
                </a:solidFill>
                <a:latin typeface="Noto Sans JP"/>
                <a:ea typeface="Noto Sans JP"/>
                <a:cs typeface="Noto Sans JP"/>
                <a:sym typeface="Noto Sans JP"/>
              </a:rPr>
              <a:t>　国際機関（ユニセフ・WHO）に対する拠出・出資など</a:t>
            </a:r>
            <a:endParaRPr sz="1050">
              <a:solidFill>
                <a:schemeClr val="dk1"/>
              </a:solidFill>
              <a:latin typeface="Noto Sans JP"/>
              <a:ea typeface="Noto Sans JP"/>
              <a:cs typeface="Noto Sans JP"/>
              <a:sym typeface="Noto Sans JP"/>
            </a:endParaRPr>
          </a:p>
        </p:txBody>
      </p:sp>
      <p:sp>
        <p:nvSpPr>
          <p:cNvPr id="265" name="Google Shape;265;p23"/>
          <p:cNvSpPr txBox="1"/>
          <p:nvPr>
            <p:ph idx="12" type="sldNum"/>
          </p:nvPr>
        </p:nvSpPr>
        <p:spPr>
          <a:xfrm>
            <a:off x="7086600" y="6492875"/>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
        <p:nvSpPr>
          <p:cNvPr id="266" name="Google Shape;266;p23"/>
          <p:cNvSpPr/>
          <p:nvPr/>
        </p:nvSpPr>
        <p:spPr>
          <a:xfrm>
            <a:off x="4059931" y="4395311"/>
            <a:ext cx="1534500" cy="752400"/>
          </a:xfrm>
          <a:prstGeom prst="roundRect">
            <a:avLst>
              <a:gd fmla="val 0" name="adj"/>
            </a:avLst>
          </a:prstGeom>
          <a:noFill/>
          <a:ln>
            <a:noFill/>
          </a:ln>
        </p:spPr>
        <p:txBody>
          <a:bodyPr anchorCtr="0" anchor="t" bIns="45700" lIns="91425" spcFirstLastPara="1" rIns="91425" wrap="square" tIns="144000">
            <a:noAutofit/>
          </a:bodyPr>
          <a:lstStyle/>
          <a:p>
            <a:pPr indent="-457200" lvl="0" marL="457200" marR="0" rtl="0" algn="l">
              <a:lnSpc>
                <a:spcPct val="127272"/>
              </a:lnSpc>
              <a:spcBef>
                <a:spcPts val="0"/>
              </a:spcBef>
              <a:spcAft>
                <a:spcPts val="0"/>
              </a:spcAft>
              <a:buNone/>
            </a:pPr>
            <a:r>
              <a:rPr lang="ja-JP" sz="1100">
                <a:solidFill>
                  <a:schemeClr val="dk1"/>
                </a:solidFill>
                <a:latin typeface="Noto Sans JP"/>
                <a:ea typeface="Noto Sans JP"/>
                <a:cs typeface="Noto Sans JP"/>
                <a:sym typeface="Noto Sans JP"/>
              </a:rPr>
              <a:t>・租税及び印紙収入</a:t>
            </a:r>
            <a:endParaRPr sz="1100">
              <a:solidFill>
                <a:schemeClr val="dk1"/>
              </a:solidFill>
              <a:latin typeface="Noto Sans JP"/>
              <a:ea typeface="Noto Sans JP"/>
              <a:cs typeface="Noto Sans JP"/>
              <a:sym typeface="Noto Sans JP"/>
            </a:endParaRPr>
          </a:p>
          <a:p>
            <a:pPr indent="-457200" lvl="0" marL="457200" marR="0" rtl="0" algn="l">
              <a:lnSpc>
                <a:spcPct val="127272"/>
              </a:lnSpc>
              <a:spcBef>
                <a:spcPts val="0"/>
              </a:spcBef>
              <a:spcAft>
                <a:spcPts val="0"/>
              </a:spcAft>
              <a:buNone/>
            </a:pPr>
            <a:r>
              <a:rPr lang="ja-JP" sz="1100">
                <a:solidFill>
                  <a:schemeClr val="dk1"/>
                </a:solidFill>
                <a:latin typeface="Noto Sans JP"/>
                <a:ea typeface="Noto Sans JP"/>
                <a:cs typeface="Noto Sans JP"/>
                <a:sym typeface="Noto Sans JP"/>
              </a:rPr>
              <a:t>・その他収入</a:t>
            </a:r>
            <a:endParaRPr sz="1100">
              <a:solidFill>
                <a:schemeClr val="dk1"/>
              </a:solidFill>
              <a:latin typeface="Noto Sans JP"/>
              <a:ea typeface="Noto Sans JP"/>
              <a:cs typeface="Noto Sans JP"/>
              <a:sym typeface="Noto Sans JP"/>
            </a:endParaRPr>
          </a:p>
          <a:p>
            <a:pPr indent="-457200" lvl="0" marL="457200" marR="0" rtl="0" algn="l">
              <a:lnSpc>
                <a:spcPct val="127272"/>
              </a:lnSpc>
              <a:spcBef>
                <a:spcPts val="0"/>
              </a:spcBef>
              <a:spcAft>
                <a:spcPts val="0"/>
              </a:spcAft>
              <a:buNone/>
            </a:pPr>
            <a:r>
              <a:rPr lang="ja-JP" sz="1100">
                <a:solidFill>
                  <a:schemeClr val="dk1"/>
                </a:solidFill>
                <a:latin typeface="Noto Sans JP"/>
                <a:ea typeface="Noto Sans JP"/>
                <a:cs typeface="Noto Sans JP"/>
                <a:sym typeface="Noto Sans JP"/>
              </a:rPr>
              <a:t>・公債金</a:t>
            </a:r>
            <a:endParaRPr>
              <a:latin typeface="Noto Sans JP"/>
              <a:ea typeface="Noto Sans JP"/>
              <a:cs typeface="Noto Sans JP"/>
              <a:sym typeface="Noto Sans JP"/>
            </a:endParaRPr>
          </a:p>
        </p:txBody>
      </p:sp>
      <p:sp>
        <p:nvSpPr>
          <p:cNvPr id="267" name="Google Shape;267;p23"/>
          <p:cNvSpPr txBox="1"/>
          <p:nvPr/>
        </p:nvSpPr>
        <p:spPr>
          <a:xfrm>
            <a:off x="5467676" y="4495468"/>
            <a:ext cx="2660400" cy="692700"/>
          </a:xfrm>
          <a:prstGeom prst="rect">
            <a:avLst/>
          </a:prstGeom>
          <a:noFill/>
          <a:ln>
            <a:noFill/>
          </a:ln>
        </p:spPr>
        <p:txBody>
          <a:bodyPr anchorCtr="0" anchor="t" bIns="45700" lIns="91425" spcFirstLastPara="1" rIns="91425" wrap="square" tIns="45700">
            <a:spAutoFit/>
          </a:bodyPr>
          <a:lstStyle/>
          <a:p>
            <a:pPr indent="-457200" lvl="0" marL="457200" marR="0" rtl="0" algn="r">
              <a:lnSpc>
                <a:spcPct val="127272"/>
              </a:lnSpc>
              <a:spcBef>
                <a:spcPts val="0"/>
              </a:spcBef>
              <a:spcAft>
                <a:spcPts val="0"/>
              </a:spcAft>
              <a:buNone/>
            </a:pPr>
            <a:r>
              <a:rPr lang="ja-JP" sz="1100">
                <a:solidFill>
                  <a:schemeClr val="dk1"/>
                </a:solidFill>
                <a:latin typeface="Noto Sans JP"/>
                <a:ea typeface="Noto Sans JP"/>
                <a:cs typeface="Noto Sans JP"/>
                <a:sym typeface="Noto Sans JP"/>
              </a:rPr>
              <a:t>77兆8,190億円（歳入比67.6％）</a:t>
            </a:r>
            <a:endParaRPr sz="1100">
              <a:solidFill>
                <a:schemeClr val="dk1"/>
              </a:solidFill>
              <a:latin typeface="Noto Sans JP"/>
              <a:ea typeface="Noto Sans JP"/>
              <a:cs typeface="Noto Sans JP"/>
              <a:sym typeface="Noto Sans JP"/>
            </a:endParaRPr>
          </a:p>
          <a:p>
            <a:pPr indent="-457200" lvl="0" marL="457200" marR="0" rtl="0" algn="r">
              <a:lnSpc>
                <a:spcPct val="127272"/>
              </a:lnSpc>
              <a:spcBef>
                <a:spcPts val="0"/>
              </a:spcBef>
              <a:spcAft>
                <a:spcPts val="0"/>
              </a:spcAft>
              <a:buNone/>
            </a:pPr>
            <a:r>
              <a:rPr lang="ja-JP" sz="1100">
                <a:solidFill>
                  <a:schemeClr val="dk1"/>
                </a:solidFill>
                <a:latin typeface="Noto Sans JP"/>
                <a:ea typeface="Noto Sans JP"/>
                <a:cs typeface="Noto Sans JP"/>
                <a:sym typeface="Noto Sans JP"/>
              </a:rPr>
              <a:t> 8兆7,318億円</a:t>
            </a:r>
            <a:r>
              <a:rPr lang="ja-JP" sz="1100">
                <a:solidFill>
                  <a:schemeClr val="dk1"/>
                </a:solidFill>
                <a:latin typeface="Noto Sans JP"/>
                <a:ea typeface="Noto Sans JP"/>
                <a:cs typeface="Noto Sans JP"/>
                <a:sym typeface="Noto Sans JP"/>
              </a:rPr>
              <a:t> </a:t>
            </a:r>
            <a:r>
              <a:rPr lang="ja-JP" sz="1100">
                <a:solidFill>
                  <a:schemeClr val="dk1"/>
                </a:solidFill>
                <a:latin typeface="Noto Sans JP"/>
                <a:ea typeface="Noto Sans JP"/>
                <a:cs typeface="Noto Sans JP"/>
                <a:sym typeface="Noto Sans JP"/>
              </a:rPr>
              <a:t>（歳入比 7.6％）</a:t>
            </a:r>
            <a:endParaRPr sz="1100">
              <a:solidFill>
                <a:schemeClr val="dk1"/>
              </a:solidFill>
              <a:latin typeface="Noto Sans JP"/>
              <a:ea typeface="Noto Sans JP"/>
              <a:cs typeface="Noto Sans JP"/>
              <a:sym typeface="Noto Sans JP"/>
            </a:endParaRPr>
          </a:p>
          <a:p>
            <a:pPr indent="-457200" lvl="0" marL="457200" marR="0" rtl="0" algn="r">
              <a:lnSpc>
                <a:spcPct val="127272"/>
              </a:lnSpc>
              <a:spcBef>
                <a:spcPts val="0"/>
              </a:spcBef>
              <a:spcAft>
                <a:spcPts val="0"/>
              </a:spcAft>
              <a:buNone/>
            </a:pPr>
            <a:r>
              <a:rPr lang="ja-JP" sz="1100">
                <a:solidFill>
                  <a:schemeClr val="dk1"/>
                </a:solidFill>
                <a:latin typeface="Noto Sans JP"/>
                <a:ea typeface="Noto Sans JP"/>
                <a:cs typeface="Noto Sans JP"/>
                <a:sym typeface="Noto Sans JP"/>
              </a:rPr>
              <a:t>　28兆6,471億円（歳入比24.9％）</a:t>
            </a:r>
            <a:endParaRPr sz="1100">
              <a:solidFill>
                <a:schemeClr val="dk1"/>
              </a:solidFill>
              <a:latin typeface="Noto Sans JP"/>
              <a:ea typeface="Noto Sans JP"/>
              <a:cs typeface="Noto Sans JP"/>
              <a:sym typeface="Noto Sans JP"/>
            </a:endParaRPr>
          </a:p>
        </p:txBody>
      </p:sp>
      <p:sp>
        <p:nvSpPr>
          <p:cNvPr id="268" name="Google Shape;268;p23"/>
          <p:cNvSpPr/>
          <p:nvPr/>
        </p:nvSpPr>
        <p:spPr>
          <a:xfrm>
            <a:off x="4059931" y="4253037"/>
            <a:ext cx="4259400" cy="284400"/>
          </a:xfrm>
          <a:prstGeom prst="roundRect">
            <a:avLst>
              <a:gd fmla="val 0" name="adj"/>
            </a:avLst>
          </a:prstGeom>
          <a:noFill/>
          <a:ln>
            <a:noFill/>
          </a:ln>
        </p:spPr>
        <p:txBody>
          <a:bodyPr anchorCtr="0" anchor="t" bIns="45700" lIns="72000" spcFirstLastPara="1" rIns="72000" wrap="square" tIns="45700">
            <a:noAutofit/>
          </a:bodyPr>
          <a:lstStyle/>
          <a:p>
            <a:pPr indent="0" lvl="0" marL="0" marR="0" rtl="0" algn="l">
              <a:lnSpc>
                <a:spcPct val="116666"/>
              </a:lnSpc>
              <a:spcBef>
                <a:spcPts val="0"/>
              </a:spcBef>
              <a:spcAft>
                <a:spcPts val="0"/>
              </a:spcAft>
              <a:buNone/>
            </a:pPr>
            <a:r>
              <a:rPr b="1" lang="ja-JP" sz="1200">
                <a:solidFill>
                  <a:srgbClr val="33729A"/>
                </a:solidFill>
                <a:latin typeface="Noto Sans JP"/>
                <a:ea typeface="Noto Sans JP"/>
                <a:cs typeface="Noto Sans JP"/>
                <a:sym typeface="Noto Sans JP"/>
              </a:rPr>
              <a:t>■</a:t>
            </a:r>
            <a:r>
              <a:rPr b="1" lang="ja-JP" sz="1200">
                <a:solidFill>
                  <a:srgbClr val="33729A"/>
                </a:solidFill>
                <a:latin typeface="Noto Sans JP"/>
                <a:ea typeface="Noto Sans JP"/>
                <a:cs typeface="Noto Sans JP"/>
                <a:sym typeface="Noto Sans JP"/>
              </a:rPr>
              <a:t>国の収入（歳入）の内訳（令和７年度当初予算）</a:t>
            </a:r>
            <a:endParaRPr b="1" sz="1200">
              <a:solidFill>
                <a:srgbClr val="33729A"/>
              </a:solidFill>
              <a:latin typeface="Noto Sans JP"/>
              <a:ea typeface="Noto Sans JP"/>
              <a:cs typeface="Noto Sans JP"/>
              <a:sym typeface="Noto Sans JP"/>
            </a:endParaRPr>
          </a:p>
        </p:txBody>
      </p:sp>
      <p:sp>
        <p:nvSpPr>
          <p:cNvPr id="269" name="Google Shape;269;p23"/>
          <p:cNvSpPr/>
          <p:nvPr/>
        </p:nvSpPr>
        <p:spPr>
          <a:xfrm>
            <a:off x="4059931" y="5205693"/>
            <a:ext cx="4259400" cy="284400"/>
          </a:xfrm>
          <a:prstGeom prst="roundRect">
            <a:avLst>
              <a:gd fmla="val 0" name="adj"/>
            </a:avLst>
          </a:prstGeom>
          <a:noFill/>
          <a:ln>
            <a:noFill/>
          </a:ln>
        </p:spPr>
        <p:txBody>
          <a:bodyPr anchorCtr="0" anchor="t" bIns="45700" lIns="72000" spcFirstLastPara="1" rIns="72000" wrap="square" tIns="45700">
            <a:noAutofit/>
          </a:bodyPr>
          <a:lstStyle/>
          <a:p>
            <a:pPr indent="0" lvl="0" marL="0" marR="0" rtl="0" algn="l">
              <a:lnSpc>
                <a:spcPct val="116666"/>
              </a:lnSpc>
              <a:spcBef>
                <a:spcPts val="0"/>
              </a:spcBef>
              <a:spcAft>
                <a:spcPts val="0"/>
              </a:spcAft>
              <a:buNone/>
            </a:pPr>
            <a:r>
              <a:rPr b="1" lang="ja-JP" sz="1200">
                <a:solidFill>
                  <a:srgbClr val="33729A"/>
                </a:solidFill>
                <a:latin typeface="Noto Sans JP"/>
                <a:ea typeface="Noto Sans JP"/>
                <a:cs typeface="Noto Sans JP"/>
                <a:sym typeface="Noto Sans JP"/>
              </a:rPr>
              <a:t>■</a:t>
            </a:r>
            <a:r>
              <a:rPr b="1" lang="ja-JP" sz="1200">
                <a:solidFill>
                  <a:srgbClr val="33729A"/>
                </a:solidFill>
                <a:latin typeface="Noto Sans JP"/>
                <a:ea typeface="Noto Sans JP"/>
                <a:cs typeface="Noto Sans JP"/>
                <a:sym typeface="Noto Sans JP"/>
              </a:rPr>
              <a:t>国の支出（歳出）の内訳（令和７年度当初予算）</a:t>
            </a:r>
            <a:endParaRPr>
              <a:latin typeface="Noto Sans JP"/>
              <a:ea typeface="Noto Sans JP"/>
              <a:cs typeface="Noto Sans JP"/>
              <a:sym typeface="Noto Sans JP"/>
            </a:endParaRPr>
          </a:p>
        </p:txBody>
      </p:sp>
      <p:sp>
        <p:nvSpPr>
          <p:cNvPr id="270" name="Google Shape;270;p23"/>
          <p:cNvSpPr/>
          <p:nvPr/>
        </p:nvSpPr>
        <p:spPr>
          <a:xfrm>
            <a:off x="4059931" y="5335173"/>
            <a:ext cx="1585200" cy="1317000"/>
          </a:xfrm>
          <a:prstGeom prst="roundRect">
            <a:avLst>
              <a:gd fmla="val 0" name="adj"/>
            </a:avLst>
          </a:prstGeom>
          <a:noFill/>
          <a:ln>
            <a:noFill/>
          </a:ln>
        </p:spPr>
        <p:txBody>
          <a:bodyPr anchorCtr="0" anchor="t" bIns="45700" lIns="91425" spcFirstLastPara="1" rIns="91425" wrap="square" tIns="144000">
            <a:noAutofit/>
          </a:bodyPr>
          <a:lstStyle/>
          <a:p>
            <a:pPr indent="-457200" lvl="0" marL="457200" marR="0" rtl="0" algn="l">
              <a:lnSpc>
                <a:spcPct val="127272"/>
              </a:lnSpc>
              <a:spcBef>
                <a:spcPts val="0"/>
              </a:spcBef>
              <a:spcAft>
                <a:spcPts val="0"/>
              </a:spcAft>
              <a:buNone/>
            </a:pPr>
            <a:r>
              <a:rPr lang="ja-JP" sz="1100">
                <a:solidFill>
                  <a:schemeClr val="dk1"/>
                </a:solidFill>
                <a:latin typeface="Noto Sans JP"/>
                <a:ea typeface="Noto Sans JP"/>
                <a:cs typeface="Noto Sans JP"/>
                <a:sym typeface="Noto Sans JP"/>
              </a:rPr>
              <a:t>・社会保障関係費</a:t>
            </a:r>
            <a:endParaRPr sz="1100">
              <a:solidFill>
                <a:schemeClr val="dk1"/>
              </a:solidFill>
              <a:latin typeface="Noto Sans JP"/>
              <a:ea typeface="Noto Sans JP"/>
              <a:cs typeface="Noto Sans JP"/>
              <a:sym typeface="Noto Sans JP"/>
            </a:endParaRPr>
          </a:p>
          <a:p>
            <a:pPr indent="-457200" lvl="0" marL="457200" marR="0" rtl="0" algn="l">
              <a:lnSpc>
                <a:spcPct val="127272"/>
              </a:lnSpc>
              <a:spcBef>
                <a:spcPts val="0"/>
              </a:spcBef>
              <a:spcAft>
                <a:spcPts val="0"/>
              </a:spcAft>
              <a:buNone/>
            </a:pPr>
            <a:r>
              <a:rPr lang="ja-JP" sz="1100">
                <a:solidFill>
                  <a:schemeClr val="dk1"/>
                </a:solidFill>
                <a:latin typeface="Noto Sans JP"/>
                <a:ea typeface="Noto Sans JP"/>
                <a:cs typeface="Noto Sans JP"/>
                <a:sym typeface="Noto Sans JP"/>
              </a:rPr>
              <a:t>・公共事業関係費</a:t>
            </a:r>
            <a:endParaRPr sz="1100">
              <a:solidFill>
                <a:schemeClr val="dk1"/>
              </a:solidFill>
              <a:latin typeface="Noto Sans JP"/>
              <a:ea typeface="Noto Sans JP"/>
              <a:cs typeface="Noto Sans JP"/>
              <a:sym typeface="Noto Sans JP"/>
            </a:endParaRPr>
          </a:p>
          <a:p>
            <a:pPr indent="-457200" lvl="0" marL="457200" marR="0" rtl="0" algn="l">
              <a:lnSpc>
                <a:spcPct val="127272"/>
              </a:lnSpc>
              <a:spcBef>
                <a:spcPts val="0"/>
              </a:spcBef>
              <a:spcAft>
                <a:spcPts val="0"/>
              </a:spcAft>
              <a:buNone/>
            </a:pPr>
            <a:r>
              <a:rPr lang="ja-JP" sz="1100">
                <a:solidFill>
                  <a:schemeClr val="dk1"/>
                </a:solidFill>
                <a:latin typeface="Noto Sans JP"/>
                <a:ea typeface="Noto Sans JP"/>
                <a:cs typeface="Noto Sans JP"/>
                <a:sym typeface="Noto Sans JP"/>
              </a:rPr>
              <a:t>・文教及び科学振興費</a:t>
            </a:r>
            <a:endParaRPr sz="1100">
              <a:solidFill>
                <a:schemeClr val="dk1"/>
              </a:solidFill>
              <a:latin typeface="Noto Sans JP"/>
              <a:ea typeface="Noto Sans JP"/>
              <a:cs typeface="Noto Sans JP"/>
              <a:sym typeface="Noto Sans JP"/>
            </a:endParaRPr>
          </a:p>
          <a:p>
            <a:pPr indent="-457200" lvl="0" marL="457200" marR="0" rtl="0" algn="l">
              <a:lnSpc>
                <a:spcPct val="127272"/>
              </a:lnSpc>
              <a:spcBef>
                <a:spcPts val="0"/>
              </a:spcBef>
              <a:spcAft>
                <a:spcPts val="0"/>
              </a:spcAft>
              <a:buNone/>
            </a:pPr>
            <a:r>
              <a:rPr lang="ja-JP" sz="1100">
                <a:solidFill>
                  <a:schemeClr val="dk1"/>
                </a:solidFill>
                <a:latin typeface="Noto Sans JP"/>
                <a:ea typeface="Noto Sans JP"/>
                <a:cs typeface="Noto Sans JP"/>
                <a:sym typeface="Noto Sans JP"/>
              </a:rPr>
              <a:t>・地方交付税交付金等</a:t>
            </a:r>
            <a:endParaRPr sz="1100">
              <a:solidFill>
                <a:schemeClr val="dk1"/>
              </a:solidFill>
              <a:latin typeface="Noto Sans JP"/>
              <a:ea typeface="Noto Sans JP"/>
              <a:cs typeface="Noto Sans JP"/>
              <a:sym typeface="Noto Sans JP"/>
            </a:endParaRPr>
          </a:p>
          <a:p>
            <a:pPr indent="-457200" lvl="0" marL="457200" marR="0" rtl="0" algn="l">
              <a:lnSpc>
                <a:spcPct val="127272"/>
              </a:lnSpc>
              <a:spcBef>
                <a:spcPts val="0"/>
              </a:spcBef>
              <a:spcAft>
                <a:spcPts val="0"/>
              </a:spcAft>
              <a:buNone/>
            </a:pPr>
            <a:r>
              <a:rPr lang="ja-JP" sz="1100">
                <a:solidFill>
                  <a:schemeClr val="dk1"/>
                </a:solidFill>
                <a:latin typeface="Noto Sans JP"/>
                <a:ea typeface="Noto Sans JP"/>
                <a:cs typeface="Noto Sans JP"/>
                <a:sym typeface="Noto Sans JP"/>
              </a:rPr>
              <a:t>・国債費　　</a:t>
            </a:r>
            <a:endParaRPr sz="1100">
              <a:solidFill>
                <a:schemeClr val="dk1"/>
              </a:solidFill>
              <a:latin typeface="Noto Sans JP"/>
              <a:ea typeface="Noto Sans JP"/>
              <a:cs typeface="Noto Sans JP"/>
              <a:sym typeface="Noto Sans JP"/>
            </a:endParaRPr>
          </a:p>
          <a:p>
            <a:pPr indent="-457200" lvl="0" marL="457200" marR="0" rtl="0" algn="l">
              <a:lnSpc>
                <a:spcPct val="127272"/>
              </a:lnSpc>
              <a:spcBef>
                <a:spcPts val="0"/>
              </a:spcBef>
              <a:spcAft>
                <a:spcPts val="0"/>
              </a:spcAft>
              <a:buNone/>
            </a:pPr>
            <a:r>
              <a:rPr lang="ja-JP" sz="1100">
                <a:solidFill>
                  <a:schemeClr val="dk1"/>
                </a:solidFill>
                <a:latin typeface="Noto Sans JP"/>
                <a:ea typeface="Noto Sans JP"/>
                <a:cs typeface="Noto Sans JP"/>
                <a:sym typeface="Noto Sans JP"/>
              </a:rPr>
              <a:t>・その他</a:t>
            </a:r>
            <a:endParaRPr sz="1100">
              <a:solidFill>
                <a:schemeClr val="dk1"/>
              </a:solidFill>
              <a:latin typeface="Noto Sans JP"/>
              <a:ea typeface="Noto Sans JP"/>
              <a:cs typeface="Noto Sans JP"/>
              <a:sym typeface="Noto Sans JP"/>
            </a:endParaRPr>
          </a:p>
        </p:txBody>
      </p:sp>
      <p:sp>
        <p:nvSpPr>
          <p:cNvPr id="271" name="Google Shape;271;p23"/>
          <p:cNvSpPr txBox="1"/>
          <p:nvPr/>
        </p:nvSpPr>
        <p:spPr>
          <a:xfrm>
            <a:off x="5711585" y="5403933"/>
            <a:ext cx="2416500" cy="1339200"/>
          </a:xfrm>
          <a:prstGeom prst="rect">
            <a:avLst/>
          </a:prstGeom>
          <a:noFill/>
          <a:ln>
            <a:noFill/>
          </a:ln>
        </p:spPr>
        <p:txBody>
          <a:bodyPr anchorCtr="0" anchor="t" bIns="45700" lIns="91425" spcFirstLastPara="1" rIns="91425" wrap="square" tIns="45700">
            <a:spAutoFit/>
          </a:bodyPr>
          <a:lstStyle/>
          <a:p>
            <a:pPr indent="-457200" lvl="0" marL="457200" marR="0" rtl="0" algn="r">
              <a:lnSpc>
                <a:spcPct val="127272"/>
              </a:lnSpc>
              <a:spcBef>
                <a:spcPts val="0"/>
              </a:spcBef>
              <a:spcAft>
                <a:spcPts val="0"/>
              </a:spcAft>
              <a:buNone/>
            </a:pPr>
            <a:r>
              <a:rPr lang="ja-JP" sz="1100">
                <a:solidFill>
                  <a:schemeClr val="dk1"/>
                </a:solidFill>
                <a:latin typeface="Noto Sans JP"/>
                <a:ea typeface="Noto Sans JP"/>
                <a:cs typeface="Noto Sans JP"/>
                <a:sym typeface="Noto Sans JP"/>
              </a:rPr>
              <a:t>38兆2,938億円（歳出比33.2％）</a:t>
            </a:r>
            <a:endParaRPr sz="1100">
              <a:solidFill>
                <a:schemeClr val="dk1"/>
              </a:solidFill>
              <a:latin typeface="Noto Sans JP"/>
              <a:ea typeface="Noto Sans JP"/>
              <a:cs typeface="Noto Sans JP"/>
              <a:sym typeface="Noto Sans JP"/>
            </a:endParaRPr>
          </a:p>
          <a:p>
            <a:pPr indent="-457200" lvl="0" marL="457200" marR="0" rtl="0" algn="r">
              <a:lnSpc>
                <a:spcPct val="127272"/>
              </a:lnSpc>
              <a:spcBef>
                <a:spcPts val="0"/>
              </a:spcBef>
              <a:spcAft>
                <a:spcPts val="0"/>
              </a:spcAft>
              <a:buNone/>
            </a:pPr>
            <a:r>
              <a:rPr lang="ja-JP" sz="1100">
                <a:solidFill>
                  <a:schemeClr val="dk1"/>
                </a:solidFill>
                <a:latin typeface="Noto Sans JP"/>
                <a:ea typeface="Noto Sans JP"/>
                <a:cs typeface="Noto Sans JP"/>
                <a:sym typeface="Noto Sans JP"/>
              </a:rPr>
              <a:t> 6兆　858億円</a:t>
            </a:r>
            <a:r>
              <a:rPr lang="ja-JP" sz="1100">
                <a:solidFill>
                  <a:schemeClr val="dk1"/>
                </a:solidFill>
                <a:latin typeface="Noto Sans JP"/>
                <a:ea typeface="Noto Sans JP"/>
                <a:cs typeface="Noto Sans JP"/>
                <a:sym typeface="Noto Sans JP"/>
              </a:rPr>
              <a:t> </a:t>
            </a:r>
            <a:r>
              <a:rPr lang="ja-JP" sz="1100">
                <a:solidFill>
                  <a:schemeClr val="dk1"/>
                </a:solidFill>
                <a:latin typeface="Noto Sans JP"/>
                <a:ea typeface="Noto Sans JP"/>
                <a:cs typeface="Noto Sans JP"/>
                <a:sym typeface="Noto Sans JP"/>
              </a:rPr>
              <a:t>（歳出比 5.3％）</a:t>
            </a:r>
            <a:endParaRPr sz="1100">
              <a:solidFill>
                <a:schemeClr val="dk1"/>
              </a:solidFill>
              <a:latin typeface="Noto Sans JP"/>
              <a:ea typeface="Noto Sans JP"/>
              <a:cs typeface="Noto Sans JP"/>
              <a:sym typeface="Noto Sans JP"/>
            </a:endParaRPr>
          </a:p>
          <a:p>
            <a:pPr indent="-457200" lvl="0" marL="457200" marR="0" rtl="0" algn="r">
              <a:lnSpc>
                <a:spcPct val="127272"/>
              </a:lnSpc>
              <a:spcBef>
                <a:spcPts val="0"/>
              </a:spcBef>
              <a:spcAft>
                <a:spcPts val="0"/>
              </a:spcAft>
              <a:buNone/>
            </a:pPr>
            <a:r>
              <a:rPr lang="ja-JP" sz="1100">
                <a:solidFill>
                  <a:schemeClr val="dk1"/>
                </a:solidFill>
                <a:latin typeface="Noto Sans JP"/>
                <a:ea typeface="Noto Sans JP"/>
                <a:cs typeface="Noto Sans JP"/>
                <a:sym typeface="Noto Sans JP"/>
              </a:rPr>
              <a:t> 5兆6,560億円</a:t>
            </a:r>
            <a:r>
              <a:rPr lang="ja-JP" sz="1100">
                <a:solidFill>
                  <a:schemeClr val="dk1"/>
                </a:solidFill>
                <a:latin typeface="Noto Sans JP"/>
                <a:ea typeface="Noto Sans JP"/>
                <a:cs typeface="Noto Sans JP"/>
                <a:sym typeface="Noto Sans JP"/>
              </a:rPr>
              <a:t> </a:t>
            </a:r>
            <a:r>
              <a:rPr lang="ja-JP" sz="1100">
                <a:solidFill>
                  <a:schemeClr val="dk1"/>
                </a:solidFill>
                <a:latin typeface="Noto Sans JP"/>
                <a:ea typeface="Noto Sans JP"/>
                <a:cs typeface="Noto Sans JP"/>
                <a:sym typeface="Noto Sans JP"/>
              </a:rPr>
              <a:t>（歳出比 4.9％）</a:t>
            </a:r>
            <a:endParaRPr sz="1100">
              <a:solidFill>
                <a:schemeClr val="dk1"/>
              </a:solidFill>
              <a:latin typeface="Noto Sans JP"/>
              <a:ea typeface="Noto Sans JP"/>
              <a:cs typeface="Noto Sans JP"/>
              <a:sym typeface="Noto Sans JP"/>
            </a:endParaRPr>
          </a:p>
          <a:p>
            <a:pPr indent="-457200" lvl="0" marL="457200" marR="0" rtl="0" algn="r">
              <a:lnSpc>
                <a:spcPct val="127272"/>
              </a:lnSpc>
              <a:spcBef>
                <a:spcPts val="0"/>
              </a:spcBef>
              <a:spcAft>
                <a:spcPts val="0"/>
              </a:spcAft>
              <a:buNone/>
            </a:pPr>
            <a:r>
              <a:rPr lang="ja-JP" sz="1100">
                <a:solidFill>
                  <a:schemeClr val="dk1"/>
                </a:solidFill>
                <a:latin typeface="Noto Sans JP"/>
                <a:ea typeface="Noto Sans JP"/>
                <a:cs typeface="Noto Sans JP"/>
                <a:sym typeface="Noto Sans JP"/>
              </a:rPr>
              <a:t>18兆8,728億円（歳出比16.4％）</a:t>
            </a:r>
            <a:endParaRPr sz="1100">
              <a:solidFill>
                <a:schemeClr val="dk1"/>
              </a:solidFill>
              <a:latin typeface="Noto Sans JP"/>
              <a:ea typeface="Noto Sans JP"/>
              <a:cs typeface="Noto Sans JP"/>
              <a:sym typeface="Noto Sans JP"/>
            </a:endParaRPr>
          </a:p>
          <a:p>
            <a:pPr indent="-457200" lvl="0" marL="457200" marR="0" rtl="0" algn="r">
              <a:lnSpc>
                <a:spcPct val="127272"/>
              </a:lnSpc>
              <a:spcBef>
                <a:spcPts val="0"/>
              </a:spcBef>
              <a:spcAft>
                <a:spcPts val="0"/>
              </a:spcAft>
              <a:buNone/>
            </a:pPr>
            <a:r>
              <a:rPr lang="ja-JP" sz="1100">
                <a:solidFill>
                  <a:schemeClr val="dk1"/>
                </a:solidFill>
                <a:latin typeface="Noto Sans JP"/>
                <a:ea typeface="Noto Sans JP"/>
                <a:cs typeface="Noto Sans JP"/>
                <a:sym typeface="Noto Sans JP"/>
              </a:rPr>
              <a:t>28兆2,179億円（歳出比24.5％）</a:t>
            </a:r>
            <a:endParaRPr sz="1100">
              <a:solidFill>
                <a:schemeClr val="dk1"/>
              </a:solidFill>
              <a:latin typeface="Noto Sans JP"/>
              <a:ea typeface="Noto Sans JP"/>
              <a:cs typeface="Noto Sans JP"/>
              <a:sym typeface="Noto Sans JP"/>
            </a:endParaRPr>
          </a:p>
          <a:p>
            <a:pPr indent="-457200" lvl="0" marL="457200" marR="0" rtl="0" algn="r">
              <a:lnSpc>
                <a:spcPct val="127272"/>
              </a:lnSpc>
              <a:spcBef>
                <a:spcPts val="0"/>
              </a:spcBef>
              <a:spcAft>
                <a:spcPts val="0"/>
              </a:spcAft>
              <a:buNone/>
            </a:pPr>
            <a:r>
              <a:rPr lang="ja-JP" sz="1100">
                <a:solidFill>
                  <a:schemeClr val="dk1"/>
                </a:solidFill>
                <a:latin typeface="Noto Sans JP"/>
                <a:ea typeface="Noto Sans JP"/>
                <a:cs typeface="Noto Sans JP"/>
                <a:sym typeface="Noto Sans JP"/>
              </a:rPr>
              <a:t>18兆　715億円（歳出比15.7％）</a:t>
            </a:r>
            <a:endParaRPr sz="1100">
              <a:solidFill>
                <a:schemeClr val="dk1"/>
              </a:solidFill>
              <a:latin typeface="Noto Sans JP"/>
              <a:ea typeface="Noto Sans JP"/>
              <a:cs typeface="Noto Sans JP"/>
              <a:sym typeface="Noto Sans JP"/>
            </a:endParaRPr>
          </a:p>
        </p:txBody>
      </p:sp>
      <p:pic>
        <p:nvPicPr>
          <p:cNvPr descr="グラフ, ダイアグラム&#10;&#10;AI 生成コンテンツは誤りを含む可能性があります。" id="272" name="Google Shape;272;p23"/>
          <p:cNvPicPr preferRelativeResize="0"/>
          <p:nvPr/>
        </p:nvPicPr>
        <p:blipFill rotWithShape="1">
          <a:blip r:embed="rId3">
            <a:alphaModFix/>
          </a:blip>
          <a:srcRect b="0" l="0" r="0" t="0"/>
          <a:stretch/>
        </p:blipFill>
        <p:spPr>
          <a:xfrm>
            <a:off x="233385" y="824284"/>
            <a:ext cx="3696303" cy="2774678"/>
          </a:xfrm>
          <a:prstGeom prst="rect">
            <a:avLst/>
          </a:prstGeom>
          <a:noFill/>
          <a:ln cap="flat" cmpd="sng" w="9525">
            <a:solidFill>
              <a:schemeClr val="accent5"/>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id="277" name="Google Shape;277;p24"/>
          <p:cNvPicPr preferRelativeResize="0"/>
          <p:nvPr/>
        </p:nvPicPr>
        <p:blipFill rotWithShape="1">
          <a:blip r:embed="rId3">
            <a:alphaModFix/>
          </a:blip>
          <a:srcRect b="0" l="0" r="0" t="0"/>
          <a:stretch/>
        </p:blipFill>
        <p:spPr>
          <a:xfrm>
            <a:off x="0" y="0"/>
            <a:ext cx="9144000" cy="533400"/>
          </a:xfrm>
          <a:prstGeom prst="rect">
            <a:avLst/>
          </a:prstGeom>
          <a:noFill/>
          <a:ln>
            <a:noFill/>
          </a:ln>
        </p:spPr>
      </p:pic>
      <p:sp>
        <p:nvSpPr>
          <p:cNvPr id="278" name="Google Shape;278;p24"/>
          <p:cNvSpPr txBox="1"/>
          <p:nvPr/>
        </p:nvSpPr>
        <p:spPr>
          <a:xfrm>
            <a:off x="143999" y="96242"/>
            <a:ext cx="5489100" cy="351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1500">
                <a:solidFill>
                  <a:schemeClr val="lt1"/>
                </a:solidFill>
                <a:latin typeface="Noto Sans JP"/>
                <a:ea typeface="Noto Sans JP"/>
                <a:cs typeface="Noto Sans JP"/>
                <a:sym typeface="Noto Sans JP"/>
              </a:rPr>
              <a:t>税の使いみちはどうやって決めるの？（児童用Ｐ12～P13）</a:t>
            </a:r>
            <a:endParaRPr>
              <a:latin typeface="Noto Sans JP"/>
              <a:ea typeface="Noto Sans JP"/>
              <a:cs typeface="Noto Sans JP"/>
              <a:sym typeface="Noto Sans JP"/>
            </a:endParaRPr>
          </a:p>
        </p:txBody>
      </p:sp>
      <p:sp>
        <p:nvSpPr>
          <p:cNvPr id="279" name="Google Shape;279;p24"/>
          <p:cNvSpPr/>
          <p:nvPr/>
        </p:nvSpPr>
        <p:spPr>
          <a:xfrm>
            <a:off x="6763438" y="4067638"/>
            <a:ext cx="2021752" cy="2464992"/>
          </a:xfrm>
          <a:prstGeom prst="roundRect">
            <a:avLst>
              <a:gd fmla="val 5360" name="adj"/>
            </a:avLst>
          </a:prstGeom>
          <a:solidFill>
            <a:srgbClr val="FFFFFF"/>
          </a:solidFill>
          <a:ln cap="flat" cmpd="sng" w="25400">
            <a:solidFill>
              <a:schemeClr val="accent1"/>
            </a:solidFill>
            <a:prstDash val="dot"/>
            <a:round/>
            <a:headEnd len="sm" w="sm" type="none"/>
            <a:tailEnd len="sm" w="sm" type="none"/>
          </a:ln>
        </p:spPr>
        <p:txBody>
          <a:bodyPr anchorCtr="0" anchor="t" bIns="45700" lIns="72000" spcFirstLastPara="1" rIns="72000" wrap="square" tIns="45700">
            <a:noAutofit/>
          </a:bodyPr>
          <a:lstStyle/>
          <a:p>
            <a:pPr indent="0" lvl="0" marL="0" marR="0" rtl="0" algn="just">
              <a:lnSpc>
                <a:spcPct val="120000"/>
              </a:lnSpc>
              <a:spcBef>
                <a:spcPts val="0"/>
              </a:spcBef>
              <a:spcAft>
                <a:spcPts val="0"/>
              </a:spcAft>
              <a:buNone/>
            </a:pPr>
            <a:r>
              <a:t/>
            </a:r>
            <a:endParaRPr b="1" sz="1050">
              <a:solidFill>
                <a:srgbClr val="3C8C92"/>
              </a:solidFill>
              <a:latin typeface="Noto Sans JP"/>
              <a:ea typeface="Noto Sans JP"/>
              <a:cs typeface="Noto Sans JP"/>
              <a:sym typeface="Noto Sans JP"/>
            </a:endParaRPr>
          </a:p>
          <a:p>
            <a:pPr indent="0" lvl="0" marL="0" marR="0" rtl="0" algn="just">
              <a:lnSpc>
                <a:spcPct val="120000"/>
              </a:lnSpc>
              <a:spcBef>
                <a:spcPts val="0"/>
              </a:spcBef>
              <a:spcAft>
                <a:spcPts val="0"/>
              </a:spcAft>
              <a:buNone/>
            </a:pPr>
            <a:r>
              <a:rPr b="1" lang="ja-JP" sz="1050">
                <a:solidFill>
                  <a:srgbClr val="3C8C92"/>
                </a:solidFill>
                <a:latin typeface="Noto Sans JP"/>
                <a:ea typeface="Noto Sans JP"/>
                <a:cs typeface="Noto Sans JP"/>
                <a:sym typeface="Noto Sans JP"/>
              </a:rPr>
              <a:t>「国から入るお金」とは</a:t>
            </a:r>
            <a:endParaRPr b="1" sz="1050">
              <a:solidFill>
                <a:srgbClr val="3C8C92"/>
              </a:solidFill>
              <a:latin typeface="Noto Sans JP"/>
              <a:ea typeface="Noto Sans JP"/>
              <a:cs typeface="Noto Sans JP"/>
              <a:sym typeface="Noto Sans JP"/>
            </a:endParaRPr>
          </a:p>
          <a:p>
            <a:pPr indent="0" lvl="0" marL="0" marR="0" rtl="0" algn="just">
              <a:lnSpc>
                <a:spcPct val="120000"/>
              </a:lnSpc>
              <a:spcBef>
                <a:spcPts val="0"/>
              </a:spcBef>
              <a:spcAft>
                <a:spcPts val="0"/>
              </a:spcAft>
              <a:buNone/>
            </a:pPr>
            <a:r>
              <a:rPr lang="ja-JP" sz="1050">
                <a:solidFill>
                  <a:schemeClr val="dk1"/>
                </a:solidFill>
                <a:latin typeface="Noto Sans JP"/>
                <a:ea typeface="Noto Sans JP"/>
                <a:cs typeface="Noto Sans JP"/>
                <a:sym typeface="Noto Sans JP"/>
              </a:rPr>
              <a:t>　地方公共団体は、私たちの日常生活に密接に結び付いています。</a:t>
            </a:r>
            <a:endParaRPr sz="1050">
              <a:solidFill>
                <a:schemeClr val="dk1"/>
              </a:solidFill>
              <a:latin typeface="Noto Sans JP"/>
              <a:ea typeface="Noto Sans JP"/>
              <a:cs typeface="Noto Sans JP"/>
              <a:sym typeface="Noto Sans JP"/>
            </a:endParaRPr>
          </a:p>
          <a:p>
            <a:pPr indent="0" lvl="0" marL="0" marR="0" rtl="0" algn="just">
              <a:lnSpc>
                <a:spcPct val="120000"/>
              </a:lnSpc>
              <a:spcBef>
                <a:spcPts val="0"/>
              </a:spcBef>
              <a:spcAft>
                <a:spcPts val="0"/>
              </a:spcAft>
              <a:buNone/>
            </a:pPr>
            <a:r>
              <a:rPr lang="ja-JP" sz="1050">
                <a:solidFill>
                  <a:schemeClr val="dk1"/>
                </a:solidFill>
                <a:latin typeface="Noto Sans JP"/>
                <a:ea typeface="Noto Sans JP"/>
                <a:cs typeface="Noto Sans JP"/>
                <a:sym typeface="Noto Sans JP"/>
              </a:rPr>
              <a:t>　しかし、その地域の経済状況などによって、財政力に違いがあるので、公共サービスに格差が生じないよう、国が各地方公共団体の財政力を調整するために「地方交付税交付金等」を支出しています。</a:t>
            </a:r>
            <a:endParaRPr sz="2000">
              <a:solidFill>
                <a:schemeClr val="dk1"/>
              </a:solidFill>
              <a:latin typeface="Noto Sans JP"/>
              <a:ea typeface="Noto Sans JP"/>
              <a:cs typeface="Noto Sans JP"/>
              <a:sym typeface="Noto Sans JP"/>
            </a:endParaRPr>
          </a:p>
        </p:txBody>
      </p:sp>
      <p:pic>
        <p:nvPicPr>
          <p:cNvPr id="280" name="Google Shape;280;p24"/>
          <p:cNvPicPr preferRelativeResize="0"/>
          <p:nvPr/>
        </p:nvPicPr>
        <p:blipFill rotWithShape="1">
          <a:blip r:embed="rId4">
            <a:alphaModFix/>
          </a:blip>
          <a:srcRect b="0" l="0" r="0" t="0"/>
          <a:stretch/>
        </p:blipFill>
        <p:spPr>
          <a:xfrm>
            <a:off x="6901803" y="3979698"/>
            <a:ext cx="457240" cy="231668"/>
          </a:xfrm>
          <a:prstGeom prst="rect">
            <a:avLst/>
          </a:prstGeom>
          <a:noFill/>
          <a:ln>
            <a:noFill/>
          </a:ln>
        </p:spPr>
      </p:pic>
      <p:sp>
        <p:nvSpPr>
          <p:cNvPr id="281" name="Google Shape;281;p24"/>
          <p:cNvSpPr/>
          <p:nvPr/>
        </p:nvSpPr>
        <p:spPr>
          <a:xfrm>
            <a:off x="4346074" y="965369"/>
            <a:ext cx="4668717" cy="10156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ja-JP" sz="1200">
                <a:solidFill>
                  <a:schemeClr val="dk1"/>
                </a:solidFill>
                <a:latin typeface="Noto Sans JP"/>
                <a:ea typeface="Noto Sans JP"/>
                <a:cs typeface="Noto Sans JP"/>
                <a:sym typeface="Noto Sans JP"/>
              </a:rPr>
              <a:t>　税には国に納められる税金（国税）のほかに、地方公共団体に納められる税金（地方税）があることを、各県の予算状況を活用し理解させる。</a:t>
            </a:r>
            <a:endParaRPr sz="1200">
              <a:solidFill>
                <a:schemeClr val="dk1"/>
              </a:solidFill>
              <a:latin typeface="Noto Sans JP"/>
              <a:ea typeface="Noto Sans JP"/>
              <a:cs typeface="Noto Sans JP"/>
              <a:sym typeface="Noto Sans JP"/>
            </a:endParaRPr>
          </a:p>
          <a:p>
            <a:pPr indent="0" lvl="0" marL="0" marR="0" rtl="0" algn="l">
              <a:spcBef>
                <a:spcPts val="0"/>
              </a:spcBef>
              <a:spcAft>
                <a:spcPts val="0"/>
              </a:spcAft>
              <a:buNone/>
            </a:pPr>
            <a:r>
              <a:rPr lang="ja-JP" sz="1200">
                <a:solidFill>
                  <a:schemeClr val="dk1"/>
                </a:solidFill>
                <a:latin typeface="Noto Sans JP"/>
                <a:ea typeface="Noto Sans JP"/>
                <a:cs typeface="Noto Sans JP"/>
                <a:sym typeface="Noto Sans JP"/>
              </a:rPr>
              <a:t>　国や地方公共団体は税をどのように使い、どのように役立てているのかを理解させる。</a:t>
            </a:r>
            <a:endParaRPr sz="1200">
              <a:solidFill>
                <a:schemeClr val="dk1"/>
              </a:solidFill>
              <a:latin typeface="Noto Sans JP"/>
              <a:ea typeface="Noto Sans JP"/>
              <a:cs typeface="Noto Sans JP"/>
              <a:sym typeface="Noto Sans JP"/>
            </a:endParaRPr>
          </a:p>
        </p:txBody>
      </p:sp>
      <p:sp>
        <p:nvSpPr>
          <p:cNvPr id="282" name="Google Shape;282;p24"/>
          <p:cNvSpPr/>
          <p:nvPr/>
        </p:nvSpPr>
        <p:spPr>
          <a:xfrm>
            <a:off x="4681750" y="4096134"/>
            <a:ext cx="1941970" cy="2436496"/>
          </a:xfrm>
          <a:prstGeom prst="roundRect">
            <a:avLst>
              <a:gd fmla="val 6001" name="adj"/>
            </a:avLst>
          </a:prstGeom>
          <a:solidFill>
            <a:srgbClr val="FFFFFF"/>
          </a:solidFill>
          <a:ln cap="flat" cmpd="sng" w="25400">
            <a:solidFill>
              <a:schemeClr val="accent1"/>
            </a:solidFill>
            <a:prstDash val="dot"/>
            <a:round/>
            <a:headEnd len="sm" w="sm" type="none"/>
            <a:tailEnd len="sm" w="sm" type="none"/>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t/>
            </a:r>
            <a:endParaRPr b="1" sz="1050">
              <a:solidFill>
                <a:srgbClr val="3C8C92"/>
              </a:solidFill>
              <a:latin typeface="Noto Sans JP"/>
              <a:ea typeface="Noto Sans JP"/>
              <a:cs typeface="Noto Sans JP"/>
              <a:sym typeface="Noto Sans JP"/>
            </a:endParaRPr>
          </a:p>
          <a:p>
            <a:pPr indent="0" lvl="0" marL="0" marR="0" rtl="0" algn="l">
              <a:lnSpc>
                <a:spcPct val="120000"/>
              </a:lnSpc>
              <a:spcBef>
                <a:spcPts val="0"/>
              </a:spcBef>
              <a:spcAft>
                <a:spcPts val="0"/>
              </a:spcAft>
              <a:buNone/>
            </a:pPr>
            <a:r>
              <a:rPr b="1" lang="ja-JP" sz="1050">
                <a:solidFill>
                  <a:srgbClr val="3C8C92"/>
                </a:solidFill>
                <a:latin typeface="Noto Sans JP"/>
                <a:ea typeface="Noto Sans JP"/>
                <a:cs typeface="Noto Sans JP"/>
                <a:sym typeface="Noto Sans JP"/>
              </a:rPr>
              <a:t>県と市町村の役割って？</a:t>
            </a:r>
            <a:endParaRPr b="1" sz="1050">
              <a:solidFill>
                <a:srgbClr val="3C8C92"/>
              </a:solidFill>
              <a:latin typeface="Noto Sans JP"/>
              <a:ea typeface="Noto Sans JP"/>
              <a:cs typeface="Noto Sans JP"/>
              <a:sym typeface="Noto Sans JP"/>
            </a:endParaRPr>
          </a:p>
          <a:p>
            <a:pPr indent="0" lvl="0" marL="0" marR="0" rtl="0" algn="l">
              <a:lnSpc>
                <a:spcPct val="120000"/>
              </a:lnSpc>
              <a:spcBef>
                <a:spcPts val="0"/>
              </a:spcBef>
              <a:spcAft>
                <a:spcPts val="0"/>
              </a:spcAft>
              <a:buNone/>
            </a:pPr>
            <a:r>
              <a:rPr lang="ja-JP" sz="1050">
                <a:solidFill>
                  <a:schemeClr val="dk1"/>
                </a:solidFill>
                <a:latin typeface="Noto Sans JP"/>
                <a:ea typeface="Noto Sans JP"/>
                <a:cs typeface="Noto Sans JP"/>
                <a:sym typeface="Noto Sans JP"/>
              </a:rPr>
              <a:t>市町村は、私たちに一番身近な地方公共団体です。私たち住民にとって身近に必要とされるものは市町村が行い、市町村単位で行えない広域で、統一した処理を必要とする大規模事業や警察活動などは都道府県が行っています。</a:t>
            </a:r>
            <a:endParaRPr>
              <a:latin typeface="Noto Sans JP"/>
              <a:ea typeface="Noto Sans JP"/>
              <a:cs typeface="Noto Sans JP"/>
              <a:sym typeface="Noto Sans JP"/>
            </a:endParaRPr>
          </a:p>
        </p:txBody>
      </p:sp>
      <p:pic>
        <p:nvPicPr>
          <p:cNvPr id="283" name="Google Shape;283;p24"/>
          <p:cNvPicPr preferRelativeResize="0"/>
          <p:nvPr/>
        </p:nvPicPr>
        <p:blipFill rotWithShape="1">
          <a:blip r:embed="rId4">
            <a:alphaModFix/>
          </a:blip>
          <a:srcRect b="0" l="0" r="0" t="0"/>
          <a:stretch/>
        </p:blipFill>
        <p:spPr>
          <a:xfrm>
            <a:off x="4797442" y="3951804"/>
            <a:ext cx="457240" cy="231668"/>
          </a:xfrm>
          <a:prstGeom prst="rect">
            <a:avLst/>
          </a:prstGeom>
          <a:noFill/>
          <a:ln>
            <a:noFill/>
          </a:ln>
        </p:spPr>
      </p:pic>
      <p:sp>
        <p:nvSpPr>
          <p:cNvPr id="284" name="Google Shape;284;p24"/>
          <p:cNvSpPr/>
          <p:nvPr/>
        </p:nvSpPr>
        <p:spPr>
          <a:xfrm>
            <a:off x="4401970" y="638942"/>
            <a:ext cx="1025726" cy="298988"/>
          </a:xfrm>
          <a:prstGeom prst="roundRect">
            <a:avLst>
              <a:gd fmla="val 16757" name="adj"/>
            </a:avLst>
          </a:prstGeom>
          <a:solidFill>
            <a:schemeClr val="accent5"/>
          </a:solidFill>
          <a:ln>
            <a:noFill/>
          </a:ln>
        </p:spPr>
        <p:txBody>
          <a:bodyPr anchorCtr="0" anchor="ctr" bIns="36000" lIns="91425" spcFirstLastPara="1" rIns="91425" wrap="square" tIns="45700">
            <a:noAutofit/>
          </a:bodyPr>
          <a:lstStyle/>
          <a:p>
            <a:pPr indent="0" lvl="0" marL="0" marR="0" rtl="0" algn="ctr">
              <a:spcBef>
                <a:spcPts val="0"/>
              </a:spcBef>
              <a:spcAft>
                <a:spcPts val="0"/>
              </a:spcAft>
              <a:buNone/>
            </a:pPr>
            <a:r>
              <a:rPr b="1" lang="ja-JP" sz="1400">
                <a:solidFill>
                  <a:schemeClr val="lt1"/>
                </a:solidFill>
                <a:latin typeface="Noto Sans JP"/>
                <a:ea typeface="Noto Sans JP"/>
                <a:cs typeface="Noto Sans JP"/>
                <a:sym typeface="Noto Sans JP"/>
              </a:rPr>
              <a:t>ねらい</a:t>
            </a:r>
            <a:endParaRPr>
              <a:latin typeface="Noto Sans JP"/>
              <a:ea typeface="Noto Sans JP"/>
              <a:cs typeface="Noto Sans JP"/>
              <a:sym typeface="Noto Sans JP"/>
            </a:endParaRPr>
          </a:p>
        </p:txBody>
      </p:sp>
      <p:sp>
        <p:nvSpPr>
          <p:cNvPr id="285" name="Google Shape;285;p24"/>
          <p:cNvSpPr/>
          <p:nvPr/>
        </p:nvSpPr>
        <p:spPr>
          <a:xfrm>
            <a:off x="4401970" y="2072144"/>
            <a:ext cx="1025726" cy="298988"/>
          </a:xfrm>
          <a:prstGeom prst="roundRect">
            <a:avLst>
              <a:gd fmla="val 13343" name="adj"/>
            </a:avLst>
          </a:prstGeom>
          <a:solidFill>
            <a:schemeClr val="accent5"/>
          </a:solidFill>
          <a:ln>
            <a:noFill/>
          </a:ln>
        </p:spPr>
        <p:txBody>
          <a:bodyPr anchorCtr="0" anchor="ctr" bIns="36000" lIns="91425" spcFirstLastPara="1" rIns="91425" wrap="square" tIns="45700">
            <a:noAutofit/>
          </a:bodyPr>
          <a:lstStyle/>
          <a:p>
            <a:pPr indent="0" lvl="0" marL="0" marR="0" rtl="0" algn="ctr">
              <a:spcBef>
                <a:spcPts val="0"/>
              </a:spcBef>
              <a:spcAft>
                <a:spcPts val="0"/>
              </a:spcAft>
              <a:buNone/>
            </a:pPr>
            <a:r>
              <a:rPr b="1" lang="ja-JP" sz="1400">
                <a:solidFill>
                  <a:schemeClr val="lt1"/>
                </a:solidFill>
                <a:latin typeface="Noto Sans JP"/>
                <a:ea typeface="Noto Sans JP"/>
                <a:cs typeface="Noto Sans JP"/>
                <a:sym typeface="Noto Sans JP"/>
              </a:rPr>
              <a:t>学習活動</a:t>
            </a:r>
            <a:endParaRPr>
              <a:latin typeface="Noto Sans JP"/>
              <a:ea typeface="Noto Sans JP"/>
              <a:cs typeface="Noto Sans JP"/>
              <a:sym typeface="Noto Sans JP"/>
            </a:endParaRPr>
          </a:p>
        </p:txBody>
      </p:sp>
      <p:sp>
        <p:nvSpPr>
          <p:cNvPr id="286" name="Google Shape;286;p24"/>
          <p:cNvSpPr/>
          <p:nvPr/>
        </p:nvSpPr>
        <p:spPr>
          <a:xfrm>
            <a:off x="4346074" y="2384586"/>
            <a:ext cx="4668717" cy="138499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ja-JP" sz="1200">
                <a:solidFill>
                  <a:schemeClr val="dk1"/>
                </a:solidFill>
                <a:latin typeface="Noto Sans JP"/>
                <a:ea typeface="Noto Sans JP"/>
                <a:cs typeface="Noto Sans JP"/>
                <a:sym typeface="Noto Sans JP"/>
              </a:rPr>
              <a:t>　国や地方公共団体によって行われている社会保障、災害復旧の取組、地域開発などに必要な費用は税によって賄われていること、それらは国民によって納められていることなどを理解させ、身近な暮らしのために税が大切な役割を果たしていることを考えるようにする。</a:t>
            </a:r>
            <a:endParaRPr sz="1200">
              <a:solidFill>
                <a:schemeClr val="dk1"/>
              </a:solidFill>
              <a:latin typeface="Noto Sans JP"/>
              <a:ea typeface="Noto Sans JP"/>
              <a:cs typeface="Noto Sans JP"/>
              <a:sym typeface="Noto Sans JP"/>
            </a:endParaRPr>
          </a:p>
          <a:p>
            <a:pPr indent="0" lvl="0" marL="0" marR="0" rtl="0" algn="l">
              <a:spcBef>
                <a:spcPts val="0"/>
              </a:spcBef>
              <a:spcAft>
                <a:spcPts val="0"/>
              </a:spcAft>
              <a:buNone/>
            </a:pPr>
            <a:r>
              <a:rPr lang="ja-JP" sz="1200">
                <a:solidFill>
                  <a:schemeClr val="dk1"/>
                </a:solidFill>
                <a:latin typeface="Noto Sans JP"/>
                <a:ea typeface="Noto Sans JP"/>
                <a:cs typeface="Noto Sans JP"/>
                <a:sym typeface="Noto Sans JP"/>
              </a:rPr>
              <a:t>　また、身近な公共施設について調べることで、税の役割について考える。</a:t>
            </a:r>
            <a:endParaRPr>
              <a:latin typeface="Noto Sans JP"/>
              <a:ea typeface="Noto Sans JP"/>
              <a:cs typeface="Noto Sans JP"/>
              <a:sym typeface="Noto Sans JP"/>
            </a:endParaRPr>
          </a:p>
        </p:txBody>
      </p:sp>
      <p:sp>
        <p:nvSpPr>
          <p:cNvPr id="287" name="Google Shape;287;p24"/>
          <p:cNvSpPr txBox="1"/>
          <p:nvPr>
            <p:ph idx="12" type="sldNum"/>
          </p:nvPr>
        </p:nvSpPr>
        <p:spPr>
          <a:xfrm>
            <a:off x="7086600" y="6492875"/>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pic>
        <p:nvPicPr>
          <p:cNvPr id="288" name="Google Shape;288;p24"/>
          <p:cNvPicPr preferRelativeResize="0"/>
          <p:nvPr/>
        </p:nvPicPr>
        <p:blipFill rotWithShape="1">
          <a:blip r:embed="rId5">
            <a:alphaModFix/>
          </a:blip>
          <a:srcRect b="0" l="0" r="0" t="0"/>
          <a:stretch/>
        </p:blipFill>
        <p:spPr>
          <a:xfrm>
            <a:off x="523862" y="638942"/>
            <a:ext cx="2744510" cy="2072105"/>
          </a:xfrm>
          <a:prstGeom prst="rect">
            <a:avLst/>
          </a:prstGeom>
          <a:noFill/>
          <a:ln cap="flat" cmpd="sng" w="9525">
            <a:solidFill>
              <a:srgbClr val="94BFDB"/>
            </a:solidFill>
            <a:prstDash val="solid"/>
            <a:round/>
            <a:headEnd len="sm" w="sm" type="none"/>
            <a:tailEnd len="sm" w="sm" type="none"/>
          </a:ln>
        </p:spPr>
      </p:pic>
      <p:sp>
        <p:nvSpPr>
          <p:cNvPr id="289" name="Google Shape;289;p24"/>
          <p:cNvSpPr/>
          <p:nvPr/>
        </p:nvSpPr>
        <p:spPr>
          <a:xfrm>
            <a:off x="146952" y="5402760"/>
            <a:ext cx="2520280" cy="133113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ja-JP" sz="1000">
                <a:solidFill>
                  <a:schemeClr val="dk1"/>
                </a:solidFill>
                <a:latin typeface="Noto Sans JP"/>
                <a:ea typeface="Noto Sans JP"/>
                <a:cs typeface="Noto Sans JP"/>
                <a:sym typeface="Noto Sans JP"/>
              </a:rPr>
              <a:t>【まちづくり】</a:t>
            </a:r>
            <a:endParaRPr sz="1000">
              <a:solidFill>
                <a:schemeClr val="dk1"/>
              </a:solidFill>
              <a:latin typeface="Noto Sans JP"/>
              <a:ea typeface="Noto Sans JP"/>
              <a:cs typeface="Noto Sans JP"/>
              <a:sym typeface="Noto Sans JP"/>
            </a:endParaRPr>
          </a:p>
          <a:p>
            <a:pPr indent="0" lvl="0" marL="0" marR="0" rtl="0" algn="l">
              <a:spcBef>
                <a:spcPts val="0"/>
              </a:spcBef>
              <a:spcAft>
                <a:spcPts val="0"/>
              </a:spcAft>
              <a:buNone/>
            </a:pPr>
            <a:r>
              <a:rPr lang="ja-JP" sz="1000">
                <a:solidFill>
                  <a:schemeClr val="dk1"/>
                </a:solidFill>
                <a:latin typeface="Noto Sans JP"/>
                <a:ea typeface="Noto Sans JP"/>
                <a:cs typeface="Noto Sans JP"/>
                <a:sym typeface="Noto Sans JP"/>
              </a:rPr>
              <a:t>・　道路の建設・整備</a:t>
            </a:r>
            <a:endParaRPr>
              <a:latin typeface="Noto Sans JP"/>
              <a:ea typeface="Noto Sans JP"/>
              <a:cs typeface="Noto Sans JP"/>
              <a:sym typeface="Noto Sans JP"/>
            </a:endParaRPr>
          </a:p>
          <a:p>
            <a:pPr indent="0" lvl="0" marL="0" marR="0" rtl="0" algn="l">
              <a:spcBef>
                <a:spcPts val="0"/>
              </a:spcBef>
              <a:spcAft>
                <a:spcPts val="0"/>
              </a:spcAft>
              <a:buNone/>
            </a:pPr>
            <a:r>
              <a:rPr lang="ja-JP" sz="1000">
                <a:solidFill>
                  <a:schemeClr val="dk1"/>
                </a:solidFill>
                <a:latin typeface="Noto Sans JP"/>
                <a:ea typeface="Noto Sans JP"/>
                <a:cs typeface="Noto Sans JP"/>
                <a:sym typeface="Noto Sans JP"/>
              </a:rPr>
              <a:t>・　上下水道の整備　　など</a:t>
            </a:r>
            <a:endParaRPr sz="1000">
              <a:solidFill>
                <a:schemeClr val="dk1"/>
              </a:solidFill>
              <a:latin typeface="Noto Sans JP"/>
              <a:ea typeface="Noto Sans JP"/>
              <a:cs typeface="Noto Sans JP"/>
              <a:sym typeface="Noto Sans JP"/>
            </a:endParaRPr>
          </a:p>
          <a:p>
            <a:pPr indent="0" lvl="0" marL="0" marR="0" rtl="0" algn="l">
              <a:spcBef>
                <a:spcPts val="0"/>
              </a:spcBef>
              <a:spcAft>
                <a:spcPts val="0"/>
              </a:spcAft>
              <a:buNone/>
            </a:pPr>
            <a:r>
              <a:t/>
            </a:r>
            <a:endParaRPr sz="1000">
              <a:solidFill>
                <a:schemeClr val="dk1"/>
              </a:solidFill>
              <a:latin typeface="Noto Sans JP"/>
              <a:ea typeface="Noto Sans JP"/>
              <a:cs typeface="Noto Sans JP"/>
              <a:sym typeface="Noto Sans JP"/>
            </a:endParaRPr>
          </a:p>
          <a:p>
            <a:pPr indent="0" lvl="0" marL="0" marR="0" rtl="0" algn="l">
              <a:spcBef>
                <a:spcPts val="0"/>
              </a:spcBef>
              <a:spcAft>
                <a:spcPts val="0"/>
              </a:spcAft>
              <a:buNone/>
            </a:pPr>
            <a:r>
              <a:rPr lang="ja-JP" sz="1000">
                <a:solidFill>
                  <a:schemeClr val="dk1"/>
                </a:solidFill>
                <a:latin typeface="Noto Sans JP"/>
                <a:ea typeface="Noto Sans JP"/>
                <a:cs typeface="Noto Sans JP"/>
                <a:sym typeface="Noto Sans JP"/>
              </a:rPr>
              <a:t>【住民の安全を守る】</a:t>
            </a:r>
            <a:endParaRPr sz="1000">
              <a:solidFill>
                <a:schemeClr val="dk1"/>
              </a:solidFill>
              <a:latin typeface="Noto Sans JP"/>
              <a:ea typeface="Noto Sans JP"/>
              <a:cs typeface="Noto Sans JP"/>
              <a:sym typeface="Noto Sans JP"/>
            </a:endParaRPr>
          </a:p>
          <a:p>
            <a:pPr indent="0" lvl="0" marL="0" marR="0" rtl="0" algn="l">
              <a:spcBef>
                <a:spcPts val="0"/>
              </a:spcBef>
              <a:spcAft>
                <a:spcPts val="0"/>
              </a:spcAft>
              <a:buNone/>
            </a:pPr>
            <a:r>
              <a:rPr lang="ja-JP" sz="1000">
                <a:solidFill>
                  <a:schemeClr val="dk1"/>
                </a:solidFill>
                <a:latin typeface="Noto Sans JP"/>
                <a:ea typeface="Noto Sans JP"/>
                <a:cs typeface="Noto Sans JP"/>
                <a:sym typeface="Noto Sans JP"/>
              </a:rPr>
              <a:t>・　自然災害からの</a:t>
            </a:r>
            <a:endParaRPr sz="1000">
              <a:solidFill>
                <a:schemeClr val="dk1"/>
              </a:solidFill>
              <a:latin typeface="Noto Sans JP"/>
              <a:ea typeface="Noto Sans JP"/>
              <a:cs typeface="Noto Sans JP"/>
              <a:sym typeface="Noto Sans JP"/>
            </a:endParaRPr>
          </a:p>
          <a:p>
            <a:pPr indent="0" lvl="0" marL="0" marR="0" rtl="0" algn="l">
              <a:spcBef>
                <a:spcPts val="0"/>
              </a:spcBef>
              <a:spcAft>
                <a:spcPts val="0"/>
              </a:spcAft>
              <a:buNone/>
            </a:pPr>
            <a:r>
              <a:rPr lang="ja-JP" sz="1000">
                <a:solidFill>
                  <a:schemeClr val="dk1"/>
                </a:solidFill>
                <a:latin typeface="Noto Sans JP"/>
                <a:ea typeface="Noto Sans JP"/>
                <a:cs typeface="Noto Sans JP"/>
                <a:sym typeface="Noto Sans JP"/>
              </a:rPr>
              <a:t>　　救助活動や復興作業</a:t>
            </a:r>
            <a:endParaRPr sz="1000">
              <a:solidFill>
                <a:schemeClr val="dk1"/>
              </a:solidFill>
              <a:latin typeface="Noto Sans JP"/>
              <a:ea typeface="Noto Sans JP"/>
              <a:cs typeface="Noto Sans JP"/>
              <a:sym typeface="Noto Sans JP"/>
            </a:endParaRPr>
          </a:p>
          <a:p>
            <a:pPr indent="0" lvl="0" marL="0" marR="0" rtl="0" algn="l">
              <a:spcBef>
                <a:spcPts val="0"/>
              </a:spcBef>
              <a:spcAft>
                <a:spcPts val="0"/>
              </a:spcAft>
              <a:buNone/>
            </a:pPr>
            <a:r>
              <a:rPr lang="ja-JP" sz="1000">
                <a:solidFill>
                  <a:schemeClr val="dk1"/>
                </a:solidFill>
                <a:latin typeface="Noto Sans JP"/>
                <a:ea typeface="Noto Sans JP"/>
                <a:cs typeface="Noto Sans JP"/>
                <a:sym typeface="Noto Sans JP"/>
              </a:rPr>
              <a:t>・　警察官や消防員　　など</a:t>
            </a:r>
            <a:r>
              <a:rPr lang="ja-JP" sz="1050">
                <a:solidFill>
                  <a:schemeClr val="dk1"/>
                </a:solidFill>
                <a:latin typeface="Noto Sans JP"/>
                <a:ea typeface="Noto Sans JP"/>
                <a:cs typeface="Noto Sans JP"/>
                <a:sym typeface="Noto Sans JP"/>
              </a:rPr>
              <a:t>　　　　　　　</a:t>
            </a:r>
            <a:endParaRPr sz="1050">
              <a:solidFill>
                <a:schemeClr val="dk1"/>
              </a:solidFill>
              <a:latin typeface="Noto Sans JP"/>
              <a:ea typeface="Noto Sans JP"/>
              <a:cs typeface="Noto Sans JP"/>
              <a:sym typeface="Noto Sans JP"/>
            </a:endParaRPr>
          </a:p>
        </p:txBody>
      </p:sp>
      <p:sp>
        <p:nvSpPr>
          <p:cNvPr id="290" name="Google Shape;290;p24"/>
          <p:cNvSpPr/>
          <p:nvPr/>
        </p:nvSpPr>
        <p:spPr>
          <a:xfrm>
            <a:off x="144000" y="5189046"/>
            <a:ext cx="1752117" cy="250671"/>
          </a:xfrm>
          <a:prstGeom prst="roundRect">
            <a:avLst>
              <a:gd fmla="val 0" name="adj"/>
            </a:avLst>
          </a:prstGeom>
          <a:noFill/>
          <a:ln>
            <a:noFill/>
          </a:ln>
        </p:spPr>
        <p:txBody>
          <a:bodyPr anchorCtr="0" anchor="t" bIns="45700" lIns="72000" spcFirstLastPara="1" rIns="72000" wrap="square" tIns="45700">
            <a:noAutofit/>
          </a:bodyPr>
          <a:lstStyle/>
          <a:p>
            <a:pPr indent="0" lvl="0" marL="0" marR="0" rtl="0" algn="l">
              <a:spcBef>
                <a:spcPts val="0"/>
              </a:spcBef>
              <a:spcAft>
                <a:spcPts val="0"/>
              </a:spcAft>
              <a:buNone/>
            </a:pPr>
            <a:r>
              <a:rPr b="1" lang="ja-JP" sz="1200">
                <a:solidFill>
                  <a:srgbClr val="33729A"/>
                </a:solidFill>
                <a:latin typeface="Noto Sans JP"/>
                <a:ea typeface="Noto Sans JP"/>
                <a:cs typeface="Noto Sans JP"/>
                <a:sym typeface="Noto Sans JP"/>
              </a:rPr>
              <a:t>■</a:t>
            </a:r>
            <a:r>
              <a:rPr b="1" lang="ja-JP" sz="1100">
                <a:solidFill>
                  <a:srgbClr val="224C66"/>
                </a:solidFill>
                <a:latin typeface="Meiryo"/>
                <a:ea typeface="Meiryo"/>
                <a:cs typeface="Meiryo"/>
                <a:sym typeface="Meiryo"/>
              </a:rPr>
              <a:t>地方税の主な使いみち</a:t>
            </a:r>
            <a:endParaRPr b="1" sz="1100">
              <a:solidFill>
                <a:srgbClr val="224C66"/>
              </a:solidFill>
              <a:latin typeface="Meiryo"/>
              <a:ea typeface="Meiryo"/>
              <a:cs typeface="Meiryo"/>
              <a:sym typeface="Meiryo"/>
            </a:endParaRPr>
          </a:p>
        </p:txBody>
      </p:sp>
      <p:sp>
        <p:nvSpPr>
          <p:cNvPr id="291" name="Google Shape;291;p24"/>
          <p:cNvSpPr/>
          <p:nvPr/>
        </p:nvSpPr>
        <p:spPr>
          <a:xfrm>
            <a:off x="2091611" y="5448814"/>
            <a:ext cx="2520280" cy="13234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ja-JP" sz="1000">
                <a:solidFill>
                  <a:schemeClr val="dk1"/>
                </a:solidFill>
                <a:latin typeface="Noto Sans JP"/>
                <a:ea typeface="Noto Sans JP"/>
                <a:cs typeface="Noto Sans JP"/>
                <a:sym typeface="Noto Sans JP"/>
              </a:rPr>
              <a:t>【快適な暮らし】</a:t>
            </a:r>
            <a:endParaRPr sz="1000">
              <a:solidFill>
                <a:schemeClr val="dk1"/>
              </a:solidFill>
              <a:latin typeface="Noto Sans JP"/>
              <a:ea typeface="Noto Sans JP"/>
              <a:cs typeface="Noto Sans JP"/>
              <a:sym typeface="Noto Sans JP"/>
            </a:endParaRPr>
          </a:p>
          <a:p>
            <a:pPr indent="0" lvl="0" marL="0" marR="0" rtl="0" algn="l">
              <a:spcBef>
                <a:spcPts val="0"/>
              </a:spcBef>
              <a:spcAft>
                <a:spcPts val="0"/>
              </a:spcAft>
              <a:buNone/>
            </a:pPr>
            <a:r>
              <a:rPr lang="ja-JP" sz="1000">
                <a:solidFill>
                  <a:schemeClr val="dk1"/>
                </a:solidFill>
                <a:latin typeface="Noto Sans JP"/>
                <a:ea typeface="Noto Sans JP"/>
                <a:cs typeface="Noto Sans JP"/>
                <a:sym typeface="Noto Sans JP"/>
              </a:rPr>
              <a:t>・　自然環境保護　　・　ゴミの収集</a:t>
            </a:r>
            <a:endParaRPr>
              <a:latin typeface="Noto Sans JP"/>
              <a:ea typeface="Noto Sans JP"/>
              <a:cs typeface="Noto Sans JP"/>
              <a:sym typeface="Noto Sans JP"/>
            </a:endParaRPr>
          </a:p>
          <a:p>
            <a:pPr indent="0" lvl="0" marL="0" marR="0" rtl="0" algn="l">
              <a:spcBef>
                <a:spcPts val="0"/>
              </a:spcBef>
              <a:spcAft>
                <a:spcPts val="0"/>
              </a:spcAft>
              <a:buNone/>
            </a:pPr>
            <a:r>
              <a:rPr lang="ja-JP" sz="1000">
                <a:solidFill>
                  <a:schemeClr val="dk1"/>
                </a:solidFill>
                <a:latin typeface="Noto Sans JP"/>
                <a:ea typeface="Noto Sans JP"/>
                <a:cs typeface="Noto Sans JP"/>
                <a:sym typeface="Noto Sans JP"/>
              </a:rPr>
              <a:t>・　リサイクル活動　　　など</a:t>
            </a:r>
            <a:endParaRPr sz="1000">
              <a:solidFill>
                <a:schemeClr val="dk1"/>
              </a:solidFill>
              <a:latin typeface="Noto Sans JP"/>
              <a:ea typeface="Noto Sans JP"/>
              <a:cs typeface="Noto Sans JP"/>
              <a:sym typeface="Noto Sans JP"/>
            </a:endParaRPr>
          </a:p>
          <a:p>
            <a:pPr indent="0" lvl="0" marL="0" marR="0" rtl="0" algn="l">
              <a:spcBef>
                <a:spcPts val="0"/>
              </a:spcBef>
              <a:spcAft>
                <a:spcPts val="0"/>
              </a:spcAft>
              <a:buNone/>
            </a:pPr>
            <a:r>
              <a:t/>
            </a:r>
            <a:endParaRPr sz="1000">
              <a:solidFill>
                <a:schemeClr val="dk1"/>
              </a:solidFill>
              <a:latin typeface="Noto Sans JP"/>
              <a:ea typeface="Noto Sans JP"/>
              <a:cs typeface="Noto Sans JP"/>
              <a:sym typeface="Noto Sans JP"/>
            </a:endParaRPr>
          </a:p>
          <a:p>
            <a:pPr indent="0" lvl="0" marL="0" marR="0" rtl="0" algn="l">
              <a:spcBef>
                <a:spcPts val="0"/>
              </a:spcBef>
              <a:spcAft>
                <a:spcPts val="0"/>
              </a:spcAft>
              <a:buNone/>
            </a:pPr>
            <a:r>
              <a:rPr lang="ja-JP" sz="1000">
                <a:solidFill>
                  <a:schemeClr val="dk1"/>
                </a:solidFill>
                <a:latin typeface="Noto Sans JP"/>
                <a:ea typeface="Noto Sans JP"/>
                <a:cs typeface="Noto Sans JP"/>
                <a:sym typeface="Noto Sans JP"/>
              </a:rPr>
              <a:t>【学校教育】</a:t>
            </a:r>
            <a:endParaRPr>
              <a:latin typeface="Noto Sans JP"/>
              <a:ea typeface="Noto Sans JP"/>
              <a:cs typeface="Noto Sans JP"/>
              <a:sym typeface="Noto Sans JP"/>
            </a:endParaRPr>
          </a:p>
          <a:p>
            <a:pPr indent="0" lvl="0" marL="0" marR="0" rtl="0" algn="l">
              <a:spcBef>
                <a:spcPts val="0"/>
              </a:spcBef>
              <a:spcAft>
                <a:spcPts val="0"/>
              </a:spcAft>
              <a:buNone/>
            </a:pPr>
            <a:r>
              <a:rPr lang="ja-JP" sz="1000">
                <a:solidFill>
                  <a:schemeClr val="dk1"/>
                </a:solidFill>
                <a:latin typeface="Noto Sans JP"/>
                <a:ea typeface="Noto Sans JP"/>
                <a:cs typeface="Noto Sans JP"/>
                <a:sym typeface="Noto Sans JP"/>
              </a:rPr>
              <a:t>・　先生の給料</a:t>
            </a:r>
            <a:endParaRPr sz="1000">
              <a:solidFill>
                <a:schemeClr val="dk1"/>
              </a:solidFill>
              <a:latin typeface="Noto Sans JP"/>
              <a:ea typeface="Noto Sans JP"/>
              <a:cs typeface="Noto Sans JP"/>
              <a:sym typeface="Noto Sans JP"/>
            </a:endParaRPr>
          </a:p>
          <a:p>
            <a:pPr indent="0" lvl="0" marL="0" marR="0" rtl="0" algn="l">
              <a:spcBef>
                <a:spcPts val="0"/>
              </a:spcBef>
              <a:spcAft>
                <a:spcPts val="0"/>
              </a:spcAft>
              <a:buNone/>
            </a:pPr>
            <a:r>
              <a:rPr lang="ja-JP" sz="1000">
                <a:solidFill>
                  <a:schemeClr val="dk1"/>
                </a:solidFill>
                <a:latin typeface="Noto Sans JP"/>
                <a:ea typeface="Noto Sans JP"/>
                <a:cs typeface="Noto Sans JP"/>
                <a:sym typeface="Noto Sans JP"/>
              </a:rPr>
              <a:t>・　校舎の修理</a:t>
            </a:r>
            <a:endParaRPr sz="1000">
              <a:solidFill>
                <a:schemeClr val="dk1"/>
              </a:solidFill>
              <a:latin typeface="Noto Sans JP"/>
              <a:ea typeface="Noto Sans JP"/>
              <a:cs typeface="Noto Sans JP"/>
              <a:sym typeface="Noto Sans JP"/>
            </a:endParaRPr>
          </a:p>
          <a:p>
            <a:pPr indent="0" lvl="0" marL="0" marR="0" rtl="0" algn="l">
              <a:spcBef>
                <a:spcPts val="0"/>
              </a:spcBef>
              <a:spcAft>
                <a:spcPts val="0"/>
              </a:spcAft>
              <a:buNone/>
            </a:pPr>
            <a:r>
              <a:rPr lang="ja-JP" sz="1000">
                <a:solidFill>
                  <a:schemeClr val="dk1"/>
                </a:solidFill>
                <a:latin typeface="Noto Sans JP"/>
                <a:ea typeface="Noto Sans JP"/>
                <a:cs typeface="Noto Sans JP"/>
                <a:sym typeface="Noto Sans JP"/>
              </a:rPr>
              <a:t>・　実験器具の購入　　　など</a:t>
            </a:r>
            <a:endParaRPr sz="1000">
              <a:solidFill>
                <a:schemeClr val="dk1"/>
              </a:solidFill>
              <a:latin typeface="Noto Sans JP"/>
              <a:ea typeface="Noto Sans JP"/>
              <a:cs typeface="Noto Sans JP"/>
              <a:sym typeface="Noto Sans JP"/>
            </a:endParaRPr>
          </a:p>
        </p:txBody>
      </p:sp>
      <p:pic>
        <p:nvPicPr>
          <p:cNvPr id="292" name="Google Shape;292;p24"/>
          <p:cNvPicPr preferRelativeResize="0"/>
          <p:nvPr/>
        </p:nvPicPr>
        <p:blipFill rotWithShape="1">
          <a:blip r:embed="rId6">
            <a:alphaModFix/>
          </a:blip>
          <a:srcRect b="0" l="0" r="0" t="0"/>
          <a:stretch/>
        </p:blipFill>
        <p:spPr>
          <a:xfrm>
            <a:off x="560037" y="2816589"/>
            <a:ext cx="2728649" cy="2031327"/>
          </a:xfrm>
          <a:prstGeom prst="rect">
            <a:avLst/>
          </a:prstGeom>
          <a:noFill/>
          <a:ln cap="flat" cmpd="sng" w="9525">
            <a:solidFill>
              <a:srgbClr val="94BFDB"/>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pic>
        <p:nvPicPr>
          <p:cNvPr id="297" name="Google Shape;297;p25"/>
          <p:cNvPicPr preferRelativeResize="0"/>
          <p:nvPr/>
        </p:nvPicPr>
        <p:blipFill rotWithShape="1">
          <a:blip r:embed="rId3">
            <a:alphaModFix/>
          </a:blip>
          <a:srcRect b="0" l="0" r="0" t="0"/>
          <a:stretch/>
        </p:blipFill>
        <p:spPr>
          <a:xfrm>
            <a:off x="0" y="0"/>
            <a:ext cx="9144000" cy="533400"/>
          </a:xfrm>
          <a:prstGeom prst="rect">
            <a:avLst/>
          </a:prstGeom>
          <a:noFill/>
          <a:ln>
            <a:noFill/>
          </a:ln>
        </p:spPr>
      </p:pic>
      <p:sp>
        <p:nvSpPr>
          <p:cNvPr id="298" name="Google Shape;298;p25"/>
          <p:cNvSpPr txBox="1"/>
          <p:nvPr/>
        </p:nvSpPr>
        <p:spPr>
          <a:xfrm>
            <a:off x="144000" y="114194"/>
            <a:ext cx="4572000" cy="3048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1500">
                <a:solidFill>
                  <a:schemeClr val="lt1"/>
                </a:solidFill>
                <a:latin typeface="Noto Sans JP"/>
                <a:ea typeface="Noto Sans JP"/>
                <a:cs typeface="Noto Sans JP"/>
                <a:sym typeface="Noto Sans JP"/>
              </a:rPr>
              <a:t>税金は大切なもの（児童用Ｐ14）</a:t>
            </a:r>
            <a:endParaRPr>
              <a:latin typeface="Noto Sans JP"/>
              <a:ea typeface="Noto Sans JP"/>
              <a:cs typeface="Noto Sans JP"/>
              <a:sym typeface="Noto Sans JP"/>
            </a:endParaRPr>
          </a:p>
        </p:txBody>
      </p:sp>
      <p:sp>
        <p:nvSpPr>
          <p:cNvPr id="299" name="Google Shape;299;p25"/>
          <p:cNvSpPr/>
          <p:nvPr/>
        </p:nvSpPr>
        <p:spPr>
          <a:xfrm>
            <a:off x="4401970" y="3249871"/>
            <a:ext cx="4649433"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ja-JP" sz="1100">
                <a:solidFill>
                  <a:schemeClr val="dk1"/>
                </a:solidFill>
                <a:latin typeface="Noto Sans JP"/>
                <a:ea typeface="Noto Sans JP"/>
                <a:cs typeface="Noto Sans JP"/>
                <a:sym typeface="Noto Sans JP"/>
              </a:rPr>
              <a:t>　授業の感想や税金はなぜ必要なのかについて分かったことを授業のまとめとして発表する。</a:t>
            </a:r>
            <a:endParaRPr>
              <a:latin typeface="Noto Sans JP"/>
              <a:ea typeface="Noto Sans JP"/>
              <a:cs typeface="Noto Sans JP"/>
              <a:sym typeface="Noto Sans JP"/>
            </a:endParaRPr>
          </a:p>
        </p:txBody>
      </p:sp>
      <p:sp>
        <p:nvSpPr>
          <p:cNvPr id="300" name="Google Shape;300;p25"/>
          <p:cNvSpPr/>
          <p:nvPr/>
        </p:nvSpPr>
        <p:spPr>
          <a:xfrm>
            <a:off x="2355850" y="4001981"/>
            <a:ext cx="6626226" cy="2086466"/>
          </a:xfrm>
          <a:prstGeom prst="roundRect">
            <a:avLst>
              <a:gd fmla="val 8376" name="adj"/>
            </a:avLst>
          </a:prstGeom>
          <a:noFill/>
          <a:ln cap="flat" cmpd="sng" w="25400">
            <a:solidFill>
              <a:schemeClr val="accent1"/>
            </a:solidFill>
            <a:prstDash val="dot"/>
            <a:miter lim="800000"/>
            <a:headEnd len="sm" w="sm" type="none"/>
            <a:tailEnd len="sm" w="sm" type="none"/>
          </a:ln>
        </p:spPr>
        <p:txBody>
          <a:bodyPr anchorCtr="0" anchor="ctr" bIns="0" lIns="72000" spcFirstLastPara="1" rIns="72000" wrap="square" tIns="45700">
            <a:noAutofit/>
          </a:bodyPr>
          <a:lstStyle/>
          <a:p>
            <a:pPr indent="0" lvl="0" marL="0" marR="0" rtl="0" algn="just">
              <a:lnSpc>
                <a:spcPct val="128000"/>
              </a:lnSpc>
              <a:spcBef>
                <a:spcPts val="0"/>
              </a:spcBef>
              <a:spcAft>
                <a:spcPts val="0"/>
              </a:spcAft>
              <a:buNone/>
            </a:pPr>
            <a:r>
              <a:rPr b="1" lang="ja-JP" sz="1100">
                <a:solidFill>
                  <a:srgbClr val="3C8C92"/>
                </a:solidFill>
                <a:latin typeface="Noto Sans JP"/>
                <a:ea typeface="Noto Sans JP"/>
                <a:cs typeface="Noto Sans JP"/>
                <a:sym typeface="Noto Sans JP"/>
              </a:rPr>
              <a:t>【税について調べてみよう】</a:t>
            </a:r>
            <a:endParaRPr>
              <a:latin typeface="Noto Sans JP"/>
              <a:ea typeface="Noto Sans JP"/>
              <a:cs typeface="Noto Sans JP"/>
              <a:sym typeface="Noto Sans JP"/>
            </a:endParaRPr>
          </a:p>
          <a:p>
            <a:pPr indent="0" lvl="0" marL="0" marR="0" rtl="0" algn="just">
              <a:lnSpc>
                <a:spcPct val="128000"/>
              </a:lnSpc>
              <a:spcBef>
                <a:spcPts val="0"/>
              </a:spcBef>
              <a:spcAft>
                <a:spcPts val="0"/>
              </a:spcAft>
              <a:buNone/>
            </a:pPr>
            <a:r>
              <a:rPr lang="ja-JP" sz="1100">
                <a:solidFill>
                  <a:schemeClr val="dk1"/>
                </a:solidFill>
                <a:latin typeface="Noto Sans JP"/>
                <a:ea typeface="Noto Sans JP"/>
                <a:cs typeface="Noto Sans JP"/>
                <a:sym typeface="Noto Sans JP"/>
              </a:rPr>
              <a:t>　私たちの暮らしは、みんなが納めた税金で安全や快適さ、豊かさに満ちあふれています。</a:t>
            </a:r>
            <a:endParaRPr>
              <a:latin typeface="Noto Sans JP"/>
              <a:ea typeface="Noto Sans JP"/>
              <a:cs typeface="Noto Sans JP"/>
              <a:sym typeface="Noto Sans JP"/>
            </a:endParaRPr>
          </a:p>
          <a:p>
            <a:pPr indent="0" lvl="0" marL="0" marR="0" rtl="0" algn="just">
              <a:lnSpc>
                <a:spcPct val="128000"/>
              </a:lnSpc>
              <a:spcBef>
                <a:spcPts val="0"/>
              </a:spcBef>
              <a:spcAft>
                <a:spcPts val="0"/>
              </a:spcAft>
              <a:buNone/>
            </a:pPr>
            <a:r>
              <a:rPr lang="ja-JP" sz="1100">
                <a:solidFill>
                  <a:schemeClr val="dk1"/>
                </a:solidFill>
                <a:latin typeface="Noto Sans JP"/>
                <a:ea typeface="Noto Sans JP"/>
                <a:cs typeface="Noto Sans JP"/>
                <a:sym typeface="Noto Sans JP"/>
              </a:rPr>
              <a:t>　今回学んだ「税金」のことで、児童が疑問に思ったこと、もっと良く知りたいことを書き出させ、</a:t>
            </a:r>
            <a:endParaRPr>
              <a:latin typeface="Noto Sans JP"/>
              <a:ea typeface="Noto Sans JP"/>
              <a:cs typeface="Noto Sans JP"/>
              <a:sym typeface="Noto Sans JP"/>
            </a:endParaRPr>
          </a:p>
          <a:p>
            <a:pPr indent="0" lvl="0" marL="0" marR="0" rtl="0" algn="just">
              <a:lnSpc>
                <a:spcPct val="128000"/>
              </a:lnSpc>
              <a:spcBef>
                <a:spcPts val="0"/>
              </a:spcBef>
              <a:spcAft>
                <a:spcPts val="0"/>
              </a:spcAft>
              <a:buNone/>
            </a:pPr>
            <a:r>
              <a:rPr lang="ja-JP" sz="1100">
                <a:solidFill>
                  <a:schemeClr val="dk1"/>
                </a:solidFill>
                <a:latin typeface="Noto Sans JP"/>
                <a:ea typeface="Noto Sans JP"/>
                <a:cs typeface="Noto Sans JP"/>
                <a:sym typeface="Noto Sans JP"/>
              </a:rPr>
              <a:t>・　図書館で調べさせる</a:t>
            </a:r>
            <a:endParaRPr>
              <a:latin typeface="Noto Sans JP"/>
              <a:ea typeface="Noto Sans JP"/>
              <a:cs typeface="Noto Sans JP"/>
              <a:sym typeface="Noto Sans JP"/>
            </a:endParaRPr>
          </a:p>
          <a:p>
            <a:pPr indent="0" lvl="0" marL="0" marR="0" rtl="0" algn="just">
              <a:lnSpc>
                <a:spcPct val="128000"/>
              </a:lnSpc>
              <a:spcBef>
                <a:spcPts val="0"/>
              </a:spcBef>
              <a:spcAft>
                <a:spcPts val="0"/>
              </a:spcAft>
              <a:buNone/>
            </a:pPr>
            <a:r>
              <a:rPr lang="ja-JP" sz="1100">
                <a:solidFill>
                  <a:schemeClr val="dk1"/>
                </a:solidFill>
                <a:latin typeface="Noto Sans JP"/>
                <a:ea typeface="Noto Sans JP"/>
                <a:cs typeface="Noto Sans JP"/>
                <a:sym typeface="Noto Sans JP"/>
              </a:rPr>
              <a:t>・　公共施設で働いている人の話を聞かせる</a:t>
            </a:r>
            <a:endParaRPr>
              <a:latin typeface="Noto Sans JP"/>
              <a:ea typeface="Noto Sans JP"/>
              <a:cs typeface="Noto Sans JP"/>
              <a:sym typeface="Noto Sans JP"/>
            </a:endParaRPr>
          </a:p>
          <a:p>
            <a:pPr indent="0" lvl="0" marL="0" marR="0" rtl="0" algn="just">
              <a:lnSpc>
                <a:spcPct val="128000"/>
              </a:lnSpc>
              <a:spcBef>
                <a:spcPts val="0"/>
              </a:spcBef>
              <a:spcAft>
                <a:spcPts val="0"/>
              </a:spcAft>
              <a:buNone/>
            </a:pPr>
            <a:r>
              <a:rPr lang="ja-JP" sz="1100">
                <a:solidFill>
                  <a:schemeClr val="dk1"/>
                </a:solidFill>
                <a:latin typeface="Noto Sans JP"/>
                <a:ea typeface="Noto Sans JP"/>
                <a:cs typeface="Noto Sans JP"/>
                <a:sym typeface="Noto Sans JP"/>
              </a:rPr>
              <a:t>・　まちの中で私たちの暮らしに役立っているものを探させる</a:t>
            </a:r>
            <a:endParaRPr>
              <a:latin typeface="Noto Sans JP"/>
              <a:ea typeface="Noto Sans JP"/>
              <a:cs typeface="Noto Sans JP"/>
              <a:sym typeface="Noto Sans JP"/>
            </a:endParaRPr>
          </a:p>
          <a:p>
            <a:pPr indent="0" lvl="0" marL="0" marR="0" rtl="0" algn="just">
              <a:lnSpc>
                <a:spcPct val="128000"/>
              </a:lnSpc>
              <a:spcBef>
                <a:spcPts val="0"/>
              </a:spcBef>
              <a:spcAft>
                <a:spcPts val="0"/>
              </a:spcAft>
              <a:buNone/>
            </a:pPr>
            <a:r>
              <a:rPr lang="ja-JP" sz="1100">
                <a:solidFill>
                  <a:schemeClr val="dk1"/>
                </a:solidFill>
                <a:latin typeface="Noto Sans JP"/>
                <a:ea typeface="Noto Sans JP"/>
                <a:cs typeface="Noto Sans JP"/>
                <a:sym typeface="Noto Sans JP"/>
              </a:rPr>
              <a:t>・　インターネットで調べさせる</a:t>
            </a:r>
            <a:endParaRPr sz="1100">
              <a:solidFill>
                <a:schemeClr val="dk1"/>
              </a:solidFill>
              <a:latin typeface="Noto Sans JP"/>
              <a:ea typeface="Noto Sans JP"/>
              <a:cs typeface="Noto Sans JP"/>
              <a:sym typeface="Noto Sans JP"/>
            </a:endParaRPr>
          </a:p>
          <a:p>
            <a:pPr indent="0" lvl="0" marL="0" marR="0" rtl="0" algn="just">
              <a:lnSpc>
                <a:spcPct val="128000"/>
              </a:lnSpc>
              <a:spcBef>
                <a:spcPts val="0"/>
              </a:spcBef>
              <a:spcAft>
                <a:spcPts val="0"/>
              </a:spcAft>
              <a:buNone/>
            </a:pPr>
            <a:r>
              <a:rPr lang="ja-JP" sz="1100">
                <a:solidFill>
                  <a:schemeClr val="dk1"/>
                </a:solidFill>
                <a:latin typeface="Noto Sans JP"/>
                <a:ea typeface="Noto Sans JP"/>
                <a:cs typeface="Noto Sans JP"/>
                <a:sym typeface="Noto Sans JP"/>
              </a:rPr>
              <a:t>など、更に税のことについて興味や関心を持たせてください。</a:t>
            </a:r>
            <a:endParaRPr>
              <a:latin typeface="Noto Sans JP"/>
              <a:ea typeface="Noto Sans JP"/>
              <a:cs typeface="Noto Sans JP"/>
              <a:sym typeface="Noto Sans JP"/>
            </a:endParaRPr>
          </a:p>
        </p:txBody>
      </p:sp>
      <p:pic>
        <p:nvPicPr>
          <p:cNvPr id="301" name="Google Shape;301;p25"/>
          <p:cNvPicPr preferRelativeResize="0"/>
          <p:nvPr/>
        </p:nvPicPr>
        <p:blipFill rotWithShape="1">
          <a:blip r:embed="rId4">
            <a:alphaModFix/>
          </a:blip>
          <a:srcRect b="22935" l="8596" r="74386" t="61324"/>
          <a:stretch/>
        </p:blipFill>
        <p:spPr>
          <a:xfrm>
            <a:off x="2430000" y="3916035"/>
            <a:ext cx="432048" cy="232618"/>
          </a:xfrm>
          <a:prstGeom prst="rect">
            <a:avLst/>
          </a:prstGeom>
          <a:noFill/>
          <a:ln>
            <a:noFill/>
          </a:ln>
        </p:spPr>
      </p:pic>
      <p:sp>
        <p:nvSpPr>
          <p:cNvPr id="302" name="Google Shape;302;p25"/>
          <p:cNvSpPr txBox="1"/>
          <p:nvPr/>
        </p:nvSpPr>
        <p:spPr>
          <a:xfrm>
            <a:off x="238671" y="6566086"/>
            <a:ext cx="7853221"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rgbClr val="EE7612"/>
                </a:solidFill>
                <a:latin typeface="Noto Sans JP"/>
                <a:ea typeface="Noto Sans JP"/>
                <a:cs typeface="Noto Sans JP"/>
                <a:sym typeface="Noto Sans JP"/>
              </a:rPr>
              <a:t>ふりかえろう</a:t>
            </a:r>
            <a:r>
              <a:rPr b="1" lang="ja-JP" sz="1100">
                <a:solidFill>
                  <a:srgbClr val="F25044"/>
                </a:solidFill>
                <a:latin typeface="Noto Sans JP"/>
                <a:ea typeface="Noto Sans JP"/>
                <a:cs typeface="Noto Sans JP"/>
                <a:sym typeface="Noto Sans JP"/>
              </a:rPr>
              <a:t>  </a:t>
            </a:r>
            <a:r>
              <a:rPr lang="ja-JP" sz="1100" u="sng">
                <a:solidFill>
                  <a:schemeClr val="dk1"/>
                </a:solidFill>
                <a:latin typeface="Noto Sans JP"/>
                <a:ea typeface="Noto Sans JP"/>
                <a:cs typeface="Noto Sans JP"/>
                <a:sym typeface="Noto Sans JP"/>
                <a:hlinkClick r:id="rId5">
                  <a:extLst>
                    <a:ext uri="{A12FA001-AC4F-418D-AE19-62706E023703}">
                      <ahyp:hlinkClr val="tx"/>
                    </a:ext>
                  </a:extLst>
                </a:hlinkClick>
              </a:rPr>
              <a:t>https://www.nta.go.jp/taxes/kids/video/index.htm#webtaxtv</a:t>
            </a:r>
            <a:r>
              <a:rPr lang="ja-JP" sz="1100">
                <a:solidFill>
                  <a:schemeClr val="dk1"/>
                </a:solidFill>
                <a:latin typeface="Noto Sans JP"/>
                <a:ea typeface="Noto Sans JP"/>
                <a:cs typeface="Noto Sans JP"/>
                <a:sym typeface="Noto Sans JP"/>
              </a:rPr>
              <a:t>（Web-TAX-TV）</a:t>
            </a:r>
            <a:endParaRPr>
              <a:latin typeface="Noto Sans JP"/>
              <a:ea typeface="Noto Sans JP"/>
              <a:cs typeface="Noto Sans JP"/>
              <a:sym typeface="Noto Sans JP"/>
            </a:endParaRPr>
          </a:p>
        </p:txBody>
      </p:sp>
      <p:sp>
        <p:nvSpPr>
          <p:cNvPr id="303" name="Google Shape;303;p25"/>
          <p:cNvSpPr txBox="1"/>
          <p:nvPr>
            <p:ph idx="12" type="sldNum"/>
          </p:nvPr>
        </p:nvSpPr>
        <p:spPr>
          <a:xfrm>
            <a:off x="7086600" y="6492875"/>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
        <p:nvSpPr>
          <p:cNvPr id="304" name="Google Shape;304;p25"/>
          <p:cNvSpPr/>
          <p:nvPr/>
        </p:nvSpPr>
        <p:spPr>
          <a:xfrm>
            <a:off x="4401970" y="722907"/>
            <a:ext cx="1025726" cy="298988"/>
          </a:xfrm>
          <a:prstGeom prst="roundRect">
            <a:avLst>
              <a:gd fmla="val 16757" name="adj"/>
            </a:avLst>
          </a:prstGeom>
          <a:solidFill>
            <a:schemeClr val="accent5"/>
          </a:solidFill>
          <a:ln>
            <a:noFill/>
          </a:ln>
        </p:spPr>
        <p:txBody>
          <a:bodyPr anchorCtr="0" anchor="ctr" bIns="36000" lIns="91425" spcFirstLastPara="1" rIns="91425" wrap="square" tIns="45700">
            <a:noAutofit/>
          </a:bodyPr>
          <a:lstStyle/>
          <a:p>
            <a:pPr indent="0" lvl="0" marL="0" marR="0" rtl="0" algn="ctr">
              <a:spcBef>
                <a:spcPts val="0"/>
              </a:spcBef>
              <a:spcAft>
                <a:spcPts val="0"/>
              </a:spcAft>
              <a:buNone/>
            </a:pPr>
            <a:r>
              <a:rPr b="1" lang="ja-JP" sz="1400">
                <a:solidFill>
                  <a:schemeClr val="lt1"/>
                </a:solidFill>
                <a:latin typeface="Noto Sans JP"/>
                <a:ea typeface="Noto Sans JP"/>
                <a:cs typeface="Noto Sans JP"/>
                <a:sym typeface="Noto Sans JP"/>
              </a:rPr>
              <a:t>まとめ</a:t>
            </a:r>
            <a:endParaRPr>
              <a:latin typeface="Noto Sans JP"/>
              <a:ea typeface="Noto Sans JP"/>
              <a:cs typeface="Noto Sans JP"/>
              <a:sym typeface="Noto Sans JP"/>
            </a:endParaRPr>
          </a:p>
        </p:txBody>
      </p:sp>
      <p:sp>
        <p:nvSpPr>
          <p:cNvPr id="305" name="Google Shape;305;p25"/>
          <p:cNvSpPr/>
          <p:nvPr/>
        </p:nvSpPr>
        <p:spPr>
          <a:xfrm>
            <a:off x="4401970" y="2939017"/>
            <a:ext cx="1025726" cy="298988"/>
          </a:xfrm>
          <a:prstGeom prst="roundRect">
            <a:avLst>
              <a:gd fmla="val 13343" name="adj"/>
            </a:avLst>
          </a:prstGeom>
          <a:solidFill>
            <a:schemeClr val="accent5"/>
          </a:solidFill>
          <a:ln>
            <a:noFill/>
          </a:ln>
        </p:spPr>
        <p:txBody>
          <a:bodyPr anchorCtr="0" anchor="ctr" bIns="36000" lIns="91425" spcFirstLastPara="1" rIns="91425" wrap="square" tIns="45700">
            <a:noAutofit/>
          </a:bodyPr>
          <a:lstStyle/>
          <a:p>
            <a:pPr indent="0" lvl="0" marL="0" marR="0" rtl="0" algn="ctr">
              <a:spcBef>
                <a:spcPts val="0"/>
              </a:spcBef>
              <a:spcAft>
                <a:spcPts val="0"/>
              </a:spcAft>
              <a:buNone/>
            </a:pPr>
            <a:r>
              <a:rPr b="1" lang="ja-JP" sz="1400">
                <a:solidFill>
                  <a:schemeClr val="lt1"/>
                </a:solidFill>
                <a:latin typeface="Noto Sans JP"/>
                <a:ea typeface="Noto Sans JP"/>
                <a:cs typeface="Noto Sans JP"/>
                <a:sym typeface="Noto Sans JP"/>
              </a:rPr>
              <a:t>学習活動</a:t>
            </a:r>
            <a:endParaRPr>
              <a:latin typeface="Noto Sans JP"/>
              <a:ea typeface="Noto Sans JP"/>
              <a:cs typeface="Noto Sans JP"/>
              <a:sym typeface="Noto Sans JP"/>
            </a:endParaRPr>
          </a:p>
        </p:txBody>
      </p:sp>
      <p:sp>
        <p:nvSpPr>
          <p:cNvPr id="306" name="Google Shape;306;p25"/>
          <p:cNvSpPr/>
          <p:nvPr/>
        </p:nvSpPr>
        <p:spPr>
          <a:xfrm>
            <a:off x="4340509" y="1073864"/>
            <a:ext cx="4569450" cy="178510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ja-JP" sz="1100">
                <a:solidFill>
                  <a:schemeClr val="dk1"/>
                </a:solidFill>
                <a:latin typeface="Noto Sans JP"/>
                <a:ea typeface="Noto Sans JP"/>
                <a:cs typeface="Noto Sans JP"/>
                <a:sym typeface="Noto Sans JP"/>
              </a:rPr>
              <a:t>　私たちの暮らしに必要な多くのものを支えているのは、「税金」です。それは安全を守るものであったり、健康を守るものであったり、教育に関するものであったり、様々です。</a:t>
            </a:r>
            <a:endParaRPr sz="1100">
              <a:solidFill>
                <a:schemeClr val="dk1"/>
              </a:solidFill>
              <a:latin typeface="Noto Sans JP"/>
              <a:ea typeface="Noto Sans JP"/>
              <a:cs typeface="Noto Sans JP"/>
              <a:sym typeface="Noto Sans JP"/>
            </a:endParaRPr>
          </a:p>
          <a:p>
            <a:pPr indent="0" lvl="0" marL="0" marR="0" rtl="0" algn="l">
              <a:spcBef>
                <a:spcPts val="0"/>
              </a:spcBef>
              <a:spcAft>
                <a:spcPts val="0"/>
              </a:spcAft>
              <a:buNone/>
            </a:pPr>
            <a:r>
              <a:rPr lang="ja-JP" sz="1100">
                <a:solidFill>
                  <a:schemeClr val="dk1"/>
                </a:solidFill>
                <a:latin typeface="Noto Sans JP"/>
                <a:ea typeface="Noto Sans JP"/>
                <a:cs typeface="Noto Sans JP"/>
                <a:sym typeface="Noto Sans JP"/>
              </a:rPr>
              <a:t>　「税金」は、正にみんなの暮らしそのものなのです。私たちが納めた「税金」は、国民の代表者が使いみちを決め、公共施設・公共設備・公共サービスとなって、私たちに返ってきます。</a:t>
            </a:r>
            <a:endParaRPr sz="1100">
              <a:solidFill>
                <a:schemeClr val="dk1"/>
              </a:solidFill>
              <a:latin typeface="Noto Sans JP"/>
              <a:ea typeface="Noto Sans JP"/>
              <a:cs typeface="Noto Sans JP"/>
              <a:sym typeface="Noto Sans JP"/>
            </a:endParaRPr>
          </a:p>
          <a:p>
            <a:pPr indent="0" lvl="0" marL="0" marR="0" rtl="0" algn="l">
              <a:spcBef>
                <a:spcPts val="0"/>
              </a:spcBef>
              <a:spcAft>
                <a:spcPts val="0"/>
              </a:spcAft>
              <a:buNone/>
            </a:pPr>
            <a:r>
              <a:rPr lang="ja-JP" sz="1100">
                <a:solidFill>
                  <a:schemeClr val="dk1"/>
                </a:solidFill>
                <a:latin typeface="Noto Sans JP"/>
                <a:ea typeface="Noto Sans JP"/>
                <a:cs typeface="Noto Sans JP"/>
                <a:sym typeface="Noto Sans JP"/>
              </a:rPr>
              <a:t>　この大切な「税金」をみんなでどれくらい、どのように出し合うのかも、国民の代表者が決めています。</a:t>
            </a:r>
            <a:endParaRPr sz="1100">
              <a:solidFill>
                <a:schemeClr val="dk1"/>
              </a:solidFill>
              <a:latin typeface="Noto Sans JP"/>
              <a:ea typeface="Noto Sans JP"/>
              <a:cs typeface="Noto Sans JP"/>
              <a:sym typeface="Noto Sans JP"/>
            </a:endParaRPr>
          </a:p>
          <a:p>
            <a:pPr indent="0" lvl="0" marL="0" marR="0" rtl="0" algn="l">
              <a:spcBef>
                <a:spcPts val="0"/>
              </a:spcBef>
              <a:spcAft>
                <a:spcPts val="0"/>
              </a:spcAft>
              <a:buNone/>
            </a:pPr>
            <a:r>
              <a:rPr lang="ja-JP" sz="1100">
                <a:solidFill>
                  <a:schemeClr val="dk1"/>
                </a:solidFill>
                <a:latin typeface="Noto Sans JP"/>
                <a:ea typeface="Noto Sans JP"/>
                <a:cs typeface="Noto Sans JP"/>
                <a:sym typeface="Noto Sans JP"/>
              </a:rPr>
              <a:t>　みなさんも、もう一度、税金について考えてみてはいかがでしょうか。この社会あなたの税がいきています。</a:t>
            </a:r>
            <a:endParaRPr sz="1100">
              <a:solidFill>
                <a:schemeClr val="dk1"/>
              </a:solidFill>
              <a:latin typeface="Noto Sans JP"/>
              <a:ea typeface="Noto Sans JP"/>
              <a:cs typeface="Noto Sans JP"/>
              <a:sym typeface="Noto Sans JP"/>
            </a:endParaRPr>
          </a:p>
        </p:txBody>
      </p:sp>
      <p:sp>
        <p:nvSpPr>
          <p:cNvPr id="307" name="Google Shape;307;p25"/>
          <p:cNvSpPr/>
          <p:nvPr/>
        </p:nvSpPr>
        <p:spPr>
          <a:xfrm>
            <a:off x="307193" y="4249911"/>
            <a:ext cx="2048657" cy="900246"/>
          </a:xfrm>
          <a:prstGeom prst="rect">
            <a:avLst/>
          </a:prstGeom>
          <a:noFill/>
          <a:ln>
            <a:noFill/>
          </a:ln>
        </p:spPr>
        <p:txBody>
          <a:bodyPr anchorCtr="0" anchor="t" bIns="45700" lIns="91425" spcFirstLastPara="1" rIns="91425" wrap="square" tIns="45700">
            <a:noAutofit/>
          </a:bodyPr>
          <a:lstStyle/>
          <a:p>
            <a:pPr indent="-171450" lvl="0" marL="171450" marR="0" rtl="0" algn="l">
              <a:lnSpc>
                <a:spcPct val="150000"/>
              </a:lnSpc>
              <a:spcBef>
                <a:spcPts val="0"/>
              </a:spcBef>
              <a:spcAft>
                <a:spcPts val="0"/>
              </a:spcAft>
              <a:buClr>
                <a:schemeClr val="dk1"/>
              </a:buClr>
              <a:buSzPts val="1200"/>
              <a:buFont typeface="Noto Sans JP"/>
              <a:buChar char="•"/>
            </a:pPr>
            <a:r>
              <a:rPr lang="ja-JP" sz="1200">
                <a:solidFill>
                  <a:schemeClr val="dk1"/>
                </a:solidFill>
                <a:latin typeface="Noto Sans JP"/>
                <a:ea typeface="Noto Sans JP"/>
                <a:cs typeface="Noto Sans JP"/>
                <a:sym typeface="Noto Sans JP"/>
              </a:rPr>
              <a:t>納税の義務</a:t>
            </a:r>
            <a:endParaRPr>
              <a:latin typeface="Noto Sans JP"/>
              <a:ea typeface="Noto Sans JP"/>
              <a:cs typeface="Noto Sans JP"/>
              <a:sym typeface="Noto Sans JP"/>
            </a:endParaRPr>
          </a:p>
          <a:p>
            <a:pPr indent="-171450" lvl="0" marL="171450" marR="0" rtl="0" algn="l">
              <a:lnSpc>
                <a:spcPct val="150000"/>
              </a:lnSpc>
              <a:spcBef>
                <a:spcPts val="0"/>
              </a:spcBef>
              <a:spcAft>
                <a:spcPts val="0"/>
              </a:spcAft>
              <a:buClr>
                <a:schemeClr val="dk1"/>
              </a:buClr>
              <a:buSzPts val="1200"/>
              <a:buFont typeface="Noto Sans JP"/>
              <a:buChar char="•"/>
            </a:pPr>
            <a:r>
              <a:rPr lang="ja-JP" sz="1200">
                <a:solidFill>
                  <a:schemeClr val="dk1"/>
                </a:solidFill>
                <a:latin typeface="Noto Sans JP"/>
                <a:ea typeface="Noto Sans JP"/>
                <a:cs typeface="Noto Sans JP"/>
                <a:sym typeface="Noto Sans JP"/>
              </a:rPr>
              <a:t>勤労の義務</a:t>
            </a:r>
            <a:endParaRPr>
              <a:latin typeface="Noto Sans JP"/>
              <a:ea typeface="Noto Sans JP"/>
              <a:cs typeface="Noto Sans JP"/>
              <a:sym typeface="Noto Sans JP"/>
            </a:endParaRPr>
          </a:p>
          <a:p>
            <a:pPr indent="-171450" lvl="0" marL="171450" marR="0" rtl="0" algn="l">
              <a:lnSpc>
                <a:spcPct val="150000"/>
              </a:lnSpc>
              <a:spcBef>
                <a:spcPts val="0"/>
              </a:spcBef>
              <a:spcAft>
                <a:spcPts val="0"/>
              </a:spcAft>
              <a:buClr>
                <a:schemeClr val="dk1"/>
              </a:buClr>
              <a:buSzPts val="1200"/>
              <a:buFont typeface="Noto Sans JP"/>
              <a:buChar char="•"/>
            </a:pPr>
            <a:r>
              <a:rPr lang="ja-JP" sz="1200">
                <a:solidFill>
                  <a:schemeClr val="dk1"/>
                </a:solidFill>
                <a:latin typeface="Noto Sans JP"/>
                <a:ea typeface="Noto Sans JP"/>
                <a:cs typeface="Noto Sans JP"/>
                <a:sym typeface="Noto Sans JP"/>
              </a:rPr>
              <a:t>教育を受けさせる義務</a:t>
            </a:r>
            <a:endParaRPr sz="1400">
              <a:solidFill>
                <a:schemeClr val="dk1"/>
              </a:solidFill>
              <a:latin typeface="Noto Sans JP"/>
              <a:ea typeface="Noto Sans JP"/>
              <a:cs typeface="Noto Sans JP"/>
              <a:sym typeface="Noto Sans JP"/>
            </a:endParaRPr>
          </a:p>
        </p:txBody>
      </p:sp>
      <p:sp>
        <p:nvSpPr>
          <p:cNvPr id="308" name="Google Shape;308;p25"/>
          <p:cNvSpPr/>
          <p:nvPr/>
        </p:nvSpPr>
        <p:spPr>
          <a:xfrm>
            <a:off x="307201" y="3999250"/>
            <a:ext cx="1746300" cy="250800"/>
          </a:xfrm>
          <a:prstGeom prst="roundRect">
            <a:avLst>
              <a:gd fmla="val 0" name="adj"/>
            </a:avLst>
          </a:prstGeom>
          <a:noFill/>
          <a:ln>
            <a:noFill/>
          </a:ln>
        </p:spPr>
        <p:txBody>
          <a:bodyPr anchorCtr="0" anchor="t" bIns="45700" lIns="72000" spcFirstLastPara="1" rIns="72000" wrap="square" tIns="45700">
            <a:noAutofit/>
          </a:bodyPr>
          <a:lstStyle/>
          <a:p>
            <a:pPr indent="0" lvl="0" marL="0" marR="0" rtl="0" algn="l">
              <a:spcBef>
                <a:spcPts val="0"/>
              </a:spcBef>
              <a:spcAft>
                <a:spcPts val="0"/>
              </a:spcAft>
              <a:buNone/>
            </a:pPr>
            <a:r>
              <a:rPr b="1" lang="ja-JP">
                <a:solidFill>
                  <a:srgbClr val="33729A"/>
                </a:solidFill>
                <a:latin typeface="Noto Sans JP"/>
                <a:ea typeface="Noto Sans JP"/>
                <a:cs typeface="Noto Sans JP"/>
                <a:sym typeface="Noto Sans JP"/>
              </a:rPr>
              <a:t>■</a:t>
            </a:r>
            <a:r>
              <a:rPr b="1" lang="ja-JP" sz="1400">
                <a:solidFill>
                  <a:srgbClr val="224C66"/>
                </a:solidFill>
                <a:latin typeface="Noto Sans JP"/>
                <a:ea typeface="Noto Sans JP"/>
                <a:cs typeface="Noto Sans JP"/>
                <a:sym typeface="Noto Sans JP"/>
              </a:rPr>
              <a:t>国民の三大義務</a:t>
            </a:r>
            <a:endParaRPr b="1" sz="1400">
              <a:solidFill>
                <a:srgbClr val="224C66"/>
              </a:solidFill>
              <a:latin typeface="Noto Sans JP"/>
              <a:ea typeface="Noto Sans JP"/>
              <a:cs typeface="Noto Sans JP"/>
              <a:sym typeface="Noto Sans JP"/>
            </a:endParaRPr>
          </a:p>
        </p:txBody>
      </p:sp>
      <p:pic>
        <p:nvPicPr>
          <p:cNvPr id="309" name="Google Shape;309;p25"/>
          <p:cNvPicPr preferRelativeResize="0"/>
          <p:nvPr/>
        </p:nvPicPr>
        <p:blipFill rotWithShape="1">
          <a:blip r:embed="rId6">
            <a:alphaModFix/>
          </a:blip>
          <a:srcRect b="0" l="0" r="0" t="0"/>
          <a:stretch/>
        </p:blipFill>
        <p:spPr>
          <a:xfrm>
            <a:off x="436589" y="778423"/>
            <a:ext cx="3609199" cy="2716688"/>
          </a:xfrm>
          <a:prstGeom prst="rect">
            <a:avLst/>
          </a:prstGeom>
          <a:noFill/>
          <a:ln cap="flat" cmpd="sng" w="9525">
            <a:solidFill>
              <a:srgbClr val="666666"/>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graphicFrame>
        <p:nvGraphicFramePr>
          <p:cNvPr id="314" name="Google Shape;314;p26"/>
          <p:cNvGraphicFramePr/>
          <p:nvPr/>
        </p:nvGraphicFramePr>
        <p:xfrm>
          <a:off x="4562986" y="1136888"/>
          <a:ext cx="3000000" cy="3000000"/>
        </p:xfrm>
        <a:graphic>
          <a:graphicData uri="http://schemas.openxmlformats.org/drawingml/2006/table">
            <a:tbl>
              <a:tblPr bandRow="1" firstRow="1">
                <a:noFill/>
                <a:tableStyleId>{B9389190-4574-42AA-9212-6A5445ADBB13}</a:tableStyleId>
              </a:tblPr>
              <a:tblGrid>
                <a:gridCol w="2078625"/>
                <a:gridCol w="2078625"/>
              </a:tblGrid>
              <a:tr h="498050">
                <a:tc>
                  <a:txBody>
                    <a:bodyPr/>
                    <a:lstStyle/>
                    <a:p>
                      <a:pPr indent="0" lvl="0" marL="0" marR="0" rtl="0" algn="ctr">
                        <a:lnSpc>
                          <a:spcPct val="100000"/>
                        </a:lnSpc>
                        <a:spcBef>
                          <a:spcPts val="0"/>
                        </a:spcBef>
                        <a:spcAft>
                          <a:spcPts val="0"/>
                        </a:spcAft>
                        <a:buClr>
                          <a:schemeClr val="lt1"/>
                        </a:buClr>
                        <a:buSzPts val="1000"/>
                        <a:buFont typeface="MS Gothic"/>
                        <a:buNone/>
                      </a:pPr>
                      <a:r>
                        <a:rPr b="0" lang="ja-JP" sz="1000" u="none">
                          <a:solidFill>
                            <a:schemeClr val="lt1"/>
                          </a:solidFill>
                          <a:latin typeface="Noto Sans JP"/>
                          <a:ea typeface="Noto Sans JP"/>
                          <a:cs typeface="Noto Sans JP"/>
                          <a:sym typeface="Noto Sans JP"/>
                        </a:rPr>
                        <a:t>税の学習コーナー</a:t>
                      </a:r>
                      <a:endParaRPr b="0" sz="1000" u="none">
                        <a:solidFill>
                          <a:schemeClr val="lt1"/>
                        </a:solidFill>
                        <a:latin typeface="Noto Sans JP"/>
                        <a:ea typeface="Noto Sans JP"/>
                        <a:cs typeface="Noto Sans JP"/>
                        <a:sym typeface="Noto Sans JP"/>
                      </a:endParaRPr>
                    </a:p>
                  </a:txBody>
                  <a:tcPr marT="45725" marB="45725" marR="91450" marL="91450" anchor="ctr">
                    <a:solidFill>
                      <a:schemeClr val="accent5"/>
                    </a:solidFill>
                  </a:tcPr>
                </a:tc>
                <a:tc>
                  <a:txBody>
                    <a:bodyPr/>
                    <a:lstStyle/>
                    <a:p>
                      <a:pPr indent="0" lvl="0" marL="0" marR="0" rtl="0" algn="ctr">
                        <a:lnSpc>
                          <a:spcPct val="100000"/>
                        </a:lnSpc>
                        <a:spcBef>
                          <a:spcPts val="0"/>
                        </a:spcBef>
                        <a:spcAft>
                          <a:spcPts val="0"/>
                        </a:spcAft>
                        <a:buClr>
                          <a:schemeClr val="lt1"/>
                        </a:buClr>
                        <a:buSzPts val="1000"/>
                        <a:buFont typeface="MS Gothic"/>
                        <a:buNone/>
                      </a:pPr>
                      <a:r>
                        <a:rPr b="0" lang="ja-JP" sz="1000" u="none">
                          <a:solidFill>
                            <a:schemeClr val="lt1"/>
                          </a:solidFill>
                          <a:latin typeface="Noto Sans JP"/>
                          <a:ea typeface="Noto Sans JP"/>
                          <a:cs typeface="Noto Sans JP"/>
                          <a:sym typeface="Noto Sans JP"/>
                        </a:rPr>
                        <a:t>Web-TAX-TV</a:t>
                      </a:r>
                      <a:endParaRPr>
                        <a:latin typeface="Noto Sans JP"/>
                        <a:ea typeface="Noto Sans JP"/>
                        <a:cs typeface="Noto Sans JP"/>
                        <a:sym typeface="Noto Sans JP"/>
                      </a:endParaRPr>
                    </a:p>
                    <a:p>
                      <a:pPr indent="0" lvl="0" marL="0" marR="0" rtl="0" algn="ctr">
                        <a:lnSpc>
                          <a:spcPct val="100000"/>
                        </a:lnSpc>
                        <a:spcBef>
                          <a:spcPts val="0"/>
                        </a:spcBef>
                        <a:spcAft>
                          <a:spcPts val="0"/>
                        </a:spcAft>
                        <a:buClr>
                          <a:schemeClr val="lt1"/>
                        </a:buClr>
                        <a:buSzPts val="1000"/>
                        <a:buFont typeface="MS Gothic"/>
                        <a:buNone/>
                      </a:pPr>
                      <a:r>
                        <a:rPr b="0" lang="ja-JP" sz="1000" u="none">
                          <a:solidFill>
                            <a:schemeClr val="lt1"/>
                          </a:solidFill>
                          <a:latin typeface="Noto Sans JP"/>
                          <a:ea typeface="Noto Sans JP"/>
                          <a:cs typeface="Noto Sans JP"/>
                          <a:sym typeface="Noto Sans JP"/>
                        </a:rPr>
                        <a:t>ビデオ（アニメ）</a:t>
                      </a:r>
                      <a:endParaRPr b="0" sz="1000" u="none">
                        <a:solidFill>
                          <a:schemeClr val="lt1"/>
                        </a:solidFill>
                        <a:latin typeface="Noto Sans JP"/>
                        <a:ea typeface="Noto Sans JP"/>
                        <a:cs typeface="Noto Sans JP"/>
                        <a:sym typeface="Noto Sans JP"/>
                      </a:endParaRPr>
                    </a:p>
                  </a:txBody>
                  <a:tcPr marT="45725" marB="45725" marR="91450" marL="91450" anchor="ctr">
                    <a:solidFill>
                      <a:schemeClr val="accent5"/>
                    </a:solidFill>
                  </a:tcPr>
                </a:tc>
              </a:tr>
              <a:tr h="954600">
                <a:tc>
                  <a:txBody>
                    <a:bodyPr/>
                    <a:lstStyle/>
                    <a:p>
                      <a:pPr indent="0" lvl="0" marL="0" marR="0" rtl="0" algn="l">
                        <a:spcBef>
                          <a:spcPts val="0"/>
                        </a:spcBef>
                        <a:spcAft>
                          <a:spcPts val="0"/>
                        </a:spcAft>
                        <a:buNone/>
                      </a:pPr>
                      <a:r>
                        <a:t/>
                      </a:r>
                      <a:endParaRPr sz="1800">
                        <a:solidFill>
                          <a:schemeClr val="lt1"/>
                        </a:solidFill>
                        <a:latin typeface="MS Gothic"/>
                        <a:ea typeface="MS Gothic"/>
                        <a:cs typeface="MS Gothic"/>
                        <a:sym typeface="MS Gothic"/>
                      </a:endParaRPr>
                    </a:p>
                  </a:txBody>
                  <a:tcPr marT="45725" marB="45725" marR="91450" marL="91450">
                    <a:solidFill>
                      <a:srgbClr val="DAE9F3"/>
                    </a:solidFill>
                  </a:tcPr>
                </a:tc>
                <a:tc>
                  <a:txBody>
                    <a:bodyPr/>
                    <a:lstStyle/>
                    <a:p>
                      <a:pPr indent="0" lvl="0" marL="0" marR="0" rtl="0" algn="l">
                        <a:spcBef>
                          <a:spcPts val="0"/>
                        </a:spcBef>
                        <a:spcAft>
                          <a:spcPts val="0"/>
                        </a:spcAft>
                        <a:buNone/>
                      </a:pPr>
                      <a:r>
                        <a:t/>
                      </a:r>
                      <a:endParaRPr sz="1800">
                        <a:solidFill>
                          <a:schemeClr val="lt1"/>
                        </a:solidFill>
                        <a:latin typeface="MS Gothic"/>
                        <a:ea typeface="MS Gothic"/>
                        <a:cs typeface="MS Gothic"/>
                        <a:sym typeface="MS Gothic"/>
                      </a:endParaRPr>
                    </a:p>
                  </a:txBody>
                  <a:tcPr marT="45725" marB="45725" marR="91450" marL="91450">
                    <a:solidFill>
                      <a:srgbClr val="DAE9F3"/>
                    </a:solidFill>
                  </a:tcPr>
                </a:tc>
              </a:tr>
              <a:tr h="498050">
                <a:tc>
                  <a:txBody>
                    <a:bodyPr/>
                    <a:lstStyle/>
                    <a:p>
                      <a:pPr indent="0" lvl="0" marL="0" marR="0" rtl="0" algn="ctr">
                        <a:spcBef>
                          <a:spcPts val="0"/>
                        </a:spcBef>
                        <a:spcAft>
                          <a:spcPts val="0"/>
                        </a:spcAft>
                        <a:buNone/>
                      </a:pPr>
                      <a:r>
                        <a:rPr lang="ja-JP" sz="1000" u="none">
                          <a:solidFill>
                            <a:schemeClr val="lt1"/>
                          </a:solidFill>
                          <a:latin typeface="Noto Sans JP"/>
                          <a:ea typeface="Noto Sans JP"/>
                          <a:cs typeface="Noto Sans JP"/>
                          <a:sym typeface="Noto Sans JP"/>
                        </a:rPr>
                        <a:t>財務省キッズコーナー</a:t>
                      </a:r>
                      <a:endParaRPr>
                        <a:latin typeface="Noto Sans JP"/>
                        <a:ea typeface="Noto Sans JP"/>
                        <a:cs typeface="Noto Sans JP"/>
                        <a:sym typeface="Noto Sans JP"/>
                      </a:endParaRPr>
                    </a:p>
                    <a:p>
                      <a:pPr indent="0" lvl="0" marL="0" marR="0" rtl="0" algn="ctr">
                        <a:spcBef>
                          <a:spcPts val="0"/>
                        </a:spcBef>
                        <a:spcAft>
                          <a:spcPts val="0"/>
                        </a:spcAft>
                        <a:buNone/>
                      </a:pPr>
                      <a:r>
                        <a:rPr lang="ja-JP" sz="1000" u="none">
                          <a:solidFill>
                            <a:schemeClr val="lt1"/>
                          </a:solidFill>
                          <a:latin typeface="Noto Sans JP"/>
                          <a:ea typeface="Noto Sans JP"/>
                          <a:cs typeface="Noto Sans JP"/>
                          <a:sym typeface="Noto Sans JP"/>
                        </a:rPr>
                        <a:t>ファイナンスらんど </a:t>
                      </a:r>
                      <a:endParaRPr sz="1000" u="none">
                        <a:solidFill>
                          <a:schemeClr val="lt1"/>
                        </a:solidFill>
                        <a:latin typeface="Noto Sans JP"/>
                        <a:ea typeface="Noto Sans JP"/>
                        <a:cs typeface="Noto Sans JP"/>
                        <a:sym typeface="Noto Sans JP"/>
                      </a:endParaRPr>
                    </a:p>
                  </a:txBody>
                  <a:tcPr marT="45725" marB="45725" marR="91450" marL="91450" anchor="ctr">
                    <a:solidFill>
                      <a:schemeClr val="accent5"/>
                    </a:solidFill>
                  </a:tcPr>
                </a:tc>
                <a:tc>
                  <a:txBody>
                    <a:bodyPr/>
                    <a:lstStyle/>
                    <a:p>
                      <a:pPr indent="0" lvl="0" marL="0" marR="0" rtl="0" algn="ctr">
                        <a:lnSpc>
                          <a:spcPct val="100000"/>
                        </a:lnSpc>
                        <a:spcBef>
                          <a:spcPts val="0"/>
                        </a:spcBef>
                        <a:spcAft>
                          <a:spcPts val="0"/>
                        </a:spcAft>
                        <a:buClr>
                          <a:schemeClr val="lt1"/>
                        </a:buClr>
                        <a:buSzPts val="1000"/>
                        <a:buFont typeface="MS Gothic"/>
                        <a:buNone/>
                      </a:pPr>
                      <a:r>
                        <a:rPr lang="ja-JP" sz="1000" u="none">
                          <a:solidFill>
                            <a:schemeClr val="lt1"/>
                          </a:solidFill>
                          <a:latin typeface="Noto Sans JP"/>
                          <a:ea typeface="Noto Sans JP"/>
                          <a:cs typeface="Noto Sans JP"/>
                          <a:sym typeface="Noto Sans JP"/>
                        </a:rPr>
                        <a:t>うんこ税金ドリル</a:t>
                      </a:r>
                      <a:endParaRPr>
                        <a:latin typeface="Noto Sans JP"/>
                        <a:ea typeface="Noto Sans JP"/>
                        <a:cs typeface="Noto Sans JP"/>
                        <a:sym typeface="Noto Sans JP"/>
                      </a:endParaRPr>
                    </a:p>
                    <a:p>
                      <a:pPr indent="0" lvl="0" marL="0" marR="0" rtl="0" algn="ctr">
                        <a:lnSpc>
                          <a:spcPct val="100000"/>
                        </a:lnSpc>
                        <a:spcBef>
                          <a:spcPts val="0"/>
                        </a:spcBef>
                        <a:spcAft>
                          <a:spcPts val="0"/>
                        </a:spcAft>
                        <a:buClr>
                          <a:schemeClr val="lt1"/>
                        </a:buClr>
                        <a:buSzPts val="1000"/>
                        <a:buFont typeface="MS Gothic"/>
                        <a:buNone/>
                      </a:pPr>
                      <a:r>
                        <a:rPr lang="ja-JP" sz="1000" u="none">
                          <a:solidFill>
                            <a:schemeClr val="lt1"/>
                          </a:solidFill>
                          <a:latin typeface="Noto Sans JP"/>
                          <a:ea typeface="Noto Sans JP"/>
                          <a:cs typeface="Noto Sans JP"/>
                          <a:sym typeface="Noto Sans JP"/>
                        </a:rPr>
                        <a:t>（財務省HP）</a:t>
                      </a:r>
                      <a:endParaRPr sz="1000" u="none">
                        <a:solidFill>
                          <a:schemeClr val="lt1"/>
                        </a:solidFill>
                        <a:latin typeface="Noto Sans JP"/>
                        <a:ea typeface="Noto Sans JP"/>
                        <a:cs typeface="Noto Sans JP"/>
                        <a:sym typeface="Noto Sans JP"/>
                      </a:endParaRPr>
                    </a:p>
                  </a:txBody>
                  <a:tcPr marT="45725" marB="45725" marR="91450" marL="91450" anchor="ctr">
                    <a:solidFill>
                      <a:schemeClr val="accent5"/>
                    </a:solidFill>
                  </a:tcPr>
                </a:tc>
              </a:tr>
              <a:tr h="954600">
                <a:tc>
                  <a:txBody>
                    <a:bodyPr/>
                    <a:lstStyle/>
                    <a:p>
                      <a:pPr indent="0" lvl="0" marL="0" marR="0" rtl="0" algn="l">
                        <a:spcBef>
                          <a:spcPts val="0"/>
                        </a:spcBef>
                        <a:spcAft>
                          <a:spcPts val="0"/>
                        </a:spcAft>
                        <a:buNone/>
                      </a:pPr>
                      <a:r>
                        <a:t/>
                      </a:r>
                      <a:endParaRPr sz="1800">
                        <a:solidFill>
                          <a:schemeClr val="lt1"/>
                        </a:solidFill>
                        <a:latin typeface="MS Gothic"/>
                        <a:ea typeface="MS Gothic"/>
                        <a:cs typeface="MS Gothic"/>
                        <a:sym typeface="MS Gothic"/>
                      </a:endParaRPr>
                    </a:p>
                  </a:txBody>
                  <a:tcPr marT="45725" marB="45725" marR="91450" marL="91450">
                    <a:solidFill>
                      <a:srgbClr val="DAE9F3"/>
                    </a:solidFill>
                  </a:tcPr>
                </a:tc>
                <a:tc>
                  <a:txBody>
                    <a:bodyPr/>
                    <a:lstStyle/>
                    <a:p>
                      <a:pPr indent="0" lvl="0" marL="0" marR="0" rtl="0" algn="l">
                        <a:spcBef>
                          <a:spcPts val="0"/>
                        </a:spcBef>
                        <a:spcAft>
                          <a:spcPts val="0"/>
                        </a:spcAft>
                        <a:buNone/>
                      </a:pPr>
                      <a:r>
                        <a:t/>
                      </a:r>
                      <a:endParaRPr sz="1800">
                        <a:solidFill>
                          <a:schemeClr val="lt1"/>
                        </a:solidFill>
                        <a:latin typeface="MS Gothic"/>
                        <a:ea typeface="MS Gothic"/>
                        <a:cs typeface="MS Gothic"/>
                        <a:sym typeface="MS Gothic"/>
                      </a:endParaRPr>
                    </a:p>
                  </a:txBody>
                  <a:tcPr marT="45725" marB="45725" marR="91450" marL="91450">
                    <a:solidFill>
                      <a:srgbClr val="DAE9F3"/>
                    </a:solidFill>
                  </a:tcPr>
                </a:tc>
              </a:tr>
            </a:tbl>
          </a:graphicData>
        </a:graphic>
      </p:graphicFrame>
      <p:pic>
        <p:nvPicPr>
          <p:cNvPr id="315" name="Google Shape;315;p26"/>
          <p:cNvPicPr preferRelativeResize="0"/>
          <p:nvPr/>
        </p:nvPicPr>
        <p:blipFill rotWithShape="1">
          <a:blip r:embed="rId3">
            <a:alphaModFix/>
          </a:blip>
          <a:srcRect b="0" l="0" r="0" t="0"/>
          <a:stretch/>
        </p:blipFill>
        <p:spPr>
          <a:xfrm>
            <a:off x="0" y="7479"/>
            <a:ext cx="9144000" cy="533400"/>
          </a:xfrm>
          <a:prstGeom prst="rect">
            <a:avLst/>
          </a:prstGeom>
          <a:noFill/>
          <a:ln>
            <a:noFill/>
          </a:ln>
        </p:spPr>
      </p:pic>
      <p:sp>
        <p:nvSpPr>
          <p:cNvPr id="316" name="Google Shape;316;p26"/>
          <p:cNvSpPr txBox="1"/>
          <p:nvPr/>
        </p:nvSpPr>
        <p:spPr>
          <a:xfrm>
            <a:off x="144000" y="123745"/>
            <a:ext cx="4572000" cy="3048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1500">
                <a:solidFill>
                  <a:schemeClr val="lt1"/>
                </a:solidFill>
                <a:latin typeface="Noto Sans JP"/>
                <a:ea typeface="Noto Sans JP"/>
                <a:cs typeface="Noto Sans JP"/>
                <a:sym typeface="Noto Sans JP"/>
              </a:rPr>
              <a:t>租税教育への取組紹介（児童用Ｐ15）</a:t>
            </a:r>
            <a:endParaRPr b="1" sz="1500">
              <a:solidFill>
                <a:schemeClr val="lt1"/>
              </a:solidFill>
              <a:latin typeface="Noto Sans JP"/>
              <a:ea typeface="Noto Sans JP"/>
              <a:cs typeface="Noto Sans JP"/>
              <a:sym typeface="Noto Sans JP"/>
            </a:endParaRPr>
          </a:p>
        </p:txBody>
      </p:sp>
      <p:sp>
        <p:nvSpPr>
          <p:cNvPr id="317" name="Google Shape;317;p26"/>
          <p:cNvSpPr/>
          <p:nvPr/>
        </p:nvSpPr>
        <p:spPr>
          <a:xfrm>
            <a:off x="283636" y="5012922"/>
            <a:ext cx="8352074" cy="1416380"/>
          </a:xfrm>
          <a:prstGeom prst="roundRect">
            <a:avLst>
              <a:gd fmla="val 10721" name="adj"/>
            </a:avLst>
          </a:prstGeom>
          <a:solidFill>
            <a:schemeClr val="lt1"/>
          </a:solidFill>
          <a:ln cap="flat" cmpd="sng" w="25400">
            <a:solidFill>
              <a:schemeClr val="accent1"/>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Meiryo"/>
              <a:ea typeface="Meiryo"/>
              <a:cs typeface="Meiryo"/>
              <a:sym typeface="Meiryo"/>
            </a:endParaRPr>
          </a:p>
        </p:txBody>
      </p:sp>
      <p:sp>
        <p:nvSpPr>
          <p:cNvPr id="318" name="Google Shape;318;p26"/>
          <p:cNvSpPr/>
          <p:nvPr/>
        </p:nvSpPr>
        <p:spPr>
          <a:xfrm>
            <a:off x="283636" y="4636918"/>
            <a:ext cx="1553380"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ja-JP" sz="1400">
                <a:solidFill>
                  <a:schemeClr val="dk1"/>
                </a:solidFill>
                <a:latin typeface="Noto Sans JP"/>
                <a:ea typeface="Noto Sans JP"/>
                <a:cs typeface="Noto Sans JP"/>
                <a:sym typeface="Noto Sans JP"/>
              </a:rPr>
              <a:t>おわりに</a:t>
            </a:r>
            <a:endParaRPr>
              <a:latin typeface="Noto Sans JP"/>
              <a:ea typeface="Noto Sans JP"/>
              <a:cs typeface="Noto Sans JP"/>
              <a:sym typeface="Noto Sans JP"/>
            </a:endParaRPr>
          </a:p>
        </p:txBody>
      </p:sp>
      <p:sp>
        <p:nvSpPr>
          <p:cNvPr id="319" name="Google Shape;319;p26"/>
          <p:cNvSpPr txBox="1"/>
          <p:nvPr/>
        </p:nvSpPr>
        <p:spPr>
          <a:xfrm>
            <a:off x="423779" y="5184245"/>
            <a:ext cx="8211931" cy="116955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chemeClr val="dk1"/>
                </a:solidFill>
                <a:latin typeface="Noto Sans JP"/>
                <a:ea typeface="Noto Sans JP"/>
                <a:cs typeface="Noto Sans JP"/>
                <a:sym typeface="Noto Sans JP"/>
              </a:rPr>
              <a:t>　租税教育は、次代を担う児童等に対し、健全な納税者意識を養うことを目的としており、我が国における中長期的な納税環境の整備及び納税道義の一層の高揚の観点からも特に重要であると考えております。</a:t>
            </a:r>
            <a:endParaRPr sz="1400">
              <a:solidFill>
                <a:schemeClr val="dk1"/>
              </a:solidFill>
              <a:latin typeface="Noto Sans JP"/>
              <a:ea typeface="Noto Sans JP"/>
              <a:cs typeface="Noto Sans JP"/>
              <a:sym typeface="Noto Sans JP"/>
            </a:endParaRPr>
          </a:p>
          <a:p>
            <a:pPr indent="0" lvl="0" marL="0" marR="0" rtl="0" algn="l">
              <a:spcBef>
                <a:spcPts val="0"/>
              </a:spcBef>
              <a:spcAft>
                <a:spcPts val="0"/>
              </a:spcAft>
              <a:buNone/>
            </a:pPr>
            <a:r>
              <a:rPr lang="ja-JP" sz="1400">
                <a:solidFill>
                  <a:schemeClr val="dk1"/>
                </a:solidFill>
                <a:latin typeface="Noto Sans JP"/>
                <a:ea typeface="Noto Sans JP"/>
                <a:cs typeface="Noto Sans JP"/>
                <a:sym typeface="Noto Sans JP"/>
              </a:rPr>
              <a:t>　租税教育の充実に向けた、我々の取組をご理解いただき、より一層、租税に関する学習を充実していただきますよう、よろしくお願いいたします。</a:t>
            </a:r>
            <a:endParaRPr sz="1400">
              <a:solidFill>
                <a:schemeClr val="dk1"/>
              </a:solidFill>
              <a:latin typeface="Noto Sans JP"/>
              <a:ea typeface="Noto Sans JP"/>
              <a:cs typeface="Noto Sans JP"/>
              <a:sym typeface="Noto Sans JP"/>
            </a:endParaRPr>
          </a:p>
        </p:txBody>
      </p:sp>
      <p:pic>
        <p:nvPicPr>
          <p:cNvPr id="320" name="Google Shape;320;p26">
            <a:hlinkClick r:id="rId4"/>
          </p:cNvPr>
          <p:cNvPicPr preferRelativeResize="0"/>
          <p:nvPr/>
        </p:nvPicPr>
        <p:blipFill rotWithShape="1">
          <a:blip r:embed="rId5">
            <a:alphaModFix/>
          </a:blip>
          <a:srcRect b="0" l="1" r="1884" t="0"/>
          <a:stretch/>
        </p:blipFill>
        <p:spPr>
          <a:xfrm>
            <a:off x="5201835" y="1790112"/>
            <a:ext cx="703162" cy="692329"/>
          </a:xfrm>
          <a:prstGeom prst="rect">
            <a:avLst/>
          </a:prstGeom>
          <a:noFill/>
          <a:ln>
            <a:noFill/>
          </a:ln>
        </p:spPr>
      </p:pic>
      <p:pic>
        <p:nvPicPr>
          <p:cNvPr id="321" name="Google Shape;321;p26">
            <a:hlinkClick r:id="rId6"/>
          </p:cNvPr>
          <p:cNvPicPr preferRelativeResize="0"/>
          <p:nvPr/>
        </p:nvPicPr>
        <p:blipFill rotWithShape="1">
          <a:blip r:embed="rId7">
            <a:alphaModFix/>
          </a:blip>
          <a:srcRect b="0" l="0" r="0" t="0"/>
          <a:stretch/>
        </p:blipFill>
        <p:spPr>
          <a:xfrm>
            <a:off x="5233025" y="3193877"/>
            <a:ext cx="703162" cy="700361"/>
          </a:xfrm>
          <a:prstGeom prst="rect">
            <a:avLst/>
          </a:prstGeom>
          <a:noFill/>
          <a:ln>
            <a:noFill/>
          </a:ln>
        </p:spPr>
      </p:pic>
      <p:pic>
        <p:nvPicPr>
          <p:cNvPr id="322" name="Google Shape;322;p26">
            <a:hlinkClick r:id="rId8"/>
          </p:cNvPr>
          <p:cNvPicPr preferRelativeResize="0"/>
          <p:nvPr/>
        </p:nvPicPr>
        <p:blipFill rotWithShape="1">
          <a:blip r:embed="rId9">
            <a:alphaModFix/>
          </a:blip>
          <a:srcRect b="3339" l="1643" r="4504" t="0"/>
          <a:stretch/>
        </p:blipFill>
        <p:spPr>
          <a:xfrm>
            <a:off x="7309387" y="3172196"/>
            <a:ext cx="703162" cy="689362"/>
          </a:xfrm>
          <a:prstGeom prst="rect">
            <a:avLst/>
          </a:prstGeom>
          <a:noFill/>
          <a:ln>
            <a:noFill/>
          </a:ln>
        </p:spPr>
      </p:pic>
      <p:pic>
        <p:nvPicPr>
          <p:cNvPr id="323" name="Google Shape;323;p26">
            <a:hlinkClick r:id="rId10"/>
          </p:cNvPr>
          <p:cNvPicPr preferRelativeResize="0"/>
          <p:nvPr/>
        </p:nvPicPr>
        <p:blipFill rotWithShape="1">
          <a:blip r:embed="rId11">
            <a:alphaModFix/>
          </a:blip>
          <a:srcRect b="0" l="2698" r="3112" t="0"/>
          <a:stretch/>
        </p:blipFill>
        <p:spPr>
          <a:xfrm>
            <a:off x="7309387" y="1763555"/>
            <a:ext cx="703162" cy="718886"/>
          </a:xfrm>
          <a:prstGeom prst="rect">
            <a:avLst/>
          </a:prstGeom>
          <a:noFill/>
          <a:ln>
            <a:noFill/>
          </a:ln>
        </p:spPr>
      </p:pic>
      <p:sp>
        <p:nvSpPr>
          <p:cNvPr id="324" name="Google Shape;324;p26"/>
          <p:cNvSpPr/>
          <p:nvPr/>
        </p:nvSpPr>
        <p:spPr>
          <a:xfrm>
            <a:off x="4470484" y="712436"/>
            <a:ext cx="4249738"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ja-JP" sz="1100">
                <a:solidFill>
                  <a:schemeClr val="dk1"/>
                </a:solidFill>
                <a:latin typeface="Noto Sans JP"/>
                <a:ea typeface="Noto Sans JP"/>
                <a:cs typeface="Noto Sans JP"/>
                <a:sym typeface="Noto Sans JP"/>
              </a:rPr>
              <a:t>　国税庁及び財務省のホームページでは、税について次のようなコーナーを設けております。授業などで是非ご活用ください。</a:t>
            </a:r>
            <a:endParaRPr>
              <a:latin typeface="Noto Sans JP"/>
              <a:ea typeface="Noto Sans JP"/>
              <a:cs typeface="Noto Sans JP"/>
              <a:sym typeface="Noto Sans JP"/>
            </a:endParaRPr>
          </a:p>
        </p:txBody>
      </p:sp>
      <p:sp>
        <p:nvSpPr>
          <p:cNvPr id="325" name="Google Shape;325;p26"/>
          <p:cNvSpPr txBox="1"/>
          <p:nvPr>
            <p:ph idx="12" type="sldNum"/>
          </p:nvPr>
        </p:nvSpPr>
        <p:spPr>
          <a:xfrm>
            <a:off x="7086600" y="6492875"/>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pic>
        <p:nvPicPr>
          <p:cNvPr id="326" name="Google Shape;326;p26"/>
          <p:cNvPicPr preferRelativeResize="0"/>
          <p:nvPr/>
        </p:nvPicPr>
        <p:blipFill rotWithShape="1">
          <a:blip r:embed="rId12">
            <a:alphaModFix/>
          </a:blip>
          <a:srcRect b="0" l="0" r="0" t="0"/>
          <a:stretch/>
        </p:blipFill>
        <p:spPr>
          <a:xfrm>
            <a:off x="108175" y="816094"/>
            <a:ext cx="4316058" cy="3226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graphicFrame>
        <p:nvGraphicFramePr>
          <p:cNvPr id="102" name="Google Shape;102;p15"/>
          <p:cNvGraphicFramePr/>
          <p:nvPr/>
        </p:nvGraphicFramePr>
        <p:xfrm>
          <a:off x="287177" y="3463313"/>
          <a:ext cx="3000000" cy="3000000"/>
        </p:xfrm>
        <a:graphic>
          <a:graphicData uri="http://schemas.openxmlformats.org/drawingml/2006/table">
            <a:tbl>
              <a:tblPr>
                <a:noFill/>
                <a:tableStyleId>{C093FD18-AFC8-42EE-BE1C-36A8A38E3577}</a:tableStyleId>
              </a:tblPr>
              <a:tblGrid>
                <a:gridCol w="844650"/>
                <a:gridCol w="3054775"/>
                <a:gridCol w="894600"/>
                <a:gridCol w="894600"/>
              </a:tblGrid>
              <a:tr h="572950">
                <a:tc>
                  <a:txBody>
                    <a:bodyPr/>
                    <a:lstStyle/>
                    <a:p>
                      <a:pPr indent="0" lvl="0" marL="0" marR="0" rtl="0" algn="ctr">
                        <a:spcBef>
                          <a:spcPts val="0"/>
                        </a:spcBef>
                        <a:spcAft>
                          <a:spcPts val="0"/>
                        </a:spcAft>
                        <a:buNone/>
                      </a:pPr>
                      <a:r>
                        <a:rPr b="1" lang="ja-JP" sz="1100" u="none" cap="none" strike="noStrike">
                          <a:latin typeface="Noto Sans JP"/>
                          <a:ea typeface="Noto Sans JP"/>
                          <a:cs typeface="Noto Sans JP"/>
                          <a:sym typeface="Noto Sans JP"/>
                        </a:rPr>
                        <a:t>所要時間</a:t>
                      </a:r>
                      <a:endParaRPr>
                        <a:latin typeface="Noto Sans JP"/>
                        <a:ea typeface="Noto Sans JP"/>
                        <a:cs typeface="Noto Sans JP"/>
                        <a:sym typeface="Noto Sans JP"/>
                      </a:endParaRPr>
                    </a:p>
                  </a:txBody>
                  <a:tcPr marT="45725" marB="45725" marR="91450" marL="91450" anchor="ctr">
                    <a:lnL cap="flat" cmpd="sng" w="12700">
                      <a:solidFill>
                        <a:srgbClr val="3C8C92"/>
                      </a:solidFill>
                      <a:prstDash val="solid"/>
                      <a:round/>
                      <a:headEnd len="sm" w="sm" type="none"/>
                      <a:tailEnd len="sm" w="sm" type="none"/>
                    </a:lnL>
                    <a:lnR cap="flat" cmpd="sng" w="12700">
                      <a:solidFill>
                        <a:srgbClr val="3C8C92"/>
                      </a:solidFill>
                      <a:prstDash val="solid"/>
                      <a:round/>
                      <a:headEnd len="sm" w="sm" type="none"/>
                      <a:tailEnd len="sm" w="sm" type="none"/>
                    </a:lnR>
                    <a:lnT cap="flat" cmpd="sng" w="12700">
                      <a:solidFill>
                        <a:srgbClr val="3C8C92"/>
                      </a:solidFill>
                      <a:prstDash val="solid"/>
                      <a:round/>
                      <a:headEnd len="sm" w="sm" type="none"/>
                      <a:tailEnd len="sm" w="sm" type="none"/>
                    </a:lnT>
                    <a:lnB cap="flat" cmpd="sng" w="12700">
                      <a:solidFill>
                        <a:srgbClr val="3C8C92"/>
                      </a:solidFill>
                      <a:prstDash val="solid"/>
                      <a:round/>
                      <a:headEnd len="sm" w="sm" type="none"/>
                      <a:tailEnd len="sm" w="sm" type="none"/>
                    </a:lnB>
                    <a:solidFill>
                      <a:schemeClr val="accent1"/>
                    </a:solidFill>
                  </a:tcPr>
                </a:tc>
                <a:tc>
                  <a:txBody>
                    <a:bodyPr/>
                    <a:lstStyle/>
                    <a:p>
                      <a:pPr indent="0" lvl="0" marL="0" marR="0" rtl="0" algn="ctr">
                        <a:spcBef>
                          <a:spcPts val="0"/>
                        </a:spcBef>
                        <a:spcAft>
                          <a:spcPts val="0"/>
                        </a:spcAft>
                        <a:buNone/>
                      </a:pPr>
                      <a:r>
                        <a:rPr b="1" lang="ja-JP" sz="1100" u="none" cap="none" strike="noStrike">
                          <a:latin typeface="Noto Sans JP"/>
                          <a:ea typeface="Noto Sans JP"/>
                          <a:cs typeface="Noto Sans JP"/>
                          <a:sym typeface="Noto Sans JP"/>
                        </a:rPr>
                        <a:t>項　目</a:t>
                      </a:r>
                      <a:endParaRPr>
                        <a:latin typeface="Noto Sans JP"/>
                        <a:ea typeface="Noto Sans JP"/>
                        <a:cs typeface="Noto Sans JP"/>
                        <a:sym typeface="Noto Sans JP"/>
                      </a:endParaRPr>
                    </a:p>
                  </a:txBody>
                  <a:tcPr marT="45725" marB="45725" marR="91450" marL="91450" anchor="ctr">
                    <a:lnL cap="flat" cmpd="sng" w="12700">
                      <a:solidFill>
                        <a:srgbClr val="3C8C92"/>
                      </a:solidFill>
                      <a:prstDash val="solid"/>
                      <a:round/>
                      <a:headEnd len="sm" w="sm" type="none"/>
                      <a:tailEnd len="sm" w="sm" type="none"/>
                    </a:lnL>
                    <a:lnR cap="flat" cmpd="sng" w="12700">
                      <a:solidFill>
                        <a:srgbClr val="3C8C92"/>
                      </a:solidFill>
                      <a:prstDash val="solid"/>
                      <a:round/>
                      <a:headEnd len="sm" w="sm" type="none"/>
                      <a:tailEnd len="sm" w="sm" type="none"/>
                    </a:lnR>
                    <a:lnT cap="flat" cmpd="sng" w="12700">
                      <a:solidFill>
                        <a:srgbClr val="3C8C92"/>
                      </a:solidFill>
                      <a:prstDash val="solid"/>
                      <a:round/>
                      <a:headEnd len="sm" w="sm" type="none"/>
                      <a:tailEnd len="sm" w="sm" type="none"/>
                    </a:lnT>
                    <a:lnB cap="flat" cmpd="sng" w="12700">
                      <a:solidFill>
                        <a:srgbClr val="3C8C92"/>
                      </a:solidFill>
                      <a:prstDash val="solid"/>
                      <a:round/>
                      <a:headEnd len="sm" w="sm" type="none"/>
                      <a:tailEnd len="sm" w="sm" type="none"/>
                    </a:lnB>
                    <a:solidFill>
                      <a:schemeClr val="accent1"/>
                    </a:solidFill>
                  </a:tcPr>
                </a:tc>
                <a:tc>
                  <a:txBody>
                    <a:bodyPr/>
                    <a:lstStyle/>
                    <a:p>
                      <a:pPr indent="0" lvl="0" marL="0" marR="0" rtl="0" algn="ctr">
                        <a:spcBef>
                          <a:spcPts val="0"/>
                        </a:spcBef>
                        <a:spcAft>
                          <a:spcPts val="0"/>
                        </a:spcAft>
                        <a:buNone/>
                      </a:pPr>
                      <a:r>
                        <a:rPr b="1" lang="ja-JP" sz="1100" u="none" cap="none" strike="noStrike">
                          <a:latin typeface="Noto Sans JP"/>
                          <a:ea typeface="Noto Sans JP"/>
                          <a:cs typeface="Noto Sans JP"/>
                          <a:sym typeface="Noto Sans JP"/>
                        </a:rPr>
                        <a:t>講師用</a:t>
                      </a:r>
                      <a:endParaRPr b="1" sz="1100" u="none" cap="none" strike="noStrike">
                        <a:latin typeface="Noto Sans JP"/>
                        <a:ea typeface="Noto Sans JP"/>
                        <a:cs typeface="Noto Sans JP"/>
                        <a:sym typeface="Noto Sans JP"/>
                      </a:endParaRPr>
                    </a:p>
                    <a:p>
                      <a:pPr indent="0" lvl="0" marL="0" marR="0" rtl="0" algn="ctr">
                        <a:spcBef>
                          <a:spcPts val="0"/>
                        </a:spcBef>
                        <a:spcAft>
                          <a:spcPts val="0"/>
                        </a:spcAft>
                        <a:buNone/>
                      </a:pPr>
                      <a:r>
                        <a:rPr b="1" lang="ja-JP" sz="1100" u="none" cap="none" strike="noStrike">
                          <a:latin typeface="Noto Sans JP"/>
                          <a:ea typeface="Noto Sans JP"/>
                          <a:cs typeface="Noto Sans JP"/>
                          <a:sym typeface="Noto Sans JP"/>
                        </a:rPr>
                        <a:t>スライド</a:t>
                      </a:r>
                      <a:endParaRPr b="1" sz="1100" u="none" cap="none" strike="noStrike">
                        <a:latin typeface="Noto Sans JP"/>
                        <a:ea typeface="Noto Sans JP"/>
                        <a:cs typeface="Noto Sans JP"/>
                        <a:sym typeface="Noto Sans JP"/>
                      </a:endParaRPr>
                    </a:p>
                  </a:txBody>
                  <a:tcPr marT="45725" marB="45725" marR="91450" marL="91450" anchor="ctr">
                    <a:lnL cap="flat" cmpd="sng" w="12700">
                      <a:solidFill>
                        <a:srgbClr val="3C8C92"/>
                      </a:solidFill>
                      <a:prstDash val="solid"/>
                      <a:round/>
                      <a:headEnd len="sm" w="sm" type="none"/>
                      <a:tailEnd len="sm" w="sm" type="none"/>
                    </a:lnL>
                    <a:lnR cap="flat" cmpd="sng" w="12700">
                      <a:solidFill>
                        <a:srgbClr val="3C8C92"/>
                      </a:solidFill>
                      <a:prstDash val="solid"/>
                      <a:round/>
                      <a:headEnd len="sm" w="sm" type="none"/>
                      <a:tailEnd len="sm" w="sm" type="none"/>
                    </a:lnR>
                    <a:lnT cap="flat" cmpd="sng" w="12700">
                      <a:solidFill>
                        <a:srgbClr val="3C8C92"/>
                      </a:solidFill>
                      <a:prstDash val="solid"/>
                      <a:round/>
                      <a:headEnd len="sm" w="sm" type="none"/>
                      <a:tailEnd len="sm" w="sm" type="none"/>
                    </a:lnT>
                    <a:lnB cap="flat" cmpd="sng" w="12700">
                      <a:solidFill>
                        <a:srgbClr val="3C8C92"/>
                      </a:solidFill>
                      <a:prstDash val="solid"/>
                      <a:round/>
                      <a:headEnd len="sm" w="sm" type="none"/>
                      <a:tailEnd len="sm" w="sm" type="none"/>
                    </a:lnB>
                    <a:solidFill>
                      <a:schemeClr val="accent1"/>
                    </a:solidFill>
                  </a:tcPr>
                </a:tc>
                <a:tc>
                  <a:txBody>
                    <a:bodyPr/>
                    <a:lstStyle/>
                    <a:p>
                      <a:pPr indent="0" lvl="0" marL="0" marR="0" rtl="0" algn="ctr">
                        <a:spcBef>
                          <a:spcPts val="0"/>
                        </a:spcBef>
                        <a:spcAft>
                          <a:spcPts val="0"/>
                        </a:spcAft>
                        <a:buNone/>
                      </a:pPr>
                      <a:r>
                        <a:rPr b="1" lang="ja-JP" sz="1100" u="none" cap="none" strike="noStrike">
                          <a:latin typeface="Noto Sans JP"/>
                          <a:ea typeface="Noto Sans JP"/>
                          <a:cs typeface="Noto Sans JP"/>
                          <a:sym typeface="Noto Sans JP"/>
                        </a:rPr>
                        <a:t>児童用</a:t>
                      </a:r>
                      <a:endParaRPr b="1" sz="1100" u="none" cap="none" strike="noStrike">
                        <a:latin typeface="Noto Sans JP"/>
                        <a:ea typeface="Noto Sans JP"/>
                        <a:cs typeface="Noto Sans JP"/>
                        <a:sym typeface="Noto Sans JP"/>
                      </a:endParaRPr>
                    </a:p>
                    <a:p>
                      <a:pPr indent="0" lvl="0" marL="0" marR="0" rtl="0" algn="ctr">
                        <a:spcBef>
                          <a:spcPts val="0"/>
                        </a:spcBef>
                        <a:spcAft>
                          <a:spcPts val="0"/>
                        </a:spcAft>
                        <a:buNone/>
                      </a:pPr>
                      <a:r>
                        <a:rPr b="1" lang="ja-JP" sz="1100" u="none" cap="none" strike="noStrike">
                          <a:latin typeface="Noto Sans JP"/>
                          <a:ea typeface="Noto Sans JP"/>
                          <a:cs typeface="Noto Sans JP"/>
                          <a:sym typeface="Noto Sans JP"/>
                        </a:rPr>
                        <a:t>スライド</a:t>
                      </a:r>
                      <a:endParaRPr>
                        <a:latin typeface="Noto Sans JP"/>
                        <a:ea typeface="Noto Sans JP"/>
                        <a:cs typeface="Noto Sans JP"/>
                        <a:sym typeface="Noto Sans JP"/>
                      </a:endParaRPr>
                    </a:p>
                  </a:txBody>
                  <a:tcPr marT="45725" marB="45725" marR="91450" marL="91450" anchor="ctr">
                    <a:lnL cap="flat" cmpd="sng" w="12700">
                      <a:solidFill>
                        <a:srgbClr val="3C8C92"/>
                      </a:solidFill>
                      <a:prstDash val="solid"/>
                      <a:round/>
                      <a:headEnd len="sm" w="sm" type="none"/>
                      <a:tailEnd len="sm" w="sm" type="none"/>
                    </a:lnL>
                    <a:lnR cap="flat" cmpd="sng" w="12700">
                      <a:solidFill>
                        <a:srgbClr val="3C8C92"/>
                      </a:solidFill>
                      <a:prstDash val="solid"/>
                      <a:round/>
                      <a:headEnd len="sm" w="sm" type="none"/>
                      <a:tailEnd len="sm" w="sm" type="none"/>
                    </a:lnR>
                    <a:lnT cap="flat" cmpd="sng" w="12700">
                      <a:solidFill>
                        <a:srgbClr val="3C8C92"/>
                      </a:solidFill>
                      <a:prstDash val="solid"/>
                      <a:round/>
                      <a:headEnd len="sm" w="sm" type="none"/>
                      <a:tailEnd len="sm" w="sm" type="none"/>
                    </a:lnT>
                    <a:lnB cap="flat" cmpd="sng" w="12700">
                      <a:solidFill>
                        <a:srgbClr val="3C8C92"/>
                      </a:solidFill>
                      <a:prstDash val="solid"/>
                      <a:round/>
                      <a:headEnd len="sm" w="sm" type="none"/>
                      <a:tailEnd len="sm" w="sm" type="none"/>
                    </a:lnB>
                    <a:solidFill>
                      <a:schemeClr val="accent1"/>
                    </a:solidFill>
                  </a:tcPr>
                </a:tc>
              </a:tr>
              <a:tr h="396175">
                <a:tc>
                  <a:txBody>
                    <a:bodyPr/>
                    <a:lstStyle/>
                    <a:p>
                      <a:pPr indent="0" lvl="0" marL="0" marR="0" rtl="0" algn="ctr">
                        <a:spcBef>
                          <a:spcPts val="0"/>
                        </a:spcBef>
                        <a:spcAft>
                          <a:spcPts val="0"/>
                        </a:spcAft>
                        <a:buNone/>
                      </a:pPr>
                      <a:r>
                        <a:rPr lang="ja-JP" sz="1100" u="none" cap="none" strike="noStrike">
                          <a:latin typeface="Noto Sans JP"/>
                          <a:ea typeface="Noto Sans JP"/>
                          <a:cs typeface="Noto Sans JP"/>
                          <a:sym typeface="Noto Sans JP"/>
                        </a:rPr>
                        <a:t>10分</a:t>
                      </a:r>
                      <a:endParaRPr sz="1100" u="none" cap="none" strike="noStrike">
                        <a:latin typeface="Noto Sans JP"/>
                        <a:ea typeface="Noto Sans JP"/>
                        <a:cs typeface="Noto Sans JP"/>
                        <a:sym typeface="Noto Sans JP"/>
                      </a:endParaRPr>
                    </a:p>
                  </a:txBody>
                  <a:tcPr marT="45725" marB="45725" marR="91450" marL="91450" anchor="ctr">
                    <a:lnL cap="flat" cmpd="sng" w="12700">
                      <a:solidFill>
                        <a:srgbClr val="3C8C92"/>
                      </a:solidFill>
                      <a:prstDash val="solid"/>
                      <a:round/>
                      <a:headEnd len="sm" w="sm" type="none"/>
                      <a:tailEnd len="sm" w="sm" type="none"/>
                    </a:lnL>
                    <a:lnR cap="flat" cmpd="sng" w="12700">
                      <a:solidFill>
                        <a:srgbClr val="3C8C92"/>
                      </a:solidFill>
                      <a:prstDash val="solid"/>
                      <a:round/>
                      <a:headEnd len="sm" w="sm" type="none"/>
                      <a:tailEnd len="sm" w="sm" type="none"/>
                    </a:lnR>
                    <a:lnT cap="flat" cmpd="sng" w="12700">
                      <a:solidFill>
                        <a:srgbClr val="3C8C92"/>
                      </a:solidFill>
                      <a:prstDash val="solid"/>
                      <a:round/>
                      <a:headEnd len="sm" w="sm" type="none"/>
                      <a:tailEnd len="sm" w="sm" type="none"/>
                    </a:lnT>
                    <a:lnB cap="flat" cmpd="sng" w="12700">
                      <a:solidFill>
                        <a:srgbClr val="3C8C92"/>
                      </a:solidFill>
                      <a:prstDash val="solid"/>
                      <a:round/>
                      <a:headEnd len="sm" w="sm" type="none"/>
                      <a:tailEnd len="sm" w="sm" type="none"/>
                    </a:lnB>
                  </a:tcPr>
                </a:tc>
                <a:tc>
                  <a:txBody>
                    <a:bodyPr/>
                    <a:lstStyle/>
                    <a:p>
                      <a:pPr indent="0" lvl="0" marL="0" marR="0" rtl="0" algn="l">
                        <a:spcBef>
                          <a:spcPts val="0"/>
                        </a:spcBef>
                        <a:spcAft>
                          <a:spcPts val="0"/>
                        </a:spcAft>
                        <a:buNone/>
                      </a:pPr>
                      <a:r>
                        <a:rPr b="1" lang="ja-JP" sz="1100" u="none" cap="none" strike="noStrike">
                          <a:latin typeface="Noto Sans JP"/>
                          <a:ea typeface="Noto Sans JP"/>
                          <a:cs typeface="Noto Sans JP"/>
                          <a:sym typeface="Noto Sans JP"/>
                        </a:rPr>
                        <a:t>はじめに</a:t>
                      </a:r>
                      <a:endParaRPr b="1" sz="1100" u="none">
                        <a:latin typeface="Noto Sans JP"/>
                        <a:ea typeface="Noto Sans JP"/>
                        <a:cs typeface="Noto Sans JP"/>
                        <a:sym typeface="Noto Sans JP"/>
                      </a:endParaRPr>
                    </a:p>
                    <a:p>
                      <a:pPr indent="0" lvl="0" marL="0" marR="0" rtl="0" algn="l">
                        <a:spcBef>
                          <a:spcPts val="0"/>
                        </a:spcBef>
                        <a:spcAft>
                          <a:spcPts val="0"/>
                        </a:spcAft>
                        <a:buNone/>
                      </a:pPr>
                      <a:r>
                        <a:rPr lang="ja-JP" sz="1100">
                          <a:latin typeface="Noto Sans JP"/>
                          <a:ea typeface="Noto Sans JP"/>
                          <a:cs typeface="Noto Sans JP"/>
                          <a:sym typeface="Noto Sans JP"/>
                        </a:rPr>
                        <a:t>・　ワーク：税金について考えてみよう</a:t>
                      </a:r>
                      <a:endParaRPr sz="1100">
                        <a:latin typeface="Noto Sans JP"/>
                        <a:ea typeface="Noto Sans JP"/>
                        <a:cs typeface="Noto Sans JP"/>
                        <a:sym typeface="Noto Sans JP"/>
                      </a:endParaRPr>
                    </a:p>
                  </a:txBody>
                  <a:tcPr marT="45725" marB="45725" marR="91450" marL="91450" anchor="ctr">
                    <a:lnL cap="flat" cmpd="sng" w="12700">
                      <a:solidFill>
                        <a:srgbClr val="3C8C92"/>
                      </a:solidFill>
                      <a:prstDash val="solid"/>
                      <a:round/>
                      <a:headEnd len="sm" w="sm" type="none"/>
                      <a:tailEnd len="sm" w="sm" type="none"/>
                    </a:lnL>
                    <a:lnR cap="flat" cmpd="sng" w="12700">
                      <a:solidFill>
                        <a:srgbClr val="3C8C92"/>
                      </a:solidFill>
                      <a:prstDash val="solid"/>
                      <a:round/>
                      <a:headEnd len="sm" w="sm" type="none"/>
                      <a:tailEnd len="sm" w="sm" type="none"/>
                    </a:lnR>
                    <a:lnT cap="flat" cmpd="sng" w="12700">
                      <a:solidFill>
                        <a:srgbClr val="3C8C92"/>
                      </a:solidFill>
                      <a:prstDash val="solid"/>
                      <a:round/>
                      <a:headEnd len="sm" w="sm" type="none"/>
                      <a:tailEnd len="sm" w="sm" type="none"/>
                    </a:lnT>
                    <a:lnB cap="flat" cmpd="sng" w="12700">
                      <a:solidFill>
                        <a:srgbClr val="3C8C92"/>
                      </a:solidFill>
                      <a:prstDash val="solid"/>
                      <a:round/>
                      <a:headEnd len="sm" w="sm" type="none"/>
                      <a:tailEnd len="sm" w="sm" type="none"/>
                    </a:lnB>
                  </a:tcPr>
                </a:tc>
                <a:tc>
                  <a:txBody>
                    <a:bodyPr/>
                    <a:lstStyle/>
                    <a:p>
                      <a:pPr indent="0" lvl="0" marL="0" marR="0" rtl="0" algn="ctr">
                        <a:spcBef>
                          <a:spcPts val="0"/>
                        </a:spcBef>
                        <a:spcAft>
                          <a:spcPts val="0"/>
                        </a:spcAft>
                        <a:buNone/>
                      </a:pPr>
                      <a:r>
                        <a:rPr lang="ja-JP" sz="1400">
                          <a:latin typeface="Noto Sans JP"/>
                          <a:ea typeface="Noto Sans JP"/>
                          <a:cs typeface="Noto Sans JP"/>
                          <a:sym typeface="Noto Sans JP"/>
                        </a:rPr>
                        <a:t>P3</a:t>
                      </a:r>
                      <a:endParaRPr sz="1400">
                        <a:latin typeface="Noto Sans JP"/>
                        <a:ea typeface="Noto Sans JP"/>
                        <a:cs typeface="Noto Sans JP"/>
                        <a:sym typeface="Noto Sans JP"/>
                      </a:endParaRPr>
                    </a:p>
                  </a:txBody>
                  <a:tcPr marT="45725" marB="45725" marR="91450" marL="91450" anchor="ctr">
                    <a:lnL cap="flat" cmpd="sng" w="12700">
                      <a:solidFill>
                        <a:srgbClr val="3C8C92"/>
                      </a:solidFill>
                      <a:prstDash val="solid"/>
                      <a:round/>
                      <a:headEnd len="sm" w="sm" type="none"/>
                      <a:tailEnd len="sm" w="sm" type="none"/>
                    </a:lnL>
                    <a:lnR cap="flat" cmpd="sng" w="12700">
                      <a:solidFill>
                        <a:srgbClr val="3C8C92"/>
                      </a:solidFill>
                      <a:prstDash val="solid"/>
                      <a:round/>
                      <a:headEnd len="sm" w="sm" type="none"/>
                      <a:tailEnd len="sm" w="sm" type="none"/>
                    </a:lnR>
                    <a:lnT cap="flat" cmpd="sng" w="12700">
                      <a:solidFill>
                        <a:srgbClr val="3C8C92"/>
                      </a:solidFill>
                      <a:prstDash val="solid"/>
                      <a:round/>
                      <a:headEnd len="sm" w="sm" type="none"/>
                      <a:tailEnd len="sm" w="sm" type="none"/>
                    </a:lnT>
                    <a:lnB cap="flat" cmpd="sng" w="12700">
                      <a:solidFill>
                        <a:srgbClr val="3C8C92"/>
                      </a:solidFill>
                      <a:prstDash val="solid"/>
                      <a:round/>
                      <a:headEnd len="sm" w="sm" type="none"/>
                      <a:tailEnd len="sm" w="sm" type="none"/>
                    </a:lnB>
                  </a:tcPr>
                </a:tc>
                <a:tc>
                  <a:txBody>
                    <a:bodyPr/>
                    <a:lstStyle/>
                    <a:p>
                      <a:pPr indent="0" lvl="0" marL="0" marR="0" rtl="0" algn="ctr">
                        <a:spcBef>
                          <a:spcPts val="0"/>
                        </a:spcBef>
                        <a:spcAft>
                          <a:spcPts val="0"/>
                        </a:spcAft>
                        <a:buNone/>
                      </a:pPr>
                      <a:r>
                        <a:rPr lang="ja-JP" sz="1400">
                          <a:latin typeface="Noto Sans JP"/>
                          <a:ea typeface="Noto Sans JP"/>
                          <a:cs typeface="Noto Sans JP"/>
                          <a:sym typeface="Noto Sans JP"/>
                        </a:rPr>
                        <a:t>P2</a:t>
                      </a:r>
                      <a:endParaRPr sz="1400">
                        <a:latin typeface="Noto Sans JP"/>
                        <a:ea typeface="Noto Sans JP"/>
                        <a:cs typeface="Noto Sans JP"/>
                        <a:sym typeface="Noto Sans JP"/>
                      </a:endParaRPr>
                    </a:p>
                  </a:txBody>
                  <a:tcPr marT="45725" marB="45725" marR="91450" marL="91450" anchor="ctr">
                    <a:lnL cap="flat" cmpd="sng" w="12700">
                      <a:solidFill>
                        <a:srgbClr val="3C8C92"/>
                      </a:solidFill>
                      <a:prstDash val="solid"/>
                      <a:round/>
                      <a:headEnd len="sm" w="sm" type="none"/>
                      <a:tailEnd len="sm" w="sm" type="none"/>
                    </a:lnL>
                    <a:lnR cap="flat" cmpd="sng" w="12700">
                      <a:solidFill>
                        <a:srgbClr val="3C8C92"/>
                      </a:solidFill>
                      <a:prstDash val="solid"/>
                      <a:round/>
                      <a:headEnd len="sm" w="sm" type="none"/>
                      <a:tailEnd len="sm" w="sm" type="none"/>
                    </a:lnR>
                    <a:lnT cap="flat" cmpd="sng" w="12700">
                      <a:solidFill>
                        <a:srgbClr val="3C8C92"/>
                      </a:solidFill>
                      <a:prstDash val="solid"/>
                      <a:round/>
                      <a:headEnd len="sm" w="sm" type="none"/>
                      <a:tailEnd len="sm" w="sm" type="none"/>
                    </a:lnT>
                    <a:lnB cap="flat" cmpd="sng" w="12700">
                      <a:solidFill>
                        <a:srgbClr val="3C8C92"/>
                      </a:solidFill>
                      <a:prstDash val="solid"/>
                      <a:round/>
                      <a:headEnd len="sm" w="sm" type="none"/>
                      <a:tailEnd len="sm" w="sm" type="none"/>
                    </a:lnB>
                  </a:tcPr>
                </a:tc>
              </a:tr>
              <a:tr h="286475">
                <a:tc>
                  <a:txBody>
                    <a:bodyPr/>
                    <a:lstStyle/>
                    <a:p>
                      <a:pPr indent="0" lvl="0" marL="0" marR="0" rtl="0" algn="ctr">
                        <a:spcBef>
                          <a:spcPts val="0"/>
                        </a:spcBef>
                        <a:spcAft>
                          <a:spcPts val="0"/>
                        </a:spcAft>
                        <a:buNone/>
                      </a:pPr>
                      <a:r>
                        <a:rPr lang="ja-JP" sz="1100">
                          <a:latin typeface="Noto Sans JP"/>
                          <a:ea typeface="Noto Sans JP"/>
                          <a:cs typeface="Noto Sans JP"/>
                          <a:sym typeface="Noto Sans JP"/>
                        </a:rPr>
                        <a:t>5分</a:t>
                      </a:r>
                      <a:endParaRPr sz="1100">
                        <a:latin typeface="Noto Sans JP"/>
                        <a:ea typeface="Noto Sans JP"/>
                        <a:cs typeface="Noto Sans JP"/>
                        <a:sym typeface="Noto Sans JP"/>
                      </a:endParaRPr>
                    </a:p>
                  </a:txBody>
                  <a:tcPr marT="45725" marB="45725" marR="91450" marL="91450" anchor="ctr">
                    <a:lnL cap="flat" cmpd="sng" w="12700">
                      <a:solidFill>
                        <a:srgbClr val="3C8C92"/>
                      </a:solidFill>
                      <a:prstDash val="solid"/>
                      <a:round/>
                      <a:headEnd len="sm" w="sm" type="none"/>
                      <a:tailEnd len="sm" w="sm" type="none"/>
                    </a:lnL>
                    <a:lnR cap="flat" cmpd="sng" w="12700">
                      <a:solidFill>
                        <a:srgbClr val="3C8C92"/>
                      </a:solidFill>
                      <a:prstDash val="solid"/>
                      <a:round/>
                      <a:headEnd len="sm" w="sm" type="none"/>
                      <a:tailEnd len="sm" w="sm" type="none"/>
                    </a:lnR>
                    <a:lnT cap="flat" cmpd="sng" w="12700">
                      <a:solidFill>
                        <a:srgbClr val="3C8C92"/>
                      </a:solidFill>
                      <a:prstDash val="solid"/>
                      <a:round/>
                      <a:headEnd len="sm" w="sm" type="none"/>
                      <a:tailEnd len="sm" w="sm" type="none"/>
                    </a:lnT>
                    <a:lnB cap="flat" cmpd="sng" w="12700">
                      <a:solidFill>
                        <a:srgbClr val="3C8C92"/>
                      </a:solidFill>
                      <a:prstDash val="solid"/>
                      <a:round/>
                      <a:headEnd len="sm" w="sm" type="none"/>
                      <a:tailEnd len="sm" w="sm" type="none"/>
                    </a:lnB>
                  </a:tcPr>
                </a:tc>
                <a:tc>
                  <a:txBody>
                    <a:bodyPr/>
                    <a:lstStyle/>
                    <a:p>
                      <a:pPr indent="0" lvl="0" marL="0" marR="0" rtl="0" algn="l">
                        <a:spcBef>
                          <a:spcPts val="0"/>
                        </a:spcBef>
                        <a:spcAft>
                          <a:spcPts val="0"/>
                        </a:spcAft>
                        <a:buNone/>
                      </a:pPr>
                      <a:r>
                        <a:rPr b="1" lang="ja-JP" sz="1100" u="none">
                          <a:latin typeface="Noto Sans JP"/>
                          <a:ea typeface="Noto Sans JP"/>
                          <a:cs typeface="Noto Sans JP"/>
                          <a:sym typeface="Noto Sans JP"/>
                        </a:rPr>
                        <a:t>私たちのくらしと税金の関わり</a:t>
                      </a:r>
                      <a:endParaRPr>
                        <a:latin typeface="Noto Sans JP"/>
                        <a:ea typeface="Noto Sans JP"/>
                        <a:cs typeface="Noto Sans JP"/>
                        <a:sym typeface="Noto Sans JP"/>
                      </a:endParaRPr>
                    </a:p>
                    <a:p>
                      <a:pPr indent="0" lvl="0" marL="0" marR="0" rtl="0" algn="l">
                        <a:spcBef>
                          <a:spcPts val="0"/>
                        </a:spcBef>
                        <a:spcAft>
                          <a:spcPts val="0"/>
                        </a:spcAft>
                        <a:buNone/>
                      </a:pPr>
                      <a:r>
                        <a:rPr lang="ja-JP" sz="1100">
                          <a:latin typeface="Noto Sans JP"/>
                          <a:ea typeface="Noto Sans JP"/>
                          <a:cs typeface="Noto Sans JP"/>
                          <a:sym typeface="Noto Sans JP"/>
                        </a:rPr>
                        <a:t>・　生活の中で関わりのある税金</a:t>
                      </a:r>
                      <a:endParaRPr>
                        <a:latin typeface="Noto Sans JP"/>
                        <a:ea typeface="Noto Sans JP"/>
                        <a:cs typeface="Noto Sans JP"/>
                        <a:sym typeface="Noto Sans JP"/>
                      </a:endParaRPr>
                    </a:p>
                  </a:txBody>
                  <a:tcPr marT="45725" marB="45725" marR="91450" marL="91450" anchor="ctr">
                    <a:lnL cap="flat" cmpd="sng" w="12700">
                      <a:solidFill>
                        <a:srgbClr val="3C8C92"/>
                      </a:solidFill>
                      <a:prstDash val="solid"/>
                      <a:round/>
                      <a:headEnd len="sm" w="sm" type="none"/>
                      <a:tailEnd len="sm" w="sm" type="none"/>
                    </a:lnL>
                    <a:lnR cap="flat" cmpd="sng" w="12700">
                      <a:solidFill>
                        <a:srgbClr val="3C8C92"/>
                      </a:solidFill>
                      <a:prstDash val="solid"/>
                      <a:round/>
                      <a:headEnd len="sm" w="sm" type="none"/>
                      <a:tailEnd len="sm" w="sm" type="none"/>
                    </a:lnR>
                    <a:lnT cap="flat" cmpd="sng" w="12700">
                      <a:solidFill>
                        <a:srgbClr val="3C8C92"/>
                      </a:solidFill>
                      <a:prstDash val="solid"/>
                      <a:round/>
                      <a:headEnd len="sm" w="sm" type="none"/>
                      <a:tailEnd len="sm" w="sm" type="none"/>
                    </a:lnT>
                    <a:lnB cap="flat" cmpd="sng" w="12700">
                      <a:solidFill>
                        <a:srgbClr val="3C8C92"/>
                      </a:solidFill>
                      <a:prstDash val="solid"/>
                      <a:round/>
                      <a:headEnd len="sm" w="sm" type="none"/>
                      <a:tailEnd len="sm" w="sm" type="none"/>
                    </a:lnB>
                  </a:tcPr>
                </a:tc>
                <a:tc>
                  <a:txBody>
                    <a:bodyPr/>
                    <a:lstStyle/>
                    <a:p>
                      <a:pPr indent="0" lvl="0" marL="0" marR="0" rtl="0" algn="ctr">
                        <a:spcBef>
                          <a:spcPts val="0"/>
                        </a:spcBef>
                        <a:spcAft>
                          <a:spcPts val="0"/>
                        </a:spcAft>
                        <a:buNone/>
                      </a:pPr>
                      <a:r>
                        <a:rPr lang="ja-JP" sz="1400">
                          <a:latin typeface="Noto Sans JP"/>
                          <a:ea typeface="Noto Sans JP"/>
                          <a:cs typeface="Noto Sans JP"/>
                          <a:sym typeface="Noto Sans JP"/>
                        </a:rPr>
                        <a:t>P3～4</a:t>
                      </a:r>
                      <a:endParaRPr sz="1400">
                        <a:latin typeface="Noto Sans JP"/>
                        <a:ea typeface="Noto Sans JP"/>
                        <a:cs typeface="Noto Sans JP"/>
                        <a:sym typeface="Noto Sans JP"/>
                      </a:endParaRPr>
                    </a:p>
                  </a:txBody>
                  <a:tcPr marT="45725" marB="45725" marR="91450" marL="91450" anchor="ctr">
                    <a:lnL cap="flat" cmpd="sng" w="12700">
                      <a:solidFill>
                        <a:srgbClr val="3C8C92"/>
                      </a:solidFill>
                      <a:prstDash val="solid"/>
                      <a:round/>
                      <a:headEnd len="sm" w="sm" type="none"/>
                      <a:tailEnd len="sm" w="sm" type="none"/>
                    </a:lnL>
                    <a:lnR cap="flat" cmpd="sng" w="12700">
                      <a:solidFill>
                        <a:srgbClr val="3C8C92"/>
                      </a:solidFill>
                      <a:prstDash val="solid"/>
                      <a:round/>
                      <a:headEnd len="sm" w="sm" type="none"/>
                      <a:tailEnd len="sm" w="sm" type="none"/>
                    </a:lnR>
                    <a:lnT cap="flat" cmpd="sng" w="12700">
                      <a:solidFill>
                        <a:srgbClr val="3C8C92"/>
                      </a:solidFill>
                      <a:prstDash val="solid"/>
                      <a:round/>
                      <a:headEnd len="sm" w="sm" type="none"/>
                      <a:tailEnd len="sm" w="sm" type="none"/>
                    </a:lnT>
                    <a:lnB cap="flat" cmpd="sng" w="12700">
                      <a:solidFill>
                        <a:srgbClr val="3C8C92"/>
                      </a:solidFill>
                      <a:prstDash val="solid"/>
                      <a:round/>
                      <a:headEnd len="sm" w="sm" type="none"/>
                      <a:tailEnd len="sm" w="sm" type="none"/>
                    </a:lnB>
                  </a:tcPr>
                </a:tc>
                <a:tc>
                  <a:txBody>
                    <a:bodyPr/>
                    <a:lstStyle/>
                    <a:p>
                      <a:pPr indent="0" lvl="0" marL="0" marR="0" rtl="0" algn="ctr">
                        <a:spcBef>
                          <a:spcPts val="0"/>
                        </a:spcBef>
                        <a:spcAft>
                          <a:spcPts val="0"/>
                        </a:spcAft>
                        <a:buNone/>
                      </a:pPr>
                      <a:r>
                        <a:rPr lang="ja-JP" sz="1400">
                          <a:latin typeface="Noto Sans JP"/>
                          <a:ea typeface="Noto Sans JP"/>
                          <a:cs typeface="Noto Sans JP"/>
                          <a:sym typeface="Noto Sans JP"/>
                        </a:rPr>
                        <a:t>P3～5</a:t>
                      </a:r>
                      <a:endParaRPr sz="1400">
                        <a:latin typeface="Noto Sans JP"/>
                        <a:ea typeface="Noto Sans JP"/>
                        <a:cs typeface="Noto Sans JP"/>
                        <a:sym typeface="Noto Sans JP"/>
                      </a:endParaRPr>
                    </a:p>
                  </a:txBody>
                  <a:tcPr marT="45725" marB="45725" marR="91450" marL="91450" anchor="ctr">
                    <a:lnL cap="flat" cmpd="sng" w="12700">
                      <a:solidFill>
                        <a:srgbClr val="3C8C92"/>
                      </a:solidFill>
                      <a:prstDash val="solid"/>
                      <a:round/>
                      <a:headEnd len="sm" w="sm" type="none"/>
                      <a:tailEnd len="sm" w="sm" type="none"/>
                    </a:lnL>
                    <a:lnR cap="flat" cmpd="sng" w="12700">
                      <a:solidFill>
                        <a:srgbClr val="3C8C92"/>
                      </a:solidFill>
                      <a:prstDash val="solid"/>
                      <a:round/>
                      <a:headEnd len="sm" w="sm" type="none"/>
                      <a:tailEnd len="sm" w="sm" type="none"/>
                    </a:lnR>
                    <a:lnT cap="flat" cmpd="sng" w="12700">
                      <a:solidFill>
                        <a:srgbClr val="3C8C92"/>
                      </a:solidFill>
                      <a:prstDash val="solid"/>
                      <a:round/>
                      <a:headEnd len="sm" w="sm" type="none"/>
                      <a:tailEnd len="sm" w="sm" type="none"/>
                    </a:lnT>
                    <a:lnB cap="flat" cmpd="sng" w="12700">
                      <a:solidFill>
                        <a:srgbClr val="3C8C92"/>
                      </a:solidFill>
                      <a:prstDash val="solid"/>
                      <a:round/>
                      <a:headEnd len="sm" w="sm" type="none"/>
                      <a:tailEnd len="sm" w="sm" type="none"/>
                    </a:lnB>
                  </a:tcPr>
                </a:tc>
              </a:tr>
              <a:tr h="572950">
                <a:tc>
                  <a:txBody>
                    <a:bodyPr/>
                    <a:lstStyle/>
                    <a:p>
                      <a:pPr indent="0" lvl="0" marL="0" marR="0" rtl="0" algn="ctr">
                        <a:spcBef>
                          <a:spcPts val="0"/>
                        </a:spcBef>
                        <a:spcAft>
                          <a:spcPts val="0"/>
                        </a:spcAft>
                        <a:buNone/>
                      </a:pPr>
                      <a:r>
                        <a:rPr lang="ja-JP" sz="1100">
                          <a:latin typeface="Noto Sans JP"/>
                          <a:ea typeface="Noto Sans JP"/>
                          <a:cs typeface="Noto Sans JP"/>
                          <a:sym typeface="Noto Sans JP"/>
                        </a:rPr>
                        <a:t>10分</a:t>
                      </a:r>
                      <a:endParaRPr sz="1100">
                        <a:latin typeface="Noto Sans JP"/>
                        <a:ea typeface="Noto Sans JP"/>
                        <a:cs typeface="Noto Sans JP"/>
                        <a:sym typeface="Noto Sans JP"/>
                      </a:endParaRPr>
                    </a:p>
                  </a:txBody>
                  <a:tcPr marT="45725" marB="45725" marR="91450" marL="91450" anchor="ctr">
                    <a:lnL cap="flat" cmpd="sng" w="12700">
                      <a:solidFill>
                        <a:srgbClr val="3C8C92"/>
                      </a:solidFill>
                      <a:prstDash val="solid"/>
                      <a:round/>
                      <a:headEnd len="sm" w="sm" type="none"/>
                      <a:tailEnd len="sm" w="sm" type="none"/>
                    </a:lnL>
                    <a:lnR cap="flat" cmpd="sng" w="12700">
                      <a:solidFill>
                        <a:srgbClr val="3C8C92"/>
                      </a:solidFill>
                      <a:prstDash val="solid"/>
                      <a:round/>
                      <a:headEnd len="sm" w="sm" type="none"/>
                      <a:tailEnd len="sm" w="sm" type="none"/>
                    </a:lnR>
                    <a:lnT cap="flat" cmpd="sng" w="12700">
                      <a:solidFill>
                        <a:srgbClr val="3C8C92"/>
                      </a:solidFill>
                      <a:prstDash val="solid"/>
                      <a:round/>
                      <a:headEnd len="sm" w="sm" type="none"/>
                      <a:tailEnd len="sm" w="sm" type="none"/>
                    </a:lnT>
                    <a:lnB cap="flat" cmpd="sng" w="12700">
                      <a:solidFill>
                        <a:srgbClr val="3C8C92"/>
                      </a:solidFill>
                      <a:prstDash val="solid"/>
                      <a:round/>
                      <a:headEnd len="sm" w="sm" type="none"/>
                      <a:tailEnd len="sm" w="sm" type="none"/>
                    </a:lnB>
                  </a:tcPr>
                </a:tc>
                <a:tc>
                  <a:txBody>
                    <a:bodyPr/>
                    <a:lstStyle/>
                    <a:p>
                      <a:pPr indent="0" lvl="0" marL="0" marR="0" rtl="0" algn="l">
                        <a:spcBef>
                          <a:spcPts val="0"/>
                        </a:spcBef>
                        <a:spcAft>
                          <a:spcPts val="0"/>
                        </a:spcAft>
                        <a:buNone/>
                      </a:pPr>
                      <a:r>
                        <a:rPr b="1" lang="ja-JP" sz="1100" u="none">
                          <a:solidFill>
                            <a:schemeClr val="dk1"/>
                          </a:solidFill>
                          <a:latin typeface="Noto Sans JP"/>
                          <a:ea typeface="Noto Sans JP"/>
                          <a:cs typeface="Noto Sans JP"/>
                          <a:sym typeface="Noto Sans JP"/>
                        </a:rPr>
                        <a:t>税金の使いみちや意義と役割</a:t>
                      </a:r>
                      <a:endParaRPr b="1" sz="1100" u="none">
                        <a:solidFill>
                          <a:schemeClr val="dk1"/>
                        </a:solidFill>
                        <a:latin typeface="Noto Sans JP"/>
                        <a:ea typeface="Noto Sans JP"/>
                        <a:cs typeface="Noto Sans JP"/>
                        <a:sym typeface="Noto Sans JP"/>
                      </a:endParaRPr>
                    </a:p>
                    <a:p>
                      <a:pPr indent="0" lvl="0" marL="0" marR="0" rtl="0" algn="l">
                        <a:spcBef>
                          <a:spcPts val="0"/>
                        </a:spcBef>
                        <a:spcAft>
                          <a:spcPts val="0"/>
                        </a:spcAft>
                        <a:buNone/>
                      </a:pPr>
                      <a:r>
                        <a:rPr lang="ja-JP" sz="1100">
                          <a:latin typeface="Noto Sans JP"/>
                          <a:ea typeface="Noto Sans JP"/>
                          <a:cs typeface="Noto Sans JP"/>
                          <a:sym typeface="Noto Sans JP"/>
                        </a:rPr>
                        <a:t>・　税金は何のためにあるのだろうか</a:t>
                      </a:r>
                      <a:endParaRPr sz="1100">
                        <a:latin typeface="Noto Sans JP"/>
                        <a:ea typeface="Noto Sans JP"/>
                        <a:cs typeface="Noto Sans JP"/>
                        <a:sym typeface="Noto Sans JP"/>
                      </a:endParaRPr>
                    </a:p>
                  </a:txBody>
                  <a:tcPr marT="45725" marB="45725" marR="91450" marL="91450" anchor="ctr">
                    <a:lnL cap="flat" cmpd="sng" w="12700">
                      <a:solidFill>
                        <a:srgbClr val="3C8C92"/>
                      </a:solidFill>
                      <a:prstDash val="solid"/>
                      <a:round/>
                      <a:headEnd len="sm" w="sm" type="none"/>
                      <a:tailEnd len="sm" w="sm" type="none"/>
                    </a:lnL>
                    <a:lnR cap="flat" cmpd="sng" w="12700">
                      <a:solidFill>
                        <a:srgbClr val="3C8C92"/>
                      </a:solidFill>
                      <a:prstDash val="solid"/>
                      <a:round/>
                      <a:headEnd len="sm" w="sm" type="none"/>
                      <a:tailEnd len="sm" w="sm" type="none"/>
                    </a:lnR>
                    <a:lnT cap="flat" cmpd="sng" w="12700">
                      <a:solidFill>
                        <a:srgbClr val="3C8C92"/>
                      </a:solidFill>
                      <a:prstDash val="solid"/>
                      <a:round/>
                      <a:headEnd len="sm" w="sm" type="none"/>
                      <a:tailEnd len="sm" w="sm" type="none"/>
                    </a:lnT>
                    <a:lnB cap="flat" cmpd="sng" w="12700">
                      <a:solidFill>
                        <a:srgbClr val="3C8C92"/>
                      </a:solidFill>
                      <a:prstDash val="solid"/>
                      <a:round/>
                      <a:headEnd len="sm" w="sm" type="none"/>
                      <a:tailEnd len="sm" w="sm" type="none"/>
                    </a:lnB>
                  </a:tcPr>
                </a:tc>
                <a:tc>
                  <a:txBody>
                    <a:bodyPr/>
                    <a:lstStyle/>
                    <a:p>
                      <a:pPr indent="0" lvl="0" marL="0" marR="0" rtl="0" algn="ctr">
                        <a:spcBef>
                          <a:spcPts val="0"/>
                        </a:spcBef>
                        <a:spcAft>
                          <a:spcPts val="0"/>
                        </a:spcAft>
                        <a:buNone/>
                      </a:pPr>
                      <a:r>
                        <a:rPr lang="ja-JP" sz="1400">
                          <a:latin typeface="Noto Sans JP"/>
                          <a:ea typeface="Noto Sans JP"/>
                          <a:cs typeface="Noto Sans JP"/>
                          <a:sym typeface="Noto Sans JP"/>
                        </a:rPr>
                        <a:t>P5～8</a:t>
                      </a:r>
                      <a:endParaRPr sz="1400">
                        <a:latin typeface="Noto Sans JP"/>
                        <a:ea typeface="Noto Sans JP"/>
                        <a:cs typeface="Noto Sans JP"/>
                        <a:sym typeface="Noto Sans JP"/>
                      </a:endParaRPr>
                    </a:p>
                  </a:txBody>
                  <a:tcPr marT="45725" marB="45725" marR="91450" marL="91450" anchor="ctr">
                    <a:lnL cap="flat" cmpd="sng" w="12700">
                      <a:solidFill>
                        <a:srgbClr val="3C8C92"/>
                      </a:solidFill>
                      <a:prstDash val="solid"/>
                      <a:round/>
                      <a:headEnd len="sm" w="sm" type="none"/>
                      <a:tailEnd len="sm" w="sm" type="none"/>
                    </a:lnL>
                    <a:lnR cap="flat" cmpd="sng" w="12700">
                      <a:solidFill>
                        <a:srgbClr val="3C8C92"/>
                      </a:solidFill>
                      <a:prstDash val="solid"/>
                      <a:round/>
                      <a:headEnd len="sm" w="sm" type="none"/>
                      <a:tailEnd len="sm" w="sm" type="none"/>
                    </a:lnR>
                    <a:lnT cap="flat" cmpd="sng" w="12700">
                      <a:solidFill>
                        <a:srgbClr val="3C8C92"/>
                      </a:solidFill>
                      <a:prstDash val="solid"/>
                      <a:round/>
                      <a:headEnd len="sm" w="sm" type="none"/>
                      <a:tailEnd len="sm" w="sm" type="none"/>
                    </a:lnT>
                    <a:lnB cap="flat" cmpd="sng" w="12700">
                      <a:solidFill>
                        <a:srgbClr val="3C8C92"/>
                      </a:solidFill>
                      <a:prstDash val="solid"/>
                      <a:round/>
                      <a:headEnd len="sm" w="sm" type="none"/>
                      <a:tailEnd len="sm" w="sm" type="none"/>
                    </a:lnB>
                  </a:tcPr>
                </a:tc>
                <a:tc>
                  <a:txBody>
                    <a:bodyPr/>
                    <a:lstStyle/>
                    <a:p>
                      <a:pPr indent="0" lvl="0" marL="0" marR="0" rtl="0" algn="ctr">
                        <a:spcBef>
                          <a:spcPts val="0"/>
                        </a:spcBef>
                        <a:spcAft>
                          <a:spcPts val="0"/>
                        </a:spcAft>
                        <a:buNone/>
                      </a:pPr>
                      <a:r>
                        <a:rPr lang="ja-JP" sz="1400">
                          <a:latin typeface="Noto Sans JP"/>
                          <a:ea typeface="Noto Sans JP"/>
                          <a:cs typeface="Noto Sans JP"/>
                          <a:sym typeface="Noto Sans JP"/>
                        </a:rPr>
                        <a:t>P6～9</a:t>
                      </a:r>
                      <a:endParaRPr sz="1400">
                        <a:latin typeface="Noto Sans JP"/>
                        <a:ea typeface="Noto Sans JP"/>
                        <a:cs typeface="Noto Sans JP"/>
                        <a:sym typeface="Noto Sans JP"/>
                      </a:endParaRPr>
                    </a:p>
                  </a:txBody>
                  <a:tcPr marT="45725" marB="45725" marR="91450" marL="91450" anchor="ctr">
                    <a:lnL cap="flat" cmpd="sng" w="12700">
                      <a:solidFill>
                        <a:srgbClr val="3C8C92"/>
                      </a:solidFill>
                      <a:prstDash val="solid"/>
                      <a:round/>
                      <a:headEnd len="sm" w="sm" type="none"/>
                      <a:tailEnd len="sm" w="sm" type="none"/>
                    </a:lnL>
                    <a:lnR cap="flat" cmpd="sng" w="12700">
                      <a:solidFill>
                        <a:srgbClr val="3C8C92"/>
                      </a:solidFill>
                      <a:prstDash val="solid"/>
                      <a:round/>
                      <a:headEnd len="sm" w="sm" type="none"/>
                      <a:tailEnd len="sm" w="sm" type="none"/>
                    </a:lnR>
                    <a:lnT cap="flat" cmpd="sng" w="12700">
                      <a:solidFill>
                        <a:srgbClr val="3C8C92"/>
                      </a:solidFill>
                      <a:prstDash val="solid"/>
                      <a:round/>
                      <a:headEnd len="sm" w="sm" type="none"/>
                      <a:tailEnd len="sm" w="sm" type="none"/>
                    </a:lnT>
                    <a:lnB cap="flat" cmpd="sng" w="12700">
                      <a:solidFill>
                        <a:srgbClr val="3C8C92"/>
                      </a:solidFill>
                      <a:prstDash val="solid"/>
                      <a:round/>
                      <a:headEnd len="sm" w="sm" type="none"/>
                      <a:tailEnd len="sm" w="sm" type="none"/>
                    </a:lnB>
                  </a:tcPr>
                </a:tc>
              </a:tr>
              <a:tr h="572950">
                <a:tc>
                  <a:txBody>
                    <a:bodyPr/>
                    <a:lstStyle/>
                    <a:p>
                      <a:pPr indent="0" lvl="0" marL="0" marR="0" rtl="0" algn="ctr">
                        <a:spcBef>
                          <a:spcPts val="0"/>
                        </a:spcBef>
                        <a:spcAft>
                          <a:spcPts val="0"/>
                        </a:spcAft>
                        <a:buNone/>
                      </a:pPr>
                      <a:r>
                        <a:rPr lang="ja-JP" sz="1100">
                          <a:latin typeface="Noto Sans JP"/>
                          <a:ea typeface="Noto Sans JP"/>
                          <a:cs typeface="Noto Sans JP"/>
                          <a:sym typeface="Noto Sans JP"/>
                        </a:rPr>
                        <a:t>15分</a:t>
                      </a:r>
                      <a:endParaRPr sz="1100">
                        <a:latin typeface="Noto Sans JP"/>
                        <a:ea typeface="Noto Sans JP"/>
                        <a:cs typeface="Noto Sans JP"/>
                        <a:sym typeface="Noto Sans JP"/>
                      </a:endParaRPr>
                    </a:p>
                  </a:txBody>
                  <a:tcPr marT="45725" marB="45725" marR="91450" marL="91450" anchor="ctr">
                    <a:lnL cap="flat" cmpd="sng" w="12700">
                      <a:solidFill>
                        <a:srgbClr val="3C8C92"/>
                      </a:solidFill>
                      <a:prstDash val="solid"/>
                      <a:round/>
                      <a:headEnd len="sm" w="sm" type="none"/>
                      <a:tailEnd len="sm" w="sm" type="none"/>
                    </a:lnL>
                    <a:lnR cap="flat" cmpd="sng" w="12700">
                      <a:solidFill>
                        <a:srgbClr val="3C8C92"/>
                      </a:solidFill>
                      <a:prstDash val="solid"/>
                      <a:round/>
                      <a:headEnd len="sm" w="sm" type="none"/>
                      <a:tailEnd len="sm" w="sm" type="none"/>
                    </a:lnR>
                    <a:lnT cap="flat" cmpd="sng" w="12700">
                      <a:solidFill>
                        <a:srgbClr val="3C8C92"/>
                      </a:solidFill>
                      <a:prstDash val="solid"/>
                      <a:round/>
                      <a:headEnd len="sm" w="sm" type="none"/>
                      <a:tailEnd len="sm" w="sm" type="none"/>
                    </a:lnT>
                    <a:lnB cap="flat" cmpd="sng" w="12700">
                      <a:solidFill>
                        <a:srgbClr val="3C8C92"/>
                      </a:solidFill>
                      <a:prstDash val="solid"/>
                      <a:round/>
                      <a:headEnd len="sm" w="sm" type="none"/>
                      <a:tailEnd len="sm" w="sm" type="none"/>
                    </a:lnB>
                  </a:tcPr>
                </a:tc>
                <a:tc>
                  <a:txBody>
                    <a:bodyPr/>
                    <a:lstStyle/>
                    <a:p>
                      <a:pPr indent="0" lvl="0" marL="0" marR="0" rtl="0" algn="l">
                        <a:spcBef>
                          <a:spcPts val="0"/>
                        </a:spcBef>
                        <a:spcAft>
                          <a:spcPts val="0"/>
                        </a:spcAft>
                        <a:buNone/>
                      </a:pPr>
                      <a:r>
                        <a:rPr b="1" lang="ja-JP" sz="1100" u="none">
                          <a:latin typeface="Noto Sans JP"/>
                          <a:ea typeface="Noto Sans JP"/>
                          <a:cs typeface="Noto Sans JP"/>
                          <a:sym typeface="Noto Sans JP"/>
                        </a:rPr>
                        <a:t>国と地方の財政</a:t>
                      </a:r>
                      <a:endParaRPr>
                        <a:latin typeface="Noto Sans JP"/>
                        <a:ea typeface="Noto Sans JP"/>
                        <a:cs typeface="Noto Sans JP"/>
                        <a:sym typeface="Noto Sans JP"/>
                      </a:endParaRPr>
                    </a:p>
                    <a:p>
                      <a:pPr indent="0" lvl="0" marL="0" marR="0" rtl="0" algn="l">
                        <a:spcBef>
                          <a:spcPts val="0"/>
                        </a:spcBef>
                        <a:spcAft>
                          <a:spcPts val="0"/>
                        </a:spcAft>
                        <a:buNone/>
                      </a:pPr>
                      <a:r>
                        <a:rPr lang="ja-JP" sz="1100">
                          <a:latin typeface="Noto Sans JP"/>
                          <a:ea typeface="Noto Sans JP"/>
                          <a:cs typeface="Noto Sans JP"/>
                          <a:sym typeface="Noto Sans JP"/>
                        </a:rPr>
                        <a:t>・　税金の使いみちはどうやって決めるの？</a:t>
                      </a:r>
                      <a:endParaRPr sz="1100">
                        <a:latin typeface="Noto Sans JP"/>
                        <a:ea typeface="Noto Sans JP"/>
                        <a:cs typeface="Noto Sans JP"/>
                        <a:sym typeface="Noto Sans JP"/>
                      </a:endParaRPr>
                    </a:p>
                    <a:p>
                      <a:pPr indent="0" lvl="0" marL="0" marR="0" rtl="0" algn="l">
                        <a:spcBef>
                          <a:spcPts val="0"/>
                        </a:spcBef>
                        <a:spcAft>
                          <a:spcPts val="0"/>
                        </a:spcAft>
                        <a:buNone/>
                      </a:pPr>
                      <a:r>
                        <a:rPr lang="ja-JP" sz="1100" u="none">
                          <a:latin typeface="Noto Sans JP"/>
                          <a:ea typeface="Noto Sans JP"/>
                          <a:cs typeface="Noto Sans JP"/>
                          <a:sym typeface="Noto Sans JP"/>
                        </a:rPr>
                        <a:t>・　県では税金をどう使っているの？</a:t>
                      </a:r>
                      <a:endParaRPr sz="1100" u="none">
                        <a:latin typeface="Noto Sans JP"/>
                        <a:ea typeface="Noto Sans JP"/>
                        <a:cs typeface="Noto Sans JP"/>
                        <a:sym typeface="Noto Sans JP"/>
                      </a:endParaRPr>
                    </a:p>
                  </a:txBody>
                  <a:tcPr marT="45725" marB="45725" marR="91450" marL="91450" anchor="ctr">
                    <a:lnL cap="flat" cmpd="sng" w="12700">
                      <a:solidFill>
                        <a:srgbClr val="3C8C92"/>
                      </a:solidFill>
                      <a:prstDash val="solid"/>
                      <a:round/>
                      <a:headEnd len="sm" w="sm" type="none"/>
                      <a:tailEnd len="sm" w="sm" type="none"/>
                    </a:lnL>
                    <a:lnR cap="flat" cmpd="sng" w="12700">
                      <a:solidFill>
                        <a:srgbClr val="3C8C92"/>
                      </a:solidFill>
                      <a:prstDash val="solid"/>
                      <a:round/>
                      <a:headEnd len="sm" w="sm" type="none"/>
                      <a:tailEnd len="sm" w="sm" type="none"/>
                    </a:lnR>
                    <a:lnT cap="flat" cmpd="sng" w="12700">
                      <a:solidFill>
                        <a:srgbClr val="3C8C92"/>
                      </a:solidFill>
                      <a:prstDash val="solid"/>
                      <a:round/>
                      <a:headEnd len="sm" w="sm" type="none"/>
                      <a:tailEnd len="sm" w="sm" type="none"/>
                    </a:lnT>
                    <a:lnB cap="flat" cmpd="sng" w="12700">
                      <a:solidFill>
                        <a:srgbClr val="3C8C92"/>
                      </a:solidFill>
                      <a:prstDash val="solid"/>
                      <a:round/>
                      <a:headEnd len="sm" w="sm" type="none"/>
                      <a:tailEnd len="sm" w="sm" type="none"/>
                    </a:lnB>
                  </a:tcPr>
                </a:tc>
                <a:tc>
                  <a:txBody>
                    <a:bodyPr/>
                    <a:lstStyle/>
                    <a:p>
                      <a:pPr indent="0" lvl="0" marL="0" marR="0" rtl="0" algn="ctr">
                        <a:spcBef>
                          <a:spcPts val="0"/>
                        </a:spcBef>
                        <a:spcAft>
                          <a:spcPts val="0"/>
                        </a:spcAft>
                        <a:buNone/>
                      </a:pPr>
                      <a:r>
                        <a:rPr lang="ja-JP" sz="1400">
                          <a:latin typeface="Noto Sans JP"/>
                          <a:ea typeface="Noto Sans JP"/>
                          <a:cs typeface="Noto Sans JP"/>
                          <a:sym typeface="Noto Sans JP"/>
                        </a:rPr>
                        <a:t>P9～12</a:t>
                      </a:r>
                      <a:endParaRPr sz="1400">
                        <a:latin typeface="Noto Sans JP"/>
                        <a:ea typeface="Noto Sans JP"/>
                        <a:cs typeface="Noto Sans JP"/>
                        <a:sym typeface="Noto Sans JP"/>
                      </a:endParaRPr>
                    </a:p>
                  </a:txBody>
                  <a:tcPr marT="45725" marB="45725" marR="91450" marL="91450" anchor="ctr">
                    <a:lnL cap="flat" cmpd="sng" w="12700">
                      <a:solidFill>
                        <a:srgbClr val="3C8C92"/>
                      </a:solidFill>
                      <a:prstDash val="solid"/>
                      <a:round/>
                      <a:headEnd len="sm" w="sm" type="none"/>
                      <a:tailEnd len="sm" w="sm" type="none"/>
                    </a:lnL>
                    <a:lnR cap="flat" cmpd="sng" w="12700">
                      <a:solidFill>
                        <a:srgbClr val="3C8C92"/>
                      </a:solidFill>
                      <a:prstDash val="solid"/>
                      <a:round/>
                      <a:headEnd len="sm" w="sm" type="none"/>
                      <a:tailEnd len="sm" w="sm" type="none"/>
                    </a:lnR>
                    <a:lnT cap="flat" cmpd="sng" w="12700">
                      <a:solidFill>
                        <a:srgbClr val="3C8C92"/>
                      </a:solidFill>
                      <a:prstDash val="solid"/>
                      <a:round/>
                      <a:headEnd len="sm" w="sm" type="none"/>
                      <a:tailEnd len="sm" w="sm" type="none"/>
                    </a:lnT>
                    <a:lnB cap="flat" cmpd="sng" w="12700">
                      <a:solidFill>
                        <a:srgbClr val="3C8C92"/>
                      </a:solidFill>
                      <a:prstDash val="solid"/>
                      <a:round/>
                      <a:headEnd len="sm" w="sm" type="none"/>
                      <a:tailEnd len="sm" w="sm" type="none"/>
                    </a:lnB>
                  </a:tcPr>
                </a:tc>
                <a:tc>
                  <a:txBody>
                    <a:bodyPr/>
                    <a:lstStyle/>
                    <a:p>
                      <a:pPr indent="0" lvl="0" marL="0" marR="0" rtl="0" algn="ctr">
                        <a:spcBef>
                          <a:spcPts val="0"/>
                        </a:spcBef>
                        <a:spcAft>
                          <a:spcPts val="0"/>
                        </a:spcAft>
                        <a:buNone/>
                      </a:pPr>
                      <a:r>
                        <a:rPr lang="ja-JP" sz="1400">
                          <a:latin typeface="Noto Sans JP"/>
                          <a:ea typeface="Noto Sans JP"/>
                          <a:cs typeface="Noto Sans JP"/>
                          <a:sym typeface="Noto Sans JP"/>
                        </a:rPr>
                        <a:t>P10～14</a:t>
                      </a:r>
                      <a:endParaRPr sz="1400">
                        <a:latin typeface="Noto Sans JP"/>
                        <a:ea typeface="Noto Sans JP"/>
                        <a:cs typeface="Noto Sans JP"/>
                        <a:sym typeface="Noto Sans JP"/>
                      </a:endParaRPr>
                    </a:p>
                  </a:txBody>
                  <a:tcPr marT="45725" marB="45725" marR="91450" marL="91450" anchor="ctr">
                    <a:lnL cap="flat" cmpd="sng" w="12700">
                      <a:solidFill>
                        <a:srgbClr val="3C8C92"/>
                      </a:solidFill>
                      <a:prstDash val="solid"/>
                      <a:round/>
                      <a:headEnd len="sm" w="sm" type="none"/>
                      <a:tailEnd len="sm" w="sm" type="none"/>
                    </a:lnL>
                    <a:lnR cap="flat" cmpd="sng" w="12700">
                      <a:solidFill>
                        <a:srgbClr val="3C8C92"/>
                      </a:solidFill>
                      <a:prstDash val="solid"/>
                      <a:round/>
                      <a:headEnd len="sm" w="sm" type="none"/>
                      <a:tailEnd len="sm" w="sm" type="none"/>
                    </a:lnR>
                    <a:lnT cap="flat" cmpd="sng" w="12700">
                      <a:solidFill>
                        <a:srgbClr val="3C8C92"/>
                      </a:solidFill>
                      <a:prstDash val="solid"/>
                      <a:round/>
                      <a:headEnd len="sm" w="sm" type="none"/>
                      <a:tailEnd len="sm" w="sm" type="none"/>
                    </a:lnT>
                    <a:lnB cap="flat" cmpd="sng" w="12700">
                      <a:solidFill>
                        <a:srgbClr val="3C8C92"/>
                      </a:solidFill>
                      <a:prstDash val="solid"/>
                      <a:round/>
                      <a:headEnd len="sm" w="sm" type="none"/>
                      <a:tailEnd len="sm" w="sm" type="none"/>
                    </a:lnB>
                  </a:tcPr>
                </a:tc>
              </a:tr>
              <a:tr h="572950">
                <a:tc>
                  <a:txBody>
                    <a:bodyPr/>
                    <a:lstStyle/>
                    <a:p>
                      <a:pPr indent="0" lvl="0" marL="0" marR="0" rtl="0" algn="ctr">
                        <a:spcBef>
                          <a:spcPts val="0"/>
                        </a:spcBef>
                        <a:spcAft>
                          <a:spcPts val="0"/>
                        </a:spcAft>
                        <a:buNone/>
                      </a:pPr>
                      <a:r>
                        <a:rPr lang="ja-JP" sz="1100">
                          <a:latin typeface="Noto Sans JP"/>
                          <a:ea typeface="Noto Sans JP"/>
                          <a:cs typeface="Noto Sans JP"/>
                          <a:sym typeface="Noto Sans JP"/>
                        </a:rPr>
                        <a:t>5分</a:t>
                      </a:r>
                      <a:endParaRPr sz="1100">
                        <a:latin typeface="Noto Sans JP"/>
                        <a:ea typeface="Noto Sans JP"/>
                        <a:cs typeface="Noto Sans JP"/>
                        <a:sym typeface="Noto Sans JP"/>
                      </a:endParaRPr>
                    </a:p>
                  </a:txBody>
                  <a:tcPr marT="45725" marB="45725" marR="91450" marL="91450" anchor="ctr">
                    <a:lnL cap="flat" cmpd="sng" w="12700">
                      <a:solidFill>
                        <a:srgbClr val="3C8C92"/>
                      </a:solidFill>
                      <a:prstDash val="solid"/>
                      <a:round/>
                      <a:headEnd len="sm" w="sm" type="none"/>
                      <a:tailEnd len="sm" w="sm" type="none"/>
                    </a:lnL>
                    <a:lnR cap="flat" cmpd="sng" w="12700">
                      <a:solidFill>
                        <a:srgbClr val="3C8C92"/>
                      </a:solidFill>
                      <a:prstDash val="solid"/>
                      <a:round/>
                      <a:headEnd len="sm" w="sm" type="none"/>
                      <a:tailEnd len="sm" w="sm" type="none"/>
                    </a:lnR>
                    <a:lnT cap="flat" cmpd="sng" w="12700">
                      <a:solidFill>
                        <a:srgbClr val="3C8C92"/>
                      </a:solidFill>
                      <a:prstDash val="solid"/>
                      <a:round/>
                      <a:headEnd len="sm" w="sm" type="none"/>
                      <a:tailEnd len="sm" w="sm" type="none"/>
                    </a:lnT>
                    <a:lnB cap="flat" cmpd="sng" w="12700">
                      <a:solidFill>
                        <a:srgbClr val="3C8C92"/>
                      </a:solidFill>
                      <a:prstDash val="solid"/>
                      <a:round/>
                      <a:headEnd len="sm" w="sm" type="none"/>
                      <a:tailEnd len="sm" w="sm" type="none"/>
                    </a:lnB>
                  </a:tcPr>
                </a:tc>
                <a:tc>
                  <a:txBody>
                    <a:bodyPr/>
                    <a:lstStyle/>
                    <a:p>
                      <a:pPr indent="0" lvl="0" marL="0" marR="0" rtl="0" algn="l">
                        <a:spcBef>
                          <a:spcPts val="0"/>
                        </a:spcBef>
                        <a:spcAft>
                          <a:spcPts val="0"/>
                        </a:spcAft>
                        <a:buNone/>
                      </a:pPr>
                      <a:r>
                        <a:rPr b="1" lang="ja-JP" sz="1100" u="none">
                          <a:latin typeface="Noto Sans JP"/>
                          <a:ea typeface="Noto Sans JP"/>
                          <a:cs typeface="Noto Sans JP"/>
                          <a:sym typeface="Noto Sans JP"/>
                        </a:rPr>
                        <a:t>まとめ</a:t>
                      </a:r>
                      <a:endParaRPr b="1" sz="1100" u="none">
                        <a:latin typeface="Noto Sans JP"/>
                        <a:ea typeface="Noto Sans JP"/>
                        <a:cs typeface="Noto Sans JP"/>
                        <a:sym typeface="Noto Sans JP"/>
                      </a:endParaRPr>
                    </a:p>
                    <a:p>
                      <a:pPr indent="0" lvl="0" marL="0" marR="0" rtl="0" algn="l">
                        <a:lnSpc>
                          <a:spcPct val="100000"/>
                        </a:lnSpc>
                        <a:spcBef>
                          <a:spcPts val="0"/>
                        </a:spcBef>
                        <a:spcAft>
                          <a:spcPts val="0"/>
                        </a:spcAft>
                        <a:buClr>
                          <a:schemeClr val="dk1"/>
                        </a:buClr>
                        <a:buSzPts val="1100"/>
                        <a:buFont typeface="MS Gothic"/>
                        <a:buNone/>
                      </a:pPr>
                      <a:r>
                        <a:rPr lang="ja-JP" sz="1100" u="none">
                          <a:latin typeface="Noto Sans JP"/>
                          <a:ea typeface="Noto Sans JP"/>
                          <a:cs typeface="Noto Sans JP"/>
                          <a:sym typeface="Noto Sans JP"/>
                        </a:rPr>
                        <a:t>・　税金は大切なもの</a:t>
                      </a:r>
                      <a:endParaRPr>
                        <a:latin typeface="Noto Sans JP"/>
                        <a:ea typeface="Noto Sans JP"/>
                        <a:cs typeface="Noto Sans JP"/>
                        <a:sym typeface="Noto Sans JP"/>
                      </a:endParaRPr>
                    </a:p>
                  </a:txBody>
                  <a:tcPr marT="45725" marB="45725" marR="91450" marL="91450" anchor="ctr">
                    <a:lnL cap="flat" cmpd="sng" w="12700">
                      <a:solidFill>
                        <a:srgbClr val="3C8C92"/>
                      </a:solidFill>
                      <a:prstDash val="solid"/>
                      <a:round/>
                      <a:headEnd len="sm" w="sm" type="none"/>
                      <a:tailEnd len="sm" w="sm" type="none"/>
                    </a:lnL>
                    <a:lnR cap="flat" cmpd="sng" w="12700">
                      <a:solidFill>
                        <a:srgbClr val="3C8C92"/>
                      </a:solidFill>
                      <a:prstDash val="solid"/>
                      <a:round/>
                      <a:headEnd len="sm" w="sm" type="none"/>
                      <a:tailEnd len="sm" w="sm" type="none"/>
                    </a:lnR>
                    <a:lnT cap="flat" cmpd="sng" w="12700">
                      <a:solidFill>
                        <a:srgbClr val="3C8C92"/>
                      </a:solidFill>
                      <a:prstDash val="solid"/>
                      <a:round/>
                      <a:headEnd len="sm" w="sm" type="none"/>
                      <a:tailEnd len="sm" w="sm" type="none"/>
                    </a:lnT>
                    <a:lnB cap="flat" cmpd="sng" w="12700">
                      <a:solidFill>
                        <a:srgbClr val="3C8C92"/>
                      </a:solidFill>
                      <a:prstDash val="solid"/>
                      <a:round/>
                      <a:headEnd len="sm" w="sm" type="none"/>
                      <a:tailEnd len="sm" w="sm" type="none"/>
                    </a:lnB>
                  </a:tcPr>
                </a:tc>
                <a:tc>
                  <a:txBody>
                    <a:bodyPr/>
                    <a:lstStyle/>
                    <a:p>
                      <a:pPr indent="0" lvl="0" marL="0" marR="0" rtl="0" algn="ctr">
                        <a:spcBef>
                          <a:spcPts val="0"/>
                        </a:spcBef>
                        <a:spcAft>
                          <a:spcPts val="0"/>
                        </a:spcAft>
                        <a:buNone/>
                      </a:pPr>
                      <a:r>
                        <a:rPr lang="ja-JP" sz="1400">
                          <a:latin typeface="Noto Sans JP"/>
                          <a:ea typeface="Noto Sans JP"/>
                          <a:cs typeface="Noto Sans JP"/>
                          <a:sym typeface="Noto Sans JP"/>
                        </a:rPr>
                        <a:t>P13</a:t>
                      </a:r>
                      <a:endParaRPr>
                        <a:latin typeface="Noto Sans JP"/>
                        <a:ea typeface="Noto Sans JP"/>
                        <a:cs typeface="Noto Sans JP"/>
                        <a:sym typeface="Noto Sans JP"/>
                      </a:endParaRPr>
                    </a:p>
                  </a:txBody>
                  <a:tcPr marT="45725" marB="45725" marR="91450" marL="91450" anchor="ctr">
                    <a:lnL cap="flat" cmpd="sng" w="12700">
                      <a:solidFill>
                        <a:srgbClr val="3C8C92"/>
                      </a:solidFill>
                      <a:prstDash val="solid"/>
                      <a:round/>
                      <a:headEnd len="sm" w="sm" type="none"/>
                      <a:tailEnd len="sm" w="sm" type="none"/>
                    </a:lnL>
                    <a:lnR cap="flat" cmpd="sng" w="12700">
                      <a:solidFill>
                        <a:srgbClr val="3C8C92"/>
                      </a:solidFill>
                      <a:prstDash val="solid"/>
                      <a:round/>
                      <a:headEnd len="sm" w="sm" type="none"/>
                      <a:tailEnd len="sm" w="sm" type="none"/>
                    </a:lnR>
                    <a:lnT cap="flat" cmpd="sng" w="12700">
                      <a:solidFill>
                        <a:srgbClr val="3C8C92"/>
                      </a:solidFill>
                      <a:prstDash val="solid"/>
                      <a:round/>
                      <a:headEnd len="sm" w="sm" type="none"/>
                      <a:tailEnd len="sm" w="sm" type="none"/>
                    </a:lnT>
                    <a:lnB cap="flat" cmpd="sng" w="12700">
                      <a:solidFill>
                        <a:srgbClr val="3C8C92"/>
                      </a:solidFill>
                      <a:prstDash val="solid"/>
                      <a:round/>
                      <a:headEnd len="sm" w="sm" type="none"/>
                      <a:tailEnd len="sm" w="sm" type="none"/>
                    </a:lnB>
                  </a:tcPr>
                </a:tc>
                <a:tc>
                  <a:txBody>
                    <a:bodyPr/>
                    <a:lstStyle/>
                    <a:p>
                      <a:pPr indent="0" lvl="0" marL="0" marR="0" rtl="0" algn="ctr">
                        <a:spcBef>
                          <a:spcPts val="0"/>
                        </a:spcBef>
                        <a:spcAft>
                          <a:spcPts val="0"/>
                        </a:spcAft>
                        <a:buNone/>
                      </a:pPr>
                      <a:r>
                        <a:rPr lang="ja-JP" sz="1400">
                          <a:latin typeface="Noto Sans JP"/>
                          <a:ea typeface="Noto Sans JP"/>
                          <a:cs typeface="Noto Sans JP"/>
                          <a:sym typeface="Noto Sans JP"/>
                        </a:rPr>
                        <a:t>P15</a:t>
                      </a:r>
                      <a:endParaRPr>
                        <a:latin typeface="Noto Sans JP"/>
                        <a:ea typeface="Noto Sans JP"/>
                        <a:cs typeface="Noto Sans JP"/>
                        <a:sym typeface="Noto Sans JP"/>
                      </a:endParaRPr>
                    </a:p>
                  </a:txBody>
                  <a:tcPr marT="45725" marB="45725" marR="91450" marL="91450" anchor="ctr">
                    <a:lnL cap="flat" cmpd="sng" w="12700">
                      <a:solidFill>
                        <a:srgbClr val="3C8C92"/>
                      </a:solidFill>
                      <a:prstDash val="solid"/>
                      <a:round/>
                      <a:headEnd len="sm" w="sm" type="none"/>
                      <a:tailEnd len="sm" w="sm" type="none"/>
                    </a:lnL>
                    <a:lnR cap="flat" cmpd="sng" w="12700">
                      <a:solidFill>
                        <a:srgbClr val="3C8C92"/>
                      </a:solidFill>
                      <a:prstDash val="solid"/>
                      <a:round/>
                      <a:headEnd len="sm" w="sm" type="none"/>
                      <a:tailEnd len="sm" w="sm" type="none"/>
                    </a:lnR>
                    <a:lnT cap="flat" cmpd="sng" w="12700">
                      <a:solidFill>
                        <a:srgbClr val="3C8C92"/>
                      </a:solidFill>
                      <a:prstDash val="solid"/>
                      <a:round/>
                      <a:headEnd len="sm" w="sm" type="none"/>
                      <a:tailEnd len="sm" w="sm" type="none"/>
                    </a:lnT>
                    <a:lnB cap="flat" cmpd="sng" w="12700">
                      <a:solidFill>
                        <a:srgbClr val="3C8C92"/>
                      </a:solidFill>
                      <a:prstDash val="solid"/>
                      <a:round/>
                      <a:headEnd len="sm" w="sm" type="none"/>
                      <a:tailEnd len="sm" w="sm" type="none"/>
                    </a:lnB>
                  </a:tcPr>
                </a:tc>
              </a:tr>
            </a:tbl>
          </a:graphicData>
        </a:graphic>
      </p:graphicFrame>
      <p:sp>
        <p:nvSpPr>
          <p:cNvPr id="103" name="Google Shape;103;p15"/>
          <p:cNvSpPr/>
          <p:nvPr/>
        </p:nvSpPr>
        <p:spPr>
          <a:xfrm>
            <a:off x="253595" y="3165133"/>
            <a:ext cx="1612800" cy="250800"/>
          </a:xfrm>
          <a:prstGeom prst="roundRect">
            <a:avLst>
              <a:gd fmla="val 0" name="adj"/>
            </a:avLst>
          </a:prstGeom>
          <a:noFill/>
          <a:ln>
            <a:noFill/>
          </a:ln>
        </p:spPr>
        <p:txBody>
          <a:bodyPr anchorCtr="0" anchor="t" bIns="45700" lIns="72000" spcFirstLastPara="1" rIns="72000" wrap="square" tIns="45700">
            <a:noAutofit/>
          </a:bodyPr>
          <a:lstStyle/>
          <a:p>
            <a:pPr indent="0" lvl="0" marL="0" marR="0" rtl="0" algn="l">
              <a:spcBef>
                <a:spcPts val="0"/>
              </a:spcBef>
              <a:spcAft>
                <a:spcPts val="0"/>
              </a:spcAft>
              <a:buNone/>
            </a:pPr>
            <a:r>
              <a:rPr b="1" lang="ja-JP" sz="1200">
                <a:solidFill>
                  <a:srgbClr val="33729A"/>
                </a:solidFill>
                <a:latin typeface="Noto Sans JP"/>
                <a:ea typeface="Noto Sans JP"/>
                <a:cs typeface="Noto Sans JP"/>
                <a:sym typeface="Noto Sans JP"/>
              </a:rPr>
              <a:t>■</a:t>
            </a:r>
            <a:r>
              <a:rPr b="1" lang="ja-JP" sz="1400">
                <a:solidFill>
                  <a:srgbClr val="224C66"/>
                </a:solidFill>
                <a:latin typeface="Noto Sans JP"/>
                <a:ea typeface="Noto Sans JP"/>
                <a:cs typeface="Noto Sans JP"/>
                <a:sym typeface="Noto Sans JP"/>
              </a:rPr>
              <a:t>授業構成案</a:t>
            </a:r>
            <a:endParaRPr b="1" sz="1400">
              <a:solidFill>
                <a:srgbClr val="224C66"/>
              </a:solidFill>
              <a:latin typeface="Noto Sans JP"/>
              <a:ea typeface="Noto Sans JP"/>
              <a:cs typeface="Noto Sans JP"/>
              <a:sym typeface="Noto Sans JP"/>
            </a:endParaRPr>
          </a:p>
        </p:txBody>
      </p:sp>
      <p:pic>
        <p:nvPicPr>
          <p:cNvPr id="104" name="Google Shape;104;p15"/>
          <p:cNvPicPr preferRelativeResize="0"/>
          <p:nvPr/>
        </p:nvPicPr>
        <p:blipFill rotWithShape="1">
          <a:blip r:embed="rId3">
            <a:alphaModFix/>
          </a:blip>
          <a:srcRect b="0" l="0" r="0" t="0"/>
          <a:stretch/>
        </p:blipFill>
        <p:spPr>
          <a:xfrm>
            <a:off x="0" y="10804"/>
            <a:ext cx="9144000" cy="533400"/>
          </a:xfrm>
          <a:prstGeom prst="rect">
            <a:avLst/>
          </a:prstGeom>
          <a:noFill/>
          <a:ln>
            <a:noFill/>
          </a:ln>
        </p:spPr>
      </p:pic>
      <p:sp>
        <p:nvSpPr>
          <p:cNvPr id="105" name="Google Shape;105;p15"/>
          <p:cNvSpPr txBox="1"/>
          <p:nvPr>
            <p:ph idx="4294967295" type="title"/>
          </p:nvPr>
        </p:nvSpPr>
        <p:spPr>
          <a:xfrm>
            <a:off x="144000" y="72978"/>
            <a:ext cx="3911356" cy="457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1500"/>
              <a:buFont typeface="Meiryo"/>
              <a:buNone/>
            </a:pPr>
            <a:r>
              <a:rPr b="1" lang="ja-JP" sz="1500">
                <a:solidFill>
                  <a:schemeClr val="lt1"/>
                </a:solidFill>
                <a:latin typeface="Noto Sans JP"/>
                <a:ea typeface="Noto Sans JP"/>
                <a:cs typeface="Noto Sans JP"/>
                <a:sym typeface="Noto Sans JP"/>
              </a:rPr>
              <a:t>講師用マニュアルについて</a:t>
            </a:r>
            <a:endParaRPr b="1">
              <a:latin typeface="Noto Sans JP"/>
              <a:ea typeface="Noto Sans JP"/>
              <a:cs typeface="Noto Sans JP"/>
              <a:sym typeface="Noto Sans JP"/>
            </a:endParaRPr>
          </a:p>
        </p:txBody>
      </p:sp>
      <p:sp>
        <p:nvSpPr>
          <p:cNvPr id="106" name="Google Shape;106;p15"/>
          <p:cNvSpPr/>
          <p:nvPr/>
        </p:nvSpPr>
        <p:spPr>
          <a:xfrm>
            <a:off x="6237010" y="5808600"/>
            <a:ext cx="2616506"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ja-JP" sz="1100">
                <a:solidFill>
                  <a:schemeClr val="dk1"/>
                </a:solidFill>
                <a:latin typeface="Noto Sans JP"/>
                <a:ea typeface="Noto Sans JP"/>
                <a:cs typeface="Noto Sans JP"/>
                <a:sym typeface="Noto Sans JP"/>
              </a:rPr>
              <a:t>※動画教材は国税庁ホームページで提供されています。　</a:t>
            </a:r>
            <a:r>
              <a:rPr lang="ja-JP" sz="1100" u="sng">
                <a:solidFill>
                  <a:schemeClr val="dk1"/>
                </a:solidFill>
                <a:latin typeface="Noto Sans JP"/>
                <a:ea typeface="Noto Sans JP"/>
                <a:cs typeface="Noto Sans JP"/>
                <a:sym typeface="Noto Sans JP"/>
                <a:hlinkClick r:id="rId4">
                  <a:extLst>
                    <a:ext uri="{A12FA001-AC4F-418D-AE19-62706E023703}">
                      <ahyp:hlinkClr val="tx"/>
                    </a:ext>
                  </a:extLst>
                </a:hlinkClick>
              </a:rPr>
              <a:t>https://www.nta.go.jp/taxes/kids/video/index.htm#anime</a:t>
            </a:r>
            <a:endParaRPr sz="1100">
              <a:solidFill>
                <a:schemeClr val="dk1"/>
              </a:solidFill>
              <a:latin typeface="Noto Sans JP"/>
              <a:ea typeface="Noto Sans JP"/>
              <a:cs typeface="Noto Sans JP"/>
              <a:sym typeface="Noto Sans JP"/>
            </a:endParaRPr>
          </a:p>
        </p:txBody>
      </p:sp>
      <p:sp>
        <p:nvSpPr>
          <p:cNvPr id="107" name="Google Shape;107;p15"/>
          <p:cNvSpPr/>
          <p:nvPr/>
        </p:nvSpPr>
        <p:spPr>
          <a:xfrm>
            <a:off x="179511" y="630538"/>
            <a:ext cx="8781673" cy="2448262"/>
          </a:xfrm>
          <a:prstGeom prst="roundRect">
            <a:avLst>
              <a:gd fmla="val 4849" name="adj"/>
            </a:avLst>
          </a:prstGeom>
          <a:noFill/>
          <a:ln cap="flat" cmpd="sng" w="25400">
            <a:solidFill>
              <a:schemeClr val="accent1"/>
            </a:solidFill>
            <a:prstDash val="dot"/>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Meiryo"/>
              <a:ea typeface="Meiryo"/>
              <a:cs typeface="Meiryo"/>
              <a:sym typeface="Meiryo"/>
            </a:endParaRPr>
          </a:p>
        </p:txBody>
      </p:sp>
      <p:pic>
        <p:nvPicPr>
          <p:cNvPr id="108" name="Google Shape;108;p15"/>
          <p:cNvPicPr preferRelativeResize="0"/>
          <p:nvPr/>
        </p:nvPicPr>
        <p:blipFill rotWithShape="1">
          <a:blip r:embed="rId5">
            <a:alphaModFix/>
          </a:blip>
          <a:srcRect b="0" l="0" r="2430" t="0"/>
          <a:stretch/>
        </p:blipFill>
        <p:spPr>
          <a:xfrm>
            <a:off x="6237010" y="4145627"/>
            <a:ext cx="1226293" cy="1610176"/>
          </a:xfrm>
          <a:prstGeom prst="rect">
            <a:avLst/>
          </a:prstGeom>
          <a:noFill/>
          <a:ln cap="flat" cmpd="sng" w="9525">
            <a:solidFill>
              <a:srgbClr val="000000"/>
            </a:solidFill>
            <a:prstDash val="solid"/>
            <a:miter lim="800000"/>
            <a:headEnd len="sm" w="sm" type="none"/>
            <a:tailEnd len="sm" w="sm" type="none"/>
          </a:ln>
        </p:spPr>
      </p:pic>
      <p:sp>
        <p:nvSpPr>
          <p:cNvPr id="109" name="Google Shape;109;p15"/>
          <p:cNvSpPr/>
          <p:nvPr/>
        </p:nvSpPr>
        <p:spPr>
          <a:xfrm>
            <a:off x="6153950" y="3815825"/>
            <a:ext cx="2990100" cy="276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ja-JP" sz="1200">
                <a:solidFill>
                  <a:schemeClr val="dk1"/>
                </a:solidFill>
                <a:latin typeface="Noto Sans JP"/>
                <a:ea typeface="Noto Sans JP"/>
                <a:cs typeface="Noto Sans JP"/>
                <a:sym typeface="Noto Sans JP"/>
              </a:rPr>
              <a:t>租税教育用アニメなども併用ください。</a:t>
            </a:r>
            <a:endParaRPr sz="1200">
              <a:solidFill>
                <a:schemeClr val="dk1"/>
              </a:solidFill>
              <a:latin typeface="Noto Sans JP"/>
              <a:ea typeface="Noto Sans JP"/>
              <a:cs typeface="Noto Sans JP"/>
              <a:sym typeface="Noto Sans JP"/>
            </a:endParaRPr>
          </a:p>
        </p:txBody>
      </p:sp>
      <p:sp>
        <p:nvSpPr>
          <p:cNvPr id="110" name="Google Shape;110;p15"/>
          <p:cNvSpPr/>
          <p:nvPr/>
        </p:nvSpPr>
        <p:spPr>
          <a:xfrm>
            <a:off x="325475" y="914400"/>
            <a:ext cx="8603700" cy="1191000"/>
          </a:xfrm>
          <a:prstGeom prst="rect">
            <a:avLst/>
          </a:prstGeom>
          <a:noFill/>
          <a:ln>
            <a:noFill/>
          </a:ln>
        </p:spPr>
        <p:txBody>
          <a:bodyPr anchorCtr="0" anchor="t" bIns="45700" lIns="36000" spcFirstLastPara="1" rIns="36000" wrap="square" tIns="45700">
            <a:noAutofit/>
          </a:bodyPr>
          <a:lstStyle/>
          <a:p>
            <a:pPr indent="0" lvl="0" marL="0" marR="0" rtl="0" algn="l">
              <a:lnSpc>
                <a:spcPct val="120000"/>
              </a:lnSpc>
              <a:spcBef>
                <a:spcPts val="0"/>
              </a:spcBef>
              <a:spcAft>
                <a:spcPts val="0"/>
              </a:spcAft>
              <a:buNone/>
            </a:pPr>
            <a:r>
              <a:rPr lang="ja-JP" sz="1200">
                <a:solidFill>
                  <a:schemeClr val="dk1"/>
                </a:solidFill>
                <a:latin typeface="Noto Sans JP"/>
                <a:ea typeface="Noto Sans JP"/>
                <a:cs typeface="Noto Sans JP"/>
                <a:sym typeface="Noto Sans JP"/>
              </a:rPr>
              <a:t>この教材は、児童に「税の本質」を学ばせることを念頭において作成しています。</a:t>
            </a:r>
            <a:endParaRPr>
              <a:latin typeface="Noto Sans JP"/>
              <a:ea typeface="Noto Sans JP"/>
              <a:cs typeface="Noto Sans JP"/>
              <a:sym typeface="Noto Sans JP"/>
            </a:endParaRPr>
          </a:p>
          <a:p>
            <a:pPr indent="0" lvl="0" marL="0" marR="0" rtl="0" algn="l">
              <a:lnSpc>
                <a:spcPct val="120000"/>
              </a:lnSpc>
              <a:spcBef>
                <a:spcPts val="0"/>
              </a:spcBef>
              <a:spcAft>
                <a:spcPts val="0"/>
              </a:spcAft>
              <a:buNone/>
            </a:pPr>
            <a:r>
              <a:rPr lang="ja-JP" sz="1200">
                <a:solidFill>
                  <a:schemeClr val="dk1"/>
                </a:solidFill>
                <a:latin typeface="Noto Sans JP"/>
                <a:ea typeface="Noto Sans JP"/>
                <a:cs typeface="Noto Sans JP"/>
                <a:sym typeface="Noto Sans JP"/>
              </a:rPr>
              <a:t>基本的には、パワーポイント教材の差替えは、授業をされる方の自由としていますが、「税の本質」を考えさせる、</a:t>
            </a:r>
            <a:br>
              <a:rPr lang="ja-JP" sz="1200">
                <a:solidFill>
                  <a:schemeClr val="dk1"/>
                </a:solidFill>
                <a:latin typeface="Noto Sans JP"/>
                <a:ea typeface="Noto Sans JP"/>
                <a:cs typeface="Noto Sans JP"/>
                <a:sym typeface="Noto Sans JP"/>
              </a:rPr>
            </a:br>
            <a:r>
              <a:rPr lang="ja-JP" sz="1200">
                <a:solidFill>
                  <a:schemeClr val="dk1"/>
                </a:solidFill>
                <a:latin typeface="Noto Sans JP"/>
                <a:ea typeface="Noto Sans JP"/>
                <a:cs typeface="Noto Sans JP"/>
                <a:sym typeface="Noto Sans JP"/>
              </a:rPr>
              <a:t>児童用スライドＰ６～９については、授業に取り入れていただきますようお願いします。</a:t>
            </a:r>
            <a:endParaRPr>
              <a:latin typeface="Noto Sans JP"/>
              <a:ea typeface="Noto Sans JP"/>
              <a:cs typeface="Noto Sans JP"/>
              <a:sym typeface="Noto Sans JP"/>
            </a:endParaRPr>
          </a:p>
          <a:p>
            <a:pPr indent="0" lvl="0" marL="0" marR="0" rtl="0" algn="l">
              <a:lnSpc>
                <a:spcPct val="120000"/>
              </a:lnSpc>
              <a:spcBef>
                <a:spcPts val="0"/>
              </a:spcBef>
              <a:spcAft>
                <a:spcPts val="0"/>
              </a:spcAft>
              <a:buNone/>
            </a:pPr>
            <a:r>
              <a:rPr lang="ja-JP" sz="1200">
                <a:solidFill>
                  <a:schemeClr val="dk1"/>
                </a:solidFill>
                <a:latin typeface="Noto Sans JP"/>
                <a:ea typeface="Noto Sans JP"/>
                <a:cs typeface="Noto Sans JP"/>
                <a:sym typeface="Noto Sans JP"/>
              </a:rPr>
              <a:t>なお、学習を進めるに当たっては、児童に自由に意見を発表させ、主体的に考えさせることに重点を置いたものになるよう配意願います。</a:t>
            </a:r>
            <a:endParaRPr>
              <a:latin typeface="Noto Sans JP"/>
              <a:ea typeface="Noto Sans JP"/>
              <a:cs typeface="Noto Sans JP"/>
              <a:sym typeface="Noto Sans JP"/>
            </a:endParaRPr>
          </a:p>
        </p:txBody>
      </p:sp>
      <p:sp>
        <p:nvSpPr>
          <p:cNvPr id="111" name="Google Shape;111;p15"/>
          <p:cNvSpPr txBox="1"/>
          <p:nvPr>
            <p:ph idx="12" type="sldNum"/>
          </p:nvPr>
        </p:nvSpPr>
        <p:spPr>
          <a:xfrm>
            <a:off x="7086600" y="6492875"/>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
        <p:nvSpPr>
          <p:cNvPr id="112" name="Google Shape;112;p15"/>
          <p:cNvSpPr/>
          <p:nvPr/>
        </p:nvSpPr>
        <p:spPr>
          <a:xfrm>
            <a:off x="264029" y="687855"/>
            <a:ext cx="4217502"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ja-JP" sz="1200">
                <a:solidFill>
                  <a:srgbClr val="224C66"/>
                </a:solidFill>
                <a:latin typeface="Noto Sans JP"/>
                <a:ea typeface="Noto Sans JP"/>
                <a:cs typeface="Noto Sans JP"/>
                <a:sym typeface="Noto Sans JP"/>
              </a:rPr>
              <a:t>パワーポイント教材を活用されるに当たってのお願い</a:t>
            </a:r>
            <a:endParaRPr b="1">
              <a:latin typeface="Noto Sans JP"/>
              <a:ea typeface="Noto Sans JP"/>
              <a:cs typeface="Noto Sans JP"/>
              <a:sym typeface="Noto Sans JP"/>
            </a:endParaRPr>
          </a:p>
        </p:txBody>
      </p:sp>
      <p:sp>
        <p:nvSpPr>
          <p:cNvPr id="113" name="Google Shape;113;p15"/>
          <p:cNvSpPr/>
          <p:nvPr/>
        </p:nvSpPr>
        <p:spPr>
          <a:xfrm>
            <a:off x="264025" y="2067194"/>
            <a:ext cx="8673900" cy="9735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ja-JP" sz="1200">
                <a:solidFill>
                  <a:schemeClr val="dk1"/>
                </a:solidFill>
                <a:latin typeface="Noto Sans JP"/>
                <a:ea typeface="Noto Sans JP"/>
                <a:cs typeface="Noto Sans JP"/>
                <a:sym typeface="Noto Sans JP"/>
              </a:rPr>
              <a:t>「税の本質」</a:t>
            </a:r>
            <a:endParaRPr>
              <a:latin typeface="Noto Sans JP"/>
              <a:ea typeface="Noto Sans JP"/>
              <a:cs typeface="Noto Sans JP"/>
              <a:sym typeface="Noto Sans JP"/>
            </a:endParaRPr>
          </a:p>
          <a:p>
            <a:pPr indent="0" lvl="0" marL="0" marR="0" rtl="0" algn="l">
              <a:lnSpc>
                <a:spcPct val="120000"/>
              </a:lnSpc>
              <a:spcBef>
                <a:spcPts val="0"/>
              </a:spcBef>
              <a:spcAft>
                <a:spcPts val="0"/>
              </a:spcAft>
              <a:buNone/>
            </a:pPr>
            <a:r>
              <a:rPr lang="ja-JP" sz="1200">
                <a:solidFill>
                  <a:schemeClr val="dk1"/>
                </a:solidFill>
                <a:latin typeface="Noto Sans JP"/>
                <a:ea typeface="Noto Sans JP"/>
                <a:cs typeface="Noto Sans JP"/>
                <a:sym typeface="Noto Sans JP"/>
              </a:rPr>
              <a:t>●税は公共サービスの対価</a:t>
            </a:r>
            <a:endParaRPr>
              <a:latin typeface="Noto Sans JP"/>
              <a:ea typeface="Noto Sans JP"/>
              <a:cs typeface="Noto Sans JP"/>
              <a:sym typeface="Noto Sans JP"/>
            </a:endParaRPr>
          </a:p>
          <a:p>
            <a:pPr indent="0" lvl="0" marL="0" marR="0" rtl="0" algn="l">
              <a:lnSpc>
                <a:spcPct val="120000"/>
              </a:lnSpc>
              <a:spcBef>
                <a:spcPts val="0"/>
              </a:spcBef>
              <a:spcAft>
                <a:spcPts val="0"/>
              </a:spcAft>
              <a:buNone/>
            </a:pPr>
            <a:r>
              <a:rPr lang="ja-JP" sz="1200">
                <a:solidFill>
                  <a:schemeClr val="dk1"/>
                </a:solidFill>
                <a:latin typeface="Noto Sans JP"/>
                <a:ea typeface="Noto Sans JP"/>
                <a:cs typeface="Noto Sans JP"/>
                <a:sym typeface="Noto Sans JP"/>
              </a:rPr>
              <a:t>●自らの代表が、国の支出の在り方を決めることと、自らが国を支える税金を負担しなければならないことは表裏一体</a:t>
            </a:r>
            <a:endParaRPr sz="1200">
              <a:solidFill>
                <a:schemeClr val="dk1"/>
              </a:solidFill>
              <a:latin typeface="Noto Sans JP"/>
              <a:ea typeface="Noto Sans JP"/>
              <a:cs typeface="Noto Sans JP"/>
              <a:sym typeface="Noto Sans JP"/>
            </a:endParaRPr>
          </a:p>
          <a:p>
            <a:pPr indent="0" lvl="0" marL="0" marR="0" rtl="0" algn="l">
              <a:lnSpc>
                <a:spcPct val="120000"/>
              </a:lnSpc>
              <a:spcBef>
                <a:spcPts val="0"/>
              </a:spcBef>
              <a:spcAft>
                <a:spcPts val="0"/>
              </a:spcAft>
              <a:buNone/>
            </a:pPr>
            <a:r>
              <a:rPr lang="ja-JP" sz="1200">
                <a:solidFill>
                  <a:schemeClr val="dk1"/>
                </a:solidFill>
                <a:latin typeface="Noto Sans JP"/>
                <a:ea typeface="Noto Sans JP"/>
                <a:cs typeface="Noto Sans JP"/>
                <a:sym typeface="Noto Sans JP"/>
              </a:rPr>
              <a:t>●税の使いみちを監視する（関心を持つ）ことも納税者として重要</a:t>
            </a:r>
            <a:endParaRPr sz="1200">
              <a:solidFill>
                <a:schemeClr val="dk1"/>
              </a:solidFill>
              <a:latin typeface="Noto Sans JP"/>
              <a:ea typeface="Noto Sans JP"/>
              <a:cs typeface="Noto Sans JP"/>
              <a:sym typeface="Noto Sans JP"/>
            </a:endParaRPr>
          </a:p>
          <a:p>
            <a:pPr indent="0" lvl="0" marL="0" marR="0" rtl="0" algn="l">
              <a:lnSpc>
                <a:spcPct val="120000"/>
              </a:lnSpc>
              <a:spcBef>
                <a:spcPts val="0"/>
              </a:spcBef>
              <a:spcAft>
                <a:spcPts val="0"/>
              </a:spcAft>
              <a:buNone/>
            </a:pPr>
            <a:r>
              <a:t/>
            </a:r>
            <a:endParaRPr sz="1200">
              <a:solidFill>
                <a:schemeClr val="dk1"/>
              </a:solidFill>
              <a:latin typeface="Noto Sans JP"/>
              <a:ea typeface="Noto Sans JP"/>
              <a:cs typeface="Noto Sans JP"/>
              <a:sym typeface="Noto Sans JP"/>
            </a:endParaRPr>
          </a:p>
        </p:txBody>
      </p:sp>
      <p:pic>
        <p:nvPicPr>
          <p:cNvPr descr="カノンとスバルの３つの願い（小学生向け）のイメージ画像" id="114" name="Google Shape;114;p15"/>
          <p:cNvPicPr preferRelativeResize="0"/>
          <p:nvPr/>
        </p:nvPicPr>
        <p:blipFill rotWithShape="1">
          <a:blip r:embed="rId6">
            <a:alphaModFix/>
          </a:blip>
          <a:srcRect b="0" l="0" r="0" t="0"/>
          <a:stretch/>
        </p:blipFill>
        <p:spPr>
          <a:xfrm>
            <a:off x="7583100" y="4642020"/>
            <a:ext cx="1346200" cy="752475"/>
          </a:xfrm>
          <a:prstGeom prst="rect">
            <a:avLst/>
          </a:prstGeom>
          <a:noFill/>
          <a:ln cap="flat" cmpd="sng" w="9525">
            <a:solidFill>
              <a:srgbClr val="94BFDB"/>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6"/>
          <p:cNvSpPr txBox="1"/>
          <p:nvPr>
            <p:ph idx="4294967295" type="title"/>
          </p:nvPr>
        </p:nvSpPr>
        <p:spPr>
          <a:xfrm>
            <a:off x="144000" y="63500"/>
            <a:ext cx="5292080" cy="41275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Meiryo"/>
              <a:buNone/>
            </a:pPr>
            <a:r>
              <a:rPr b="1" lang="ja-JP" sz="1500">
                <a:solidFill>
                  <a:schemeClr val="lt1"/>
                </a:solidFill>
                <a:latin typeface="Noto Sans JP"/>
                <a:ea typeface="Noto Sans JP"/>
                <a:cs typeface="Noto Sans JP"/>
                <a:sym typeface="Noto Sans JP"/>
              </a:rPr>
              <a:t>ワーク：税金について考えてみよう（児童用Ｐ２）</a:t>
            </a:r>
            <a:br>
              <a:rPr b="1" lang="ja-JP" sz="1500">
                <a:solidFill>
                  <a:schemeClr val="lt1"/>
                </a:solidFill>
                <a:latin typeface="Noto Sans JP"/>
                <a:ea typeface="Noto Sans JP"/>
                <a:cs typeface="Noto Sans JP"/>
                <a:sym typeface="Noto Sans JP"/>
              </a:rPr>
            </a:br>
            <a:r>
              <a:rPr b="1" lang="ja-JP" sz="1500">
                <a:solidFill>
                  <a:schemeClr val="lt1"/>
                </a:solidFill>
                <a:latin typeface="Noto Sans JP"/>
                <a:ea typeface="Noto Sans JP"/>
                <a:cs typeface="Noto Sans JP"/>
                <a:sym typeface="Noto Sans JP"/>
              </a:rPr>
              <a:t>生活の中で関わりのある税金（児童用Ｐ３）</a:t>
            </a:r>
            <a:endParaRPr>
              <a:latin typeface="Noto Sans JP"/>
              <a:ea typeface="Noto Sans JP"/>
              <a:cs typeface="Noto Sans JP"/>
              <a:sym typeface="Noto Sans JP"/>
            </a:endParaRPr>
          </a:p>
        </p:txBody>
      </p:sp>
      <p:pic>
        <p:nvPicPr>
          <p:cNvPr id="120" name="Google Shape;120;p16"/>
          <p:cNvPicPr preferRelativeResize="0"/>
          <p:nvPr/>
        </p:nvPicPr>
        <p:blipFill rotWithShape="1">
          <a:blip r:embed="rId3">
            <a:alphaModFix/>
          </a:blip>
          <a:srcRect b="0" l="0" r="0" t="0"/>
          <a:stretch/>
        </p:blipFill>
        <p:spPr>
          <a:xfrm>
            <a:off x="250825" y="3693688"/>
            <a:ext cx="3652765" cy="2739574"/>
          </a:xfrm>
          <a:prstGeom prst="rect">
            <a:avLst/>
          </a:prstGeom>
          <a:noFill/>
          <a:ln cap="flat" cmpd="sng" w="12700">
            <a:solidFill>
              <a:schemeClr val="accent5"/>
            </a:solidFill>
            <a:prstDash val="solid"/>
            <a:round/>
            <a:headEnd len="sm" w="sm" type="none"/>
            <a:tailEnd len="sm" w="sm" type="none"/>
          </a:ln>
        </p:spPr>
      </p:pic>
      <p:pic>
        <p:nvPicPr>
          <p:cNvPr id="121" name="Google Shape;121;p16"/>
          <p:cNvPicPr preferRelativeResize="0"/>
          <p:nvPr/>
        </p:nvPicPr>
        <p:blipFill rotWithShape="1">
          <a:blip r:embed="rId4">
            <a:alphaModFix/>
          </a:blip>
          <a:srcRect b="0" l="0" r="0" t="0"/>
          <a:stretch/>
        </p:blipFill>
        <p:spPr>
          <a:xfrm>
            <a:off x="245480" y="753378"/>
            <a:ext cx="3658110" cy="2743583"/>
          </a:xfrm>
          <a:prstGeom prst="rect">
            <a:avLst/>
          </a:prstGeom>
          <a:noFill/>
          <a:ln cap="flat" cmpd="sng" w="12700">
            <a:solidFill>
              <a:schemeClr val="accent5"/>
            </a:solidFill>
            <a:prstDash val="solid"/>
            <a:round/>
            <a:headEnd len="sm" w="sm" type="none"/>
            <a:tailEnd len="sm" w="sm" type="none"/>
          </a:ln>
        </p:spPr>
      </p:pic>
      <p:sp>
        <p:nvSpPr>
          <p:cNvPr id="122" name="Google Shape;122;p16"/>
          <p:cNvSpPr txBox="1"/>
          <p:nvPr/>
        </p:nvSpPr>
        <p:spPr>
          <a:xfrm>
            <a:off x="258118" y="6586357"/>
            <a:ext cx="820231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000">
                <a:solidFill>
                  <a:schemeClr val="accent5"/>
                </a:solidFill>
                <a:latin typeface="Noto Sans JP"/>
                <a:ea typeface="Noto Sans JP"/>
                <a:cs typeface="Noto Sans JP"/>
                <a:sym typeface="Noto Sans JP"/>
              </a:rPr>
              <a:t>詳しく学ぼう：財務省キッズコーナーファイナンスらんど  </a:t>
            </a:r>
            <a:r>
              <a:rPr lang="ja-JP" sz="1000" u="sng">
                <a:solidFill>
                  <a:schemeClr val="dk1"/>
                </a:solidFill>
                <a:latin typeface="Noto Sans JP"/>
                <a:ea typeface="Noto Sans JP"/>
                <a:cs typeface="Noto Sans JP"/>
                <a:sym typeface="Noto Sans JP"/>
                <a:hlinkClick r:id="rId5">
                  <a:extLst>
                    <a:ext uri="{A12FA001-AC4F-418D-AE19-62706E023703}">
                      <ahyp:hlinkClr val="tx"/>
                    </a:ext>
                  </a:extLst>
                </a:hlinkClick>
              </a:rPr>
              <a:t>https://www.mof.go.jp/kids/2018</a:t>
            </a:r>
            <a:r>
              <a:rPr lang="ja-JP" sz="1000">
                <a:solidFill>
                  <a:schemeClr val="dk1"/>
                </a:solidFill>
                <a:latin typeface="Noto Sans JP"/>
                <a:ea typeface="Noto Sans JP"/>
                <a:cs typeface="Noto Sans JP"/>
                <a:sym typeface="Noto Sans JP"/>
              </a:rPr>
              <a:t> （財務省HP）</a:t>
            </a:r>
            <a:endParaRPr>
              <a:latin typeface="Noto Sans JP"/>
              <a:ea typeface="Noto Sans JP"/>
              <a:cs typeface="Noto Sans JP"/>
              <a:sym typeface="Noto Sans JP"/>
            </a:endParaRPr>
          </a:p>
        </p:txBody>
      </p:sp>
      <p:sp>
        <p:nvSpPr>
          <p:cNvPr id="123" name="Google Shape;123;p16"/>
          <p:cNvSpPr/>
          <p:nvPr/>
        </p:nvSpPr>
        <p:spPr>
          <a:xfrm>
            <a:off x="4200955" y="1022678"/>
            <a:ext cx="4692219"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Meiryo"/>
              <a:buNone/>
            </a:pPr>
            <a:r>
              <a:rPr lang="ja-JP" sz="1200">
                <a:solidFill>
                  <a:schemeClr val="dk1"/>
                </a:solidFill>
                <a:latin typeface="Noto Sans JP"/>
                <a:ea typeface="Noto Sans JP"/>
                <a:cs typeface="Noto Sans JP"/>
                <a:sym typeface="Noto Sans JP"/>
              </a:rPr>
              <a:t>　税金についての学習を始めるに当たって、普段の暮らしから、消費税などの税金の存在に気付かせる。「税金は必要か」という話し合いから、「税金がなかったらどうなるか」という次の議論へ導いていく。</a:t>
            </a:r>
            <a:endParaRPr>
              <a:latin typeface="Noto Sans JP"/>
              <a:ea typeface="Noto Sans JP"/>
              <a:cs typeface="Noto Sans JP"/>
              <a:sym typeface="Noto Sans JP"/>
            </a:endParaRPr>
          </a:p>
        </p:txBody>
      </p:sp>
      <p:sp>
        <p:nvSpPr>
          <p:cNvPr id="124" name="Google Shape;124;p16"/>
          <p:cNvSpPr/>
          <p:nvPr/>
        </p:nvSpPr>
        <p:spPr>
          <a:xfrm>
            <a:off x="4200956" y="704641"/>
            <a:ext cx="1025726" cy="298988"/>
          </a:xfrm>
          <a:prstGeom prst="roundRect">
            <a:avLst>
              <a:gd fmla="val 16757" name="adj"/>
            </a:avLst>
          </a:prstGeom>
          <a:solidFill>
            <a:schemeClr val="accent5"/>
          </a:solidFill>
          <a:ln>
            <a:noFill/>
          </a:ln>
        </p:spPr>
        <p:txBody>
          <a:bodyPr anchorCtr="0" anchor="ctr" bIns="36000" lIns="91425" spcFirstLastPara="1" rIns="91425" wrap="square" tIns="46800">
            <a:noAutofit/>
          </a:bodyPr>
          <a:lstStyle/>
          <a:p>
            <a:pPr indent="0" lvl="0" marL="0" marR="0" rtl="0" algn="ctr">
              <a:spcBef>
                <a:spcPts val="0"/>
              </a:spcBef>
              <a:spcAft>
                <a:spcPts val="0"/>
              </a:spcAft>
              <a:buNone/>
            </a:pPr>
            <a:r>
              <a:rPr b="1" lang="ja-JP" sz="1400">
                <a:solidFill>
                  <a:schemeClr val="lt1"/>
                </a:solidFill>
                <a:latin typeface="Noto Sans JP"/>
                <a:ea typeface="Noto Sans JP"/>
                <a:cs typeface="Noto Sans JP"/>
                <a:sym typeface="Noto Sans JP"/>
              </a:rPr>
              <a:t>ねらい</a:t>
            </a:r>
            <a:endParaRPr b="1" sz="1400">
              <a:solidFill>
                <a:schemeClr val="lt1"/>
              </a:solidFill>
              <a:latin typeface="Noto Sans JP"/>
              <a:ea typeface="Noto Sans JP"/>
              <a:cs typeface="Noto Sans JP"/>
              <a:sym typeface="Noto Sans JP"/>
            </a:endParaRPr>
          </a:p>
        </p:txBody>
      </p:sp>
      <p:sp>
        <p:nvSpPr>
          <p:cNvPr id="125" name="Google Shape;125;p16"/>
          <p:cNvSpPr/>
          <p:nvPr/>
        </p:nvSpPr>
        <p:spPr>
          <a:xfrm>
            <a:off x="4200956" y="1917559"/>
            <a:ext cx="1025700" cy="299100"/>
          </a:xfrm>
          <a:prstGeom prst="roundRect">
            <a:avLst>
              <a:gd fmla="val 13343" name="adj"/>
            </a:avLst>
          </a:prstGeom>
          <a:solidFill>
            <a:schemeClr val="accent5"/>
          </a:solidFill>
          <a:ln>
            <a:noFill/>
          </a:ln>
        </p:spPr>
        <p:txBody>
          <a:bodyPr anchorCtr="0" anchor="ctr" bIns="36000" lIns="91425" spcFirstLastPara="1" rIns="91425" wrap="square" tIns="46800">
            <a:noAutofit/>
          </a:bodyPr>
          <a:lstStyle/>
          <a:p>
            <a:pPr indent="0" lvl="0" marL="0" marR="0" rtl="0" algn="ctr">
              <a:spcBef>
                <a:spcPts val="0"/>
              </a:spcBef>
              <a:spcAft>
                <a:spcPts val="0"/>
              </a:spcAft>
              <a:buNone/>
            </a:pPr>
            <a:r>
              <a:rPr b="1" lang="ja-JP" sz="1400">
                <a:solidFill>
                  <a:schemeClr val="lt1"/>
                </a:solidFill>
                <a:latin typeface="Noto Sans JP"/>
                <a:ea typeface="Noto Sans JP"/>
                <a:cs typeface="Noto Sans JP"/>
                <a:sym typeface="Noto Sans JP"/>
              </a:rPr>
              <a:t>学習活動</a:t>
            </a:r>
            <a:endParaRPr>
              <a:latin typeface="Noto Sans JP"/>
              <a:ea typeface="Noto Sans JP"/>
              <a:cs typeface="Noto Sans JP"/>
              <a:sym typeface="Noto Sans JP"/>
            </a:endParaRPr>
          </a:p>
        </p:txBody>
      </p:sp>
      <p:sp>
        <p:nvSpPr>
          <p:cNvPr id="126" name="Google Shape;126;p16"/>
          <p:cNvSpPr/>
          <p:nvPr/>
        </p:nvSpPr>
        <p:spPr>
          <a:xfrm>
            <a:off x="4200956" y="2238377"/>
            <a:ext cx="4692218"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Meiryo"/>
              <a:buNone/>
            </a:pPr>
            <a:r>
              <a:rPr lang="ja-JP" sz="1200">
                <a:solidFill>
                  <a:schemeClr val="dk1"/>
                </a:solidFill>
                <a:latin typeface="Noto Sans JP"/>
                <a:ea typeface="Noto Sans JP"/>
                <a:cs typeface="Noto Sans JP"/>
                <a:sym typeface="Noto Sans JP"/>
              </a:rPr>
              <a:t>　知っている税金を発表し、税金は必要かどうかを話し合う。</a:t>
            </a:r>
            <a:endParaRPr sz="1200">
              <a:solidFill>
                <a:schemeClr val="dk1"/>
              </a:solidFill>
              <a:latin typeface="Noto Sans JP"/>
              <a:ea typeface="Noto Sans JP"/>
              <a:cs typeface="Noto Sans JP"/>
              <a:sym typeface="Noto Sans JP"/>
            </a:endParaRPr>
          </a:p>
        </p:txBody>
      </p:sp>
      <p:sp>
        <p:nvSpPr>
          <p:cNvPr id="127" name="Google Shape;127;p16"/>
          <p:cNvSpPr/>
          <p:nvPr/>
        </p:nvSpPr>
        <p:spPr>
          <a:xfrm>
            <a:off x="6420325" y="2653442"/>
            <a:ext cx="2676478" cy="2613330"/>
          </a:xfrm>
          <a:prstGeom prst="roundRect">
            <a:avLst>
              <a:gd fmla="val 5360" name="adj"/>
            </a:avLst>
          </a:prstGeom>
          <a:solidFill>
            <a:srgbClr val="FFFFFF"/>
          </a:solidFill>
          <a:ln>
            <a:noFill/>
          </a:ln>
        </p:spPr>
        <p:txBody>
          <a:bodyPr anchorCtr="0" anchor="t" bIns="45700" lIns="72000" spcFirstLastPara="1" rIns="72000" wrap="square" tIns="45700">
            <a:noAutofit/>
          </a:bodyPr>
          <a:lstStyle/>
          <a:p>
            <a:pPr indent="0" lvl="0" marL="0" marR="0" rtl="0" algn="l">
              <a:spcBef>
                <a:spcPts val="0"/>
              </a:spcBef>
              <a:spcAft>
                <a:spcPts val="0"/>
              </a:spcAft>
              <a:buNone/>
            </a:pPr>
            <a:r>
              <a:rPr b="1" lang="ja-JP" sz="1050">
                <a:solidFill>
                  <a:schemeClr val="dk1"/>
                </a:solidFill>
                <a:latin typeface="Noto Sans JP"/>
                <a:ea typeface="Noto Sans JP"/>
                <a:cs typeface="Noto Sans JP"/>
                <a:sym typeface="Noto Sans JP"/>
              </a:rPr>
              <a:t>【住民税</a:t>
            </a:r>
            <a:br>
              <a:rPr b="1" lang="ja-JP" sz="1050">
                <a:solidFill>
                  <a:schemeClr val="dk1"/>
                </a:solidFill>
                <a:latin typeface="Noto Sans JP"/>
                <a:ea typeface="Noto Sans JP"/>
                <a:cs typeface="Noto Sans JP"/>
                <a:sym typeface="Noto Sans JP"/>
              </a:rPr>
            </a:br>
            <a:r>
              <a:rPr b="1" lang="ja-JP" sz="1050">
                <a:solidFill>
                  <a:schemeClr val="dk1"/>
                </a:solidFill>
                <a:latin typeface="Noto Sans JP"/>
                <a:ea typeface="Noto Sans JP"/>
                <a:cs typeface="Noto Sans JP"/>
                <a:sym typeface="Noto Sans JP"/>
              </a:rPr>
              <a:t>（都道府県民税及び市区町村民税）</a:t>
            </a:r>
            <a:r>
              <a:rPr lang="ja-JP" sz="1050">
                <a:solidFill>
                  <a:schemeClr val="dk1"/>
                </a:solidFill>
                <a:latin typeface="Noto Sans JP"/>
                <a:ea typeface="Noto Sans JP"/>
                <a:cs typeface="Noto Sans JP"/>
                <a:sym typeface="Noto Sans JP"/>
              </a:rPr>
              <a:t>】</a:t>
            </a:r>
            <a:endParaRPr>
              <a:latin typeface="Noto Sans JP"/>
              <a:ea typeface="Noto Sans JP"/>
              <a:cs typeface="Noto Sans JP"/>
              <a:sym typeface="Noto Sans JP"/>
            </a:endParaRPr>
          </a:p>
          <a:p>
            <a:pPr indent="0" lvl="0" marL="0" marR="0" rtl="0" algn="l">
              <a:spcBef>
                <a:spcPts val="0"/>
              </a:spcBef>
              <a:spcAft>
                <a:spcPts val="0"/>
              </a:spcAft>
              <a:buNone/>
            </a:pPr>
            <a:r>
              <a:rPr lang="ja-JP" sz="1050">
                <a:solidFill>
                  <a:schemeClr val="dk1"/>
                </a:solidFill>
                <a:latin typeface="Noto Sans JP"/>
                <a:ea typeface="Noto Sans JP"/>
                <a:cs typeface="Noto Sans JP"/>
                <a:sym typeface="Noto Sans JP"/>
              </a:rPr>
              <a:t>住んでいる（会社がある）都道府県、市区町村に納める税金</a:t>
            </a:r>
            <a:endParaRPr sz="1050">
              <a:solidFill>
                <a:schemeClr val="dk1"/>
              </a:solidFill>
              <a:latin typeface="Noto Sans JP"/>
              <a:ea typeface="Noto Sans JP"/>
              <a:cs typeface="Noto Sans JP"/>
              <a:sym typeface="Noto Sans JP"/>
            </a:endParaRPr>
          </a:p>
          <a:p>
            <a:pPr indent="0" lvl="0" marL="0" marR="0" rtl="0" algn="l">
              <a:spcBef>
                <a:spcPts val="0"/>
              </a:spcBef>
              <a:spcAft>
                <a:spcPts val="0"/>
              </a:spcAft>
              <a:buNone/>
            </a:pPr>
            <a:r>
              <a:rPr b="1" lang="ja-JP" sz="1050">
                <a:solidFill>
                  <a:schemeClr val="dk1"/>
                </a:solidFill>
                <a:latin typeface="Noto Sans JP"/>
                <a:ea typeface="Noto Sans JP"/>
                <a:cs typeface="Noto Sans JP"/>
                <a:sym typeface="Noto Sans JP"/>
              </a:rPr>
              <a:t>【事業税】</a:t>
            </a:r>
            <a:endParaRPr>
              <a:latin typeface="Noto Sans JP"/>
              <a:ea typeface="Noto Sans JP"/>
              <a:cs typeface="Noto Sans JP"/>
              <a:sym typeface="Noto Sans JP"/>
            </a:endParaRPr>
          </a:p>
          <a:p>
            <a:pPr indent="0" lvl="0" marL="0" marR="0" rtl="0" algn="l">
              <a:spcBef>
                <a:spcPts val="0"/>
              </a:spcBef>
              <a:spcAft>
                <a:spcPts val="0"/>
              </a:spcAft>
              <a:buNone/>
            </a:pPr>
            <a:r>
              <a:rPr lang="ja-JP" sz="1050">
                <a:solidFill>
                  <a:schemeClr val="dk1"/>
                </a:solidFill>
                <a:latin typeface="Noto Sans JP"/>
                <a:ea typeface="Noto Sans JP"/>
                <a:cs typeface="Noto Sans JP"/>
                <a:sym typeface="Noto Sans JP"/>
              </a:rPr>
              <a:t>個人や会社がもうけたお金にかかる税金</a:t>
            </a:r>
            <a:endParaRPr sz="1050">
              <a:solidFill>
                <a:schemeClr val="dk1"/>
              </a:solidFill>
              <a:latin typeface="Noto Sans JP"/>
              <a:ea typeface="Noto Sans JP"/>
              <a:cs typeface="Noto Sans JP"/>
              <a:sym typeface="Noto Sans JP"/>
            </a:endParaRPr>
          </a:p>
          <a:p>
            <a:pPr indent="0" lvl="0" marL="0" marR="0" rtl="0" algn="l">
              <a:spcBef>
                <a:spcPts val="0"/>
              </a:spcBef>
              <a:spcAft>
                <a:spcPts val="0"/>
              </a:spcAft>
              <a:buNone/>
            </a:pPr>
            <a:r>
              <a:rPr b="1" lang="ja-JP" sz="1050">
                <a:solidFill>
                  <a:schemeClr val="dk1"/>
                </a:solidFill>
                <a:latin typeface="Noto Sans JP"/>
                <a:ea typeface="Noto Sans JP"/>
                <a:cs typeface="Noto Sans JP"/>
                <a:sym typeface="Noto Sans JP"/>
              </a:rPr>
              <a:t>【固定資産税】</a:t>
            </a:r>
            <a:endParaRPr>
              <a:latin typeface="Noto Sans JP"/>
              <a:ea typeface="Noto Sans JP"/>
              <a:cs typeface="Noto Sans JP"/>
              <a:sym typeface="Noto Sans JP"/>
            </a:endParaRPr>
          </a:p>
          <a:p>
            <a:pPr indent="0" lvl="0" marL="0" marR="0" rtl="0" algn="l">
              <a:spcBef>
                <a:spcPts val="0"/>
              </a:spcBef>
              <a:spcAft>
                <a:spcPts val="0"/>
              </a:spcAft>
              <a:buNone/>
            </a:pPr>
            <a:r>
              <a:rPr lang="ja-JP" sz="1050">
                <a:solidFill>
                  <a:schemeClr val="dk1"/>
                </a:solidFill>
                <a:latin typeface="Noto Sans JP"/>
                <a:ea typeface="Noto Sans JP"/>
                <a:cs typeface="Noto Sans JP"/>
                <a:sym typeface="Noto Sans JP"/>
              </a:rPr>
              <a:t>土地や家屋、事業に使う機械設備などを所有しているときにかかる税金</a:t>
            </a:r>
            <a:endParaRPr sz="1050">
              <a:solidFill>
                <a:schemeClr val="dk1"/>
              </a:solidFill>
              <a:latin typeface="Noto Sans JP"/>
              <a:ea typeface="Noto Sans JP"/>
              <a:cs typeface="Noto Sans JP"/>
              <a:sym typeface="Noto Sans JP"/>
            </a:endParaRPr>
          </a:p>
          <a:p>
            <a:pPr indent="0" lvl="0" marL="0" marR="0" rtl="0" algn="l">
              <a:spcBef>
                <a:spcPts val="0"/>
              </a:spcBef>
              <a:spcAft>
                <a:spcPts val="0"/>
              </a:spcAft>
              <a:buNone/>
            </a:pPr>
            <a:r>
              <a:rPr b="1" lang="ja-JP" sz="1050">
                <a:solidFill>
                  <a:schemeClr val="dk1"/>
                </a:solidFill>
                <a:latin typeface="Noto Sans JP"/>
                <a:ea typeface="Noto Sans JP"/>
                <a:cs typeface="Noto Sans JP"/>
                <a:sym typeface="Noto Sans JP"/>
              </a:rPr>
              <a:t>【自動車税】</a:t>
            </a:r>
            <a:endParaRPr>
              <a:latin typeface="Noto Sans JP"/>
              <a:ea typeface="Noto Sans JP"/>
              <a:cs typeface="Noto Sans JP"/>
              <a:sym typeface="Noto Sans JP"/>
            </a:endParaRPr>
          </a:p>
          <a:p>
            <a:pPr indent="0" lvl="0" marL="0" marR="0" rtl="0" algn="l">
              <a:spcBef>
                <a:spcPts val="0"/>
              </a:spcBef>
              <a:spcAft>
                <a:spcPts val="0"/>
              </a:spcAft>
              <a:buNone/>
            </a:pPr>
            <a:r>
              <a:rPr lang="ja-JP" sz="1050">
                <a:solidFill>
                  <a:schemeClr val="dk1"/>
                </a:solidFill>
                <a:latin typeface="Noto Sans JP"/>
                <a:ea typeface="Noto Sans JP"/>
                <a:cs typeface="Noto Sans JP"/>
                <a:sym typeface="Noto Sans JP"/>
              </a:rPr>
              <a:t>自動車を所有しているときにかかる税金</a:t>
            </a:r>
            <a:endParaRPr sz="1050">
              <a:solidFill>
                <a:schemeClr val="dk1"/>
              </a:solidFill>
              <a:latin typeface="Noto Sans JP"/>
              <a:ea typeface="Noto Sans JP"/>
              <a:cs typeface="Noto Sans JP"/>
              <a:sym typeface="Noto Sans JP"/>
            </a:endParaRPr>
          </a:p>
          <a:p>
            <a:pPr indent="0" lvl="0" marL="0" marR="0" rtl="0" algn="l">
              <a:spcBef>
                <a:spcPts val="0"/>
              </a:spcBef>
              <a:spcAft>
                <a:spcPts val="0"/>
              </a:spcAft>
              <a:buNone/>
            </a:pPr>
            <a:r>
              <a:rPr b="1" lang="ja-JP" sz="1050">
                <a:solidFill>
                  <a:schemeClr val="dk1"/>
                </a:solidFill>
                <a:latin typeface="Noto Sans JP"/>
                <a:ea typeface="Noto Sans JP"/>
                <a:cs typeface="Noto Sans JP"/>
                <a:sym typeface="Noto Sans JP"/>
              </a:rPr>
              <a:t>【入湯税】</a:t>
            </a:r>
            <a:endParaRPr>
              <a:latin typeface="Noto Sans JP"/>
              <a:ea typeface="Noto Sans JP"/>
              <a:cs typeface="Noto Sans JP"/>
              <a:sym typeface="Noto Sans JP"/>
            </a:endParaRPr>
          </a:p>
          <a:p>
            <a:pPr indent="0" lvl="0" marL="0" marR="0" rtl="0" algn="l">
              <a:spcBef>
                <a:spcPts val="0"/>
              </a:spcBef>
              <a:spcAft>
                <a:spcPts val="0"/>
              </a:spcAft>
              <a:buNone/>
            </a:pPr>
            <a:r>
              <a:rPr lang="ja-JP" sz="1050">
                <a:solidFill>
                  <a:schemeClr val="dk1"/>
                </a:solidFill>
                <a:latin typeface="Noto Sans JP"/>
                <a:ea typeface="Noto Sans JP"/>
                <a:cs typeface="Noto Sans JP"/>
                <a:sym typeface="Noto Sans JP"/>
              </a:rPr>
              <a:t>温泉（鉱泉浴場）に入浴したときの料金に含まれている税金</a:t>
            </a:r>
            <a:endParaRPr sz="1050">
              <a:solidFill>
                <a:schemeClr val="dk1"/>
              </a:solidFill>
              <a:latin typeface="Noto Sans JP"/>
              <a:ea typeface="Noto Sans JP"/>
              <a:cs typeface="Noto Sans JP"/>
              <a:sym typeface="Noto Sans JP"/>
            </a:endParaRPr>
          </a:p>
        </p:txBody>
      </p:sp>
      <p:sp>
        <p:nvSpPr>
          <p:cNvPr id="128" name="Google Shape;128;p16"/>
          <p:cNvSpPr/>
          <p:nvPr/>
        </p:nvSpPr>
        <p:spPr>
          <a:xfrm>
            <a:off x="4067125" y="2661425"/>
            <a:ext cx="2353200" cy="2622600"/>
          </a:xfrm>
          <a:prstGeom prst="roundRect">
            <a:avLst>
              <a:gd fmla="val 6001" name="adj"/>
            </a:avLst>
          </a:prstGeom>
          <a:solidFill>
            <a:srgbClr val="FFFFFF"/>
          </a:solidFill>
          <a:ln>
            <a:noFill/>
          </a:ln>
        </p:spPr>
        <p:txBody>
          <a:bodyPr anchorCtr="0" anchor="t" bIns="45700" lIns="91425" spcFirstLastPara="1" rIns="72000" wrap="square" tIns="45700">
            <a:noAutofit/>
          </a:bodyPr>
          <a:lstStyle/>
          <a:p>
            <a:pPr indent="0" lvl="0" marL="0" marR="0" rtl="0" algn="l">
              <a:spcBef>
                <a:spcPts val="0"/>
              </a:spcBef>
              <a:spcAft>
                <a:spcPts val="0"/>
              </a:spcAft>
              <a:buNone/>
            </a:pPr>
            <a:r>
              <a:rPr b="1" lang="ja-JP" sz="1050">
                <a:solidFill>
                  <a:schemeClr val="dk1"/>
                </a:solidFill>
                <a:latin typeface="Noto Sans JP"/>
                <a:ea typeface="Noto Sans JP"/>
                <a:cs typeface="Noto Sans JP"/>
                <a:sym typeface="Noto Sans JP"/>
              </a:rPr>
              <a:t>【所得税】</a:t>
            </a:r>
            <a:endParaRPr>
              <a:latin typeface="Noto Sans JP"/>
              <a:ea typeface="Noto Sans JP"/>
              <a:cs typeface="Noto Sans JP"/>
              <a:sym typeface="Noto Sans JP"/>
            </a:endParaRPr>
          </a:p>
          <a:p>
            <a:pPr indent="0" lvl="0" marL="0" marR="0" rtl="0" algn="l">
              <a:spcBef>
                <a:spcPts val="0"/>
              </a:spcBef>
              <a:spcAft>
                <a:spcPts val="0"/>
              </a:spcAft>
              <a:buNone/>
            </a:pPr>
            <a:r>
              <a:rPr lang="ja-JP" sz="1050">
                <a:solidFill>
                  <a:schemeClr val="dk1"/>
                </a:solidFill>
                <a:latin typeface="Noto Sans JP"/>
                <a:ea typeface="Noto Sans JP"/>
                <a:cs typeface="Noto Sans JP"/>
                <a:sym typeface="Noto Sans JP"/>
              </a:rPr>
              <a:t>個人がもうけたお金にかかる税金</a:t>
            </a:r>
            <a:endParaRPr sz="1050">
              <a:solidFill>
                <a:schemeClr val="dk1"/>
              </a:solidFill>
              <a:latin typeface="Noto Sans JP"/>
              <a:ea typeface="Noto Sans JP"/>
              <a:cs typeface="Noto Sans JP"/>
              <a:sym typeface="Noto Sans JP"/>
            </a:endParaRPr>
          </a:p>
          <a:p>
            <a:pPr indent="0" lvl="0" marL="0" marR="0" rtl="0" algn="l">
              <a:spcBef>
                <a:spcPts val="0"/>
              </a:spcBef>
              <a:spcAft>
                <a:spcPts val="0"/>
              </a:spcAft>
              <a:buNone/>
            </a:pPr>
            <a:r>
              <a:rPr b="1" lang="ja-JP" sz="1050">
                <a:solidFill>
                  <a:schemeClr val="dk1"/>
                </a:solidFill>
                <a:latin typeface="Noto Sans JP"/>
                <a:ea typeface="Noto Sans JP"/>
                <a:cs typeface="Noto Sans JP"/>
                <a:sym typeface="Noto Sans JP"/>
              </a:rPr>
              <a:t>【法人税】</a:t>
            </a:r>
            <a:endParaRPr>
              <a:latin typeface="Noto Sans JP"/>
              <a:ea typeface="Noto Sans JP"/>
              <a:cs typeface="Noto Sans JP"/>
              <a:sym typeface="Noto Sans JP"/>
            </a:endParaRPr>
          </a:p>
          <a:p>
            <a:pPr indent="0" lvl="0" marL="0" marR="0" rtl="0" algn="l">
              <a:spcBef>
                <a:spcPts val="0"/>
              </a:spcBef>
              <a:spcAft>
                <a:spcPts val="0"/>
              </a:spcAft>
              <a:buNone/>
            </a:pPr>
            <a:r>
              <a:rPr lang="ja-JP" sz="1050">
                <a:solidFill>
                  <a:schemeClr val="dk1"/>
                </a:solidFill>
                <a:latin typeface="Noto Sans JP"/>
                <a:ea typeface="Noto Sans JP"/>
                <a:cs typeface="Noto Sans JP"/>
                <a:sym typeface="Noto Sans JP"/>
              </a:rPr>
              <a:t>会社がもうけたお金にかかる税金</a:t>
            </a:r>
            <a:endParaRPr sz="1050">
              <a:solidFill>
                <a:schemeClr val="dk1"/>
              </a:solidFill>
              <a:latin typeface="Noto Sans JP"/>
              <a:ea typeface="Noto Sans JP"/>
              <a:cs typeface="Noto Sans JP"/>
              <a:sym typeface="Noto Sans JP"/>
            </a:endParaRPr>
          </a:p>
          <a:p>
            <a:pPr indent="0" lvl="0" marL="0" marR="0" rtl="0" algn="l">
              <a:spcBef>
                <a:spcPts val="0"/>
              </a:spcBef>
              <a:spcAft>
                <a:spcPts val="0"/>
              </a:spcAft>
              <a:buNone/>
            </a:pPr>
            <a:r>
              <a:rPr b="1" lang="ja-JP" sz="1050">
                <a:solidFill>
                  <a:schemeClr val="dk1"/>
                </a:solidFill>
                <a:latin typeface="Noto Sans JP"/>
                <a:ea typeface="Noto Sans JP"/>
                <a:cs typeface="Noto Sans JP"/>
                <a:sym typeface="Noto Sans JP"/>
              </a:rPr>
              <a:t>【消費税】</a:t>
            </a:r>
            <a:endParaRPr>
              <a:latin typeface="Noto Sans JP"/>
              <a:ea typeface="Noto Sans JP"/>
              <a:cs typeface="Noto Sans JP"/>
              <a:sym typeface="Noto Sans JP"/>
            </a:endParaRPr>
          </a:p>
          <a:p>
            <a:pPr indent="0" lvl="0" marL="0" marR="0" rtl="0" algn="l">
              <a:spcBef>
                <a:spcPts val="0"/>
              </a:spcBef>
              <a:spcAft>
                <a:spcPts val="0"/>
              </a:spcAft>
              <a:buNone/>
            </a:pPr>
            <a:r>
              <a:rPr lang="ja-JP" sz="1050">
                <a:solidFill>
                  <a:schemeClr val="dk1"/>
                </a:solidFill>
                <a:latin typeface="Noto Sans JP"/>
                <a:ea typeface="Noto Sans JP"/>
                <a:cs typeface="Noto Sans JP"/>
                <a:sym typeface="Noto Sans JP"/>
              </a:rPr>
              <a:t>商品を買ったときにかかる税金</a:t>
            </a:r>
            <a:endParaRPr sz="1050">
              <a:solidFill>
                <a:schemeClr val="dk1"/>
              </a:solidFill>
              <a:latin typeface="Noto Sans JP"/>
              <a:ea typeface="Noto Sans JP"/>
              <a:cs typeface="Noto Sans JP"/>
              <a:sym typeface="Noto Sans JP"/>
            </a:endParaRPr>
          </a:p>
          <a:p>
            <a:pPr indent="0" lvl="0" marL="0" marR="0" rtl="0" algn="l">
              <a:spcBef>
                <a:spcPts val="0"/>
              </a:spcBef>
              <a:spcAft>
                <a:spcPts val="0"/>
              </a:spcAft>
              <a:buNone/>
            </a:pPr>
            <a:r>
              <a:rPr b="1" lang="ja-JP" sz="1050">
                <a:solidFill>
                  <a:schemeClr val="dk1"/>
                </a:solidFill>
                <a:latin typeface="Noto Sans JP"/>
                <a:ea typeface="Noto Sans JP"/>
                <a:cs typeface="Noto Sans JP"/>
                <a:sym typeface="Noto Sans JP"/>
              </a:rPr>
              <a:t>【相続税】</a:t>
            </a:r>
            <a:endParaRPr>
              <a:latin typeface="Noto Sans JP"/>
              <a:ea typeface="Noto Sans JP"/>
              <a:cs typeface="Noto Sans JP"/>
              <a:sym typeface="Noto Sans JP"/>
            </a:endParaRPr>
          </a:p>
          <a:p>
            <a:pPr indent="0" lvl="0" marL="0" marR="0" rtl="0" algn="l">
              <a:spcBef>
                <a:spcPts val="0"/>
              </a:spcBef>
              <a:spcAft>
                <a:spcPts val="0"/>
              </a:spcAft>
              <a:buNone/>
            </a:pPr>
            <a:r>
              <a:rPr lang="ja-JP" sz="1050">
                <a:solidFill>
                  <a:schemeClr val="dk1"/>
                </a:solidFill>
                <a:latin typeface="Noto Sans JP"/>
                <a:ea typeface="Noto Sans JP"/>
                <a:cs typeface="Noto Sans JP"/>
                <a:sym typeface="Noto Sans JP"/>
              </a:rPr>
              <a:t>亡くなった人から財産を相続したときにかかる税金</a:t>
            </a:r>
            <a:endParaRPr sz="1050">
              <a:solidFill>
                <a:schemeClr val="dk1"/>
              </a:solidFill>
              <a:latin typeface="Noto Sans JP"/>
              <a:ea typeface="Noto Sans JP"/>
              <a:cs typeface="Noto Sans JP"/>
              <a:sym typeface="Noto Sans JP"/>
            </a:endParaRPr>
          </a:p>
          <a:p>
            <a:pPr indent="0" lvl="0" marL="0" marR="0" rtl="0" algn="l">
              <a:spcBef>
                <a:spcPts val="0"/>
              </a:spcBef>
              <a:spcAft>
                <a:spcPts val="0"/>
              </a:spcAft>
              <a:buNone/>
            </a:pPr>
            <a:r>
              <a:rPr b="1" lang="ja-JP" sz="1050">
                <a:solidFill>
                  <a:schemeClr val="dk1"/>
                </a:solidFill>
                <a:latin typeface="Noto Sans JP"/>
                <a:ea typeface="Noto Sans JP"/>
                <a:cs typeface="Noto Sans JP"/>
                <a:sym typeface="Noto Sans JP"/>
              </a:rPr>
              <a:t>【贈与税】</a:t>
            </a:r>
            <a:endParaRPr>
              <a:latin typeface="Noto Sans JP"/>
              <a:ea typeface="Noto Sans JP"/>
              <a:cs typeface="Noto Sans JP"/>
              <a:sym typeface="Noto Sans JP"/>
            </a:endParaRPr>
          </a:p>
          <a:p>
            <a:pPr indent="0" lvl="0" marL="0" marR="0" rtl="0" algn="l">
              <a:spcBef>
                <a:spcPts val="0"/>
              </a:spcBef>
              <a:spcAft>
                <a:spcPts val="0"/>
              </a:spcAft>
              <a:buNone/>
            </a:pPr>
            <a:r>
              <a:rPr lang="ja-JP" sz="1050">
                <a:solidFill>
                  <a:schemeClr val="dk1"/>
                </a:solidFill>
                <a:latin typeface="Noto Sans JP"/>
                <a:ea typeface="Noto Sans JP"/>
                <a:cs typeface="Noto Sans JP"/>
                <a:sym typeface="Noto Sans JP"/>
              </a:rPr>
              <a:t>財産をもらったときにかかる税金</a:t>
            </a:r>
            <a:endParaRPr sz="1050">
              <a:solidFill>
                <a:schemeClr val="dk1"/>
              </a:solidFill>
              <a:latin typeface="Noto Sans JP"/>
              <a:ea typeface="Noto Sans JP"/>
              <a:cs typeface="Noto Sans JP"/>
              <a:sym typeface="Noto Sans JP"/>
            </a:endParaRPr>
          </a:p>
          <a:p>
            <a:pPr indent="0" lvl="0" marL="0" marR="0" rtl="0" algn="l">
              <a:spcBef>
                <a:spcPts val="0"/>
              </a:spcBef>
              <a:spcAft>
                <a:spcPts val="0"/>
              </a:spcAft>
              <a:buNone/>
            </a:pPr>
            <a:r>
              <a:rPr b="1" lang="ja-JP" sz="1050">
                <a:solidFill>
                  <a:schemeClr val="dk1"/>
                </a:solidFill>
                <a:latin typeface="Noto Sans JP"/>
                <a:ea typeface="Noto Sans JP"/>
                <a:cs typeface="Noto Sans JP"/>
                <a:sym typeface="Noto Sans JP"/>
              </a:rPr>
              <a:t>【酒税】</a:t>
            </a:r>
            <a:endParaRPr>
              <a:latin typeface="Noto Sans JP"/>
              <a:ea typeface="Noto Sans JP"/>
              <a:cs typeface="Noto Sans JP"/>
              <a:sym typeface="Noto Sans JP"/>
            </a:endParaRPr>
          </a:p>
          <a:p>
            <a:pPr indent="0" lvl="0" marL="0" marR="0" rtl="0" algn="l">
              <a:spcBef>
                <a:spcPts val="0"/>
              </a:spcBef>
              <a:spcAft>
                <a:spcPts val="0"/>
              </a:spcAft>
              <a:buNone/>
            </a:pPr>
            <a:r>
              <a:rPr lang="ja-JP" sz="1050">
                <a:solidFill>
                  <a:schemeClr val="dk1"/>
                </a:solidFill>
                <a:latin typeface="Noto Sans JP"/>
                <a:ea typeface="Noto Sans JP"/>
                <a:cs typeface="Noto Sans JP"/>
                <a:sym typeface="Noto Sans JP"/>
              </a:rPr>
              <a:t>清酒、ビール、ウイスキーなどの代金に含まれる税金</a:t>
            </a:r>
            <a:endParaRPr sz="1050">
              <a:solidFill>
                <a:schemeClr val="dk1"/>
              </a:solidFill>
              <a:latin typeface="Noto Sans JP"/>
              <a:ea typeface="Noto Sans JP"/>
              <a:cs typeface="Noto Sans JP"/>
              <a:sym typeface="Noto Sans JP"/>
            </a:endParaRPr>
          </a:p>
          <a:p>
            <a:pPr indent="0" lvl="0" marL="0" marR="0" rtl="0" algn="l">
              <a:spcBef>
                <a:spcPts val="0"/>
              </a:spcBef>
              <a:spcAft>
                <a:spcPts val="0"/>
              </a:spcAft>
              <a:buNone/>
            </a:pPr>
            <a:r>
              <a:rPr b="1" lang="ja-JP" sz="1050">
                <a:solidFill>
                  <a:schemeClr val="dk1"/>
                </a:solidFill>
                <a:latin typeface="Noto Sans JP"/>
                <a:ea typeface="Noto Sans JP"/>
                <a:cs typeface="Noto Sans JP"/>
                <a:sym typeface="Noto Sans JP"/>
              </a:rPr>
              <a:t>【印紙税】</a:t>
            </a:r>
            <a:endParaRPr>
              <a:latin typeface="Noto Sans JP"/>
              <a:ea typeface="Noto Sans JP"/>
              <a:cs typeface="Noto Sans JP"/>
              <a:sym typeface="Noto Sans JP"/>
            </a:endParaRPr>
          </a:p>
          <a:p>
            <a:pPr indent="0" lvl="0" marL="0" marR="0" rtl="0" algn="l">
              <a:spcBef>
                <a:spcPts val="0"/>
              </a:spcBef>
              <a:spcAft>
                <a:spcPts val="0"/>
              </a:spcAft>
              <a:buNone/>
            </a:pPr>
            <a:r>
              <a:rPr lang="ja-JP" sz="1050">
                <a:solidFill>
                  <a:schemeClr val="dk1"/>
                </a:solidFill>
                <a:latin typeface="Noto Sans JP"/>
                <a:ea typeface="Noto Sans JP"/>
                <a:cs typeface="Noto Sans JP"/>
                <a:sym typeface="Noto Sans JP"/>
              </a:rPr>
              <a:t>契約書など、経済取引を行ったときに作成される文書にかかる税金</a:t>
            </a:r>
            <a:endParaRPr sz="1050">
              <a:solidFill>
                <a:schemeClr val="dk1"/>
              </a:solidFill>
              <a:latin typeface="Noto Sans JP"/>
              <a:ea typeface="Noto Sans JP"/>
              <a:cs typeface="Noto Sans JP"/>
              <a:sym typeface="Noto Sans JP"/>
            </a:endParaRPr>
          </a:p>
        </p:txBody>
      </p:sp>
      <p:sp>
        <p:nvSpPr>
          <p:cNvPr id="129" name="Google Shape;129;p16"/>
          <p:cNvSpPr txBox="1"/>
          <p:nvPr/>
        </p:nvSpPr>
        <p:spPr>
          <a:xfrm>
            <a:off x="5254925" y="5691700"/>
            <a:ext cx="33225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200">
                <a:solidFill>
                  <a:schemeClr val="dk1"/>
                </a:solidFill>
                <a:latin typeface="Noto Sans JP"/>
                <a:ea typeface="Noto Sans JP"/>
                <a:cs typeface="Noto Sans JP"/>
                <a:sym typeface="Noto Sans JP"/>
              </a:rPr>
              <a:t>生活の中で関わりのある税金を理解させる。</a:t>
            </a:r>
            <a:endParaRPr sz="1200">
              <a:solidFill>
                <a:schemeClr val="dk1"/>
              </a:solidFill>
              <a:latin typeface="Noto Sans JP"/>
              <a:ea typeface="Noto Sans JP"/>
              <a:cs typeface="Noto Sans JP"/>
              <a:sym typeface="Noto Sans JP"/>
            </a:endParaRPr>
          </a:p>
        </p:txBody>
      </p:sp>
      <p:sp>
        <p:nvSpPr>
          <p:cNvPr id="130" name="Google Shape;130;p16"/>
          <p:cNvSpPr txBox="1"/>
          <p:nvPr/>
        </p:nvSpPr>
        <p:spPr>
          <a:xfrm>
            <a:off x="5240412" y="6156263"/>
            <a:ext cx="320549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200">
                <a:solidFill>
                  <a:schemeClr val="dk1"/>
                </a:solidFill>
                <a:latin typeface="Noto Sans JP"/>
                <a:ea typeface="Noto Sans JP"/>
                <a:cs typeface="Noto Sans JP"/>
                <a:sym typeface="Noto Sans JP"/>
              </a:rPr>
              <a:t>さまざまな税金を知る。</a:t>
            </a:r>
            <a:endParaRPr sz="1200">
              <a:solidFill>
                <a:schemeClr val="dk1"/>
              </a:solidFill>
              <a:latin typeface="Noto Sans JP"/>
              <a:ea typeface="Noto Sans JP"/>
              <a:cs typeface="Noto Sans JP"/>
              <a:sym typeface="Noto Sans JP"/>
            </a:endParaRPr>
          </a:p>
        </p:txBody>
      </p:sp>
      <p:sp>
        <p:nvSpPr>
          <p:cNvPr id="131" name="Google Shape;131;p16"/>
          <p:cNvSpPr/>
          <p:nvPr/>
        </p:nvSpPr>
        <p:spPr>
          <a:xfrm>
            <a:off x="4200956" y="5645514"/>
            <a:ext cx="1025726" cy="298988"/>
          </a:xfrm>
          <a:prstGeom prst="roundRect">
            <a:avLst>
              <a:gd fmla="val 16757" name="adj"/>
            </a:avLst>
          </a:prstGeom>
          <a:solidFill>
            <a:schemeClr val="accent5"/>
          </a:solidFill>
          <a:ln>
            <a:noFill/>
          </a:ln>
        </p:spPr>
        <p:txBody>
          <a:bodyPr anchorCtr="0" anchor="ctr" bIns="36000" lIns="91425" spcFirstLastPara="1" rIns="91425" wrap="square" tIns="46800">
            <a:noAutofit/>
          </a:bodyPr>
          <a:lstStyle/>
          <a:p>
            <a:pPr indent="0" lvl="0" marL="0" marR="0" rtl="0" algn="ctr">
              <a:spcBef>
                <a:spcPts val="0"/>
              </a:spcBef>
              <a:spcAft>
                <a:spcPts val="0"/>
              </a:spcAft>
              <a:buNone/>
            </a:pPr>
            <a:r>
              <a:rPr b="1" lang="ja-JP" sz="1400">
                <a:solidFill>
                  <a:schemeClr val="lt1"/>
                </a:solidFill>
                <a:latin typeface="Noto Sans JP"/>
                <a:ea typeface="Noto Sans JP"/>
                <a:cs typeface="Noto Sans JP"/>
                <a:sym typeface="Noto Sans JP"/>
              </a:rPr>
              <a:t>ねらい</a:t>
            </a:r>
            <a:endParaRPr b="1" sz="1400">
              <a:solidFill>
                <a:schemeClr val="lt1"/>
              </a:solidFill>
              <a:latin typeface="Noto Sans JP"/>
              <a:ea typeface="Noto Sans JP"/>
              <a:cs typeface="Noto Sans JP"/>
              <a:sym typeface="Noto Sans JP"/>
            </a:endParaRPr>
          </a:p>
        </p:txBody>
      </p:sp>
      <p:sp>
        <p:nvSpPr>
          <p:cNvPr id="132" name="Google Shape;132;p16"/>
          <p:cNvSpPr/>
          <p:nvPr/>
        </p:nvSpPr>
        <p:spPr>
          <a:xfrm>
            <a:off x="4200956" y="6122143"/>
            <a:ext cx="1025726" cy="298988"/>
          </a:xfrm>
          <a:prstGeom prst="roundRect">
            <a:avLst>
              <a:gd fmla="val 13343" name="adj"/>
            </a:avLst>
          </a:prstGeom>
          <a:solidFill>
            <a:schemeClr val="accent5"/>
          </a:solidFill>
          <a:ln>
            <a:noFill/>
          </a:ln>
        </p:spPr>
        <p:txBody>
          <a:bodyPr anchorCtr="0" anchor="ctr" bIns="36000" lIns="91425" spcFirstLastPara="1" rIns="91425" wrap="square" tIns="46800">
            <a:noAutofit/>
          </a:bodyPr>
          <a:lstStyle/>
          <a:p>
            <a:pPr indent="0" lvl="0" marL="0" marR="0" rtl="0" algn="ctr">
              <a:spcBef>
                <a:spcPts val="0"/>
              </a:spcBef>
              <a:spcAft>
                <a:spcPts val="0"/>
              </a:spcAft>
              <a:buNone/>
            </a:pPr>
            <a:r>
              <a:rPr b="1" lang="ja-JP" sz="1400">
                <a:solidFill>
                  <a:schemeClr val="lt1"/>
                </a:solidFill>
                <a:latin typeface="Noto Sans JP"/>
                <a:ea typeface="Noto Sans JP"/>
                <a:cs typeface="Noto Sans JP"/>
                <a:sym typeface="Noto Sans JP"/>
              </a:rPr>
              <a:t>学習活動</a:t>
            </a:r>
            <a:endParaRPr>
              <a:latin typeface="Noto Sans JP"/>
              <a:ea typeface="Noto Sans JP"/>
              <a:cs typeface="Noto Sans JP"/>
              <a:sym typeface="Noto Sans JP"/>
            </a:endParaRPr>
          </a:p>
        </p:txBody>
      </p:sp>
      <p:sp>
        <p:nvSpPr>
          <p:cNvPr id="133" name="Google Shape;133;p16"/>
          <p:cNvSpPr/>
          <p:nvPr/>
        </p:nvSpPr>
        <p:spPr>
          <a:xfrm>
            <a:off x="4092396" y="2460754"/>
            <a:ext cx="2486339" cy="304699"/>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b="1" lang="ja-JP" sz="1200">
                <a:solidFill>
                  <a:srgbClr val="33729A"/>
                </a:solidFill>
                <a:latin typeface="Noto Sans JP"/>
                <a:ea typeface="Noto Sans JP"/>
                <a:cs typeface="Noto Sans JP"/>
                <a:sym typeface="Noto Sans JP"/>
              </a:rPr>
              <a:t>■</a:t>
            </a:r>
            <a:r>
              <a:rPr b="1" lang="ja-JP" sz="1200">
                <a:solidFill>
                  <a:srgbClr val="33729A"/>
                </a:solidFill>
                <a:latin typeface="Noto Sans JP"/>
                <a:ea typeface="Noto Sans JP"/>
                <a:cs typeface="Noto Sans JP"/>
                <a:sym typeface="Noto Sans JP"/>
              </a:rPr>
              <a:t>国税の主な種類</a:t>
            </a:r>
            <a:endParaRPr b="1" sz="1200">
              <a:solidFill>
                <a:srgbClr val="33729A"/>
              </a:solidFill>
              <a:latin typeface="Noto Sans JP"/>
              <a:ea typeface="Noto Sans JP"/>
              <a:cs typeface="Noto Sans JP"/>
              <a:sym typeface="Noto Sans JP"/>
            </a:endParaRPr>
          </a:p>
        </p:txBody>
      </p:sp>
      <p:sp>
        <p:nvSpPr>
          <p:cNvPr id="134" name="Google Shape;134;p16"/>
          <p:cNvSpPr/>
          <p:nvPr/>
        </p:nvSpPr>
        <p:spPr>
          <a:xfrm>
            <a:off x="6420325" y="2471310"/>
            <a:ext cx="2486339" cy="304699"/>
          </a:xfrm>
          <a:prstGeom prst="rect">
            <a:avLst/>
          </a:prstGeom>
          <a:noFill/>
          <a:ln>
            <a:noFill/>
          </a:ln>
        </p:spPr>
        <p:txBody>
          <a:bodyPr anchorCtr="0" anchor="t" bIns="45700" lIns="91425" spcFirstLastPara="1" rIns="91425" wrap="square" tIns="45700">
            <a:noAutofit/>
          </a:bodyPr>
          <a:lstStyle/>
          <a:p>
            <a:pPr indent="0" lvl="0" marL="0" marR="0" rtl="0" algn="just">
              <a:lnSpc>
                <a:spcPct val="120000"/>
              </a:lnSpc>
              <a:spcBef>
                <a:spcPts val="0"/>
              </a:spcBef>
              <a:spcAft>
                <a:spcPts val="0"/>
              </a:spcAft>
              <a:buNone/>
            </a:pPr>
            <a:r>
              <a:rPr b="1" lang="ja-JP" sz="1200">
                <a:solidFill>
                  <a:srgbClr val="33729A"/>
                </a:solidFill>
                <a:latin typeface="Noto Sans JP"/>
                <a:ea typeface="Noto Sans JP"/>
                <a:cs typeface="Noto Sans JP"/>
                <a:sym typeface="Noto Sans JP"/>
              </a:rPr>
              <a:t>■</a:t>
            </a:r>
            <a:r>
              <a:rPr b="1" lang="ja-JP" sz="1200">
                <a:solidFill>
                  <a:srgbClr val="33729A"/>
                </a:solidFill>
                <a:latin typeface="Noto Sans JP"/>
                <a:ea typeface="Noto Sans JP"/>
                <a:cs typeface="Noto Sans JP"/>
                <a:sym typeface="Noto Sans JP"/>
              </a:rPr>
              <a:t>地方税の主な種類</a:t>
            </a:r>
            <a:endParaRPr b="1" sz="1200">
              <a:solidFill>
                <a:srgbClr val="33729A"/>
              </a:solidFill>
              <a:latin typeface="Noto Sans JP"/>
              <a:ea typeface="Noto Sans JP"/>
              <a:cs typeface="Noto Sans JP"/>
              <a:sym typeface="Noto Sans JP"/>
            </a:endParaRPr>
          </a:p>
        </p:txBody>
      </p:sp>
      <p:sp>
        <p:nvSpPr>
          <p:cNvPr id="135" name="Google Shape;135;p16"/>
          <p:cNvSpPr txBox="1"/>
          <p:nvPr>
            <p:ph idx="12" type="sldNum"/>
          </p:nvPr>
        </p:nvSpPr>
        <p:spPr>
          <a:xfrm>
            <a:off x="7086600" y="6492875"/>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7"/>
          <p:cNvSpPr txBox="1"/>
          <p:nvPr>
            <p:ph idx="4294967295" type="title"/>
          </p:nvPr>
        </p:nvSpPr>
        <p:spPr>
          <a:xfrm>
            <a:off x="144000" y="123745"/>
            <a:ext cx="4572000" cy="304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1500"/>
              <a:buFont typeface="Meiryo"/>
              <a:buNone/>
            </a:pPr>
            <a:r>
              <a:rPr b="1" lang="ja-JP" sz="1500">
                <a:solidFill>
                  <a:schemeClr val="lt1"/>
                </a:solidFill>
                <a:latin typeface="Noto Sans JP"/>
                <a:ea typeface="Noto Sans JP"/>
                <a:cs typeface="Noto Sans JP"/>
                <a:sym typeface="Noto Sans JP"/>
              </a:rPr>
              <a:t>生活の中で関わりのある税金（児童用Ｐ４～５）</a:t>
            </a:r>
            <a:endParaRPr>
              <a:latin typeface="Noto Sans JP"/>
              <a:ea typeface="Noto Sans JP"/>
              <a:cs typeface="Noto Sans JP"/>
              <a:sym typeface="Noto Sans JP"/>
            </a:endParaRPr>
          </a:p>
        </p:txBody>
      </p:sp>
      <p:pic>
        <p:nvPicPr>
          <p:cNvPr id="141" name="Google Shape;141;p17"/>
          <p:cNvPicPr preferRelativeResize="0"/>
          <p:nvPr/>
        </p:nvPicPr>
        <p:blipFill rotWithShape="1">
          <a:blip r:embed="rId3">
            <a:alphaModFix/>
          </a:blip>
          <a:srcRect b="0" l="0" r="0" t="0"/>
          <a:stretch/>
        </p:blipFill>
        <p:spPr>
          <a:xfrm>
            <a:off x="254275" y="753378"/>
            <a:ext cx="3658111" cy="2743583"/>
          </a:xfrm>
          <a:prstGeom prst="rect">
            <a:avLst/>
          </a:prstGeom>
          <a:noFill/>
          <a:ln cap="flat" cmpd="sng" w="12700">
            <a:solidFill>
              <a:schemeClr val="accent5"/>
            </a:solidFill>
            <a:prstDash val="solid"/>
            <a:round/>
            <a:headEnd len="sm" w="sm" type="none"/>
            <a:tailEnd len="sm" w="sm" type="none"/>
          </a:ln>
        </p:spPr>
      </p:pic>
      <p:pic>
        <p:nvPicPr>
          <p:cNvPr id="142" name="Google Shape;142;p17"/>
          <p:cNvPicPr preferRelativeResize="0"/>
          <p:nvPr/>
        </p:nvPicPr>
        <p:blipFill rotWithShape="1">
          <a:blip r:embed="rId4">
            <a:alphaModFix/>
          </a:blip>
          <a:srcRect b="0" l="0" r="0" t="0"/>
          <a:stretch/>
        </p:blipFill>
        <p:spPr>
          <a:xfrm>
            <a:off x="254275" y="3693129"/>
            <a:ext cx="3658110" cy="2743583"/>
          </a:xfrm>
          <a:prstGeom prst="rect">
            <a:avLst/>
          </a:prstGeom>
          <a:noFill/>
          <a:ln cap="flat" cmpd="sng" w="12700">
            <a:solidFill>
              <a:schemeClr val="accent5"/>
            </a:solidFill>
            <a:prstDash val="solid"/>
            <a:round/>
            <a:headEnd len="sm" w="sm" type="none"/>
            <a:tailEnd len="sm" w="sm" type="none"/>
          </a:ln>
        </p:spPr>
      </p:pic>
      <p:sp>
        <p:nvSpPr>
          <p:cNvPr id="143" name="Google Shape;143;p17"/>
          <p:cNvSpPr/>
          <p:nvPr/>
        </p:nvSpPr>
        <p:spPr>
          <a:xfrm>
            <a:off x="4200955" y="1022678"/>
            <a:ext cx="4688769"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Meiryo"/>
              <a:buNone/>
            </a:pPr>
            <a:r>
              <a:rPr lang="ja-JP" sz="1200">
                <a:solidFill>
                  <a:schemeClr val="dk1"/>
                </a:solidFill>
                <a:latin typeface="Noto Sans JP"/>
                <a:ea typeface="Noto Sans JP"/>
                <a:cs typeface="Noto Sans JP"/>
                <a:sym typeface="Noto Sans JP"/>
              </a:rPr>
              <a:t>　消費税を例に、納税の仕組みを理解させる。</a:t>
            </a:r>
            <a:endParaRPr sz="1200">
              <a:solidFill>
                <a:schemeClr val="dk1"/>
              </a:solidFill>
              <a:latin typeface="Noto Sans JP"/>
              <a:ea typeface="Noto Sans JP"/>
              <a:cs typeface="Noto Sans JP"/>
              <a:sym typeface="Noto Sans JP"/>
            </a:endParaRPr>
          </a:p>
        </p:txBody>
      </p:sp>
      <p:sp>
        <p:nvSpPr>
          <p:cNvPr id="144" name="Google Shape;144;p17"/>
          <p:cNvSpPr/>
          <p:nvPr/>
        </p:nvSpPr>
        <p:spPr>
          <a:xfrm>
            <a:off x="4200950" y="1700800"/>
            <a:ext cx="4767900" cy="646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Meiryo"/>
              <a:buNone/>
            </a:pPr>
            <a:r>
              <a:rPr lang="ja-JP" sz="1200">
                <a:solidFill>
                  <a:schemeClr val="dk1"/>
                </a:solidFill>
                <a:latin typeface="Noto Sans JP"/>
                <a:ea typeface="Noto Sans JP"/>
                <a:cs typeface="Noto Sans JP"/>
                <a:sym typeface="Noto Sans JP"/>
              </a:rPr>
              <a:t>　買い物をしたときに払う消費税がどのように国や地方公共団体に納められているかを知る。</a:t>
            </a:r>
            <a:br>
              <a:rPr lang="ja-JP" sz="1200">
                <a:solidFill>
                  <a:schemeClr val="dk1"/>
                </a:solidFill>
                <a:latin typeface="Noto Sans JP"/>
                <a:ea typeface="Noto Sans JP"/>
                <a:cs typeface="Noto Sans JP"/>
                <a:sym typeface="Noto Sans JP"/>
              </a:rPr>
            </a:br>
            <a:r>
              <a:rPr lang="ja-JP" sz="1200">
                <a:solidFill>
                  <a:schemeClr val="dk1"/>
                </a:solidFill>
                <a:latin typeface="Noto Sans JP"/>
                <a:ea typeface="Noto Sans JP"/>
                <a:cs typeface="Noto Sans JP"/>
                <a:sym typeface="Noto Sans JP"/>
              </a:rPr>
              <a:t>　税金の種類によって納め方、納める場所が違うことを確認する。</a:t>
            </a:r>
            <a:endParaRPr sz="1200">
              <a:solidFill>
                <a:schemeClr val="dk1"/>
              </a:solidFill>
              <a:latin typeface="Noto Sans JP"/>
              <a:ea typeface="Noto Sans JP"/>
              <a:cs typeface="Noto Sans JP"/>
              <a:sym typeface="Noto Sans JP"/>
            </a:endParaRPr>
          </a:p>
        </p:txBody>
      </p:sp>
      <p:sp>
        <p:nvSpPr>
          <p:cNvPr id="145" name="Google Shape;145;p17"/>
          <p:cNvSpPr/>
          <p:nvPr/>
        </p:nvSpPr>
        <p:spPr>
          <a:xfrm>
            <a:off x="4200957" y="2652624"/>
            <a:ext cx="4688768"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Meiryo"/>
              <a:buNone/>
            </a:pPr>
            <a:r>
              <a:rPr lang="ja-JP" sz="1000">
                <a:solidFill>
                  <a:schemeClr val="dk1"/>
                </a:solidFill>
                <a:latin typeface="Noto Sans JP"/>
                <a:ea typeface="Noto Sans JP"/>
                <a:cs typeface="Noto Sans JP"/>
                <a:sym typeface="Noto Sans JP"/>
              </a:rPr>
              <a:t>　1年間に稼いだお金や納める税金などを自分で計算して、税務署に決められた書類（申告書）を出すことです。</a:t>
            </a:r>
            <a:endParaRPr sz="1000">
              <a:solidFill>
                <a:schemeClr val="dk1"/>
              </a:solidFill>
              <a:latin typeface="Noto Sans JP"/>
              <a:ea typeface="Noto Sans JP"/>
              <a:cs typeface="Noto Sans JP"/>
              <a:sym typeface="Noto Sans JP"/>
            </a:endParaRPr>
          </a:p>
        </p:txBody>
      </p:sp>
      <p:sp>
        <p:nvSpPr>
          <p:cNvPr id="146" name="Google Shape;146;p17"/>
          <p:cNvSpPr/>
          <p:nvPr/>
        </p:nvSpPr>
        <p:spPr>
          <a:xfrm>
            <a:off x="4200956" y="2420888"/>
            <a:ext cx="3654012" cy="304699"/>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rgbClr val="33729A"/>
              </a:buClr>
              <a:buSzPts val="1200"/>
              <a:buFont typeface="Meiryo"/>
              <a:buNone/>
            </a:pPr>
            <a:r>
              <a:rPr b="1" lang="ja-JP" sz="1200">
                <a:solidFill>
                  <a:srgbClr val="33729A"/>
                </a:solidFill>
                <a:latin typeface="Noto Sans JP"/>
                <a:ea typeface="Noto Sans JP"/>
                <a:cs typeface="Noto Sans JP"/>
                <a:sym typeface="Noto Sans JP"/>
              </a:rPr>
              <a:t>■確定申告</a:t>
            </a:r>
            <a:endParaRPr b="1" sz="1200">
              <a:solidFill>
                <a:srgbClr val="33729A"/>
              </a:solidFill>
              <a:latin typeface="Noto Sans JP"/>
              <a:ea typeface="Noto Sans JP"/>
              <a:cs typeface="Noto Sans JP"/>
              <a:sym typeface="Noto Sans JP"/>
            </a:endParaRPr>
          </a:p>
        </p:txBody>
      </p:sp>
      <p:sp>
        <p:nvSpPr>
          <p:cNvPr id="147" name="Google Shape;147;p17"/>
          <p:cNvSpPr/>
          <p:nvPr/>
        </p:nvSpPr>
        <p:spPr>
          <a:xfrm>
            <a:off x="4200956" y="3281843"/>
            <a:ext cx="4688767"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Meiryo"/>
              <a:buNone/>
            </a:pPr>
            <a:r>
              <a:rPr lang="ja-JP" sz="1000">
                <a:solidFill>
                  <a:schemeClr val="dk1"/>
                </a:solidFill>
                <a:latin typeface="Noto Sans JP"/>
                <a:ea typeface="Noto Sans JP"/>
                <a:cs typeface="Noto Sans JP"/>
                <a:sym typeface="Noto Sans JP"/>
              </a:rPr>
              <a:t>　勤め先の会社が、あらかじめ会社員の給料から所得税を差し引いて、本人の代わりに税金を納めることです。</a:t>
            </a:r>
            <a:endParaRPr sz="1000">
              <a:solidFill>
                <a:schemeClr val="dk1"/>
              </a:solidFill>
              <a:latin typeface="Noto Sans JP"/>
              <a:ea typeface="Noto Sans JP"/>
              <a:cs typeface="Noto Sans JP"/>
              <a:sym typeface="Noto Sans JP"/>
            </a:endParaRPr>
          </a:p>
        </p:txBody>
      </p:sp>
      <p:sp>
        <p:nvSpPr>
          <p:cNvPr id="148" name="Google Shape;148;p17"/>
          <p:cNvSpPr/>
          <p:nvPr/>
        </p:nvSpPr>
        <p:spPr>
          <a:xfrm>
            <a:off x="4200956" y="3050107"/>
            <a:ext cx="3654012" cy="304699"/>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rgbClr val="33729A"/>
              </a:buClr>
              <a:buSzPts val="1200"/>
              <a:buFont typeface="Meiryo"/>
              <a:buNone/>
            </a:pPr>
            <a:r>
              <a:rPr b="1" lang="ja-JP" sz="1200">
                <a:solidFill>
                  <a:srgbClr val="33729A"/>
                </a:solidFill>
                <a:latin typeface="Noto Sans JP"/>
                <a:ea typeface="Noto Sans JP"/>
                <a:cs typeface="Noto Sans JP"/>
                <a:sym typeface="Noto Sans JP"/>
              </a:rPr>
              <a:t>■源泉徴収</a:t>
            </a:r>
            <a:endParaRPr b="1" sz="1200">
              <a:solidFill>
                <a:srgbClr val="33729A"/>
              </a:solidFill>
              <a:latin typeface="Noto Sans JP"/>
              <a:ea typeface="Noto Sans JP"/>
              <a:cs typeface="Noto Sans JP"/>
              <a:sym typeface="Noto Sans JP"/>
            </a:endParaRPr>
          </a:p>
        </p:txBody>
      </p:sp>
      <p:sp>
        <p:nvSpPr>
          <p:cNvPr id="149" name="Google Shape;149;p17"/>
          <p:cNvSpPr/>
          <p:nvPr/>
        </p:nvSpPr>
        <p:spPr>
          <a:xfrm>
            <a:off x="4200956" y="1373615"/>
            <a:ext cx="1025726" cy="298988"/>
          </a:xfrm>
          <a:prstGeom prst="roundRect">
            <a:avLst>
              <a:gd fmla="val 13343" name="adj"/>
            </a:avLst>
          </a:prstGeom>
          <a:solidFill>
            <a:schemeClr val="accent5"/>
          </a:solidFill>
          <a:ln>
            <a:noFill/>
          </a:ln>
        </p:spPr>
        <p:txBody>
          <a:bodyPr anchorCtr="0" anchor="ctr" bIns="36000" lIns="91425" spcFirstLastPara="1" rIns="91425" wrap="square" tIns="46800">
            <a:noAutofit/>
          </a:bodyPr>
          <a:lstStyle/>
          <a:p>
            <a:pPr indent="0" lvl="0" marL="0" marR="0" rtl="0" algn="ctr">
              <a:spcBef>
                <a:spcPts val="0"/>
              </a:spcBef>
              <a:spcAft>
                <a:spcPts val="0"/>
              </a:spcAft>
              <a:buNone/>
            </a:pPr>
            <a:r>
              <a:rPr b="1" lang="ja-JP" sz="1400">
                <a:solidFill>
                  <a:schemeClr val="lt1"/>
                </a:solidFill>
                <a:latin typeface="Noto Sans JP"/>
                <a:ea typeface="Noto Sans JP"/>
                <a:cs typeface="Noto Sans JP"/>
                <a:sym typeface="Noto Sans JP"/>
              </a:rPr>
              <a:t>学習活動</a:t>
            </a:r>
            <a:endParaRPr>
              <a:latin typeface="Noto Sans JP"/>
              <a:ea typeface="Noto Sans JP"/>
              <a:cs typeface="Noto Sans JP"/>
              <a:sym typeface="Noto Sans JP"/>
            </a:endParaRPr>
          </a:p>
        </p:txBody>
      </p:sp>
      <p:sp>
        <p:nvSpPr>
          <p:cNvPr id="150" name="Google Shape;150;p17"/>
          <p:cNvSpPr/>
          <p:nvPr/>
        </p:nvSpPr>
        <p:spPr>
          <a:xfrm>
            <a:off x="4200956" y="704641"/>
            <a:ext cx="1025726" cy="298988"/>
          </a:xfrm>
          <a:prstGeom prst="roundRect">
            <a:avLst>
              <a:gd fmla="val 16757" name="adj"/>
            </a:avLst>
          </a:prstGeom>
          <a:solidFill>
            <a:schemeClr val="accent5"/>
          </a:solidFill>
          <a:ln>
            <a:noFill/>
          </a:ln>
        </p:spPr>
        <p:txBody>
          <a:bodyPr anchorCtr="0" anchor="ctr" bIns="36000" lIns="91425" spcFirstLastPara="1" rIns="91425" wrap="square" tIns="46800">
            <a:noAutofit/>
          </a:bodyPr>
          <a:lstStyle/>
          <a:p>
            <a:pPr indent="0" lvl="0" marL="0" marR="0" rtl="0" algn="ctr">
              <a:spcBef>
                <a:spcPts val="0"/>
              </a:spcBef>
              <a:spcAft>
                <a:spcPts val="0"/>
              </a:spcAft>
              <a:buNone/>
            </a:pPr>
            <a:r>
              <a:rPr b="1" lang="ja-JP" sz="1400">
                <a:solidFill>
                  <a:schemeClr val="lt1"/>
                </a:solidFill>
                <a:latin typeface="Noto Sans JP"/>
                <a:ea typeface="Noto Sans JP"/>
                <a:cs typeface="Noto Sans JP"/>
                <a:sym typeface="Noto Sans JP"/>
              </a:rPr>
              <a:t>ねらい</a:t>
            </a:r>
            <a:endParaRPr b="1" sz="1400">
              <a:solidFill>
                <a:schemeClr val="lt1"/>
              </a:solidFill>
              <a:latin typeface="Noto Sans JP"/>
              <a:ea typeface="Noto Sans JP"/>
              <a:cs typeface="Noto Sans JP"/>
              <a:sym typeface="Noto Sans JP"/>
            </a:endParaRPr>
          </a:p>
        </p:txBody>
      </p:sp>
      <p:sp>
        <p:nvSpPr>
          <p:cNvPr id="151" name="Google Shape;151;p17"/>
          <p:cNvSpPr/>
          <p:nvPr/>
        </p:nvSpPr>
        <p:spPr>
          <a:xfrm>
            <a:off x="4200956" y="3878749"/>
            <a:ext cx="4688768"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Meiryo"/>
              <a:buNone/>
            </a:pPr>
            <a:r>
              <a:rPr lang="ja-JP" sz="1000">
                <a:solidFill>
                  <a:schemeClr val="dk1"/>
                </a:solidFill>
                <a:latin typeface="Noto Sans JP"/>
                <a:ea typeface="Noto Sans JP"/>
                <a:cs typeface="Noto Sans JP"/>
                <a:sym typeface="Noto Sans JP"/>
              </a:rPr>
              <a:t>　税金についての相談に応じたり、正しく税金が納められているか調べたり、地域の人たちや会社から税金を集める仕事をしているところです。</a:t>
            </a:r>
            <a:endParaRPr sz="1000">
              <a:solidFill>
                <a:schemeClr val="dk1"/>
              </a:solidFill>
              <a:latin typeface="Noto Sans JP"/>
              <a:ea typeface="Noto Sans JP"/>
              <a:cs typeface="Noto Sans JP"/>
              <a:sym typeface="Noto Sans JP"/>
            </a:endParaRPr>
          </a:p>
        </p:txBody>
      </p:sp>
      <p:sp>
        <p:nvSpPr>
          <p:cNvPr id="152" name="Google Shape;152;p17"/>
          <p:cNvSpPr/>
          <p:nvPr/>
        </p:nvSpPr>
        <p:spPr>
          <a:xfrm>
            <a:off x="4200955" y="3647013"/>
            <a:ext cx="3654012" cy="304699"/>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rgbClr val="33729A"/>
              </a:buClr>
              <a:buSzPts val="1200"/>
              <a:buFont typeface="Meiryo"/>
              <a:buNone/>
            </a:pPr>
            <a:r>
              <a:rPr b="1" lang="ja-JP" sz="1200">
                <a:solidFill>
                  <a:srgbClr val="33729A"/>
                </a:solidFill>
                <a:latin typeface="Noto Sans JP"/>
                <a:ea typeface="Noto Sans JP"/>
                <a:cs typeface="Noto Sans JP"/>
                <a:sym typeface="Noto Sans JP"/>
              </a:rPr>
              <a:t>■税務署</a:t>
            </a:r>
            <a:endParaRPr b="1" sz="1200">
              <a:solidFill>
                <a:srgbClr val="33729A"/>
              </a:solidFill>
              <a:latin typeface="Noto Sans JP"/>
              <a:ea typeface="Noto Sans JP"/>
              <a:cs typeface="Noto Sans JP"/>
              <a:sym typeface="Noto Sans JP"/>
            </a:endParaRPr>
          </a:p>
        </p:txBody>
      </p:sp>
      <p:sp>
        <p:nvSpPr>
          <p:cNvPr id="153" name="Google Shape;153;p17"/>
          <p:cNvSpPr/>
          <p:nvPr/>
        </p:nvSpPr>
        <p:spPr>
          <a:xfrm>
            <a:off x="6372201" y="4405681"/>
            <a:ext cx="2536200" cy="2217300"/>
          </a:xfrm>
          <a:prstGeom prst="roundRect">
            <a:avLst>
              <a:gd fmla="val 6001" name="adj"/>
            </a:avLst>
          </a:prstGeom>
          <a:solidFill>
            <a:srgbClr val="FFFFFF"/>
          </a:solidFill>
          <a:ln cap="flat" cmpd="sng" w="25400">
            <a:solidFill>
              <a:schemeClr val="accent1"/>
            </a:solidFill>
            <a:prstDash val="dot"/>
            <a:round/>
            <a:headEnd len="sm" w="sm" type="none"/>
            <a:tailEnd len="sm" w="sm" type="none"/>
          </a:ln>
        </p:spPr>
        <p:txBody>
          <a:bodyPr anchorCtr="0" anchor="t" bIns="45700" lIns="91425" spcFirstLastPara="1" rIns="91425" wrap="square" tIns="144000">
            <a:noAutofit/>
          </a:bodyPr>
          <a:lstStyle/>
          <a:p>
            <a:pPr indent="0" lvl="0" marL="0" marR="0" rtl="0" algn="l">
              <a:lnSpc>
                <a:spcPct val="120000"/>
              </a:lnSpc>
              <a:spcBef>
                <a:spcPts val="0"/>
              </a:spcBef>
              <a:spcAft>
                <a:spcPts val="0"/>
              </a:spcAft>
              <a:buNone/>
            </a:pPr>
            <a:r>
              <a:rPr b="1" lang="ja-JP" sz="1100">
                <a:solidFill>
                  <a:srgbClr val="3C8C92"/>
                </a:solidFill>
                <a:latin typeface="Noto Sans JP"/>
                <a:ea typeface="Noto Sans JP"/>
                <a:cs typeface="Noto Sans JP"/>
                <a:sym typeface="Noto Sans JP"/>
              </a:rPr>
              <a:t>税の種類と仕組み</a:t>
            </a:r>
            <a:endParaRPr b="1" sz="1100">
              <a:solidFill>
                <a:srgbClr val="3C8C92"/>
              </a:solidFill>
              <a:latin typeface="Noto Sans JP"/>
              <a:ea typeface="Noto Sans JP"/>
              <a:cs typeface="Noto Sans JP"/>
              <a:sym typeface="Noto Sans JP"/>
            </a:endParaRPr>
          </a:p>
          <a:p>
            <a:pPr indent="0" lvl="0" marL="0" marR="0" rtl="0" algn="l">
              <a:lnSpc>
                <a:spcPct val="120000"/>
              </a:lnSpc>
              <a:spcBef>
                <a:spcPts val="0"/>
              </a:spcBef>
              <a:spcAft>
                <a:spcPts val="0"/>
              </a:spcAft>
              <a:buNone/>
            </a:pPr>
            <a:r>
              <a:rPr lang="ja-JP" sz="1100">
                <a:solidFill>
                  <a:schemeClr val="dk1"/>
                </a:solidFill>
                <a:latin typeface="Noto Sans JP"/>
                <a:ea typeface="Noto Sans JP"/>
                <a:cs typeface="Noto Sans JP"/>
                <a:sym typeface="Noto Sans JP"/>
              </a:rPr>
              <a:t>　みんなが商品を買ったときにも、その代金の中に消費税という税金が含まれています。</a:t>
            </a:r>
            <a:endParaRPr sz="1100">
              <a:solidFill>
                <a:schemeClr val="dk1"/>
              </a:solidFill>
              <a:latin typeface="Noto Sans JP"/>
              <a:ea typeface="Noto Sans JP"/>
              <a:cs typeface="Noto Sans JP"/>
              <a:sym typeface="Noto Sans JP"/>
            </a:endParaRPr>
          </a:p>
          <a:p>
            <a:pPr indent="0" lvl="0" marL="0" marR="0" rtl="0" algn="l">
              <a:spcBef>
                <a:spcPts val="0"/>
              </a:spcBef>
              <a:spcAft>
                <a:spcPts val="0"/>
              </a:spcAft>
              <a:buNone/>
            </a:pPr>
            <a:r>
              <a:rPr lang="ja-JP" sz="1100">
                <a:solidFill>
                  <a:schemeClr val="dk1"/>
                </a:solidFill>
                <a:latin typeface="Noto Sans JP"/>
                <a:ea typeface="Noto Sans JP"/>
                <a:cs typeface="Noto Sans JP"/>
                <a:sym typeface="Noto Sans JP"/>
              </a:rPr>
              <a:t>　また、お家の人が働いて得た収入や会社の利益から、様々な方法で税金（所得税、法人税）が納められています。</a:t>
            </a:r>
            <a:endParaRPr sz="1100">
              <a:solidFill>
                <a:schemeClr val="dk1"/>
              </a:solidFill>
              <a:latin typeface="Noto Sans JP"/>
              <a:ea typeface="Noto Sans JP"/>
              <a:cs typeface="Noto Sans JP"/>
              <a:sym typeface="Noto Sans JP"/>
            </a:endParaRPr>
          </a:p>
          <a:p>
            <a:pPr indent="0" lvl="0" marL="0" marR="0" rtl="0" algn="l">
              <a:spcBef>
                <a:spcPts val="0"/>
              </a:spcBef>
              <a:spcAft>
                <a:spcPts val="0"/>
              </a:spcAft>
              <a:buNone/>
            </a:pPr>
            <a:r>
              <a:rPr lang="ja-JP" sz="1100">
                <a:solidFill>
                  <a:schemeClr val="dk1"/>
                </a:solidFill>
                <a:latin typeface="Noto Sans JP"/>
                <a:ea typeface="Noto Sans JP"/>
                <a:cs typeface="Noto Sans JP"/>
                <a:sym typeface="Noto Sans JP"/>
              </a:rPr>
              <a:t>　税を負担する人と納める人が同じ税を「直接税」、異なる税を「間接税」といいます。</a:t>
            </a:r>
            <a:endParaRPr sz="1100">
              <a:solidFill>
                <a:schemeClr val="dk1"/>
              </a:solidFill>
              <a:latin typeface="Noto Sans JP"/>
              <a:ea typeface="Noto Sans JP"/>
              <a:cs typeface="Noto Sans JP"/>
              <a:sym typeface="Noto Sans JP"/>
            </a:endParaRPr>
          </a:p>
        </p:txBody>
      </p:sp>
      <p:sp>
        <p:nvSpPr>
          <p:cNvPr id="154" name="Google Shape;154;p17"/>
          <p:cNvSpPr/>
          <p:nvPr/>
        </p:nvSpPr>
        <p:spPr>
          <a:xfrm>
            <a:off x="4172851" y="4476195"/>
            <a:ext cx="2329562" cy="1730599"/>
          </a:xfrm>
          <a:prstGeom prst="roundRect">
            <a:avLst>
              <a:gd fmla="val 0" name="adj"/>
            </a:avLst>
          </a:prstGeom>
          <a:noFill/>
          <a:ln>
            <a:noFill/>
          </a:ln>
        </p:spPr>
        <p:txBody>
          <a:bodyPr anchorCtr="0" anchor="t" bIns="45700" lIns="91425" spcFirstLastPara="1" rIns="91425" wrap="square" tIns="144000">
            <a:noAutofit/>
          </a:bodyPr>
          <a:lstStyle/>
          <a:p>
            <a:pPr indent="0" lvl="0" marL="0" marR="0" rtl="0" algn="l">
              <a:spcBef>
                <a:spcPts val="0"/>
              </a:spcBef>
              <a:spcAft>
                <a:spcPts val="0"/>
              </a:spcAft>
              <a:buNone/>
            </a:pPr>
            <a:r>
              <a:rPr lang="ja-JP" sz="1000">
                <a:solidFill>
                  <a:schemeClr val="dk1"/>
                </a:solidFill>
                <a:latin typeface="Noto Sans JP"/>
                <a:ea typeface="Noto Sans JP"/>
                <a:cs typeface="Noto Sans JP"/>
                <a:sym typeface="Noto Sans JP"/>
              </a:rPr>
              <a:t>1988年　消費税法成立</a:t>
            </a:r>
            <a:endParaRPr>
              <a:latin typeface="Noto Sans JP"/>
              <a:ea typeface="Noto Sans JP"/>
              <a:cs typeface="Noto Sans JP"/>
              <a:sym typeface="Noto Sans JP"/>
            </a:endParaRPr>
          </a:p>
          <a:p>
            <a:pPr indent="0" lvl="0" marL="0" marR="0" rtl="0" algn="l">
              <a:spcBef>
                <a:spcPts val="0"/>
              </a:spcBef>
              <a:spcAft>
                <a:spcPts val="0"/>
              </a:spcAft>
              <a:buNone/>
            </a:pPr>
            <a:r>
              <a:rPr lang="ja-JP" sz="1000">
                <a:solidFill>
                  <a:schemeClr val="dk1"/>
                </a:solidFill>
                <a:latin typeface="Noto Sans JP"/>
                <a:ea typeface="Noto Sans JP"/>
                <a:cs typeface="Noto Sans JP"/>
                <a:sym typeface="Noto Sans JP"/>
              </a:rPr>
              <a:t>1989年　消費税法施行 税率3%</a:t>
            </a:r>
            <a:endParaRPr>
              <a:latin typeface="Noto Sans JP"/>
              <a:ea typeface="Noto Sans JP"/>
              <a:cs typeface="Noto Sans JP"/>
              <a:sym typeface="Noto Sans JP"/>
            </a:endParaRPr>
          </a:p>
          <a:p>
            <a:pPr indent="0" lvl="0" marL="0" marR="0" rtl="0" algn="l">
              <a:spcBef>
                <a:spcPts val="0"/>
              </a:spcBef>
              <a:spcAft>
                <a:spcPts val="0"/>
              </a:spcAft>
              <a:buNone/>
            </a:pPr>
            <a:r>
              <a:rPr lang="ja-JP" sz="1000">
                <a:solidFill>
                  <a:schemeClr val="dk1"/>
                </a:solidFill>
                <a:latin typeface="Noto Sans JP"/>
                <a:ea typeface="Noto Sans JP"/>
                <a:cs typeface="Noto Sans JP"/>
                <a:sym typeface="Noto Sans JP"/>
              </a:rPr>
              <a:t>1997年　税率5%に引き上げ</a:t>
            </a:r>
            <a:endParaRPr>
              <a:latin typeface="Noto Sans JP"/>
              <a:ea typeface="Noto Sans JP"/>
              <a:cs typeface="Noto Sans JP"/>
              <a:sym typeface="Noto Sans JP"/>
            </a:endParaRPr>
          </a:p>
          <a:p>
            <a:pPr indent="0" lvl="0" marL="0" marR="0" rtl="0" algn="l">
              <a:spcBef>
                <a:spcPts val="0"/>
              </a:spcBef>
              <a:spcAft>
                <a:spcPts val="0"/>
              </a:spcAft>
              <a:buNone/>
            </a:pPr>
            <a:r>
              <a:rPr lang="ja-JP" sz="1000">
                <a:solidFill>
                  <a:schemeClr val="dk1"/>
                </a:solidFill>
                <a:latin typeface="Noto Sans JP"/>
                <a:ea typeface="Noto Sans JP"/>
                <a:cs typeface="Noto Sans JP"/>
                <a:sym typeface="Noto Sans JP"/>
              </a:rPr>
              <a:t>2004年　「税別」表示から「総額</a:t>
            </a:r>
            <a:endParaRPr sz="1000">
              <a:solidFill>
                <a:schemeClr val="dk1"/>
              </a:solidFill>
              <a:latin typeface="Noto Sans JP"/>
              <a:ea typeface="Noto Sans JP"/>
              <a:cs typeface="Noto Sans JP"/>
              <a:sym typeface="Noto Sans JP"/>
            </a:endParaRPr>
          </a:p>
          <a:p>
            <a:pPr indent="0" lvl="0" marL="0" marR="0" rtl="0" algn="l">
              <a:spcBef>
                <a:spcPts val="0"/>
              </a:spcBef>
              <a:spcAft>
                <a:spcPts val="0"/>
              </a:spcAft>
              <a:buNone/>
            </a:pPr>
            <a:r>
              <a:rPr lang="ja-JP" sz="1000">
                <a:solidFill>
                  <a:schemeClr val="dk1"/>
                </a:solidFill>
                <a:latin typeface="Noto Sans JP"/>
                <a:ea typeface="Noto Sans JP"/>
                <a:cs typeface="Noto Sans JP"/>
                <a:sym typeface="Noto Sans JP"/>
              </a:rPr>
              <a:t>　　　　　表示」義務付け</a:t>
            </a:r>
            <a:endParaRPr sz="1000">
              <a:solidFill>
                <a:schemeClr val="dk1"/>
              </a:solidFill>
              <a:latin typeface="Noto Sans JP"/>
              <a:ea typeface="Noto Sans JP"/>
              <a:cs typeface="Noto Sans JP"/>
              <a:sym typeface="Noto Sans JP"/>
            </a:endParaRPr>
          </a:p>
          <a:p>
            <a:pPr indent="0" lvl="0" marL="0" marR="0" rtl="0" algn="l">
              <a:spcBef>
                <a:spcPts val="0"/>
              </a:spcBef>
              <a:spcAft>
                <a:spcPts val="0"/>
              </a:spcAft>
              <a:buNone/>
            </a:pPr>
            <a:r>
              <a:rPr lang="ja-JP" sz="1000">
                <a:solidFill>
                  <a:schemeClr val="dk1"/>
                </a:solidFill>
                <a:latin typeface="Noto Sans JP"/>
                <a:ea typeface="Noto Sans JP"/>
                <a:cs typeface="Noto Sans JP"/>
                <a:sym typeface="Noto Sans JP"/>
              </a:rPr>
              <a:t>2014年　税率8%に引き上げ</a:t>
            </a:r>
            <a:endParaRPr sz="1000">
              <a:solidFill>
                <a:schemeClr val="dk1"/>
              </a:solidFill>
              <a:latin typeface="Noto Sans JP"/>
              <a:ea typeface="Noto Sans JP"/>
              <a:cs typeface="Noto Sans JP"/>
              <a:sym typeface="Noto Sans JP"/>
            </a:endParaRPr>
          </a:p>
          <a:p>
            <a:pPr indent="0" lvl="0" marL="0" marR="0" rtl="0" algn="l">
              <a:spcBef>
                <a:spcPts val="0"/>
              </a:spcBef>
              <a:spcAft>
                <a:spcPts val="0"/>
              </a:spcAft>
              <a:buNone/>
            </a:pPr>
            <a:r>
              <a:rPr lang="ja-JP" sz="1000">
                <a:solidFill>
                  <a:schemeClr val="dk1"/>
                </a:solidFill>
                <a:latin typeface="Noto Sans JP"/>
                <a:ea typeface="Noto Sans JP"/>
                <a:cs typeface="Noto Sans JP"/>
                <a:sym typeface="Noto Sans JP"/>
              </a:rPr>
              <a:t>2019年　税率10%に引き上げ</a:t>
            </a:r>
            <a:endParaRPr sz="1000">
              <a:solidFill>
                <a:schemeClr val="dk1"/>
              </a:solidFill>
              <a:latin typeface="Noto Sans JP"/>
              <a:ea typeface="Noto Sans JP"/>
              <a:cs typeface="Noto Sans JP"/>
              <a:sym typeface="Noto Sans JP"/>
            </a:endParaRPr>
          </a:p>
          <a:p>
            <a:pPr indent="0" lvl="0" marL="0" marR="0" rtl="0" algn="l">
              <a:spcBef>
                <a:spcPts val="0"/>
              </a:spcBef>
              <a:spcAft>
                <a:spcPts val="0"/>
              </a:spcAft>
              <a:buNone/>
            </a:pPr>
            <a:r>
              <a:rPr lang="ja-JP" sz="1000">
                <a:solidFill>
                  <a:schemeClr val="dk1"/>
                </a:solidFill>
                <a:latin typeface="Noto Sans JP"/>
                <a:ea typeface="Noto Sans JP"/>
                <a:cs typeface="Noto Sans JP"/>
                <a:sym typeface="Noto Sans JP"/>
              </a:rPr>
              <a:t>　　　　　（軽減税率8%導入）</a:t>
            </a:r>
            <a:endParaRPr sz="1000">
              <a:solidFill>
                <a:schemeClr val="dk1"/>
              </a:solidFill>
              <a:latin typeface="Noto Sans JP"/>
              <a:ea typeface="Noto Sans JP"/>
              <a:cs typeface="Noto Sans JP"/>
              <a:sym typeface="Noto Sans JP"/>
            </a:endParaRPr>
          </a:p>
        </p:txBody>
      </p:sp>
      <p:pic>
        <p:nvPicPr>
          <p:cNvPr id="155" name="Google Shape;155;p17"/>
          <p:cNvPicPr preferRelativeResize="0"/>
          <p:nvPr/>
        </p:nvPicPr>
        <p:blipFill rotWithShape="1">
          <a:blip r:embed="rId5">
            <a:alphaModFix/>
          </a:blip>
          <a:srcRect b="0" l="0" r="0" t="0"/>
          <a:stretch/>
        </p:blipFill>
        <p:spPr>
          <a:xfrm>
            <a:off x="6372201" y="4325105"/>
            <a:ext cx="457240" cy="231668"/>
          </a:xfrm>
          <a:prstGeom prst="rect">
            <a:avLst/>
          </a:prstGeom>
          <a:noFill/>
          <a:ln>
            <a:noFill/>
          </a:ln>
        </p:spPr>
      </p:pic>
      <p:sp>
        <p:nvSpPr>
          <p:cNvPr id="156" name="Google Shape;156;p17"/>
          <p:cNvSpPr/>
          <p:nvPr/>
        </p:nvSpPr>
        <p:spPr>
          <a:xfrm>
            <a:off x="4200956" y="4316882"/>
            <a:ext cx="2171245" cy="304699"/>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b="1" lang="ja-JP" sz="1200">
                <a:solidFill>
                  <a:srgbClr val="33729A"/>
                </a:solidFill>
                <a:latin typeface="Noto Sans JP"/>
                <a:ea typeface="Noto Sans JP"/>
                <a:cs typeface="Noto Sans JP"/>
                <a:sym typeface="Noto Sans JP"/>
              </a:rPr>
              <a:t>■</a:t>
            </a:r>
            <a:r>
              <a:rPr b="1" lang="ja-JP" sz="1200">
                <a:solidFill>
                  <a:srgbClr val="33729A"/>
                </a:solidFill>
                <a:latin typeface="Noto Sans JP"/>
                <a:ea typeface="Noto Sans JP"/>
                <a:cs typeface="Noto Sans JP"/>
                <a:sym typeface="Noto Sans JP"/>
              </a:rPr>
              <a:t>消費税の歴史</a:t>
            </a:r>
            <a:endParaRPr b="1" sz="1200">
              <a:solidFill>
                <a:srgbClr val="33729A"/>
              </a:solidFill>
              <a:latin typeface="Noto Sans JP"/>
              <a:ea typeface="Noto Sans JP"/>
              <a:cs typeface="Noto Sans JP"/>
              <a:sym typeface="Noto Sans JP"/>
            </a:endParaRPr>
          </a:p>
        </p:txBody>
      </p:sp>
      <p:sp>
        <p:nvSpPr>
          <p:cNvPr id="157" name="Google Shape;157;p17"/>
          <p:cNvSpPr txBox="1"/>
          <p:nvPr>
            <p:ph idx="12" type="sldNum"/>
          </p:nvPr>
        </p:nvSpPr>
        <p:spPr>
          <a:xfrm>
            <a:off x="7086600" y="6492875"/>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8"/>
          <p:cNvSpPr txBox="1"/>
          <p:nvPr/>
        </p:nvSpPr>
        <p:spPr>
          <a:xfrm>
            <a:off x="144000" y="114194"/>
            <a:ext cx="4572000" cy="3048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1500">
                <a:solidFill>
                  <a:schemeClr val="lt1"/>
                </a:solidFill>
                <a:latin typeface="Noto Sans JP"/>
                <a:ea typeface="Noto Sans JP"/>
                <a:cs typeface="Noto Sans JP"/>
                <a:sym typeface="Noto Sans JP"/>
              </a:rPr>
              <a:t>税金は何のためにあるのだろうか（児童用Ｐ６）</a:t>
            </a:r>
            <a:endParaRPr>
              <a:latin typeface="Noto Sans JP"/>
              <a:ea typeface="Noto Sans JP"/>
              <a:cs typeface="Noto Sans JP"/>
              <a:sym typeface="Noto Sans JP"/>
            </a:endParaRPr>
          </a:p>
        </p:txBody>
      </p:sp>
      <p:sp>
        <p:nvSpPr>
          <p:cNvPr id="163" name="Google Shape;163;p18"/>
          <p:cNvSpPr/>
          <p:nvPr/>
        </p:nvSpPr>
        <p:spPr>
          <a:xfrm>
            <a:off x="4200955" y="1085325"/>
            <a:ext cx="4692219"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Meiryo"/>
              <a:buNone/>
            </a:pPr>
            <a:r>
              <a:rPr lang="ja-JP" sz="1200">
                <a:solidFill>
                  <a:schemeClr val="dk1"/>
                </a:solidFill>
                <a:latin typeface="Noto Sans JP"/>
                <a:ea typeface="Noto Sans JP"/>
                <a:cs typeface="Noto Sans JP"/>
                <a:sym typeface="Noto Sans JP"/>
              </a:rPr>
              <a:t>　私たちの暮らしを豊かで安全、便利なものにしている公共施設には、どのようなものがあるのかを気付かせる。私たちのために働いている人たちの賃金、公共施設にかかる建設費、維持費などは国や地方に納められた税から支払われていることを学ばせる。</a:t>
            </a:r>
            <a:endParaRPr sz="1200">
              <a:solidFill>
                <a:schemeClr val="dk1"/>
              </a:solidFill>
              <a:latin typeface="Noto Sans JP"/>
              <a:ea typeface="Noto Sans JP"/>
              <a:cs typeface="Noto Sans JP"/>
              <a:sym typeface="Noto Sans JP"/>
            </a:endParaRPr>
          </a:p>
        </p:txBody>
      </p:sp>
      <p:sp>
        <p:nvSpPr>
          <p:cNvPr id="164" name="Google Shape;164;p18"/>
          <p:cNvSpPr/>
          <p:nvPr/>
        </p:nvSpPr>
        <p:spPr>
          <a:xfrm>
            <a:off x="4200956" y="2319263"/>
            <a:ext cx="469221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Meiryo"/>
              <a:buNone/>
            </a:pPr>
            <a:r>
              <a:rPr lang="ja-JP" sz="1200">
                <a:solidFill>
                  <a:schemeClr val="dk1"/>
                </a:solidFill>
                <a:latin typeface="Noto Sans JP"/>
                <a:ea typeface="Noto Sans JP"/>
                <a:cs typeface="Noto Sans JP"/>
                <a:sym typeface="Noto Sans JP"/>
              </a:rPr>
              <a:t>　公共施設の事例を見ながら、自分のまわりにある主な公共施設などの場所と働きを調べ、税金との関わりを考える。</a:t>
            </a:r>
            <a:endParaRPr sz="1200">
              <a:solidFill>
                <a:schemeClr val="dk1"/>
              </a:solidFill>
              <a:latin typeface="Noto Sans JP"/>
              <a:ea typeface="Noto Sans JP"/>
              <a:cs typeface="Noto Sans JP"/>
              <a:sym typeface="Noto Sans JP"/>
            </a:endParaRPr>
          </a:p>
        </p:txBody>
      </p:sp>
      <p:sp>
        <p:nvSpPr>
          <p:cNvPr id="165" name="Google Shape;165;p18"/>
          <p:cNvSpPr/>
          <p:nvPr/>
        </p:nvSpPr>
        <p:spPr>
          <a:xfrm>
            <a:off x="4200950" y="2979424"/>
            <a:ext cx="4692300" cy="1617900"/>
          </a:xfrm>
          <a:prstGeom prst="roundRect">
            <a:avLst>
              <a:gd fmla="val 6001" name="adj"/>
            </a:avLst>
          </a:prstGeom>
          <a:solidFill>
            <a:srgbClr val="FFFFFF"/>
          </a:solidFill>
          <a:ln cap="flat" cmpd="sng" w="25400">
            <a:solidFill>
              <a:schemeClr val="accent1"/>
            </a:solidFill>
            <a:prstDash val="dot"/>
            <a:round/>
            <a:headEnd len="sm" w="sm" type="none"/>
            <a:tailEnd len="sm" w="sm" type="none"/>
          </a:ln>
        </p:spPr>
        <p:txBody>
          <a:bodyPr anchorCtr="0" anchor="t" bIns="45700" lIns="91425" spcFirstLastPara="1" rIns="91425" wrap="square" tIns="144000">
            <a:noAutofit/>
          </a:bodyPr>
          <a:lstStyle/>
          <a:p>
            <a:pPr indent="0" lvl="0" marL="0" marR="0" rtl="0" algn="l">
              <a:lnSpc>
                <a:spcPct val="120000"/>
              </a:lnSpc>
              <a:spcBef>
                <a:spcPts val="0"/>
              </a:spcBef>
              <a:spcAft>
                <a:spcPts val="0"/>
              </a:spcAft>
              <a:buNone/>
            </a:pPr>
            <a:r>
              <a:rPr b="1" lang="ja-JP" sz="1050">
                <a:solidFill>
                  <a:srgbClr val="3C8C92"/>
                </a:solidFill>
                <a:latin typeface="Noto Sans JP"/>
                <a:ea typeface="Noto Sans JP"/>
                <a:cs typeface="Noto Sans JP"/>
                <a:sym typeface="Noto Sans JP"/>
              </a:rPr>
              <a:t>税金の役割</a:t>
            </a:r>
            <a:endParaRPr b="1" sz="1050">
              <a:solidFill>
                <a:srgbClr val="3C8C92"/>
              </a:solidFill>
              <a:latin typeface="Noto Sans JP"/>
              <a:ea typeface="Noto Sans JP"/>
              <a:cs typeface="Noto Sans JP"/>
              <a:sym typeface="Noto Sans JP"/>
            </a:endParaRPr>
          </a:p>
          <a:p>
            <a:pPr indent="0" lvl="0" marL="0" marR="0" rtl="0" algn="l">
              <a:lnSpc>
                <a:spcPct val="120000"/>
              </a:lnSpc>
              <a:spcBef>
                <a:spcPts val="0"/>
              </a:spcBef>
              <a:spcAft>
                <a:spcPts val="0"/>
              </a:spcAft>
              <a:buNone/>
            </a:pPr>
            <a:r>
              <a:rPr lang="ja-JP" sz="1050">
                <a:solidFill>
                  <a:schemeClr val="dk1"/>
                </a:solidFill>
                <a:latin typeface="Noto Sans JP"/>
                <a:ea typeface="Noto Sans JP"/>
                <a:cs typeface="Noto Sans JP"/>
                <a:sym typeface="Noto Sans JP"/>
              </a:rPr>
              <a:t>　税金は、公共施設、公共サービスに使われています。個人の力では、警察署や消防署、学校や公園などを作ることは難しいことですが、私たちがお金を出し合えば、それぞれが、安全、便利、豊かな暮らしを享受することができます。</a:t>
            </a:r>
            <a:endParaRPr sz="1050">
              <a:solidFill>
                <a:schemeClr val="dk1"/>
              </a:solidFill>
              <a:latin typeface="Noto Sans JP"/>
              <a:ea typeface="Noto Sans JP"/>
              <a:cs typeface="Noto Sans JP"/>
              <a:sym typeface="Noto Sans JP"/>
            </a:endParaRPr>
          </a:p>
          <a:p>
            <a:pPr indent="0" lvl="0" marL="0" marR="0" rtl="0" algn="l">
              <a:spcBef>
                <a:spcPts val="0"/>
              </a:spcBef>
              <a:spcAft>
                <a:spcPts val="0"/>
              </a:spcAft>
              <a:buNone/>
            </a:pPr>
            <a:r>
              <a:rPr lang="ja-JP" sz="1050">
                <a:solidFill>
                  <a:schemeClr val="dk1"/>
                </a:solidFill>
                <a:latin typeface="Noto Sans JP"/>
                <a:ea typeface="Noto Sans JP"/>
                <a:cs typeface="Noto Sans JP"/>
                <a:sym typeface="Noto Sans JP"/>
              </a:rPr>
              <a:t>　私たちが納めている税金は、みんなが安心して暮らしていくために、役立てられます。</a:t>
            </a:r>
            <a:endParaRPr sz="1050">
              <a:solidFill>
                <a:schemeClr val="dk1"/>
              </a:solidFill>
              <a:latin typeface="Noto Sans JP"/>
              <a:ea typeface="Noto Sans JP"/>
              <a:cs typeface="Noto Sans JP"/>
              <a:sym typeface="Noto Sans JP"/>
            </a:endParaRPr>
          </a:p>
        </p:txBody>
      </p:sp>
      <p:pic>
        <p:nvPicPr>
          <p:cNvPr id="166" name="Google Shape;166;p18"/>
          <p:cNvPicPr preferRelativeResize="0"/>
          <p:nvPr/>
        </p:nvPicPr>
        <p:blipFill rotWithShape="1">
          <a:blip r:embed="rId3">
            <a:alphaModFix/>
          </a:blip>
          <a:srcRect b="0" l="0" r="0" t="0"/>
          <a:stretch/>
        </p:blipFill>
        <p:spPr>
          <a:xfrm>
            <a:off x="4302307" y="2863603"/>
            <a:ext cx="457240" cy="231668"/>
          </a:xfrm>
          <a:prstGeom prst="rect">
            <a:avLst/>
          </a:prstGeom>
          <a:noFill/>
          <a:ln>
            <a:noFill/>
          </a:ln>
        </p:spPr>
      </p:pic>
      <p:sp>
        <p:nvSpPr>
          <p:cNvPr id="167" name="Google Shape;167;p18"/>
          <p:cNvSpPr/>
          <p:nvPr/>
        </p:nvSpPr>
        <p:spPr>
          <a:xfrm>
            <a:off x="194625" y="5069375"/>
            <a:ext cx="1906800" cy="600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100"/>
              <a:buFont typeface="Meiryo"/>
              <a:buNone/>
            </a:pPr>
            <a:r>
              <a:rPr lang="ja-JP" sz="1100">
                <a:solidFill>
                  <a:schemeClr val="dk1"/>
                </a:solidFill>
                <a:latin typeface="Noto Sans JP"/>
                <a:ea typeface="Noto Sans JP"/>
                <a:cs typeface="Noto Sans JP"/>
                <a:sym typeface="Noto Sans JP"/>
              </a:rPr>
              <a:t>　公立学校、公園、道路など、誰もが利用することのできる施設のことです。</a:t>
            </a:r>
            <a:endParaRPr sz="1100">
              <a:solidFill>
                <a:schemeClr val="dk1"/>
              </a:solidFill>
              <a:latin typeface="Noto Sans JP"/>
              <a:ea typeface="Noto Sans JP"/>
              <a:cs typeface="Noto Sans JP"/>
              <a:sym typeface="Noto Sans JP"/>
            </a:endParaRPr>
          </a:p>
        </p:txBody>
      </p:sp>
      <p:sp>
        <p:nvSpPr>
          <p:cNvPr id="168" name="Google Shape;168;p18"/>
          <p:cNvSpPr/>
          <p:nvPr/>
        </p:nvSpPr>
        <p:spPr>
          <a:xfrm>
            <a:off x="144000" y="4792119"/>
            <a:ext cx="2295403" cy="304797"/>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rgbClr val="33729A"/>
              </a:buClr>
              <a:buSzPts val="1200"/>
              <a:buFont typeface="Meiryo"/>
              <a:buNone/>
            </a:pPr>
            <a:r>
              <a:rPr b="1" lang="ja-JP" sz="1200">
                <a:solidFill>
                  <a:srgbClr val="33729A"/>
                </a:solidFill>
                <a:latin typeface="Noto Sans JP"/>
                <a:ea typeface="Noto Sans JP"/>
                <a:cs typeface="Noto Sans JP"/>
                <a:sym typeface="Noto Sans JP"/>
              </a:rPr>
              <a:t>■公共施設</a:t>
            </a:r>
            <a:endParaRPr b="1" sz="1200">
              <a:solidFill>
                <a:srgbClr val="33729A"/>
              </a:solidFill>
              <a:latin typeface="Noto Sans JP"/>
              <a:ea typeface="Noto Sans JP"/>
              <a:cs typeface="Noto Sans JP"/>
              <a:sym typeface="Noto Sans JP"/>
            </a:endParaRPr>
          </a:p>
        </p:txBody>
      </p:sp>
      <p:sp>
        <p:nvSpPr>
          <p:cNvPr id="169" name="Google Shape;169;p18"/>
          <p:cNvSpPr/>
          <p:nvPr/>
        </p:nvSpPr>
        <p:spPr>
          <a:xfrm>
            <a:off x="2296525" y="4839400"/>
            <a:ext cx="2036700" cy="434100"/>
          </a:xfrm>
          <a:prstGeom prst="roundRect">
            <a:avLst>
              <a:gd fmla="val 0" name="adj"/>
            </a:avLst>
          </a:prstGeom>
          <a:noFill/>
          <a:ln>
            <a:noFill/>
          </a:ln>
        </p:spPr>
        <p:txBody>
          <a:bodyPr anchorCtr="0" anchor="t" bIns="45700" lIns="72000" spcFirstLastPara="1" rIns="72000" wrap="square" tIns="45700">
            <a:noAutofit/>
          </a:bodyPr>
          <a:lstStyle/>
          <a:p>
            <a:pPr indent="0" lvl="0" marL="0" marR="0" rtl="0" algn="l">
              <a:spcBef>
                <a:spcPts val="0"/>
              </a:spcBef>
              <a:spcAft>
                <a:spcPts val="0"/>
              </a:spcAft>
              <a:buNone/>
            </a:pPr>
            <a:r>
              <a:rPr b="1" lang="ja-JP" sz="1200">
                <a:solidFill>
                  <a:srgbClr val="33729A"/>
                </a:solidFill>
                <a:latin typeface="Noto Sans JP"/>
                <a:ea typeface="Noto Sans JP"/>
                <a:cs typeface="Noto Sans JP"/>
                <a:sym typeface="Noto Sans JP"/>
              </a:rPr>
              <a:t>■全国の社会教育施設の数</a:t>
            </a:r>
            <a:endParaRPr b="1" sz="1200">
              <a:solidFill>
                <a:srgbClr val="33729A"/>
              </a:solidFill>
              <a:latin typeface="Noto Sans JP"/>
              <a:ea typeface="Noto Sans JP"/>
              <a:cs typeface="Noto Sans JP"/>
              <a:sym typeface="Noto Sans JP"/>
            </a:endParaRPr>
          </a:p>
          <a:p>
            <a:pPr indent="0" lvl="0" marL="0" marR="0" rtl="0" algn="l">
              <a:spcBef>
                <a:spcPts val="0"/>
              </a:spcBef>
              <a:spcAft>
                <a:spcPts val="0"/>
              </a:spcAft>
              <a:buNone/>
            </a:pPr>
            <a:r>
              <a:rPr b="1" lang="ja-JP" sz="1200">
                <a:solidFill>
                  <a:srgbClr val="33729A"/>
                </a:solidFill>
                <a:latin typeface="Noto Sans JP"/>
                <a:ea typeface="Noto Sans JP"/>
                <a:cs typeface="Noto Sans JP"/>
                <a:sym typeface="Noto Sans JP"/>
              </a:rPr>
              <a:t>（令和３年度）</a:t>
            </a:r>
            <a:endParaRPr b="1" sz="1200">
              <a:solidFill>
                <a:srgbClr val="33729A"/>
              </a:solidFill>
              <a:latin typeface="Noto Sans JP"/>
              <a:ea typeface="Noto Sans JP"/>
              <a:cs typeface="Noto Sans JP"/>
              <a:sym typeface="Noto Sans JP"/>
            </a:endParaRPr>
          </a:p>
        </p:txBody>
      </p:sp>
      <p:sp>
        <p:nvSpPr>
          <p:cNvPr id="170" name="Google Shape;170;p18"/>
          <p:cNvSpPr/>
          <p:nvPr/>
        </p:nvSpPr>
        <p:spPr>
          <a:xfrm>
            <a:off x="2312591" y="5229738"/>
            <a:ext cx="1665482" cy="93871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ja-JP" sz="1100">
                <a:solidFill>
                  <a:schemeClr val="dk1"/>
                </a:solidFill>
                <a:latin typeface="Noto Sans JP"/>
                <a:ea typeface="Noto Sans JP"/>
                <a:cs typeface="Noto Sans JP"/>
                <a:sym typeface="Noto Sans JP"/>
              </a:rPr>
              <a:t>●　公民館</a:t>
            </a:r>
            <a:endParaRPr>
              <a:latin typeface="Noto Sans JP"/>
              <a:ea typeface="Noto Sans JP"/>
              <a:cs typeface="Noto Sans JP"/>
              <a:sym typeface="Noto Sans JP"/>
            </a:endParaRPr>
          </a:p>
          <a:p>
            <a:pPr indent="0" lvl="0" marL="0" marR="0" rtl="0" algn="l">
              <a:spcBef>
                <a:spcPts val="0"/>
              </a:spcBef>
              <a:spcAft>
                <a:spcPts val="0"/>
              </a:spcAft>
              <a:buNone/>
            </a:pPr>
            <a:r>
              <a:rPr lang="ja-JP" sz="1100">
                <a:solidFill>
                  <a:schemeClr val="dk1"/>
                </a:solidFill>
                <a:latin typeface="Noto Sans JP"/>
                <a:ea typeface="Noto Sans JP"/>
                <a:cs typeface="Noto Sans JP"/>
                <a:sym typeface="Noto Sans JP"/>
              </a:rPr>
              <a:t>●　博物館</a:t>
            </a:r>
            <a:endParaRPr>
              <a:latin typeface="Noto Sans JP"/>
              <a:ea typeface="Noto Sans JP"/>
              <a:cs typeface="Noto Sans JP"/>
              <a:sym typeface="Noto Sans JP"/>
            </a:endParaRPr>
          </a:p>
          <a:p>
            <a:pPr indent="0" lvl="0" marL="0" marR="0" rtl="0" algn="l">
              <a:spcBef>
                <a:spcPts val="0"/>
              </a:spcBef>
              <a:spcAft>
                <a:spcPts val="0"/>
              </a:spcAft>
              <a:buNone/>
            </a:pPr>
            <a:r>
              <a:rPr lang="ja-JP" sz="1100">
                <a:solidFill>
                  <a:schemeClr val="dk1"/>
                </a:solidFill>
                <a:latin typeface="Noto Sans JP"/>
                <a:ea typeface="Noto Sans JP"/>
                <a:cs typeface="Noto Sans JP"/>
                <a:sym typeface="Noto Sans JP"/>
              </a:rPr>
              <a:t>●　図書館</a:t>
            </a:r>
            <a:endParaRPr>
              <a:latin typeface="Noto Sans JP"/>
              <a:ea typeface="Noto Sans JP"/>
              <a:cs typeface="Noto Sans JP"/>
              <a:sym typeface="Noto Sans JP"/>
            </a:endParaRPr>
          </a:p>
          <a:p>
            <a:pPr indent="0" lvl="0" marL="0" marR="0" rtl="0" algn="l">
              <a:spcBef>
                <a:spcPts val="0"/>
              </a:spcBef>
              <a:spcAft>
                <a:spcPts val="0"/>
              </a:spcAft>
              <a:buNone/>
            </a:pPr>
            <a:r>
              <a:rPr lang="ja-JP" sz="1100">
                <a:solidFill>
                  <a:schemeClr val="dk1"/>
                </a:solidFill>
                <a:latin typeface="Noto Sans JP"/>
                <a:ea typeface="Noto Sans JP"/>
                <a:cs typeface="Noto Sans JP"/>
                <a:sym typeface="Noto Sans JP"/>
              </a:rPr>
              <a:t>●　青少年教育施設</a:t>
            </a:r>
            <a:endParaRPr>
              <a:latin typeface="Noto Sans JP"/>
              <a:ea typeface="Noto Sans JP"/>
              <a:cs typeface="Noto Sans JP"/>
              <a:sym typeface="Noto Sans JP"/>
            </a:endParaRPr>
          </a:p>
          <a:p>
            <a:pPr indent="0" lvl="0" marL="0" marR="0" rtl="0" algn="l">
              <a:spcBef>
                <a:spcPts val="0"/>
              </a:spcBef>
              <a:spcAft>
                <a:spcPts val="0"/>
              </a:spcAft>
              <a:buNone/>
            </a:pPr>
            <a:r>
              <a:rPr lang="ja-JP" sz="1100">
                <a:solidFill>
                  <a:schemeClr val="dk1"/>
                </a:solidFill>
                <a:latin typeface="Noto Sans JP"/>
                <a:ea typeface="Noto Sans JP"/>
                <a:cs typeface="Noto Sans JP"/>
                <a:sym typeface="Noto Sans JP"/>
              </a:rPr>
              <a:t>●　劇場、音楽堂等　　　 </a:t>
            </a:r>
            <a:endParaRPr>
              <a:latin typeface="Noto Sans JP"/>
              <a:ea typeface="Noto Sans JP"/>
              <a:cs typeface="Noto Sans JP"/>
              <a:sym typeface="Noto Sans JP"/>
            </a:endParaRPr>
          </a:p>
        </p:txBody>
      </p:sp>
      <p:sp>
        <p:nvSpPr>
          <p:cNvPr id="171" name="Google Shape;171;p18"/>
          <p:cNvSpPr/>
          <p:nvPr/>
        </p:nvSpPr>
        <p:spPr>
          <a:xfrm>
            <a:off x="3744650" y="5234650"/>
            <a:ext cx="1180500" cy="938700"/>
          </a:xfrm>
          <a:prstGeom prst="rect">
            <a:avLst/>
          </a:prstGeom>
          <a:noFill/>
          <a:ln>
            <a:noFill/>
          </a:ln>
        </p:spPr>
        <p:txBody>
          <a:bodyPr anchorCtr="0" anchor="t" bIns="45700" lIns="91425" spcFirstLastPara="1" rIns="91425" wrap="square" tIns="45700">
            <a:noAutofit/>
          </a:bodyPr>
          <a:lstStyle/>
          <a:p>
            <a:pPr indent="0" lvl="0" marL="0" marR="21600" rtl="0" algn="l">
              <a:spcBef>
                <a:spcPts val="0"/>
              </a:spcBef>
              <a:spcAft>
                <a:spcPts val="0"/>
              </a:spcAft>
              <a:buNone/>
            </a:pPr>
            <a:r>
              <a:rPr lang="ja-JP" sz="1100">
                <a:solidFill>
                  <a:schemeClr val="dk1"/>
                </a:solidFill>
                <a:latin typeface="Noto Sans JP"/>
                <a:ea typeface="Noto Sans JP"/>
                <a:cs typeface="Noto Sans JP"/>
                <a:sym typeface="Noto Sans JP"/>
              </a:rPr>
              <a:t>･･･ 13,798</a:t>
            </a:r>
            <a:endParaRPr>
              <a:latin typeface="Noto Sans JP"/>
              <a:ea typeface="Noto Sans JP"/>
              <a:cs typeface="Noto Sans JP"/>
              <a:sym typeface="Noto Sans JP"/>
            </a:endParaRPr>
          </a:p>
          <a:p>
            <a:pPr indent="0" lvl="0" marL="0" marR="0" rtl="0" algn="l">
              <a:spcBef>
                <a:spcPts val="0"/>
              </a:spcBef>
              <a:spcAft>
                <a:spcPts val="0"/>
              </a:spcAft>
              <a:buNone/>
            </a:pPr>
            <a:r>
              <a:rPr lang="ja-JP" sz="1100">
                <a:solidFill>
                  <a:schemeClr val="dk1"/>
                </a:solidFill>
                <a:latin typeface="Noto Sans JP"/>
                <a:ea typeface="Noto Sans JP"/>
                <a:cs typeface="Noto Sans JP"/>
                <a:sym typeface="Noto Sans JP"/>
              </a:rPr>
              <a:t>･･･   1,305</a:t>
            </a:r>
            <a:endParaRPr>
              <a:latin typeface="Noto Sans JP"/>
              <a:ea typeface="Noto Sans JP"/>
              <a:cs typeface="Noto Sans JP"/>
              <a:sym typeface="Noto Sans JP"/>
            </a:endParaRPr>
          </a:p>
          <a:p>
            <a:pPr indent="0" lvl="0" marL="0" marR="0" rtl="0" algn="l">
              <a:spcBef>
                <a:spcPts val="0"/>
              </a:spcBef>
              <a:spcAft>
                <a:spcPts val="0"/>
              </a:spcAft>
              <a:buNone/>
            </a:pPr>
            <a:r>
              <a:rPr lang="ja-JP" sz="1100">
                <a:solidFill>
                  <a:schemeClr val="dk1"/>
                </a:solidFill>
                <a:latin typeface="Noto Sans JP"/>
                <a:ea typeface="Noto Sans JP"/>
                <a:cs typeface="Noto Sans JP"/>
                <a:sym typeface="Noto Sans JP"/>
              </a:rPr>
              <a:t>･･･   3,394</a:t>
            </a:r>
            <a:endParaRPr>
              <a:latin typeface="Noto Sans JP"/>
              <a:ea typeface="Noto Sans JP"/>
              <a:cs typeface="Noto Sans JP"/>
              <a:sym typeface="Noto Sans JP"/>
            </a:endParaRPr>
          </a:p>
          <a:p>
            <a:pPr indent="0" lvl="0" marL="0" marR="0" rtl="0" algn="l">
              <a:spcBef>
                <a:spcPts val="0"/>
              </a:spcBef>
              <a:spcAft>
                <a:spcPts val="0"/>
              </a:spcAft>
              <a:buNone/>
            </a:pPr>
            <a:r>
              <a:rPr lang="ja-JP" sz="1100">
                <a:solidFill>
                  <a:schemeClr val="dk1"/>
                </a:solidFill>
                <a:latin typeface="Noto Sans JP"/>
                <a:ea typeface="Noto Sans JP"/>
                <a:cs typeface="Noto Sans JP"/>
                <a:sym typeface="Noto Sans JP"/>
              </a:rPr>
              <a:t>･･･  　840 </a:t>
            </a:r>
            <a:endParaRPr>
              <a:latin typeface="Noto Sans JP"/>
              <a:ea typeface="Noto Sans JP"/>
              <a:cs typeface="Noto Sans JP"/>
              <a:sym typeface="Noto Sans JP"/>
            </a:endParaRPr>
          </a:p>
          <a:p>
            <a:pPr indent="0" lvl="0" marL="0" marR="0" rtl="0" algn="l">
              <a:spcBef>
                <a:spcPts val="0"/>
              </a:spcBef>
              <a:spcAft>
                <a:spcPts val="0"/>
              </a:spcAft>
              <a:buNone/>
            </a:pPr>
            <a:r>
              <a:rPr lang="ja-JP" sz="1100">
                <a:solidFill>
                  <a:schemeClr val="dk1"/>
                </a:solidFill>
                <a:latin typeface="Noto Sans JP"/>
                <a:ea typeface="Noto Sans JP"/>
                <a:cs typeface="Noto Sans JP"/>
                <a:sym typeface="Noto Sans JP"/>
              </a:rPr>
              <a:t>･･･   1,832</a:t>
            </a:r>
            <a:endParaRPr>
              <a:latin typeface="Noto Sans JP"/>
              <a:ea typeface="Noto Sans JP"/>
              <a:cs typeface="Noto Sans JP"/>
              <a:sym typeface="Noto Sans JP"/>
            </a:endParaRPr>
          </a:p>
        </p:txBody>
      </p:sp>
      <p:sp>
        <p:nvSpPr>
          <p:cNvPr id="172" name="Google Shape;172;p18"/>
          <p:cNvSpPr/>
          <p:nvPr/>
        </p:nvSpPr>
        <p:spPr>
          <a:xfrm>
            <a:off x="4200956" y="762665"/>
            <a:ext cx="1025726" cy="298988"/>
          </a:xfrm>
          <a:prstGeom prst="roundRect">
            <a:avLst>
              <a:gd fmla="val 16757" name="adj"/>
            </a:avLst>
          </a:prstGeom>
          <a:solidFill>
            <a:schemeClr val="accent5"/>
          </a:solidFill>
          <a:ln>
            <a:noFill/>
          </a:ln>
        </p:spPr>
        <p:txBody>
          <a:bodyPr anchorCtr="0" anchor="ctr" bIns="36000" lIns="91425" spcFirstLastPara="1" rIns="91425" wrap="square" tIns="46800">
            <a:noAutofit/>
          </a:bodyPr>
          <a:lstStyle/>
          <a:p>
            <a:pPr indent="0" lvl="0" marL="0" marR="0" rtl="0" algn="ctr">
              <a:spcBef>
                <a:spcPts val="0"/>
              </a:spcBef>
              <a:spcAft>
                <a:spcPts val="0"/>
              </a:spcAft>
              <a:buNone/>
            </a:pPr>
            <a:r>
              <a:rPr b="1" lang="ja-JP" sz="1400">
                <a:solidFill>
                  <a:schemeClr val="lt1"/>
                </a:solidFill>
                <a:latin typeface="Noto Sans JP"/>
                <a:ea typeface="Noto Sans JP"/>
                <a:cs typeface="Noto Sans JP"/>
                <a:sym typeface="Noto Sans JP"/>
              </a:rPr>
              <a:t>ねらい</a:t>
            </a:r>
            <a:endParaRPr b="1" sz="1400">
              <a:solidFill>
                <a:schemeClr val="lt1"/>
              </a:solidFill>
              <a:latin typeface="Noto Sans JP"/>
              <a:ea typeface="Noto Sans JP"/>
              <a:cs typeface="Noto Sans JP"/>
              <a:sym typeface="Noto Sans JP"/>
            </a:endParaRPr>
          </a:p>
        </p:txBody>
      </p:sp>
      <p:sp>
        <p:nvSpPr>
          <p:cNvPr id="173" name="Google Shape;173;p18"/>
          <p:cNvSpPr/>
          <p:nvPr/>
        </p:nvSpPr>
        <p:spPr>
          <a:xfrm>
            <a:off x="4200956" y="1977884"/>
            <a:ext cx="1025726" cy="298988"/>
          </a:xfrm>
          <a:prstGeom prst="roundRect">
            <a:avLst>
              <a:gd fmla="val 13343" name="adj"/>
            </a:avLst>
          </a:prstGeom>
          <a:solidFill>
            <a:schemeClr val="accent5"/>
          </a:solidFill>
          <a:ln>
            <a:noFill/>
          </a:ln>
        </p:spPr>
        <p:txBody>
          <a:bodyPr anchorCtr="0" anchor="ctr" bIns="36000" lIns="91425" spcFirstLastPara="1" rIns="91425" wrap="square" tIns="46800">
            <a:noAutofit/>
          </a:bodyPr>
          <a:lstStyle/>
          <a:p>
            <a:pPr indent="0" lvl="0" marL="0" marR="0" rtl="0" algn="ctr">
              <a:spcBef>
                <a:spcPts val="0"/>
              </a:spcBef>
              <a:spcAft>
                <a:spcPts val="0"/>
              </a:spcAft>
              <a:buNone/>
            </a:pPr>
            <a:r>
              <a:rPr b="1" lang="ja-JP" sz="1400">
                <a:solidFill>
                  <a:schemeClr val="lt1"/>
                </a:solidFill>
                <a:latin typeface="Noto Sans JP"/>
                <a:ea typeface="Noto Sans JP"/>
                <a:cs typeface="Noto Sans JP"/>
                <a:sym typeface="Noto Sans JP"/>
              </a:rPr>
              <a:t>学習活動</a:t>
            </a:r>
            <a:endParaRPr>
              <a:latin typeface="Noto Sans JP"/>
              <a:ea typeface="Noto Sans JP"/>
              <a:cs typeface="Noto Sans JP"/>
              <a:sym typeface="Noto Sans JP"/>
            </a:endParaRPr>
          </a:p>
        </p:txBody>
      </p:sp>
      <p:sp>
        <p:nvSpPr>
          <p:cNvPr id="174" name="Google Shape;174;p18"/>
          <p:cNvSpPr txBox="1"/>
          <p:nvPr>
            <p:ph idx="12" type="sldNum"/>
          </p:nvPr>
        </p:nvSpPr>
        <p:spPr>
          <a:xfrm>
            <a:off x="7086600" y="6492875"/>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
        <p:nvSpPr>
          <p:cNvPr id="175" name="Google Shape;175;p18"/>
          <p:cNvSpPr/>
          <p:nvPr/>
        </p:nvSpPr>
        <p:spPr>
          <a:xfrm>
            <a:off x="4952165" y="4808376"/>
            <a:ext cx="1771207" cy="530062"/>
          </a:xfrm>
          <a:prstGeom prst="roundRect">
            <a:avLst>
              <a:gd fmla="val 0" name="adj"/>
            </a:avLst>
          </a:prstGeom>
          <a:noFill/>
          <a:ln>
            <a:noFill/>
          </a:ln>
        </p:spPr>
        <p:txBody>
          <a:bodyPr anchorCtr="0" anchor="t" bIns="45700" lIns="72000" spcFirstLastPara="1" rIns="72000" wrap="square" tIns="45700">
            <a:noAutofit/>
          </a:bodyPr>
          <a:lstStyle/>
          <a:p>
            <a:pPr indent="0" lvl="0" marL="0" marR="0" rtl="0" algn="l">
              <a:spcBef>
                <a:spcPts val="0"/>
              </a:spcBef>
              <a:spcAft>
                <a:spcPts val="0"/>
              </a:spcAft>
              <a:buNone/>
            </a:pPr>
            <a:r>
              <a:rPr b="1" lang="ja-JP" sz="1200">
                <a:solidFill>
                  <a:srgbClr val="33729A"/>
                </a:solidFill>
                <a:latin typeface="Noto Sans JP"/>
                <a:ea typeface="Noto Sans JP"/>
                <a:cs typeface="Noto Sans JP"/>
                <a:sym typeface="Noto Sans JP"/>
              </a:rPr>
              <a:t>■警察・消防署の数</a:t>
            </a:r>
            <a:endParaRPr b="1" sz="1200">
              <a:solidFill>
                <a:srgbClr val="33729A"/>
              </a:solidFill>
              <a:latin typeface="Noto Sans JP"/>
              <a:ea typeface="Noto Sans JP"/>
              <a:cs typeface="Noto Sans JP"/>
              <a:sym typeface="Noto Sans JP"/>
            </a:endParaRPr>
          </a:p>
          <a:p>
            <a:pPr indent="0" lvl="0" marL="0" marR="0" rtl="0" algn="l">
              <a:spcBef>
                <a:spcPts val="0"/>
              </a:spcBef>
              <a:spcAft>
                <a:spcPts val="0"/>
              </a:spcAft>
              <a:buNone/>
            </a:pPr>
            <a:r>
              <a:rPr b="1" lang="ja-JP" sz="1200">
                <a:solidFill>
                  <a:srgbClr val="33729A"/>
                </a:solidFill>
                <a:latin typeface="Noto Sans JP"/>
                <a:ea typeface="Noto Sans JP"/>
                <a:cs typeface="Noto Sans JP"/>
                <a:sym typeface="Noto Sans JP"/>
              </a:rPr>
              <a:t>（令和６年４月現在）</a:t>
            </a:r>
            <a:endParaRPr b="1" sz="1200">
              <a:solidFill>
                <a:srgbClr val="33729A"/>
              </a:solidFill>
              <a:latin typeface="Noto Sans JP"/>
              <a:ea typeface="Noto Sans JP"/>
              <a:cs typeface="Noto Sans JP"/>
              <a:sym typeface="Noto Sans JP"/>
            </a:endParaRPr>
          </a:p>
        </p:txBody>
      </p:sp>
      <p:sp>
        <p:nvSpPr>
          <p:cNvPr id="176" name="Google Shape;176;p18"/>
          <p:cNvSpPr/>
          <p:nvPr/>
        </p:nvSpPr>
        <p:spPr>
          <a:xfrm>
            <a:off x="7164289" y="4808376"/>
            <a:ext cx="1728886" cy="577080"/>
          </a:xfrm>
          <a:prstGeom prst="roundRect">
            <a:avLst>
              <a:gd fmla="val 0" name="adj"/>
            </a:avLst>
          </a:prstGeom>
          <a:noFill/>
          <a:ln>
            <a:noFill/>
          </a:ln>
        </p:spPr>
        <p:txBody>
          <a:bodyPr anchorCtr="0" anchor="t" bIns="45700" lIns="72000" spcFirstLastPara="1" rIns="72000" wrap="square" tIns="45700">
            <a:noAutofit/>
          </a:bodyPr>
          <a:lstStyle/>
          <a:p>
            <a:pPr indent="0" lvl="0" marL="0" marR="0" rtl="0" algn="l">
              <a:spcBef>
                <a:spcPts val="0"/>
              </a:spcBef>
              <a:spcAft>
                <a:spcPts val="0"/>
              </a:spcAft>
              <a:buNone/>
            </a:pPr>
            <a:r>
              <a:rPr b="1" lang="ja-JP" sz="1200">
                <a:solidFill>
                  <a:srgbClr val="33729A"/>
                </a:solidFill>
                <a:latin typeface="Noto Sans JP"/>
                <a:ea typeface="Noto Sans JP"/>
                <a:cs typeface="Noto Sans JP"/>
                <a:sym typeface="Noto Sans JP"/>
              </a:rPr>
              <a:t>■全国の小学校の数</a:t>
            </a:r>
            <a:endParaRPr b="1" sz="1200">
              <a:solidFill>
                <a:srgbClr val="33729A"/>
              </a:solidFill>
              <a:latin typeface="Noto Sans JP"/>
              <a:ea typeface="Noto Sans JP"/>
              <a:cs typeface="Noto Sans JP"/>
              <a:sym typeface="Noto Sans JP"/>
            </a:endParaRPr>
          </a:p>
          <a:p>
            <a:pPr indent="0" lvl="0" marL="0" marR="0" rtl="0" algn="l">
              <a:spcBef>
                <a:spcPts val="0"/>
              </a:spcBef>
              <a:spcAft>
                <a:spcPts val="0"/>
              </a:spcAft>
              <a:buNone/>
            </a:pPr>
            <a:r>
              <a:rPr b="1" lang="ja-JP" sz="1200">
                <a:solidFill>
                  <a:srgbClr val="33729A"/>
                </a:solidFill>
                <a:latin typeface="Noto Sans JP"/>
                <a:ea typeface="Noto Sans JP"/>
                <a:cs typeface="Noto Sans JP"/>
                <a:sym typeface="Noto Sans JP"/>
              </a:rPr>
              <a:t>（令和６年５月現在）</a:t>
            </a:r>
            <a:endParaRPr sz="1200">
              <a:solidFill>
                <a:srgbClr val="33729A"/>
              </a:solidFill>
              <a:latin typeface="Noto Sans JP"/>
              <a:ea typeface="Noto Sans JP"/>
              <a:cs typeface="Noto Sans JP"/>
              <a:sym typeface="Noto Sans JP"/>
            </a:endParaRPr>
          </a:p>
        </p:txBody>
      </p:sp>
      <p:sp>
        <p:nvSpPr>
          <p:cNvPr id="177" name="Google Shape;177;p18"/>
          <p:cNvSpPr/>
          <p:nvPr/>
        </p:nvSpPr>
        <p:spPr>
          <a:xfrm>
            <a:off x="7164289" y="5296485"/>
            <a:ext cx="1180425" cy="93871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ja-JP" sz="1100">
                <a:solidFill>
                  <a:schemeClr val="dk1"/>
                </a:solidFill>
                <a:latin typeface="Noto Sans JP"/>
                <a:ea typeface="Noto Sans JP"/>
                <a:cs typeface="Noto Sans JP"/>
                <a:sym typeface="Noto Sans JP"/>
              </a:rPr>
              <a:t>●</a:t>
            </a:r>
            <a:r>
              <a:rPr lang="ja-JP" sz="1100" u="sng">
                <a:solidFill>
                  <a:schemeClr val="dk1"/>
                </a:solidFill>
                <a:latin typeface="Noto Sans JP"/>
                <a:ea typeface="Noto Sans JP"/>
                <a:cs typeface="Noto Sans JP"/>
                <a:sym typeface="Noto Sans JP"/>
              </a:rPr>
              <a:t> 18,822校</a:t>
            </a:r>
            <a:endParaRPr sz="1100" u="sng">
              <a:solidFill>
                <a:schemeClr val="dk1"/>
              </a:solidFill>
              <a:latin typeface="Noto Sans JP"/>
              <a:ea typeface="Noto Sans JP"/>
              <a:cs typeface="Noto Sans JP"/>
              <a:sym typeface="Noto Sans JP"/>
            </a:endParaRPr>
          </a:p>
          <a:p>
            <a:pPr indent="0" lvl="0" marL="0" marR="0" rtl="0" algn="l">
              <a:spcBef>
                <a:spcPts val="0"/>
              </a:spcBef>
              <a:spcAft>
                <a:spcPts val="0"/>
              </a:spcAft>
              <a:buNone/>
            </a:pPr>
            <a:r>
              <a:t/>
            </a:r>
            <a:endParaRPr sz="1100">
              <a:solidFill>
                <a:schemeClr val="dk1"/>
              </a:solidFill>
              <a:latin typeface="Noto Sans JP"/>
              <a:ea typeface="Noto Sans JP"/>
              <a:cs typeface="Noto Sans JP"/>
              <a:sym typeface="Noto Sans JP"/>
            </a:endParaRPr>
          </a:p>
          <a:p>
            <a:pPr indent="0" lvl="0" marL="0" marR="0" rtl="0" algn="l">
              <a:spcBef>
                <a:spcPts val="0"/>
              </a:spcBef>
              <a:spcAft>
                <a:spcPts val="0"/>
              </a:spcAft>
              <a:buNone/>
            </a:pPr>
            <a:r>
              <a:rPr lang="ja-JP" sz="1100">
                <a:solidFill>
                  <a:schemeClr val="dk1"/>
                </a:solidFill>
                <a:latin typeface="Noto Sans JP"/>
                <a:ea typeface="Noto Sans JP"/>
                <a:cs typeface="Noto Sans JP"/>
                <a:sym typeface="Noto Sans JP"/>
              </a:rPr>
              <a:t>・ 国　立</a:t>
            </a:r>
            <a:endParaRPr sz="1100">
              <a:solidFill>
                <a:schemeClr val="dk1"/>
              </a:solidFill>
              <a:latin typeface="Noto Sans JP"/>
              <a:ea typeface="Noto Sans JP"/>
              <a:cs typeface="Noto Sans JP"/>
              <a:sym typeface="Noto Sans JP"/>
            </a:endParaRPr>
          </a:p>
          <a:p>
            <a:pPr indent="0" lvl="0" marL="0" marR="0" rtl="0" algn="l">
              <a:spcBef>
                <a:spcPts val="0"/>
              </a:spcBef>
              <a:spcAft>
                <a:spcPts val="0"/>
              </a:spcAft>
              <a:buNone/>
            </a:pPr>
            <a:r>
              <a:rPr lang="ja-JP" sz="1100">
                <a:solidFill>
                  <a:schemeClr val="dk1"/>
                </a:solidFill>
                <a:latin typeface="Noto Sans JP"/>
                <a:ea typeface="Noto Sans JP"/>
                <a:cs typeface="Noto Sans JP"/>
                <a:sym typeface="Noto Sans JP"/>
              </a:rPr>
              <a:t>・ 公　立</a:t>
            </a:r>
            <a:endParaRPr sz="1100">
              <a:solidFill>
                <a:schemeClr val="dk1"/>
              </a:solidFill>
              <a:latin typeface="Noto Sans JP"/>
              <a:ea typeface="Noto Sans JP"/>
              <a:cs typeface="Noto Sans JP"/>
              <a:sym typeface="Noto Sans JP"/>
            </a:endParaRPr>
          </a:p>
          <a:p>
            <a:pPr indent="0" lvl="0" marL="0" marR="0" rtl="0" algn="l">
              <a:spcBef>
                <a:spcPts val="0"/>
              </a:spcBef>
              <a:spcAft>
                <a:spcPts val="0"/>
              </a:spcAft>
              <a:buNone/>
            </a:pPr>
            <a:r>
              <a:rPr lang="ja-JP" sz="1100">
                <a:solidFill>
                  <a:schemeClr val="dk1"/>
                </a:solidFill>
                <a:latin typeface="Noto Sans JP"/>
                <a:ea typeface="Noto Sans JP"/>
                <a:cs typeface="Noto Sans JP"/>
                <a:sym typeface="Noto Sans JP"/>
              </a:rPr>
              <a:t>・ 私　立</a:t>
            </a:r>
            <a:endParaRPr>
              <a:latin typeface="Noto Sans JP"/>
              <a:ea typeface="Noto Sans JP"/>
              <a:cs typeface="Noto Sans JP"/>
              <a:sym typeface="Noto Sans JP"/>
            </a:endParaRPr>
          </a:p>
        </p:txBody>
      </p:sp>
      <p:sp>
        <p:nvSpPr>
          <p:cNvPr id="178" name="Google Shape;178;p18"/>
          <p:cNvSpPr/>
          <p:nvPr/>
        </p:nvSpPr>
        <p:spPr>
          <a:xfrm>
            <a:off x="4988770" y="5229738"/>
            <a:ext cx="2563853" cy="110799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ja-JP" sz="1100">
                <a:solidFill>
                  <a:schemeClr val="dk1"/>
                </a:solidFill>
                <a:latin typeface="Noto Sans JP"/>
                <a:ea typeface="Noto Sans JP"/>
                <a:cs typeface="Noto Sans JP"/>
                <a:sym typeface="Noto Sans JP"/>
              </a:rPr>
              <a:t>●　警察署</a:t>
            </a:r>
            <a:endParaRPr>
              <a:latin typeface="Noto Sans JP"/>
              <a:ea typeface="Noto Sans JP"/>
              <a:cs typeface="Noto Sans JP"/>
              <a:sym typeface="Noto Sans JP"/>
            </a:endParaRPr>
          </a:p>
          <a:p>
            <a:pPr indent="0" lvl="0" marL="0" marR="0" rtl="0" algn="l">
              <a:spcBef>
                <a:spcPts val="0"/>
              </a:spcBef>
              <a:spcAft>
                <a:spcPts val="0"/>
              </a:spcAft>
              <a:buNone/>
            </a:pPr>
            <a:r>
              <a:rPr lang="ja-JP" sz="1100">
                <a:solidFill>
                  <a:schemeClr val="dk1"/>
                </a:solidFill>
                <a:latin typeface="Noto Sans JP"/>
                <a:ea typeface="Noto Sans JP"/>
                <a:cs typeface="Noto Sans JP"/>
                <a:sym typeface="Noto Sans JP"/>
              </a:rPr>
              <a:t>●　交番</a:t>
            </a:r>
            <a:endParaRPr>
              <a:latin typeface="Noto Sans JP"/>
              <a:ea typeface="Noto Sans JP"/>
              <a:cs typeface="Noto Sans JP"/>
              <a:sym typeface="Noto Sans JP"/>
            </a:endParaRPr>
          </a:p>
          <a:p>
            <a:pPr indent="0" lvl="0" marL="0" marR="0" rtl="0" algn="l">
              <a:spcBef>
                <a:spcPts val="0"/>
              </a:spcBef>
              <a:spcAft>
                <a:spcPts val="0"/>
              </a:spcAft>
              <a:buNone/>
            </a:pPr>
            <a:r>
              <a:rPr lang="ja-JP" sz="1100">
                <a:solidFill>
                  <a:schemeClr val="dk1"/>
                </a:solidFill>
                <a:latin typeface="Noto Sans JP"/>
                <a:ea typeface="Noto Sans JP"/>
                <a:cs typeface="Noto Sans JP"/>
                <a:sym typeface="Noto Sans JP"/>
              </a:rPr>
              <a:t>●　駐在所</a:t>
            </a:r>
            <a:endParaRPr>
              <a:latin typeface="Noto Sans JP"/>
              <a:ea typeface="Noto Sans JP"/>
              <a:cs typeface="Noto Sans JP"/>
              <a:sym typeface="Noto Sans JP"/>
            </a:endParaRPr>
          </a:p>
          <a:p>
            <a:pPr indent="0" lvl="0" marL="0" marR="0" rtl="0" algn="l">
              <a:spcBef>
                <a:spcPts val="0"/>
              </a:spcBef>
              <a:spcAft>
                <a:spcPts val="0"/>
              </a:spcAft>
              <a:buNone/>
            </a:pPr>
            <a:r>
              <a:rPr lang="ja-JP" sz="1100">
                <a:solidFill>
                  <a:schemeClr val="dk1"/>
                </a:solidFill>
                <a:latin typeface="Noto Sans JP"/>
                <a:ea typeface="Noto Sans JP"/>
                <a:cs typeface="Noto Sans JP"/>
                <a:sym typeface="Noto Sans JP"/>
              </a:rPr>
              <a:t>●　消防本部</a:t>
            </a:r>
            <a:endParaRPr>
              <a:latin typeface="Noto Sans JP"/>
              <a:ea typeface="Noto Sans JP"/>
              <a:cs typeface="Noto Sans JP"/>
              <a:sym typeface="Noto Sans JP"/>
            </a:endParaRPr>
          </a:p>
          <a:p>
            <a:pPr indent="0" lvl="0" marL="0" marR="0" rtl="0" algn="l">
              <a:spcBef>
                <a:spcPts val="0"/>
              </a:spcBef>
              <a:spcAft>
                <a:spcPts val="0"/>
              </a:spcAft>
              <a:buNone/>
            </a:pPr>
            <a:r>
              <a:rPr lang="ja-JP" sz="1100">
                <a:solidFill>
                  <a:schemeClr val="dk1"/>
                </a:solidFill>
                <a:latin typeface="Noto Sans JP"/>
                <a:ea typeface="Noto Sans JP"/>
                <a:cs typeface="Noto Sans JP"/>
                <a:sym typeface="Noto Sans JP"/>
              </a:rPr>
              <a:t>●　消防署</a:t>
            </a:r>
            <a:endParaRPr sz="1100">
              <a:solidFill>
                <a:schemeClr val="dk1"/>
              </a:solidFill>
              <a:latin typeface="Noto Sans JP"/>
              <a:ea typeface="Noto Sans JP"/>
              <a:cs typeface="Noto Sans JP"/>
              <a:sym typeface="Noto Sans JP"/>
            </a:endParaRPr>
          </a:p>
          <a:p>
            <a:pPr indent="0" lvl="0" marL="0" marR="0" rtl="0" algn="l">
              <a:spcBef>
                <a:spcPts val="0"/>
              </a:spcBef>
              <a:spcAft>
                <a:spcPts val="0"/>
              </a:spcAft>
              <a:buNone/>
            </a:pPr>
            <a:r>
              <a:rPr lang="ja-JP" sz="1100">
                <a:solidFill>
                  <a:schemeClr val="dk1"/>
                </a:solidFill>
                <a:latin typeface="Noto Sans JP"/>
                <a:ea typeface="Noto Sans JP"/>
                <a:cs typeface="Noto Sans JP"/>
                <a:sym typeface="Noto Sans JP"/>
              </a:rPr>
              <a:t>●　消防出張所</a:t>
            </a:r>
            <a:endParaRPr>
              <a:latin typeface="Noto Sans JP"/>
              <a:ea typeface="Noto Sans JP"/>
              <a:cs typeface="Noto Sans JP"/>
              <a:sym typeface="Noto Sans JP"/>
            </a:endParaRPr>
          </a:p>
        </p:txBody>
      </p:sp>
      <p:sp>
        <p:nvSpPr>
          <p:cNvPr id="179" name="Google Shape;179;p18"/>
          <p:cNvSpPr/>
          <p:nvPr/>
        </p:nvSpPr>
        <p:spPr>
          <a:xfrm>
            <a:off x="6141884" y="5218677"/>
            <a:ext cx="1251763" cy="110799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ja-JP" sz="1100">
                <a:solidFill>
                  <a:schemeClr val="dk1"/>
                </a:solidFill>
                <a:latin typeface="Noto Sans JP"/>
                <a:ea typeface="Noto Sans JP"/>
                <a:cs typeface="Noto Sans JP"/>
                <a:sym typeface="Noto Sans JP"/>
              </a:rPr>
              <a:t>･･･ 1,149</a:t>
            </a:r>
            <a:endParaRPr>
              <a:latin typeface="Noto Sans JP"/>
              <a:ea typeface="Noto Sans JP"/>
              <a:cs typeface="Noto Sans JP"/>
              <a:sym typeface="Noto Sans JP"/>
            </a:endParaRPr>
          </a:p>
          <a:p>
            <a:pPr indent="0" lvl="0" marL="0" marR="0" rtl="0" algn="l">
              <a:spcBef>
                <a:spcPts val="0"/>
              </a:spcBef>
              <a:spcAft>
                <a:spcPts val="0"/>
              </a:spcAft>
              <a:buNone/>
            </a:pPr>
            <a:r>
              <a:rPr lang="ja-JP" sz="1100">
                <a:solidFill>
                  <a:schemeClr val="dk1"/>
                </a:solidFill>
                <a:latin typeface="Noto Sans JP"/>
                <a:ea typeface="Noto Sans JP"/>
                <a:cs typeface="Noto Sans JP"/>
                <a:sym typeface="Noto Sans JP"/>
              </a:rPr>
              <a:t>･･･ 6,215</a:t>
            </a:r>
            <a:endParaRPr>
              <a:latin typeface="Noto Sans JP"/>
              <a:ea typeface="Noto Sans JP"/>
              <a:cs typeface="Noto Sans JP"/>
              <a:sym typeface="Noto Sans JP"/>
            </a:endParaRPr>
          </a:p>
          <a:p>
            <a:pPr indent="0" lvl="0" marL="0" marR="0" rtl="0" algn="l">
              <a:spcBef>
                <a:spcPts val="0"/>
              </a:spcBef>
              <a:spcAft>
                <a:spcPts val="0"/>
              </a:spcAft>
              <a:buNone/>
            </a:pPr>
            <a:r>
              <a:rPr lang="ja-JP" sz="1100">
                <a:solidFill>
                  <a:schemeClr val="dk1"/>
                </a:solidFill>
                <a:latin typeface="Noto Sans JP"/>
                <a:ea typeface="Noto Sans JP"/>
                <a:cs typeface="Noto Sans JP"/>
                <a:sym typeface="Noto Sans JP"/>
              </a:rPr>
              <a:t>･･･ 5,923</a:t>
            </a:r>
            <a:endParaRPr>
              <a:latin typeface="Noto Sans JP"/>
              <a:ea typeface="Noto Sans JP"/>
              <a:cs typeface="Noto Sans JP"/>
              <a:sym typeface="Noto Sans JP"/>
            </a:endParaRPr>
          </a:p>
          <a:p>
            <a:pPr indent="0" lvl="0" marL="0" marR="0" rtl="0" algn="l">
              <a:spcBef>
                <a:spcPts val="0"/>
              </a:spcBef>
              <a:spcAft>
                <a:spcPts val="0"/>
              </a:spcAft>
              <a:buNone/>
            </a:pPr>
            <a:r>
              <a:rPr lang="ja-JP" sz="1100">
                <a:solidFill>
                  <a:schemeClr val="dk1"/>
                </a:solidFill>
                <a:latin typeface="Noto Sans JP"/>
                <a:ea typeface="Noto Sans JP"/>
                <a:cs typeface="Noto Sans JP"/>
                <a:sym typeface="Noto Sans JP"/>
              </a:rPr>
              <a:t>･･･    720</a:t>
            </a:r>
            <a:endParaRPr>
              <a:latin typeface="Noto Sans JP"/>
              <a:ea typeface="Noto Sans JP"/>
              <a:cs typeface="Noto Sans JP"/>
              <a:sym typeface="Noto Sans JP"/>
            </a:endParaRPr>
          </a:p>
          <a:p>
            <a:pPr indent="0" lvl="0" marL="0" marR="0" rtl="0" algn="l">
              <a:spcBef>
                <a:spcPts val="0"/>
              </a:spcBef>
              <a:spcAft>
                <a:spcPts val="0"/>
              </a:spcAft>
              <a:buNone/>
            </a:pPr>
            <a:r>
              <a:rPr lang="ja-JP" sz="1100">
                <a:solidFill>
                  <a:schemeClr val="dk1"/>
                </a:solidFill>
                <a:latin typeface="Noto Sans JP"/>
                <a:ea typeface="Noto Sans JP"/>
                <a:cs typeface="Noto Sans JP"/>
                <a:sym typeface="Noto Sans JP"/>
              </a:rPr>
              <a:t>･･･ 1,716</a:t>
            </a:r>
            <a:endParaRPr>
              <a:latin typeface="Noto Sans JP"/>
              <a:ea typeface="Noto Sans JP"/>
              <a:cs typeface="Noto Sans JP"/>
              <a:sym typeface="Noto Sans JP"/>
            </a:endParaRPr>
          </a:p>
          <a:p>
            <a:pPr indent="0" lvl="0" marL="0" marR="0" rtl="0" algn="l">
              <a:spcBef>
                <a:spcPts val="0"/>
              </a:spcBef>
              <a:spcAft>
                <a:spcPts val="0"/>
              </a:spcAft>
              <a:buNone/>
            </a:pPr>
            <a:r>
              <a:rPr lang="ja-JP" sz="1100">
                <a:solidFill>
                  <a:schemeClr val="dk1"/>
                </a:solidFill>
                <a:latin typeface="Noto Sans JP"/>
                <a:ea typeface="Noto Sans JP"/>
                <a:cs typeface="Noto Sans JP"/>
                <a:sym typeface="Noto Sans JP"/>
              </a:rPr>
              <a:t>･･･ 3,088</a:t>
            </a:r>
            <a:endParaRPr>
              <a:latin typeface="Noto Sans JP"/>
              <a:ea typeface="Noto Sans JP"/>
              <a:cs typeface="Noto Sans JP"/>
              <a:sym typeface="Noto Sans JP"/>
            </a:endParaRPr>
          </a:p>
        </p:txBody>
      </p:sp>
      <p:sp>
        <p:nvSpPr>
          <p:cNvPr id="180" name="Google Shape;180;p18"/>
          <p:cNvSpPr/>
          <p:nvPr/>
        </p:nvSpPr>
        <p:spPr>
          <a:xfrm>
            <a:off x="7957047" y="5619650"/>
            <a:ext cx="936127" cy="60016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ja-JP" sz="1100">
                <a:solidFill>
                  <a:schemeClr val="dk1"/>
                </a:solidFill>
                <a:latin typeface="Noto Sans JP"/>
                <a:ea typeface="Noto Sans JP"/>
                <a:cs typeface="Noto Sans JP"/>
                <a:sym typeface="Noto Sans JP"/>
              </a:rPr>
              <a:t>･･･    　 67</a:t>
            </a:r>
            <a:endParaRPr>
              <a:latin typeface="Noto Sans JP"/>
              <a:ea typeface="Noto Sans JP"/>
              <a:cs typeface="Noto Sans JP"/>
              <a:sym typeface="Noto Sans JP"/>
            </a:endParaRPr>
          </a:p>
          <a:p>
            <a:pPr indent="0" lvl="0" marL="0" marR="0" rtl="0" algn="l">
              <a:spcBef>
                <a:spcPts val="0"/>
              </a:spcBef>
              <a:spcAft>
                <a:spcPts val="0"/>
              </a:spcAft>
              <a:buNone/>
            </a:pPr>
            <a:r>
              <a:rPr lang="ja-JP" sz="1100">
                <a:solidFill>
                  <a:schemeClr val="dk1"/>
                </a:solidFill>
                <a:latin typeface="Noto Sans JP"/>
                <a:ea typeface="Noto Sans JP"/>
                <a:cs typeface="Noto Sans JP"/>
                <a:sym typeface="Noto Sans JP"/>
              </a:rPr>
              <a:t>･･･ 18,506</a:t>
            </a:r>
            <a:endParaRPr>
              <a:latin typeface="Noto Sans JP"/>
              <a:ea typeface="Noto Sans JP"/>
              <a:cs typeface="Noto Sans JP"/>
              <a:sym typeface="Noto Sans JP"/>
            </a:endParaRPr>
          </a:p>
          <a:p>
            <a:pPr indent="0" lvl="0" marL="0" marR="0" rtl="0" algn="l">
              <a:spcBef>
                <a:spcPts val="0"/>
              </a:spcBef>
              <a:spcAft>
                <a:spcPts val="0"/>
              </a:spcAft>
              <a:buNone/>
            </a:pPr>
            <a:r>
              <a:rPr lang="ja-JP" sz="1100">
                <a:solidFill>
                  <a:schemeClr val="dk1"/>
                </a:solidFill>
                <a:latin typeface="Noto Sans JP"/>
                <a:ea typeface="Noto Sans JP"/>
                <a:cs typeface="Noto Sans JP"/>
                <a:sym typeface="Noto Sans JP"/>
              </a:rPr>
              <a:t>･･･       249</a:t>
            </a:r>
            <a:endParaRPr>
              <a:latin typeface="Noto Sans JP"/>
              <a:ea typeface="Noto Sans JP"/>
              <a:cs typeface="Noto Sans JP"/>
              <a:sym typeface="Noto Sans JP"/>
            </a:endParaRPr>
          </a:p>
        </p:txBody>
      </p:sp>
      <p:pic>
        <p:nvPicPr>
          <p:cNvPr id="181" name="Google Shape;181;p18"/>
          <p:cNvPicPr preferRelativeResize="0"/>
          <p:nvPr/>
        </p:nvPicPr>
        <p:blipFill rotWithShape="1">
          <a:blip r:embed="rId4">
            <a:alphaModFix/>
          </a:blip>
          <a:srcRect b="0" l="0" r="0" t="0"/>
          <a:stretch/>
        </p:blipFill>
        <p:spPr>
          <a:xfrm>
            <a:off x="250826" y="786834"/>
            <a:ext cx="3677502" cy="2757535"/>
          </a:xfrm>
          <a:prstGeom prst="rect">
            <a:avLst/>
          </a:prstGeom>
          <a:noFill/>
          <a:ln cap="flat" cmpd="sng" w="9525">
            <a:solidFill>
              <a:srgbClr val="666666"/>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9"/>
          <p:cNvSpPr txBox="1"/>
          <p:nvPr/>
        </p:nvSpPr>
        <p:spPr>
          <a:xfrm>
            <a:off x="144000" y="123745"/>
            <a:ext cx="4572000" cy="3048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1500">
                <a:solidFill>
                  <a:schemeClr val="lt1"/>
                </a:solidFill>
                <a:latin typeface="Noto Sans JP"/>
                <a:ea typeface="Noto Sans JP"/>
                <a:cs typeface="Noto Sans JP"/>
                <a:sym typeface="Noto Sans JP"/>
              </a:rPr>
              <a:t>税金は何のためにあるのだろうか（児童用Ｐ７）</a:t>
            </a:r>
            <a:endParaRPr>
              <a:latin typeface="Noto Sans JP"/>
              <a:ea typeface="Noto Sans JP"/>
              <a:cs typeface="Noto Sans JP"/>
              <a:sym typeface="Noto Sans JP"/>
            </a:endParaRPr>
          </a:p>
        </p:txBody>
      </p:sp>
      <p:sp>
        <p:nvSpPr>
          <p:cNvPr id="187" name="Google Shape;187;p19"/>
          <p:cNvSpPr/>
          <p:nvPr/>
        </p:nvSpPr>
        <p:spPr>
          <a:xfrm>
            <a:off x="4200955" y="1080702"/>
            <a:ext cx="4692219" cy="8679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Meiryo"/>
              <a:buNone/>
            </a:pPr>
            <a:r>
              <a:rPr lang="ja-JP" sz="1200">
                <a:solidFill>
                  <a:schemeClr val="dk1"/>
                </a:solidFill>
                <a:latin typeface="Noto Sans JP"/>
                <a:ea typeface="Noto Sans JP"/>
                <a:cs typeface="Noto Sans JP"/>
                <a:sym typeface="Noto Sans JP"/>
              </a:rPr>
              <a:t>　税金は、公共施設の維持・建設費以外にも様々な形で使われており、児童に身近な公共サービスなども税で賄われていることを理解させる。</a:t>
            </a:r>
            <a:endParaRPr sz="1200">
              <a:solidFill>
                <a:schemeClr val="dk1"/>
              </a:solidFill>
              <a:latin typeface="Noto Sans JP"/>
              <a:ea typeface="Noto Sans JP"/>
              <a:cs typeface="Noto Sans JP"/>
              <a:sym typeface="Noto Sans JP"/>
            </a:endParaRPr>
          </a:p>
          <a:p>
            <a:pPr indent="0" lvl="0" marL="0" marR="0" rtl="0" algn="l">
              <a:spcBef>
                <a:spcPts val="240"/>
              </a:spcBef>
              <a:spcAft>
                <a:spcPts val="0"/>
              </a:spcAft>
              <a:buClr>
                <a:schemeClr val="dk1"/>
              </a:buClr>
              <a:buSzPts val="1200"/>
              <a:buFont typeface="Times"/>
              <a:buNone/>
            </a:pPr>
            <a:r>
              <a:t/>
            </a:r>
            <a:endParaRPr sz="1200">
              <a:solidFill>
                <a:schemeClr val="dk1"/>
              </a:solidFill>
              <a:latin typeface="Noto Sans JP"/>
              <a:ea typeface="Noto Sans JP"/>
              <a:cs typeface="Noto Sans JP"/>
              <a:sym typeface="Noto Sans JP"/>
            </a:endParaRPr>
          </a:p>
        </p:txBody>
      </p:sp>
      <p:sp>
        <p:nvSpPr>
          <p:cNvPr id="188" name="Google Shape;188;p19"/>
          <p:cNvSpPr/>
          <p:nvPr/>
        </p:nvSpPr>
        <p:spPr>
          <a:xfrm>
            <a:off x="4200956" y="762665"/>
            <a:ext cx="1025726" cy="298988"/>
          </a:xfrm>
          <a:prstGeom prst="roundRect">
            <a:avLst>
              <a:gd fmla="val 16757" name="adj"/>
            </a:avLst>
          </a:prstGeom>
          <a:solidFill>
            <a:schemeClr val="accent5"/>
          </a:solidFill>
          <a:ln>
            <a:noFill/>
          </a:ln>
        </p:spPr>
        <p:txBody>
          <a:bodyPr anchorCtr="0" anchor="ctr" bIns="36000" lIns="91425" spcFirstLastPara="1" rIns="91425" wrap="square" tIns="46800">
            <a:noAutofit/>
          </a:bodyPr>
          <a:lstStyle/>
          <a:p>
            <a:pPr indent="0" lvl="0" marL="0" marR="0" rtl="0" algn="ctr">
              <a:spcBef>
                <a:spcPts val="0"/>
              </a:spcBef>
              <a:spcAft>
                <a:spcPts val="0"/>
              </a:spcAft>
              <a:buNone/>
            </a:pPr>
            <a:r>
              <a:rPr b="1" lang="ja-JP" sz="1400">
                <a:solidFill>
                  <a:schemeClr val="lt1"/>
                </a:solidFill>
                <a:latin typeface="Noto Sans JP"/>
                <a:ea typeface="Noto Sans JP"/>
                <a:cs typeface="Noto Sans JP"/>
                <a:sym typeface="Noto Sans JP"/>
              </a:rPr>
              <a:t>ねらい</a:t>
            </a:r>
            <a:endParaRPr b="1" sz="1400">
              <a:solidFill>
                <a:schemeClr val="lt1"/>
              </a:solidFill>
              <a:latin typeface="Noto Sans JP"/>
              <a:ea typeface="Noto Sans JP"/>
              <a:cs typeface="Noto Sans JP"/>
              <a:sym typeface="Noto Sans JP"/>
            </a:endParaRPr>
          </a:p>
        </p:txBody>
      </p:sp>
      <p:sp>
        <p:nvSpPr>
          <p:cNvPr id="189" name="Google Shape;189;p19"/>
          <p:cNvSpPr/>
          <p:nvPr/>
        </p:nvSpPr>
        <p:spPr>
          <a:xfrm>
            <a:off x="4200956" y="1799138"/>
            <a:ext cx="1025726" cy="298988"/>
          </a:xfrm>
          <a:prstGeom prst="roundRect">
            <a:avLst>
              <a:gd fmla="val 13343" name="adj"/>
            </a:avLst>
          </a:prstGeom>
          <a:solidFill>
            <a:schemeClr val="accent5"/>
          </a:solidFill>
          <a:ln>
            <a:noFill/>
          </a:ln>
        </p:spPr>
        <p:txBody>
          <a:bodyPr anchorCtr="0" anchor="ctr" bIns="36000" lIns="91425" spcFirstLastPara="1" rIns="91425" wrap="square" tIns="46800">
            <a:noAutofit/>
          </a:bodyPr>
          <a:lstStyle/>
          <a:p>
            <a:pPr indent="0" lvl="0" marL="0" marR="0" rtl="0" algn="ctr">
              <a:spcBef>
                <a:spcPts val="0"/>
              </a:spcBef>
              <a:spcAft>
                <a:spcPts val="0"/>
              </a:spcAft>
              <a:buNone/>
            </a:pPr>
            <a:r>
              <a:rPr b="1" lang="ja-JP" sz="1400">
                <a:solidFill>
                  <a:schemeClr val="lt1"/>
                </a:solidFill>
                <a:latin typeface="Noto Sans JP"/>
                <a:ea typeface="Noto Sans JP"/>
                <a:cs typeface="Noto Sans JP"/>
                <a:sym typeface="Noto Sans JP"/>
              </a:rPr>
              <a:t>学習活動</a:t>
            </a:r>
            <a:endParaRPr>
              <a:latin typeface="Noto Sans JP"/>
              <a:ea typeface="Noto Sans JP"/>
              <a:cs typeface="Noto Sans JP"/>
              <a:sym typeface="Noto Sans JP"/>
            </a:endParaRPr>
          </a:p>
        </p:txBody>
      </p:sp>
      <p:sp>
        <p:nvSpPr>
          <p:cNvPr id="190" name="Google Shape;190;p19"/>
          <p:cNvSpPr/>
          <p:nvPr/>
        </p:nvSpPr>
        <p:spPr>
          <a:xfrm>
            <a:off x="4200956" y="2119956"/>
            <a:ext cx="469221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Meiryo"/>
              <a:buNone/>
            </a:pPr>
            <a:r>
              <a:rPr lang="ja-JP" sz="1200">
                <a:solidFill>
                  <a:schemeClr val="dk1"/>
                </a:solidFill>
                <a:latin typeface="Noto Sans JP"/>
                <a:ea typeface="Noto Sans JP"/>
                <a:cs typeface="Noto Sans JP"/>
                <a:sym typeface="Noto Sans JP"/>
              </a:rPr>
              <a:t>　身近な事例を見ながら、税金が私たちの暮らしに役立っていること、税金がなければどうなるのかを考える。</a:t>
            </a:r>
            <a:endParaRPr sz="1200">
              <a:solidFill>
                <a:schemeClr val="dk1"/>
              </a:solidFill>
              <a:latin typeface="Noto Sans JP"/>
              <a:ea typeface="Noto Sans JP"/>
              <a:cs typeface="Noto Sans JP"/>
              <a:sym typeface="Noto Sans JP"/>
            </a:endParaRPr>
          </a:p>
        </p:txBody>
      </p:sp>
      <p:sp>
        <p:nvSpPr>
          <p:cNvPr id="191" name="Google Shape;191;p19"/>
          <p:cNvSpPr/>
          <p:nvPr/>
        </p:nvSpPr>
        <p:spPr>
          <a:xfrm>
            <a:off x="4202680" y="2860123"/>
            <a:ext cx="4688768"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100"/>
              <a:buFont typeface="Meiryo"/>
              <a:buNone/>
            </a:pPr>
            <a:r>
              <a:rPr lang="ja-JP" sz="1100">
                <a:solidFill>
                  <a:schemeClr val="dk1"/>
                </a:solidFill>
                <a:latin typeface="Noto Sans JP"/>
                <a:ea typeface="Noto Sans JP"/>
                <a:cs typeface="Noto Sans JP"/>
                <a:sym typeface="Noto Sans JP"/>
              </a:rPr>
              <a:t>ゴミの収集や処理、警察や消防など、生活に欠くことのできないもので、民間の経済活動では十分には供給されないサービスのことです。</a:t>
            </a:r>
            <a:endParaRPr sz="1100">
              <a:solidFill>
                <a:srgbClr val="333333"/>
              </a:solidFill>
              <a:latin typeface="Noto Sans JP"/>
              <a:ea typeface="Noto Sans JP"/>
              <a:cs typeface="Noto Sans JP"/>
              <a:sym typeface="Noto Sans JP"/>
            </a:endParaRPr>
          </a:p>
        </p:txBody>
      </p:sp>
      <p:sp>
        <p:nvSpPr>
          <p:cNvPr id="192" name="Google Shape;192;p19"/>
          <p:cNvSpPr/>
          <p:nvPr/>
        </p:nvSpPr>
        <p:spPr>
          <a:xfrm>
            <a:off x="4194868" y="2603451"/>
            <a:ext cx="3654012" cy="304699"/>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rgbClr val="33729A"/>
              </a:buClr>
              <a:buSzPts val="1200"/>
              <a:buFont typeface="Meiryo"/>
              <a:buNone/>
            </a:pPr>
            <a:r>
              <a:rPr b="1" lang="ja-JP" sz="1200">
                <a:solidFill>
                  <a:srgbClr val="33729A"/>
                </a:solidFill>
                <a:latin typeface="Noto Sans JP"/>
                <a:ea typeface="Noto Sans JP"/>
                <a:cs typeface="Noto Sans JP"/>
                <a:sym typeface="Noto Sans JP"/>
              </a:rPr>
              <a:t>■公共サービス</a:t>
            </a:r>
            <a:endParaRPr b="1" sz="1200">
              <a:solidFill>
                <a:srgbClr val="33729A"/>
              </a:solidFill>
              <a:latin typeface="Noto Sans JP"/>
              <a:ea typeface="Noto Sans JP"/>
              <a:cs typeface="Noto Sans JP"/>
              <a:sym typeface="Noto Sans JP"/>
            </a:endParaRPr>
          </a:p>
        </p:txBody>
      </p:sp>
      <p:sp>
        <p:nvSpPr>
          <p:cNvPr id="193" name="Google Shape;193;p19"/>
          <p:cNvSpPr txBox="1"/>
          <p:nvPr>
            <p:ph idx="12" type="sldNum"/>
          </p:nvPr>
        </p:nvSpPr>
        <p:spPr>
          <a:xfrm>
            <a:off x="7086600" y="6492875"/>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
        <p:nvSpPr>
          <p:cNvPr id="194" name="Google Shape;194;p19"/>
          <p:cNvSpPr/>
          <p:nvPr/>
        </p:nvSpPr>
        <p:spPr>
          <a:xfrm>
            <a:off x="4328682" y="4968674"/>
            <a:ext cx="4241524" cy="493767"/>
          </a:xfrm>
          <a:prstGeom prst="roundRect">
            <a:avLst>
              <a:gd fmla="val 0" name="adj"/>
            </a:avLst>
          </a:prstGeom>
          <a:noFill/>
          <a:ln>
            <a:noFill/>
          </a:ln>
        </p:spPr>
        <p:txBody>
          <a:bodyPr anchorCtr="0" anchor="t" bIns="45700" lIns="72000" spcFirstLastPara="1" rIns="72000" wrap="square" tIns="45700">
            <a:noAutofit/>
          </a:bodyPr>
          <a:lstStyle/>
          <a:p>
            <a:pPr indent="0" lvl="0" marL="0" marR="0" rtl="0" algn="l">
              <a:spcBef>
                <a:spcPts val="0"/>
              </a:spcBef>
              <a:spcAft>
                <a:spcPts val="0"/>
              </a:spcAft>
              <a:buNone/>
            </a:pPr>
            <a:r>
              <a:rPr b="1" lang="ja-JP" sz="1200">
                <a:solidFill>
                  <a:srgbClr val="3C8C92"/>
                </a:solidFill>
                <a:latin typeface="Noto Sans JP"/>
                <a:ea typeface="Noto Sans JP"/>
                <a:cs typeface="Noto Sans JP"/>
                <a:sym typeface="Noto Sans JP"/>
              </a:rPr>
              <a:t>警察・消防費（令和５年度）</a:t>
            </a:r>
            <a:endParaRPr b="1" sz="1200">
              <a:solidFill>
                <a:srgbClr val="3C8C92"/>
              </a:solidFill>
              <a:latin typeface="Noto Sans JP"/>
              <a:ea typeface="Noto Sans JP"/>
              <a:cs typeface="Noto Sans JP"/>
              <a:sym typeface="Noto Sans JP"/>
            </a:endParaRPr>
          </a:p>
          <a:p>
            <a:pPr indent="0" lvl="0" marL="0" marR="0" rtl="0" algn="l">
              <a:spcBef>
                <a:spcPts val="0"/>
              </a:spcBef>
              <a:spcAft>
                <a:spcPts val="0"/>
              </a:spcAft>
              <a:buNone/>
            </a:pPr>
            <a:r>
              <a:rPr lang="ja-JP" sz="1200">
                <a:solidFill>
                  <a:schemeClr val="dk1"/>
                </a:solidFill>
                <a:latin typeface="Noto Sans JP"/>
                <a:ea typeface="Noto Sans JP"/>
                <a:cs typeface="Noto Sans JP"/>
                <a:sym typeface="Noto Sans JP"/>
              </a:rPr>
              <a:t>５兆4,456億円（国民１人当たり　年間　約４万4千円）</a:t>
            </a:r>
            <a:endParaRPr sz="1200">
              <a:solidFill>
                <a:schemeClr val="dk1"/>
              </a:solidFill>
              <a:latin typeface="Noto Sans JP"/>
              <a:ea typeface="Noto Sans JP"/>
              <a:cs typeface="Noto Sans JP"/>
              <a:sym typeface="Noto Sans JP"/>
            </a:endParaRPr>
          </a:p>
        </p:txBody>
      </p:sp>
      <p:sp>
        <p:nvSpPr>
          <p:cNvPr id="195" name="Google Shape;195;p19"/>
          <p:cNvSpPr/>
          <p:nvPr/>
        </p:nvSpPr>
        <p:spPr>
          <a:xfrm>
            <a:off x="4277882" y="3639924"/>
            <a:ext cx="4688767" cy="979836"/>
          </a:xfrm>
          <a:prstGeom prst="roundRect">
            <a:avLst>
              <a:gd fmla="val 0" name="adj"/>
            </a:avLst>
          </a:prstGeom>
          <a:noFill/>
          <a:ln>
            <a:noFill/>
          </a:ln>
        </p:spPr>
        <p:txBody>
          <a:bodyPr anchorCtr="0" anchor="t" bIns="45700" lIns="91425" spcFirstLastPara="1" rIns="72000" wrap="square" tIns="45700">
            <a:noAutofit/>
          </a:bodyPr>
          <a:lstStyle/>
          <a:p>
            <a:pPr indent="0" lvl="0" marL="0" marR="0" rtl="0" algn="l">
              <a:spcBef>
                <a:spcPts val="0"/>
              </a:spcBef>
              <a:spcAft>
                <a:spcPts val="0"/>
              </a:spcAft>
              <a:buNone/>
            </a:pPr>
            <a:r>
              <a:rPr b="1" lang="ja-JP" sz="1200">
                <a:solidFill>
                  <a:srgbClr val="3C8C92"/>
                </a:solidFill>
                <a:latin typeface="Noto Sans JP"/>
                <a:ea typeface="Noto Sans JP"/>
                <a:cs typeface="Noto Sans JP"/>
                <a:sym typeface="Noto Sans JP"/>
              </a:rPr>
              <a:t>国民医療費の公費負担額（令和4年度）</a:t>
            </a:r>
            <a:endParaRPr b="1" sz="1200">
              <a:solidFill>
                <a:srgbClr val="3C8C92"/>
              </a:solidFill>
              <a:latin typeface="Noto Sans JP"/>
              <a:ea typeface="Noto Sans JP"/>
              <a:cs typeface="Noto Sans JP"/>
              <a:sym typeface="Noto Sans JP"/>
            </a:endParaRPr>
          </a:p>
          <a:p>
            <a:pPr indent="0" lvl="0" marL="0" marR="0" rtl="0" algn="l">
              <a:spcBef>
                <a:spcPts val="0"/>
              </a:spcBef>
              <a:spcAft>
                <a:spcPts val="0"/>
              </a:spcAft>
              <a:buNone/>
            </a:pPr>
            <a:r>
              <a:rPr lang="ja-JP" sz="1200">
                <a:solidFill>
                  <a:schemeClr val="dk1"/>
                </a:solidFill>
                <a:latin typeface="Noto Sans JP"/>
                <a:ea typeface="Noto Sans JP"/>
                <a:cs typeface="Noto Sans JP"/>
                <a:sym typeface="Noto Sans JP"/>
              </a:rPr>
              <a:t>約17兆6,837億円（国民１人当たり　年間　約14万5千円）</a:t>
            </a:r>
            <a:endParaRPr sz="1200">
              <a:solidFill>
                <a:schemeClr val="dk1"/>
              </a:solidFill>
              <a:latin typeface="Noto Sans JP"/>
              <a:ea typeface="Noto Sans JP"/>
              <a:cs typeface="Noto Sans JP"/>
              <a:sym typeface="Noto Sans JP"/>
            </a:endParaRPr>
          </a:p>
          <a:p>
            <a:pPr indent="0" lvl="0" marL="0" marR="0" rtl="0" algn="l">
              <a:spcBef>
                <a:spcPts val="0"/>
              </a:spcBef>
              <a:spcAft>
                <a:spcPts val="0"/>
              </a:spcAft>
              <a:buNone/>
            </a:pPr>
            <a:r>
              <a:t/>
            </a:r>
            <a:endParaRPr sz="1200">
              <a:solidFill>
                <a:schemeClr val="dk1"/>
              </a:solidFill>
              <a:latin typeface="Noto Sans JP"/>
              <a:ea typeface="Noto Sans JP"/>
              <a:cs typeface="Noto Sans JP"/>
              <a:sym typeface="Noto Sans JP"/>
            </a:endParaRPr>
          </a:p>
          <a:p>
            <a:pPr indent="0" lvl="0" marL="0" marR="0" rtl="0" algn="l">
              <a:spcBef>
                <a:spcPts val="0"/>
              </a:spcBef>
              <a:spcAft>
                <a:spcPts val="0"/>
              </a:spcAft>
              <a:buNone/>
            </a:pPr>
            <a:r>
              <a:rPr b="1" lang="ja-JP" sz="1200">
                <a:solidFill>
                  <a:srgbClr val="3C8C92"/>
                </a:solidFill>
                <a:latin typeface="Noto Sans JP"/>
                <a:ea typeface="Noto Sans JP"/>
                <a:cs typeface="Noto Sans JP"/>
                <a:sym typeface="Noto Sans JP"/>
              </a:rPr>
              <a:t>ゴミ処理費用（令和5年度）</a:t>
            </a:r>
            <a:endParaRPr b="1" sz="1200">
              <a:solidFill>
                <a:srgbClr val="3C8C92"/>
              </a:solidFill>
              <a:latin typeface="Noto Sans JP"/>
              <a:ea typeface="Noto Sans JP"/>
              <a:cs typeface="Noto Sans JP"/>
              <a:sym typeface="Noto Sans JP"/>
            </a:endParaRPr>
          </a:p>
          <a:p>
            <a:pPr indent="0" lvl="0" marL="0" marR="0" rtl="0" algn="l">
              <a:spcBef>
                <a:spcPts val="0"/>
              </a:spcBef>
              <a:spcAft>
                <a:spcPts val="0"/>
              </a:spcAft>
              <a:buNone/>
            </a:pPr>
            <a:r>
              <a:rPr lang="ja-JP" sz="1200">
                <a:solidFill>
                  <a:schemeClr val="dk1"/>
                </a:solidFill>
                <a:latin typeface="Noto Sans JP"/>
                <a:ea typeface="Noto Sans JP"/>
                <a:cs typeface="Noto Sans JP"/>
                <a:sym typeface="Noto Sans JP"/>
              </a:rPr>
              <a:t>約２兆6,002億円（国民１人当たり　年間　約２万円）</a:t>
            </a:r>
            <a:endParaRPr>
              <a:latin typeface="Noto Sans JP"/>
              <a:ea typeface="Noto Sans JP"/>
              <a:cs typeface="Noto Sans JP"/>
              <a:sym typeface="Noto Sans JP"/>
            </a:endParaRPr>
          </a:p>
        </p:txBody>
      </p:sp>
      <p:sp>
        <p:nvSpPr>
          <p:cNvPr id="196" name="Google Shape;196;p19"/>
          <p:cNvSpPr/>
          <p:nvPr/>
        </p:nvSpPr>
        <p:spPr>
          <a:xfrm>
            <a:off x="4202680" y="3406389"/>
            <a:ext cx="3654012"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3729A"/>
              </a:buClr>
              <a:buSzPts val="1200"/>
              <a:buFont typeface="Meiryo"/>
              <a:buNone/>
            </a:pPr>
            <a:r>
              <a:rPr b="1" lang="ja-JP" sz="1200">
                <a:solidFill>
                  <a:srgbClr val="33729A"/>
                </a:solidFill>
                <a:latin typeface="Noto Sans JP"/>
                <a:ea typeface="Noto Sans JP"/>
                <a:cs typeface="Noto Sans JP"/>
                <a:sym typeface="Noto Sans JP"/>
              </a:rPr>
              <a:t>■私たちの健康や生活を守るために</a:t>
            </a:r>
            <a:endParaRPr>
              <a:latin typeface="Noto Sans JP"/>
              <a:ea typeface="Noto Sans JP"/>
              <a:cs typeface="Noto Sans JP"/>
              <a:sym typeface="Noto Sans JP"/>
            </a:endParaRPr>
          </a:p>
        </p:txBody>
      </p:sp>
      <p:sp>
        <p:nvSpPr>
          <p:cNvPr id="197" name="Google Shape;197;p19"/>
          <p:cNvSpPr/>
          <p:nvPr/>
        </p:nvSpPr>
        <p:spPr>
          <a:xfrm>
            <a:off x="4202680" y="4709580"/>
            <a:ext cx="3654012"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3729A"/>
              </a:buClr>
              <a:buSzPts val="1200"/>
              <a:buFont typeface="Meiryo"/>
              <a:buNone/>
            </a:pPr>
            <a:r>
              <a:rPr b="1" lang="ja-JP" sz="1200">
                <a:solidFill>
                  <a:srgbClr val="33729A"/>
                </a:solidFill>
                <a:latin typeface="Noto Sans JP"/>
                <a:ea typeface="Noto Sans JP"/>
                <a:cs typeface="Noto Sans JP"/>
                <a:sym typeface="Noto Sans JP"/>
              </a:rPr>
              <a:t>■私たちの安全を守るために</a:t>
            </a:r>
            <a:endParaRPr>
              <a:latin typeface="Noto Sans JP"/>
              <a:ea typeface="Noto Sans JP"/>
              <a:cs typeface="Noto Sans JP"/>
              <a:sym typeface="Noto Sans JP"/>
            </a:endParaRPr>
          </a:p>
        </p:txBody>
      </p:sp>
      <p:pic>
        <p:nvPicPr>
          <p:cNvPr descr="タイムライン&#10;&#10;AI 生成コンテンツは誤りを含む可能性があります。" id="198" name="Google Shape;198;p19"/>
          <p:cNvPicPr preferRelativeResize="0"/>
          <p:nvPr/>
        </p:nvPicPr>
        <p:blipFill rotWithShape="1">
          <a:blip r:embed="rId3">
            <a:alphaModFix/>
          </a:blip>
          <a:srcRect b="0" l="0" r="0" t="0"/>
          <a:stretch/>
        </p:blipFill>
        <p:spPr>
          <a:xfrm>
            <a:off x="224069" y="762665"/>
            <a:ext cx="3695445" cy="2774035"/>
          </a:xfrm>
          <a:prstGeom prst="rect">
            <a:avLst/>
          </a:prstGeom>
          <a:noFill/>
          <a:ln cap="flat" cmpd="sng" w="9525">
            <a:solidFill>
              <a:schemeClr val="accent5"/>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0"/>
          <p:cNvSpPr txBox="1"/>
          <p:nvPr>
            <p:ph idx="4294967295" type="title"/>
          </p:nvPr>
        </p:nvSpPr>
        <p:spPr>
          <a:xfrm>
            <a:off x="144000" y="123745"/>
            <a:ext cx="7924800" cy="304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1500"/>
              <a:buFont typeface="Meiryo"/>
              <a:buNone/>
            </a:pPr>
            <a:r>
              <a:rPr b="1" lang="ja-JP" sz="1500">
                <a:solidFill>
                  <a:schemeClr val="lt1"/>
                </a:solidFill>
                <a:latin typeface="Noto Sans JP"/>
                <a:ea typeface="Noto Sans JP"/>
                <a:cs typeface="Noto Sans JP"/>
                <a:sym typeface="Noto Sans JP"/>
              </a:rPr>
              <a:t>税金は何のためにあるのだろうか（児童用Ｐ８）</a:t>
            </a:r>
            <a:endParaRPr>
              <a:latin typeface="Noto Sans JP"/>
              <a:ea typeface="Noto Sans JP"/>
              <a:cs typeface="Noto Sans JP"/>
              <a:sym typeface="Noto Sans JP"/>
            </a:endParaRPr>
          </a:p>
        </p:txBody>
      </p:sp>
      <p:pic>
        <p:nvPicPr>
          <p:cNvPr id="204" name="Google Shape;204;p20"/>
          <p:cNvPicPr preferRelativeResize="0"/>
          <p:nvPr/>
        </p:nvPicPr>
        <p:blipFill rotWithShape="1">
          <a:blip r:embed="rId3">
            <a:alphaModFix/>
          </a:blip>
          <a:srcRect b="0" l="0" r="0" t="0"/>
          <a:stretch/>
        </p:blipFill>
        <p:spPr>
          <a:xfrm>
            <a:off x="245480" y="753378"/>
            <a:ext cx="3666906" cy="2750180"/>
          </a:xfrm>
          <a:prstGeom prst="rect">
            <a:avLst/>
          </a:prstGeom>
          <a:noFill/>
          <a:ln cap="flat" cmpd="sng" w="12700">
            <a:solidFill>
              <a:schemeClr val="accent5"/>
            </a:solidFill>
            <a:prstDash val="solid"/>
            <a:round/>
            <a:headEnd len="sm" w="sm" type="none"/>
            <a:tailEnd len="sm" w="sm" type="none"/>
          </a:ln>
        </p:spPr>
      </p:pic>
      <p:sp>
        <p:nvSpPr>
          <p:cNvPr id="205" name="Google Shape;205;p20"/>
          <p:cNvSpPr txBox="1"/>
          <p:nvPr/>
        </p:nvSpPr>
        <p:spPr>
          <a:xfrm>
            <a:off x="233723" y="6566086"/>
            <a:ext cx="7233802"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000">
                <a:solidFill>
                  <a:srgbClr val="33729A"/>
                </a:solidFill>
                <a:latin typeface="Noto Sans JP"/>
                <a:ea typeface="Noto Sans JP"/>
                <a:cs typeface="Noto Sans JP"/>
                <a:sym typeface="Noto Sans JP"/>
              </a:rPr>
              <a:t>動画で学ぼう：「税の学習コーナー」　</a:t>
            </a:r>
            <a:r>
              <a:rPr lang="ja-JP" sz="1000" u="sng">
                <a:solidFill>
                  <a:schemeClr val="dk1"/>
                </a:solidFill>
                <a:latin typeface="Noto Sans JP"/>
                <a:ea typeface="Noto Sans JP"/>
                <a:cs typeface="Noto Sans JP"/>
                <a:sym typeface="Noto Sans JP"/>
                <a:hlinkClick r:id="rId4">
                  <a:extLst>
                    <a:ext uri="{A12FA001-AC4F-418D-AE19-62706E023703}">
                      <ahyp:hlinkClr val="tx"/>
                    </a:ext>
                  </a:extLst>
                </a:hlinkClick>
              </a:rPr>
              <a:t>https://www.nta.go.jp/taxes/kids/video/index.htm#anime</a:t>
            </a:r>
            <a:r>
              <a:rPr lang="ja-JP" sz="1000">
                <a:solidFill>
                  <a:schemeClr val="dk1"/>
                </a:solidFill>
                <a:latin typeface="Noto Sans JP"/>
                <a:ea typeface="Noto Sans JP"/>
                <a:cs typeface="Noto Sans JP"/>
                <a:sym typeface="Noto Sans JP"/>
              </a:rPr>
              <a:t> </a:t>
            </a:r>
            <a:endParaRPr sz="1000">
              <a:solidFill>
                <a:schemeClr val="dk1"/>
              </a:solidFill>
              <a:latin typeface="Noto Sans JP"/>
              <a:ea typeface="Noto Sans JP"/>
              <a:cs typeface="Noto Sans JP"/>
              <a:sym typeface="Noto Sans JP"/>
            </a:endParaRPr>
          </a:p>
        </p:txBody>
      </p:sp>
      <p:sp>
        <p:nvSpPr>
          <p:cNvPr id="206" name="Google Shape;206;p20"/>
          <p:cNvSpPr/>
          <p:nvPr/>
        </p:nvSpPr>
        <p:spPr>
          <a:xfrm>
            <a:off x="5226683" y="686860"/>
            <a:ext cx="38406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Meiryo"/>
              <a:buNone/>
            </a:pPr>
            <a:r>
              <a:rPr lang="ja-JP" sz="1200">
                <a:solidFill>
                  <a:schemeClr val="dk1"/>
                </a:solidFill>
                <a:latin typeface="Noto Sans JP"/>
                <a:ea typeface="Noto Sans JP"/>
                <a:cs typeface="Noto Sans JP"/>
                <a:sym typeface="Noto Sans JP"/>
              </a:rPr>
              <a:t>教育を受けるために、どれだけの税金が使われているか理解させる。</a:t>
            </a:r>
            <a:endParaRPr>
              <a:latin typeface="Noto Sans JP"/>
              <a:ea typeface="Noto Sans JP"/>
              <a:cs typeface="Noto Sans JP"/>
              <a:sym typeface="Noto Sans JP"/>
            </a:endParaRPr>
          </a:p>
        </p:txBody>
      </p:sp>
      <p:sp>
        <p:nvSpPr>
          <p:cNvPr id="207" name="Google Shape;207;p20"/>
          <p:cNvSpPr/>
          <p:nvPr/>
        </p:nvSpPr>
        <p:spPr>
          <a:xfrm>
            <a:off x="4200956" y="762665"/>
            <a:ext cx="1025726" cy="298988"/>
          </a:xfrm>
          <a:prstGeom prst="roundRect">
            <a:avLst>
              <a:gd fmla="val 16757" name="adj"/>
            </a:avLst>
          </a:prstGeom>
          <a:solidFill>
            <a:schemeClr val="accent5"/>
          </a:solidFill>
          <a:ln>
            <a:noFill/>
          </a:ln>
        </p:spPr>
        <p:txBody>
          <a:bodyPr anchorCtr="0" anchor="ctr" bIns="36000" lIns="91425" spcFirstLastPara="1" rIns="91425" wrap="square" tIns="46800">
            <a:noAutofit/>
          </a:bodyPr>
          <a:lstStyle/>
          <a:p>
            <a:pPr indent="0" lvl="0" marL="0" marR="0" rtl="0" algn="ctr">
              <a:spcBef>
                <a:spcPts val="0"/>
              </a:spcBef>
              <a:spcAft>
                <a:spcPts val="0"/>
              </a:spcAft>
              <a:buNone/>
            </a:pPr>
            <a:r>
              <a:rPr b="1" lang="ja-JP" sz="1400">
                <a:solidFill>
                  <a:schemeClr val="lt1"/>
                </a:solidFill>
                <a:latin typeface="Noto Sans JP"/>
                <a:ea typeface="Noto Sans JP"/>
                <a:cs typeface="Noto Sans JP"/>
                <a:sym typeface="Noto Sans JP"/>
              </a:rPr>
              <a:t>ねらい</a:t>
            </a:r>
            <a:endParaRPr b="1" sz="1400">
              <a:solidFill>
                <a:schemeClr val="lt1"/>
              </a:solidFill>
              <a:latin typeface="Noto Sans JP"/>
              <a:ea typeface="Noto Sans JP"/>
              <a:cs typeface="Noto Sans JP"/>
              <a:sym typeface="Noto Sans JP"/>
            </a:endParaRPr>
          </a:p>
        </p:txBody>
      </p:sp>
      <p:sp>
        <p:nvSpPr>
          <p:cNvPr id="208" name="Google Shape;208;p20"/>
          <p:cNvSpPr/>
          <p:nvPr/>
        </p:nvSpPr>
        <p:spPr>
          <a:xfrm>
            <a:off x="4200956" y="1340602"/>
            <a:ext cx="1025726" cy="298988"/>
          </a:xfrm>
          <a:prstGeom prst="roundRect">
            <a:avLst>
              <a:gd fmla="val 13343" name="adj"/>
            </a:avLst>
          </a:prstGeom>
          <a:solidFill>
            <a:schemeClr val="accent5"/>
          </a:solidFill>
          <a:ln>
            <a:noFill/>
          </a:ln>
        </p:spPr>
        <p:txBody>
          <a:bodyPr anchorCtr="0" anchor="ctr" bIns="36000" lIns="91425" spcFirstLastPara="1" rIns="91425" wrap="square" tIns="46800">
            <a:noAutofit/>
          </a:bodyPr>
          <a:lstStyle/>
          <a:p>
            <a:pPr indent="0" lvl="0" marL="0" marR="0" rtl="0" algn="ctr">
              <a:spcBef>
                <a:spcPts val="0"/>
              </a:spcBef>
              <a:spcAft>
                <a:spcPts val="0"/>
              </a:spcAft>
              <a:buNone/>
            </a:pPr>
            <a:r>
              <a:rPr b="1" lang="ja-JP" sz="1400">
                <a:solidFill>
                  <a:schemeClr val="lt1"/>
                </a:solidFill>
                <a:latin typeface="Noto Sans JP"/>
                <a:ea typeface="Noto Sans JP"/>
                <a:cs typeface="Noto Sans JP"/>
                <a:sym typeface="Noto Sans JP"/>
              </a:rPr>
              <a:t>学習活動</a:t>
            </a:r>
            <a:endParaRPr>
              <a:latin typeface="Noto Sans JP"/>
              <a:ea typeface="Noto Sans JP"/>
              <a:cs typeface="Noto Sans JP"/>
              <a:sym typeface="Noto Sans JP"/>
            </a:endParaRPr>
          </a:p>
        </p:txBody>
      </p:sp>
      <p:sp>
        <p:nvSpPr>
          <p:cNvPr id="209" name="Google Shape;209;p20"/>
          <p:cNvSpPr/>
          <p:nvPr/>
        </p:nvSpPr>
        <p:spPr>
          <a:xfrm>
            <a:off x="5226675" y="1398275"/>
            <a:ext cx="4019100" cy="276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Meiryo"/>
              <a:buNone/>
            </a:pPr>
            <a:r>
              <a:rPr lang="ja-JP" sz="1200">
                <a:solidFill>
                  <a:schemeClr val="dk1"/>
                </a:solidFill>
                <a:latin typeface="Noto Sans JP"/>
                <a:ea typeface="Noto Sans JP"/>
                <a:cs typeface="Noto Sans JP"/>
                <a:sym typeface="Noto Sans JP"/>
              </a:rPr>
              <a:t>小学生一人当たりどれくらいの税金が必要か確認する。</a:t>
            </a:r>
            <a:endParaRPr sz="1200">
              <a:solidFill>
                <a:schemeClr val="dk1"/>
              </a:solidFill>
              <a:latin typeface="Noto Sans JP"/>
              <a:ea typeface="Noto Sans JP"/>
              <a:cs typeface="Noto Sans JP"/>
              <a:sym typeface="Noto Sans JP"/>
            </a:endParaRPr>
          </a:p>
        </p:txBody>
      </p:sp>
      <p:sp>
        <p:nvSpPr>
          <p:cNvPr id="210" name="Google Shape;210;p20"/>
          <p:cNvSpPr/>
          <p:nvPr/>
        </p:nvSpPr>
        <p:spPr>
          <a:xfrm>
            <a:off x="4054180" y="3334503"/>
            <a:ext cx="3654012"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3729A"/>
              </a:buClr>
              <a:buSzPts val="1200"/>
              <a:buFont typeface="Meiryo"/>
              <a:buNone/>
            </a:pPr>
            <a:r>
              <a:rPr b="1" lang="ja-JP" sz="1200">
                <a:solidFill>
                  <a:srgbClr val="33729A"/>
                </a:solidFill>
                <a:latin typeface="Noto Sans JP"/>
                <a:ea typeface="Noto Sans JP"/>
                <a:cs typeface="Noto Sans JP"/>
                <a:sym typeface="Noto Sans JP"/>
              </a:rPr>
              <a:t>■私たちが平等に教育を受けられるために</a:t>
            </a:r>
            <a:endParaRPr b="1" sz="1200">
              <a:solidFill>
                <a:srgbClr val="33729A"/>
              </a:solidFill>
              <a:latin typeface="Noto Sans JP"/>
              <a:ea typeface="Noto Sans JP"/>
              <a:cs typeface="Noto Sans JP"/>
              <a:sym typeface="Noto Sans JP"/>
            </a:endParaRPr>
          </a:p>
        </p:txBody>
      </p:sp>
      <p:sp>
        <p:nvSpPr>
          <p:cNvPr id="211" name="Google Shape;211;p20"/>
          <p:cNvSpPr txBox="1"/>
          <p:nvPr/>
        </p:nvSpPr>
        <p:spPr>
          <a:xfrm>
            <a:off x="4054180" y="4463591"/>
            <a:ext cx="4581900" cy="253800"/>
          </a:xfrm>
          <a:prstGeom prst="rect">
            <a:avLst/>
          </a:prstGeom>
          <a:noFill/>
          <a:ln>
            <a:noFill/>
          </a:ln>
        </p:spPr>
        <p:txBody>
          <a:bodyPr anchorCtr="0" anchor="t" bIns="45700" lIns="91425" spcFirstLastPara="1" rIns="91425" wrap="square" tIns="45700">
            <a:spAutoFit/>
          </a:bodyPr>
          <a:lstStyle/>
          <a:p>
            <a:pPr indent="0" lvl="0" marL="0" marR="0" rtl="0" algn="l">
              <a:lnSpc>
                <a:spcPct val="104761"/>
              </a:lnSpc>
              <a:spcBef>
                <a:spcPts val="0"/>
              </a:spcBef>
              <a:spcAft>
                <a:spcPts val="0"/>
              </a:spcAft>
              <a:buNone/>
            </a:pPr>
            <a:r>
              <a:rPr b="1" lang="ja-JP" sz="1050">
                <a:solidFill>
                  <a:srgbClr val="3C8C92"/>
                </a:solidFill>
                <a:latin typeface="Noto Sans JP"/>
                <a:ea typeface="Noto Sans JP"/>
                <a:cs typeface="Noto Sans JP"/>
                <a:sym typeface="Noto Sans JP"/>
              </a:rPr>
              <a:t>教育費の行政機関別負担割合（令和7年４月現在）</a:t>
            </a:r>
            <a:endParaRPr>
              <a:latin typeface="Noto Sans JP"/>
              <a:ea typeface="Noto Sans JP"/>
              <a:cs typeface="Noto Sans JP"/>
              <a:sym typeface="Noto Sans JP"/>
            </a:endParaRPr>
          </a:p>
        </p:txBody>
      </p:sp>
      <p:graphicFrame>
        <p:nvGraphicFramePr>
          <p:cNvPr id="212" name="Google Shape;212;p20"/>
          <p:cNvGraphicFramePr/>
          <p:nvPr/>
        </p:nvGraphicFramePr>
        <p:xfrm>
          <a:off x="4166518" y="4694478"/>
          <a:ext cx="3000000" cy="3000000"/>
        </p:xfrm>
        <a:graphic>
          <a:graphicData uri="http://schemas.openxmlformats.org/drawingml/2006/table">
            <a:tbl>
              <a:tblPr firstRow="1">
                <a:noFill/>
                <a:tableStyleId>{CF5DB2F6-665E-4745-AA1B-63A49FED70A5}</a:tableStyleId>
              </a:tblPr>
              <a:tblGrid>
                <a:gridCol w="1876650"/>
                <a:gridCol w="819575"/>
                <a:gridCol w="833275"/>
              </a:tblGrid>
              <a:tr h="231275">
                <a:tc rowSpan="2">
                  <a:txBody>
                    <a:bodyPr/>
                    <a:lstStyle/>
                    <a:p>
                      <a:pPr indent="0" lvl="0" marL="0" marR="0" rtl="0" algn="ctr">
                        <a:lnSpc>
                          <a:spcPct val="100000"/>
                        </a:lnSpc>
                        <a:spcBef>
                          <a:spcPts val="0"/>
                        </a:spcBef>
                        <a:spcAft>
                          <a:spcPts val="0"/>
                        </a:spcAft>
                        <a:buNone/>
                      </a:pPr>
                      <a:r>
                        <a:rPr lang="ja-JP" sz="1050">
                          <a:solidFill>
                            <a:schemeClr val="dk1"/>
                          </a:solidFill>
                          <a:latin typeface="Noto Sans JP"/>
                          <a:ea typeface="Noto Sans JP"/>
                          <a:cs typeface="Noto Sans JP"/>
                          <a:sym typeface="Noto Sans JP"/>
                        </a:rPr>
                        <a:t>区　分</a:t>
                      </a:r>
                      <a:endParaRPr>
                        <a:latin typeface="Noto Sans JP"/>
                        <a:ea typeface="Noto Sans JP"/>
                        <a:cs typeface="Noto Sans JP"/>
                        <a:sym typeface="Noto Sans JP"/>
                      </a:endParaRPr>
                    </a:p>
                  </a:txBody>
                  <a:tcPr marT="45725" marB="45725" marR="91450" marL="91450" anchor="ctr">
                    <a:lnL cap="flat" cmpd="sng" w="12700">
                      <a:solidFill>
                        <a:srgbClr val="3C8C92"/>
                      </a:solidFill>
                      <a:prstDash val="solid"/>
                      <a:round/>
                      <a:headEnd len="sm" w="sm" type="none"/>
                      <a:tailEnd len="sm" w="sm" type="none"/>
                    </a:lnL>
                    <a:lnR cap="flat" cmpd="sng" w="12700">
                      <a:solidFill>
                        <a:srgbClr val="3C8C92"/>
                      </a:solidFill>
                      <a:prstDash val="solid"/>
                      <a:round/>
                      <a:headEnd len="sm" w="sm" type="none"/>
                      <a:tailEnd len="sm" w="sm" type="none"/>
                    </a:lnR>
                    <a:lnT cap="flat" cmpd="sng" w="12700">
                      <a:solidFill>
                        <a:srgbClr val="3C8C92"/>
                      </a:solidFill>
                      <a:prstDash val="solid"/>
                      <a:round/>
                      <a:headEnd len="sm" w="sm" type="none"/>
                      <a:tailEnd len="sm" w="sm" type="none"/>
                    </a:lnT>
                    <a:lnB cap="flat" cmpd="sng" w="12700">
                      <a:solidFill>
                        <a:srgbClr val="3C8C92"/>
                      </a:solidFill>
                      <a:prstDash val="solid"/>
                      <a:round/>
                      <a:headEnd len="sm" w="sm" type="none"/>
                      <a:tailEnd len="sm" w="sm" type="none"/>
                    </a:lnB>
                    <a:solidFill>
                      <a:schemeClr val="accent1"/>
                    </a:solidFill>
                  </a:tcPr>
                </a:tc>
                <a:tc gridSpan="2">
                  <a:txBody>
                    <a:bodyPr/>
                    <a:lstStyle/>
                    <a:p>
                      <a:pPr indent="0" lvl="0" marL="0" marR="0" rtl="0" algn="ctr">
                        <a:lnSpc>
                          <a:spcPct val="100000"/>
                        </a:lnSpc>
                        <a:spcBef>
                          <a:spcPts val="0"/>
                        </a:spcBef>
                        <a:spcAft>
                          <a:spcPts val="0"/>
                        </a:spcAft>
                        <a:buNone/>
                      </a:pPr>
                      <a:r>
                        <a:rPr lang="ja-JP" sz="1050">
                          <a:solidFill>
                            <a:schemeClr val="dk1"/>
                          </a:solidFill>
                          <a:latin typeface="Noto Sans JP"/>
                          <a:ea typeface="Noto Sans JP"/>
                          <a:cs typeface="Noto Sans JP"/>
                          <a:sym typeface="Noto Sans JP"/>
                        </a:rPr>
                        <a:t>負 担 割 合</a:t>
                      </a:r>
                      <a:endParaRPr>
                        <a:latin typeface="Noto Sans JP"/>
                        <a:ea typeface="Noto Sans JP"/>
                        <a:cs typeface="Noto Sans JP"/>
                        <a:sym typeface="Noto Sans JP"/>
                      </a:endParaRPr>
                    </a:p>
                  </a:txBody>
                  <a:tcPr marT="45725" marB="45725" marR="91450" marL="91450" anchor="ctr">
                    <a:lnL cap="flat" cmpd="sng" w="12700">
                      <a:solidFill>
                        <a:srgbClr val="3C8C92"/>
                      </a:solidFill>
                      <a:prstDash val="solid"/>
                      <a:round/>
                      <a:headEnd len="sm" w="sm" type="none"/>
                      <a:tailEnd len="sm" w="sm" type="none"/>
                    </a:lnL>
                    <a:lnR cap="flat" cmpd="sng" w="12700">
                      <a:solidFill>
                        <a:srgbClr val="3C8C92"/>
                      </a:solidFill>
                      <a:prstDash val="solid"/>
                      <a:round/>
                      <a:headEnd len="sm" w="sm" type="none"/>
                      <a:tailEnd len="sm" w="sm" type="none"/>
                    </a:lnR>
                    <a:lnT cap="flat" cmpd="sng" w="12700">
                      <a:solidFill>
                        <a:srgbClr val="3C8C92"/>
                      </a:solidFill>
                      <a:prstDash val="solid"/>
                      <a:round/>
                      <a:headEnd len="sm" w="sm" type="none"/>
                      <a:tailEnd len="sm" w="sm" type="none"/>
                    </a:lnT>
                    <a:lnB cap="flat" cmpd="sng" w="12700">
                      <a:solidFill>
                        <a:srgbClr val="3C8C92"/>
                      </a:solidFill>
                      <a:prstDash val="solid"/>
                      <a:round/>
                      <a:headEnd len="sm" w="sm" type="none"/>
                      <a:tailEnd len="sm" w="sm" type="none"/>
                    </a:lnB>
                    <a:solidFill>
                      <a:schemeClr val="accent1"/>
                    </a:solidFill>
                  </a:tcPr>
                </a:tc>
                <a:tc hMerge="1"/>
              </a:tr>
              <a:tr h="231275">
                <a:tc vMerge="1"/>
                <a:tc>
                  <a:txBody>
                    <a:bodyPr/>
                    <a:lstStyle/>
                    <a:p>
                      <a:pPr indent="0" lvl="0" marL="0" marR="0" rtl="0" algn="ctr">
                        <a:lnSpc>
                          <a:spcPct val="100000"/>
                        </a:lnSpc>
                        <a:spcBef>
                          <a:spcPts val="0"/>
                        </a:spcBef>
                        <a:spcAft>
                          <a:spcPts val="0"/>
                        </a:spcAft>
                        <a:buNone/>
                      </a:pPr>
                      <a:r>
                        <a:rPr lang="ja-JP" sz="1050">
                          <a:solidFill>
                            <a:schemeClr val="dk1"/>
                          </a:solidFill>
                          <a:latin typeface="Noto Sans JP"/>
                          <a:ea typeface="Noto Sans JP"/>
                          <a:cs typeface="Noto Sans JP"/>
                          <a:sym typeface="Noto Sans JP"/>
                        </a:rPr>
                        <a:t>国</a:t>
                      </a:r>
                      <a:endParaRPr>
                        <a:latin typeface="Noto Sans JP"/>
                        <a:ea typeface="Noto Sans JP"/>
                        <a:cs typeface="Noto Sans JP"/>
                        <a:sym typeface="Noto Sans JP"/>
                      </a:endParaRPr>
                    </a:p>
                  </a:txBody>
                  <a:tcPr marT="45725" marB="45725" marR="91450" marL="91450" anchor="ctr">
                    <a:lnL cap="flat" cmpd="sng" w="12700">
                      <a:solidFill>
                        <a:srgbClr val="3C8C92"/>
                      </a:solidFill>
                      <a:prstDash val="solid"/>
                      <a:round/>
                      <a:headEnd len="sm" w="sm" type="none"/>
                      <a:tailEnd len="sm" w="sm" type="none"/>
                    </a:lnL>
                    <a:lnR cap="flat" cmpd="sng" w="12700">
                      <a:solidFill>
                        <a:srgbClr val="3C8C92"/>
                      </a:solidFill>
                      <a:prstDash val="solid"/>
                      <a:round/>
                      <a:headEnd len="sm" w="sm" type="none"/>
                      <a:tailEnd len="sm" w="sm" type="none"/>
                    </a:lnR>
                    <a:lnT cap="flat" cmpd="sng" w="12700">
                      <a:solidFill>
                        <a:srgbClr val="3C8C92"/>
                      </a:solidFill>
                      <a:prstDash val="solid"/>
                      <a:round/>
                      <a:headEnd len="sm" w="sm" type="none"/>
                      <a:tailEnd len="sm" w="sm" type="none"/>
                    </a:lnT>
                    <a:lnB cap="flat" cmpd="sng" w="12700">
                      <a:solidFill>
                        <a:srgbClr val="3C8C92"/>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None/>
                      </a:pPr>
                      <a:r>
                        <a:rPr lang="ja-JP" sz="1050">
                          <a:solidFill>
                            <a:schemeClr val="dk1"/>
                          </a:solidFill>
                          <a:latin typeface="Noto Sans JP"/>
                          <a:ea typeface="Noto Sans JP"/>
                          <a:cs typeface="Noto Sans JP"/>
                          <a:sym typeface="Noto Sans JP"/>
                        </a:rPr>
                        <a:t>地　方</a:t>
                      </a:r>
                      <a:endParaRPr>
                        <a:latin typeface="Noto Sans JP"/>
                        <a:ea typeface="Noto Sans JP"/>
                        <a:cs typeface="Noto Sans JP"/>
                        <a:sym typeface="Noto Sans JP"/>
                      </a:endParaRPr>
                    </a:p>
                  </a:txBody>
                  <a:tcPr marT="45725" marB="45725" marR="91450" marL="91450" anchor="ctr">
                    <a:lnL cap="flat" cmpd="sng" w="12700">
                      <a:solidFill>
                        <a:srgbClr val="3C8C92"/>
                      </a:solidFill>
                      <a:prstDash val="solid"/>
                      <a:round/>
                      <a:headEnd len="sm" w="sm" type="none"/>
                      <a:tailEnd len="sm" w="sm" type="none"/>
                    </a:lnL>
                    <a:lnR cap="flat" cmpd="sng" w="12700">
                      <a:solidFill>
                        <a:srgbClr val="3C8C92"/>
                      </a:solidFill>
                      <a:prstDash val="solid"/>
                      <a:round/>
                      <a:headEnd len="sm" w="sm" type="none"/>
                      <a:tailEnd len="sm" w="sm" type="none"/>
                    </a:lnR>
                    <a:lnT cap="flat" cmpd="sng" w="12700">
                      <a:solidFill>
                        <a:srgbClr val="3C8C92"/>
                      </a:solidFill>
                      <a:prstDash val="solid"/>
                      <a:round/>
                      <a:headEnd len="sm" w="sm" type="none"/>
                      <a:tailEnd len="sm" w="sm" type="none"/>
                    </a:lnT>
                    <a:lnB cap="flat" cmpd="sng" w="12700">
                      <a:solidFill>
                        <a:srgbClr val="3C8C92"/>
                      </a:solidFill>
                      <a:prstDash val="solid"/>
                      <a:round/>
                      <a:headEnd len="sm" w="sm" type="none"/>
                      <a:tailEnd len="sm" w="sm" type="none"/>
                    </a:lnB>
                    <a:solidFill>
                      <a:schemeClr val="accent1"/>
                    </a:solidFill>
                  </a:tcPr>
                </a:tc>
              </a:tr>
              <a:tr h="231275">
                <a:tc>
                  <a:txBody>
                    <a:bodyPr/>
                    <a:lstStyle/>
                    <a:p>
                      <a:pPr indent="0" lvl="0" marL="0" marR="0" rtl="0" algn="ctr">
                        <a:spcBef>
                          <a:spcPts val="0"/>
                        </a:spcBef>
                        <a:spcAft>
                          <a:spcPts val="0"/>
                        </a:spcAft>
                        <a:buNone/>
                      </a:pPr>
                      <a:r>
                        <a:rPr lang="ja-JP" sz="1050">
                          <a:solidFill>
                            <a:schemeClr val="dk1"/>
                          </a:solidFill>
                          <a:latin typeface="Noto Sans JP"/>
                          <a:ea typeface="Noto Sans JP"/>
                          <a:cs typeface="Noto Sans JP"/>
                          <a:sym typeface="Noto Sans JP"/>
                        </a:rPr>
                        <a:t>先生の給料</a:t>
                      </a:r>
                      <a:endParaRPr>
                        <a:latin typeface="Noto Sans JP"/>
                        <a:ea typeface="Noto Sans JP"/>
                        <a:cs typeface="Noto Sans JP"/>
                        <a:sym typeface="Noto Sans JP"/>
                      </a:endParaRPr>
                    </a:p>
                  </a:txBody>
                  <a:tcPr marT="45725" marB="45725" marR="91450" marL="91450">
                    <a:lnL cap="flat" cmpd="sng" w="12700">
                      <a:solidFill>
                        <a:srgbClr val="3C8C92"/>
                      </a:solidFill>
                      <a:prstDash val="solid"/>
                      <a:round/>
                      <a:headEnd len="sm" w="sm" type="none"/>
                      <a:tailEnd len="sm" w="sm" type="none"/>
                    </a:lnL>
                    <a:lnR cap="flat" cmpd="sng" w="12700">
                      <a:solidFill>
                        <a:srgbClr val="3C8C92"/>
                      </a:solidFill>
                      <a:prstDash val="solid"/>
                      <a:round/>
                      <a:headEnd len="sm" w="sm" type="none"/>
                      <a:tailEnd len="sm" w="sm" type="none"/>
                    </a:lnR>
                    <a:lnT cap="flat" cmpd="sng" w="12700">
                      <a:solidFill>
                        <a:srgbClr val="3C8C92"/>
                      </a:solidFill>
                      <a:prstDash val="solid"/>
                      <a:round/>
                      <a:headEnd len="sm" w="sm" type="none"/>
                      <a:tailEnd len="sm" w="sm" type="none"/>
                    </a:lnT>
                    <a:lnB cap="flat" cmpd="sng" w="12700">
                      <a:solidFill>
                        <a:srgbClr val="3C8C92"/>
                      </a:solidFill>
                      <a:prstDash val="solid"/>
                      <a:round/>
                      <a:headEnd len="sm" w="sm" type="none"/>
                      <a:tailEnd len="sm" w="sm" type="none"/>
                    </a:lnB>
                  </a:tcPr>
                </a:tc>
                <a:tc>
                  <a:txBody>
                    <a:bodyPr/>
                    <a:lstStyle/>
                    <a:p>
                      <a:pPr indent="0" lvl="0" marL="0" marR="0" rtl="0" algn="ctr">
                        <a:spcBef>
                          <a:spcPts val="0"/>
                        </a:spcBef>
                        <a:spcAft>
                          <a:spcPts val="0"/>
                        </a:spcAft>
                        <a:buNone/>
                      </a:pPr>
                      <a:r>
                        <a:rPr lang="ja-JP" sz="1050">
                          <a:solidFill>
                            <a:schemeClr val="dk1"/>
                          </a:solidFill>
                          <a:latin typeface="Noto Sans JP"/>
                          <a:ea typeface="Noto Sans JP"/>
                          <a:cs typeface="Noto Sans JP"/>
                          <a:sym typeface="Noto Sans JP"/>
                        </a:rPr>
                        <a:t>１／３</a:t>
                      </a:r>
                      <a:endParaRPr>
                        <a:latin typeface="Noto Sans JP"/>
                        <a:ea typeface="Noto Sans JP"/>
                        <a:cs typeface="Noto Sans JP"/>
                        <a:sym typeface="Noto Sans JP"/>
                      </a:endParaRPr>
                    </a:p>
                  </a:txBody>
                  <a:tcPr marT="45725" marB="45725" marR="91450" marL="91450">
                    <a:lnL cap="flat" cmpd="sng" w="12700">
                      <a:solidFill>
                        <a:srgbClr val="3C8C92"/>
                      </a:solidFill>
                      <a:prstDash val="solid"/>
                      <a:round/>
                      <a:headEnd len="sm" w="sm" type="none"/>
                      <a:tailEnd len="sm" w="sm" type="none"/>
                    </a:lnL>
                    <a:lnR cap="flat" cmpd="sng" w="12700">
                      <a:solidFill>
                        <a:srgbClr val="3C8C92"/>
                      </a:solidFill>
                      <a:prstDash val="solid"/>
                      <a:round/>
                      <a:headEnd len="sm" w="sm" type="none"/>
                      <a:tailEnd len="sm" w="sm" type="none"/>
                    </a:lnR>
                    <a:lnT cap="flat" cmpd="sng" w="12700">
                      <a:solidFill>
                        <a:srgbClr val="3C8C92"/>
                      </a:solidFill>
                      <a:prstDash val="solid"/>
                      <a:round/>
                      <a:headEnd len="sm" w="sm" type="none"/>
                      <a:tailEnd len="sm" w="sm" type="none"/>
                    </a:lnT>
                    <a:lnB cap="flat" cmpd="sng" w="12700">
                      <a:solidFill>
                        <a:srgbClr val="3C8C92"/>
                      </a:solidFill>
                      <a:prstDash val="solid"/>
                      <a:round/>
                      <a:headEnd len="sm" w="sm" type="none"/>
                      <a:tailEnd len="sm" w="sm" type="none"/>
                    </a:lnB>
                  </a:tcPr>
                </a:tc>
                <a:tc>
                  <a:txBody>
                    <a:bodyPr/>
                    <a:lstStyle/>
                    <a:p>
                      <a:pPr indent="0" lvl="0" marL="0" marR="0" rtl="0" algn="ctr">
                        <a:spcBef>
                          <a:spcPts val="0"/>
                        </a:spcBef>
                        <a:spcAft>
                          <a:spcPts val="0"/>
                        </a:spcAft>
                        <a:buNone/>
                      </a:pPr>
                      <a:r>
                        <a:rPr lang="ja-JP" sz="1050">
                          <a:solidFill>
                            <a:schemeClr val="dk1"/>
                          </a:solidFill>
                          <a:latin typeface="Noto Sans JP"/>
                          <a:ea typeface="Noto Sans JP"/>
                          <a:cs typeface="Noto Sans JP"/>
                          <a:sym typeface="Noto Sans JP"/>
                        </a:rPr>
                        <a:t>２／３</a:t>
                      </a:r>
                      <a:endParaRPr>
                        <a:latin typeface="Noto Sans JP"/>
                        <a:ea typeface="Noto Sans JP"/>
                        <a:cs typeface="Noto Sans JP"/>
                        <a:sym typeface="Noto Sans JP"/>
                      </a:endParaRPr>
                    </a:p>
                  </a:txBody>
                  <a:tcPr marT="45725" marB="45725" marR="91450" marL="91450">
                    <a:lnL cap="flat" cmpd="sng" w="12700">
                      <a:solidFill>
                        <a:srgbClr val="3C8C92"/>
                      </a:solidFill>
                      <a:prstDash val="solid"/>
                      <a:round/>
                      <a:headEnd len="sm" w="sm" type="none"/>
                      <a:tailEnd len="sm" w="sm" type="none"/>
                    </a:lnL>
                    <a:lnR cap="flat" cmpd="sng" w="12700">
                      <a:solidFill>
                        <a:srgbClr val="3C8C92"/>
                      </a:solidFill>
                      <a:prstDash val="solid"/>
                      <a:round/>
                      <a:headEnd len="sm" w="sm" type="none"/>
                      <a:tailEnd len="sm" w="sm" type="none"/>
                    </a:lnR>
                    <a:lnT cap="flat" cmpd="sng" w="12700">
                      <a:solidFill>
                        <a:srgbClr val="3C8C92"/>
                      </a:solidFill>
                      <a:prstDash val="solid"/>
                      <a:round/>
                      <a:headEnd len="sm" w="sm" type="none"/>
                      <a:tailEnd len="sm" w="sm" type="none"/>
                    </a:lnT>
                    <a:lnB cap="flat" cmpd="sng" w="12700">
                      <a:solidFill>
                        <a:srgbClr val="3C8C92"/>
                      </a:solidFill>
                      <a:prstDash val="solid"/>
                      <a:round/>
                      <a:headEnd len="sm" w="sm" type="none"/>
                      <a:tailEnd len="sm" w="sm" type="none"/>
                    </a:lnB>
                  </a:tcPr>
                </a:tc>
              </a:tr>
              <a:tr h="231275">
                <a:tc>
                  <a:txBody>
                    <a:bodyPr/>
                    <a:lstStyle/>
                    <a:p>
                      <a:pPr indent="0" lvl="0" marL="0" marR="0" rtl="0" algn="ctr">
                        <a:spcBef>
                          <a:spcPts val="0"/>
                        </a:spcBef>
                        <a:spcAft>
                          <a:spcPts val="0"/>
                        </a:spcAft>
                        <a:buNone/>
                      </a:pPr>
                      <a:r>
                        <a:rPr lang="ja-JP" sz="1050">
                          <a:solidFill>
                            <a:schemeClr val="dk1"/>
                          </a:solidFill>
                          <a:latin typeface="Noto Sans JP"/>
                          <a:ea typeface="Noto Sans JP"/>
                          <a:cs typeface="Noto Sans JP"/>
                          <a:sym typeface="Noto Sans JP"/>
                        </a:rPr>
                        <a:t>教科書</a:t>
                      </a:r>
                      <a:endParaRPr>
                        <a:latin typeface="Noto Sans JP"/>
                        <a:ea typeface="Noto Sans JP"/>
                        <a:cs typeface="Noto Sans JP"/>
                        <a:sym typeface="Noto Sans JP"/>
                      </a:endParaRPr>
                    </a:p>
                  </a:txBody>
                  <a:tcPr marT="45725" marB="45725" marR="91450" marL="91450">
                    <a:lnL cap="flat" cmpd="sng" w="12700">
                      <a:solidFill>
                        <a:srgbClr val="3C8C92"/>
                      </a:solidFill>
                      <a:prstDash val="solid"/>
                      <a:round/>
                      <a:headEnd len="sm" w="sm" type="none"/>
                      <a:tailEnd len="sm" w="sm" type="none"/>
                    </a:lnL>
                    <a:lnR cap="flat" cmpd="sng" w="12700">
                      <a:solidFill>
                        <a:srgbClr val="3C8C92"/>
                      </a:solidFill>
                      <a:prstDash val="solid"/>
                      <a:round/>
                      <a:headEnd len="sm" w="sm" type="none"/>
                      <a:tailEnd len="sm" w="sm" type="none"/>
                    </a:lnR>
                    <a:lnT cap="flat" cmpd="sng" w="12700">
                      <a:solidFill>
                        <a:srgbClr val="3C8C92"/>
                      </a:solidFill>
                      <a:prstDash val="solid"/>
                      <a:round/>
                      <a:headEnd len="sm" w="sm" type="none"/>
                      <a:tailEnd len="sm" w="sm" type="none"/>
                    </a:lnT>
                    <a:lnB cap="flat" cmpd="sng" w="12700">
                      <a:solidFill>
                        <a:srgbClr val="3C8C92"/>
                      </a:solidFill>
                      <a:prstDash val="solid"/>
                      <a:round/>
                      <a:headEnd len="sm" w="sm" type="none"/>
                      <a:tailEnd len="sm" w="sm" type="none"/>
                    </a:lnB>
                  </a:tcPr>
                </a:tc>
                <a:tc>
                  <a:txBody>
                    <a:bodyPr/>
                    <a:lstStyle/>
                    <a:p>
                      <a:pPr indent="0" lvl="0" marL="0" marR="0" rtl="0" algn="ctr">
                        <a:spcBef>
                          <a:spcPts val="0"/>
                        </a:spcBef>
                        <a:spcAft>
                          <a:spcPts val="0"/>
                        </a:spcAft>
                        <a:buNone/>
                      </a:pPr>
                      <a:r>
                        <a:rPr lang="ja-JP" sz="1050">
                          <a:solidFill>
                            <a:schemeClr val="dk1"/>
                          </a:solidFill>
                          <a:latin typeface="Noto Sans JP"/>
                          <a:ea typeface="Noto Sans JP"/>
                          <a:cs typeface="Noto Sans JP"/>
                          <a:sym typeface="Noto Sans JP"/>
                        </a:rPr>
                        <a:t>１</a:t>
                      </a:r>
                      <a:endParaRPr>
                        <a:latin typeface="Noto Sans JP"/>
                        <a:ea typeface="Noto Sans JP"/>
                        <a:cs typeface="Noto Sans JP"/>
                        <a:sym typeface="Noto Sans JP"/>
                      </a:endParaRPr>
                    </a:p>
                  </a:txBody>
                  <a:tcPr marT="45725" marB="45725" marR="91450" marL="91450">
                    <a:lnL cap="flat" cmpd="sng" w="12700">
                      <a:solidFill>
                        <a:srgbClr val="3C8C92"/>
                      </a:solidFill>
                      <a:prstDash val="solid"/>
                      <a:round/>
                      <a:headEnd len="sm" w="sm" type="none"/>
                      <a:tailEnd len="sm" w="sm" type="none"/>
                    </a:lnL>
                    <a:lnR cap="flat" cmpd="sng" w="12700">
                      <a:solidFill>
                        <a:srgbClr val="3C8C92"/>
                      </a:solidFill>
                      <a:prstDash val="solid"/>
                      <a:round/>
                      <a:headEnd len="sm" w="sm" type="none"/>
                      <a:tailEnd len="sm" w="sm" type="none"/>
                    </a:lnR>
                    <a:lnT cap="flat" cmpd="sng" w="12700">
                      <a:solidFill>
                        <a:srgbClr val="3C8C92"/>
                      </a:solidFill>
                      <a:prstDash val="solid"/>
                      <a:round/>
                      <a:headEnd len="sm" w="sm" type="none"/>
                      <a:tailEnd len="sm" w="sm" type="none"/>
                    </a:lnT>
                    <a:lnB cap="flat" cmpd="sng" w="12700">
                      <a:solidFill>
                        <a:srgbClr val="3C8C92"/>
                      </a:solidFill>
                      <a:prstDash val="solid"/>
                      <a:round/>
                      <a:headEnd len="sm" w="sm" type="none"/>
                      <a:tailEnd len="sm" w="sm" type="none"/>
                    </a:lnB>
                  </a:tcPr>
                </a:tc>
                <a:tc>
                  <a:txBody>
                    <a:bodyPr/>
                    <a:lstStyle/>
                    <a:p>
                      <a:pPr indent="0" lvl="0" marL="0" marR="0" rtl="0" algn="ctr">
                        <a:spcBef>
                          <a:spcPts val="0"/>
                        </a:spcBef>
                        <a:spcAft>
                          <a:spcPts val="0"/>
                        </a:spcAft>
                        <a:buNone/>
                      </a:pPr>
                      <a:r>
                        <a:rPr lang="ja-JP" sz="1050">
                          <a:solidFill>
                            <a:schemeClr val="dk1"/>
                          </a:solidFill>
                          <a:latin typeface="Noto Sans JP"/>
                          <a:ea typeface="Noto Sans JP"/>
                          <a:cs typeface="Noto Sans JP"/>
                          <a:sym typeface="Noto Sans JP"/>
                        </a:rPr>
                        <a:t>0</a:t>
                      </a:r>
                      <a:endParaRPr sz="1050">
                        <a:solidFill>
                          <a:schemeClr val="dk1"/>
                        </a:solidFill>
                        <a:latin typeface="Noto Sans JP"/>
                        <a:ea typeface="Noto Sans JP"/>
                        <a:cs typeface="Noto Sans JP"/>
                        <a:sym typeface="Noto Sans JP"/>
                      </a:endParaRPr>
                    </a:p>
                  </a:txBody>
                  <a:tcPr marT="45725" marB="45725" marR="91450" marL="91450">
                    <a:lnL cap="flat" cmpd="sng" w="12700">
                      <a:solidFill>
                        <a:srgbClr val="3C8C92"/>
                      </a:solidFill>
                      <a:prstDash val="solid"/>
                      <a:round/>
                      <a:headEnd len="sm" w="sm" type="none"/>
                      <a:tailEnd len="sm" w="sm" type="none"/>
                    </a:lnL>
                    <a:lnR cap="flat" cmpd="sng" w="12700">
                      <a:solidFill>
                        <a:srgbClr val="3C8C92"/>
                      </a:solidFill>
                      <a:prstDash val="solid"/>
                      <a:round/>
                      <a:headEnd len="sm" w="sm" type="none"/>
                      <a:tailEnd len="sm" w="sm" type="none"/>
                    </a:lnR>
                    <a:lnT cap="flat" cmpd="sng" w="12700">
                      <a:solidFill>
                        <a:srgbClr val="3C8C92"/>
                      </a:solidFill>
                      <a:prstDash val="solid"/>
                      <a:round/>
                      <a:headEnd len="sm" w="sm" type="none"/>
                      <a:tailEnd len="sm" w="sm" type="none"/>
                    </a:lnT>
                    <a:lnB cap="flat" cmpd="sng" w="12700">
                      <a:solidFill>
                        <a:srgbClr val="3C8C92"/>
                      </a:solidFill>
                      <a:prstDash val="solid"/>
                      <a:round/>
                      <a:headEnd len="sm" w="sm" type="none"/>
                      <a:tailEnd len="sm" w="sm" type="none"/>
                    </a:lnB>
                  </a:tcPr>
                </a:tc>
              </a:tr>
              <a:tr h="231275">
                <a:tc>
                  <a:txBody>
                    <a:bodyPr/>
                    <a:lstStyle/>
                    <a:p>
                      <a:pPr indent="0" lvl="0" marL="0" marR="0" rtl="0" algn="ctr">
                        <a:spcBef>
                          <a:spcPts val="0"/>
                        </a:spcBef>
                        <a:spcAft>
                          <a:spcPts val="0"/>
                        </a:spcAft>
                        <a:buNone/>
                      </a:pPr>
                      <a:r>
                        <a:rPr lang="ja-JP" sz="1050">
                          <a:solidFill>
                            <a:schemeClr val="dk1"/>
                          </a:solidFill>
                          <a:latin typeface="Noto Sans JP"/>
                          <a:ea typeface="Noto Sans JP"/>
                          <a:cs typeface="Noto Sans JP"/>
                          <a:sym typeface="Noto Sans JP"/>
                        </a:rPr>
                        <a:t>実験器具等購入（※）</a:t>
                      </a:r>
                      <a:endParaRPr>
                        <a:latin typeface="Noto Sans JP"/>
                        <a:ea typeface="Noto Sans JP"/>
                        <a:cs typeface="Noto Sans JP"/>
                        <a:sym typeface="Noto Sans JP"/>
                      </a:endParaRPr>
                    </a:p>
                  </a:txBody>
                  <a:tcPr marT="45725" marB="45725" marR="91450" marL="91450">
                    <a:lnL cap="flat" cmpd="sng" w="12700">
                      <a:solidFill>
                        <a:srgbClr val="3C8C92"/>
                      </a:solidFill>
                      <a:prstDash val="solid"/>
                      <a:round/>
                      <a:headEnd len="sm" w="sm" type="none"/>
                      <a:tailEnd len="sm" w="sm" type="none"/>
                    </a:lnL>
                    <a:lnR cap="flat" cmpd="sng" w="12700">
                      <a:solidFill>
                        <a:srgbClr val="3C8C92"/>
                      </a:solidFill>
                      <a:prstDash val="solid"/>
                      <a:round/>
                      <a:headEnd len="sm" w="sm" type="none"/>
                      <a:tailEnd len="sm" w="sm" type="none"/>
                    </a:lnR>
                    <a:lnT cap="flat" cmpd="sng" w="12700">
                      <a:solidFill>
                        <a:srgbClr val="3C8C92"/>
                      </a:solidFill>
                      <a:prstDash val="solid"/>
                      <a:round/>
                      <a:headEnd len="sm" w="sm" type="none"/>
                      <a:tailEnd len="sm" w="sm" type="none"/>
                    </a:lnT>
                    <a:lnB cap="flat" cmpd="sng" w="12700">
                      <a:solidFill>
                        <a:srgbClr val="3C8C92"/>
                      </a:solidFill>
                      <a:prstDash val="solid"/>
                      <a:round/>
                      <a:headEnd len="sm" w="sm" type="none"/>
                      <a:tailEnd len="sm" w="sm" type="none"/>
                    </a:lnB>
                  </a:tcPr>
                </a:tc>
                <a:tc>
                  <a:txBody>
                    <a:bodyPr/>
                    <a:lstStyle/>
                    <a:p>
                      <a:pPr indent="0" lvl="0" marL="0" marR="0" rtl="0" algn="ctr">
                        <a:spcBef>
                          <a:spcPts val="0"/>
                        </a:spcBef>
                        <a:spcAft>
                          <a:spcPts val="0"/>
                        </a:spcAft>
                        <a:buNone/>
                      </a:pPr>
                      <a:r>
                        <a:rPr lang="ja-JP" sz="1050">
                          <a:solidFill>
                            <a:schemeClr val="dk1"/>
                          </a:solidFill>
                          <a:latin typeface="Noto Sans JP"/>
                          <a:ea typeface="Noto Sans JP"/>
                          <a:cs typeface="Noto Sans JP"/>
                          <a:sym typeface="Noto Sans JP"/>
                        </a:rPr>
                        <a:t>１／2</a:t>
                      </a:r>
                      <a:endParaRPr sz="1050">
                        <a:solidFill>
                          <a:schemeClr val="dk1"/>
                        </a:solidFill>
                        <a:latin typeface="Noto Sans JP"/>
                        <a:ea typeface="Noto Sans JP"/>
                        <a:cs typeface="Noto Sans JP"/>
                        <a:sym typeface="Noto Sans JP"/>
                      </a:endParaRPr>
                    </a:p>
                  </a:txBody>
                  <a:tcPr marT="45725" marB="45725" marR="91450" marL="91450">
                    <a:lnL cap="flat" cmpd="sng" w="12700">
                      <a:solidFill>
                        <a:srgbClr val="3C8C92"/>
                      </a:solidFill>
                      <a:prstDash val="solid"/>
                      <a:round/>
                      <a:headEnd len="sm" w="sm" type="none"/>
                      <a:tailEnd len="sm" w="sm" type="none"/>
                    </a:lnL>
                    <a:lnR cap="flat" cmpd="sng" w="12700">
                      <a:solidFill>
                        <a:srgbClr val="3C8C92"/>
                      </a:solidFill>
                      <a:prstDash val="solid"/>
                      <a:round/>
                      <a:headEnd len="sm" w="sm" type="none"/>
                      <a:tailEnd len="sm" w="sm" type="none"/>
                    </a:lnR>
                    <a:lnT cap="flat" cmpd="sng" w="12700">
                      <a:solidFill>
                        <a:srgbClr val="3C8C92"/>
                      </a:solidFill>
                      <a:prstDash val="solid"/>
                      <a:round/>
                      <a:headEnd len="sm" w="sm" type="none"/>
                      <a:tailEnd len="sm" w="sm" type="none"/>
                    </a:lnT>
                    <a:lnB cap="flat" cmpd="sng" w="12700">
                      <a:solidFill>
                        <a:srgbClr val="3C8C92"/>
                      </a:solidFill>
                      <a:prstDash val="solid"/>
                      <a:round/>
                      <a:headEnd len="sm" w="sm" type="none"/>
                      <a:tailEnd len="sm" w="sm" type="none"/>
                    </a:lnB>
                  </a:tcPr>
                </a:tc>
                <a:tc>
                  <a:txBody>
                    <a:bodyPr/>
                    <a:lstStyle/>
                    <a:p>
                      <a:pPr indent="0" lvl="0" marL="0" marR="0" rtl="0" algn="ctr">
                        <a:spcBef>
                          <a:spcPts val="0"/>
                        </a:spcBef>
                        <a:spcAft>
                          <a:spcPts val="0"/>
                        </a:spcAft>
                        <a:buNone/>
                      </a:pPr>
                      <a:r>
                        <a:rPr lang="ja-JP" sz="1050">
                          <a:solidFill>
                            <a:schemeClr val="dk1"/>
                          </a:solidFill>
                          <a:latin typeface="Noto Sans JP"/>
                          <a:ea typeface="Noto Sans JP"/>
                          <a:cs typeface="Noto Sans JP"/>
                          <a:sym typeface="Noto Sans JP"/>
                        </a:rPr>
                        <a:t>１／2</a:t>
                      </a:r>
                      <a:endParaRPr sz="1050">
                        <a:solidFill>
                          <a:schemeClr val="dk1"/>
                        </a:solidFill>
                        <a:latin typeface="Noto Sans JP"/>
                        <a:ea typeface="Noto Sans JP"/>
                        <a:cs typeface="Noto Sans JP"/>
                        <a:sym typeface="Noto Sans JP"/>
                      </a:endParaRPr>
                    </a:p>
                  </a:txBody>
                  <a:tcPr marT="45725" marB="45725" marR="91450" marL="91450">
                    <a:lnL cap="flat" cmpd="sng" w="12700">
                      <a:solidFill>
                        <a:srgbClr val="3C8C92"/>
                      </a:solidFill>
                      <a:prstDash val="solid"/>
                      <a:round/>
                      <a:headEnd len="sm" w="sm" type="none"/>
                      <a:tailEnd len="sm" w="sm" type="none"/>
                    </a:lnL>
                    <a:lnR cap="flat" cmpd="sng" w="12700">
                      <a:solidFill>
                        <a:srgbClr val="3C8C92"/>
                      </a:solidFill>
                      <a:prstDash val="solid"/>
                      <a:round/>
                      <a:headEnd len="sm" w="sm" type="none"/>
                      <a:tailEnd len="sm" w="sm" type="none"/>
                    </a:lnR>
                    <a:lnT cap="flat" cmpd="sng" w="12700">
                      <a:solidFill>
                        <a:srgbClr val="3C8C92"/>
                      </a:solidFill>
                      <a:prstDash val="solid"/>
                      <a:round/>
                      <a:headEnd len="sm" w="sm" type="none"/>
                      <a:tailEnd len="sm" w="sm" type="none"/>
                    </a:lnT>
                    <a:lnB cap="flat" cmpd="sng" w="12700">
                      <a:solidFill>
                        <a:srgbClr val="3C8C92"/>
                      </a:solidFill>
                      <a:prstDash val="solid"/>
                      <a:round/>
                      <a:headEnd len="sm" w="sm" type="none"/>
                      <a:tailEnd len="sm" w="sm" type="none"/>
                    </a:lnB>
                  </a:tcPr>
                </a:tc>
              </a:tr>
            </a:tbl>
          </a:graphicData>
        </a:graphic>
      </p:graphicFrame>
      <p:sp>
        <p:nvSpPr>
          <p:cNvPr id="213" name="Google Shape;213;p20"/>
          <p:cNvSpPr txBox="1"/>
          <p:nvPr>
            <p:ph idx="12" type="sldNum"/>
          </p:nvPr>
        </p:nvSpPr>
        <p:spPr>
          <a:xfrm>
            <a:off x="7086600" y="6492875"/>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
        <p:nvSpPr>
          <p:cNvPr id="214" name="Google Shape;214;p20"/>
          <p:cNvSpPr/>
          <p:nvPr/>
        </p:nvSpPr>
        <p:spPr>
          <a:xfrm>
            <a:off x="4080625" y="3591625"/>
            <a:ext cx="4169400" cy="872100"/>
          </a:xfrm>
          <a:prstGeom prst="roundRect">
            <a:avLst>
              <a:gd fmla="val 0" name="adj"/>
            </a:avLst>
          </a:prstGeom>
          <a:noFill/>
          <a:ln>
            <a:noFill/>
          </a:ln>
        </p:spPr>
        <p:txBody>
          <a:bodyPr anchorCtr="0" anchor="t" bIns="45700" lIns="91425" spcFirstLastPara="1" rIns="72000" wrap="square" tIns="45700">
            <a:noAutofit/>
          </a:bodyPr>
          <a:lstStyle/>
          <a:p>
            <a:pPr indent="0" lvl="0" marL="0" marR="0" rtl="0" algn="l">
              <a:lnSpc>
                <a:spcPct val="100000"/>
              </a:lnSpc>
              <a:spcBef>
                <a:spcPts val="0"/>
              </a:spcBef>
              <a:spcAft>
                <a:spcPts val="0"/>
              </a:spcAft>
              <a:buNone/>
            </a:pPr>
            <a:r>
              <a:rPr b="1" lang="ja-JP" sz="1100">
                <a:solidFill>
                  <a:srgbClr val="3C8C92"/>
                </a:solidFill>
                <a:latin typeface="Noto Sans JP"/>
                <a:ea typeface="Noto Sans JP"/>
                <a:cs typeface="Noto Sans JP"/>
                <a:sym typeface="Noto Sans JP"/>
              </a:rPr>
              <a:t>児童・生徒１人当たり国等の月額教育費負担額（令和４年度）</a:t>
            </a:r>
            <a:endParaRPr b="1" sz="1100">
              <a:solidFill>
                <a:srgbClr val="C00000"/>
              </a:solidFill>
              <a:latin typeface="Noto Sans JP"/>
              <a:ea typeface="Noto Sans JP"/>
              <a:cs typeface="Noto Sans JP"/>
              <a:sym typeface="Noto Sans JP"/>
            </a:endParaRPr>
          </a:p>
          <a:p>
            <a:pPr indent="-171450" lvl="0" marL="171450" marR="0" rtl="0" algn="l">
              <a:lnSpc>
                <a:spcPct val="100000"/>
              </a:lnSpc>
              <a:spcBef>
                <a:spcPts val="0"/>
              </a:spcBef>
              <a:spcAft>
                <a:spcPts val="0"/>
              </a:spcAft>
              <a:buClr>
                <a:schemeClr val="dk1"/>
              </a:buClr>
              <a:buSzPts val="1100"/>
              <a:buFont typeface="Noto Sans JP"/>
              <a:buChar char="•"/>
            </a:pPr>
            <a:r>
              <a:rPr lang="ja-JP" sz="1100">
                <a:solidFill>
                  <a:schemeClr val="dk1"/>
                </a:solidFill>
                <a:latin typeface="Noto Sans JP"/>
                <a:ea typeface="Noto Sans JP"/>
                <a:cs typeface="Noto Sans JP"/>
                <a:sym typeface="Noto Sans JP"/>
              </a:rPr>
              <a:t>小学校　約７万８千円（年額 約94万1千円）　</a:t>
            </a:r>
            <a:endParaRPr sz="1100">
              <a:solidFill>
                <a:schemeClr val="dk1"/>
              </a:solidFill>
              <a:latin typeface="Noto Sans JP"/>
              <a:ea typeface="Noto Sans JP"/>
              <a:cs typeface="Noto Sans JP"/>
              <a:sym typeface="Noto Sans JP"/>
            </a:endParaRPr>
          </a:p>
          <a:p>
            <a:pPr indent="-171450" lvl="0" marL="171450" marR="0" rtl="0" algn="l">
              <a:lnSpc>
                <a:spcPct val="100000"/>
              </a:lnSpc>
              <a:spcBef>
                <a:spcPts val="0"/>
              </a:spcBef>
              <a:spcAft>
                <a:spcPts val="0"/>
              </a:spcAft>
              <a:buClr>
                <a:schemeClr val="dk1"/>
              </a:buClr>
              <a:buSzPts val="1100"/>
              <a:buFont typeface="Noto Sans JP"/>
              <a:buChar char="•"/>
            </a:pPr>
            <a:r>
              <a:rPr lang="ja-JP" sz="1100">
                <a:solidFill>
                  <a:schemeClr val="dk1"/>
                </a:solidFill>
                <a:latin typeface="Noto Sans JP"/>
                <a:ea typeface="Noto Sans JP"/>
                <a:cs typeface="Noto Sans JP"/>
                <a:sym typeface="Noto Sans JP"/>
              </a:rPr>
              <a:t>中学生　約９万１千円（年額 約108万6千円）</a:t>
            </a:r>
            <a:endParaRPr sz="1100">
              <a:solidFill>
                <a:schemeClr val="dk1"/>
              </a:solidFill>
              <a:latin typeface="Noto Sans JP"/>
              <a:ea typeface="Noto Sans JP"/>
              <a:cs typeface="Noto Sans JP"/>
              <a:sym typeface="Noto Sans JP"/>
            </a:endParaRPr>
          </a:p>
          <a:p>
            <a:pPr indent="-171450" lvl="0" marL="171450" marR="0" rtl="0" algn="l">
              <a:lnSpc>
                <a:spcPct val="100000"/>
              </a:lnSpc>
              <a:spcBef>
                <a:spcPts val="0"/>
              </a:spcBef>
              <a:spcAft>
                <a:spcPts val="0"/>
              </a:spcAft>
              <a:buClr>
                <a:schemeClr val="dk1"/>
              </a:buClr>
              <a:buSzPts val="1100"/>
              <a:buFont typeface="Noto Sans JP"/>
              <a:buChar char="•"/>
            </a:pPr>
            <a:r>
              <a:rPr lang="ja-JP" sz="1100">
                <a:solidFill>
                  <a:schemeClr val="dk1"/>
                </a:solidFill>
                <a:latin typeface="Noto Sans JP"/>
                <a:ea typeface="Noto Sans JP"/>
                <a:cs typeface="Noto Sans JP"/>
                <a:sym typeface="Noto Sans JP"/>
              </a:rPr>
              <a:t>高校生　約９万４千円（年額 約112万7千円）</a:t>
            </a:r>
            <a:endParaRPr sz="1100">
              <a:solidFill>
                <a:schemeClr val="dk1"/>
              </a:solidFill>
              <a:latin typeface="Noto Sans JP"/>
              <a:ea typeface="Noto Sans JP"/>
              <a:cs typeface="Noto Sans JP"/>
              <a:sym typeface="Noto Sans JP"/>
            </a:endParaRPr>
          </a:p>
        </p:txBody>
      </p:sp>
      <p:sp>
        <p:nvSpPr>
          <p:cNvPr id="215" name="Google Shape;215;p20"/>
          <p:cNvSpPr/>
          <p:nvPr/>
        </p:nvSpPr>
        <p:spPr>
          <a:xfrm>
            <a:off x="4085508" y="2393440"/>
            <a:ext cx="4581832"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ja-JP" sz="1100">
                <a:solidFill>
                  <a:schemeClr val="dk1"/>
                </a:solidFill>
                <a:latin typeface="Noto Sans JP"/>
                <a:ea typeface="Noto Sans JP"/>
                <a:cs typeface="Noto Sans JP"/>
                <a:sym typeface="Noto Sans JP"/>
              </a:rPr>
              <a:t>・公立小中学校の先生の給料支払いのために　　　　　･･･</a:t>
            </a:r>
            <a:endParaRPr>
              <a:latin typeface="Noto Sans JP"/>
              <a:ea typeface="Noto Sans JP"/>
              <a:cs typeface="Noto Sans JP"/>
              <a:sym typeface="Noto Sans JP"/>
            </a:endParaRPr>
          </a:p>
          <a:p>
            <a:pPr indent="0" lvl="0" marL="0" marR="0" rtl="0" algn="l">
              <a:spcBef>
                <a:spcPts val="0"/>
              </a:spcBef>
              <a:spcAft>
                <a:spcPts val="0"/>
              </a:spcAft>
              <a:buNone/>
            </a:pPr>
            <a:r>
              <a:rPr lang="ja-JP" sz="1100">
                <a:solidFill>
                  <a:schemeClr val="dk1"/>
                </a:solidFill>
                <a:latin typeface="Noto Sans JP"/>
                <a:ea typeface="Noto Sans JP"/>
                <a:cs typeface="Noto Sans JP"/>
                <a:sym typeface="Noto Sans JP"/>
              </a:rPr>
              <a:t>・宇宙開発や海洋開発などの科学技術の振興のために　･･･</a:t>
            </a:r>
            <a:endParaRPr>
              <a:latin typeface="Noto Sans JP"/>
              <a:ea typeface="Noto Sans JP"/>
              <a:cs typeface="Noto Sans JP"/>
              <a:sym typeface="Noto Sans JP"/>
            </a:endParaRPr>
          </a:p>
          <a:p>
            <a:pPr indent="0" lvl="0" marL="0" marR="0" rtl="0" algn="l">
              <a:spcBef>
                <a:spcPts val="0"/>
              </a:spcBef>
              <a:spcAft>
                <a:spcPts val="0"/>
              </a:spcAft>
              <a:buNone/>
            </a:pPr>
            <a:r>
              <a:rPr lang="ja-JP" sz="1100">
                <a:solidFill>
                  <a:schemeClr val="dk1"/>
                </a:solidFill>
                <a:latin typeface="Noto Sans JP"/>
                <a:ea typeface="Noto Sans JP"/>
                <a:cs typeface="Noto Sans JP"/>
                <a:sym typeface="Noto Sans JP"/>
              </a:rPr>
              <a:t>・校舎や体育館などの建設のために　　　　　　　　　･･･</a:t>
            </a:r>
            <a:endParaRPr>
              <a:latin typeface="Noto Sans JP"/>
              <a:ea typeface="Noto Sans JP"/>
              <a:cs typeface="Noto Sans JP"/>
              <a:sym typeface="Noto Sans JP"/>
            </a:endParaRPr>
          </a:p>
          <a:p>
            <a:pPr indent="0" lvl="0" marL="0" marR="0" rtl="0" algn="l">
              <a:spcBef>
                <a:spcPts val="0"/>
              </a:spcBef>
              <a:spcAft>
                <a:spcPts val="0"/>
              </a:spcAft>
              <a:buNone/>
            </a:pPr>
            <a:r>
              <a:rPr lang="ja-JP" sz="1100">
                <a:solidFill>
                  <a:schemeClr val="dk1"/>
                </a:solidFill>
                <a:latin typeface="Noto Sans JP"/>
                <a:ea typeface="Noto Sans JP"/>
                <a:cs typeface="Noto Sans JP"/>
                <a:sym typeface="Noto Sans JP"/>
              </a:rPr>
              <a:t>・その他さまざまな施策のために　　　　　　　　　　･･･</a:t>
            </a:r>
            <a:endParaRPr>
              <a:latin typeface="Noto Sans JP"/>
              <a:ea typeface="Noto Sans JP"/>
              <a:cs typeface="Noto Sans JP"/>
              <a:sym typeface="Noto Sans JP"/>
            </a:endParaRPr>
          </a:p>
        </p:txBody>
      </p:sp>
      <p:sp>
        <p:nvSpPr>
          <p:cNvPr id="216" name="Google Shape;216;p20"/>
          <p:cNvSpPr/>
          <p:nvPr/>
        </p:nvSpPr>
        <p:spPr>
          <a:xfrm>
            <a:off x="7428747" y="2393440"/>
            <a:ext cx="1618120" cy="76944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ja-JP" sz="1100">
                <a:solidFill>
                  <a:schemeClr val="dk1"/>
                </a:solidFill>
                <a:latin typeface="Noto Sans JP"/>
                <a:ea typeface="Noto Sans JP"/>
                <a:cs typeface="Noto Sans JP"/>
                <a:sym typeface="Noto Sans JP"/>
              </a:rPr>
              <a:t>１兆6,210億円</a:t>
            </a:r>
            <a:endParaRPr sz="1100">
              <a:solidFill>
                <a:schemeClr val="dk1"/>
              </a:solidFill>
              <a:latin typeface="Noto Sans JP"/>
              <a:ea typeface="Noto Sans JP"/>
              <a:cs typeface="Noto Sans JP"/>
              <a:sym typeface="Noto Sans JP"/>
            </a:endParaRPr>
          </a:p>
          <a:p>
            <a:pPr indent="0" lvl="0" marL="0" marR="0" rtl="0" algn="r">
              <a:spcBef>
                <a:spcPts val="0"/>
              </a:spcBef>
              <a:spcAft>
                <a:spcPts val="0"/>
              </a:spcAft>
              <a:buNone/>
            </a:pPr>
            <a:r>
              <a:rPr lang="ja-JP" sz="1100">
                <a:solidFill>
                  <a:schemeClr val="dk1"/>
                </a:solidFill>
                <a:latin typeface="Noto Sans JP"/>
                <a:ea typeface="Noto Sans JP"/>
                <a:cs typeface="Noto Sans JP"/>
                <a:sym typeface="Noto Sans JP"/>
              </a:rPr>
              <a:t>１兆4,221億円</a:t>
            </a:r>
            <a:endParaRPr sz="1100">
              <a:solidFill>
                <a:schemeClr val="dk1"/>
              </a:solidFill>
              <a:latin typeface="Noto Sans JP"/>
              <a:ea typeface="Noto Sans JP"/>
              <a:cs typeface="Noto Sans JP"/>
              <a:sym typeface="Noto Sans JP"/>
            </a:endParaRPr>
          </a:p>
          <a:p>
            <a:pPr indent="0" lvl="0" marL="0" marR="0" rtl="0" algn="r">
              <a:spcBef>
                <a:spcPts val="0"/>
              </a:spcBef>
              <a:spcAft>
                <a:spcPts val="0"/>
              </a:spcAft>
              <a:buNone/>
            </a:pPr>
            <a:r>
              <a:rPr lang="ja-JP" sz="1100">
                <a:solidFill>
                  <a:schemeClr val="dk1"/>
                </a:solidFill>
                <a:latin typeface="Noto Sans JP"/>
                <a:ea typeface="Noto Sans JP"/>
                <a:cs typeface="Noto Sans JP"/>
                <a:sym typeface="Noto Sans JP"/>
              </a:rPr>
              <a:t>736億円</a:t>
            </a:r>
            <a:endParaRPr>
              <a:latin typeface="Noto Sans JP"/>
              <a:ea typeface="Noto Sans JP"/>
              <a:cs typeface="Noto Sans JP"/>
              <a:sym typeface="Noto Sans JP"/>
            </a:endParaRPr>
          </a:p>
          <a:p>
            <a:pPr indent="0" lvl="0" marL="0" marR="0" rtl="0" algn="r">
              <a:spcBef>
                <a:spcPts val="0"/>
              </a:spcBef>
              <a:spcAft>
                <a:spcPts val="0"/>
              </a:spcAft>
              <a:buNone/>
            </a:pPr>
            <a:r>
              <a:rPr lang="ja-JP" sz="1100">
                <a:solidFill>
                  <a:schemeClr val="dk1"/>
                </a:solidFill>
                <a:latin typeface="Noto Sans JP"/>
                <a:ea typeface="Noto Sans JP"/>
                <a:cs typeface="Noto Sans JP"/>
                <a:sym typeface="Noto Sans JP"/>
              </a:rPr>
              <a:t>２兆5,394億円</a:t>
            </a:r>
            <a:endParaRPr>
              <a:latin typeface="Noto Sans JP"/>
              <a:ea typeface="Noto Sans JP"/>
              <a:cs typeface="Noto Sans JP"/>
              <a:sym typeface="Noto Sans JP"/>
            </a:endParaRPr>
          </a:p>
        </p:txBody>
      </p:sp>
      <p:sp>
        <p:nvSpPr>
          <p:cNvPr id="217" name="Google Shape;217;p20"/>
          <p:cNvSpPr/>
          <p:nvPr/>
        </p:nvSpPr>
        <p:spPr>
          <a:xfrm>
            <a:off x="4103822" y="1914562"/>
            <a:ext cx="4943045"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ja-JP" sz="1200">
                <a:solidFill>
                  <a:srgbClr val="33729A"/>
                </a:solidFill>
                <a:latin typeface="Noto Sans JP"/>
                <a:ea typeface="Noto Sans JP"/>
                <a:cs typeface="Noto Sans JP"/>
                <a:sym typeface="Noto Sans JP"/>
              </a:rPr>
              <a:t>■</a:t>
            </a:r>
            <a:r>
              <a:rPr b="1" lang="ja-JP" sz="1200">
                <a:solidFill>
                  <a:srgbClr val="33729A"/>
                </a:solidFill>
                <a:latin typeface="Noto Sans JP"/>
                <a:ea typeface="Noto Sans JP"/>
                <a:cs typeface="Noto Sans JP"/>
                <a:sym typeface="Noto Sans JP"/>
              </a:rPr>
              <a:t>国の「文教及び科学振興費」の内訳（令和７年度当初予算）</a:t>
            </a:r>
            <a:endParaRPr b="1" sz="1200">
              <a:solidFill>
                <a:srgbClr val="33729A"/>
              </a:solidFill>
              <a:latin typeface="Noto Sans JP"/>
              <a:ea typeface="Noto Sans JP"/>
              <a:cs typeface="Noto Sans JP"/>
              <a:sym typeface="Noto Sans JP"/>
            </a:endParaRPr>
          </a:p>
        </p:txBody>
      </p:sp>
      <p:sp>
        <p:nvSpPr>
          <p:cNvPr id="218" name="Google Shape;218;p20"/>
          <p:cNvSpPr/>
          <p:nvPr/>
        </p:nvSpPr>
        <p:spPr>
          <a:xfrm>
            <a:off x="4103823" y="2139876"/>
            <a:ext cx="3827430"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ja-JP" sz="1200">
                <a:solidFill>
                  <a:schemeClr val="dk1"/>
                </a:solidFill>
                <a:latin typeface="Noto Sans JP"/>
                <a:ea typeface="Noto Sans JP"/>
                <a:cs typeface="Noto Sans JP"/>
                <a:sym typeface="Noto Sans JP"/>
              </a:rPr>
              <a:t>総額　・・・５兆6,560億円</a:t>
            </a:r>
            <a:endParaRPr>
              <a:latin typeface="Noto Sans JP"/>
              <a:ea typeface="Noto Sans JP"/>
              <a:cs typeface="Noto Sans JP"/>
              <a:sym typeface="Noto Sans JP"/>
            </a:endParaRPr>
          </a:p>
        </p:txBody>
      </p:sp>
      <p:sp>
        <p:nvSpPr>
          <p:cNvPr id="219" name="Google Shape;219;p20"/>
          <p:cNvSpPr/>
          <p:nvPr/>
        </p:nvSpPr>
        <p:spPr>
          <a:xfrm>
            <a:off x="4080619" y="5973077"/>
            <a:ext cx="4169516" cy="2616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ja-JP" sz="1100">
                <a:solidFill>
                  <a:schemeClr val="dk1"/>
                </a:solidFill>
                <a:latin typeface="Noto Sans JP"/>
                <a:ea typeface="Noto Sans JP"/>
                <a:cs typeface="Noto Sans JP"/>
                <a:sym typeface="Noto Sans JP"/>
              </a:rPr>
              <a:t>※国の補助を受けるには一定の要件が必要</a:t>
            </a:r>
            <a:endParaRPr>
              <a:latin typeface="Noto Sans JP"/>
              <a:ea typeface="Noto Sans JP"/>
              <a:cs typeface="Noto Sans JP"/>
              <a:sym typeface="Noto Sans JP"/>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1"/>
          <p:cNvSpPr txBox="1"/>
          <p:nvPr>
            <p:ph idx="4294967295" type="title"/>
          </p:nvPr>
        </p:nvSpPr>
        <p:spPr>
          <a:xfrm>
            <a:off x="144000" y="104642"/>
            <a:ext cx="7924800" cy="304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1500"/>
              <a:buFont typeface="Meiryo"/>
              <a:buNone/>
            </a:pPr>
            <a:r>
              <a:rPr b="1" lang="ja-JP" sz="1500">
                <a:solidFill>
                  <a:schemeClr val="lt1"/>
                </a:solidFill>
                <a:latin typeface="Noto Sans JP"/>
                <a:ea typeface="Noto Sans JP"/>
                <a:cs typeface="Noto Sans JP"/>
                <a:sym typeface="Noto Sans JP"/>
              </a:rPr>
              <a:t>税金は何のためにあるのだろうか（児童用Ｐ９）</a:t>
            </a:r>
            <a:endParaRPr>
              <a:latin typeface="Noto Sans JP"/>
              <a:ea typeface="Noto Sans JP"/>
              <a:cs typeface="Noto Sans JP"/>
              <a:sym typeface="Noto Sans JP"/>
            </a:endParaRPr>
          </a:p>
        </p:txBody>
      </p:sp>
      <p:sp>
        <p:nvSpPr>
          <p:cNvPr id="225" name="Google Shape;225;p21"/>
          <p:cNvSpPr txBox="1"/>
          <p:nvPr/>
        </p:nvSpPr>
        <p:spPr>
          <a:xfrm>
            <a:off x="235223" y="6551606"/>
            <a:ext cx="8908777"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000">
                <a:solidFill>
                  <a:schemeClr val="accent5"/>
                </a:solidFill>
                <a:latin typeface="Meiryo"/>
                <a:ea typeface="Meiryo"/>
                <a:cs typeface="Meiryo"/>
                <a:sym typeface="Meiryo"/>
              </a:rPr>
              <a:t>ゲームで学ぼう：うんこ税金ドリル  </a:t>
            </a:r>
            <a:r>
              <a:rPr lang="ja-JP" sz="1000" u="sng">
                <a:solidFill>
                  <a:schemeClr val="dk1"/>
                </a:solidFill>
                <a:latin typeface="Meiryo"/>
                <a:ea typeface="Meiryo"/>
                <a:cs typeface="Meiryo"/>
                <a:sym typeface="Meiryo"/>
                <a:hlinkClick r:id="rId3">
                  <a:extLst>
                    <a:ext uri="{A12FA001-AC4F-418D-AE19-62706E023703}">
                      <ahyp:hlinkClr val="tx"/>
                    </a:ext>
                  </a:extLst>
                </a:hlinkClick>
              </a:rPr>
              <a:t>https://www.mof.go.jp/tax_policy/publication/brochure/zeikin_drill/index.html</a:t>
            </a:r>
            <a:r>
              <a:rPr lang="ja-JP" sz="1000">
                <a:solidFill>
                  <a:schemeClr val="dk1"/>
                </a:solidFill>
                <a:latin typeface="Meiryo"/>
                <a:ea typeface="Meiryo"/>
                <a:cs typeface="Meiryo"/>
                <a:sym typeface="Meiryo"/>
              </a:rPr>
              <a:t> </a:t>
            </a:r>
            <a:endParaRPr sz="1000">
              <a:solidFill>
                <a:schemeClr val="dk1"/>
              </a:solidFill>
              <a:latin typeface="Meiryo"/>
              <a:ea typeface="Meiryo"/>
              <a:cs typeface="Meiryo"/>
              <a:sym typeface="Meiryo"/>
            </a:endParaRPr>
          </a:p>
        </p:txBody>
      </p:sp>
      <p:sp>
        <p:nvSpPr>
          <p:cNvPr id="226" name="Google Shape;226;p21"/>
          <p:cNvSpPr/>
          <p:nvPr/>
        </p:nvSpPr>
        <p:spPr>
          <a:xfrm>
            <a:off x="5226270" y="796058"/>
            <a:ext cx="3654013"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Meiryo"/>
              <a:buNone/>
            </a:pPr>
            <a:r>
              <a:rPr lang="ja-JP" sz="1200">
                <a:solidFill>
                  <a:schemeClr val="dk1"/>
                </a:solidFill>
                <a:latin typeface="Noto Sans JP"/>
                <a:ea typeface="Noto Sans JP"/>
                <a:cs typeface="Noto Sans JP"/>
                <a:sym typeface="Noto Sans JP"/>
              </a:rPr>
              <a:t>　税金とは、どのようなものか理解させる。</a:t>
            </a:r>
            <a:endParaRPr sz="1200">
              <a:solidFill>
                <a:schemeClr val="dk1"/>
              </a:solidFill>
              <a:latin typeface="Noto Sans JP"/>
              <a:ea typeface="Noto Sans JP"/>
              <a:cs typeface="Noto Sans JP"/>
              <a:sym typeface="Noto Sans JP"/>
            </a:endParaRPr>
          </a:p>
        </p:txBody>
      </p:sp>
      <p:sp>
        <p:nvSpPr>
          <p:cNvPr id="227" name="Google Shape;227;p21"/>
          <p:cNvSpPr/>
          <p:nvPr/>
        </p:nvSpPr>
        <p:spPr>
          <a:xfrm>
            <a:off x="4200956" y="762665"/>
            <a:ext cx="1025726" cy="298988"/>
          </a:xfrm>
          <a:prstGeom prst="roundRect">
            <a:avLst>
              <a:gd fmla="val 16757" name="adj"/>
            </a:avLst>
          </a:prstGeom>
          <a:solidFill>
            <a:schemeClr val="accent5"/>
          </a:solidFill>
          <a:ln>
            <a:noFill/>
          </a:ln>
        </p:spPr>
        <p:txBody>
          <a:bodyPr anchorCtr="0" anchor="ctr" bIns="36000" lIns="91425" spcFirstLastPara="1" rIns="91425" wrap="square" tIns="46800">
            <a:noAutofit/>
          </a:bodyPr>
          <a:lstStyle/>
          <a:p>
            <a:pPr indent="0" lvl="0" marL="0" marR="0" rtl="0" algn="ctr">
              <a:spcBef>
                <a:spcPts val="0"/>
              </a:spcBef>
              <a:spcAft>
                <a:spcPts val="0"/>
              </a:spcAft>
              <a:buNone/>
            </a:pPr>
            <a:r>
              <a:rPr b="1" lang="ja-JP" sz="1400">
                <a:solidFill>
                  <a:schemeClr val="lt1"/>
                </a:solidFill>
                <a:latin typeface="Noto Sans JP"/>
                <a:ea typeface="Noto Sans JP"/>
                <a:cs typeface="Noto Sans JP"/>
                <a:sym typeface="Noto Sans JP"/>
              </a:rPr>
              <a:t>ねらい</a:t>
            </a:r>
            <a:endParaRPr b="1" sz="1400">
              <a:solidFill>
                <a:schemeClr val="lt1"/>
              </a:solidFill>
              <a:latin typeface="Noto Sans JP"/>
              <a:ea typeface="Noto Sans JP"/>
              <a:cs typeface="Noto Sans JP"/>
              <a:sym typeface="Noto Sans JP"/>
            </a:endParaRPr>
          </a:p>
        </p:txBody>
      </p:sp>
      <p:sp>
        <p:nvSpPr>
          <p:cNvPr id="228" name="Google Shape;228;p21"/>
          <p:cNvSpPr/>
          <p:nvPr/>
        </p:nvSpPr>
        <p:spPr>
          <a:xfrm>
            <a:off x="4200950" y="1549325"/>
            <a:ext cx="4787100" cy="430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100"/>
              <a:buFont typeface="Meiryo"/>
              <a:buNone/>
            </a:pPr>
            <a:r>
              <a:rPr lang="ja-JP" sz="1100">
                <a:solidFill>
                  <a:schemeClr val="dk1"/>
                </a:solidFill>
                <a:latin typeface="Noto Sans JP"/>
                <a:ea typeface="Noto Sans JP"/>
                <a:cs typeface="Noto Sans JP"/>
                <a:sym typeface="Noto Sans JP"/>
              </a:rPr>
              <a:t>　社会保障とは、私たちが安心して生活していくために必要な「年金」、「医療」、「福祉」、「教育」などの公的サービスのことです。</a:t>
            </a:r>
            <a:endParaRPr>
              <a:latin typeface="Noto Sans JP"/>
              <a:ea typeface="Noto Sans JP"/>
              <a:cs typeface="Noto Sans JP"/>
              <a:sym typeface="Noto Sans JP"/>
            </a:endParaRPr>
          </a:p>
        </p:txBody>
      </p:sp>
      <p:sp>
        <p:nvSpPr>
          <p:cNvPr id="229" name="Google Shape;229;p21"/>
          <p:cNvSpPr/>
          <p:nvPr/>
        </p:nvSpPr>
        <p:spPr>
          <a:xfrm>
            <a:off x="4200956" y="1259565"/>
            <a:ext cx="3654012" cy="304699"/>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rgbClr val="33729A"/>
              </a:buClr>
              <a:buSzPts val="1200"/>
              <a:buFont typeface="Meiryo"/>
              <a:buNone/>
            </a:pPr>
            <a:r>
              <a:rPr b="1" lang="ja-JP" sz="1200">
                <a:solidFill>
                  <a:srgbClr val="33729A"/>
                </a:solidFill>
                <a:latin typeface="Noto Sans JP"/>
                <a:ea typeface="Noto Sans JP"/>
                <a:cs typeface="Noto Sans JP"/>
                <a:sym typeface="Noto Sans JP"/>
              </a:rPr>
              <a:t>■社会保障費</a:t>
            </a:r>
            <a:endParaRPr b="1" sz="1200">
              <a:solidFill>
                <a:srgbClr val="33729A"/>
              </a:solidFill>
              <a:latin typeface="Noto Sans JP"/>
              <a:ea typeface="Noto Sans JP"/>
              <a:cs typeface="Noto Sans JP"/>
              <a:sym typeface="Noto Sans JP"/>
            </a:endParaRPr>
          </a:p>
        </p:txBody>
      </p:sp>
      <p:sp>
        <p:nvSpPr>
          <p:cNvPr id="230" name="Google Shape;230;p21"/>
          <p:cNvSpPr/>
          <p:nvPr/>
        </p:nvSpPr>
        <p:spPr>
          <a:xfrm>
            <a:off x="4209700" y="3903950"/>
            <a:ext cx="4670700" cy="2013000"/>
          </a:xfrm>
          <a:prstGeom prst="roundRect">
            <a:avLst>
              <a:gd fmla="val 6001" name="adj"/>
            </a:avLst>
          </a:prstGeom>
          <a:solidFill>
            <a:srgbClr val="FFFFFF"/>
          </a:solidFill>
          <a:ln cap="flat" cmpd="sng" w="25400">
            <a:solidFill>
              <a:schemeClr val="accent1"/>
            </a:solidFill>
            <a:prstDash val="dot"/>
            <a:round/>
            <a:headEnd len="sm" w="sm" type="none"/>
            <a:tailEnd len="sm" w="sm" type="none"/>
          </a:ln>
        </p:spPr>
        <p:txBody>
          <a:bodyPr anchorCtr="0" anchor="t" bIns="45700" lIns="91425" spcFirstLastPara="1" rIns="91425" wrap="square" tIns="144000">
            <a:noAutofit/>
          </a:bodyPr>
          <a:lstStyle/>
          <a:p>
            <a:pPr indent="0" lvl="0" marL="0" marR="0" rtl="0" algn="l">
              <a:lnSpc>
                <a:spcPct val="120000"/>
              </a:lnSpc>
              <a:spcBef>
                <a:spcPts val="0"/>
              </a:spcBef>
              <a:spcAft>
                <a:spcPts val="0"/>
              </a:spcAft>
              <a:buNone/>
            </a:pPr>
            <a:r>
              <a:rPr b="1" lang="ja-JP" sz="1050">
                <a:solidFill>
                  <a:srgbClr val="3C8C92"/>
                </a:solidFill>
                <a:latin typeface="Noto Sans JP"/>
                <a:ea typeface="Noto Sans JP"/>
                <a:cs typeface="Noto Sans JP"/>
                <a:sym typeface="Noto Sans JP"/>
              </a:rPr>
              <a:t>租税の基本的な機能</a:t>
            </a:r>
            <a:endParaRPr b="1" sz="1050">
              <a:solidFill>
                <a:srgbClr val="3C8C92"/>
              </a:solidFill>
              <a:latin typeface="Noto Sans JP"/>
              <a:ea typeface="Noto Sans JP"/>
              <a:cs typeface="Noto Sans JP"/>
              <a:sym typeface="Noto Sans JP"/>
            </a:endParaRPr>
          </a:p>
          <a:p>
            <a:pPr indent="0" lvl="0" marL="0" marR="0" rtl="0" algn="just">
              <a:lnSpc>
                <a:spcPct val="120000"/>
              </a:lnSpc>
              <a:spcBef>
                <a:spcPts val="0"/>
              </a:spcBef>
              <a:spcAft>
                <a:spcPts val="0"/>
              </a:spcAft>
              <a:buNone/>
            </a:pPr>
            <a:r>
              <a:rPr lang="ja-JP" sz="1050">
                <a:solidFill>
                  <a:schemeClr val="dk1"/>
                </a:solidFill>
                <a:latin typeface="Noto Sans JP"/>
                <a:ea typeface="Noto Sans JP"/>
                <a:cs typeface="Noto Sans JP"/>
                <a:sym typeface="Noto Sans JP"/>
              </a:rPr>
              <a:t>　租税の基本的な機能は公的サービスの財源を調達することにあります。租税は、社会を成り立たせるためになくてはならないものですから、民主主義社会では，社会の構成員である国民が自ら負担しなければなりません。</a:t>
            </a:r>
            <a:endParaRPr sz="1050">
              <a:solidFill>
                <a:schemeClr val="dk1"/>
              </a:solidFill>
              <a:latin typeface="Noto Sans JP"/>
              <a:ea typeface="Noto Sans JP"/>
              <a:cs typeface="Noto Sans JP"/>
              <a:sym typeface="Noto Sans JP"/>
            </a:endParaRPr>
          </a:p>
          <a:p>
            <a:pPr indent="0" lvl="0" marL="0" marR="0" rtl="0" algn="just">
              <a:lnSpc>
                <a:spcPct val="120000"/>
              </a:lnSpc>
              <a:spcBef>
                <a:spcPts val="0"/>
              </a:spcBef>
              <a:spcAft>
                <a:spcPts val="0"/>
              </a:spcAft>
              <a:buNone/>
            </a:pPr>
            <a:r>
              <a:rPr lang="ja-JP" sz="1050">
                <a:solidFill>
                  <a:schemeClr val="dk1"/>
                </a:solidFill>
                <a:latin typeface="Noto Sans JP"/>
                <a:ea typeface="Noto Sans JP"/>
                <a:cs typeface="Noto Sans JP"/>
                <a:sym typeface="Noto Sans JP"/>
              </a:rPr>
              <a:t>　また、公的サービスによる便益は社会の構成員が広く享受するものであることからも、租税は皆で広く公平に分かち合うことが必要です。このようなことから、租税は</a:t>
            </a:r>
            <a:r>
              <a:rPr lang="ja-JP" sz="1050" u="sng">
                <a:solidFill>
                  <a:schemeClr val="dk1"/>
                </a:solidFill>
                <a:latin typeface="Noto Sans JP"/>
                <a:ea typeface="Noto Sans JP"/>
                <a:cs typeface="Noto Sans JP"/>
                <a:sym typeface="Noto Sans JP"/>
              </a:rPr>
              <a:t>「社会共通の費用を賄うための会費」</a:t>
            </a:r>
            <a:r>
              <a:rPr lang="ja-JP" sz="1050">
                <a:solidFill>
                  <a:schemeClr val="dk1"/>
                </a:solidFill>
                <a:latin typeface="Noto Sans JP"/>
                <a:ea typeface="Noto Sans JP"/>
                <a:cs typeface="Noto Sans JP"/>
                <a:sym typeface="Noto Sans JP"/>
              </a:rPr>
              <a:t>ということができます。</a:t>
            </a:r>
            <a:endParaRPr sz="1050">
              <a:solidFill>
                <a:schemeClr val="dk1"/>
              </a:solidFill>
              <a:latin typeface="Noto Sans JP"/>
              <a:ea typeface="Noto Sans JP"/>
              <a:cs typeface="Noto Sans JP"/>
              <a:sym typeface="Noto Sans JP"/>
            </a:endParaRPr>
          </a:p>
        </p:txBody>
      </p:sp>
      <p:pic>
        <p:nvPicPr>
          <p:cNvPr id="231" name="Google Shape;231;p21"/>
          <p:cNvPicPr preferRelativeResize="0"/>
          <p:nvPr/>
        </p:nvPicPr>
        <p:blipFill rotWithShape="1">
          <a:blip r:embed="rId4">
            <a:alphaModFix/>
          </a:blip>
          <a:srcRect b="0" l="0" r="0" t="0"/>
          <a:stretch/>
        </p:blipFill>
        <p:spPr>
          <a:xfrm>
            <a:off x="4343380" y="3781848"/>
            <a:ext cx="457240" cy="231668"/>
          </a:xfrm>
          <a:prstGeom prst="rect">
            <a:avLst/>
          </a:prstGeom>
          <a:noFill/>
          <a:ln>
            <a:noFill/>
          </a:ln>
        </p:spPr>
      </p:pic>
      <p:sp>
        <p:nvSpPr>
          <p:cNvPr id="232" name="Google Shape;232;p21"/>
          <p:cNvSpPr/>
          <p:nvPr/>
        </p:nvSpPr>
        <p:spPr>
          <a:xfrm>
            <a:off x="4209711" y="2084190"/>
            <a:ext cx="1025726" cy="127727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100"/>
              <a:buFont typeface="Meiryo"/>
              <a:buNone/>
            </a:pPr>
            <a:r>
              <a:rPr b="1" lang="ja-JP" sz="1100">
                <a:solidFill>
                  <a:schemeClr val="dk1"/>
                </a:solidFill>
                <a:latin typeface="Noto Sans JP"/>
                <a:ea typeface="Noto Sans JP"/>
                <a:cs typeface="Noto Sans JP"/>
                <a:sym typeface="Noto Sans JP"/>
              </a:rPr>
              <a:t>【年金】</a:t>
            </a:r>
            <a:br>
              <a:rPr b="1" lang="ja-JP" sz="1100">
                <a:solidFill>
                  <a:schemeClr val="dk1"/>
                </a:solidFill>
                <a:latin typeface="Noto Sans JP"/>
                <a:ea typeface="Noto Sans JP"/>
                <a:cs typeface="Noto Sans JP"/>
                <a:sym typeface="Noto Sans JP"/>
              </a:rPr>
            </a:br>
            <a:br>
              <a:rPr b="1" lang="ja-JP" sz="1100">
                <a:solidFill>
                  <a:schemeClr val="dk1"/>
                </a:solidFill>
                <a:latin typeface="Noto Sans JP"/>
                <a:ea typeface="Noto Sans JP"/>
                <a:cs typeface="Noto Sans JP"/>
                <a:sym typeface="Noto Sans JP"/>
              </a:rPr>
            </a:br>
            <a:br>
              <a:rPr b="1" lang="ja-JP" sz="1100">
                <a:solidFill>
                  <a:schemeClr val="dk1"/>
                </a:solidFill>
                <a:latin typeface="Noto Sans JP"/>
                <a:ea typeface="Noto Sans JP"/>
                <a:cs typeface="Noto Sans JP"/>
                <a:sym typeface="Noto Sans JP"/>
              </a:rPr>
            </a:br>
            <a:r>
              <a:rPr b="1" lang="ja-JP" sz="1100">
                <a:solidFill>
                  <a:schemeClr val="dk1"/>
                </a:solidFill>
                <a:latin typeface="Noto Sans JP"/>
                <a:ea typeface="Noto Sans JP"/>
                <a:cs typeface="Noto Sans JP"/>
                <a:sym typeface="Noto Sans JP"/>
              </a:rPr>
              <a:t>【医療】</a:t>
            </a:r>
            <a:br>
              <a:rPr b="1" lang="ja-JP" sz="1100">
                <a:solidFill>
                  <a:schemeClr val="dk1"/>
                </a:solidFill>
                <a:latin typeface="Noto Sans JP"/>
                <a:ea typeface="Noto Sans JP"/>
                <a:cs typeface="Noto Sans JP"/>
                <a:sym typeface="Noto Sans JP"/>
              </a:rPr>
            </a:br>
            <a:br>
              <a:rPr b="1" lang="ja-JP" sz="1100">
                <a:solidFill>
                  <a:schemeClr val="dk1"/>
                </a:solidFill>
                <a:latin typeface="Noto Sans JP"/>
                <a:ea typeface="Noto Sans JP"/>
                <a:cs typeface="Noto Sans JP"/>
                <a:sym typeface="Noto Sans JP"/>
              </a:rPr>
            </a:br>
            <a:br>
              <a:rPr b="1" lang="ja-JP" sz="1100">
                <a:solidFill>
                  <a:schemeClr val="dk1"/>
                </a:solidFill>
                <a:latin typeface="Noto Sans JP"/>
                <a:ea typeface="Noto Sans JP"/>
                <a:cs typeface="Noto Sans JP"/>
                <a:sym typeface="Noto Sans JP"/>
              </a:rPr>
            </a:br>
            <a:r>
              <a:rPr b="1" lang="ja-JP" sz="1100">
                <a:solidFill>
                  <a:schemeClr val="dk1"/>
                </a:solidFill>
                <a:latin typeface="Noto Sans JP"/>
                <a:ea typeface="Noto Sans JP"/>
                <a:cs typeface="Noto Sans JP"/>
                <a:sym typeface="Noto Sans JP"/>
              </a:rPr>
              <a:t>【福祉】</a:t>
            </a:r>
            <a:endParaRPr>
              <a:latin typeface="Noto Sans JP"/>
              <a:ea typeface="Noto Sans JP"/>
              <a:cs typeface="Noto Sans JP"/>
              <a:sym typeface="Noto Sans JP"/>
            </a:endParaRPr>
          </a:p>
        </p:txBody>
      </p:sp>
      <p:sp>
        <p:nvSpPr>
          <p:cNvPr id="233" name="Google Shape;233;p21"/>
          <p:cNvSpPr/>
          <p:nvPr/>
        </p:nvSpPr>
        <p:spPr>
          <a:xfrm>
            <a:off x="4747974" y="2072262"/>
            <a:ext cx="4029693" cy="161582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100"/>
              <a:buFont typeface="Meiryo"/>
              <a:buNone/>
            </a:pPr>
            <a:r>
              <a:rPr lang="ja-JP" sz="1100">
                <a:solidFill>
                  <a:schemeClr val="dk1"/>
                </a:solidFill>
                <a:latin typeface="Noto Sans JP"/>
                <a:ea typeface="Noto Sans JP"/>
                <a:cs typeface="Noto Sans JP"/>
                <a:sym typeface="Noto Sans JP"/>
              </a:rPr>
              <a:t>高齢者の老後の生活などを支えるための「年金」について、国が一部支援をしています。</a:t>
            </a:r>
            <a:br>
              <a:rPr lang="ja-JP" sz="1100">
                <a:solidFill>
                  <a:schemeClr val="dk1"/>
                </a:solidFill>
                <a:latin typeface="Noto Sans JP"/>
                <a:ea typeface="Noto Sans JP"/>
                <a:cs typeface="Noto Sans JP"/>
                <a:sym typeface="Noto Sans JP"/>
              </a:rPr>
            </a:br>
            <a:br>
              <a:rPr lang="ja-JP" sz="1100">
                <a:solidFill>
                  <a:schemeClr val="dk1"/>
                </a:solidFill>
                <a:latin typeface="Noto Sans JP"/>
                <a:ea typeface="Noto Sans JP"/>
                <a:cs typeface="Noto Sans JP"/>
                <a:sym typeface="Noto Sans JP"/>
              </a:rPr>
            </a:br>
            <a:r>
              <a:rPr lang="ja-JP" sz="1100">
                <a:solidFill>
                  <a:schemeClr val="dk1"/>
                </a:solidFill>
                <a:latin typeface="Noto Sans JP"/>
                <a:ea typeface="Noto Sans JP"/>
                <a:cs typeface="Noto Sans JP"/>
                <a:sym typeface="Noto Sans JP"/>
              </a:rPr>
              <a:t>けがや病気で病院に行ったときに、少ない治療費で済むように、国が一部支援をしています。</a:t>
            </a:r>
            <a:br>
              <a:rPr lang="ja-JP" sz="1100">
                <a:solidFill>
                  <a:schemeClr val="dk1"/>
                </a:solidFill>
                <a:latin typeface="Noto Sans JP"/>
                <a:ea typeface="Noto Sans JP"/>
                <a:cs typeface="Noto Sans JP"/>
                <a:sym typeface="Noto Sans JP"/>
              </a:rPr>
            </a:br>
            <a:br>
              <a:rPr lang="ja-JP" sz="1100">
                <a:solidFill>
                  <a:schemeClr val="dk1"/>
                </a:solidFill>
                <a:latin typeface="Noto Sans JP"/>
                <a:ea typeface="Noto Sans JP"/>
                <a:cs typeface="Noto Sans JP"/>
                <a:sym typeface="Noto Sans JP"/>
              </a:rPr>
            </a:br>
            <a:r>
              <a:rPr lang="ja-JP" sz="1100">
                <a:solidFill>
                  <a:schemeClr val="dk1"/>
                </a:solidFill>
                <a:latin typeface="Noto Sans JP"/>
                <a:ea typeface="Noto Sans JP"/>
                <a:cs typeface="Noto Sans JP"/>
                <a:sym typeface="Noto Sans JP"/>
              </a:rPr>
              <a:t>介護が必要になったときに、少ない負担でサービスを受けられるように、国が一部支援をしています。また、病気や障害で働けず、生活に困っている人などを支援しています。</a:t>
            </a:r>
            <a:endParaRPr>
              <a:latin typeface="Noto Sans JP"/>
              <a:ea typeface="Noto Sans JP"/>
              <a:cs typeface="Noto Sans JP"/>
              <a:sym typeface="Noto Sans JP"/>
            </a:endParaRPr>
          </a:p>
        </p:txBody>
      </p:sp>
      <p:sp>
        <p:nvSpPr>
          <p:cNvPr id="234" name="Google Shape;234;p21"/>
          <p:cNvSpPr txBox="1"/>
          <p:nvPr>
            <p:ph idx="12" type="sldNum"/>
          </p:nvPr>
        </p:nvSpPr>
        <p:spPr>
          <a:xfrm>
            <a:off x="7086600" y="6492875"/>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pic>
        <p:nvPicPr>
          <p:cNvPr id="235" name="Google Shape;235;p21"/>
          <p:cNvPicPr preferRelativeResize="0"/>
          <p:nvPr/>
        </p:nvPicPr>
        <p:blipFill rotWithShape="1">
          <a:blip r:embed="rId5">
            <a:alphaModFix/>
          </a:blip>
          <a:srcRect b="1568" l="1361" r="849" t="2474"/>
          <a:stretch/>
        </p:blipFill>
        <p:spPr>
          <a:xfrm>
            <a:off x="300213" y="800370"/>
            <a:ext cx="3617518" cy="2664719"/>
          </a:xfrm>
          <a:prstGeom prst="rect">
            <a:avLst/>
          </a:prstGeom>
          <a:noFill/>
          <a:ln cap="flat" cmpd="sng" w="9525">
            <a:solidFill>
              <a:srgbClr val="94BFDB"/>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2"/>
          <p:cNvSpPr txBox="1"/>
          <p:nvPr>
            <p:ph idx="4294967295" type="title"/>
          </p:nvPr>
        </p:nvSpPr>
        <p:spPr>
          <a:xfrm>
            <a:off x="144000" y="141191"/>
            <a:ext cx="5787900" cy="2523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Meiryo"/>
              <a:buNone/>
            </a:pPr>
            <a:r>
              <a:rPr b="1" lang="ja-JP" sz="1500">
                <a:solidFill>
                  <a:schemeClr val="lt1"/>
                </a:solidFill>
                <a:latin typeface="Noto Sans JP"/>
                <a:ea typeface="Noto Sans JP"/>
                <a:cs typeface="Noto Sans JP"/>
                <a:sym typeface="Noto Sans JP"/>
              </a:rPr>
              <a:t>税金の使いみちはどうやって決めるの？（児童用Ｐ10）</a:t>
            </a:r>
            <a:endParaRPr>
              <a:latin typeface="Noto Sans JP"/>
              <a:ea typeface="Noto Sans JP"/>
              <a:cs typeface="Noto Sans JP"/>
              <a:sym typeface="Noto Sans JP"/>
            </a:endParaRPr>
          </a:p>
        </p:txBody>
      </p:sp>
      <p:pic>
        <p:nvPicPr>
          <p:cNvPr id="241" name="Google Shape;241;p22"/>
          <p:cNvPicPr preferRelativeResize="0"/>
          <p:nvPr/>
        </p:nvPicPr>
        <p:blipFill rotWithShape="1">
          <a:blip r:embed="rId3">
            <a:alphaModFix/>
          </a:blip>
          <a:srcRect b="0" l="0" r="0" t="0"/>
          <a:stretch/>
        </p:blipFill>
        <p:spPr>
          <a:xfrm>
            <a:off x="245481" y="753378"/>
            <a:ext cx="3666906" cy="2750179"/>
          </a:xfrm>
          <a:prstGeom prst="rect">
            <a:avLst/>
          </a:prstGeom>
          <a:noFill/>
          <a:ln cap="flat" cmpd="sng" w="12700">
            <a:solidFill>
              <a:schemeClr val="accent5"/>
            </a:solidFill>
            <a:prstDash val="solid"/>
            <a:round/>
            <a:headEnd len="sm" w="sm" type="none"/>
            <a:tailEnd len="sm" w="sm" type="none"/>
          </a:ln>
        </p:spPr>
      </p:pic>
      <p:sp>
        <p:nvSpPr>
          <p:cNvPr id="242" name="Google Shape;242;p22"/>
          <p:cNvSpPr/>
          <p:nvPr/>
        </p:nvSpPr>
        <p:spPr>
          <a:xfrm>
            <a:off x="4200955" y="1080702"/>
            <a:ext cx="4835541" cy="105259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Meiryo"/>
              <a:buNone/>
            </a:pPr>
            <a:r>
              <a:rPr lang="ja-JP" sz="1200">
                <a:solidFill>
                  <a:schemeClr val="dk1"/>
                </a:solidFill>
                <a:latin typeface="Noto Sans JP"/>
                <a:ea typeface="Noto Sans JP"/>
                <a:cs typeface="Noto Sans JP"/>
                <a:sym typeface="Noto Sans JP"/>
              </a:rPr>
              <a:t>　税金の使いみちの決め方や国民生活との関係を理解させ、「政治への参加」と「国を支える税金を国民が負担すること」が対になっているのが、民主主義の基本であることを理解させる。また、その使いみちをしっかりと監視していくことの重要性を理解させる。</a:t>
            </a:r>
            <a:endParaRPr>
              <a:latin typeface="Noto Sans JP"/>
              <a:ea typeface="Noto Sans JP"/>
              <a:cs typeface="Noto Sans JP"/>
              <a:sym typeface="Noto Sans JP"/>
            </a:endParaRPr>
          </a:p>
          <a:p>
            <a:pPr indent="0" lvl="0" marL="0" marR="0" rtl="0" algn="l">
              <a:spcBef>
                <a:spcPts val="240"/>
              </a:spcBef>
              <a:spcAft>
                <a:spcPts val="0"/>
              </a:spcAft>
              <a:buClr>
                <a:schemeClr val="dk1"/>
              </a:buClr>
              <a:buSzPts val="1200"/>
              <a:buFont typeface="Times"/>
              <a:buNone/>
            </a:pPr>
            <a:r>
              <a:t/>
            </a:r>
            <a:endParaRPr sz="1200">
              <a:solidFill>
                <a:schemeClr val="dk1"/>
              </a:solidFill>
              <a:latin typeface="Noto Sans JP"/>
              <a:ea typeface="Noto Sans JP"/>
              <a:cs typeface="Noto Sans JP"/>
              <a:sym typeface="Noto Sans JP"/>
            </a:endParaRPr>
          </a:p>
        </p:txBody>
      </p:sp>
      <p:sp>
        <p:nvSpPr>
          <p:cNvPr id="243" name="Google Shape;243;p22"/>
          <p:cNvSpPr/>
          <p:nvPr/>
        </p:nvSpPr>
        <p:spPr>
          <a:xfrm>
            <a:off x="4200956" y="762665"/>
            <a:ext cx="1025726" cy="298988"/>
          </a:xfrm>
          <a:prstGeom prst="roundRect">
            <a:avLst>
              <a:gd fmla="val 16757" name="adj"/>
            </a:avLst>
          </a:prstGeom>
          <a:solidFill>
            <a:schemeClr val="accent5"/>
          </a:solidFill>
          <a:ln>
            <a:noFill/>
          </a:ln>
        </p:spPr>
        <p:txBody>
          <a:bodyPr anchorCtr="0" anchor="ctr" bIns="36000" lIns="91425" spcFirstLastPara="1" rIns="91425" wrap="square" tIns="46800">
            <a:noAutofit/>
          </a:bodyPr>
          <a:lstStyle/>
          <a:p>
            <a:pPr indent="0" lvl="0" marL="0" marR="0" rtl="0" algn="ctr">
              <a:spcBef>
                <a:spcPts val="0"/>
              </a:spcBef>
              <a:spcAft>
                <a:spcPts val="0"/>
              </a:spcAft>
              <a:buNone/>
            </a:pPr>
            <a:r>
              <a:rPr b="1" lang="ja-JP" sz="1400">
                <a:solidFill>
                  <a:schemeClr val="lt1"/>
                </a:solidFill>
                <a:latin typeface="Noto Sans JP"/>
                <a:ea typeface="Noto Sans JP"/>
                <a:cs typeface="Noto Sans JP"/>
                <a:sym typeface="Noto Sans JP"/>
              </a:rPr>
              <a:t>ねらい</a:t>
            </a:r>
            <a:endParaRPr b="1" sz="1400">
              <a:solidFill>
                <a:schemeClr val="lt1"/>
              </a:solidFill>
              <a:latin typeface="Noto Sans JP"/>
              <a:ea typeface="Noto Sans JP"/>
              <a:cs typeface="Noto Sans JP"/>
              <a:sym typeface="Noto Sans JP"/>
            </a:endParaRPr>
          </a:p>
        </p:txBody>
      </p:sp>
      <p:sp>
        <p:nvSpPr>
          <p:cNvPr id="244" name="Google Shape;244;p22"/>
          <p:cNvSpPr/>
          <p:nvPr/>
        </p:nvSpPr>
        <p:spPr>
          <a:xfrm>
            <a:off x="4200956" y="2036699"/>
            <a:ext cx="1025726" cy="298988"/>
          </a:xfrm>
          <a:prstGeom prst="roundRect">
            <a:avLst>
              <a:gd fmla="val 13343" name="adj"/>
            </a:avLst>
          </a:prstGeom>
          <a:solidFill>
            <a:schemeClr val="accent5"/>
          </a:solidFill>
          <a:ln>
            <a:noFill/>
          </a:ln>
        </p:spPr>
        <p:txBody>
          <a:bodyPr anchorCtr="0" anchor="ctr" bIns="36000" lIns="91425" spcFirstLastPara="1" rIns="91425" wrap="square" tIns="46800">
            <a:noAutofit/>
          </a:bodyPr>
          <a:lstStyle/>
          <a:p>
            <a:pPr indent="0" lvl="0" marL="0" marR="0" rtl="0" algn="ctr">
              <a:spcBef>
                <a:spcPts val="0"/>
              </a:spcBef>
              <a:spcAft>
                <a:spcPts val="0"/>
              </a:spcAft>
              <a:buNone/>
            </a:pPr>
            <a:r>
              <a:rPr b="1" lang="ja-JP" sz="1400">
                <a:solidFill>
                  <a:schemeClr val="lt1"/>
                </a:solidFill>
                <a:latin typeface="Noto Sans JP"/>
                <a:ea typeface="Noto Sans JP"/>
                <a:cs typeface="Noto Sans JP"/>
                <a:sym typeface="Noto Sans JP"/>
              </a:rPr>
              <a:t>学習活動</a:t>
            </a:r>
            <a:endParaRPr>
              <a:latin typeface="Noto Sans JP"/>
              <a:ea typeface="Noto Sans JP"/>
              <a:cs typeface="Noto Sans JP"/>
              <a:sym typeface="Noto Sans JP"/>
            </a:endParaRPr>
          </a:p>
        </p:txBody>
      </p:sp>
      <p:sp>
        <p:nvSpPr>
          <p:cNvPr id="245" name="Google Shape;245;p22"/>
          <p:cNvSpPr/>
          <p:nvPr/>
        </p:nvSpPr>
        <p:spPr>
          <a:xfrm>
            <a:off x="4200956" y="2357517"/>
            <a:ext cx="483554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Meiryo"/>
              <a:buNone/>
            </a:pPr>
            <a:r>
              <a:rPr lang="ja-JP" sz="1200">
                <a:solidFill>
                  <a:schemeClr val="dk1"/>
                </a:solidFill>
                <a:latin typeface="Noto Sans JP"/>
                <a:ea typeface="Noto Sans JP"/>
                <a:cs typeface="Noto Sans JP"/>
                <a:sym typeface="Noto Sans JP"/>
              </a:rPr>
              <a:t>　みんなが納めた税金は選挙で選ばれた代表が話し合って決めていることを知る。</a:t>
            </a:r>
            <a:endParaRPr sz="1200">
              <a:solidFill>
                <a:schemeClr val="dk1"/>
              </a:solidFill>
              <a:latin typeface="Noto Sans JP"/>
              <a:ea typeface="Noto Sans JP"/>
              <a:cs typeface="Noto Sans JP"/>
              <a:sym typeface="Noto Sans JP"/>
            </a:endParaRPr>
          </a:p>
        </p:txBody>
      </p:sp>
      <p:sp>
        <p:nvSpPr>
          <p:cNvPr id="246" name="Google Shape;246;p22"/>
          <p:cNvSpPr/>
          <p:nvPr/>
        </p:nvSpPr>
        <p:spPr>
          <a:xfrm>
            <a:off x="4181375" y="4675775"/>
            <a:ext cx="4717200" cy="1293900"/>
          </a:xfrm>
          <a:prstGeom prst="roundRect">
            <a:avLst>
              <a:gd fmla="val 6001" name="adj"/>
            </a:avLst>
          </a:prstGeom>
          <a:solidFill>
            <a:srgbClr val="FFFFFF"/>
          </a:solidFill>
          <a:ln cap="flat" cmpd="sng" w="25400">
            <a:solidFill>
              <a:schemeClr val="accent1"/>
            </a:solidFill>
            <a:prstDash val="dot"/>
            <a:round/>
            <a:headEnd len="sm" w="sm" type="none"/>
            <a:tailEnd len="sm" w="sm" type="none"/>
          </a:ln>
        </p:spPr>
        <p:txBody>
          <a:bodyPr anchorCtr="0" anchor="t" bIns="45700" lIns="91425" spcFirstLastPara="1" rIns="91425" wrap="square" tIns="144000">
            <a:noAutofit/>
          </a:bodyPr>
          <a:lstStyle/>
          <a:p>
            <a:pPr indent="0" lvl="0" marL="0" marR="0" rtl="0" algn="l">
              <a:lnSpc>
                <a:spcPct val="120000"/>
              </a:lnSpc>
              <a:spcBef>
                <a:spcPts val="0"/>
              </a:spcBef>
              <a:spcAft>
                <a:spcPts val="0"/>
              </a:spcAft>
              <a:buNone/>
            </a:pPr>
            <a:r>
              <a:rPr b="1" lang="ja-JP" sz="1100">
                <a:solidFill>
                  <a:srgbClr val="3C8C92"/>
                </a:solidFill>
                <a:latin typeface="Noto Sans JP"/>
                <a:ea typeface="Noto Sans JP"/>
                <a:cs typeface="Noto Sans JP"/>
                <a:sym typeface="Noto Sans JP"/>
              </a:rPr>
              <a:t>「税の本質」とは</a:t>
            </a:r>
            <a:endParaRPr>
              <a:latin typeface="Noto Sans JP"/>
              <a:ea typeface="Noto Sans JP"/>
              <a:cs typeface="Noto Sans JP"/>
              <a:sym typeface="Noto Sans JP"/>
            </a:endParaRPr>
          </a:p>
          <a:p>
            <a:pPr indent="0" lvl="0" marL="0" marR="0" rtl="0" algn="l">
              <a:lnSpc>
                <a:spcPct val="120000"/>
              </a:lnSpc>
              <a:spcBef>
                <a:spcPts val="0"/>
              </a:spcBef>
              <a:spcAft>
                <a:spcPts val="0"/>
              </a:spcAft>
              <a:buClr>
                <a:schemeClr val="dk1"/>
              </a:buClr>
              <a:buSzPts val="1100"/>
              <a:buFont typeface="Meiryo"/>
              <a:buNone/>
            </a:pPr>
            <a:r>
              <a:rPr lang="ja-JP" sz="1100">
                <a:solidFill>
                  <a:schemeClr val="dk1"/>
                </a:solidFill>
                <a:latin typeface="Noto Sans JP"/>
                <a:ea typeface="Noto Sans JP"/>
                <a:cs typeface="Noto Sans JP"/>
                <a:sym typeface="Noto Sans JP"/>
              </a:rPr>
              <a:t>・税は公共サービスの対価</a:t>
            </a:r>
            <a:endParaRPr>
              <a:latin typeface="Noto Sans JP"/>
              <a:ea typeface="Noto Sans JP"/>
              <a:cs typeface="Noto Sans JP"/>
              <a:sym typeface="Noto Sans JP"/>
            </a:endParaRPr>
          </a:p>
          <a:p>
            <a:pPr indent="0" lvl="0" marL="0" marR="0" rtl="0" algn="l">
              <a:lnSpc>
                <a:spcPct val="120000"/>
              </a:lnSpc>
              <a:spcBef>
                <a:spcPts val="0"/>
              </a:spcBef>
              <a:spcAft>
                <a:spcPts val="0"/>
              </a:spcAft>
              <a:buClr>
                <a:schemeClr val="dk1"/>
              </a:buClr>
              <a:buSzPts val="1100"/>
              <a:buFont typeface="Meiryo"/>
              <a:buNone/>
            </a:pPr>
            <a:r>
              <a:rPr lang="ja-JP" sz="1100">
                <a:solidFill>
                  <a:schemeClr val="dk1"/>
                </a:solidFill>
                <a:latin typeface="Noto Sans JP"/>
                <a:ea typeface="Noto Sans JP"/>
                <a:cs typeface="Noto Sans JP"/>
                <a:sym typeface="Noto Sans JP"/>
              </a:rPr>
              <a:t>・自らの代表が、国の支出の在り方を決めることと、自らが国を</a:t>
            </a:r>
            <a:endParaRPr sz="1100">
              <a:solidFill>
                <a:schemeClr val="dk1"/>
              </a:solidFill>
              <a:latin typeface="Noto Sans JP"/>
              <a:ea typeface="Noto Sans JP"/>
              <a:cs typeface="Noto Sans JP"/>
              <a:sym typeface="Noto Sans JP"/>
            </a:endParaRPr>
          </a:p>
          <a:p>
            <a:pPr indent="0" lvl="0" marL="0" marR="0" rtl="0" algn="l">
              <a:lnSpc>
                <a:spcPct val="120000"/>
              </a:lnSpc>
              <a:spcBef>
                <a:spcPts val="0"/>
              </a:spcBef>
              <a:spcAft>
                <a:spcPts val="0"/>
              </a:spcAft>
              <a:buClr>
                <a:schemeClr val="dk1"/>
              </a:buClr>
              <a:buSzPts val="1100"/>
              <a:buFont typeface="Meiryo"/>
              <a:buNone/>
            </a:pPr>
            <a:r>
              <a:rPr lang="ja-JP" sz="1100">
                <a:solidFill>
                  <a:schemeClr val="dk1"/>
                </a:solidFill>
                <a:latin typeface="Noto Sans JP"/>
                <a:ea typeface="Noto Sans JP"/>
                <a:cs typeface="Noto Sans JP"/>
                <a:sym typeface="Noto Sans JP"/>
              </a:rPr>
              <a:t>　支える税金を負担しなければならないことは表裏一体</a:t>
            </a:r>
            <a:endParaRPr>
              <a:latin typeface="Noto Sans JP"/>
              <a:ea typeface="Noto Sans JP"/>
              <a:cs typeface="Noto Sans JP"/>
              <a:sym typeface="Noto Sans JP"/>
            </a:endParaRPr>
          </a:p>
          <a:p>
            <a:pPr indent="0" lvl="0" marL="0" marR="0" rtl="0" algn="l">
              <a:lnSpc>
                <a:spcPct val="120000"/>
              </a:lnSpc>
              <a:spcBef>
                <a:spcPts val="0"/>
              </a:spcBef>
              <a:spcAft>
                <a:spcPts val="0"/>
              </a:spcAft>
              <a:buClr>
                <a:schemeClr val="dk1"/>
              </a:buClr>
              <a:buSzPts val="1100"/>
              <a:buFont typeface="Meiryo"/>
              <a:buNone/>
            </a:pPr>
            <a:r>
              <a:rPr lang="ja-JP" sz="1100">
                <a:solidFill>
                  <a:schemeClr val="dk1"/>
                </a:solidFill>
                <a:latin typeface="Noto Sans JP"/>
                <a:ea typeface="Noto Sans JP"/>
                <a:cs typeface="Noto Sans JP"/>
                <a:sym typeface="Noto Sans JP"/>
              </a:rPr>
              <a:t>・税の使いみちを監視する（関心をもつ）ことも納税者として重要</a:t>
            </a:r>
            <a:endParaRPr sz="1100">
              <a:solidFill>
                <a:schemeClr val="dk1"/>
              </a:solidFill>
              <a:latin typeface="Noto Sans JP"/>
              <a:ea typeface="Noto Sans JP"/>
              <a:cs typeface="Noto Sans JP"/>
              <a:sym typeface="Noto Sans JP"/>
            </a:endParaRPr>
          </a:p>
        </p:txBody>
      </p:sp>
      <p:pic>
        <p:nvPicPr>
          <p:cNvPr id="247" name="Google Shape;247;p22"/>
          <p:cNvPicPr preferRelativeResize="0"/>
          <p:nvPr/>
        </p:nvPicPr>
        <p:blipFill rotWithShape="1">
          <a:blip r:embed="rId4">
            <a:alphaModFix/>
          </a:blip>
          <a:srcRect b="0" l="0" r="0" t="0"/>
          <a:stretch/>
        </p:blipFill>
        <p:spPr>
          <a:xfrm>
            <a:off x="4300654" y="4570415"/>
            <a:ext cx="457240" cy="231668"/>
          </a:xfrm>
          <a:prstGeom prst="rect">
            <a:avLst/>
          </a:prstGeom>
          <a:noFill/>
          <a:ln>
            <a:noFill/>
          </a:ln>
        </p:spPr>
      </p:pic>
      <p:sp>
        <p:nvSpPr>
          <p:cNvPr id="248" name="Google Shape;248;p22"/>
          <p:cNvSpPr/>
          <p:nvPr/>
        </p:nvSpPr>
        <p:spPr>
          <a:xfrm>
            <a:off x="4181384" y="3166988"/>
            <a:ext cx="4717135" cy="1216529"/>
          </a:xfrm>
          <a:prstGeom prst="roundRect">
            <a:avLst>
              <a:gd fmla="val 0" name="adj"/>
            </a:avLst>
          </a:prstGeom>
          <a:noFill/>
          <a:ln>
            <a:noFill/>
          </a:ln>
        </p:spPr>
        <p:txBody>
          <a:bodyPr anchorCtr="0" anchor="t" bIns="45700" lIns="91425" spcFirstLastPara="1" rIns="91425" wrap="square" tIns="144000">
            <a:noAutofit/>
          </a:bodyPr>
          <a:lstStyle/>
          <a:p>
            <a:pPr indent="0" lvl="0" marL="0" marR="0" rtl="0" algn="l">
              <a:lnSpc>
                <a:spcPct val="120000"/>
              </a:lnSpc>
              <a:spcBef>
                <a:spcPts val="0"/>
              </a:spcBef>
              <a:spcAft>
                <a:spcPts val="0"/>
              </a:spcAft>
              <a:buClr>
                <a:srgbClr val="C00000"/>
              </a:buClr>
              <a:buSzPts val="1100"/>
              <a:buFont typeface="Meiryo"/>
              <a:buNone/>
            </a:pPr>
            <a:r>
              <a:rPr b="1" lang="ja-JP" sz="1100">
                <a:solidFill>
                  <a:srgbClr val="C00000"/>
                </a:solidFill>
                <a:latin typeface="Noto Sans JP"/>
                <a:ea typeface="Noto Sans JP"/>
                <a:cs typeface="Noto Sans JP"/>
                <a:sym typeface="Noto Sans JP"/>
              </a:rPr>
              <a:t>　</a:t>
            </a:r>
            <a:r>
              <a:rPr lang="ja-JP" sz="1100">
                <a:solidFill>
                  <a:schemeClr val="dk1"/>
                </a:solidFill>
                <a:latin typeface="Noto Sans JP"/>
                <a:ea typeface="Noto Sans JP"/>
                <a:cs typeface="Noto Sans JP"/>
                <a:sym typeface="Noto Sans JP"/>
              </a:rPr>
              <a:t>「あらたに租税を課し、又は現行の租税を変更するには、法律又は法律の定める条件によることを必要とする。」（憲法第84条）</a:t>
            </a:r>
            <a:endParaRPr sz="1100">
              <a:solidFill>
                <a:schemeClr val="dk1"/>
              </a:solidFill>
              <a:latin typeface="Noto Sans JP"/>
              <a:ea typeface="Noto Sans JP"/>
              <a:cs typeface="Noto Sans JP"/>
              <a:sym typeface="Noto Sans JP"/>
            </a:endParaRPr>
          </a:p>
          <a:p>
            <a:pPr indent="0" lvl="0" marL="0" marR="0" rtl="0" algn="l">
              <a:lnSpc>
                <a:spcPct val="120000"/>
              </a:lnSpc>
              <a:spcBef>
                <a:spcPts val="0"/>
              </a:spcBef>
              <a:spcAft>
                <a:spcPts val="0"/>
              </a:spcAft>
              <a:buClr>
                <a:schemeClr val="dk1"/>
              </a:buClr>
              <a:buSzPts val="1100"/>
              <a:buFont typeface="Calibri"/>
              <a:buNone/>
            </a:pPr>
            <a:r>
              <a:t/>
            </a:r>
            <a:endParaRPr sz="1100">
              <a:solidFill>
                <a:schemeClr val="dk1"/>
              </a:solidFill>
              <a:latin typeface="Noto Sans JP"/>
              <a:ea typeface="Noto Sans JP"/>
              <a:cs typeface="Noto Sans JP"/>
              <a:sym typeface="Noto Sans JP"/>
            </a:endParaRPr>
          </a:p>
          <a:p>
            <a:pPr indent="0" lvl="0" marL="0" marR="0" rtl="0" algn="l">
              <a:lnSpc>
                <a:spcPct val="120000"/>
              </a:lnSpc>
              <a:spcBef>
                <a:spcPts val="0"/>
              </a:spcBef>
              <a:spcAft>
                <a:spcPts val="0"/>
              </a:spcAft>
              <a:buClr>
                <a:schemeClr val="dk1"/>
              </a:buClr>
              <a:buSzPts val="1100"/>
              <a:buFont typeface="Meiryo"/>
              <a:buNone/>
            </a:pPr>
            <a:r>
              <a:rPr lang="ja-JP" sz="1100">
                <a:solidFill>
                  <a:schemeClr val="dk1"/>
                </a:solidFill>
                <a:latin typeface="Noto Sans JP"/>
                <a:ea typeface="Noto Sans JP"/>
                <a:cs typeface="Noto Sans JP"/>
                <a:sym typeface="Noto Sans JP"/>
              </a:rPr>
              <a:t>　⇒法律によらなければ、国家は租税を賦課徴収できず、一方国民は租税を負担することはないという原則</a:t>
            </a:r>
            <a:endParaRPr>
              <a:latin typeface="Noto Sans JP"/>
              <a:ea typeface="Noto Sans JP"/>
              <a:cs typeface="Noto Sans JP"/>
              <a:sym typeface="Noto Sans JP"/>
            </a:endParaRPr>
          </a:p>
        </p:txBody>
      </p:sp>
      <p:sp>
        <p:nvSpPr>
          <p:cNvPr id="249" name="Google Shape;249;p22"/>
          <p:cNvSpPr/>
          <p:nvPr/>
        </p:nvSpPr>
        <p:spPr>
          <a:xfrm>
            <a:off x="4184559" y="3026474"/>
            <a:ext cx="3654012" cy="304699"/>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None/>
            </a:pPr>
            <a:r>
              <a:rPr b="1" lang="ja-JP" sz="1200">
                <a:solidFill>
                  <a:srgbClr val="33729A"/>
                </a:solidFill>
                <a:latin typeface="Noto Sans JP"/>
                <a:ea typeface="Noto Sans JP"/>
                <a:cs typeface="Noto Sans JP"/>
                <a:sym typeface="Noto Sans JP"/>
              </a:rPr>
              <a:t>■</a:t>
            </a:r>
            <a:r>
              <a:rPr b="1" lang="ja-JP" sz="1200">
                <a:solidFill>
                  <a:srgbClr val="33729A"/>
                </a:solidFill>
                <a:latin typeface="Meiryo"/>
                <a:ea typeface="Meiryo"/>
                <a:cs typeface="Meiryo"/>
                <a:sym typeface="Meiryo"/>
              </a:rPr>
              <a:t>租税法律主義</a:t>
            </a:r>
            <a:endParaRPr/>
          </a:p>
        </p:txBody>
      </p:sp>
      <p:sp>
        <p:nvSpPr>
          <p:cNvPr id="250" name="Google Shape;250;p22"/>
          <p:cNvSpPr txBox="1"/>
          <p:nvPr>
            <p:ph idx="12" type="sldNum"/>
          </p:nvPr>
        </p:nvSpPr>
        <p:spPr>
          <a:xfrm>
            <a:off x="7086600" y="6492875"/>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テーマ">
  <a:themeElements>
    <a:clrScheme name="租税教育_講師用">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4E96C4"/>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